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414" r:id="rId5"/>
    <p:sldId id="415" r:id="rId6"/>
    <p:sldId id="416" r:id="rId7"/>
    <p:sldId id="459" r:id="rId8"/>
    <p:sldId id="419" r:id="rId9"/>
    <p:sldId id="423" r:id="rId10"/>
    <p:sldId id="445" r:id="rId11"/>
    <p:sldId id="429" r:id="rId12"/>
    <p:sldId id="426" r:id="rId13"/>
    <p:sldId id="420" r:id="rId14"/>
    <p:sldId id="431" r:id="rId15"/>
    <p:sldId id="427" r:id="rId16"/>
    <p:sldId id="433" r:id="rId17"/>
    <p:sldId id="453" r:id="rId18"/>
    <p:sldId id="435" r:id="rId19"/>
    <p:sldId id="456" r:id="rId20"/>
    <p:sldId id="457" r:id="rId21"/>
    <p:sldId id="460" r:id="rId2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5054"/>
    <a:srgbClr val="505050"/>
    <a:srgbClr val="919191"/>
    <a:srgbClr val="FFFFFF"/>
    <a:srgbClr val="8E8E8E"/>
    <a:srgbClr val="D9D9D9"/>
    <a:srgbClr val="F8CBAD"/>
    <a:srgbClr val="A5A5A5"/>
    <a:srgbClr val="C5E0B4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5AE76-1FD2-F44F-943F-FB58A54D7D21}" v="2" dt="2020-10-27T04:51:30.775"/>
    <p1510:client id="{084BB83F-CB13-4D86-B150-81A6F47017C8}" v="4" dt="2020-10-26T14:50:45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아름" userId="c9d0f377-4329-40ef-8687-81dc43528981" providerId="ADAL" clId="{88BBD57A-F63D-4195-9EED-1642C25C5D3D}"/>
    <pc:docChg chg="undo custSel addSld modSld">
      <pc:chgData name="심아름" userId="c9d0f377-4329-40ef-8687-81dc43528981" providerId="ADAL" clId="{88BBD57A-F63D-4195-9EED-1642C25C5D3D}" dt="2020-10-24T16:32:50.888" v="12" actId="1076"/>
      <pc:docMkLst>
        <pc:docMk/>
      </pc:docMkLst>
      <pc:sldChg chg="modSp mod">
        <pc:chgData name="심아름" userId="c9d0f377-4329-40ef-8687-81dc43528981" providerId="ADAL" clId="{88BBD57A-F63D-4195-9EED-1642C25C5D3D}" dt="2020-10-23T12:00:25.568" v="3" actId="1035"/>
        <pc:sldMkLst>
          <pc:docMk/>
          <pc:sldMk cId="4093126086" sldId="364"/>
        </pc:sldMkLst>
        <pc:spChg chg="mod">
          <ac:chgData name="심아름" userId="c9d0f377-4329-40ef-8687-81dc43528981" providerId="ADAL" clId="{88BBD57A-F63D-4195-9EED-1642C25C5D3D}" dt="2020-10-23T12:00:25.568" v="3" actId="1035"/>
          <ac:spMkLst>
            <pc:docMk/>
            <pc:sldMk cId="4093126086" sldId="364"/>
            <ac:spMk id="5" creationId="{C11A62A5-FFD6-4E42-9A2A-2A84B520FCCE}"/>
          </ac:spMkLst>
        </pc:spChg>
      </pc:sldChg>
      <pc:sldChg chg="new">
        <pc:chgData name="심아름" userId="c9d0f377-4329-40ef-8687-81dc43528981" providerId="ADAL" clId="{88BBD57A-F63D-4195-9EED-1642C25C5D3D}" dt="2020-10-24T16:32:28.069" v="4" actId="680"/>
        <pc:sldMkLst>
          <pc:docMk/>
          <pc:sldMk cId="3588954553" sldId="411"/>
        </pc:sldMkLst>
      </pc:sldChg>
      <pc:sldChg chg="new">
        <pc:chgData name="심아름" userId="c9d0f377-4329-40ef-8687-81dc43528981" providerId="ADAL" clId="{88BBD57A-F63D-4195-9EED-1642C25C5D3D}" dt="2020-10-24T16:32:28.210" v="5" actId="680"/>
        <pc:sldMkLst>
          <pc:docMk/>
          <pc:sldMk cId="2358468006" sldId="412"/>
        </pc:sldMkLst>
      </pc:sldChg>
      <pc:sldChg chg="addSp modSp new mod">
        <pc:chgData name="심아름" userId="c9d0f377-4329-40ef-8687-81dc43528981" providerId="ADAL" clId="{88BBD57A-F63D-4195-9EED-1642C25C5D3D}" dt="2020-10-24T16:32:50.888" v="12" actId="1076"/>
        <pc:sldMkLst>
          <pc:docMk/>
          <pc:sldMk cId="2927924923" sldId="413"/>
        </pc:sldMkLst>
        <pc:picChg chg="add mod">
          <ac:chgData name="심아름" userId="c9d0f377-4329-40ef-8687-81dc43528981" providerId="ADAL" clId="{88BBD57A-F63D-4195-9EED-1642C25C5D3D}" dt="2020-10-24T16:32:33.417" v="9" actId="1076"/>
          <ac:picMkLst>
            <pc:docMk/>
            <pc:sldMk cId="2927924923" sldId="413"/>
            <ac:picMk id="3" creationId="{9917EC91-E3E7-4E4A-B575-D62976A1DC48}"/>
          </ac:picMkLst>
        </pc:picChg>
        <pc:picChg chg="add mod">
          <ac:chgData name="심아름" userId="c9d0f377-4329-40ef-8687-81dc43528981" providerId="ADAL" clId="{88BBD57A-F63D-4195-9EED-1642C25C5D3D}" dt="2020-10-24T16:32:50.888" v="12" actId="1076"/>
          <ac:picMkLst>
            <pc:docMk/>
            <pc:sldMk cId="2927924923" sldId="413"/>
            <ac:picMk id="5" creationId="{AF7D2C2B-A639-4BDB-A15F-5FD73BCB734E}"/>
          </ac:picMkLst>
        </pc:picChg>
      </pc:sldChg>
    </pc:docChg>
  </pc:docChgLst>
  <pc:docChgLst>
    <pc:chgData name="심아름" userId="c9d0f377-4329-40ef-8687-81dc43528981" providerId="ADAL" clId="{2AD7663D-8C94-41D7-B054-0606DBD0037C}"/>
    <pc:docChg chg="undo custSel addSld delSld modSld">
      <pc:chgData name="심아름" userId="c9d0f377-4329-40ef-8687-81dc43528981" providerId="ADAL" clId="{2AD7663D-8C94-41D7-B054-0606DBD0037C}" dt="2020-09-08T13:11:29.579" v="4196" actId="20577"/>
      <pc:docMkLst>
        <pc:docMk/>
      </pc:docMkLst>
      <pc:sldChg chg="addSp delSp modSp">
        <pc:chgData name="심아름" userId="c9d0f377-4329-40ef-8687-81dc43528981" providerId="ADAL" clId="{2AD7663D-8C94-41D7-B054-0606DBD0037C}" dt="2020-09-07T14:08:37.111" v="3905" actId="1036"/>
        <pc:sldMkLst>
          <pc:docMk/>
          <pc:sldMk cId="3514761719" sldId="393"/>
        </pc:sldMkLst>
        <pc:spChg chg="mod">
          <ac:chgData name="심아름" userId="c9d0f377-4329-40ef-8687-81dc43528981" providerId="ADAL" clId="{2AD7663D-8C94-41D7-B054-0606DBD0037C}" dt="2020-09-07T13:11:53.244" v="3900" actId="1036"/>
          <ac:spMkLst>
            <pc:docMk/>
            <pc:sldMk cId="3514761719" sldId="393"/>
            <ac:spMk id="19" creationId="{37911171-75E7-4103-A8EE-1BF77E4E457C}"/>
          </ac:spMkLst>
        </pc:spChg>
        <pc:spChg chg="mod">
          <ac:chgData name="심아름" userId="c9d0f377-4329-40ef-8687-81dc43528981" providerId="ADAL" clId="{2AD7663D-8C94-41D7-B054-0606DBD0037C}" dt="2020-09-07T13:11:53.244" v="3900" actId="1036"/>
          <ac:spMkLst>
            <pc:docMk/>
            <pc:sldMk cId="3514761719" sldId="393"/>
            <ac:spMk id="20" creationId="{E731763E-D7F2-476E-9197-A776D333B6BD}"/>
          </ac:spMkLst>
        </pc:spChg>
        <pc:spChg chg="add mod">
          <ac:chgData name="심아름" userId="c9d0f377-4329-40ef-8687-81dc43528981" providerId="ADAL" clId="{2AD7663D-8C94-41D7-B054-0606DBD0037C}" dt="2020-09-07T14:08:37.111" v="3905" actId="1036"/>
          <ac:spMkLst>
            <pc:docMk/>
            <pc:sldMk cId="3514761719" sldId="393"/>
            <ac:spMk id="60" creationId="{EDF2DC33-040E-456C-9AE7-2254C9D545F6}"/>
          </ac:spMkLst>
        </pc:spChg>
        <pc:spChg chg="add mod">
          <ac:chgData name="심아름" userId="c9d0f377-4329-40ef-8687-81dc43528981" providerId="ADAL" clId="{2AD7663D-8C94-41D7-B054-0606DBD0037C}" dt="2020-09-07T14:08:37.111" v="3905" actId="1036"/>
          <ac:spMkLst>
            <pc:docMk/>
            <pc:sldMk cId="3514761719" sldId="393"/>
            <ac:spMk id="61" creationId="{D6C2F9C7-C369-4FDB-BBEE-A27B6F8D0232}"/>
          </ac:spMkLst>
        </pc:spChg>
        <pc:spChg chg="add del mod">
          <ac:chgData name="심아름" userId="c9d0f377-4329-40ef-8687-81dc43528981" providerId="ADAL" clId="{2AD7663D-8C94-41D7-B054-0606DBD0037C}" dt="2020-09-07T12:55:48.778" v="3860" actId="478"/>
          <ac:spMkLst>
            <pc:docMk/>
            <pc:sldMk cId="3514761719" sldId="393"/>
            <ac:spMk id="62" creationId="{7CA6710F-83A8-4A5B-811F-BF4AFFA76E97}"/>
          </ac:spMkLst>
        </pc:spChg>
        <pc:spChg chg="add mod">
          <ac:chgData name="심아름" userId="c9d0f377-4329-40ef-8687-81dc43528981" providerId="ADAL" clId="{2AD7663D-8C94-41D7-B054-0606DBD0037C}" dt="2020-09-07T14:08:37.111" v="3905" actId="1036"/>
          <ac:spMkLst>
            <pc:docMk/>
            <pc:sldMk cId="3514761719" sldId="393"/>
            <ac:spMk id="63" creationId="{CB1D3B2B-A9C4-4647-9A04-C12A9FC948A8}"/>
          </ac:spMkLst>
        </pc:spChg>
        <pc:graphicFrameChg chg="mod">
          <ac:chgData name="심아름" userId="c9d0f377-4329-40ef-8687-81dc43528981" providerId="ADAL" clId="{2AD7663D-8C94-41D7-B054-0606DBD0037C}" dt="2020-09-07T13:11:53.244" v="3900" actId="1036"/>
          <ac:graphicFrameMkLst>
            <pc:docMk/>
            <pc:sldMk cId="3514761719" sldId="393"/>
            <ac:graphicFrameMk id="8" creationId="{009B9C86-AFA8-40E7-9A4B-A961095FF65B}"/>
          </ac:graphicFrameMkLst>
        </pc:graphicFrameChg>
      </pc:sldChg>
      <pc:sldChg chg="addSp">
        <pc:chgData name="심아름" userId="c9d0f377-4329-40ef-8687-81dc43528981" providerId="ADAL" clId="{2AD7663D-8C94-41D7-B054-0606DBD0037C}" dt="2020-09-07T14:08:40.438" v="3906"/>
        <pc:sldMkLst>
          <pc:docMk/>
          <pc:sldMk cId="1880969321" sldId="405"/>
        </pc:sldMkLst>
        <pc:spChg chg="add">
          <ac:chgData name="심아름" userId="c9d0f377-4329-40ef-8687-81dc43528981" providerId="ADAL" clId="{2AD7663D-8C94-41D7-B054-0606DBD0037C}" dt="2020-09-07T14:08:40.438" v="3906"/>
          <ac:spMkLst>
            <pc:docMk/>
            <pc:sldMk cId="1880969321" sldId="405"/>
            <ac:spMk id="60" creationId="{00AE8147-0AF6-4363-9386-EA658A66FA37}"/>
          </ac:spMkLst>
        </pc:spChg>
        <pc:spChg chg="add">
          <ac:chgData name="심아름" userId="c9d0f377-4329-40ef-8687-81dc43528981" providerId="ADAL" clId="{2AD7663D-8C94-41D7-B054-0606DBD0037C}" dt="2020-09-07T14:08:40.438" v="3906"/>
          <ac:spMkLst>
            <pc:docMk/>
            <pc:sldMk cId="1880969321" sldId="405"/>
            <ac:spMk id="61" creationId="{A741FD33-F487-4C8A-9465-D2C0A9613DBC}"/>
          </ac:spMkLst>
        </pc:spChg>
        <pc:spChg chg="add">
          <ac:chgData name="심아름" userId="c9d0f377-4329-40ef-8687-81dc43528981" providerId="ADAL" clId="{2AD7663D-8C94-41D7-B054-0606DBD0037C}" dt="2020-09-07T14:08:40.438" v="3906"/>
          <ac:spMkLst>
            <pc:docMk/>
            <pc:sldMk cId="1880969321" sldId="405"/>
            <ac:spMk id="62" creationId="{607AB899-3B65-4ECF-AA8F-C95C1215154A}"/>
          </ac:spMkLst>
        </pc:spChg>
      </pc:sldChg>
      <pc:sldChg chg="addSp delSp modSp add">
        <pc:chgData name="심아름" userId="c9d0f377-4329-40ef-8687-81dc43528981" providerId="ADAL" clId="{2AD7663D-8C94-41D7-B054-0606DBD0037C}" dt="2020-09-08T13:11:29.579" v="4196" actId="20577"/>
        <pc:sldMkLst>
          <pc:docMk/>
          <pc:sldMk cId="2691397464" sldId="410"/>
        </pc:sldMkLst>
        <pc:spChg chg="mod">
          <ac:chgData name="심아름" userId="c9d0f377-4329-40ef-8687-81dc43528981" providerId="ADAL" clId="{2AD7663D-8C94-41D7-B054-0606DBD0037C}" dt="2020-09-07T12:21:44.440" v="43" actId="14100"/>
          <ac:spMkLst>
            <pc:docMk/>
            <pc:sldMk cId="2691397464" sldId="410"/>
            <ac:spMk id="13" creationId="{2227F62D-A519-4297-9535-01F29E9FEC67}"/>
          </ac:spMkLst>
        </pc:spChg>
        <pc:spChg chg="del">
          <ac:chgData name="심아름" userId="c9d0f377-4329-40ef-8687-81dc43528981" providerId="ADAL" clId="{2AD7663D-8C94-41D7-B054-0606DBD0037C}" dt="2020-09-07T12:21:53.982" v="45" actId="478"/>
          <ac:spMkLst>
            <pc:docMk/>
            <pc:sldMk cId="2691397464" sldId="410"/>
            <ac:spMk id="15" creationId="{B3CCBF5E-FE8D-4FB2-92B0-A758BF82709E}"/>
          </ac:spMkLst>
        </pc:spChg>
        <pc:spChg chg="add del mod">
          <ac:chgData name="심아름" userId="c9d0f377-4329-40ef-8687-81dc43528981" providerId="ADAL" clId="{2AD7663D-8C94-41D7-B054-0606DBD0037C}" dt="2020-09-07T12:28:30.666" v="53" actId="767"/>
          <ac:spMkLst>
            <pc:docMk/>
            <pc:sldMk cId="2691397464" sldId="410"/>
            <ac:spMk id="16" creationId="{CCEB2D5C-44BC-4F4A-AEB8-CD45BA5E5F78}"/>
          </ac:spMkLst>
        </pc:spChg>
        <pc:spChg chg="add del">
          <ac:chgData name="심아름" userId="c9d0f377-4329-40ef-8687-81dc43528981" providerId="ADAL" clId="{2AD7663D-8C94-41D7-B054-0606DBD0037C}" dt="2020-09-07T12:21:37.576" v="42" actId="478"/>
          <ac:spMkLst>
            <pc:docMk/>
            <pc:sldMk cId="2691397464" sldId="410"/>
            <ac:spMk id="17" creationId="{2C6B6AFE-4C2C-46E8-8C26-B28DC27879B7}"/>
          </ac:spMkLst>
        </pc:spChg>
        <pc:spChg chg="del">
          <ac:chgData name="심아름" userId="c9d0f377-4329-40ef-8687-81dc43528981" providerId="ADAL" clId="{2AD7663D-8C94-41D7-B054-0606DBD0037C}" dt="2020-09-07T12:22:09.794" v="49" actId="478"/>
          <ac:spMkLst>
            <pc:docMk/>
            <pc:sldMk cId="2691397464" sldId="410"/>
            <ac:spMk id="18" creationId="{0B63B4DC-042F-4EB4-9023-274C47D2BDAA}"/>
          </ac:spMkLst>
        </pc:spChg>
        <pc:spChg chg="del">
          <ac:chgData name="심아름" userId="c9d0f377-4329-40ef-8687-81dc43528981" providerId="ADAL" clId="{2AD7663D-8C94-41D7-B054-0606DBD0037C}" dt="2020-09-07T12:22:07.182" v="48" actId="478"/>
          <ac:spMkLst>
            <pc:docMk/>
            <pc:sldMk cId="2691397464" sldId="410"/>
            <ac:spMk id="19" creationId="{37911171-75E7-4103-A8EE-1BF77E4E457C}"/>
          </ac:spMkLst>
        </pc:spChg>
        <pc:spChg chg="del">
          <ac:chgData name="심아름" userId="c9d0f377-4329-40ef-8687-81dc43528981" providerId="ADAL" clId="{2AD7663D-8C94-41D7-B054-0606DBD0037C}" dt="2020-09-07T12:22:09.794" v="49" actId="478"/>
          <ac:spMkLst>
            <pc:docMk/>
            <pc:sldMk cId="2691397464" sldId="410"/>
            <ac:spMk id="20" creationId="{E731763E-D7F2-476E-9197-A776D333B6BD}"/>
          </ac:spMkLst>
        </pc:spChg>
        <pc:spChg chg="mod">
          <ac:chgData name="심아름" userId="c9d0f377-4329-40ef-8687-81dc43528981" providerId="ADAL" clId="{2AD7663D-8C94-41D7-B054-0606DBD0037C}" dt="2020-09-07T12:21:02.199" v="32" actId="1076"/>
          <ac:spMkLst>
            <pc:docMk/>
            <pc:sldMk cId="2691397464" sldId="410"/>
            <ac:spMk id="21" creationId="{7AC9E141-F0FE-434C-87EB-E5596715F64B}"/>
          </ac:spMkLst>
        </pc:spChg>
        <pc:spChg chg="add del">
          <ac:chgData name="심아름" userId="c9d0f377-4329-40ef-8687-81dc43528981" providerId="ADAL" clId="{2AD7663D-8C94-41D7-B054-0606DBD0037C}" dt="2020-09-07T12:21:37.576" v="42" actId="478"/>
          <ac:spMkLst>
            <pc:docMk/>
            <pc:sldMk cId="2691397464" sldId="410"/>
            <ac:spMk id="25" creationId="{64D18C79-B6DC-4350-BBA1-689702FE223C}"/>
          </ac:spMkLst>
        </pc:spChg>
        <pc:spChg chg="add del">
          <ac:chgData name="심아름" userId="c9d0f377-4329-40ef-8687-81dc43528981" providerId="ADAL" clId="{2AD7663D-8C94-41D7-B054-0606DBD0037C}" dt="2020-09-07T12:21:37.576" v="42" actId="478"/>
          <ac:spMkLst>
            <pc:docMk/>
            <pc:sldMk cId="2691397464" sldId="410"/>
            <ac:spMk id="26" creationId="{790EA8E9-C417-44AC-9621-F43DCD2320A4}"/>
          </ac:spMkLst>
        </pc:spChg>
        <pc:spChg chg="add del mod">
          <ac:chgData name="심아름" userId="c9d0f377-4329-40ef-8687-81dc43528981" providerId="ADAL" clId="{2AD7663D-8C94-41D7-B054-0606DBD0037C}" dt="2020-09-07T12:45:19.550" v="3794" actId="478"/>
          <ac:spMkLst>
            <pc:docMk/>
            <pc:sldMk cId="2691397464" sldId="410"/>
            <ac:spMk id="30" creationId="{19E1024D-3EE6-4955-A5F9-58B296CA8731}"/>
          </ac:spMkLst>
        </pc:spChg>
        <pc:spChg chg="add del">
          <ac:chgData name="심아름" userId="c9d0f377-4329-40ef-8687-81dc43528981" providerId="ADAL" clId="{2AD7663D-8C94-41D7-B054-0606DBD0037C}" dt="2020-09-07T14:08:50.593" v="3908"/>
          <ac:spMkLst>
            <pc:docMk/>
            <pc:sldMk cId="2691397464" sldId="410"/>
            <ac:spMk id="60" creationId="{308DD3B1-E733-490A-B498-B6DDBC89D33B}"/>
          </ac:spMkLst>
        </pc:spChg>
        <pc:spChg chg="add del mod">
          <ac:chgData name="심아름" userId="c9d0f377-4329-40ef-8687-81dc43528981" providerId="ADAL" clId="{2AD7663D-8C94-41D7-B054-0606DBD0037C}" dt="2020-09-07T12:22:00.766" v="47" actId="478"/>
          <ac:spMkLst>
            <pc:docMk/>
            <pc:sldMk cId="2691397464" sldId="410"/>
            <ac:spMk id="60" creationId="{5700A4C7-FE3E-47C6-8436-59D21AB4C0DD}"/>
          </ac:spMkLst>
        </pc:spChg>
        <pc:spChg chg="add del">
          <ac:chgData name="심아름" userId="c9d0f377-4329-40ef-8687-81dc43528981" providerId="ADAL" clId="{2AD7663D-8C94-41D7-B054-0606DBD0037C}" dt="2020-09-07T14:08:50.593" v="3908"/>
          <ac:spMkLst>
            <pc:docMk/>
            <pc:sldMk cId="2691397464" sldId="410"/>
            <ac:spMk id="61" creationId="{68A5FD8E-39F0-4AF8-9726-42480616B993}"/>
          </ac:spMkLst>
        </pc:spChg>
        <pc:spChg chg="add del">
          <ac:chgData name="심아름" userId="c9d0f377-4329-40ef-8687-81dc43528981" providerId="ADAL" clId="{2AD7663D-8C94-41D7-B054-0606DBD0037C}" dt="2020-09-07T14:08:50.593" v="3908"/>
          <ac:spMkLst>
            <pc:docMk/>
            <pc:sldMk cId="2691397464" sldId="410"/>
            <ac:spMk id="62" creationId="{4DFF1CCE-4231-46EC-BFD0-4DC07A6881B1}"/>
          </ac:spMkLst>
        </pc:spChg>
        <pc:spChg chg="add">
          <ac:chgData name="심아름" userId="c9d0f377-4329-40ef-8687-81dc43528981" providerId="ADAL" clId="{2AD7663D-8C94-41D7-B054-0606DBD0037C}" dt="2020-09-07T14:08:53.021" v="3910"/>
          <ac:spMkLst>
            <pc:docMk/>
            <pc:sldMk cId="2691397464" sldId="410"/>
            <ac:spMk id="63" creationId="{41D54CFA-98DE-48A5-B4E6-A79343B8D47E}"/>
          </ac:spMkLst>
        </pc:spChg>
        <pc:spChg chg="add del">
          <ac:chgData name="심아름" userId="c9d0f377-4329-40ef-8687-81dc43528981" providerId="ADAL" clId="{2AD7663D-8C94-41D7-B054-0606DBD0037C}" dt="2020-09-07T14:09:00.846" v="3913" actId="478"/>
          <ac:spMkLst>
            <pc:docMk/>
            <pc:sldMk cId="2691397464" sldId="410"/>
            <ac:spMk id="64" creationId="{E9281597-C305-4C34-9DD3-0D76AE2D9A20}"/>
          </ac:spMkLst>
        </pc:spChg>
        <pc:spChg chg="add del">
          <ac:chgData name="심아름" userId="c9d0f377-4329-40ef-8687-81dc43528981" providerId="ADAL" clId="{2AD7663D-8C94-41D7-B054-0606DBD0037C}" dt="2020-09-07T14:09:00.846" v="3913" actId="478"/>
          <ac:spMkLst>
            <pc:docMk/>
            <pc:sldMk cId="2691397464" sldId="410"/>
            <ac:spMk id="65" creationId="{AA7CB0A0-3F90-4B3D-9EBC-12F4D96719EF}"/>
          </ac:spMkLst>
        </pc:spChg>
        <pc:spChg chg="mod">
          <ac:chgData name="심아름" userId="c9d0f377-4329-40ef-8687-81dc43528981" providerId="ADAL" clId="{2AD7663D-8C94-41D7-B054-0606DBD0037C}" dt="2020-09-07T12:45:51.543" v="3808" actId="20577"/>
          <ac:spMkLst>
            <pc:docMk/>
            <pc:sldMk cId="2691397464" sldId="410"/>
            <ac:spMk id="80" creationId="{5605FF9E-CD42-49FA-B896-C674D1E25C94}"/>
          </ac:spMkLst>
        </pc:spChg>
        <pc:spChg chg="mod">
          <ac:chgData name="심아름" userId="c9d0f377-4329-40ef-8687-81dc43528981" providerId="ADAL" clId="{2AD7663D-8C94-41D7-B054-0606DBD0037C}" dt="2020-09-07T14:18:31.569" v="4048" actId="20577"/>
          <ac:spMkLst>
            <pc:docMk/>
            <pc:sldMk cId="2691397464" sldId="410"/>
            <ac:spMk id="81" creationId="{79357FC3-C70C-4745-81AB-0E317E95A1FD}"/>
          </ac:spMkLst>
        </pc:spChg>
        <pc:spChg chg="mod">
          <ac:chgData name="심아름" userId="c9d0f377-4329-40ef-8687-81dc43528981" providerId="ADAL" clId="{2AD7663D-8C94-41D7-B054-0606DBD0037C}" dt="2020-09-07T12:47:04.460" v="3812" actId="20577"/>
          <ac:spMkLst>
            <pc:docMk/>
            <pc:sldMk cId="2691397464" sldId="410"/>
            <ac:spMk id="83" creationId="{68BA9B23-8B8C-48B2-95AF-6F6D37252045}"/>
          </ac:spMkLst>
        </pc:spChg>
        <pc:spChg chg="mod">
          <ac:chgData name="심아름" userId="c9d0f377-4329-40ef-8687-81dc43528981" providerId="ADAL" clId="{2AD7663D-8C94-41D7-B054-0606DBD0037C}" dt="2020-09-08T13:11:29.579" v="4196" actId="20577"/>
          <ac:spMkLst>
            <pc:docMk/>
            <pc:sldMk cId="2691397464" sldId="410"/>
            <ac:spMk id="84" creationId="{3FC4B265-3431-4E19-96B2-BBCC7F9B0D69}"/>
          </ac:spMkLst>
        </pc:spChg>
        <pc:spChg chg="mod">
          <ac:chgData name="심아름" userId="c9d0f377-4329-40ef-8687-81dc43528981" providerId="ADAL" clId="{2AD7663D-8C94-41D7-B054-0606DBD0037C}" dt="2020-09-07T12:47:06.970" v="3815" actId="20577"/>
          <ac:spMkLst>
            <pc:docMk/>
            <pc:sldMk cId="2691397464" sldId="410"/>
            <ac:spMk id="86" creationId="{0A286E80-4455-448E-9D6E-634660DF0AD1}"/>
          </ac:spMkLst>
        </pc:spChg>
        <pc:spChg chg="mod">
          <ac:chgData name="심아름" userId="c9d0f377-4329-40ef-8687-81dc43528981" providerId="ADAL" clId="{2AD7663D-8C94-41D7-B054-0606DBD0037C}" dt="2020-09-07T14:16:19.974" v="3921" actId="20577"/>
          <ac:spMkLst>
            <pc:docMk/>
            <pc:sldMk cId="2691397464" sldId="410"/>
            <ac:spMk id="87" creationId="{89D08EB6-2255-46A6-8396-8FDFAE27EE0E}"/>
          </ac:spMkLst>
        </pc:spChg>
        <pc:spChg chg="mod">
          <ac:chgData name="심아름" userId="c9d0f377-4329-40ef-8687-81dc43528981" providerId="ADAL" clId="{2AD7663D-8C94-41D7-B054-0606DBD0037C}" dt="2020-09-07T12:47:34.121" v="3824" actId="20577"/>
          <ac:spMkLst>
            <pc:docMk/>
            <pc:sldMk cId="2691397464" sldId="410"/>
            <ac:spMk id="89" creationId="{2712FF71-973E-43B4-A7D3-716E0E2C4EB7}"/>
          </ac:spMkLst>
        </pc:spChg>
        <pc:spChg chg="mod">
          <ac:chgData name="심아름" userId="c9d0f377-4329-40ef-8687-81dc43528981" providerId="ADAL" clId="{2AD7663D-8C94-41D7-B054-0606DBD0037C}" dt="2020-09-07T14:16:22.668" v="3922" actId="20577"/>
          <ac:spMkLst>
            <pc:docMk/>
            <pc:sldMk cId="2691397464" sldId="410"/>
            <ac:spMk id="90" creationId="{4BC08DF5-0FBF-4ADC-BE4B-07B81D4C16A3}"/>
          </ac:spMkLst>
        </pc:spChg>
        <pc:spChg chg="del mod topLvl">
          <ac:chgData name="심아름" userId="c9d0f377-4329-40ef-8687-81dc43528981" providerId="ADAL" clId="{2AD7663D-8C94-41D7-B054-0606DBD0037C}" dt="2020-09-07T12:48:01.379" v="3835" actId="478"/>
          <ac:spMkLst>
            <pc:docMk/>
            <pc:sldMk cId="2691397464" sldId="410"/>
            <ac:spMk id="92" creationId="{C2565A11-38A8-4B4D-961B-F0144A30CEA9}"/>
          </ac:spMkLst>
        </pc:spChg>
        <pc:spChg chg="del topLvl">
          <ac:chgData name="심아름" userId="c9d0f377-4329-40ef-8687-81dc43528981" providerId="ADAL" clId="{2AD7663D-8C94-41D7-B054-0606DBD0037C}" dt="2020-09-07T12:48:04.503" v="3836" actId="478"/>
          <ac:spMkLst>
            <pc:docMk/>
            <pc:sldMk cId="2691397464" sldId="410"/>
            <ac:spMk id="93" creationId="{C58C2494-DE49-45F0-9925-0AA016E8FD30}"/>
          </ac:spMkLst>
        </pc:spChg>
        <pc:spChg chg="mod">
          <ac:chgData name="심아름" userId="c9d0f377-4329-40ef-8687-81dc43528981" providerId="ADAL" clId="{2AD7663D-8C94-41D7-B054-0606DBD0037C}" dt="2020-09-07T12:54:24.946" v="3851" actId="1037"/>
          <ac:spMkLst>
            <pc:docMk/>
            <pc:sldMk cId="2691397464" sldId="410"/>
            <ac:spMk id="95" creationId="{D03705F9-D92D-4464-A90D-977D1091436A}"/>
          </ac:spMkLst>
        </pc:spChg>
        <pc:spChg chg="mod">
          <ac:chgData name="심아름" userId="c9d0f377-4329-40ef-8687-81dc43528981" providerId="ADAL" clId="{2AD7663D-8C94-41D7-B054-0606DBD0037C}" dt="2020-09-07T14:16:25.493" v="3923" actId="20577"/>
          <ac:spMkLst>
            <pc:docMk/>
            <pc:sldMk cId="2691397464" sldId="410"/>
            <ac:spMk id="96" creationId="{C1826D96-AB54-4941-8D34-518F85479689}"/>
          </ac:spMkLst>
        </pc:spChg>
        <pc:spChg chg="add del mod">
          <ac:chgData name="심아름" userId="c9d0f377-4329-40ef-8687-81dc43528981" providerId="ADAL" clId="{2AD7663D-8C94-41D7-B054-0606DBD0037C}" dt="2020-09-07T14:08:52.578" v="3909" actId="478"/>
          <ac:spMkLst>
            <pc:docMk/>
            <pc:sldMk cId="2691397464" sldId="410"/>
            <ac:spMk id="97" creationId="{DC124E2C-392D-4FE1-823D-FE9DCC96CB73}"/>
          </ac:spMkLst>
        </pc:spChg>
        <pc:grpChg chg="add mod">
          <ac:chgData name="심아름" userId="c9d0f377-4329-40ef-8687-81dc43528981" providerId="ADAL" clId="{2AD7663D-8C94-41D7-B054-0606DBD0037C}" dt="2020-09-07T12:45:40.251" v="3799" actId="571"/>
          <ac:grpSpMkLst>
            <pc:docMk/>
            <pc:sldMk cId="2691397464" sldId="410"/>
            <ac:grpSpMk id="61" creationId="{16EA58A7-CAAA-4BF9-9506-C1F744D4ACDC}"/>
          </ac:grpSpMkLst>
        </pc:grpChg>
        <pc:grpChg chg="add mod">
          <ac:chgData name="심아름" userId="c9d0f377-4329-40ef-8687-81dc43528981" providerId="ADAL" clId="{2AD7663D-8C94-41D7-B054-0606DBD0037C}" dt="2020-09-07T12:45:40.251" v="3799" actId="571"/>
          <ac:grpSpMkLst>
            <pc:docMk/>
            <pc:sldMk cId="2691397464" sldId="410"/>
            <ac:grpSpMk id="64" creationId="{1FD113C1-34FF-4962-8AE0-C3080C12F80C}"/>
          </ac:grpSpMkLst>
        </pc:grpChg>
        <pc:grpChg chg="add mod">
          <ac:chgData name="심아름" userId="c9d0f377-4329-40ef-8687-81dc43528981" providerId="ADAL" clId="{2AD7663D-8C94-41D7-B054-0606DBD0037C}" dt="2020-09-07T12:45:40.251" v="3799" actId="571"/>
          <ac:grpSpMkLst>
            <pc:docMk/>
            <pc:sldMk cId="2691397464" sldId="410"/>
            <ac:grpSpMk id="67" creationId="{FF342C84-CE66-419A-AD76-F9024BB3B764}"/>
          </ac:grpSpMkLst>
        </pc:grpChg>
        <pc:grpChg chg="add mod">
          <ac:chgData name="심아름" userId="c9d0f377-4329-40ef-8687-81dc43528981" providerId="ADAL" clId="{2AD7663D-8C94-41D7-B054-0606DBD0037C}" dt="2020-09-07T12:45:40.251" v="3799" actId="571"/>
          <ac:grpSpMkLst>
            <pc:docMk/>
            <pc:sldMk cId="2691397464" sldId="410"/>
            <ac:grpSpMk id="70" creationId="{22245042-FC66-4A49-B306-E037A7276DA3}"/>
          </ac:grpSpMkLst>
        </pc:grpChg>
        <pc:grpChg chg="add mod">
          <ac:chgData name="심아름" userId="c9d0f377-4329-40ef-8687-81dc43528981" providerId="ADAL" clId="{2AD7663D-8C94-41D7-B054-0606DBD0037C}" dt="2020-09-07T12:45:40.251" v="3799" actId="571"/>
          <ac:grpSpMkLst>
            <pc:docMk/>
            <pc:sldMk cId="2691397464" sldId="410"/>
            <ac:grpSpMk id="73" creationId="{904A58F8-01A6-4E09-9339-DEF4D2F62E5F}"/>
          </ac:grpSpMkLst>
        </pc:grpChg>
        <pc:grpChg chg="add mod">
          <ac:chgData name="심아름" userId="c9d0f377-4329-40ef-8687-81dc43528981" providerId="ADAL" clId="{2AD7663D-8C94-41D7-B054-0606DBD0037C}" dt="2020-09-07T12:45:40.251" v="3799" actId="571"/>
          <ac:grpSpMkLst>
            <pc:docMk/>
            <pc:sldMk cId="2691397464" sldId="410"/>
            <ac:grpSpMk id="76" creationId="{AF8B889E-58DD-40F3-8EA5-13D30612DF71}"/>
          </ac:grpSpMkLst>
        </pc:grpChg>
        <pc:grpChg chg="add mod">
          <ac:chgData name="심아름" userId="c9d0f377-4329-40ef-8687-81dc43528981" providerId="ADAL" clId="{2AD7663D-8C94-41D7-B054-0606DBD0037C}" dt="2020-09-07T12:45:46.469" v="3800" actId="571"/>
          <ac:grpSpMkLst>
            <pc:docMk/>
            <pc:sldMk cId="2691397464" sldId="410"/>
            <ac:grpSpMk id="79" creationId="{1E085FEF-BDEE-42A7-B019-3143D68B63B6}"/>
          </ac:grpSpMkLst>
        </pc:grpChg>
        <pc:grpChg chg="add del mod">
          <ac:chgData name="심아름" userId="c9d0f377-4329-40ef-8687-81dc43528981" providerId="ADAL" clId="{2AD7663D-8C94-41D7-B054-0606DBD0037C}" dt="2020-09-07T14:08:55.930" v="3912" actId="478"/>
          <ac:grpSpMkLst>
            <pc:docMk/>
            <pc:sldMk cId="2691397464" sldId="410"/>
            <ac:grpSpMk id="82" creationId="{E9BDFC21-3CFF-4DA5-9EEB-488AD358D3D1}"/>
          </ac:grpSpMkLst>
        </pc:grpChg>
        <pc:grpChg chg="add del mod">
          <ac:chgData name="심아름" userId="c9d0f377-4329-40ef-8687-81dc43528981" providerId="ADAL" clId="{2AD7663D-8C94-41D7-B054-0606DBD0037C}" dt="2020-09-07T14:08:55.930" v="3912" actId="478"/>
          <ac:grpSpMkLst>
            <pc:docMk/>
            <pc:sldMk cId="2691397464" sldId="410"/>
            <ac:grpSpMk id="85" creationId="{034CCC54-1407-4BAF-8093-F1F99EC04502}"/>
          </ac:grpSpMkLst>
        </pc:grpChg>
        <pc:grpChg chg="add mod">
          <ac:chgData name="심아름" userId="c9d0f377-4329-40ef-8687-81dc43528981" providerId="ADAL" clId="{2AD7663D-8C94-41D7-B054-0606DBD0037C}" dt="2020-09-07T12:45:46.469" v="3800" actId="571"/>
          <ac:grpSpMkLst>
            <pc:docMk/>
            <pc:sldMk cId="2691397464" sldId="410"/>
            <ac:grpSpMk id="88" creationId="{322BBD13-6A4C-424E-B078-5C0653EA51CD}"/>
          </ac:grpSpMkLst>
        </pc:grpChg>
        <pc:grpChg chg="add del mod">
          <ac:chgData name="심아름" userId="c9d0f377-4329-40ef-8687-81dc43528981" providerId="ADAL" clId="{2AD7663D-8C94-41D7-B054-0606DBD0037C}" dt="2020-09-07T12:48:01.379" v="3835" actId="478"/>
          <ac:grpSpMkLst>
            <pc:docMk/>
            <pc:sldMk cId="2691397464" sldId="410"/>
            <ac:grpSpMk id="91" creationId="{180C6FDD-B3F0-4DEB-9D3A-68596421A186}"/>
          </ac:grpSpMkLst>
        </pc:grpChg>
        <pc:grpChg chg="add mod">
          <ac:chgData name="심아름" userId="c9d0f377-4329-40ef-8687-81dc43528981" providerId="ADAL" clId="{2AD7663D-8C94-41D7-B054-0606DBD0037C}" dt="2020-09-07T12:48:08.058" v="3837" actId="571"/>
          <ac:grpSpMkLst>
            <pc:docMk/>
            <pc:sldMk cId="2691397464" sldId="410"/>
            <ac:grpSpMk id="94" creationId="{75610547-7D36-4B56-A718-7B28D6601796}"/>
          </ac:grpSpMkLst>
        </pc:grpChg>
        <pc:graphicFrameChg chg="mod modGraphic">
          <ac:chgData name="심아름" userId="c9d0f377-4329-40ef-8687-81dc43528981" providerId="ADAL" clId="{2AD7663D-8C94-41D7-B054-0606DBD0037C}" dt="2020-09-07T12:20:40.189" v="15" actId="108"/>
          <ac:graphicFrameMkLst>
            <pc:docMk/>
            <pc:sldMk cId="2691397464" sldId="410"/>
            <ac:graphicFrameMk id="3" creationId="{A1315A0E-7465-4A9E-A0D4-415784E36F4A}"/>
          </ac:graphicFrameMkLst>
        </pc:graphicFrameChg>
        <pc:graphicFrameChg chg="mod modGraphic">
          <ac:chgData name="심아름" userId="c9d0f377-4329-40ef-8687-81dc43528981" providerId="ADAL" clId="{2AD7663D-8C94-41D7-B054-0606DBD0037C}" dt="2020-09-07T12:21:25.250" v="39" actId="1076"/>
          <ac:graphicFrameMkLst>
            <pc:docMk/>
            <pc:sldMk cId="2691397464" sldId="410"/>
            <ac:graphicFrameMk id="4" creationId="{08355FED-81BA-45DE-AD5C-F9C63F6D2B6A}"/>
          </ac:graphicFrameMkLst>
        </pc:graphicFrameChg>
        <pc:graphicFrameChg chg="mod modGraphic">
          <ac:chgData name="심아름" userId="c9d0f377-4329-40ef-8687-81dc43528981" providerId="ADAL" clId="{2AD7663D-8C94-41D7-B054-0606DBD0037C}" dt="2020-09-07T12:45:24.886" v="3797" actId="6549"/>
          <ac:graphicFrameMkLst>
            <pc:docMk/>
            <pc:sldMk cId="2691397464" sldId="410"/>
            <ac:graphicFrameMk id="5" creationId="{1540CAF9-B22D-45B3-A02F-285F21B40BAB}"/>
          </ac:graphicFrameMkLst>
        </pc:graphicFrameChg>
        <pc:graphicFrameChg chg="mod modGraphic">
          <ac:chgData name="심아름" userId="c9d0f377-4329-40ef-8687-81dc43528981" providerId="ADAL" clId="{2AD7663D-8C94-41D7-B054-0606DBD0037C}" dt="2020-09-07T12:22:35.517" v="51" actId="1076"/>
          <ac:graphicFrameMkLst>
            <pc:docMk/>
            <pc:sldMk cId="2691397464" sldId="410"/>
            <ac:graphicFrameMk id="6" creationId="{2827B403-CA39-4E47-B6ED-3F062DA83AAE}"/>
          </ac:graphicFrameMkLst>
        </pc:graphicFrameChg>
        <pc:graphicFrameChg chg="add del">
          <ac:chgData name="심아름" userId="c9d0f377-4329-40ef-8687-81dc43528981" providerId="ADAL" clId="{2AD7663D-8C94-41D7-B054-0606DBD0037C}" dt="2020-09-07T12:20:13.872" v="4"/>
          <ac:graphicFrameMkLst>
            <pc:docMk/>
            <pc:sldMk cId="2691397464" sldId="410"/>
            <ac:graphicFrameMk id="7" creationId="{A4D4278C-8BC3-4A79-8118-560825AD3107}"/>
          </ac:graphicFrameMkLst>
        </pc:graphicFrameChg>
        <pc:graphicFrameChg chg="mod modGraphic">
          <ac:chgData name="심아름" userId="c9d0f377-4329-40ef-8687-81dc43528981" providerId="ADAL" clId="{2AD7663D-8C94-41D7-B054-0606DBD0037C}" dt="2020-09-07T12:22:35.517" v="51" actId="1076"/>
          <ac:graphicFrameMkLst>
            <pc:docMk/>
            <pc:sldMk cId="2691397464" sldId="410"/>
            <ac:graphicFrameMk id="8" creationId="{009B9C86-AFA8-40E7-9A4B-A961095FF65B}"/>
          </ac:graphicFrameMkLst>
        </pc:graphicFrameChg>
        <pc:graphicFrameChg chg="add del mod">
          <ac:chgData name="심아름" userId="c9d0f377-4329-40ef-8687-81dc43528981" providerId="ADAL" clId="{2AD7663D-8C94-41D7-B054-0606DBD0037C}" dt="2020-09-07T12:21:37.576" v="42" actId="478"/>
          <ac:graphicFrameMkLst>
            <pc:docMk/>
            <pc:sldMk cId="2691397464" sldId="410"/>
            <ac:graphicFrameMk id="9" creationId="{DD059717-38BB-4D3C-BCC4-CBB594891B9F}"/>
          </ac:graphicFrameMkLst>
        </pc:graphicFrameChg>
        <pc:graphicFrameChg chg="add del">
          <ac:chgData name="심아름" userId="c9d0f377-4329-40ef-8687-81dc43528981" providerId="ADAL" clId="{2AD7663D-8C94-41D7-B054-0606DBD0037C}" dt="2020-09-07T12:21:37.576" v="42" actId="478"/>
          <ac:graphicFrameMkLst>
            <pc:docMk/>
            <pc:sldMk cId="2691397464" sldId="410"/>
            <ac:graphicFrameMk id="10" creationId="{36D8DA2F-0594-4ED6-82AD-C488CB88651A}"/>
          </ac:graphicFrameMkLst>
        </pc:graphicFrameChg>
        <pc:graphicFrameChg chg="add del">
          <ac:chgData name="심아름" userId="c9d0f377-4329-40ef-8687-81dc43528981" providerId="ADAL" clId="{2AD7663D-8C94-41D7-B054-0606DBD0037C}" dt="2020-09-07T12:20:15.926" v="6"/>
          <ac:graphicFrameMkLst>
            <pc:docMk/>
            <pc:sldMk cId="2691397464" sldId="410"/>
            <ac:graphicFrameMk id="12" creationId="{584DF0BF-E76F-4323-83E7-E1CDD19621EC}"/>
          </ac:graphicFrameMkLst>
        </pc:graphicFrameChg>
        <pc:graphicFrameChg chg="add del">
          <ac:chgData name="심아름" userId="c9d0f377-4329-40ef-8687-81dc43528981" providerId="ADAL" clId="{2AD7663D-8C94-41D7-B054-0606DBD0037C}" dt="2020-09-07T12:20:28.221" v="10"/>
          <ac:graphicFrameMkLst>
            <pc:docMk/>
            <pc:sldMk cId="2691397464" sldId="410"/>
            <ac:graphicFrameMk id="14" creationId="{70387ED2-A56E-4980-9D42-574F875422D4}"/>
          </ac:graphicFrameMkLst>
        </pc:graphicFrameChg>
      </pc:sldChg>
      <pc:sldChg chg="add del">
        <pc:chgData name="심아름" userId="c9d0f377-4329-40ef-8687-81dc43528981" providerId="ADAL" clId="{2AD7663D-8C94-41D7-B054-0606DBD0037C}" dt="2020-09-08T08:58:12.951" v="4051" actId="2696"/>
        <pc:sldMkLst>
          <pc:docMk/>
          <pc:sldMk cId="1085368377" sldId="411"/>
        </pc:sldMkLst>
      </pc:sldChg>
      <pc:sldChg chg="add del">
        <pc:chgData name="심아름" userId="c9d0f377-4329-40ef-8687-81dc43528981" providerId="ADAL" clId="{2AD7663D-8C94-41D7-B054-0606DBD0037C}" dt="2020-09-08T08:58:13.953" v="4052" actId="2696"/>
        <pc:sldMkLst>
          <pc:docMk/>
          <pc:sldMk cId="1676466164" sldId="412"/>
        </pc:sldMkLst>
      </pc:sldChg>
    </pc:docChg>
  </pc:docChgLst>
  <pc:docChgLst>
    <pc:chgData name="심아름" userId="c9d0f377-4329-40ef-8687-81dc43528981" providerId="ADAL" clId="{E543F2BB-10E4-42E0-B7CE-A0513D14B2CC}"/>
    <pc:docChg chg="modSld">
      <pc:chgData name="심아름" userId="c9d0f377-4329-40ef-8687-81dc43528981" providerId="ADAL" clId="{E543F2BB-10E4-42E0-B7CE-A0513D14B2CC}" dt="2020-10-25T12:23:03.408" v="4" actId="1076"/>
      <pc:docMkLst>
        <pc:docMk/>
      </pc:docMkLst>
      <pc:sldChg chg="addSp modSp mod">
        <pc:chgData name="심아름" userId="c9d0f377-4329-40ef-8687-81dc43528981" providerId="ADAL" clId="{E543F2BB-10E4-42E0-B7CE-A0513D14B2CC}" dt="2020-10-25T12:23:03.408" v="4" actId="1076"/>
        <pc:sldMkLst>
          <pc:docMk/>
          <pc:sldMk cId="3885674685" sldId="429"/>
        </pc:sldMkLst>
        <pc:picChg chg="add mod">
          <ac:chgData name="심아름" userId="c9d0f377-4329-40ef-8687-81dc43528981" providerId="ADAL" clId="{E543F2BB-10E4-42E0-B7CE-A0513D14B2CC}" dt="2020-10-25T12:23:03.408" v="4" actId="1076"/>
          <ac:picMkLst>
            <pc:docMk/>
            <pc:sldMk cId="3885674685" sldId="429"/>
            <ac:picMk id="2" creationId="{E46173F4-C4E2-47F5-90A6-10DC045A1F6F}"/>
          </ac:picMkLst>
        </pc:picChg>
      </pc:sldChg>
    </pc:docChg>
  </pc:docChgLst>
  <pc:docChgLst>
    <pc:chgData name="심아름" userId="c9d0f377-4329-40ef-8687-81dc43528981" providerId="ADAL" clId="{BE54BED7-7C97-4AF0-B2F6-1D823EC3C82D}"/>
    <pc:docChg chg="undo custSel addSld modSld sldOrd">
      <pc:chgData name="심아름" userId="c9d0f377-4329-40ef-8687-81dc43528981" providerId="ADAL" clId="{BE54BED7-7C97-4AF0-B2F6-1D823EC3C82D}" dt="2020-07-27T07:44:05.759" v="123" actId="1076"/>
      <pc:docMkLst>
        <pc:docMk/>
      </pc:docMkLst>
      <pc:sldChg chg="addSp">
        <pc:chgData name="심아름" userId="c9d0f377-4329-40ef-8687-81dc43528981" providerId="ADAL" clId="{BE54BED7-7C97-4AF0-B2F6-1D823EC3C82D}" dt="2020-07-27T07:30:39.484" v="0"/>
        <pc:sldMkLst>
          <pc:docMk/>
          <pc:sldMk cId="1176356297" sldId="404"/>
        </pc:sldMkLst>
        <pc:spChg chg="add">
          <ac:chgData name="심아름" userId="c9d0f377-4329-40ef-8687-81dc43528981" providerId="ADAL" clId="{BE54BED7-7C97-4AF0-B2F6-1D823EC3C82D}" dt="2020-07-27T07:30:39.484" v="0"/>
          <ac:spMkLst>
            <pc:docMk/>
            <pc:sldMk cId="1176356297" sldId="404"/>
            <ac:spMk id="4" creationId="{FC1B9419-0AEC-4B59-89B0-ACC13B499C50}"/>
          </ac:spMkLst>
        </pc:spChg>
      </pc:sldChg>
      <pc:sldChg chg="addSp delSp modSp add ord">
        <pc:chgData name="심아름" userId="c9d0f377-4329-40ef-8687-81dc43528981" providerId="ADAL" clId="{BE54BED7-7C97-4AF0-B2F6-1D823EC3C82D}" dt="2020-07-27T07:44:05.759" v="123" actId="1076"/>
        <pc:sldMkLst>
          <pc:docMk/>
          <pc:sldMk cId="221798332" sldId="409"/>
        </pc:sldMkLst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3" creationId="{8C5AD227-60D0-4F44-9BFC-D04CCE5E9E0A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4" creationId="{FC1B9419-0AEC-4B59-89B0-ACC13B499C50}"/>
          </ac:spMkLst>
        </pc:spChg>
        <pc:spChg chg="add del">
          <ac:chgData name="심아름" userId="c9d0f377-4329-40ef-8687-81dc43528981" providerId="ADAL" clId="{BE54BED7-7C97-4AF0-B2F6-1D823EC3C82D}" dt="2020-07-27T07:34:18.282" v="15"/>
          <ac:spMkLst>
            <pc:docMk/>
            <pc:sldMk cId="221798332" sldId="409"/>
            <ac:spMk id="5" creationId="{F5ADA690-56E1-45EE-9ADB-1E9DCE5F725C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15" creationId="{87D848AC-81EE-4F34-B524-75876C3C2E47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16" creationId="{5B287D4F-D605-4108-9DB8-242B10D86587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18" creationId="{C08A7DC5-8326-42BF-AEF5-56A484A0B2E9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20" creationId="{9DEF7639-98FB-4B34-968B-32E9DACB4473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21" creationId="{5CBCD35F-E42B-43C9-AF55-C26D20BE3D59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22" creationId="{8B36E8CA-A3AE-4492-A78C-DFCBFB57C981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23" creationId="{FE385441-23DD-4AA3-9481-2FE4B63723BE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24" creationId="{BF8BD16A-254C-4640-BF1A-26A6F0F1916B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31" creationId="{D1EDD80B-6A82-403B-8B75-FE46CD47E10A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32" creationId="{C911830F-4C71-4DEC-A755-90885F68B686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34" creationId="{EDE97CD7-BBA5-4CA9-8FCD-5E949995D9A6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35" creationId="{8D8D9129-0B0D-40E6-A326-6F2D4AD5F9BA}"/>
          </ac:spMkLst>
        </pc:spChg>
        <pc:spChg chg="del">
          <ac:chgData name="심아름" userId="c9d0f377-4329-40ef-8687-81dc43528981" providerId="ADAL" clId="{BE54BED7-7C97-4AF0-B2F6-1D823EC3C82D}" dt="2020-07-27T07:30:56.706" v="3" actId="478"/>
          <ac:spMkLst>
            <pc:docMk/>
            <pc:sldMk cId="221798332" sldId="409"/>
            <ac:spMk id="36" creationId="{551F2700-4CB2-4A0E-B2BB-23ECB3F8EF58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38" creationId="{6DB3D7B2-8966-4950-90A0-1517D7D398E3}"/>
          </ac:spMkLst>
        </pc:spChg>
        <pc:spChg chg="mod">
          <ac:chgData name="심아름" userId="c9d0f377-4329-40ef-8687-81dc43528981" providerId="ADAL" clId="{BE54BED7-7C97-4AF0-B2F6-1D823EC3C82D}" dt="2020-07-27T07:39:10.716" v="36" actId="1076"/>
          <ac:spMkLst>
            <pc:docMk/>
            <pc:sldMk cId="221798332" sldId="409"/>
            <ac:spMk id="39" creationId="{F0F26C74-C509-4FFE-99A7-DBD26C687C5C}"/>
          </ac:spMkLst>
        </pc:spChg>
        <pc:spChg chg="del">
          <ac:chgData name="심아름" userId="c9d0f377-4329-40ef-8687-81dc43528981" providerId="ADAL" clId="{BE54BED7-7C97-4AF0-B2F6-1D823EC3C82D}" dt="2020-07-27T07:30:56.706" v="3" actId="478"/>
          <ac:spMkLst>
            <pc:docMk/>
            <pc:sldMk cId="221798332" sldId="409"/>
            <ac:spMk id="40" creationId="{D96B2C8F-BE3E-40FD-AE3E-7AD70CFAA230}"/>
          </ac:spMkLst>
        </pc:spChg>
        <pc:spChg chg="del">
          <ac:chgData name="심아름" userId="c9d0f377-4329-40ef-8687-81dc43528981" providerId="ADAL" clId="{BE54BED7-7C97-4AF0-B2F6-1D823EC3C82D}" dt="2020-07-27T07:30:56.706" v="3" actId="478"/>
          <ac:spMkLst>
            <pc:docMk/>
            <pc:sldMk cId="221798332" sldId="409"/>
            <ac:spMk id="41" creationId="{EA8B848D-6865-48CF-8066-2976AB025387}"/>
          </ac:spMkLst>
        </pc:spChg>
        <pc:spChg chg="del">
          <ac:chgData name="심아름" userId="c9d0f377-4329-40ef-8687-81dc43528981" providerId="ADAL" clId="{BE54BED7-7C97-4AF0-B2F6-1D823EC3C82D}" dt="2020-07-27T07:30:56.706" v="3" actId="478"/>
          <ac:spMkLst>
            <pc:docMk/>
            <pc:sldMk cId="221798332" sldId="409"/>
            <ac:spMk id="42" creationId="{80BA2A11-346C-409E-AB2B-E1A5D723DA41}"/>
          </ac:spMkLst>
        </pc:spChg>
        <pc:spChg chg="mod">
          <ac:chgData name="심아름" userId="c9d0f377-4329-40ef-8687-81dc43528981" providerId="ADAL" clId="{BE54BED7-7C97-4AF0-B2F6-1D823EC3C82D}" dt="2020-07-27T07:39:10.716" v="36" actId="1076"/>
          <ac:spMkLst>
            <pc:docMk/>
            <pc:sldMk cId="221798332" sldId="409"/>
            <ac:spMk id="43" creationId="{30C755DB-6A47-4807-A96C-9C70662E5FD7}"/>
          </ac:spMkLst>
        </pc:spChg>
        <pc:spChg chg="mod">
          <ac:chgData name="심아름" userId="c9d0f377-4329-40ef-8687-81dc43528981" providerId="ADAL" clId="{BE54BED7-7C97-4AF0-B2F6-1D823EC3C82D}" dt="2020-07-27T07:39:10.716" v="36" actId="1076"/>
          <ac:spMkLst>
            <pc:docMk/>
            <pc:sldMk cId="221798332" sldId="409"/>
            <ac:spMk id="44" creationId="{7D599610-B992-45CF-9BE7-97F294712D63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45" creationId="{7D8C4F5A-2DB8-44CA-BD1F-60AAD6ADDD5A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46" creationId="{77E2479E-84FD-460A-888A-93486227FDC1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47" creationId="{E018A150-B16D-485A-84E2-EA381976A845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48" creationId="{B57F0640-FADD-42FC-B634-55C70C485524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50" creationId="{9DBD5191-C753-4760-A8B1-54D780460131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52" creationId="{3F313BE4-337E-49B1-AEA0-D0CE9F63A36A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54" creationId="{5ED96B27-61FD-4435-90AB-0049427A5C05}"/>
          </ac:spMkLst>
        </pc:spChg>
        <pc:spChg chg="add del mod">
          <ac:chgData name="심아름" userId="c9d0f377-4329-40ef-8687-81dc43528981" providerId="ADAL" clId="{BE54BED7-7C97-4AF0-B2F6-1D823EC3C82D}" dt="2020-07-27T07:34:44.766" v="26" actId="478"/>
          <ac:spMkLst>
            <pc:docMk/>
            <pc:sldMk cId="221798332" sldId="409"/>
            <ac:spMk id="56" creationId="{EE5A0B07-6FF6-4930-8A91-DC381E5D191A}"/>
          </ac:spMkLst>
        </pc:spChg>
        <pc:spChg chg="add del mod">
          <ac:chgData name="심아름" userId="c9d0f377-4329-40ef-8687-81dc43528981" providerId="ADAL" clId="{BE54BED7-7C97-4AF0-B2F6-1D823EC3C82D}" dt="2020-07-27T07:38:52.913" v="30"/>
          <ac:spMkLst>
            <pc:docMk/>
            <pc:sldMk cId="221798332" sldId="409"/>
            <ac:spMk id="57" creationId="{7A3F1359-D3C0-4884-9B0E-8F5983C226F6}"/>
          </ac:spMkLst>
        </pc:spChg>
        <pc:spChg chg="add del mod">
          <ac:chgData name="심아름" userId="c9d0f377-4329-40ef-8687-81dc43528981" providerId="ADAL" clId="{BE54BED7-7C97-4AF0-B2F6-1D823EC3C82D}" dt="2020-07-27T07:38:52.913" v="30"/>
          <ac:spMkLst>
            <pc:docMk/>
            <pc:sldMk cId="221798332" sldId="409"/>
            <ac:spMk id="58" creationId="{F48E0809-2EDE-464E-8DAD-6E14D92BF2AB}"/>
          </ac:spMkLst>
        </pc:spChg>
        <pc:spChg chg="add mod">
          <ac:chgData name="심아름" userId="c9d0f377-4329-40ef-8687-81dc43528981" providerId="ADAL" clId="{BE54BED7-7C97-4AF0-B2F6-1D823EC3C82D}" dt="2020-07-27T07:39:15.253" v="37" actId="1076"/>
          <ac:spMkLst>
            <pc:docMk/>
            <pc:sldMk cId="221798332" sldId="409"/>
            <ac:spMk id="60" creationId="{4E22DC5D-C0E4-4F72-BB62-E228B75EF6DF}"/>
          </ac:spMkLst>
        </pc:spChg>
        <pc:spChg chg="add mod">
          <ac:chgData name="심아름" userId="c9d0f377-4329-40ef-8687-81dc43528981" providerId="ADAL" clId="{BE54BED7-7C97-4AF0-B2F6-1D823EC3C82D}" dt="2020-07-27T07:39:15.253" v="37" actId="1076"/>
          <ac:spMkLst>
            <pc:docMk/>
            <pc:sldMk cId="221798332" sldId="409"/>
            <ac:spMk id="61" creationId="{4BAB52E5-A279-48FF-92A3-84F2E2B7F20E}"/>
          </ac:spMkLst>
        </pc:spChg>
        <pc:spChg chg="add mod">
          <ac:chgData name="심아름" userId="c9d0f377-4329-40ef-8687-81dc43528981" providerId="ADAL" clId="{BE54BED7-7C97-4AF0-B2F6-1D823EC3C82D}" dt="2020-07-27T07:43:46.849" v="119" actId="1076"/>
          <ac:spMkLst>
            <pc:docMk/>
            <pc:sldMk cId="221798332" sldId="409"/>
            <ac:spMk id="63" creationId="{D6688AA2-7DB8-4ECB-ADB8-8FE0ECBD2926}"/>
          </ac:spMkLst>
        </pc:spChg>
        <pc:spChg chg="add mod">
          <ac:chgData name="심아름" userId="c9d0f377-4329-40ef-8687-81dc43528981" providerId="ADAL" clId="{BE54BED7-7C97-4AF0-B2F6-1D823EC3C82D}" dt="2020-07-27T07:43:28.996" v="114" actId="6549"/>
          <ac:spMkLst>
            <pc:docMk/>
            <pc:sldMk cId="221798332" sldId="409"/>
            <ac:spMk id="64" creationId="{65D6B873-FD52-4191-B2BD-7B78A7C6F3F8}"/>
          </ac:spMkLst>
        </pc:spChg>
        <pc:spChg chg="add del mod">
          <ac:chgData name="심아름" userId="c9d0f377-4329-40ef-8687-81dc43528981" providerId="ADAL" clId="{BE54BED7-7C97-4AF0-B2F6-1D823EC3C82D}" dt="2020-07-27T07:42:36.770" v="86" actId="478"/>
          <ac:spMkLst>
            <pc:docMk/>
            <pc:sldMk cId="221798332" sldId="409"/>
            <ac:spMk id="66" creationId="{9593612A-54E1-4147-BA37-AC91FCB7BEC2}"/>
          </ac:spMkLst>
        </pc:spChg>
        <pc:spChg chg="add del">
          <ac:chgData name="심아름" userId="c9d0f377-4329-40ef-8687-81dc43528981" providerId="ADAL" clId="{BE54BED7-7C97-4AF0-B2F6-1D823EC3C82D}" dt="2020-07-27T07:40:48.079" v="39"/>
          <ac:spMkLst>
            <pc:docMk/>
            <pc:sldMk cId="221798332" sldId="409"/>
            <ac:spMk id="68" creationId="{C13CDD73-8D6B-46CA-997C-AA10BC0569DF}"/>
          </ac:spMkLst>
        </pc:spChg>
        <pc:spChg chg="add mod">
          <ac:chgData name="심아름" userId="c9d0f377-4329-40ef-8687-81dc43528981" providerId="ADAL" clId="{BE54BED7-7C97-4AF0-B2F6-1D823EC3C82D}" dt="2020-07-27T07:42:44.834" v="89" actId="1076"/>
          <ac:spMkLst>
            <pc:docMk/>
            <pc:sldMk cId="221798332" sldId="409"/>
            <ac:spMk id="70" creationId="{C5660868-F6F1-42E4-9E90-1E036E8B9A01}"/>
          </ac:spMkLst>
        </pc:spChg>
        <pc:spChg chg="add mod">
          <ac:chgData name="심아름" userId="c9d0f377-4329-40ef-8687-81dc43528981" providerId="ADAL" clId="{BE54BED7-7C97-4AF0-B2F6-1D823EC3C82D}" dt="2020-07-27T07:44:05.759" v="123" actId="1076"/>
          <ac:spMkLst>
            <pc:docMk/>
            <pc:sldMk cId="221798332" sldId="409"/>
            <ac:spMk id="72" creationId="{A284837E-83B7-4DCD-81D5-CA98830A6BF3}"/>
          </ac:spMkLst>
        </pc:spChg>
        <pc:spChg chg="add mod">
          <ac:chgData name="심아름" userId="c9d0f377-4329-40ef-8687-81dc43528981" providerId="ADAL" clId="{BE54BED7-7C97-4AF0-B2F6-1D823EC3C82D}" dt="2020-07-27T07:42:40.459" v="88" actId="1076"/>
          <ac:spMkLst>
            <pc:docMk/>
            <pc:sldMk cId="221798332" sldId="409"/>
            <ac:spMk id="73" creationId="{4713E77A-C6D7-439A-B8AA-FC1C03AB8971}"/>
          </ac:spMkLst>
        </pc:spChg>
        <pc:spChg chg="add del mod">
          <ac:chgData name="심아름" userId="c9d0f377-4329-40ef-8687-81dc43528981" providerId="ADAL" clId="{BE54BED7-7C97-4AF0-B2F6-1D823EC3C82D}" dt="2020-07-27T07:43:38.109" v="118"/>
          <ac:spMkLst>
            <pc:docMk/>
            <pc:sldMk cId="221798332" sldId="409"/>
            <ac:spMk id="75" creationId="{94BB15FC-BA88-45D8-AC9F-AFE6B549C152}"/>
          </ac:spMkLst>
        </pc:spChg>
        <pc:graphicFrameChg chg="mod">
          <ac:chgData name="심아름" userId="c9d0f377-4329-40ef-8687-81dc43528981" providerId="ADAL" clId="{BE54BED7-7C97-4AF0-B2F6-1D823EC3C82D}" dt="2020-07-27T07:32:04.597" v="8" actId="1076"/>
          <ac:graphicFrameMkLst>
            <pc:docMk/>
            <pc:sldMk cId="221798332" sldId="409"/>
            <ac:graphicFrameMk id="27" creationId="{49CB7DD6-141A-4BFF-8FDA-558A4E7C9849}"/>
          </ac:graphicFrameMkLst>
        </pc:graphicFrameChg>
        <pc:graphicFrameChg chg="mod">
          <ac:chgData name="심아름" userId="c9d0f377-4329-40ef-8687-81dc43528981" providerId="ADAL" clId="{BE54BED7-7C97-4AF0-B2F6-1D823EC3C82D}" dt="2020-07-27T07:32:04.597" v="8" actId="1076"/>
          <ac:graphicFrameMkLst>
            <pc:docMk/>
            <pc:sldMk cId="221798332" sldId="409"/>
            <ac:graphicFrameMk id="28" creationId="{3A12270D-0188-4D02-9A3E-3CF60B3B06E5}"/>
          </ac:graphicFrameMkLst>
        </pc:graphicFrameChg>
        <pc:graphicFrameChg chg="mod">
          <ac:chgData name="심아름" userId="c9d0f377-4329-40ef-8687-81dc43528981" providerId="ADAL" clId="{BE54BED7-7C97-4AF0-B2F6-1D823EC3C82D}" dt="2020-07-27T07:32:04.597" v="8" actId="1076"/>
          <ac:graphicFrameMkLst>
            <pc:docMk/>
            <pc:sldMk cId="221798332" sldId="409"/>
            <ac:graphicFrameMk id="30" creationId="{93BD4B9A-8E05-4C70-BECA-016076D56796}"/>
          </ac:graphicFrameMkLst>
        </pc:graphicFrameChg>
        <pc:graphicFrameChg chg="add del mod modGraphic">
          <ac:chgData name="심아름" userId="c9d0f377-4329-40ef-8687-81dc43528981" providerId="ADAL" clId="{BE54BED7-7C97-4AF0-B2F6-1D823EC3C82D}" dt="2020-07-27T07:42:36.770" v="86" actId="478"/>
          <ac:graphicFrameMkLst>
            <pc:docMk/>
            <pc:sldMk cId="221798332" sldId="409"/>
            <ac:graphicFrameMk id="67" creationId="{5A8905A6-9701-4A6F-AC0B-6B9DC9032A1E}"/>
          </ac:graphicFrameMkLst>
        </pc:graphicFrameChg>
        <pc:graphicFrameChg chg="add mod modGraphic">
          <ac:chgData name="심아름" userId="c9d0f377-4329-40ef-8687-81dc43528981" providerId="ADAL" clId="{BE54BED7-7C97-4AF0-B2F6-1D823EC3C82D}" dt="2020-07-27T07:42:44.834" v="89" actId="1076"/>
          <ac:graphicFrameMkLst>
            <pc:docMk/>
            <pc:sldMk cId="221798332" sldId="409"/>
            <ac:graphicFrameMk id="69" creationId="{3FB5F78B-E553-4C6C-A1CC-7BDE179F8631}"/>
          </ac:graphicFrameMkLst>
        </pc:graphicFrameChg>
        <pc:graphicFrameChg chg="add mod modGraphic">
          <ac:chgData name="심아름" userId="c9d0f377-4329-40ef-8687-81dc43528981" providerId="ADAL" clId="{BE54BED7-7C97-4AF0-B2F6-1D823EC3C82D}" dt="2020-07-27T07:43:59.484" v="121" actId="6549"/>
          <ac:graphicFrameMkLst>
            <pc:docMk/>
            <pc:sldMk cId="221798332" sldId="409"/>
            <ac:graphicFrameMk id="71" creationId="{9DB83F22-B679-4AE8-8178-6CD67EA4E4FB}"/>
          </ac:graphicFrameMkLst>
        </pc:graphicFrameChg>
        <pc:graphicFrameChg chg="add del mod">
          <ac:chgData name="심아름" userId="c9d0f377-4329-40ef-8687-81dc43528981" providerId="ADAL" clId="{BE54BED7-7C97-4AF0-B2F6-1D823EC3C82D}" dt="2020-07-27T07:43:38.109" v="118"/>
          <ac:graphicFrameMkLst>
            <pc:docMk/>
            <pc:sldMk cId="221798332" sldId="409"/>
            <ac:graphicFrameMk id="74" creationId="{FB8B29F5-1718-4ABB-90FD-E16C2D03D9DA}"/>
          </ac:graphicFrameMkLst>
        </pc:graphicFrameChg>
        <pc:picChg chg="mod">
          <ac:chgData name="심아름" userId="c9d0f377-4329-40ef-8687-81dc43528981" providerId="ADAL" clId="{BE54BED7-7C97-4AF0-B2F6-1D823EC3C82D}" dt="2020-07-27T07:32:04.597" v="8" actId="1076"/>
          <ac:picMkLst>
            <pc:docMk/>
            <pc:sldMk cId="221798332" sldId="409"/>
            <ac:picMk id="2" creationId="{2C81B2D3-7C4F-404B-8FE5-088638528A07}"/>
          </ac:picMkLst>
        </pc:picChg>
        <pc:picChg chg="add mod">
          <ac:chgData name="심아름" userId="c9d0f377-4329-40ef-8687-81dc43528981" providerId="ADAL" clId="{BE54BED7-7C97-4AF0-B2F6-1D823EC3C82D}" dt="2020-07-27T07:42:11.775" v="63" actId="1076"/>
          <ac:picMkLst>
            <pc:docMk/>
            <pc:sldMk cId="221798332" sldId="409"/>
            <ac:picMk id="6" creationId="{2AAE7339-93CB-4BD8-962B-F425ABF931F7}"/>
          </ac:picMkLst>
        </pc:picChg>
        <pc:picChg chg="add del mod">
          <ac:chgData name="심아름" userId="c9d0f377-4329-40ef-8687-81dc43528981" providerId="ADAL" clId="{BE54BED7-7C97-4AF0-B2F6-1D823EC3C82D}" dt="2020-07-27T07:43:01.960" v="101" actId="478"/>
          <ac:picMkLst>
            <pc:docMk/>
            <pc:sldMk cId="221798332" sldId="409"/>
            <ac:picMk id="7" creationId="{0F9973BC-ADA2-4235-B22C-8335B1588EF0}"/>
          </ac:picMkLst>
        </pc:picChg>
        <pc:picChg chg="add del mod">
          <ac:chgData name="심아름" userId="c9d0f377-4329-40ef-8687-81dc43528981" providerId="ADAL" clId="{BE54BED7-7C97-4AF0-B2F6-1D823EC3C82D}" dt="2020-07-27T07:43:23.805" v="110" actId="478"/>
          <ac:picMkLst>
            <pc:docMk/>
            <pc:sldMk cId="221798332" sldId="409"/>
            <ac:picMk id="8" creationId="{1E84E68D-AA86-4416-8C96-41C3F53D6279}"/>
          </ac:picMkLst>
        </pc:picChg>
        <pc:picChg chg="mod">
          <ac:chgData name="심아름" userId="c9d0f377-4329-40ef-8687-81dc43528981" providerId="ADAL" clId="{BE54BED7-7C97-4AF0-B2F6-1D823EC3C82D}" dt="2020-07-27T07:32:04.597" v="8" actId="1076"/>
          <ac:picMkLst>
            <pc:docMk/>
            <pc:sldMk cId="221798332" sldId="409"/>
            <ac:picMk id="33" creationId="{A266AD39-3088-48E6-955C-EDB9A795DB48}"/>
          </ac:picMkLst>
        </pc:picChg>
        <pc:picChg chg="mod">
          <ac:chgData name="심아름" userId="c9d0f377-4329-40ef-8687-81dc43528981" providerId="ADAL" clId="{BE54BED7-7C97-4AF0-B2F6-1D823EC3C82D}" dt="2020-07-27T07:32:04.597" v="8" actId="1076"/>
          <ac:picMkLst>
            <pc:docMk/>
            <pc:sldMk cId="221798332" sldId="409"/>
            <ac:picMk id="37" creationId="{0A2066BE-4C81-4DBD-9402-8848B25BE648}"/>
          </ac:picMkLst>
        </pc:picChg>
        <pc:picChg chg="mod">
          <ac:chgData name="심아름" userId="c9d0f377-4329-40ef-8687-81dc43528981" providerId="ADAL" clId="{BE54BED7-7C97-4AF0-B2F6-1D823EC3C82D}" dt="2020-07-27T07:32:04.597" v="8" actId="1076"/>
          <ac:picMkLst>
            <pc:docMk/>
            <pc:sldMk cId="221798332" sldId="409"/>
            <ac:picMk id="49" creationId="{65431A76-C261-4055-89D4-BCF434D62665}"/>
          </ac:picMkLst>
        </pc:picChg>
        <pc:picChg chg="mod">
          <ac:chgData name="심아름" userId="c9d0f377-4329-40ef-8687-81dc43528981" providerId="ADAL" clId="{BE54BED7-7C97-4AF0-B2F6-1D823EC3C82D}" dt="2020-07-27T07:32:04.597" v="8" actId="1076"/>
          <ac:picMkLst>
            <pc:docMk/>
            <pc:sldMk cId="221798332" sldId="409"/>
            <ac:picMk id="51" creationId="{B665A971-910E-4171-BF76-96070F6CA192}"/>
          </ac:picMkLst>
        </pc:picChg>
        <pc:picChg chg="mod">
          <ac:chgData name="심아름" userId="c9d0f377-4329-40ef-8687-81dc43528981" providerId="ADAL" clId="{BE54BED7-7C97-4AF0-B2F6-1D823EC3C82D}" dt="2020-07-27T07:32:04.597" v="8" actId="1076"/>
          <ac:picMkLst>
            <pc:docMk/>
            <pc:sldMk cId="221798332" sldId="409"/>
            <ac:picMk id="53" creationId="{5ACEA4F1-D40B-4C64-86A0-759DF2BCB560}"/>
          </ac:picMkLst>
        </pc:picChg>
        <pc:picChg chg="add del mod">
          <ac:chgData name="심아름" userId="c9d0f377-4329-40ef-8687-81dc43528981" providerId="ADAL" clId="{BE54BED7-7C97-4AF0-B2F6-1D823EC3C82D}" dt="2020-07-27T07:38:52.913" v="30"/>
          <ac:picMkLst>
            <pc:docMk/>
            <pc:sldMk cId="221798332" sldId="409"/>
            <ac:picMk id="59" creationId="{5F58CAB6-FBF7-47D8-B716-291368EB3FA4}"/>
          </ac:picMkLst>
        </pc:picChg>
        <pc:picChg chg="add mod">
          <ac:chgData name="심아름" userId="c9d0f377-4329-40ef-8687-81dc43528981" providerId="ADAL" clId="{BE54BED7-7C97-4AF0-B2F6-1D823EC3C82D}" dt="2020-07-27T07:39:15.253" v="37" actId="1076"/>
          <ac:picMkLst>
            <pc:docMk/>
            <pc:sldMk cId="221798332" sldId="409"/>
            <ac:picMk id="62" creationId="{B064D956-80D7-47C6-8B5E-7C2A0A0B6E1C}"/>
          </ac:picMkLst>
        </pc:picChg>
        <pc:picChg chg="add del mod">
          <ac:chgData name="심아름" userId="c9d0f377-4329-40ef-8687-81dc43528981" providerId="ADAL" clId="{BE54BED7-7C97-4AF0-B2F6-1D823EC3C82D}" dt="2020-07-27T07:42:00.434" v="58" actId="478"/>
          <ac:picMkLst>
            <pc:docMk/>
            <pc:sldMk cId="221798332" sldId="409"/>
            <ac:picMk id="65" creationId="{95737CD0-3A8A-4942-AE58-D2180FAC0BF5}"/>
          </ac:picMkLst>
        </pc:picChg>
        <pc:cxnChg chg="mod">
          <ac:chgData name="심아름" userId="c9d0f377-4329-40ef-8687-81dc43528981" providerId="ADAL" clId="{BE54BED7-7C97-4AF0-B2F6-1D823EC3C82D}" dt="2020-07-27T07:32:04.597" v="8" actId="1076"/>
          <ac:cxnSpMkLst>
            <pc:docMk/>
            <pc:sldMk cId="221798332" sldId="409"/>
            <ac:cxnSpMk id="55" creationId="{FFBF90D1-B105-45A3-A7B4-4C84C44D241B}"/>
          </ac:cxnSpMkLst>
        </pc:cxnChg>
      </pc:sldChg>
    </pc:docChg>
  </pc:docChgLst>
  <pc:docChgLst>
    <pc:chgData name="심아름" userId="c9d0f377-4329-40ef-8687-81dc43528981" providerId="ADAL" clId="{084BB83F-CB13-4D86-B150-81A6F47017C8}"/>
    <pc:docChg chg="custSel modSld">
      <pc:chgData name="심아름" userId="c9d0f377-4329-40ef-8687-81dc43528981" providerId="ADAL" clId="{084BB83F-CB13-4D86-B150-81A6F47017C8}" dt="2020-10-26T14:50:48.565" v="7" actId="1076"/>
      <pc:docMkLst>
        <pc:docMk/>
      </pc:docMkLst>
      <pc:sldChg chg="addSp delSp modSp mod">
        <pc:chgData name="심아름" userId="c9d0f377-4329-40ef-8687-81dc43528981" providerId="ADAL" clId="{084BB83F-CB13-4D86-B150-81A6F47017C8}" dt="2020-10-26T14:50:48.565" v="7" actId="1076"/>
        <pc:sldMkLst>
          <pc:docMk/>
          <pc:sldMk cId="3885674685" sldId="429"/>
        </pc:sldMkLst>
        <pc:graphicFrameChg chg="add del mod">
          <ac:chgData name="심아름" userId="c9d0f377-4329-40ef-8687-81dc43528981" providerId="ADAL" clId="{084BB83F-CB13-4D86-B150-81A6F47017C8}" dt="2020-10-26T14:50:38.403" v="3" actId="478"/>
          <ac:graphicFrameMkLst>
            <pc:docMk/>
            <pc:sldMk cId="3885674685" sldId="429"/>
            <ac:graphicFrameMk id="8" creationId="{C26B0A65-97CE-4741-AC1C-E32472708AE1}"/>
          </ac:graphicFrameMkLst>
        </pc:graphicFrameChg>
        <pc:picChg chg="del">
          <ac:chgData name="심아름" userId="c9d0f377-4329-40ef-8687-81dc43528981" providerId="ADAL" clId="{084BB83F-CB13-4D86-B150-81A6F47017C8}" dt="2020-10-26T14:50:40.147" v="4" actId="478"/>
          <ac:picMkLst>
            <pc:docMk/>
            <pc:sldMk cId="3885674685" sldId="429"/>
            <ac:picMk id="2" creationId="{E46173F4-C4E2-47F5-90A6-10DC045A1F6F}"/>
          </ac:picMkLst>
        </pc:picChg>
        <pc:picChg chg="add mod">
          <ac:chgData name="심아름" userId="c9d0f377-4329-40ef-8687-81dc43528981" providerId="ADAL" clId="{084BB83F-CB13-4D86-B150-81A6F47017C8}" dt="2020-10-26T14:50:48.565" v="7" actId="1076"/>
          <ac:picMkLst>
            <pc:docMk/>
            <pc:sldMk cId="3885674685" sldId="429"/>
            <ac:picMk id="3" creationId="{EBE9A757-5BA2-4F10-A6EC-8D79FFCE8A4E}"/>
          </ac:picMkLst>
        </pc:picChg>
      </pc:sldChg>
    </pc:docChg>
  </pc:docChgLst>
  <pc:docChgLst>
    <pc:chgData name="심아름" userId="c9d0f377-4329-40ef-8687-81dc43528981" providerId="ADAL" clId="{E37B3016-C441-4BC8-806A-6865AC91D265}"/>
    <pc:docChg chg="modSld">
      <pc:chgData name="심아름" userId="c9d0f377-4329-40ef-8687-81dc43528981" providerId="ADAL" clId="{E37B3016-C441-4BC8-806A-6865AC91D265}" dt="2020-10-27T03:29:28.194" v="2" actId="20577"/>
      <pc:docMkLst>
        <pc:docMk/>
      </pc:docMkLst>
      <pc:sldChg chg="modSp mod">
        <pc:chgData name="심아름" userId="c9d0f377-4329-40ef-8687-81dc43528981" providerId="ADAL" clId="{E37B3016-C441-4BC8-806A-6865AC91D265}" dt="2020-10-27T03:29:28.194" v="2" actId="20577"/>
        <pc:sldMkLst>
          <pc:docMk/>
          <pc:sldMk cId="993014863" sldId="459"/>
        </pc:sldMkLst>
        <pc:spChg chg="mod">
          <ac:chgData name="심아름" userId="c9d0f377-4329-40ef-8687-81dc43528981" providerId="ADAL" clId="{E37B3016-C441-4BC8-806A-6865AC91D265}" dt="2020-10-27T03:29:28.194" v="2" actId="20577"/>
          <ac:spMkLst>
            <pc:docMk/>
            <pc:sldMk cId="993014863" sldId="459"/>
            <ac:spMk id="7" creationId="{B06F8F34-A2C4-4C0A-9D8D-0A843ADB018B}"/>
          </ac:spMkLst>
        </pc:spChg>
      </pc:sldChg>
    </pc:docChg>
  </pc:docChgLst>
  <pc:docChgLst>
    <pc:chgData name="심아름" userId="c9d0f377-4329-40ef-8687-81dc43528981" providerId="ADAL" clId="{01D5AE76-1FD2-F44F-943F-FB58A54D7D21}"/>
    <pc:docChg chg="undo custSel modSld">
      <pc:chgData name="심아름" userId="c9d0f377-4329-40ef-8687-81dc43528981" providerId="ADAL" clId="{01D5AE76-1FD2-F44F-943F-FB58A54D7D21}" dt="2020-10-27T04:51:30.775" v="1" actId="1076"/>
      <pc:docMkLst>
        <pc:docMk/>
      </pc:docMkLst>
      <pc:sldChg chg="modSp">
        <pc:chgData name="심아름" userId="c9d0f377-4329-40ef-8687-81dc43528981" providerId="ADAL" clId="{01D5AE76-1FD2-F44F-943F-FB58A54D7D21}" dt="2020-10-27T04:51:30.775" v="1" actId="1076"/>
        <pc:sldMkLst>
          <pc:docMk/>
          <pc:sldMk cId="3302186910" sldId="414"/>
        </pc:sldMkLst>
        <pc:spChg chg="mod">
          <ac:chgData name="심아름" userId="c9d0f377-4329-40ef-8687-81dc43528981" providerId="ADAL" clId="{01D5AE76-1FD2-F44F-943F-FB58A54D7D21}" dt="2020-10-27T04:51:30.775" v="1" actId="1076"/>
          <ac:spMkLst>
            <pc:docMk/>
            <pc:sldMk cId="3302186910" sldId="414"/>
            <ac:spMk id="4" creationId="{654F7AFF-B117-4BA8-A280-F463771DC5EF}"/>
          </ac:spMkLst>
        </pc:spChg>
      </pc:sldChg>
    </pc:docChg>
  </pc:docChgLst>
  <pc:docChgLst>
    <pc:chgData name="심아름" userId="c9d0f377-4329-40ef-8687-81dc43528981" providerId="ADAL" clId="{54336CBF-1087-4AB4-BC06-100B795AF1AA}"/>
    <pc:docChg chg="undo custSel addSld modSld">
      <pc:chgData name="심아름" userId="c9d0f377-4329-40ef-8687-81dc43528981" providerId="ADAL" clId="{54336CBF-1087-4AB4-BC06-100B795AF1AA}" dt="2020-07-24T13:31:25.719" v="294" actId="14861"/>
      <pc:docMkLst>
        <pc:docMk/>
      </pc:docMkLst>
      <pc:sldChg chg="addSp delSp modSp mod">
        <pc:chgData name="심아름" userId="c9d0f377-4329-40ef-8687-81dc43528981" providerId="ADAL" clId="{54336CBF-1087-4AB4-BC06-100B795AF1AA}" dt="2020-07-24T12:42:59.027" v="243"/>
        <pc:sldMkLst>
          <pc:docMk/>
          <pc:sldMk cId="1140712141" sldId="275"/>
        </pc:sldMkLst>
        <pc:graphicFrameChg chg="add del">
          <ac:chgData name="심아름" userId="c9d0f377-4329-40ef-8687-81dc43528981" providerId="ADAL" clId="{54336CBF-1087-4AB4-BC06-100B795AF1AA}" dt="2020-07-24T12:34:20.761" v="112"/>
          <ac:graphicFrameMkLst>
            <pc:docMk/>
            <pc:sldMk cId="1140712141" sldId="275"/>
            <ac:graphicFrameMk id="7" creationId="{4055C320-9027-4558-84A4-11A17535832E}"/>
          </ac:graphicFrameMkLst>
        </pc:graphicFrameChg>
        <pc:graphicFrameChg chg="del mod modGraphic">
          <ac:chgData name="심아름" userId="c9d0f377-4329-40ef-8687-81dc43528981" providerId="ADAL" clId="{54336CBF-1087-4AB4-BC06-100B795AF1AA}" dt="2020-07-24T12:29:51.498" v="51" actId="478"/>
          <ac:graphicFrameMkLst>
            <pc:docMk/>
            <pc:sldMk cId="1140712141" sldId="275"/>
            <ac:graphicFrameMk id="8" creationId="{95D8A2F7-229B-4960-8670-E80A8C559090}"/>
          </ac:graphicFrameMkLst>
        </pc:graphicFrameChg>
        <pc:graphicFrameChg chg="mod">
          <ac:chgData name="심아름" userId="c9d0f377-4329-40ef-8687-81dc43528981" providerId="ADAL" clId="{54336CBF-1087-4AB4-BC06-100B795AF1AA}" dt="2020-07-24T12:42:59.027" v="243"/>
          <ac:graphicFrameMkLst>
            <pc:docMk/>
            <pc:sldMk cId="1140712141" sldId="275"/>
            <ac:graphicFrameMk id="9" creationId="{D1677A97-AE52-4396-9086-64E5D4F5CBDE}"/>
          </ac:graphicFrameMkLst>
        </pc:graphicFrameChg>
        <pc:picChg chg="add del mod modCrop">
          <ac:chgData name="심아름" userId="c9d0f377-4329-40ef-8687-81dc43528981" providerId="ADAL" clId="{54336CBF-1087-4AB4-BC06-100B795AF1AA}" dt="2020-07-24T12:41:50.508" v="240"/>
          <ac:picMkLst>
            <pc:docMk/>
            <pc:sldMk cId="1140712141" sldId="275"/>
            <ac:picMk id="2" creationId="{AEB3FB1B-5175-49CA-BCF0-B6C9F236DB95}"/>
          </ac:picMkLst>
        </pc:picChg>
        <pc:picChg chg="add mod">
          <ac:chgData name="심아름" userId="c9d0f377-4329-40ef-8687-81dc43528981" providerId="ADAL" clId="{54336CBF-1087-4AB4-BC06-100B795AF1AA}" dt="2020-07-24T12:41:59.958" v="242"/>
          <ac:picMkLst>
            <pc:docMk/>
            <pc:sldMk cId="1140712141" sldId="275"/>
            <ac:picMk id="10" creationId="{2E5A2413-F07B-4260-88F5-DE29DAAC7893}"/>
          </ac:picMkLst>
        </pc:picChg>
      </pc:sldChg>
      <pc:sldChg chg="modSp">
        <pc:chgData name="심아름" userId="c9d0f377-4329-40ef-8687-81dc43528981" providerId="ADAL" clId="{54336CBF-1087-4AB4-BC06-100B795AF1AA}" dt="2020-07-24T12:17:19.157" v="7" actId="1036"/>
        <pc:sldMkLst>
          <pc:docMk/>
          <pc:sldMk cId="1878401847" sldId="396"/>
        </pc:sldMkLst>
        <pc:graphicFrameChg chg="mod modGraphic">
          <ac:chgData name="심아름" userId="c9d0f377-4329-40ef-8687-81dc43528981" providerId="ADAL" clId="{54336CBF-1087-4AB4-BC06-100B795AF1AA}" dt="2020-07-24T12:17:19.157" v="7" actId="1036"/>
          <ac:graphicFrameMkLst>
            <pc:docMk/>
            <pc:sldMk cId="1878401847" sldId="396"/>
            <ac:graphicFrameMk id="53" creationId="{384B575A-EAC9-4045-8B59-CF37CC704E46}"/>
          </ac:graphicFrameMkLst>
        </pc:graphicFrameChg>
      </pc:sldChg>
      <pc:sldChg chg="add">
        <pc:chgData name="심아름" userId="c9d0f377-4329-40ef-8687-81dc43528981" providerId="ADAL" clId="{54336CBF-1087-4AB4-BC06-100B795AF1AA}" dt="2020-07-24T12:29:42.411" v="50"/>
        <pc:sldMkLst>
          <pc:docMk/>
          <pc:sldMk cId="2485957818" sldId="406"/>
        </pc:sldMkLst>
      </pc:sldChg>
      <pc:sldChg chg="modSp add mod">
        <pc:chgData name="심아름" userId="c9d0f377-4329-40ef-8687-81dc43528981" providerId="ADAL" clId="{54336CBF-1087-4AB4-BC06-100B795AF1AA}" dt="2020-07-24T12:38:19.663" v="141"/>
        <pc:sldMkLst>
          <pc:docMk/>
          <pc:sldMk cId="3532751204" sldId="407"/>
        </pc:sldMkLst>
        <pc:graphicFrameChg chg="mod">
          <ac:chgData name="심아름" userId="c9d0f377-4329-40ef-8687-81dc43528981" providerId="ADAL" clId="{54336CBF-1087-4AB4-BC06-100B795AF1AA}" dt="2020-07-24T12:38:19.663" v="141"/>
          <ac:graphicFrameMkLst>
            <pc:docMk/>
            <pc:sldMk cId="3532751204" sldId="407"/>
            <ac:graphicFrameMk id="9" creationId="{D1677A97-AE52-4396-9086-64E5D4F5CBDE}"/>
          </ac:graphicFrameMkLst>
        </pc:graphicFrameChg>
      </pc:sldChg>
      <pc:sldChg chg="addSp modSp add">
        <pc:chgData name="심아름" userId="c9d0f377-4329-40ef-8687-81dc43528981" providerId="ADAL" clId="{54336CBF-1087-4AB4-BC06-100B795AF1AA}" dt="2020-07-24T13:31:25.719" v="294" actId="14861"/>
        <pc:sldMkLst>
          <pc:docMk/>
          <pc:sldMk cId="56575728" sldId="408"/>
        </pc:sldMkLst>
        <pc:picChg chg="add mod">
          <ac:chgData name="심아름" userId="c9d0f377-4329-40ef-8687-81dc43528981" providerId="ADAL" clId="{54336CBF-1087-4AB4-BC06-100B795AF1AA}" dt="2020-07-24T13:31:25.719" v="294" actId="14861"/>
          <ac:picMkLst>
            <pc:docMk/>
            <pc:sldMk cId="56575728" sldId="408"/>
            <ac:picMk id="2" creationId="{F25816F4-72D9-431D-BE6C-7E2E2D291F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05473-305F-4816-A5BC-C1CA8FDCE92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71829-FF24-4692-9F46-071F04BF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0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6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lnSpc>
                <a:spcPct val="115000"/>
              </a:lnSpc>
              <a:spcAft>
                <a:spcPts val="800"/>
              </a:spcAft>
            </a:pPr>
            <a:r>
              <a:rPr lang="ko-KR" altLang="en-US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기존 유사도에는 전통적인 유사도와 이 들의 단점을 수정한 버전의 유사도들이 있는데</a:t>
            </a:r>
            <a:endParaRPr lang="en-US" altLang="ko-KR" sz="1200" kern="100">
              <a:effectLst/>
              <a:latin typeface="맑은 고딕" panose="020B0503020000020004" pitchFamily="50" charset="-127"/>
              <a:ea typeface="HY신명조" panose="0203060000010101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15000"/>
              </a:lnSpc>
              <a:spcAft>
                <a:spcPts val="800"/>
              </a:spcAft>
            </a:pPr>
            <a:endParaRPr lang="en-US" altLang="ko-KR" sz="1200" kern="100">
              <a:effectLst/>
              <a:latin typeface="맑은 고딕" panose="020B0503020000020004" pitchFamily="50" charset="-127"/>
              <a:ea typeface="HY신명조" panose="0203060000010101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15000"/>
              </a:lnSpc>
              <a:spcAft>
                <a:spcPts val="800"/>
              </a:spcAft>
            </a:pPr>
            <a:r>
              <a:rPr lang="ko-KR" altLang="en-US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일반적으로 공통으로 평가한 항목이 적은 경우 유사도가 제대로 측정되지 않는 문제가 있고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,</a:t>
            </a:r>
          </a:p>
          <a:p>
            <a:pPr latinLnBrk="1">
              <a:lnSpc>
                <a:spcPct val="115000"/>
              </a:lnSpc>
              <a:spcAft>
                <a:spcPts val="800"/>
              </a:spcAft>
            </a:pPr>
            <a:r>
              <a:rPr lang="ko-KR" altLang="en-US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유사도의 특성상 평가 점수가 중앙값이나 평균값과 동일하게 평가된 항목에 경우에는 해당 항목이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으로 되면서 유사도에 아예 영향을 주지 않는 등의 문제가 여전히 남아있고</a:t>
            </a:r>
            <a:endParaRPr lang="en-US" altLang="ko-KR" sz="1200" kern="100">
              <a:effectLst/>
              <a:latin typeface="맑은 고딕" panose="020B0503020000020004" pitchFamily="50" charset="-127"/>
              <a:ea typeface="HY신명조" panose="0203060000010101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15000"/>
              </a:lnSpc>
              <a:spcAft>
                <a:spcPts val="800"/>
              </a:spcAft>
            </a:pPr>
            <a:r>
              <a:rPr lang="ko-KR" altLang="en-US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새로운 유사도가 제안되는 경우마다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,  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그 특성에 따라 검증이 필요하다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latinLnBrk="1">
              <a:lnSpc>
                <a:spcPct val="115000"/>
              </a:lnSpc>
              <a:spcAft>
                <a:spcPts val="800"/>
              </a:spcAft>
            </a:pPr>
            <a:endParaRPr lang="en-US" altLang="ko-KR" kern="100">
              <a:highlight>
                <a:srgbClr val="FFFF00"/>
              </a:highlight>
              <a:latin typeface="HY신명조" panose="02030600000101010101" pitchFamily="18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  <a:spcAft>
                <a:spcPts val="800"/>
              </a:spcAft>
            </a:pP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두 개 이상의 유사도를 사용하는 기존 결합 유사도는 대개의 경우 두 척도의 비중을 동일하게 하는 단순 곱 형태를 보인다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atinLnBrk="0">
              <a:lnSpc>
                <a:spcPct val="115000"/>
              </a:lnSpc>
              <a:spcAft>
                <a:spcPts val="800"/>
              </a:spcAft>
            </a:pP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또한 하나의 유사도라도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 0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이 나오는 경우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결합 유사도 측정 자체가 불가능 하거나 그 값에 대한 신뢰도가 낮다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7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lnSpc>
                <a:spcPct val="115000"/>
              </a:lnSpc>
              <a:spcAft>
                <a:spcPts val="800"/>
              </a:spcAft>
            </a:pPr>
            <a:r>
              <a:rPr lang="ko-KR" altLang="en-US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기존 유사도에는 전통적인 유사도와 이 들의 단점을 수정한 버전의 유사도들이 있는데</a:t>
            </a:r>
            <a:endParaRPr lang="en-US" altLang="ko-KR" sz="1200" kern="100">
              <a:effectLst/>
              <a:latin typeface="맑은 고딕" panose="020B0503020000020004" pitchFamily="50" charset="-127"/>
              <a:ea typeface="HY신명조" panose="0203060000010101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15000"/>
              </a:lnSpc>
              <a:spcAft>
                <a:spcPts val="800"/>
              </a:spcAft>
            </a:pPr>
            <a:endParaRPr lang="en-US" altLang="ko-KR" sz="1200" kern="100">
              <a:effectLst/>
              <a:latin typeface="맑은 고딕" panose="020B0503020000020004" pitchFamily="50" charset="-127"/>
              <a:ea typeface="HY신명조" panose="0203060000010101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15000"/>
              </a:lnSpc>
              <a:spcAft>
                <a:spcPts val="800"/>
              </a:spcAft>
            </a:pPr>
            <a:r>
              <a:rPr lang="ko-KR" altLang="en-US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일반적으로 공통으로 평가한 항목이 적은 경우 유사도가 제대로 측정되지 않는 문제가 있고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,</a:t>
            </a:r>
          </a:p>
          <a:p>
            <a:pPr latinLnBrk="1">
              <a:lnSpc>
                <a:spcPct val="115000"/>
              </a:lnSpc>
              <a:spcAft>
                <a:spcPts val="800"/>
              </a:spcAft>
            </a:pPr>
            <a:r>
              <a:rPr lang="ko-KR" altLang="en-US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유사도의 특성상 평가 점수가 중앙값이나 평균값과 동일하게 평가된 항목에 경우에는 해당 항목이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으로 되면서 유사도에 아예 영향을 주지 않는 등의 문제가 여전히 남아있고</a:t>
            </a:r>
            <a:endParaRPr lang="en-US" altLang="ko-KR" sz="1200" kern="100">
              <a:effectLst/>
              <a:latin typeface="맑은 고딕" panose="020B0503020000020004" pitchFamily="50" charset="-127"/>
              <a:ea typeface="HY신명조" panose="0203060000010101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15000"/>
              </a:lnSpc>
              <a:spcAft>
                <a:spcPts val="800"/>
              </a:spcAft>
            </a:pPr>
            <a:r>
              <a:rPr lang="ko-KR" altLang="en-US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새로운 유사도가 제안되는 경우마다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,  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그 특성에 따라 검증이 필요하다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latinLnBrk="1">
              <a:lnSpc>
                <a:spcPct val="115000"/>
              </a:lnSpc>
              <a:spcAft>
                <a:spcPts val="800"/>
              </a:spcAft>
            </a:pPr>
            <a:endParaRPr lang="en-US" altLang="ko-KR" kern="100">
              <a:highlight>
                <a:srgbClr val="FFFF00"/>
              </a:highlight>
              <a:latin typeface="HY신명조" panose="02030600000101010101" pitchFamily="18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15000"/>
              </a:lnSpc>
              <a:spcAft>
                <a:spcPts val="800"/>
              </a:spcAft>
            </a:pP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두 개 이상의 유사도를 사용하는 기존 결합 유사도는 대개의 경우 두 척도의 비중을 동일하게 하는 단순 곱 형태를 보인다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atinLnBrk="0">
              <a:lnSpc>
                <a:spcPct val="115000"/>
              </a:lnSpc>
              <a:spcAft>
                <a:spcPts val="800"/>
              </a:spcAft>
            </a:pP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또한 하나의 유사도라도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 0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이 나오는 경우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결합 유사도 측정 자체가 불가능 하거나 그 값에 대한 신뢰도가 낮다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0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44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기존 유사도에서 발견된 문제점이 극복된 것을 알 수 있다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우선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유사도의 </a:t>
            </a:r>
            <a:r>
              <a:rPr lang="ko-KR" altLang="ko-KR" sz="1200" kern="100" err="1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결측치가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 존재하지 않는다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동일하지 않은 사용자에 대해서도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로 평가하지 않고 있다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또한 다른 평가 성향을 지닌 사용자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에 대해서도 동일한 유사도를 가진 항목이 보이지 않는다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제안하는 유사도가 기존의 유사도 기법들보다도 더 변별력을 가진 것으로 보인다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8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>
                <a:effectLst/>
                <a:latin typeface="HY신명조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7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9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E52D-8664-418B-9D5E-809DB4E0D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67B5B2-650C-4746-B0F2-36F02DD46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57DB8-7036-4417-9C8E-0717EA8E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C35B-3628-4EF9-82DC-1BFD4364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E4BB3-3341-4DC3-A85F-833D85D7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15218-836D-4ECC-8243-4FBF5F55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8515C-9349-4068-844F-F48CF6CD4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0840D-D50A-4E4D-8472-99D4E34B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7B00A-482A-41A5-9A8E-A27C59C6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6A49B-4549-461D-B914-4AD0013F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7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6260E-DD4A-4AFF-A805-83B22393F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86E416-4B06-4053-8219-482D39B06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E7A54-ADEF-4FD7-9BC0-B02F0877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54F3D-8D42-43A1-B246-942944A4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247B-1AFF-4EED-AE39-B72BEBB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2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7877-FB41-4F95-B995-58C2F0A1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83DEF-F4CF-4C31-BCA1-3CC2C6E0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7824D-6CF7-48CF-88DC-5294FCAD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BD01A-0DFE-4A77-B609-CBD1E6D8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BE867-4BD8-4DFD-9A4C-F8147425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1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CADD4-8F38-4301-A9C3-0E05E27E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74927-937B-42F8-8B90-190559242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452F8-4871-45FF-9ADC-52D9187F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59440-7F76-44F7-97D5-895FC03C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C3505-044C-469C-B790-0954FBBD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6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A4989-03E0-445B-AC2B-A7A114CB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2C05C-13A1-4E94-B505-45803CB2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8F81D4-C2AE-4B07-A701-F3C5B75B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A7BE5-A13B-4619-87AE-21830B90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54306-A7F8-4604-A485-E7022B54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F67D8-83DA-4454-805C-D33D444A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149B2-17ED-4902-939D-BD5BF924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0ED48-2F2E-46E7-A241-A07677A70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0B991-1D08-491B-A0C3-FACA25DE4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5B1AA8-F543-4BAB-9503-E78ED8906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2B2AB-3D00-4148-8AB7-7D91459E1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E88CB1-C2E8-4F72-8428-C48D778B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382721-ACE4-471D-B047-D59CB6ED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59A211-6E0F-4994-83AA-B61B1C00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0CADC-C391-4CDB-9BEC-CAC6539B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32AAEC-0447-442F-8427-D3A891D1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53303-0260-4C01-87D4-F2E9D722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188665-87F0-4AEA-BAC2-F4BEDB38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9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4D026A-4F85-4F82-8D7C-F69D2A9F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5D8129-51B1-4FFE-8F74-9D820B5A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2875E6-C90C-4F98-A201-8F56C83F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B38B0-682E-4784-BA06-AC5C30D7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AD419-5AA3-459F-AEC0-68C1A3C6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DEDB5-3C59-443B-8912-30E0A9F2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F6E71-A8F3-4223-9387-CBAEC327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6B653-E62E-4E7B-8E2E-218E4287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3E2DC-7729-4D72-91E6-DEDD2BA0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0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25961-E7FB-48C3-80FD-D6B14937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631E1F-B8A3-4122-B3E4-96D32B53D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2F4242-0387-4054-8521-D656F04E3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075FA-AC5B-4779-A7F7-F46D131F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300A-D5E0-4E70-8086-D5EEE966916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5A098-200C-4F35-BFFB-B7383E25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1F8B3-4A47-4C0D-8A99-B3424098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EC81A6-D1C4-431F-B848-153116D2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0F8DA-60BD-4623-9E0D-8A5771F9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F81FA-49A1-43E5-ADDE-3466A52C8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1300A-D5E0-4E70-8086-D5EEE966916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5EEEA-6068-4264-8258-A8D884FAB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44898-68A7-406C-8B4B-02B0C9469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2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png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png"/><Relationship Id="rId10" Type="http://schemas.openxmlformats.org/officeDocument/2006/relationships/image" Target="../media/image38.emf"/><Relationship Id="rId4" Type="http://schemas.openxmlformats.org/officeDocument/2006/relationships/image" Target="../media/image32.png"/><Relationship Id="rId9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4F7AFF-B117-4BA8-A280-F463771DC5EF}"/>
              </a:ext>
            </a:extLst>
          </p:cNvPr>
          <p:cNvSpPr/>
          <p:nvPr/>
        </p:nvSpPr>
        <p:spPr>
          <a:xfrm>
            <a:off x="248575" y="188912"/>
            <a:ext cx="11694850" cy="648017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E1A867-07BA-4F34-8FC7-7AB72BA376D9}"/>
              </a:ext>
            </a:extLst>
          </p:cNvPr>
          <p:cNvCxnSpPr>
            <a:cxnSpLocks/>
          </p:cNvCxnSpPr>
          <p:nvPr/>
        </p:nvCxnSpPr>
        <p:spPr>
          <a:xfrm flipH="1">
            <a:off x="2056498" y="188912"/>
            <a:ext cx="6645756" cy="64801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181D3E-E255-40AF-A420-7C4B9748750F}"/>
              </a:ext>
            </a:extLst>
          </p:cNvPr>
          <p:cNvSpPr/>
          <p:nvPr/>
        </p:nvSpPr>
        <p:spPr>
          <a:xfrm>
            <a:off x="2307169" y="1466850"/>
            <a:ext cx="6872342" cy="3924298"/>
          </a:xfrm>
          <a:prstGeom prst="rect">
            <a:avLst/>
          </a:prstGeom>
          <a:solidFill>
            <a:schemeClr val="tx1">
              <a:lumMod val="75000"/>
              <a:lumOff val="2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A58AB0D5-7505-4754-9310-69C4D8E1C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273" y="5415535"/>
            <a:ext cx="1385237" cy="59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2020. 10. 27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심아름</a:t>
            </a:r>
            <a:endParaRPr lang="en-US" altLang="ko-KR" sz="1200" b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05731A93-5C78-4C3E-94BE-10ADCFEB4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078" y="2777884"/>
            <a:ext cx="63059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ctr">
            <a:noAutofit/>
          </a:bodyPr>
          <a:lstStyle/>
          <a:p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j-cs"/>
              </a:rPr>
              <a:t>Recommendation</a:t>
            </a:r>
            <a:r>
              <a:rPr lang="ko-KR" altLang="en-US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j-cs"/>
              </a:rPr>
              <a:t>System</a:t>
            </a:r>
            <a:endParaRPr lang="en-US" altLang="ko-KR" sz="28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+mj-ea"/>
              <a:ea typeface="+mj-ea"/>
              <a:cs typeface="+mj-cs"/>
            </a:endParaRPr>
          </a:p>
          <a:p>
            <a:r>
              <a:rPr lang="en-US" altLang="ko-KR" sz="4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Weighted Similarity Measure</a:t>
            </a:r>
            <a:endParaRPr lang="ko-KR" altLang="ko-KR" sz="44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  <a:cs typeface="+mj-cs"/>
            </a:endParaRPr>
          </a:p>
          <a:p>
            <a:r>
              <a:rPr lang="en-US" altLang="ko-KR" sz="4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for User-Based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330218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7B7C331-2FB8-4FCC-B586-7C6EABF0D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38"/>
          <a:stretch/>
        </p:blipFill>
        <p:spPr>
          <a:xfrm>
            <a:off x="70242" y="874914"/>
            <a:ext cx="7631120" cy="59132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3E8B33-181D-43D7-B3D9-EF403C9FE1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74" r="51337" b="49807"/>
          <a:stretch/>
        </p:blipFill>
        <p:spPr>
          <a:xfrm>
            <a:off x="5150851" y="6402706"/>
            <a:ext cx="2442837" cy="385476"/>
          </a:xfrm>
          <a:prstGeom prst="rect">
            <a:avLst/>
          </a:prstGeom>
        </p:spPr>
      </p:pic>
      <p:sp>
        <p:nvSpPr>
          <p:cNvPr id="13" name="자유형 4">
            <a:extLst>
              <a:ext uri="{FF2B5EF4-FFF2-40B4-BE49-F238E27FC236}">
                <a16:creationId xmlns:a16="http://schemas.microsoft.com/office/drawing/2014/main" id="{EC4C52E5-C909-486C-90D4-59C177E5D486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9DBDB0-FE41-406C-AC4A-5E977E88CBE1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적용 예시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191A24-7A05-4189-9E17-334F75287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1966" y="874914"/>
            <a:ext cx="4149913" cy="146907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384C94-0A57-4FBF-A424-E3DD48C99A48}"/>
              </a:ext>
            </a:extLst>
          </p:cNvPr>
          <p:cNvSpPr txBox="1"/>
          <p:nvPr/>
        </p:nvSpPr>
        <p:spPr>
          <a:xfrm>
            <a:off x="765412" y="493458"/>
            <a:ext cx="62407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1600" b="1">
                <a:latin typeface="+mn-ea"/>
                <a:cs typeface="Times New Roman" panose="02020603050405020304" pitchFamily="18" charset="0"/>
              </a:rPr>
              <a:t>예시 데이터에 대한 유사도 기법 별 예측 값</a:t>
            </a:r>
            <a:endParaRPr lang="ko-KR" altLang="en-US" sz="1600" b="1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FB7EA6-E65F-420F-822D-A7330CAF7179}"/>
              </a:ext>
            </a:extLst>
          </p:cNvPr>
          <p:cNvSpPr txBox="1"/>
          <p:nvPr/>
        </p:nvSpPr>
        <p:spPr>
          <a:xfrm>
            <a:off x="8560035" y="486078"/>
            <a:ext cx="2773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1600" b="1">
                <a:latin typeface="+mn-ea"/>
                <a:cs typeface="Times New Roman" panose="02020603050405020304" pitchFamily="18" charset="0"/>
              </a:rPr>
              <a:t>평가 예측 </a:t>
            </a:r>
            <a:r>
              <a:rPr lang="ko-KR" altLang="en-US" sz="1600" b="1">
                <a:latin typeface="+mn-ea"/>
                <a:cs typeface="Times New Roman" panose="02020603050405020304" pitchFamily="18" charset="0"/>
              </a:rPr>
              <a:t>값에 대한</a:t>
            </a:r>
            <a:r>
              <a:rPr lang="en-US" altLang="ko-KR" sz="1600" b="1">
                <a:latin typeface="+mn-ea"/>
                <a:cs typeface="Times New Roman" panose="02020603050405020304" pitchFamily="18" charset="0"/>
              </a:rPr>
              <a:t> MAE</a:t>
            </a:r>
            <a:endParaRPr lang="ko-KR" altLang="en-US" sz="1600" b="1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0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2004A70-D980-4C61-9B77-C2417618330A}"/>
              </a:ext>
            </a:extLst>
          </p:cNvPr>
          <p:cNvSpPr txBox="1"/>
          <p:nvPr/>
        </p:nvSpPr>
        <p:spPr>
          <a:xfrm>
            <a:off x="171258" y="161285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>
              <a:latin typeface="나눔"/>
              <a:ea typeface="나눔스퀘어 Bold" panose="020B0600000101010101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218F4F-3588-4B36-A6B6-414A5A5C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DA1926-81B1-40A6-AA97-B26FDCBA9F3D}"/>
              </a:ext>
            </a:extLst>
          </p:cNvPr>
          <p:cNvSpPr/>
          <p:nvPr/>
        </p:nvSpPr>
        <p:spPr>
          <a:xfrm>
            <a:off x="268227" y="708111"/>
            <a:ext cx="11659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0CE49A-E4A1-408A-8775-6E74B305A9C9}"/>
              </a:ext>
            </a:extLst>
          </p:cNvPr>
          <p:cNvSpPr txBox="1"/>
          <p:nvPr/>
        </p:nvSpPr>
        <p:spPr>
          <a:xfrm>
            <a:off x="268227" y="3177479"/>
            <a:ext cx="309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600" b="1">
                <a:latin typeface="+mn-ea"/>
                <a:cs typeface="Times New Roman" panose="02020603050405020304" pitchFamily="18" charset="0"/>
              </a:rPr>
              <a:t>Hyperparameter</a:t>
            </a:r>
            <a:r>
              <a:rPr lang="en-US" altLang="ko-KR" b="1">
                <a:ea typeface="나눔바른고딕" panose="020B0603020101020101" pitchFamily="50" charset="-127"/>
              </a:rPr>
              <a:t>  </a:t>
            </a:r>
            <a:r>
              <a:rPr lang="ko-KR" altLang="ko-KR" sz="1800" err="1">
                <a:effectLst/>
                <a:ea typeface="HY신명조" panose="02030600000101010101" pitchFamily="18" charset="-127"/>
                <a:cs typeface="Times New Roman" panose="02020603050405020304" pitchFamily="18" charset="0"/>
              </a:rPr>
              <a:t>λ</a:t>
            </a:r>
            <a:endParaRPr lang="ko-KR" altLang="en-US" b="1">
              <a:ea typeface="나눔바른고딕" panose="020B0603020101020101" pitchFamily="50" charset="-127"/>
            </a:endParaRPr>
          </a:p>
        </p:txBody>
      </p:sp>
      <p:sp>
        <p:nvSpPr>
          <p:cNvPr id="2" name="자유형 4">
            <a:extLst>
              <a:ext uri="{FF2B5EF4-FFF2-40B4-BE49-F238E27FC236}">
                <a16:creationId xmlns:a16="http://schemas.microsoft.com/office/drawing/2014/main" id="{E6E4553E-7575-4A02-BDC1-182FE8D56FA9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99BEE-AFD2-45ED-AD78-9C9217686C26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평가 </a:t>
            </a: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Dataset</a:t>
            </a:r>
            <a:endParaRPr lang="ko-KR" altLang="en-US" sz="14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A2AD75-FB4A-4768-9200-A17EBDFD4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09"/>
          <a:stretch/>
        </p:blipFill>
        <p:spPr>
          <a:xfrm>
            <a:off x="851204" y="1348429"/>
            <a:ext cx="9551868" cy="12442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565A35-639B-4C03-B481-837B804CBE45}"/>
              </a:ext>
            </a:extLst>
          </p:cNvPr>
          <p:cNvSpPr txBox="1"/>
          <p:nvPr/>
        </p:nvSpPr>
        <p:spPr>
          <a:xfrm>
            <a:off x="8079945" y="4152060"/>
            <a:ext cx="2323127" cy="136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15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endParaRPr lang="en-US" altLang="ko-KR" sz="1400" b="1" kern="10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15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400" b="1" kern="100" err="1">
                <a:latin typeface="+mn-ea"/>
                <a:cs typeface="Times New Roman" panose="02020603050405020304" pitchFamily="18" charset="0"/>
              </a:rPr>
              <a:t>MovieLens</a:t>
            </a:r>
            <a:r>
              <a:rPr lang="en-US" altLang="ko-KR" sz="1400" b="1" kern="10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b="1" kern="100" err="1">
                <a:latin typeface="+mn-ea"/>
                <a:cs typeface="Times New Roman" panose="02020603050405020304" pitchFamily="18" charset="0"/>
              </a:rPr>
              <a:t>λ</a:t>
            </a:r>
            <a:r>
              <a:rPr lang="ko-KR" altLang="ko-KR" sz="1400" b="1" kern="10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b="1" kern="100">
                <a:latin typeface="+mn-ea"/>
                <a:cs typeface="Times New Roman" panose="02020603050405020304" pitchFamily="18" charset="0"/>
              </a:rPr>
              <a:t>: 2000</a:t>
            </a:r>
            <a:endParaRPr lang="ko-KR" altLang="ko-KR" sz="1400" b="1" kern="10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15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400" b="1" kern="100" err="1">
                <a:latin typeface="+mn-ea"/>
                <a:cs typeface="Times New Roman" panose="02020603050405020304" pitchFamily="18" charset="0"/>
              </a:rPr>
              <a:t>FilmTrust</a:t>
            </a:r>
            <a:r>
              <a:rPr lang="en-US" altLang="ko-KR" sz="1400" b="1" kern="10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b="1" kern="100" err="1">
                <a:latin typeface="+mn-ea"/>
                <a:cs typeface="Times New Roman" panose="02020603050405020304" pitchFamily="18" charset="0"/>
              </a:rPr>
              <a:t>λ</a:t>
            </a:r>
            <a:r>
              <a:rPr lang="ko-KR" altLang="ko-KR" sz="1400" b="1" kern="10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400" b="1" kern="100">
                <a:latin typeface="+mn-ea"/>
                <a:cs typeface="Times New Roman" panose="02020603050405020304" pitchFamily="18" charset="0"/>
              </a:rPr>
              <a:t>: 70</a:t>
            </a:r>
            <a:endParaRPr lang="ko-KR" altLang="ko-KR" sz="1400" b="1" kern="10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15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400" b="1" kern="100">
                <a:latin typeface="+mn-ea"/>
                <a:cs typeface="Times New Roman" panose="02020603050405020304" pitchFamily="18" charset="0"/>
              </a:rPr>
              <a:t>Jester </a:t>
            </a:r>
            <a:r>
              <a:rPr lang="ko-KR" altLang="ko-KR" sz="1400" b="1" kern="100" err="1">
                <a:latin typeface="+mn-ea"/>
                <a:cs typeface="Times New Roman" panose="02020603050405020304" pitchFamily="18" charset="0"/>
              </a:rPr>
              <a:t>λ</a:t>
            </a:r>
            <a:r>
              <a:rPr lang="en-US" altLang="ko-KR" sz="1400" b="1" kern="100">
                <a:latin typeface="+mn-ea"/>
                <a:cs typeface="Times New Roman" panose="02020603050405020304" pitchFamily="18" charset="0"/>
              </a:rPr>
              <a:t> : 88</a:t>
            </a:r>
            <a:endParaRPr lang="ko-KR" altLang="ko-KR" sz="1400" b="1" kern="1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C01B92-D5D6-45E2-9415-18ED122924D6}"/>
              </a:ext>
            </a:extLst>
          </p:cNvPr>
          <p:cNvSpPr txBox="1"/>
          <p:nvPr/>
        </p:nvSpPr>
        <p:spPr>
          <a:xfrm>
            <a:off x="1434182" y="3766313"/>
            <a:ext cx="6848580" cy="175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800"/>
              </a:spcAft>
            </a:pPr>
            <a:r>
              <a:rPr lang="ko-KR" altLang="ko-KR" sz="1400" kern="100">
                <a:effectLst/>
                <a:latin typeface="+mn-ea"/>
                <a:cs typeface="Times New Roman" panose="02020603050405020304" pitchFamily="18" charset="0"/>
              </a:rPr>
              <a:t>각 </a:t>
            </a:r>
            <a:r>
              <a:rPr lang="en-US" altLang="ko-KR" sz="1400" kern="100">
                <a:effectLst/>
                <a:latin typeface="+mn-ea"/>
                <a:cs typeface="Times New Roman" panose="02020603050405020304" pitchFamily="18" charset="0"/>
              </a:rPr>
              <a:t>Dataset</a:t>
            </a:r>
            <a:r>
              <a:rPr lang="ko-KR" altLang="ko-KR" sz="1400" kern="100">
                <a:effectLst/>
                <a:latin typeface="+mn-ea"/>
                <a:cs typeface="Times New Roman" panose="02020603050405020304" pitchFamily="18" charset="0"/>
              </a:rPr>
              <a:t>에서 </a:t>
            </a:r>
            <a:r>
              <a:rPr lang="en-US" altLang="ko-KR" sz="1400" kern="100">
                <a:effectLst/>
                <a:latin typeface="+mn-ea"/>
                <a:cs typeface="Times New Roman" panose="02020603050405020304" pitchFamily="18" charset="0"/>
              </a:rPr>
              <a:t>Sample data set</a:t>
            </a:r>
            <a:r>
              <a:rPr lang="ko-KR" altLang="ko-KR" sz="1400" kern="100">
                <a:effectLst/>
                <a:latin typeface="+mn-ea"/>
                <a:cs typeface="Times New Roman" panose="02020603050405020304" pitchFamily="18" charset="0"/>
              </a:rPr>
              <a:t>을 추출하여</a:t>
            </a:r>
            <a:r>
              <a:rPr lang="en-US" altLang="ko-KR" sz="1400" kern="100">
                <a:effectLst/>
                <a:latin typeface="+mn-ea"/>
                <a:cs typeface="Times New Roman" panose="02020603050405020304" pitchFamily="18" charset="0"/>
              </a:rPr>
              <a:t> MAE </a:t>
            </a:r>
            <a:r>
              <a:rPr lang="ko-KR" altLang="ko-KR" sz="1400" kern="100">
                <a:effectLst/>
                <a:latin typeface="+mn-ea"/>
                <a:cs typeface="Times New Roman" panose="02020603050405020304" pitchFamily="18" charset="0"/>
              </a:rPr>
              <a:t>값이 최소화되는 </a:t>
            </a:r>
            <a:r>
              <a:rPr lang="ko-KR" altLang="ko-KR" sz="1400" kern="100" err="1">
                <a:effectLst/>
                <a:latin typeface="+mn-ea"/>
                <a:cs typeface="Times New Roman" panose="02020603050405020304" pitchFamily="18" charset="0"/>
              </a:rPr>
              <a:t>λ</a:t>
            </a:r>
            <a:r>
              <a:rPr lang="en-US" altLang="ko-KR" sz="1400" kern="10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400" kern="100">
                <a:effectLst/>
                <a:latin typeface="+mn-ea"/>
                <a:cs typeface="Times New Roman" panose="02020603050405020304" pitchFamily="18" charset="0"/>
              </a:rPr>
              <a:t>설정</a:t>
            </a:r>
            <a:endParaRPr lang="en-US" altLang="ko-KR" sz="1400" kern="100">
              <a:effectLst/>
              <a:latin typeface="+mn-ea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800"/>
              </a:spcAft>
            </a:pPr>
            <a:endParaRPr lang="ko-KR" altLang="ko-KR" sz="1600" kern="10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15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400" kern="100" err="1">
                <a:effectLst/>
                <a:latin typeface="+mn-ea"/>
                <a:cs typeface="Times New Roman" panose="02020603050405020304" pitchFamily="18" charset="0"/>
              </a:rPr>
              <a:t>MovieLens</a:t>
            </a:r>
            <a:r>
              <a:rPr lang="en-US" altLang="ko-KR" sz="1400" kern="100">
                <a:effectLst/>
                <a:latin typeface="+mn-ea"/>
                <a:cs typeface="Times New Roman" panose="02020603050405020304" pitchFamily="18" charset="0"/>
              </a:rPr>
              <a:t> : User 100 * Item 1000</a:t>
            </a:r>
            <a:endParaRPr lang="ko-KR" altLang="ko-KR" sz="1600" kern="10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15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400" kern="100" err="1">
                <a:effectLst/>
                <a:latin typeface="+mn-ea"/>
                <a:cs typeface="Times New Roman" panose="02020603050405020304" pitchFamily="18" charset="0"/>
              </a:rPr>
              <a:t>FilmTrust</a:t>
            </a:r>
            <a:r>
              <a:rPr lang="en-US" altLang="ko-KR" sz="1400" kern="100">
                <a:effectLst/>
                <a:latin typeface="+mn-ea"/>
                <a:cs typeface="Times New Roman" panose="02020603050405020304" pitchFamily="18" charset="0"/>
              </a:rPr>
              <a:t> : User 300 * Item 400</a:t>
            </a:r>
            <a:endParaRPr lang="ko-KR" altLang="ko-KR" sz="1600" kern="10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15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400" kern="100">
                <a:effectLst/>
                <a:latin typeface="+mn-ea"/>
                <a:cs typeface="Times New Roman" panose="02020603050405020304" pitchFamily="18" charset="0"/>
              </a:rPr>
              <a:t>Jester : User 200 * Item 100</a:t>
            </a:r>
            <a:endParaRPr lang="ko-KR" altLang="ko-KR" sz="1600" kern="10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EA1E2CD-83D2-41FC-9B8E-150ACA9D8F28}"/>
              </a:ext>
            </a:extLst>
          </p:cNvPr>
          <p:cNvSpPr/>
          <p:nvPr/>
        </p:nvSpPr>
        <p:spPr>
          <a:xfrm>
            <a:off x="6087698" y="4381876"/>
            <a:ext cx="752580" cy="90208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9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53968D3-5C3F-4864-A44A-889B8B517830}"/>
              </a:ext>
            </a:extLst>
          </p:cNvPr>
          <p:cNvSpPr/>
          <p:nvPr/>
        </p:nvSpPr>
        <p:spPr>
          <a:xfrm>
            <a:off x="309970" y="2778249"/>
            <a:ext cx="1072379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  <a:cs typeface="Times New Roman" panose="02020603050405020304" pitchFamily="18" charset="0"/>
              </a:rPr>
              <a:t>Top</a:t>
            </a:r>
            <a:r>
              <a:rPr lang="en-US" altLang="ko-KR" b="1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1600" b="1">
                <a:latin typeface="+mn-ea"/>
                <a:cs typeface="Times New Roman" panose="02020603050405020304" pitchFamily="18" charset="0"/>
              </a:rPr>
              <a:t>N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2F7EADD-83E1-45C1-8402-BBCB9139FF80}"/>
                  </a:ext>
                </a:extLst>
              </p:cNvPr>
              <p:cNvSpPr/>
              <p:nvPr/>
            </p:nvSpPr>
            <p:spPr>
              <a:xfrm>
                <a:off x="734105" y="1238448"/>
                <a:ext cx="10723790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</m:nary>
                    </m:oMath>
                  </m:oMathPara>
                </a14:m>
                <a:endParaRPr lang="en-US" altLang="ko-KR">
                  <a:solidFill>
                    <a:srgbClr val="24292E"/>
                  </a:solidFill>
                  <a:latin typeface="-apple-system"/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2F7EADD-83E1-45C1-8402-BBCB9139F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05" y="1238448"/>
                <a:ext cx="10723790" cy="800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E8571-B4E3-42D3-B421-92B1BCBD10E2}"/>
                  </a:ext>
                </a:extLst>
              </p:cNvPr>
              <p:cNvSpPr txBox="1"/>
              <p:nvPr/>
            </p:nvSpPr>
            <p:spPr>
              <a:xfrm>
                <a:off x="851204" y="3439967"/>
                <a:ext cx="8549640" cy="591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𝑇𝑜𝑝𝑁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실제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상위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항목에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존재하는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예측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상위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항목의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E8571-B4E3-42D3-B421-92B1BCBD1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04" y="3439967"/>
                <a:ext cx="8549640" cy="591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DA97500-BE1B-4AFA-8D8C-86A6FA6E3024}"/>
              </a:ext>
            </a:extLst>
          </p:cNvPr>
          <p:cNvSpPr txBox="1"/>
          <p:nvPr/>
        </p:nvSpPr>
        <p:spPr>
          <a:xfrm>
            <a:off x="990365" y="5533636"/>
            <a:ext cx="11143501" cy="1120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15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600" b="1" kern="100">
                <a:effectLst/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ko-KR" sz="1600" kern="100">
                <a:effectLst/>
                <a:latin typeface="+mn-ea"/>
                <a:cs typeface="Times New Roman" panose="02020603050405020304" pitchFamily="18" charset="0"/>
              </a:rPr>
              <a:t> : </a:t>
            </a:r>
            <a:r>
              <a:rPr lang="ko-KR" altLang="en-US" sz="1600" kern="100">
                <a:effectLst/>
                <a:latin typeface="+mn-ea"/>
                <a:cs typeface="Times New Roman" panose="02020603050405020304" pitchFamily="18" charset="0"/>
              </a:rPr>
              <a:t>비교에 이용할 항목의</a:t>
            </a:r>
            <a:r>
              <a:rPr lang="en-US" altLang="ko-KR" sz="1600" kern="10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600" kern="100">
                <a:effectLst/>
                <a:latin typeface="+mn-ea"/>
                <a:cs typeface="Times New Roman" panose="02020603050405020304" pitchFamily="18" charset="0"/>
              </a:rPr>
              <a:t>수</a:t>
            </a:r>
            <a:endParaRPr lang="en-US" altLang="ko-KR" sz="1600" kern="10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15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600" b="1" kern="100" err="1">
                <a:effectLst/>
                <a:latin typeface="+mn-ea"/>
                <a:cs typeface="Times New Roman" panose="02020603050405020304" pitchFamily="18" charset="0"/>
              </a:rPr>
              <a:t>lb</a:t>
            </a:r>
            <a:r>
              <a:rPr lang="en-US" altLang="ko-KR" sz="1600" b="1" kern="10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600" b="1" kern="100" err="1">
                <a:effectLst/>
                <a:latin typeface="+mn-ea"/>
                <a:cs typeface="Times New Roman" panose="02020603050405020304" pitchFamily="18" charset="0"/>
              </a:rPr>
              <a:t>hb</a:t>
            </a:r>
            <a:r>
              <a:rPr lang="en-US" altLang="ko-KR" sz="1600" b="1" kern="10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effectLst/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ko-KR" sz="1600" kern="100">
                <a:effectLst/>
                <a:latin typeface="+mn-ea"/>
                <a:cs typeface="Times New Roman" panose="02020603050405020304" pitchFamily="18" charset="0"/>
              </a:rPr>
              <a:t>평가 데이터의 수의 상한 값</a:t>
            </a:r>
            <a:r>
              <a:rPr lang="en-US" altLang="ko-KR" sz="1600" kern="10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600" kern="100" err="1">
                <a:effectLst/>
                <a:latin typeface="+mn-ea"/>
                <a:cs typeface="Times New Roman" panose="02020603050405020304" pitchFamily="18" charset="0"/>
              </a:rPr>
              <a:t>hb</a:t>
            </a:r>
            <a:r>
              <a:rPr lang="en-US" altLang="ko-KR" sz="1600" kern="10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600" kern="100">
                <a:effectLst/>
                <a:latin typeface="+mn-ea"/>
                <a:cs typeface="Times New Roman" panose="02020603050405020304" pitchFamily="18" charset="0"/>
              </a:rPr>
              <a:t>데이터 수의</a:t>
            </a:r>
            <a:r>
              <a:rPr lang="en-US" altLang="ko-KR" sz="1600" kern="100">
                <a:effectLst/>
                <a:latin typeface="+mn-ea"/>
                <a:cs typeface="Times New Roman" panose="02020603050405020304" pitchFamily="18" charset="0"/>
              </a:rPr>
              <a:t> 75%)</a:t>
            </a:r>
            <a:r>
              <a:rPr lang="ko-KR" altLang="ko-KR" sz="1600" kern="100">
                <a:effectLst/>
                <a:latin typeface="+mn-ea"/>
                <a:cs typeface="Times New Roman" panose="02020603050405020304" pitchFamily="18" charset="0"/>
              </a:rPr>
              <a:t>과 하한 값</a:t>
            </a:r>
            <a:r>
              <a:rPr lang="en-US" altLang="ko-KR" sz="1600" kern="10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600" kern="100" err="1">
                <a:effectLst/>
                <a:latin typeface="+mn-ea"/>
                <a:cs typeface="Times New Roman" panose="02020603050405020304" pitchFamily="18" charset="0"/>
              </a:rPr>
              <a:t>lb</a:t>
            </a:r>
            <a:r>
              <a:rPr lang="en-US" altLang="ko-KR" sz="1600" kern="10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600" kern="100">
                <a:effectLst/>
                <a:latin typeface="+mn-ea"/>
                <a:cs typeface="Times New Roman" panose="02020603050405020304" pitchFamily="18" charset="0"/>
              </a:rPr>
              <a:t>데이터 수의</a:t>
            </a:r>
            <a:r>
              <a:rPr lang="en-US" altLang="ko-KR" sz="1600" kern="100">
                <a:effectLst/>
                <a:latin typeface="+mn-ea"/>
                <a:cs typeface="Times New Roman" panose="02020603050405020304" pitchFamily="18" charset="0"/>
              </a:rPr>
              <a:t> 50%)	</a:t>
            </a:r>
          </a:p>
          <a:p>
            <a:pPr lvl="1" algn="just">
              <a:lnSpc>
                <a:spcPct val="115000"/>
              </a:lnSpc>
              <a:spcAft>
                <a:spcPts val="800"/>
              </a:spcAft>
            </a:pPr>
            <a:r>
              <a:rPr lang="en-US" altLang="ko-KR" sz="1600" kern="100">
                <a:latin typeface="+mn-ea"/>
                <a:cs typeface="Times New Roman" panose="02020603050405020304" pitchFamily="18" charset="0"/>
              </a:rPr>
              <a:t>	  </a:t>
            </a:r>
            <a:r>
              <a:rPr lang="ko-KR" altLang="en-US" sz="1600" kern="100">
                <a:latin typeface="+mn-ea"/>
                <a:cs typeface="Times New Roman" panose="02020603050405020304" pitchFamily="18" charset="0"/>
              </a:rPr>
              <a:t>평가 항목의 수가 </a:t>
            </a:r>
            <a:r>
              <a:rPr lang="ko-KR" altLang="ko-KR" sz="1600" kern="100">
                <a:effectLst/>
                <a:latin typeface="+mn-ea"/>
                <a:cs typeface="Times New Roman" panose="02020603050405020304" pitchFamily="18" charset="0"/>
              </a:rPr>
              <a:t>이보다</a:t>
            </a:r>
            <a:r>
              <a:rPr lang="en-US" altLang="ko-KR" sz="1600" kern="10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600" kern="100">
                <a:effectLst/>
                <a:latin typeface="+mn-ea"/>
                <a:cs typeface="Times New Roman" panose="02020603050405020304" pitchFamily="18" charset="0"/>
              </a:rPr>
              <a:t>적거나 많은 </a:t>
            </a:r>
            <a:r>
              <a:rPr lang="ko-KR" altLang="ko-KR" sz="1600" kern="100">
                <a:effectLst/>
                <a:latin typeface="+mn-ea"/>
                <a:cs typeface="Times New Roman" panose="02020603050405020304" pitchFamily="18" charset="0"/>
              </a:rPr>
              <a:t>사용자의 데이터는 평가에 </a:t>
            </a:r>
            <a:r>
              <a:rPr lang="ko-KR" altLang="en-US" sz="1600" kern="100">
                <a:effectLst/>
                <a:latin typeface="+mn-ea"/>
                <a:cs typeface="Times New Roman" panose="02020603050405020304" pitchFamily="18" charset="0"/>
              </a:rPr>
              <a:t>사용하지</a:t>
            </a:r>
            <a:r>
              <a:rPr lang="en-US" altLang="ko-KR" sz="1600" kern="10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600" kern="100">
                <a:effectLst/>
                <a:latin typeface="+mn-ea"/>
                <a:cs typeface="Times New Roman" panose="02020603050405020304" pitchFamily="18" charset="0"/>
              </a:rPr>
              <a:t>않음</a:t>
            </a:r>
            <a:endParaRPr lang="ko-KR" altLang="ko-KR" sz="1600" kern="10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F3986C-6BE1-473A-8915-3CB7B860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65" y="4359438"/>
            <a:ext cx="3964408" cy="985501"/>
          </a:xfrm>
          <a:prstGeom prst="rect">
            <a:avLst/>
          </a:prstGeom>
        </p:spPr>
      </p:pic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평가 </a:t>
            </a: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Validate performance</a:t>
            </a:r>
            <a:endParaRPr lang="ko-KR" altLang="en-US" sz="1400" b="1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535F2B-61D0-4011-BD47-BBF7216D1CDC}"/>
              </a:ext>
            </a:extLst>
          </p:cNvPr>
          <p:cNvSpPr/>
          <p:nvPr/>
        </p:nvSpPr>
        <p:spPr>
          <a:xfrm>
            <a:off x="268227" y="708111"/>
            <a:ext cx="11659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  <a:cs typeface="Times New Roman" panose="02020603050405020304" pitchFamily="18" charset="0"/>
              </a:rPr>
              <a:t>MAE</a:t>
            </a:r>
          </a:p>
        </p:txBody>
      </p:sp>
    </p:spTree>
    <p:extLst>
      <p:ext uri="{BB962C8B-B14F-4D97-AF65-F5344CB8AC3E}">
        <p14:creationId xmlns:p14="http://schemas.microsoft.com/office/powerpoint/2010/main" val="364854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56A82690-4288-4023-BF55-408782B107B1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FE973-908E-407D-8992-B74517D484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평가 </a:t>
            </a: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  <a:endParaRPr lang="ko-KR" altLang="en-US" sz="1400" b="1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76FF0F-89CF-4B85-98D7-FB8F2D61C7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3" y="1066063"/>
            <a:ext cx="6751320" cy="78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584DB1-582D-44EA-95AD-F2F6EF571B8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3" y="2107603"/>
            <a:ext cx="5827772" cy="2355269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98A281-A62B-4073-BE20-0B8E7718005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97" y="2107603"/>
            <a:ext cx="5827772" cy="2355269"/>
          </a:xfrm>
          <a:prstGeom prst="rect">
            <a:avLst/>
          </a:prstGeom>
          <a:noFill/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63CE18-7C76-4648-A214-50A56044E4A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3" y="4515258"/>
            <a:ext cx="5827773" cy="2342742"/>
          </a:xfrm>
          <a:prstGeom prst="rect">
            <a:avLst/>
          </a:prstGeom>
          <a:noFill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30CA895-C97A-4BA2-896C-2346ADA0182F}"/>
              </a:ext>
            </a:extLst>
          </p:cNvPr>
          <p:cNvSpPr/>
          <p:nvPr/>
        </p:nvSpPr>
        <p:spPr>
          <a:xfrm>
            <a:off x="268227" y="601781"/>
            <a:ext cx="42246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b="1">
                <a:latin typeface="+mn-ea"/>
                <a:cs typeface="Times New Roman" panose="02020603050405020304" pitchFamily="18" charset="0"/>
              </a:rPr>
              <a:t>유사도 별</a:t>
            </a:r>
            <a:r>
              <a:rPr lang="en-US" altLang="ko-KR" sz="1600" b="1">
                <a:latin typeface="+mn-ea"/>
                <a:cs typeface="Times New Roman" panose="02020603050405020304" pitchFamily="18" charset="0"/>
              </a:rPr>
              <a:t> MAE </a:t>
            </a:r>
            <a:r>
              <a:rPr lang="ko-KR" altLang="ko-KR" sz="1600" b="1">
                <a:latin typeface="+mn-ea"/>
                <a:cs typeface="Times New Roman" panose="02020603050405020304" pitchFamily="18" charset="0"/>
              </a:rPr>
              <a:t>평균 비교</a:t>
            </a:r>
            <a:endParaRPr lang="en-US" altLang="ko-KR" sz="1600" b="1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3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56A82690-4288-4023-BF55-408782B107B1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FE973-908E-407D-8992-B74517D484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평가 </a:t>
            </a: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  <a:endParaRPr lang="ko-KR" altLang="en-US" sz="1400" b="1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E3880A-FEFC-4BED-B543-07A8AE7B0E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4" y="1070975"/>
            <a:ext cx="6751320" cy="79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72048B2-6ABD-480C-B682-E9578B700E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1" y="2103744"/>
            <a:ext cx="5827772" cy="2355269"/>
          </a:xfrm>
          <a:prstGeom prst="rect">
            <a:avLst/>
          </a:prstGeom>
          <a:noFill/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83993C7-1E8D-4E4F-85E7-95B7B5BF15C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97" y="2093927"/>
            <a:ext cx="5827772" cy="2365085"/>
          </a:xfrm>
          <a:prstGeom prst="rect">
            <a:avLst/>
          </a:prstGeom>
          <a:noFill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0E87C10-B3D2-4085-B094-C1936EABDEC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1" y="4515258"/>
            <a:ext cx="5827772" cy="2342742"/>
          </a:xfrm>
          <a:prstGeom prst="rect">
            <a:avLst/>
          </a:prstGeom>
          <a:noFill/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0F0F67-7954-4D3E-B9D1-DF5EE64C6C0B}"/>
              </a:ext>
            </a:extLst>
          </p:cNvPr>
          <p:cNvSpPr/>
          <p:nvPr/>
        </p:nvSpPr>
        <p:spPr>
          <a:xfrm>
            <a:off x="268228" y="601781"/>
            <a:ext cx="348506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b="1">
                <a:latin typeface="+mn-ea"/>
                <a:cs typeface="Times New Roman" panose="02020603050405020304" pitchFamily="18" charset="0"/>
              </a:rPr>
              <a:t>유사도 별</a:t>
            </a:r>
            <a:r>
              <a:rPr lang="en-US" altLang="ko-KR" sz="1600" b="1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 b="1" err="1">
                <a:latin typeface="+mn-ea"/>
                <a:cs typeface="Times New Roman" panose="02020603050405020304" pitchFamily="18" charset="0"/>
              </a:rPr>
              <a:t>TopN</a:t>
            </a:r>
            <a:r>
              <a:rPr lang="en-US" altLang="ko-KR" sz="1600" b="1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600" b="1" err="1">
                <a:latin typeface="+mn-ea"/>
                <a:cs typeface="Times New Roman" panose="02020603050405020304" pitchFamily="18" charset="0"/>
              </a:rPr>
              <a:t>일치율</a:t>
            </a:r>
            <a:r>
              <a:rPr lang="ko-KR" altLang="ko-KR" sz="1600" b="1">
                <a:latin typeface="+mn-ea"/>
                <a:cs typeface="Times New Roman" panose="02020603050405020304" pitchFamily="18" charset="0"/>
              </a:rPr>
              <a:t> 평균 비교</a:t>
            </a:r>
            <a:endParaRPr lang="ko-KR" altLang="en-US" sz="1600" b="1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4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4">
            <a:extLst>
              <a:ext uri="{FF2B5EF4-FFF2-40B4-BE49-F238E27FC236}">
                <a16:creationId xmlns:a16="http://schemas.microsoft.com/office/drawing/2014/main" id="{52BE6AD4-D4A6-4D8D-B02E-46E0EF0F781F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8571E-55F9-4970-B10B-8EB003332BC7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2FDFA-7FA9-4E68-930C-5EE9A1E4E2E6}"/>
              </a:ext>
            </a:extLst>
          </p:cNvPr>
          <p:cNvSpPr txBox="1"/>
          <p:nvPr/>
        </p:nvSpPr>
        <p:spPr>
          <a:xfrm>
            <a:off x="405764" y="905143"/>
            <a:ext cx="10757535" cy="417550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>
            <a:spAutoFit/>
          </a:bodyPr>
          <a:lstStyle/>
          <a:p>
            <a:pPr algn="just" latinLnBrk="1">
              <a:spcAft>
                <a:spcPts val="800"/>
              </a:spcAft>
            </a:pP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latinLnBrk="1">
              <a:spcAft>
                <a:spcPts val="800"/>
              </a:spcAft>
            </a:pP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하나의 유사도는 모든 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 최적일 수 없기 때문에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여러 유사도를 사용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ko-KR" sz="1600" i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i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새로운 유사도에 대해서도 쉽게 확장 가능</a:t>
            </a:r>
            <a:endParaRPr lang="en-US" altLang="ko-KR" sz="1600" i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latinLnBrk="1">
              <a:spcAft>
                <a:spcPts val="800"/>
              </a:spcAft>
            </a:pP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 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속성에 따라 중요한 유사도의 장점을 극대화 하기 위하여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곱이 아닌 가중합으로 유사도를 결합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600" i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i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유사도 및 예측 값에 대하여 </a:t>
            </a:r>
            <a:r>
              <a:rPr lang="ko-KR" altLang="en-US" sz="1600" i="1" kern="10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결측치</a:t>
            </a:r>
            <a:r>
              <a:rPr lang="ko-KR" altLang="en-US" sz="1600" i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감소</a:t>
            </a:r>
            <a:endParaRPr lang="en-US" altLang="ko-KR" sz="1600" i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 기반으로 유사도 결합의 최적의 조합 탐색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latinLnBrk="1">
              <a:spcAft>
                <a:spcPts val="800"/>
              </a:spcAft>
            </a:pP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정확한 예측을 위하여 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Dataset 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전체가 아니라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Item 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항목 별로 최적의 조합을 학습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ko-KR" sz="1600" i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i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아니라</a:t>
            </a:r>
            <a:r>
              <a:rPr lang="en-US" altLang="ko-KR" sz="1600" i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Data</a:t>
            </a:r>
            <a:r>
              <a:rPr lang="ko-KR" altLang="en-US" sz="1600" i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기반으로 유사도 결합 계수가 자동으로 결정</a:t>
            </a:r>
            <a:endParaRPr lang="en-US" altLang="ko-KR" sz="1600" i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600" i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0078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F47F5BA4-3DE4-4117-8169-DEE0ACC38C76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93FAC-8E0F-4AAC-9DDE-A1078E9F4338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optim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312993-03CE-44F7-AA7D-E44AE60BFE10}"/>
              </a:ext>
            </a:extLst>
          </p:cNvPr>
          <p:cNvGrpSpPr/>
          <p:nvPr/>
        </p:nvGrpSpPr>
        <p:grpSpPr>
          <a:xfrm>
            <a:off x="5627359" y="581359"/>
            <a:ext cx="6337341" cy="1266234"/>
            <a:chOff x="4689204" y="579828"/>
            <a:chExt cx="6337341" cy="126623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D513022-E4DF-4B7C-BD9D-C91F9460F1D0}"/>
                </a:ext>
              </a:extLst>
            </p:cNvPr>
            <p:cNvSpPr/>
            <p:nvPr/>
          </p:nvSpPr>
          <p:spPr>
            <a:xfrm>
              <a:off x="6390179" y="875263"/>
              <a:ext cx="3111548" cy="612335"/>
            </a:xfrm>
            <a:prstGeom prst="roundRect">
              <a:avLst/>
            </a:prstGeom>
            <a:solidFill>
              <a:srgbClr val="C5E0B4">
                <a:alpha val="7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F72747-65FB-48DF-8672-50730DF3E402}"/>
                </a:ext>
              </a:extLst>
            </p:cNvPr>
            <p:cNvSpPr/>
            <p:nvPr/>
          </p:nvSpPr>
          <p:spPr>
            <a:xfrm>
              <a:off x="5528891" y="1020408"/>
              <a:ext cx="561121" cy="329735"/>
            </a:xfrm>
            <a:prstGeom prst="roundRect">
              <a:avLst/>
            </a:prstGeom>
            <a:solidFill>
              <a:srgbClr val="F8CBAD">
                <a:alpha val="7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DFEBA74-5733-463E-8AA8-04F452C69F7C}"/>
                </a:ext>
              </a:extLst>
            </p:cNvPr>
            <p:cNvSpPr/>
            <p:nvPr/>
          </p:nvSpPr>
          <p:spPr>
            <a:xfrm>
              <a:off x="4689204" y="579828"/>
              <a:ext cx="6337341" cy="1266234"/>
            </a:xfrm>
            <a:prstGeom prst="round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5158D6-1363-4927-93BC-B2EE61FAFB14}"/>
                    </a:ext>
                  </a:extLst>
                </p:cNvPr>
                <p:cNvSpPr txBox="1"/>
                <p:nvPr/>
              </p:nvSpPr>
              <p:spPr>
                <a:xfrm>
                  <a:off x="4800601" y="808975"/>
                  <a:ext cx="6112021" cy="7448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ko-KR" altLang="en-US" sz="1400" b="1" i="1" kern="10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1400" b="1" i="1" kern="10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altLang="ko-KR" sz="1400" b="1" i="1" kern="1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400" b="0" i="1" kern="1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 kern="10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d>
                                  <m:dPr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ko-KR" sz="1400" i="1" kern="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sz="1400" b="1" i="1" kern="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400" b="1" i="1" kern="10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kern="100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kern="100">
                                                <a:latin typeface="Cambria Math" panose="02040503050406030204" pitchFamily="18" charset="0"/>
                                              </a:rPr>
                                              <m:t>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sz="1400" b="1" i="1" kern="1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ko-KR" altLang="ko-KR" sz="1400" b="1" i="1" kern="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"/>
                                            <m:ctrlPr>
                                              <a:rPr lang="ko-KR" altLang="ko-KR" sz="1400" b="1" i="1" kern="10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limLoc m:val="undOvr"/>
                                                <m:supHide m:val="on"/>
                                                <m:ctrlPr>
                                                  <a:rPr lang="ko-KR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d>
                                                  <m:dPr>
                                                    <m:begChr m:val=""/>
                                                    <m:ctrlPr>
                                                      <a:rPr lang="ko-KR" altLang="ko-KR" sz="1400" b="1" i="1" kern="10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1" i="1" kern="100"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  <m:r>
                                                      <a:rPr lang="ko-KR" altLang="en-US" sz="1400" b="1" i="1" kern="100"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altLang="ko-KR" sz="1400" b="1" i="1" kern="100">
                                                        <a:latin typeface="Cambria Math" panose="02040503050406030204" pitchFamily="18" charset="0"/>
                                                      </a:rPr>
                                                      <m:t>𝒔</m:t>
                                                    </m:r>
                                                    <m:r>
                                                      <a:rPr lang="en-US" altLang="ko-KR" sz="1400" b="1" i="1" kern="100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altLang="ko-KR" sz="1400" b="1" i="1" kern="100">
                                                        <a:latin typeface="Cambria Math" panose="02040503050406030204" pitchFamily="18" charset="0"/>
                                                      </a:rPr>
                                                      <m:t>𝒗</m:t>
                                                    </m:r>
                                                  </m:e>
                                                </m:d>
                                              </m:sub>
                                              <m:sup/>
                                              <m:e>
                                                <m:r>
                                                  <a:rPr lang="en-US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  <m:t>𝒘𝑺𝒊𝒎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ko-KR" altLang="ko-KR" sz="1400" b="1" i="1" kern="10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1" i="1" kern="100">
                                                        <a:latin typeface="Cambria Math" panose="02040503050406030204" pitchFamily="18" charset="0"/>
                                                      </a:rPr>
                                                      <m:t>𝒗</m:t>
                                                    </m:r>
                                                    <m:r>
                                                      <a:rPr lang="en-US" altLang="ko-KR" sz="1400" b="1" i="1" kern="10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ko-KR" sz="1400" b="1" i="1" kern="100"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</m:d>
                                              </m:e>
                                            </m:nary>
                                            <m:r>
                                              <a:rPr lang="ko-KR" altLang="en-US" sz="1400" b="1" i="1" kern="100">
                                                <a:latin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400" b="1" i="1" kern="10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400" b="1" i="1" kern="100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ko-KR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en-US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e>
                                            </m:d>
                                            <m:r>
                                              <a:rPr lang="ko-KR" altLang="en-US" sz="1400" b="1" i="1" kern="1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ko-KR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ko-KR" sz="1400" b="1" i="1" kern="10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1" i="1" kern="1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𝑹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1" i="1" kern="100"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num>
                                      <m:den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pHide m:val="on"/>
                                            <m:ctrlPr>
                                              <a:rPr lang="ko-KR" altLang="ko-KR" sz="1400" b="1" i="1" kern="10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d>
                                              <m:dPr>
                                                <m:begChr m:val=""/>
                                                <m:ctrlPr>
                                                  <a:rPr lang="ko-KR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  <m:r>
                                                  <a:rPr lang="ko-KR" altLang="en-US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  <m:t>∈</m:t>
                                                </m:r>
                                                <m:r>
                                                  <a:rPr lang="en-US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  <m:r>
                                                  <a:rPr lang="en-US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  <m:t>𝒗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US" altLang="ko-KR" sz="1400" b="1" i="1" kern="10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altLang="ko-KR" sz="1400" b="1" i="1" kern="100">
                                                <a:latin typeface="Cambria Math" panose="02040503050406030204" pitchFamily="18" charset="0"/>
                                              </a:rPr>
                                              <m:t>𝒘𝑺𝒊𝒎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ko-KR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  <m:t>𝒗</m:t>
                                                </m:r>
                                                <m:r>
                                                  <a:rPr lang="en-US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1400" b="1" i="1" kern="10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e>
                                        </m:nary>
                                        <m:r>
                                          <a:rPr lang="en-US" altLang="ko-KR" sz="1400" b="1" i="1" kern="10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400" b="1" i="1" kern="10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d>
                          </m:e>
                        </m:nary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∙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5158D6-1363-4927-93BC-B2EE61F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1" y="808975"/>
                  <a:ext cx="6112021" cy="7448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A17596BF-8373-43F9-BADE-12D44F28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46604"/>
              </p:ext>
            </p:extLst>
          </p:nvPr>
        </p:nvGraphicFramePr>
        <p:xfrm>
          <a:off x="227300" y="711151"/>
          <a:ext cx="637385" cy="13143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35024">
                  <a:extLst>
                    <a:ext uri="{9D8B030D-6E8A-4147-A177-3AD203B41FA5}">
                      <a16:colId xmlns:a16="http://schemas.microsoft.com/office/drawing/2014/main" val="4191171819"/>
                    </a:ext>
                  </a:extLst>
                </a:gridCol>
                <a:gridCol w="302361">
                  <a:extLst>
                    <a:ext uri="{9D8B030D-6E8A-4147-A177-3AD203B41FA5}">
                      <a16:colId xmlns:a16="http://schemas.microsoft.com/office/drawing/2014/main" val="4172731680"/>
                    </a:ext>
                  </a:extLst>
                </a:gridCol>
              </a:tblGrid>
              <a:tr h="2927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03292"/>
                  </a:ext>
                </a:extLst>
              </a:tr>
              <a:tr h="219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ko-KR" altLang="en-US" sz="700" b="0" strike="noStrike" kern="120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ko-KR" sz="90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b="0" strike="noStrike" kern="120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98300"/>
                  </a:ext>
                </a:extLst>
              </a:tr>
              <a:tr h="219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ko-KR" altLang="en-US" sz="700" b="0" strike="noStrike" kern="120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ko-KR" sz="90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669869"/>
                  </a:ext>
                </a:extLst>
              </a:tr>
              <a:tr h="2927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805978"/>
                  </a:ext>
                </a:extLst>
              </a:tr>
              <a:tr h="24754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ko-KR" altLang="en-US" sz="900" b="0" strike="noStrike" kern="120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ko-KR" altLang="en-US" sz="900" b="0" strike="noStrike" kern="120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2840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257D0AF-0633-4FE0-B305-9DE0D054B0B9}"/>
              </a:ext>
            </a:extLst>
          </p:cNvPr>
          <p:cNvSpPr/>
          <p:nvPr/>
        </p:nvSpPr>
        <p:spPr>
          <a:xfrm>
            <a:off x="572368" y="1486669"/>
            <a:ext cx="290238" cy="2766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표 20">
                <a:extLst>
                  <a:ext uri="{FF2B5EF4-FFF2-40B4-BE49-F238E27FC236}">
                    <a16:creationId xmlns:a16="http://schemas.microsoft.com/office/drawing/2014/main" id="{C2D37436-F022-4AEF-9B07-4F0B29CDDE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110671"/>
                  </p:ext>
                </p:extLst>
              </p:nvPr>
            </p:nvGraphicFramePr>
            <p:xfrm>
              <a:off x="974003" y="753207"/>
              <a:ext cx="480798" cy="12722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798">
                      <a:extLst>
                        <a:ext uri="{9D8B030D-6E8A-4147-A177-3AD203B41FA5}">
                          <a16:colId xmlns:a16="http://schemas.microsoft.com/office/drawing/2014/main" val="2931944711"/>
                        </a:ext>
                      </a:extLst>
                    </a:gridCol>
                  </a:tblGrid>
                  <a:tr h="291197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ko-KR" altLang="en-US" sz="900" b="1" strike="noStrike" kern="12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평균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4691606"/>
                      </a:ext>
                    </a:extLst>
                  </a:tr>
                  <a:tr h="245359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900" b="1" i="1" strike="noStrike" kern="120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900" b="1" i="1" strike="noStrike" kern="120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𝒗</m:t>
                                    </m:r>
                                    <m:r>
                                      <a:rPr lang="en-US" altLang="ko-KR" sz="900" b="1" i="1" strike="noStrike" kern="120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900" b="1" strike="noStrike" kern="1200" spc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786657"/>
                      </a:ext>
                    </a:extLst>
                  </a:tr>
                  <a:tr h="245359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900" b="1" i="1" strike="noStrike" kern="120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900" b="1" i="1" strike="noStrike" kern="120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𝒗</m:t>
                                    </m:r>
                                    <m:r>
                                      <a:rPr lang="en-US" altLang="ko-KR" sz="900" b="1" i="1" strike="noStrike" kern="120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900" b="1" strike="noStrike" kern="1200" spc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044130"/>
                      </a:ext>
                    </a:extLst>
                  </a:tr>
                  <a:tr h="245019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900" b="1" strike="noStrike" kern="1200" spc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4724900"/>
                      </a:ext>
                    </a:extLst>
                  </a:tr>
                  <a:tr h="245359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900" b="1" i="1" strike="noStrike" kern="120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900" b="1" i="1" strike="noStrike" kern="120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𝒗</m:t>
                                    </m:r>
                                    <m:r>
                                      <a:rPr lang="en-US" altLang="ko-KR" sz="900" b="1" i="1" strike="noStrike" kern="120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900" b="1" strike="noStrike" kern="1200" spc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0018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표 20">
                <a:extLst>
                  <a:ext uri="{FF2B5EF4-FFF2-40B4-BE49-F238E27FC236}">
                    <a16:creationId xmlns:a16="http://schemas.microsoft.com/office/drawing/2014/main" id="{C2D37436-F022-4AEF-9B07-4F0B29CDDE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110671"/>
                  </p:ext>
                </p:extLst>
              </p:nvPr>
            </p:nvGraphicFramePr>
            <p:xfrm>
              <a:off x="974003" y="753207"/>
              <a:ext cx="480798" cy="127229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798">
                      <a:extLst>
                        <a:ext uri="{9D8B030D-6E8A-4147-A177-3AD203B41FA5}">
                          <a16:colId xmlns:a16="http://schemas.microsoft.com/office/drawing/2014/main" val="2931944711"/>
                        </a:ext>
                      </a:extLst>
                    </a:gridCol>
                  </a:tblGrid>
                  <a:tr h="291197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ko-KR" altLang="en-US" sz="900" b="1" strike="noStrike" kern="1200" spc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평균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4691606"/>
                      </a:ext>
                    </a:extLst>
                  </a:tr>
                  <a:tr h="245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50" t="-119512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786657"/>
                      </a:ext>
                    </a:extLst>
                  </a:tr>
                  <a:tr h="245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50" t="-225000" r="-5000" b="-2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1044130"/>
                      </a:ext>
                    </a:extLst>
                  </a:tr>
                  <a:tr h="245019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900" b="1" strike="noStrike" kern="1200" spc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4724900"/>
                      </a:ext>
                    </a:extLst>
                  </a:tr>
                  <a:tr h="2453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50" t="-427500" r="-500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0182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EC1F96-1E1E-4F4D-8323-7FC0C2C29DA4}"/>
                  </a:ext>
                </a:extLst>
              </p:cNvPr>
              <p:cNvSpPr txBox="1"/>
              <p:nvPr/>
            </p:nvSpPr>
            <p:spPr>
              <a:xfrm>
                <a:off x="1908506" y="635290"/>
                <a:ext cx="4536269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 b="1">
                    <a:sym typeface="Wingdings" panose="05000000000000000000" pitchFamily="2" charset="2"/>
                  </a:rPr>
                  <a:t>S(u) </a:t>
                </a:r>
                <a:r>
                  <a:rPr lang="en-US" altLang="ko-KR" sz="1100">
                    <a:sym typeface="Wingdings" panose="05000000000000000000" pitchFamily="2" charset="2"/>
                  </a:rPr>
                  <a:t>= {v1, v2, v3}  : u</a:t>
                </a:r>
                <a:r>
                  <a:rPr lang="ko-KR" altLang="en-US" sz="1100">
                    <a:sym typeface="Wingdings" panose="05000000000000000000" pitchFamily="2" charset="2"/>
                  </a:rPr>
                  <a:t>의 유사 사용자</a:t>
                </a:r>
                <a:endParaRPr lang="en-US" altLang="ko-KR" sz="1100"/>
              </a:p>
              <a:p>
                <a:r>
                  <a:rPr lang="en-US" altLang="ko-KR" sz="1100" b="1" kern="100"/>
                  <a:t>S(v) </a:t>
                </a:r>
                <a:r>
                  <a:rPr lang="en-US" altLang="ko-KR" sz="1100">
                    <a:sym typeface="Wingdings" panose="05000000000000000000" pitchFamily="2" charset="2"/>
                  </a:rPr>
                  <a:t>= {v1, v2, v3}  : </a:t>
                </a:r>
                <a:r>
                  <a:rPr lang="ko-KR" altLang="en-US" sz="1100">
                    <a:sym typeface="Wingdings" panose="05000000000000000000" pitchFamily="2" charset="2"/>
                  </a:rPr>
                  <a:t>유사 사용자</a:t>
                </a:r>
                <a:r>
                  <a:rPr lang="en-US" altLang="ko-KR" sz="1100">
                    <a:sym typeface="Wingdings" panose="05000000000000000000" pitchFamily="2" charset="2"/>
                  </a:rPr>
                  <a:t>(s(u))</a:t>
                </a:r>
                <a:r>
                  <a:rPr lang="ko-KR" altLang="en-US" sz="1100">
                    <a:sym typeface="Wingdings" panose="05000000000000000000" pitchFamily="2" charset="2"/>
                  </a:rPr>
                  <a:t>의 유사 사용자</a:t>
                </a:r>
                <a:endParaRPr lang="en-US" altLang="ko-KR" sz="1100">
                  <a:sym typeface="Wingdings" panose="05000000000000000000" pitchFamily="2" charset="2"/>
                </a:endParaRPr>
              </a:p>
              <a:p>
                <a:endParaRPr lang="en-US" altLang="ko-KR" sz="1100">
                  <a:sym typeface="Wingdings" panose="05000000000000000000" pitchFamily="2" charset="2"/>
                </a:endParaRPr>
              </a:p>
              <a:p>
                <a:r>
                  <a:rPr lang="en-US" altLang="ko-KR" sz="1100" b="1" kern="100"/>
                  <a:t>w</a:t>
                </a:r>
                <a14:m>
                  <m:oMath xmlns:m="http://schemas.openxmlformats.org/officeDocument/2006/math">
                    <m:r>
                      <a:rPr lang="en-US" altLang="ko-KR" sz="1100" b="0" i="0" kern="1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kern="10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ko-KR" altLang="ko-KR" sz="1100" i="1" kern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 b="0" kern="1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100" b="0" kern="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kern="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1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 b="0" kern="1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100" b="0" i="1" kern="1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kern="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100" kern="100"/>
              </a:p>
              <a:p>
                <a:r>
                  <a:rPr lang="en-US" altLang="ko-KR" sz="1100" b="1" kern="100" err="1"/>
                  <a:t>wSim</a:t>
                </a:r>
                <a:r>
                  <a:rPr lang="en-US" altLang="ko-KR" sz="1100" kern="100"/>
                  <a:t>  = w</a:t>
                </a:r>
                <a:r>
                  <a:rPr lang="en-US" altLang="ko-KR" sz="1100" kern="100" baseline="-25000"/>
                  <a:t>1</a:t>
                </a:r>
                <a:r>
                  <a:rPr lang="en-US" altLang="ko-KR" sz="1100" kern="100"/>
                  <a:t>·sim1  + w</a:t>
                </a:r>
                <a:r>
                  <a:rPr lang="en-US" altLang="ko-KR" sz="1100" kern="100" baseline="-25000"/>
                  <a:t>2</a:t>
                </a:r>
                <a:r>
                  <a:rPr lang="en-US" altLang="ko-KR" sz="1100" kern="100"/>
                  <a:t>·sim2 = sim1·w</a:t>
                </a:r>
                <a:r>
                  <a:rPr lang="en-US" altLang="ko-KR" sz="1100" kern="100" baseline="-25000"/>
                  <a:t>1</a:t>
                </a:r>
                <a:r>
                  <a:rPr lang="en-US" altLang="ko-KR" sz="1100" kern="100"/>
                  <a:t> + sim2·w</a:t>
                </a:r>
                <a:r>
                  <a:rPr lang="en-US" altLang="ko-KR" sz="1100" kern="100" baseline="-25000"/>
                  <a:t>2</a:t>
                </a:r>
              </a:p>
              <a:p>
                <a:pPr lvl="1"/>
                <a:r>
                  <a:rPr lang="en-US" altLang="ko-KR" sz="1100" b="1" kern="100"/>
                  <a:t>w</a:t>
                </a:r>
                <a:r>
                  <a:rPr lang="en-US" altLang="ko-KR" sz="1100" b="1" kern="100" baseline="-25000"/>
                  <a:t>1</a:t>
                </a:r>
                <a:r>
                  <a:rPr lang="en-US" altLang="ko-KR" sz="1100" b="1" kern="100"/>
                  <a:t>·sim1  </a:t>
                </a:r>
                <a:r>
                  <a:rPr lang="en-US" altLang="ko-KR" sz="1100" kern="100"/>
                  <a:t>:  3x3 matrix</a:t>
                </a:r>
              </a:p>
              <a:p>
                <a:pPr lvl="1"/>
                <a:r>
                  <a:rPr lang="en-US" altLang="ko-KR" sz="1100" b="1" kern="100"/>
                  <a:t>w</a:t>
                </a:r>
                <a:r>
                  <a:rPr lang="en-US" altLang="ko-KR" sz="1100" b="1" kern="100" baseline="-25000"/>
                  <a:t>1</a:t>
                </a:r>
                <a:r>
                  <a:rPr lang="en-US" altLang="ko-KR" sz="1100" b="1" kern="100"/>
                  <a:t>·sim(</a:t>
                </a:r>
                <a:r>
                  <a:rPr lang="en-US" altLang="ko-KR" sz="1100" b="1" kern="100" err="1"/>
                  <a:t>u,v</a:t>
                </a:r>
                <a:r>
                  <a:rPr lang="en-US" altLang="ko-KR" sz="1100" b="1" kern="100"/>
                  <a:t>)</a:t>
                </a:r>
                <a:r>
                  <a:rPr lang="en-US" altLang="ko-KR" sz="1100" kern="100"/>
                  <a:t> : scalar</a:t>
                </a:r>
                <a:endParaRPr lang="en-US" altLang="ko-KR" sz="110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100" b="1">
                    <a:sym typeface="Wingdings" panose="05000000000000000000" pitchFamily="2" charset="2"/>
                  </a:rPr>
                  <a:t>sim(</a:t>
                </a:r>
                <a:r>
                  <a:rPr lang="en-US" altLang="ko-KR" sz="1100" b="1" err="1">
                    <a:sym typeface="Wingdings" panose="05000000000000000000" pitchFamily="2" charset="2"/>
                  </a:rPr>
                  <a:t>u,u</a:t>
                </a:r>
                <a:r>
                  <a:rPr lang="en-US" altLang="ko-KR" sz="1100" b="1">
                    <a:sym typeface="Wingdings" panose="05000000000000000000" pitchFamily="2" charset="2"/>
                  </a:rPr>
                  <a:t>) </a:t>
                </a:r>
                <a:r>
                  <a:rPr lang="en-US" altLang="ko-KR" sz="1100">
                    <a:sym typeface="Wingdings" panose="05000000000000000000" pitchFamily="2" charset="2"/>
                  </a:rPr>
                  <a:t>= 0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EC1F96-1E1E-4F4D-8323-7FC0C2C29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06" y="635290"/>
                <a:ext cx="4536269" cy="1446550"/>
              </a:xfrm>
              <a:prstGeom prst="rect">
                <a:avLst/>
              </a:prstGeom>
              <a:blipFill>
                <a:blip r:embed="rId5"/>
                <a:stretch>
                  <a:fillRect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그림 32">
            <a:extLst>
              <a:ext uri="{FF2B5EF4-FFF2-40B4-BE49-F238E27FC236}">
                <a16:creationId xmlns:a16="http://schemas.microsoft.com/office/drawing/2014/main" id="{29B29ED7-87C7-4485-BE3F-C85E059065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550" r="48602" b="43251"/>
          <a:stretch/>
        </p:blipFill>
        <p:spPr>
          <a:xfrm>
            <a:off x="227300" y="3790316"/>
            <a:ext cx="274033" cy="22064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1459016-5DF3-4DC5-B5A3-2A639ACAAE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550" r="48602" b="43251"/>
          <a:stretch/>
        </p:blipFill>
        <p:spPr>
          <a:xfrm>
            <a:off x="227300" y="4817460"/>
            <a:ext cx="274033" cy="22064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5CC3F9B-C3C6-4456-BD4B-AEFBDEB6AF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550" r="48602" b="43251"/>
          <a:stretch/>
        </p:blipFill>
        <p:spPr>
          <a:xfrm>
            <a:off x="227300" y="6228261"/>
            <a:ext cx="274033" cy="22064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7F22BBC-09B8-41BD-9E28-098ACA1F8C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1471" b="30535"/>
          <a:stretch/>
        </p:blipFill>
        <p:spPr>
          <a:xfrm>
            <a:off x="545992" y="2629516"/>
            <a:ext cx="5924876" cy="59447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C1134A0-55FF-406A-A1F6-D080BE647E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1274" b="29882"/>
          <a:stretch/>
        </p:blipFill>
        <p:spPr>
          <a:xfrm>
            <a:off x="519898" y="3600605"/>
            <a:ext cx="7492983" cy="60006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C2F4093-C47A-4D21-82EA-476E55D42D4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3947" b="26186"/>
          <a:stretch/>
        </p:blipFill>
        <p:spPr>
          <a:xfrm>
            <a:off x="519898" y="4577287"/>
            <a:ext cx="8619726" cy="63169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346CC59-E829-4F12-8876-A72AB13C2E3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053" r="11857" b="15705"/>
          <a:stretch/>
        </p:blipFill>
        <p:spPr>
          <a:xfrm>
            <a:off x="519898" y="5585598"/>
            <a:ext cx="11701049" cy="11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6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F47F5BA4-3DE4-4117-8169-DEE0ACC38C76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93FAC-8E0F-4AAC-9DDE-A1078E9F4338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TODO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optim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2222537-BD47-4354-8983-E86632BF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50" r="48602" b="43251"/>
          <a:stretch/>
        </p:blipFill>
        <p:spPr>
          <a:xfrm>
            <a:off x="-5806" y="1032970"/>
            <a:ext cx="274033" cy="22064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50C84BA-C5CC-41AA-960B-1CBB64295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50" r="48602" b="43251"/>
          <a:stretch/>
        </p:blipFill>
        <p:spPr>
          <a:xfrm>
            <a:off x="0" y="4250866"/>
            <a:ext cx="274033" cy="22064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DD57C7-344A-4AF1-BFE4-33E43329C2A2}"/>
              </a:ext>
            </a:extLst>
          </p:cNvPr>
          <p:cNvGrpSpPr/>
          <p:nvPr/>
        </p:nvGrpSpPr>
        <p:grpSpPr>
          <a:xfrm>
            <a:off x="268227" y="4091313"/>
            <a:ext cx="11873045" cy="2464087"/>
            <a:chOff x="268227" y="4169330"/>
            <a:chExt cx="11873045" cy="246408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766DE42-F7CC-4C31-B1A8-0A3B5243D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310" t="62852" r="4738" b="15594"/>
            <a:stretch/>
          </p:blipFill>
          <p:spPr>
            <a:xfrm>
              <a:off x="1613329" y="6192696"/>
              <a:ext cx="1087561" cy="440721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F373D2A-11C7-4617-9191-AE033B271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6121"/>
            <a:stretch/>
          </p:blipFill>
          <p:spPr>
            <a:xfrm>
              <a:off x="268227" y="4169330"/>
              <a:ext cx="11873045" cy="2116076"/>
            </a:xfrm>
            <a:prstGeom prst="rect">
              <a:avLst/>
            </a:prstGeom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D226DCC1-593F-44E9-B6A0-C3565A9E6C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976" b="9762"/>
          <a:stretch/>
        </p:blipFill>
        <p:spPr>
          <a:xfrm>
            <a:off x="268227" y="763094"/>
            <a:ext cx="9345673" cy="28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79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CBD00A75-154C-407C-A838-A84270B75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16781"/>
                  </p:ext>
                </p:extLst>
              </p:nvPr>
            </p:nvGraphicFramePr>
            <p:xfrm>
              <a:off x="904112" y="856343"/>
              <a:ext cx="10383776" cy="56699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643418">
                      <a:extLst>
                        <a:ext uri="{9D8B030D-6E8A-4147-A177-3AD203B41FA5}">
                          <a16:colId xmlns:a16="http://schemas.microsoft.com/office/drawing/2014/main" val="276371000"/>
                        </a:ext>
                      </a:extLst>
                    </a:gridCol>
                    <a:gridCol w="7740358">
                      <a:extLst>
                        <a:ext uri="{9D8B030D-6E8A-4147-A177-3AD203B41FA5}">
                          <a16:colId xmlns:a16="http://schemas.microsoft.com/office/drawing/2014/main" val="2696832853"/>
                        </a:ext>
                      </a:extLst>
                    </a:gridCol>
                  </a:tblGrid>
                  <a:tr h="665473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b="1" kern="100">
                              <a:effectLst/>
                            </a:rPr>
                            <a:t>표기</a:t>
                          </a:r>
                          <a:endParaRPr lang="ko-KR" sz="1400" b="1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b="1" kern="100">
                              <a:effectLst/>
                            </a:rPr>
                            <a:t>정의</a:t>
                          </a:r>
                          <a:r>
                            <a:rPr lang="en-US" sz="1400" b="1" kern="100">
                              <a:effectLst/>
                            </a:rPr>
                            <a:t> / </a:t>
                          </a:r>
                          <a:r>
                            <a:rPr lang="ko-KR" sz="1400" b="1" kern="100">
                              <a:effectLst/>
                            </a:rPr>
                            <a:t>설명</a:t>
                          </a:r>
                          <a:endParaRPr lang="ko-KR" sz="1400" b="1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919900"/>
                      </a:ext>
                    </a:extLst>
                  </a:tr>
                  <a:tr h="688605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  <m:d>
                                  <m:dPr>
                                    <m:ctrlPr>
                                      <a:rPr lang="ko-KR" sz="1600" b="1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sz="16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sz="16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사용자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u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가 아이템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400" kern="100" err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에 대하여 평가 한 점수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, 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실제 평가 점수</a:t>
                          </a:r>
                          <a:endParaRPr lang="ko-KR" sz="1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extLst>
                      <a:ext uri="{0D108BD9-81ED-4DB2-BD59-A6C34878D82A}">
                        <a16:rowId xmlns:a16="http://schemas.microsoft.com/office/drawing/2014/main" val="4101147815"/>
                      </a:ext>
                    </a:extLst>
                  </a:tr>
                  <a:tr h="688605">
                    <a:tc rowSpan="2"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ko-KR" sz="16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  <m:r>
                                  <a:rPr lang="en-US" sz="16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6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6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sz="16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사용자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u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가 아이템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400" kern="100" err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에 대하여 평가했을 것이라고 예측 한 점수</a:t>
                          </a:r>
                          <a:endParaRPr lang="ko-KR" sz="1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extLst>
                      <a:ext uri="{0D108BD9-81ED-4DB2-BD59-A6C34878D82A}">
                        <a16:rowId xmlns:a16="http://schemas.microsoft.com/office/drawing/2014/main" val="1232577811"/>
                      </a:ext>
                    </a:extLst>
                  </a:tr>
                  <a:tr h="87279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b="1" i="1" kern="100">
                              <a:effectLst/>
                              <a:latin typeface="Cambria Math" panose="02040503050406030204" pitchFamily="18" charset="0"/>
                            </a:rPr>
                            <a:t>예측 </a:t>
                          </a:r>
                          <a:r>
                            <a:rPr lang="ko-KR" sz="1400" b="1" i="1" kern="100" err="1">
                              <a:effectLst/>
                              <a:latin typeface="Cambria Math" panose="02040503050406030204" pitchFamily="18" charset="0"/>
                            </a:rPr>
                            <a:t>평가식</a:t>
                          </a:r>
                          <a:r>
                            <a:rPr lang="ko-KR" sz="1400" b="1" i="1" kern="100">
                              <a:effectLst/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altLang="ko-KR" sz="1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: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ko-KR" sz="18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ko-KR" sz="18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̅"/>
                                  <m:ctrlPr>
                                    <a:rPr lang="ko-KR" sz="18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ko-KR" sz="1800" b="1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ko-KR" sz="18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ko-KR" altLang="en-US" sz="1800" b="1" i="1" kern="1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"/>
                                          <m:ctrlPr>
                                            <a:rPr lang="ko-KR" alt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  <m:r>
                                            <a:rPr lang="ko-KR" alt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altLang="ko-KR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  <m:r>
                                            <a:rPr lang="en-US" altLang="ko-KR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r>
                                        <a:rPr lang="en-US" altLang="ko-KR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𝒔𝒊𝒎</m:t>
                                      </m:r>
                                      <m:d>
                                        <m:dPr>
                                          <m:ctrlPr>
                                            <a:rPr lang="ko-KR" alt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altLang="ko-KR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ko-KR" altLang="en-US" sz="18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ko-KR" sz="1800" b="1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1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  <m:d>
                                    <m:dPr>
                                      <m:ctrlPr>
                                        <a:rPr lang="ko-KR" altLang="en-US" sz="1800" b="1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altLang="ko-KR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  <m:r>
                                    <a:rPr lang="ko-KR" altLang="en-US" sz="18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ko-KR" altLang="en-US" sz="1800" b="1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sz="1800" b="1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ko-KR" sz="1800" b="1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"/>
                                          <m:ctrlPr>
                                            <a:rPr lang="ko-KR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  <m:r>
                                            <a:rPr lang="ko-KR" alt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r>
                                        <a:rPr lang="en-US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𝒔𝒊𝒎</m:t>
                                      </m:r>
                                      <m:d>
                                        <m:dPr>
                                          <m:ctrlPr>
                                            <a:rPr lang="ko-KR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oMath>
                          </a14:m>
                          <a:endParaRPr lang="ko-KR" sz="14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extLst>
                      <a:ext uri="{0D108BD9-81ED-4DB2-BD59-A6C34878D82A}">
                        <a16:rowId xmlns:a16="http://schemas.microsoft.com/office/drawing/2014/main" val="2998555089"/>
                      </a:ext>
                    </a:extLst>
                  </a:tr>
                  <a:tr h="688605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sim(u, v)</a:t>
                          </a:r>
                          <a:endParaRPr lang="ko-KR" sz="16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사용자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u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와 사용자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v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의 유사</a:t>
                          </a:r>
                          <a:r>
                            <a:rPr lang="ko-KR" altLang="en-US" sz="1400" kern="100">
                              <a:effectLst/>
                              <a:latin typeface="Cambria Math" panose="02040503050406030204" pitchFamily="18" charset="0"/>
                            </a:rPr>
                            <a:t>도</a:t>
                          </a:r>
                          <a:endParaRPr lang="en-US" sz="1400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extLst>
                      <a:ext uri="{0D108BD9-81ED-4DB2-BD59-A6C34878D82A}">
                        <a16:rowId xmlns:a16="http://schemas.microsoft.com/office/drawing/2014/main" val="2158563942"/>
                      </a:ext>
                    </a:extLst>
                  </a:tr>
                  <a:tr h="688605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</a:t>
                          </a:r>
                          <a:endParaRPr lang="ko-KR" sz="16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명의 사용자 그룹</a:t>
                          </a:r>
                          <a: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U={u</a:t>
                          </a:r>
                          <a:r>
                            <a:rPr lang="en-US" sz="1400" kern="100" baseline="-25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, u</a:t>
                          </a:r>
                          <a:r>
                            <a:rPr lang="en-US" sz="1400" kern="100" baseline="-25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, 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…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, u</a:t>
                          </a:r>
                          <a:r>
                            <a:rPr lang="en-US" sz="1400" kern="100" baseline="-25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}</a:t>
                          </a:r>
                          <a:endParaRPr lang="ko-KR" sz="1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extLst>
                      <a:ext uri="{0D108BD9-81ED-4DB2-BD59-A6C34878D82A}">
                        <a16:rowId xmlns:a16="http://schemas.microsoft.com/office/drawing/2014/main" val="3771292089"/>
                      </a:ext>
                    </a:extLst>
                  </a:tr>
                  <a:tr h="688605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ko-KR" sz="16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개의 아이템 그룹</a:t>
                          </a:r>
                          <a: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I={i</a:t>
                          </a:r>
                          <a:r>
                            <a:rPr lang="en-US" sz="1400" kern="100" baseline="-25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, i</a:t>
                          </a:r>
                          <a:r>
                            <a:rPr lang="en-US" sz="1400" kern="100" baseline="-25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, 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…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, </a:t>
                          </a:r>
                          <a:r>
                            <a:rPr lang="en-US" sz="1400" kern="100" err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sz="1400" kern="100" baseline="-25000" err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}</a:t>
                          </a:r>
                          <a:endParaRPr lang="ko-KR" sz="1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extLst>
                      <a:ext uri="{0D108BD9-81ED-4DB2-BD59-A6C34878D82A}">
                        <a16:rowId xmlns:a16="http://schemas.microsoft.com/office/drawing/2014/main" val="2570774764"/>
                      </a:ext>
                    </a:extLst>
                  </a:tr>
                  <a:tr h="688605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sz="16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6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sz="16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평가 점수가 존재하는 사용자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u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의 이웃 사용자 그룹</a:t>
                          </a:r>
                          <a:endParaRPr lang="ko-KR" sz="1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extLst>
                      <a:ext uri="{0D108BD9-81ED-4DB2-BD59-A6C34878D82A}">
                        <a16:rowId xmlns:a16="http://schemas.microsoft.com/office/drawing/2014/main" val="14989945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CBD00A75-154C-407C-A838-A84270B75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16781"/>
                  </p:ext>
                </p:extLst>
              </p:nvPr>
            </p:nvGraphicFramePr>
            <p:xfrm>
              <a:off x="904112" y="856343"/>
              <a:ext cx="10383776" cy="56699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643418">
                      <a:extLst>
                        <a:ext uri="{9D8B030D-6E8A-4147-A177-3AD203B41FA5}">
                          <a16:colId xmlns:a16="http://schemas.microsoft.com/office/drawing/2014/main" val="276371000"/>
                        </a:ext>
                      </a:extLst>
                    </a:gridCol>
                    <a:gridCol w="7740358">
                      <a:extLst>
                        <a:ext uri="{9D8B030D-6E8A-4147-A177-3AD203B41FA5}">
                          <a16:colId xmlns:a16="http://schemas.microsoft.com/office/drawing/2014/main" val="2696832853"/>
                        </a:ext>
                      </a:extLst>
                    </a:gridCol>
                  </a:tblGrid>
                  <a:tr h="665473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b="1" kern="100">
                              <a:effectLst/>
                            </a:rPr>
                            <a:t>표기</a:t>
                          </a:r>
                          <a:endParaRPr lang="ko-KR" sz="1400" b="1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b="1" kern="100">
                              <a:effectLst/>
                            </a:rPr>
                            <a:t>정의</a:t>
                          </a:r>
                          <a:r>
                            <a:rPr lang="en-US" sz="1400" b="1" kern="100">
                              <a:effectLst/>
                            </a:rPr>
                            <a:t> / </a:t>
                          </a:r>
                          <a:r>
                            <a:rPr lang="ko-KR" sz="1400" b="1" kern="100">
                              <a:effectLst/>
                            </a:rPr>
                            <a:t>설명</a:t>
                          </a:r>
                          <a:endParaRPr lang="ko-KR" sz="1400" b="1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919900"/>
                      </a:ext>
                    </a:extLst>
                  </a:tr>
                  <a:tr h="6886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410" marR="56410" marT="0" marB="0" anchor="ctr">
                        <a:blipFill>
                          <a:blip r:embed="rId3"/>
                          <a:stretch>
                            <a:fillRect l="-230" t="-97345" r="-293088" b="-629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사용자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u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가 아이템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400" kern="100" err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에 대하여 평가 한 점수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, 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실제 평가 점수</a:t>
                          </a:r>
                          <a:endParaRPr lang="ko-KR" sz="1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extLst>
                      <a:ext uri="{0D108BD9-81ED-4DB2-BD59-A6C34878D82A}">
                        <a16:rowId xmlns:a16="http://schemas.microsoft.com/office/drawing/2014/main" val="4101147815"/>
                      </a:ext>
                    </a:extLst>
                  </a:tr>
                  <a:tr h="688605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410" marR="56410" marT="0" marB="0" anchor="ctr">
                        <a:blipFill>
                          <a:blip r:embed="rId3"/>
                          <a:stretch>
                            <a:fillRect l="-230" t="-86770" r="-293088" b="-176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사용자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u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가 아이템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400" kern="100" err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에 대하여 평가했을 것이라고 예측 한 점수</a:t>
                          </a:r>
                          <a:endParaRPr lang="ko-KR" sz="1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extLst>
                      <a:ext uri="{0D108BD9-81ED-4DB2-BD59-A6C34878D82A}">
                        <a16:rowId xmlns:a16="http://schemas.microsoft.com/office/drawing/2014/main" val="1232577811"/>
                      </a:ext>
                    </a:extLst>
                  </a:tr>
                  <a:tr h="87279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410" marR="56410" marT="0" marB="0" anchor="ctr">
                        <a:blipFill>
                          <a:blip r:embed="rId3"/>
                          <a:stretch>
                            <a:fillRect l="-34252" t="-233333" r="-157" b="-315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555089"/>
                      </a:ext>
                    </a:extLst>
                  </a:tr>
                  <a:tr h="688605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sim(u, v)</a:t>
                          </a:r>
                          <a:endParaRPr lang="ko-KR" sz="16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사용자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u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와 사용자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v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의 유사</a:t>
                          </a:r>
                          <a:r>
                            <a:rPr lang="ko-KR" altLang="en-US" sz="1400" kern="100">
                              <a:effectLst/>
                              <a:latin typeface="Cambria Math" panose="02040503050406030204" pitchFamily="18" charset="0"/>
                            </a:rPr>
                            <a:t>도</a:t>
                          </a:r>
                          <a:endParaRPr lang="en-US" sz="1400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extLst>
                      <a:ext uri="{0D108BD9-81ED-4DB2-BD59-A6C34878D82A}">
                        <a16:rowId xmlns:a16="http://schemas.microsoft.com/office/drawing/2014/main" val="2158563942"/>
                      </a:ext>
                    </a:extLst>
                  </a:tr>
                  <a:tr h="688605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</a:t>
                          </a:r>
                          <a:endParaRPr lang="ko-KR" sz="16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명의 사용자 그룹</a:t>
                          </a:r>
                          <a: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U={u</a:t>
                          </a:r>
                          <a:r>
                            <a:rPr lang="en-US" sz="1400" kern="100" baseline="-25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, u</a:t>
                          </a:r>
                          <a:r>
                            <a:rPr lang="en-US" sz="1400" kern="100" baseline="-25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, 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…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, u</a:t>
                          </a:r>
                          <a:r>
                            <a:rPr lang="en-US" sz="1400" kern="100" baseline="-25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}</a:t>
                          </a:r>
                          <a:endParaRPr lang="ko-KR" sz="1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extLst>
                      <a:ext uri="{0D108BD9-81ED-4DB2-BD59-A6C34878D82A}">
                        <a16:rowId xmlns:a16="http://schemas.microsoft.com/office/drawing/2014/main" val="3771292089"/>
                      </a:ext>
                    </a:extLst>
                  </a:tr>
                  <a:tr h="688605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ko-KR" sz="16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개의 아이템 그룹</a:t>
                          </a:r>
                          <a: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I={i</a:t>
                          </a:r>
                          <a:r>
                            <a:rPr lang="en-US" sz="1400" kern="100" baseline="-25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, i</a:t>
                          </a:r>
                          <a:r>
                            <a:rPr lang="en-US" sz="1400" kern="100" baseline="-25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, 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…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, </a:t>
                          </a:r>
                          <a:r>
                            <a:rPr lang="en-US" sz="1400" kern="100" err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sz="1400" kern="100" baseline="-25000" err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}</a:t>
                          </a:r>
                          <a:endParaRPr lang="ko-KR" sz="1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extLst>
                      <a:ext uri="{0D108BD9-81ED-4DB2-BD59-A6C34878D82A}">
                        <a16:rowId xmlns:a16="http://schemas.microsoft.com/office/drawing/2014/main" val="2570774764"/>
                      </a:ext>
                    </a:extLst>
                  </a:tr>
                  <a:tr h="6886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410" marR="56410" marT="0" marB="0" anchor="ctr">
                        <a:blipFill>
                          <a:blip r:embed="rId3"/>
                          <a:stretch>
                            <a:fillRect l="-230" t="-724779" r="-293088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평가 점수가 존재하는 사용자</a:t>
                          </a:r>
                          <a:r>
                            <a:rPr lang="en-US" sz="1400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u</a:t>
                          </a:r>
                          <a:r>
                            <a:rPr lang="ko-KR" sz="1400" kern="100">
                              <a:effectLst/>
                              <a:latin typeface="Cambria Math" panose="02040503050406030204" pitchFamily="18" charset="0"/>
                            </a:rPr>
                            <a:t>의 이웃 사용자 그룹</a:t>
                          </a:r>
                          <a:endParaRPr lang="ko-KR" sz="1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6410" marR="56410" marT="0" marB="0" anchor="ctr"/>
                    </a:tc>
                    <a:extLst>
                      <a:ext uri="{0D108BD9-81ED-4DB2-BD59-A6C34878D82A}">
                        <a16:rowId xmlns:a16="http://schemas.microsoft.com/office/drawing/2014/main" val="1498994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자유형 4">
            <a:extLst>
              <a:ext uri="{FF2B5EF4-FFF2-40B4-BE49-F238E27FC236}">
                <a16:creationId xmlns:a16="http://schemas.microsoft.com/office/drawing/2014/main" id="{A7709124-B400-4A0D-BE73-337454C55CFD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5E058-0583-4F2B-9688-0D3C36999A97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표기법</a:t>
            </a:r>
          </a:p>
        </p:txBody>
      </p:sp>
    </p:spTree>
    <p:extLst>
      <p:ext uri="{BB962C8B-B14F-4D97-AF65-F5344CB8AC3E}">
        <p14:creationId xmlns:p14="http://schemas.microsoft.com/office/powerpoint/2010/main" val="178300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D631E403-5FAF-4964-AA5B-A403866F02FF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F8F34-A2C4-4C0A-9D8D-0A843ADB018B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전통 유사도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AD2BC88F-229A-4D27-A5C4-95A0B0D3F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950044"/>
                  </p:ext>
                </p:extLst>
              </p:nvPr>
            </p:nvGraphicFramePr>
            <p:xfrm>
              <a:off x="979955" y="624783"/>
              <a:ext cx="10232089" cy="604355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267763">
                      <a:extLst>
                        <a:ext uri="{9D8B030D-6E8A-4147-A177-3AD203B41FA5}">
                          <a16:colId xmlns:a16="http://schemas.microsoft.com/office/drawing/2014/main" val="2347275503"/>
                        </a:ext>
                      </a:extLst>
                    </a:gridCol>
                    <a:gridCol w="6964326">
                      <a:extLst>
                        <a:ext uri="{9D8B030D-6E8A-4147-A177-3AD203B41FA5}">
                          <a16:colId xmlns:a16="http://schemas.microsoft.com/office/drawing/2014/main" val="2062294860"/>
                        </a:ext>
                      </a:extLst>
                    </a:gridCol>
                  </a:tblGrid>
                  <a:tr h="432000">
                    <a:tc grid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ko-KR" altLang="en-US" sz="1400" b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전통 유사도</a:t>
                          </a:r>
                          <a:endParaRPr lang="ko-KR" sz="1400" b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endParaRPr lang="ko-KR" sz="1400" b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108707"/>
                      </a:ext>
                    </a:extLst>
                  </a:tr>
                  <a:tr h="66477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Cosine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𝐶𝑜𝑠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𝑣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)= </m:t>
                                </m:r>
                                <m:f>
                                  <m:f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  <m:r>
                                          <a:rPr lang="ko-KR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∈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(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𝑢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𝑣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𝑅</m:t>
                                        </m:r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ko-KR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∙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𝑣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)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𝑢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</m:e>
                                        </m:nary>
                                      </m:e>
                                    </m:rad>
                                    <m:r>
                                      <a:rPr lang="ko-KR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∙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)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𝑣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ko-KR" sz="105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/>
                    </a:tc>
                    <a:extLst>
                      <a:ext uri="{0D108BD9-81ED-4DB2-BD59-A6C34878D82A}">
                        <a16:rowId xmlns:a16="http://schemas.microsoft.com/office/drawing/2014/main" val="1238787288"/>
                      </a:ext>
                    </a:extLst>
                  </a:tr>
                  <a:tr h="68525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Pearson Correlation Coefficient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𝑃𝑒𝑎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𝑣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)= </m:t>
                                </m:r>
                                <m:f>
                                  <m:f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  <m:r>
                                          <a:rPr lang="ko-KR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∈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(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𝑢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𝑣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𝑅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  <m:r>
                                              <a:rPr lang="ko-KR" alt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𝑢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𝐼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))</m:t>
                                            </m:r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𝑅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ko-KR" alt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)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𝑢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ko-KR" alt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ko-KR" sz="105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05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05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05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05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𝐼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))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</m:e>
                                        </m:nary>
                                      </m:e>
                                    </m:rad>
                                    <m:r>
                                      <a:rPr lang="ko-KR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∙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)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𝑣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ko-KR" alt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ko-KR" sz="105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05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05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𝑣</m:t>
                                                        </m:r>
                                                        <m:r>
                                                          <a:rPr lang="en-US" sz="105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05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𝐼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))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ko-KR" sz="105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/>
                    </a:tc>
                    <a:extLst>
                      <a:ext uri="{0D108BD9-81ED-4DB2-BD59-A6C34878D82A}">
                        <a16:rowId xmlns:a16="http://schemas.microsoft.com/office/drawing/2014/main" val="4150822910"/>
                      </a:ext>
                    </a:extLst>
                  </a:tr>
                  <a:tr h="58007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Mean  Squared Difference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𝑀𝑆𝐷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𝑣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)= 1−</m:t>
                                </m:r>
                                <m:f>
                                  <m:f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  <m:r>
                                          <a:rPr lang="ko-KR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∈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(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𝑢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𝑣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𝑢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ko-KR" alt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|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𝑢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|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sz="105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/>
                    </a:tc>
                    <a:extLst>
                      <a:ext uri="{0D108BD9-81ED-4DB2-BD59-A6C34878D82A}">
                        <a16:rowId xmlns:a16="http://schemas.microsoft.com/office/drawing/2014/main" val="2150957162"/>
                      </a:ext>
                    </a:extLst>
                  </a:tr>
                  <a:tr h="58007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Jaccard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𝐽𝑎𝑐</m:t>
                                </m:r>
                                <m:d>
                                  <m:d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𝑢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⋂"/>
                                        <m:subHide m:val="on"/>
                                        <m:sup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ko-KR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|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sz="105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/>
                    </a:tc>
                    <a:extLst>
                      <a:ext uri="{0D108BD9-81ED-4DB2-BD59-A6C34878D82A}">
                        <a16:rowId xmlns:a16="http://schemas.microsoft.com/office/drawing/2014/main" val="7905052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endParaRPr lang="ko-KR" sz="105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27432507"/>
                      </a:ext>
                    </a:extLst>
                  </a:tr>
                  <a:tr h="432000"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1" hangingPunct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ko-KR" altLang="en-US" sz="1400" b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수정 유사도</a:t>
                          </a:r>
                        </a:p>
                      </a:txBody>
                      <a:tcPr marL="59802" marR="59802" marT="0" marB="0" anchor="ctr">
                        <a:solidFill>
                          <a:srgbClr val="D9D9D9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1" hangingPunct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endParaRPr lang="ko-KR" altLang="en-US" sz="1400" b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>
                        <a:solidFill>
                          <a:srgbClr val="D9D9D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7003797"/>
                      </a:ext>
                    </a:extLst>
                  </a:tr>
                  <a:tr h="7560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Adjusted Cosine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𝐴𝐶𝑜𝑠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𝑣</m:t>
                                </m:r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)= </m:t>
                                </m:r>
                                <m:f>
                                  <m:f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  <m:r>
                                          <a:rPr lang="ko-KR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∈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(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𝑢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𝑣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𝑅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  <m:r>
                                              <a:rPr lang="ko-KR" alt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))</m:t>
                                            </m:r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𝑅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ko-KR" alt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𝑣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)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𝑢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ko-KR" alt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ko-KR" sz="105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05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05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𝑢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))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</m:e>
                                        </m:nary>
                                      </m:e>
                                    </m:rad>
                                    <m:r>
                                      <a:rPr lang="ko-KR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∙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)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𝑣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ko-KR" alt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ko-KR" sz="105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05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05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𝑣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))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ko-KR" sz="105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424272"/>
                      </a:ext>
                    </a:extLst>
                  </a:tr>
                  <a:tr h="7560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Constrained Pearson Correlation Coefficient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𝐶𝑃𝐶</m:t>
                                </m:r>
                                <m:d>
                                  <m:d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𝑢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  <m:r>
                                          <a:rPr lang="ko-KR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∈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(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𝑢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𝑣</m:t>
                                        </m:r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d>
                                          <m:dPr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𝑅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  <m:r>
                                              <a:rPr lang="ko-KR" alt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𝑚𝑒𝑑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))</m:t>
                                            </m:r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𝑅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ko-KR" alt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𝑚𝑒𝑑</m:t>
                                            </m:r>
                                          </m:sub>
                                        </m:s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)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𝑢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ko-KR" alt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𝑚𝑒𝑑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))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</m:e>
                                        </m:nary>
                                      </m:e>
                                    </m:rad>
                                    <m:r>
                                      <a:rPr lang="ko-KR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∙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)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𝑣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ko-KR" alt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𝑚𝑒𝑑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))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ko-KR" sz="105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/>
                    </a:tc>
                    <a:extLst>
                      <a:ext uri="{0D108BD9-81ED-4DB2-BD59-A6C34878D82A}">
                        <a16:rowId xmlns:a16="http://schemas.microsoft.com/office/drawing/2014/main" val="1368335339"/>
                      </a:ext>
                    </a:extLst>
                  </a:tr>
                  <a:tr h="7560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Adjusted Jaccard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050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𝐿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  <m:r>
                                      <a:rPr lang="ko-KR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𝑢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sz="105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𝑏𝑑</m:t>
                                    </m:r>
                                  </m:sub>
                                </m:sSub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} ,  </m:t>
                                </m:r>
                                <m:sSub>
                                  <m:sSub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𝑀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  <m:r>
                                      <a:rPr lang="ko-KR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𝑏𝑑</m:t>
                                        </m:r>
                                      </m:sub>
                                    </m:s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&lt;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𝑢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𝑏𝑑</m:t>
                                    </m:r>
                                  </m:sub>
                                </m:sSub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},  </m:t>
                                </m:r>
                                <m:sSub>
                                  <m:sSub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𝐻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  <m:r>
                                      <a:rPr lang="ko-KR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𝑢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sz="105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𝑏𝑑</m:t>
                                    </m:r>
                                  </m:sub>
                                </m:sSub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sz="1050" kern="100">
                            <a:effectLst/>
                            <a:latin typeface="+mn-ea"/>
                            <a:ea typeface="+mn-ea"/>
                          </a:endParaRPr>
                        </a:p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𝐴𝐽𝑎𝑐</m:t>
                                </m:r>
                                <m:d>
                                  <m:d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𝑢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ko-KR" sz="105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𝐿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  <m:nary>
                                              <m:naryPr>
                                                <m:chr m:val="⋂"/>
                                                <m:subHide m:val="on"/>
                                                <m:supHide m:val="on"/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𝐿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𝐿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∪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𝐿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𝑣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𝑀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  <m:nary>
                                              <m:naryPr>
                                                <m:chr m:val="⋂"/>
                                                <m:subHide m:val="on"/>
                                                <m:supHide m:val="on"/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𝑀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𝑀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∪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𝑀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𝑣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ko-KR" sz="105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𝐻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  <m:nary>
                                              <m:naryPr>
                                                <m:chr m:val="⋂"/>
                                                <m:subHide m:val="on"/>
                                                <m:supHide m:val="on"/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sz="105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𝐻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05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ko-KR" sz="105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𝐻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ko-KR" sz="105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∪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sz="105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𝐻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05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𝑣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sz="105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/>
                    </a:tc>
                    <a:extLst>
                      <a:ext uri="{0D108BD9-81ED-4DB2-BD59-A6C34878D82A}">
                        <a16:rowId xmlns:a16="http://schemas.microsoft.com/office/drawing/2014/main" val="21018025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AD2BC88F-229A-4D27-A5C4-95A0B0D3F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950044"/>
                  </p:ext>
                </p:extLst>
              </p:nvPr>
            </p:nvGraphicFramePr>
            <p:xfrm>
              <a:off x="979955" y="624783"/>
              <a:ext cx="10232089" cy="604355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267763">
                      <a:extLst>
                        <a:ext uri="{9D8B030D-6E8A-4147-A177-3AD203B41FA5}">
                          <a16:colId xmlns:a16="http://schemas.microsoft.com/office/drawing/2014/main" val="2347275503"/>
                        </a:ext>
                      </a:extLst>
                    </a:gridCol>
                    <a:gridCol w="6964326">
                      <a:extLst>
                        <a:ext uri="{9D8B030D-6E8A-4147-A177-3AD203B41FA5}">
                          <a16:colId xmlns:a16="http://schemas.microsoft.com/office/drawing/2014/main" val="2062294860"/>
                        </a:ext>
                      </a:extLst>
                    </a:gridCol>
                  </a:tblGrid>
                  <a:tr h="432000">
                    <a:tc grid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ko-KR" altLang="en-US" sz="1400" b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전통 유사도</a:t>
                          </a:r>
                          <a:endParaRPr lang="ko-KR" sz="1400" b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endParaRPr lang="ko-KR" sz="1400" b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108707"/>
                      </a:ext>
                    </a:extLst>
                  </a:tr>
                  <a:tr h="7028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Cosine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802" marR="59802" marT="0" marB="0" anchor="ctr">
                        <a:blipFill>
                          <a:blip r:embed="rId3"/>
                          <a:stretch>
                            <a:fillRect l="-47069" t="-62609" r="-175" b="-70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8787288"/>
                      </a:ext>
                    </a:extLst>
                  </a:tr>
                  <a:tr h="72453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Pearson Correlation Coefficient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802" marR="59802" marT="0" marB="0" anchor="ctr">
                        <a:blipFill>
                          <a:blip r:embed="rId3"/>
                          <a:stretch>
                            <a:fillRect l="-47069" t="-157143" r="-175" b="-5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822910"/>
                      </a:ext>
                    </a:extLst>
                  </a:tr>
                  <a:tr h="58007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Mean  Squared Difference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802" marR="59802" marT="0" marB="0" anchor="ctr">
                        <a:blipFill>
                          <a:blip r:embed="rId3"/>
                          <a:stretch>
                            <a:fillRect l="-47069" t="-322105" r="-175" b="-62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957162"/>
                      </a:ext>
                    </a:extLst>
                  </a:tr>
                  <a:tr h="58007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Jaccard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802" marR="59802" marT="0" marB="0" anchor="ctr">
                        <a:blipFill>
                          <a:blip r:embed="rId3"/>
                          <a:stretch>
                            <a:fillRect l="-47069" t="-417708" r="-175" b="-5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05052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endParaRPr lang="ko-KR" sz="105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27432507"/>
                      </a:ext>
                    </a:extLst>
                  </a:tr>
                  <a:tr h="432000"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1" hangingPunct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ko-KR" altLang="en-US" sz="1400" b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수정 유사도</a:t>
                          </a:r>
                        </a:p>
                      </a:txBody>
                      <a:tcPr marL="59802" marR="59802" marT="0" marB="0" anchor="ctr">
                        <a:solidFill>
                          <a:srgbClr val="D9D9D9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latinLnBrk="1" hangingPunct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endParaRPr lang="ko-KR" altLang="en-US" sz="1400" b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59802" marR="59802" marT="0" marB="0" anchor="ctr">
                        <a:solidFill>
                          <a:srgbClr val="D9D9D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7003797"/>
                      </a:ext>
                    </a:extLst>
                  </a:tr>
                  <a:tr h="7560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Adjusted Cosine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802" marR="59802" marT="0" marB="0" anchor="ctr">
                        <a:blipFill>
                          <a:blip r:embed="rId3"/>
                          <a:stretch>
                            <a:fillRect l="-47069" t="-500806" r="-175" b="-2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424272"/>
                      </a:ext>
                    </a:extLst>
                  </a:tr>
                  <a:tr h="7560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Constrained Pearson Correlation Coefficient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802" marR="59802" marT="0" marB="0" anchor="ctr">
                        <a:blipFill>
                          <a:blip r:embed="rId3"/>
                          <a:stretch>
                            <a:fillRect l="-47069" t="-600806" r="-175" b="-1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8335339"/>
                      </a:ext>
                    </a:extLst>
                  </a:tr>
                  <a:tr h="7560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Adjusted Jaccard</a:t>
                          </a:r>
                          <a:endParaRPr lang="ko-KR" altLang="en-US" sz="1100" b="1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9802" marR="5980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802" marR="59802" marT="0" marB="0" anchor="ctr">
                        <a:blipFill>
                          <a:blip r:embed="rId3"/>
                          <a:stretch>
                            <a:fillRect l="-47069" t="-700806" r="-175" b="-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8025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756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D631E403-5FAF-4964-AA5B-A403866F02FF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F8F34-A2C4-4C0A-9D8D-0A843ADB018B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결합 유사도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D64DD447-A202-41D3-8169-82B37F1D3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577031"/>
                  </p:ext>
                </p:extLst>
              </p:nvPr>
            </p:nvGraphicFramePr>
            <p:xfrm>
              <a:off x="979955" y="624783"/>
              <a:ext cx="10232089" cy="614165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801345">
                      <a:extLst>
                        <a:ext uri="{9D8B030D-6E8A-4147-A177-3AD203B41FA5}">
                          <a16:colId xmlns:a16="http://schemas.microsoft.com/office/drawing/2014/main" val="3171024666"/>
                        </a:ext>
                      </a:extLst>
                    </a:gridCol>
                    <a:gridCol w="8430744">
                      <a:extLst>
                        <a:ext uri="{9D8B030D-6E8A-4147-A177-3AD203B41FA5}">
                          <a16:colId xmlns:a16="http://schemas.microsoft.com/office/drawing/2014/main" val="2411219031"/>
                        </a:ext>
                      </a:extLst>
                    </a:gridCol>
                  </a:tblGrid>
                  <a:tr h="375892"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1" hangingPunct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ko-KR" altLang="en-US" sz="1400" b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결합 유사도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endParaRPr lang="ko-KR" sz="1100" b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3023121"/>
                      </a:ext>
                    </a:extLst>
                  </a:tr>
                  <a:tr h="88115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effectLst/>
                              <a:latin typeface="+mn-ea"/>
                              <a:ea typeface="+mn-ea"/>
                            </a:rPr>
                            <a:t>JMSD</a:t>
                          </a:r>
                          <a:endParaRPr lang="ko-KR" sz="1100" b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𝐉𝐌𝐒𝐃</m:t>
                                </m:r>
                                <m:d>
                                  <m:dPr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𝐮</m:t>
                                    </m:r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𝒗</m:t>
                                    </m:r>
                                  </m:e>
                                </m:d>
                                <m:r>
                                  <a:rPr lang="en-US" sz="1200" b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sz="1200" b="1" i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𝐉𝐚𝐜</m:t>
                                </m:r>
                                <m:d>
                                  <m:dPr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𝐯</m:t>
                                    </m:r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𝒗</m:t>
                                    </m:r>
                                  </m:e>
                                </m:d>
                                <m:r>
                                  <a:rPr lang="en-US" altLang="ko-KR" sz="1200" b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sz="1200" b="1" i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𝐌𝐒𝐃</m:t>
                                </m:r>
                                <m:d>
                                  <m:dPr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𝐮</m:t>
                                    </m:r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 </m:t>
                                    </m:r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sz="1200" b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66835327"/>
                      </a:ext>
                    </a:extLst>
                  </a:tr>
                  <a:tr h="88115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effectLst/>
                              <a:latin typeface="+mn-ea"/>
                              <a:ea typeface="+mn-ea"/>
                            </a:rPr>
                            <a:t>SPCC</a:t>
                          </a:r>
                          <a:endParaRPr lang="ko-KR" sz="1100" b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𝐒𝐏𝐂𝐂</m:t>
                                </m:r>
                                <m:d>
                                  <m:dPr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𝐮</m:t>
                                    </m:r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𝒗</m:t>
                                    </m:r>
                                  </m:e>
                                </m:d>
                                <m:r>
                                  <a:rPr lang="en-US" sz="1200" b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𝟏</m:t>
                                        </m:r>
                                        <m:r>
                                          <a:rPr lang="en-US" sz="1200" b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  <m:func>
                                          <m:funcPr>
                                            <m:ctrlPr>
                                              <a:rPr lang="ko-KR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𝒆𝒙𝒑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ko-KR" sz="1200" b="1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ko-KR" altLang="en-US" sz="1200" b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ko-KR" sz="1200" b="1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ko-KR" sz="1200" b="1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200" b="1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𝑰</m:t>
                                                        </m:r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r>
                                                      <a:rPr lang="en-US" sz="1200" b="1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𝟐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</m:den>
                                    </m:f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b="1" kern="100">
                                        <a:effectLst/>
                                        <a:latin typeface="+mn-ea"/>
                                        <a:ea typeface="+mn-ea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200" b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sz="1200" b="1" i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𝐏𝐞𝐚</m:t>
                                </m:r>
                                <m:d>
                                  <m:dPr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𝐮</m:t>
                                    </m:r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 </m:t>
                                    </m:r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sz="1200" b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4719050"/>
                      </a:ext>
                    </a:extLst>
                  </a:tr>
                  <a:tr h="24121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effectLst/>
                              <a:latin typeface="+mn-ea"/>
                              <a:ea typeface="+mn-ea"/>
                            </a:rPr>
                            <a:t>PSS</a:t>
                          </a:r>
                          <a:endParaRPr lang="ko-KR" sz="1100" b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kern="1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𝐏𝐒𝐒</m:t>
                                </m:r>
                                <m:d>
                                  <m:dPr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𝐮</m:t>
                                    </m:r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𝒗</m:t>
                                    </m:r>
                                  </m:e>
                                </m:d>
                                <m:r>
                                  <a:rPr lang="en-US" sz="1200" b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𝐢</m:t>
                                    </m:r>
                                    <m:r>
                                      <a:rPr lang="ko-KR" alt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∈</m:t>
                                    </m:r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𝑰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ko-KR" sz="12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𝐏𝐫𝐨𝐱𝐢𝐦𝐢𝐭𝐲</m:t>
                                    </m:r>
                                    <m:d>
                                      <m:dPr>
                                        <m:ctrlPr>
                                          <a:rPr lang="ko-KR" altLang="en-US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𝐑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en-US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𝐮</m:t>
                                            </m:r>
                                            <m:r>
                                              <a:rPr lang="en-US" altLang="ko-KR" sz="1200" b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𝐑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en-US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𝐯</m:t>
                                            </m:r>
                                            <m:r>
                                              <a:rPr lang="en-US" altLang="ko-KR" sz="1200" b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ko-KR" sz="1200" b="1" i="0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  <m:r>
                                      <a:rPr lang="en-US" altLang="ko-KR" sz="12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lang="en-US" altLang="ko-KR" sz="12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𝐒𝐢𝐠𝐧𝐢𝐟𝐢𝐜𝐚𝐧𝐜𝐞</m:t>
                                    </m:r>
                                    <m:d>
                                      <m:dPr>
                                        <m:ctrlPr>
                                          <a:rPr lang="ko-KR" altLang="en-US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𝐑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en-US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𝐮</m:t>
                                            </m:r>
                                            <m:r>
                                              <a:rPr lang="en-US" altLang="ko-KR" sz="1200" b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𝐑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en-US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𝐯</m:t>
                                            </m:r>
                                            <m:r>
                                              <a:rPr lang="en-US" altLang="ko-KR" sz="1200" b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ko-KR" sz="12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lang="en-US" altLang="ko-KR" sz="1200" b="1" i="1" kern="100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𝐒𝐢𝐧𝐠𝐮𝐥𝐚𝐫𝐢𝐭𝐲</m:t>
                                    </m:r>
                                    <m:d>
                                      <m:dPr>
                                        <m:ctrlPr>
                                          <a:rPr lang="ko-KR" altLang="en-US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𝐑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en-US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𝐮</m:t>
                                            </m:r>
                                            <m:r>
                                              <a:rPr lang="en-US" altLang="ko-KR" sz="1200" b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𝐑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en-US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𝐯</m:t>
                                            </m:r>
                                            <m:r>
                                              <a:rPr lang="en-US" altLang="ko-KR" sz="1200" b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sz="1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050" b="1" kern="100">
                            <a:effectLst/>
                            <a:latin typeface="+mn-ea"/>
                            <a:ea typeface="+mn-ea"/>
                          </a:endParaRPr>
                        </a:p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US" sz="900" kern="100">
                            <a:effectLst/>
                            <a:latin typeface="+mn-ea"/>
                            <a:ea typeface="+mn-ea"/>
                          </a:endParaRPr>
                        </a:p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  <a:latin typeface="+mn-ea"/>
                              <a:ea typeface="+mn-ea"/>
                            </a:rPr>
                            <a:t>(  </a:t>
                          </a:r>
                          <a14:m>
                            <m:oMath xmlns:m="http://schemas.openxmlformats.org/officeDocument/2006/math">
                              <m:r>
                                <a:rPr lang="en-US" sz="9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𝑃𝑟𝑜𝑥𝑖𝑚𝑖𝑡𝑦</m:t>
                              </m:r>
                              <m:d>
                                <m:dPr>
                                  <m:ctrlPr>
                                    <a:rPr lang="ko-KR" sz="9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ko-KR" sz="9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,</m:t>
                                      </m:r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, </m:t>
                                  </m:r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ko-KR" sz="9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,</m:t>
                                      </m:r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9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 = 1</m:t>
                              </m:r>
                              <m:r>
                                <a:rPr lang="ko-KR" altLang="en-US" sz="9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sz="9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ko-KR" sz="9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ko-KR" sz="9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𝑒𝑥𝑝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ko-KR" sz="9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900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ko-KR" sz="9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900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𝑅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ko-KR" sz="9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900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𝑢</m:t>
                                                  </m:r>
                                                  <m:r>
                                                    <a:rPr lang="en-US" sz="900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900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ko-KR" altLang="en-US" sz="900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900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900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𝑅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ko-KR" sz="9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900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𝑣</m:t>
                                                  </m:r>
                                                  <m:r>
                                                    <a:rPr lang="en-US" sz="900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900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oMath>
                          </a14:m>
                          <a:endParaRPr lang="ko-KR" sz="900" kern="100">
                            <a:effectLst/>
                            <a:latin typeface="+mn-ea"/>
                            <a:ea typeface="+mn-ea"/>
                          </a:endParaRPr>
                        </a:p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r>
                                  <a:rPr lang="en-US" sz="90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𝑆𝑖𝑔𝑛𝑖𝑓𝑖𝑐𝑎𝑛𝑐𝑒</m:t>
                                </m:r>
                                <m:d>
                                  <m:dPr>
                                    <m:ctrlPr>
                                      <a:rPr lang="ko-KR" sz="9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ko-KR" sz="90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𝑢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 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ko-KR" sz="90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𝑣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90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 1</m:t>
                                </m:r>
                                <m:r>
                                  <a:rPr lang="ko-KR" altLang="en-US" sz="90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sz="90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ko-KR" sz="9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ko-KR" sz="90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𝑒𝑥𝑝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ko-KR" sz="9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ko-KR" altLang="en-US" sz="9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ko-KR" sz="9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9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ko-KR" sz="9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𝑢</m:t>
                                                    </m:r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ko-KR" altLang="en-US" sz="9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sz="9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𝑚𝑒𝑑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ko-KR" sz="9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∙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ko-KR" sz="9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9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𝑅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ko-KR" sz="9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𝑣</m:t>
                                                    </m:r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ko-KR" altLang="en-US" sz="9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sz="9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𝑚𝑒𝑑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  <m:r>
                                  <a:rPr lang="en-US" sz="90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sz="900" kern="100">
                            <a:effectLst/>
                            <a:latin typeface="+mn-ea"/>
                            <a:ea typeface="+mn-ea"/>
                          </a:endParaRPr>
                        </a:p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r>
                                  <a:rPr lang="en-US" sz="90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𝑆𝑖𝑛𝑔𝑢𝑙𝑎𝑟𝑖𝑡𝑦</m:t>
                                </m:r>
                                <m:d>
                                  <m:dPr>
                                    <m:ctrlPr>
                                      <a:rPr lang="ko-KR" sz="9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ko-KR" sz="90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𝑢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sz="90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 </m:t>
                                    </m:r>
                                    <m:r>
                                      <a:rPr lang="en-US" sz="90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ko-KR" sz="90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𝑣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</m:t>
                                        </m:r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90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 1</m:t>
                                </m:r>
                                <m:r>
                                  <a:rPr lang="ko-KR" altLang="en-US" sz="90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sz="900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ko-KR" sz="900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900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ko-KR" sz="900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900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𝑒𝑥𝑝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ko-KR" sz="9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ko-KR" altLang="en-US" sz="9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ko-KR" sz="9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ko-KR" sz="9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𝑅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ko-KR" sz="90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90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90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90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𝑖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+ </m:t>
                                                    </m:r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𝑅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ko-KR" sz="90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90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𝑣</m:t>
                                                        </m:r>
                                                        <m:r>
                                                          <a:rPr lang="en-US" sz="90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90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𝑖</m:t>
                                                        </m:r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r>
                                                      <a:rPr lang="en-US" sz="900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  <m:r>
                                                  <a:rPr lang="ko-KR" altLang="en-US" sz="9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ko-KR" sz="9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ko-KR" sz="90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90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90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900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e>
                                            </m:d>
                                            <m:r>
                                              <a:rPr lang="en-US" sz="9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ko-KR" sz="9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97037199"/>
                      </a:ext>
                    </a:extLst>
                  </a:tr>
                  <a:tr h="7956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effectLst/>
                              <a:latin typeface="+mn-ea"/>
                              <a:ea typeface="+mn-ea"/>
                            </a:rPr>
                            <a:t>JPSS</a:t>
                          </a:r>
                          <a:endParaRPr lang="ko-KR" sz="1100" b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𝐉𝐏𝐒𝐒</m:t>
                                </m:r>
                                <m:d>
                                  <m:dPr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𝐀</m:t>
                                    </m:r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𝑩</m:t>
                                    </m:r>
                                  </m:e>
                                </m:d>
                                <m:r>
                                  <a:rPr lang="en-US" sz="1200" b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𝐏𝐒𝐒</m:t>
                                    </m:r>
                                    <m:d>
                                      <m:dPr>
                                        <m:ctrlPr>
                                          <a:rPr lang="ko-KR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𝐀</m:t>
                                        </m:r>
                                        <m:r>
                                          <a:rPr lang="en-US" sz="1200" b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</m:t>
                                        </m:r>
                                        <m:r>
                                          <a:rPr lang="en-US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𝑩</m:t>
                                        </m:r>
                                      </m:e>
                                    </m:d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200" b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𝐌𝐉𝐚𝐜</m:t>
                                    </m:r>
                                    <m:d>
                                      <m:dPr>
                                        <m:ctrlPr>
                                          <a:rPr lang="ko-KR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𝐀</m:t>
                                        </m:r>
                                        <m:r>
                                          <a:rPr lang="en-US" sz="1200" b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, </m:t>
                                        </m:r>
                                        <m:r>
                                          <a:rPr lang="en-US" sz="1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𝑩</m:t>
                                        </m:r>
                                      </m:e>
                                    </m:d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sz="1200" b="1" kern="100">
                            <a:effectLst/>
                            <a:latin typeface="+mn-ea"/>
                            <a:ea typeface="+mn-ea"/>
                          </a:endParaRPr>
                        </a:p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US" sz="900" kern="100">
                            <a:effectLst/>
                            <a:latin typeface="+mn-ea"/>
                            <a:ea typeface="+mn-ea"/>
                          </a:endParaRPr>
                        </a:p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  <a:latin typeface="+mn-ea"/>
                              <a:ea typeface="+mn-ea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9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  </m:t>
                              </m:r>
                              <m:r>
                                <a:rPr lang="en-US" sz="9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𝑀𝐽𝑎𝑐</m:t>
                              </m:r>
                              <m:d>
                                <m:dPr>
                                  <m:ctrlPr>
                                    <a:rPr lang="ko-KR" sz="9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𝑢</m:t>
                                  </m:r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,</m:t>
                                  </m:r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9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=  </m:t>
                              </m:r>
                              <m:f>
                                <m:fPr>
                                  <m:ctrlPr>
                                    <a:rPr lang="ko-KR" sz="9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sz="9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|</m:t>
                                      </m:r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⋂"/>
                                      <m:subHide m:val="on"/>
                                      <m:supHide m:val="on"/>
                                      <m:ctrlPr>
                                        <a:rPr lang="ko-KR" sz="9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ko-KR" sz="9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900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|</m:t>
                                      </m:r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sz="9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|</m:t>
                                      </m:r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ko-KR" sz="9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sz="9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900" kern="100">
                              <a:effectLst/>
                              <a:latin typeface="+mn-ea"/>
                              <a:ea typeface="+mn-ea"/>
                            </a:rPr>
                            <a:t>)</a:t>
                          </a:r>
                          <a:endParaRPr lang="ko-KR" sz="9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7287196"/>
                      </a:ext>
                    </a:extLst>
                  </a:tr>
                  <a:tr h="7956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effectLst/>
                              <a:latin typeface="+mn-ea"/>
                              <a:ea typeface="+mn-ea"/>
                            </a:rPr>
                            <a:t>MHSM</a:t>
                          </a:r>
                          <a:endParaRPr lang="ko-KR" sz="1100" b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𝐍𝐇𝐒𝐌</m:t>
                                </m:r>
                                <m:d>
                                  <m:dPr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𝐮</m:t>
                                    </m:r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𝒗</m:t>
                                    </m:r>
                                  </m:e>
                                </m:d>
                                <m:r>
                                  <a:rPr lang="en-US" sz="1200" b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 </m:t>
                                </m:r>
                                <m:r>
                                  <a:rPr lang="en-US" sz="1200" b="1" i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𝐉𝐏𝐒𝐒</m:t>
                                </m:r>
                                <m:d>
                                  <m:dPr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𝐮</m:t>
                                    </m:r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𝒗</m:t>
                                    </m:r>
                                  </m:e>
                                </m:d>
                                <m:r>
                                  <a:rPr lang="en-US" altLang="ko-KR" sz="1200" b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lang="en-US" sz="1200" b="1" i="1" kern="1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𝐔𝐑𝐏</m:t>
                                </m:r>
                                <m:d>
                                  <m:dPr>
                                    <m:ctrlPr>
                                      <a:rPr lang="ko-KR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𝐮</m:t>
                                    </m:r>
                                    <m:r>
                                      <a:rPr lang="en-US" sz="1200" b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,</m:t>
                                    </m:r>
                                    <m:r>
                                      <a:rPr lang="en-US" sz="1200" b="1" i="1" kern="1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sz="1200" b="1" kern="100">
                            <a:effectLst/>
                            <a:latin typeface="+mn-ea"/>
                            <a:ea typeface="+mn-ea"/>
                          </a:endParaRPr>
                        </a:p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US" sz="900" kern="100">
                            <a:effectLst/>
                            <a:latin typeface="+mn-ea"/>
                            <a:ea typeface="+mn-ea"/>
                          </a:endParaRPr>
                        </a:p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kern="100">
                              <a:effectLst/>
                              <a:latin typeface="+mn-ea"/>
                              <a:ea typeface="+mn-ea"/>
                            </a:rPr>
                            <a:t>( </a:t>
                          </a:r>
                          <a14:m>
                            <m:oMath xmlns:m="http://schemas.openxmlformats.org/officeDocument/2006/math">
                              <m:r>
                                <a:rPr lang="en-US" sz="9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𝑈𝑅𝑃</m:t>
                              </m:r>
                              <m:d>
                                <m:dPr>
                                  <m:ctrlPr>
                                    <a:rPr lang="ko-KR" sz="9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𝑢</m:t>
                                  </m:r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,</m:t>
                                  </m:r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9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= 1</m:t>
                              </m:r>
                              <m:r>
                                <a:rPr lang="ko-KR" altLang="en-US" sz="9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sz="9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ko-KR" sz="9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900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ko-KR" sz="900" i="1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900" kern="10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𝑒𝑥𝑝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ko-KR" sz="9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900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900" kern="100"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 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ko-KR" sz="9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ko-KR" sz="9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ko-KR" sz="900" i="1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900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</a:rPr>
                                                        <m:t>𝑅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900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ko-KR" altLang="en-US" sz="900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ko-KR" sz="9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ko-KR" sz="900" i="1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900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</a:rPr>
                                                        <m:t>𝑅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900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</a:rPr>
                                                        <m:t>𝑣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ko-KR" sz="9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ko-KR" sz="9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900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900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ko-KR" altLang="en-US" sz="900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ko-KR" sz="900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ko-KR" sz="9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900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900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𝑣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oMath>
                          </a14:m>
                          <a:r>
                            <a:rPr lang="en-US" sz="900" kern="100">
                              <a:effectLst/>
                              <a:latin typeface="+mn-ea"/>
                              <a:ea typeface="+mn-ea"/>
                            </a:rPr>
                            <a:t> )</a:t>
                          </a:r>
                          <a:endParaRPr lang="ko-KR" sz="9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367862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D64DD447-A202-41D3-8169-82B37F1D3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577031"/>
                  </p:ext>
                </p:extLst>
              </p:nvPr>
            </p:nvGraphicFramePr>
            <p:xfrm>
              <a:off x="979955" y="624783"/>
              <a:ext cx="10232089" cy="614165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801345">
                      <a:extLst>
                        <a:ext uri="{9D8B030D-6E8A-4147-A177-3AD203B41FA5}">
                          <a16:colId xmlns:a16="http://schemas.microsoft.com/office/drawing/2014/main" val="3171024666"/>
                        </a:ext>
                      </a:extLst>
                    </a:gridCol>
                    <a:gridCol w="8430744">
                      <a:extLst>
                        <a:ext uri="{9D8B030D-6E8A-4147-A177-3AD203B41FA5}">
                          <a16:colId xmlns:a16="http://schemas.microsoft.com/office/drawing/2014/main" val="2411219031"/>
                        </a:ext>
                      </a:extLst>
                    </a:gridCol>
                  </a:tblGrid>
                  <a:tr h="375892"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1" hangingPunct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ko-KR" altLang="en-US" sz="1400" b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결합 유사도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endParaRPr lang="ko-KR" sz="1100" b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3023121"/>
                      </a:ext>
                    </a:extLst>
                  </a:tr>
                  <a:tr h="88115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effectLst/>
                              <a:latin typeface="+mn-ea"/>
                              <a:ea typeface="+mn-ea"/>
                            </a:rPr>
                            <a:t>JMSD</a:t>
                          </a:r>
                          <a:endParaRPr lang="ko-KR" sz="1100" b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1460" t="-43750" r="-145" b="-5590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6835327"/>
                      </a:ext>
                    </a:extLst>
                  </a:tr>
                  <a:tr h="88115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effectLst/>
                              <a:latin typeface="+mn-ea"/>
                              <a:ea typeface="+mn-ea"/>
                            </a:rPr>
                            <a:t>SPCC</a:t>
                          </a:r>
                          <a:endParaRPr lang="ko-KR" sz="1100" b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1460" t="-142759" r="-145" b="-4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4719050"/>
                      </a:ext>
                    </a:extLst>
                  </a:tr>
                  <a:tr h="24121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effectLst/>
                              <a:latin typeface="+mn-ea"/>
                              <a:ea typeface="+mn-ea"/>
                            </a:rPr>
                            <a:t>PSS</a:t>
                          </a:r>
                          <a:endParaRPr lang="ko-KR" sz="1100" b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1460" t="-88889" r="-145" b="-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7037199"/>
                      </a:ext>
                    </a:extLst>
                  </a:tr>
                  <a:tr h="7956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effectLst/>
                              <a:latin typeface="+mn-ea"/>
                              <a:ea typeface="+mn-ea"/>
                            </a:rPr>
                            <a:t>JPSS</a:t>
                          </a:r>
                          <a:endParaRPr lang="ko-KR" sz="1100" b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1460" t="-575385" r="-145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287196"/>
                      </a:ext>
                    </a:extLst>
                  </a:tr>
                  <a:tr h="79567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100" b="1" kern="100">
                              <a:effectLst/>
                              <a:latin typeface="+mn-ea"/>
                              <a:ea typeface="+mn-ea"/>
                            </a:rPr>
                            <a:t>MHSM</a:t>
                          </a:r>
                          <a:endParaRPr lang="ko-KR" sz="1100" b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1460" t="-670229" r="-145" b="-2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67862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301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4">
            <a:extLst>
              <a:ext uri="{FF2B5EF4-FFF2-40B4-BE49-F238E27FC236}">
                <a16:creationId xmlns:a16="http://schemas.microsoft.com/office/drawing/2014/main" id="{6CE4FCEF-8C0B-4781-A167-6D90739D32A7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B693A-6EF1-456C-BA56-1DD8E0B58401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전통 유사도 </a:t>
            </a: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결합 유사도의 문제점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106772-88AE-452B-910E-C6BCC96A77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4" b="4950"/>
          <a:stretch/>
        </p:blipFill>
        <p:spPr>
          <a:xfrm>
            <a:off x="3227909" y="547863"/>
            <a:ext cx="8910841" cy="37499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CC621A-FF18-4883-8934-25AAF0D90A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74" b="8548"/>
          <a:stretch/>
        </p:blipFill>
        <p:spPr>
          <a:xfrm>
            <a:off x="3227909" y="4415281"/>
            <a:ext cx="8910841" cy="239959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E89826-79AA-4C11-9ED5-A59073161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67625"/>
              </p:ext>
            </p:extLst>
          </p:nvPr>
        </p:nvGraphicFramePr>
        <p:xfrm>
          <a:off x="53248" y="2432773"/>
          <a:ext cx="1080120" cy="4000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64092">
                  <a:extLst>
                    <a:ext uri="{9D8B030D-6E8A-4147-A177-3AD203B41FA5}">
                      <a16:colId xmlns:a16="http://schemas.microsoft.com/office/drawing/2014/main" val="3836751789"/>
                    </a:ext>
                  </a:extLst>
                </a:gridCol>
                <a:gridCol w="416028">
                  <a:extLst>
                    <a:ext uri="{9D8B030D-6E8A-4147-A177-3AD203B41FA5}">
                      <a16:colId xmlns:a16="http://schemas.microsoft.com/office/drawing/2014/main" val="418176701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Mean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3.3</a:t>
                      </a:r>
                      <a:endParaRPr lang="en-US" altLang="ko-KR" sz="9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80969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Median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3.5</a:t>
                      </a:r>
                      <a:endParaRPr lang="en-US" altLang="ko-KR" sz="9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5443364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67821A-651F-45E2-844B-7FDA1AE3CFE8}"/>
              </a:ext>
            </a:extLst>
          </p:cNvPr>
          <p:cNvGrpSpPr/>
          <p:nvPr/>
        </p:nvGrpSpPr>
        <p:grpSpPr>
          <a:xfrm>
            <a:off x="72498" y="632360"/>
            <a:ext cx="3039956" cy="1598037"/>
            <a:chOff x="53248" y="674597"/>
            <a:chExt cx="3039956" cy="15980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DCDF80-B87A-48AD-A8BA-513BB03D8249}"/>
                </a:ext>
              </a:extLst>
            </p:cNvPr>
            <p:cNvSpPr txBox="1"/>
            <p:nvPr/>
          </p:nvSpPr>
          <p:spPr>
            <a:xfrm>
              <a:off x="186339" y="674597"/>
              <a:ext cx="277377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ko-KR" sz="1200" b="1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사용자</a:t>
              </a:r>
              <a:r>
                <a:rPr lang="en-US" altLang="ko-KR" sz="1200" b="1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ko-KR" altLang="ko-KR" sz="1200" b="1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아이템 평가 항목 매트릭스</a:t>
              </a:r>
              <a:endParaRPr lang="ko-KR" altLang="en-US" sz="1200" b="1">
                <a:latin typeface="+mj-ea"/>
                <a:ea typeface="+mj-ea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612F848-90AE-44AB-BE12-CDDE50AED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8" y="1031666"/>
              <a:ext cx="3039956" cy="1240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181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6C9C900C-04D0-4F32-AFFB-195B1F8EBDAF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09C42-4503-46AA-8A4A-DDFD3239DB13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유사도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BC1B4-1BC0-4167-AD28-FC874FF4DB91}"/>
              </a:ext>
            </a:extLst>
          </p:cNvPr>
          <p:cNvSpPr txBox="1"/>
          <p:nvPr/>
        </p:nvSpPr>
        <p:spPr>
          <a:xfrm>
            <a:off x="405764" y="905143"/>
            <a:ext cx="10757535" cy="382668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>
            <a:spAutoFit/>
          </a:bodyPr>
          <a:lstStyle/>
          <a:p>
            <a:pPr algn="just" latinLnBrk="1">
              <a:spcAft>
                <a:spcPts val="800"/>
              </a:spcAft>
            </a:pP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latinLnBrk="1">
              <a:spcAft>
                <a:spcPts val="800"/>
              </a:spcAft>
            </a:pP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하나의 유사도는 모든 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 최적일 수 없기 때문에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여러 유사도를 사용</a:t>
            </a:r>
            <a:endParaRPr lang="en-US" altLang="ko-KR" sz="1600" i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latinLnBrk="1">
              <a:spcAft>
                <a:spcPts val="800"/>
              </a:spcAft>
            </a:pP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latinLnBrk="1">
              <a:spcAft>
                <a:spcPts val="800"/>
              </a:spcAft>
            </a:pP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 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속성에 따라 중요한 유사도의 장점을 극대화 하기 위하여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곱이 아닌 가중합으로 유사도를 결합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 기반으로 유사도 결합의 최적의 조합 탐색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latinLnBrk="1">
              <a:spcAft>
                <a:spcPts val="800"/>
              </a:spcAft>
            </a:pP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정확한 예측을 위하여 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Dataset 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전체가 아니라</a:t>
            </a:r>
            <a:r>
              <a:rPr lang="en-US" altLang="ko-KR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Item </a:t>
            </a:r>
            <a:r>
              <a:rPr lang="ko-KR" altLang="en-US" sz="16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항목 별로 최적의 조합을 학습</a:t>
            </a:r>
            <a:endParaRPr lang="en-US" altLang="ko-KR" sz="16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600" i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6920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05C970-0DF4-4D3B-9610-487474E1FEB5}"/>
              </a:ext>
            </a:extLst>
          </p:cNvPr>
          <p:cNvSpPr/>
          <p:nvPr/>
        </p:nvSpPr>
        <p:spPr>
          <a:xfrm>
            <a:off x="7477834" y="2403543"/>
            <a:ext cx="3111548" cy="612335"/>
          </a:xfrm>
          <a:prstGeom prst="roundRect">
            <a:avLst/>
          </a:prstGeom>
          <a:solidFill>
            <a:srgbClr val="C5E0B4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AD40028-8309-4406-BAB4-5B97550627F4}"/>
              </a:ext>
            </a:extLst>
          </p:cNvPr>
          <p:cNvSpPr/>
          <p:nvPr/>
        </p:nvSpPr>
        <p:spPr>
          <a:xfrm>
            <a:off x="6635596" y="2548688"/>
            <a:ext cx="561121" cy="329735"/>
          </a:xfrm>
          <a:prstGeom prst="roundRect">
            <a:avLst/>
          </a:prstGeom>
          <a:solidFill>
            <a:srgbClr val="F8CBAD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4">
            <a:extLst>
              <a:ext uri="{FF2B5EF4-FFF2-40B4-BE49-F238E27FC236}">
                <a16:creationId xmlns:a16="http://schemas.microsoft.com/office/drawing/2014/main" id="{0A841125-327C-4979-B786-361EDF3369F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E2E60-4938-4E05-A365-03CD477753F2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유사도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1B1592B-4287-4E74-834C-1777073657C5}"/>
              </a:ext>
            </a:extLst>
          </p:cNvPr>
          <p:cNvSpPr/>
          <p:nvPr/>
        </p:nvSpPr>
        <p:spPr>
          <a:xfrm>
            <a:off x="3210821" y="1837849"/>
            <a:ext cx="361458" cy="90208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7AC47E-585B-4A6C-B56F-8B9E5ED2366C}"/>
              </a:ext>
            </a:extLst>
          </p:cNvPr>
          <p:cNvSpPr/>
          <p:nvPr/>
        </p:nvSpPr>
        <p:spPr>
          <a:xfrm>
            <a:off x="4583423" y="1150697"/>
            <a:ext cx="1295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i="1" err="1"/>
              <a:t>wSim</a:t>
            </a:r>
            <a:r>
              <a:rPr lang="ko-KR" altLang="en-US" sz="1200" i="1"/>
              <a:t>을 적용한</a:t>
            </a:r>
            <a:endParaRPr lang="en-US" altLang="ko-KR" sz="1200" i="1"/>
          </a:p>
          <a:p>
            <a:pPr algn="ctr"/>
            <a:r>
              <a:rPr lang="ko-KR" altLang="en-US" sz="1200" i="1"/>
              <a:t>평가 예측 값 </a:t>
            </a:r>
            <a:endParaRPr lang="en-US" altLang="ko-KR" sz="1200" i="1"/>
          </a:p>
        </p:txBody>
      </p:sp>
      <p:graphicFrame>
        <p:nvGraphicFramePr>
          <p:cNvPr id="77" name="표 2">
            <a:extLst>
              <a:ext uri="{FF2B5EF4-FFF2-40B4-BE49-F238E27FC236}">
                <a16:creationId xmlns:a16="http://schemas.microsoft.com/office/drawing/2014/main" id="{49FA5403-5ECB-475B-8BA4-35314DCDC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70925"/>
              </p:ext>
            </p:extLst>
          </p:nvPr>
        </p:nvGraphicFramePr>
        <p:xfrm>
          <a:off x="147168" y="1147385"/>
          <a:ext cx="2928465" cy="26670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35024">
                  <a:extLst>
                    <a:ext uri="{9D8B030D-6E8A-4147-A177-3AD203B41FA5}">
                      <a16:colId xmlns:a16="http://schemas.microsoft.com/office/drawing/2014/main" val="4191171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1821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5221926"/>
                    </a:ext>
                  </a:extLst>
                </a:gridCol>
                <a:gridCol w="302361">
                  <a:extLst>
                    <a:ext uri="{9D8B030D-6E8A-4147-A177-3AD203B41FA5}">
                      <a16:colId xmlns:a16="http://schemas.microsoft.com/office/drawing/2014/main" val="41727316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8651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459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9105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73892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944269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92905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3842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9959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7920264"/>
                    </a:ext>
                  </a:extLst>
                </a:gridCol>
              </a:tblGrid>
              <a:tr h="270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03292"/>
                  </a:ext>
                </a:extLst>
              </a:tr>
              <a:tr h="2032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ko-KR" altLang="en-US" sz="700" b="0" strike="noStrike" kern="120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 spc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ko-KR" sz="90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b="0" strike="noStrike" kern="120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98300"/>
                  </a:ext>
                </a:extLst>
              </a:tr>
              <a:tr h="203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ko-KR" altLang="en-US" sz="700" b="0" strike="noStrike" kern="120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ko-KR" sz="90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69869"/>
                  </a:ext>
                </a:extLst>
              </a:tr>
              <a:tr h="2032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83530"/>
                  </a:ext>
                </a:extLst>
              </a:tr>
              <a:tr h="270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805978"/>
                  </a:ext>
                </a:extLst>
              </a:tr>
              <a:tr h="2032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35937"/>
                  </a:ext>
                </a:extLst>
              </a:tr>
              <a:tr h="2032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5134"/>
                  </a:ext>
                </a:extLst>
              </a:tr>
              <a:tr h="2032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ko-KR" altLang="en-US" sz="800" b="0" strike="noStrike" kern="120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4032"/>
                  </a:ext>
                </a:extLst>
              </a:tr>
              <a:tr h="2032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ko-KR" altLang="en-US" sz="800" b="0" strike="noStrike" kern="120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053316"/>
                  </a:ext>
                </a:extLst>
              </a:tr>
              <a:tr h="2032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ko-KR" altLang="en-US" sz="800" b="0" strike="noStrike" kern="120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r5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9257"/>
                  </a:ext>
                </a:extLst>
              </a:tr>
              <a:tr h="20322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strike="noStrike" kern="120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57370"/>
                  </a:ext>
                </a:extLst>
              </a:tr>
            </a:tbl>
          </a:graphicData>
        </a:graphic>
      </p:graphicFrame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88CA73E-8B84-4A2A-9875-AD9E5F9D88FA}"/>
              </a:ext>
            </a:extLst>
          </p:cNvPr>
          <p:cNvSpPr/>
          <p:nvPr/>
        </p:nvSpPr>
        <p:spPr>
          <a:xfrm>
            <a:off x="886690" y="2150581"/>
            <a:ext cx="290238" cy="2766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C8E7C52-E301-4C0E-AC28-BABBCBC47731}"/>
              </a:ext>
            </a:extLst>
          </p:cNvPr>
          <p:cNvSpPr/>
          <p:nvPr/>
        </p:nvSpPr>
        <p:spPr>
          <a:xfrm>
            <a:off x="3164907" y="1009541"/>
            <a:ext cx="1560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i="1"/>
              <a:t>타겟 아이템에 대한</a:t>
            </a:r>
            <a:r>
              <a:rPr lang="en-US" altLang="ko-KR" sz="1200" b="1" i="1"/>
              <a:t> </a:t>
            </a:r>
            <a:r>
              <a:rPr lang="ko-KR" altLang="en-US" sz="1200" b="1" i="1"/>
              <a:t>유사 사용자의 </a:t>
            </a:r>
            <a:endParaRPr lang="en-US" altLang="ko-KR" sz="1200" b="1" i="1"/>
          </a:p>
          <a:p>
            <a:pPr algn="ctr"/>
            <a:r>
              <a:rPr lang="ko-KR" altLang="en-US" sz="1200" b="1" i="1"/>
              <a:t>실제 평가 값</a:t>
            </a:r>
            <a:r>
              <a:rPr lang="en-US" altLang="ko-KR" sz="1200" b="1" i="1"/>
              <a:t>  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D26C5997-0FCB-4FEA-B0E0-171FA0A3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27071"/>
              </p:ext>
            </p:extLst>
          </p:nvPr>
        </p:nvGraphicFramePr>
        <p:xfrm>
          <a:off x="3707468" y="1719153"/>
          <a:ext cx="325755" cy="184864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25755">
                  <a:extLst>
                    <a:ext uri="{9D8B030D-6E8A-4147-A177-3AD203B41FA5}">
                      <a16:colId xmlns:a16="http://schemas.microsoft.com/office/drawing/2014/main" val="401512012"/>
                    </a:ext>
                  </a:extLst>
                </a:gridCol>
              </a:tblGrid>
              <a:tr h="389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ko-KR" altLang="en-US" sz="14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36218"/>
                  </a:ext>
                </a:extLst>
              </a:tr>
              <a:tr h="29189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ko-KR" sz="105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50" b="0" strike="noStrike" kern="120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02387"/>
                  </a:ext>
                </a:extLst>
              </a:tr>
              <a:tr h="291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ko-KR" sz="1050" b="0" strike="noStrike" kern="120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5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648659"/>
                  </a:ext>
                </a:extLst>
              </a:tr>
              <a:tr h="291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lang="ko-KR" altLang="en-US" sz="105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3347"/>
                  </a:ext>
                </a:extLst>
              </a:tr>
              <a:tr h="29189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lang="ko-KR" altLang="en-US" sz="105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08603"/>
                  </a:ext>
                </a:extLst>
              </a:tr>
              <a:tr h="291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r5</a:t>
                      </a:r>
                      <a:endParaRPr lang="ko-KR" altLang="en-US" sz="105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2198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005CA7F-D642-4CF1-84C9-F0E3E18F2C50}"/>
                  </a:ext>
                </a:extLst>
              </p:cNvPr>
              <p:cNvSpPr txBox="1"/>
              <p:nvPr/>
            </p:nvSpPr>
            <p:spPr>
              <a:xfrm>
                <a:off x="358381" y="629344"/>
                <a:ext cx="1487584" cy="388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800" b="1" i="1" kern="100" smtClean="0">
                            <a:solidFill>
                              <a:srgbClr val="DA505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1" i="1" kern="100">
                            <a:solidFill>
                              <a:srgbClr val="DA505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altLang="ko-KR" sz="1800" b="1" i="1" kern="100">
                        <a:solidFill>
                          <a:srgbClr val="DA5054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1" i="1" kern="100">
                        <a:solidFill>
                          <a:srgbClr val="DA5054"/>
                        </a:solidFill>
                        <a:effectLst/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sz="1800" b="1" i="1" kern="100">
                        <a:solidFill>
                          <a:srgbClr val="DA5054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1" i="1" kern="100">
                        <a:solidFill>
                          <a:srgbClr val="DA5054"/>
                        </a:solidFill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1800" b="1" i="1" kern="100">
                        <a:solidFill>
                          <a:srgbClr val="DA5054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b="1" i="1" kern="100">
                    <a:solidFill>
                      <a:srgbClr val="DA5054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?</a:t>
                </a:r>
                <a:endParaRPr lang="ko-KR" altLang="ko-KR" sz="1800" b="1" i="1" kern="100">
                  <a:solidFill>
                    <a:srgbClr val="DA5054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005CA7F-D642-4CF1-84C9-F0E3E18F2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81" y="629344"/>
                <a:ext cx="1487584" cy="388953"/>
              </a:xfrm>
              <a:prstGeom prst="rect">
                <a:avLst/>
              </a:prstGeom>
              <a:blipFill>
                <a:blip r:embed="rId2"/>
                <a:stretch>
                  <a:fillRect t="-3125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458B5C2-321C-4C06-8142-0523119FC2D2}"/>
              </a:ext>
            </a:extLst>
          </p:cNvPr>
          <p:cNvSpPr/>
          <p:nvPr/>
        </p:nvSpPr>
        <p:spPr>
          <a:xfrm>
            <a:off x="358381" y="4688525"/>
            <a:ext cx="2677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/>
              <a:t>사용자 유사도 행렬</a:t>
            </a:r>
            <a:r>
              <a:rPr lang="en-US" altLang="ko-KR" sz="1600" b="1"/>
              <a:t> (n * n)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C5D6072-D052-42E2-AC96-FB39F99FC433}"/>
              </a:ext>
            </a:extLst>
          </p:cNvPr>
          <p:cNvSpPr/>
          <p:nvPr/>
        </p:nvSpPr>
        <p:spPr>
          <a:xfrm>
            <a:off x="522099" y="6091167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/>
              <a:t>sim1 (</a:t>
            </a:r>
            <a:r>
              <a:rPr lang="en-US" altLang="ko-KR" sz="1600" u="none" strike="noStrike">
                <a:effectLst/>
              </a:rPr>
              <a:t>Cos)</a:t>
            </a:r>
            <a:endParaRPr lang="ko-KR" altLang="en-US" sz="15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BECA4FC-B805-4516-AC35-B4B588A91EE4}"/>
              </a:ext>
            </a:extLst>
          </p:cNvPr>
          <p:cNvSpPr/>
          <p:nvPr/>
        </p:nvSpPr>
        <p:spPr>
          <a:xfrm>
            <a:off x="2238683" y="6091167"/>
            <a:ext cx="119616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/>
              <a:t>sim2 (MSD)</a:t>
            </a:r>
            <a:endParaRPr lang="ko-KR" altLang="en-US" sz="150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A40B597-2AAB-4839-8C5F-39313C9FCE13}"/>
              </a:ext>
            </a:extLst>
          </p:cNvPr>
          <p:cNvSpPr/>
          <p:nvPr/>
        </p:nvSpPr>
        <p:spPr>
          <a:xfrm>
            <a:off x="4094577" y="6091167"/>
            <a:ext cx="10347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/>
              <a:t>sim3 (Jac)</a:t>
            </a:r>
            <a:endParaRPr lang="ko-KR" altLang="en-US" sz="1500"/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2AE2AD8D-E8C6-4D10-A5D4-19486A71E50C}"/>
              </a:ext>
            </a:extLst>
          </p:cNvPr>
          <p:cNvSpPr/>
          <p:nvPr/>
        </p:nvSpPr>
        <p:spPr>
          <a:xfrm>
            <a:off x="5448136" y="5336315"/>
            <a:ext cx="440120" cy="90208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더하기 기호 111">
            <a:extLst>
              <a:ext uri="{FF2B5EF4-FFF2-40B4-BE49-F238E27FC236}">
                <a16:creationId xmlns:a16="http://schemas.microsoft.com/office/drawing/2014/main" id="{0DE3541F-5191-4BA3-BBAD-4BD18EDAD4C5}"/>
              </a:ext>
            </a:extLst>
          </p:cNvPr>
          <p:cNvSpPr/>
          <p:nvPr/>
        </p:nvSpPr>
        <p:spPr>
          <a:xfrm>
            <a:off x="1600752" y="5615814"/>
            <a:ext cx="192595" cy="238063"/>
          </a:xfrm>
          <a:prstGeom prst="mathPl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7B048E2-0941-4011-9C20-9E6058747111}"/>
              </a:ext>
            </a:extLst>
          </p:cNvPr>
          <p:cNvSpPr/>
          <p:nvPr/>
        </p:nvSpPr>
        <p:spPr>
          <a:xfrm>
            <a:off x="29732" y="5565568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/>
              <a:t>w</a:t>
            </a:r>
            <a:r>
              <a:rPr lang="en-US" altLang="ko-KR" sz="1600" b="1" baseline="-25000"/>
              <a:t>1</a:t>
            </a:r>
            <a:r>
              <a:rPr lang="en-US" altLang="ko-KR" sz="1600" b="1"/>
              <a:t> *</a:t>
            </a:r>
            <a:endParaRPr lang="ko-KR" altLang="en-US" sz="16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6E3A117-5867-46AA-BEAB-FA37347446C7}"/>
              </a:ext>
            </a:extLst>
          </p:cNvPr>
          <p:cNvSpPr/>
          <p:nvPr/>
        </p:nvSpPr>
        <p:spPr>
          <a:xfrm>
            <a:off x="1772953" y="5565568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/>
              <a:t>w</a:t>
            </a:r>
            <a:r>
              <a:rPr lang="en-US" altLang="ko-KR" sz="1600" b="1" baseline="-25000"/>
              <a:t>2</a:t>
            </a:r>
            <a:r>
              <a:rPr lang="en-US" altLang="ko-KR" sz="1600" b="1"/>
              <a:t> *</a:t>
            </a:r>
            <a:endParaRPr lang="ko-KR" altLang="en-US" sz="1600" b="1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9E37D10C-6D87-4D93-B02F-AB76282B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97" y="5373688"/>
            <a:ext cx="1032875" cy="722315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F98C8CD-12D1-4E27-BC39-3E76A03B59F4}"/>
              </a:ext>
            </a:extLst>
          </p:cNvPr>
          <p:cNvSpPr/>
          <p:nvPr/>
        </p:nvSpPr>
        <p:spPr>
          <a:xfrm>
            <a:off x="3547428" y="5565568"/>
            <a:ext cx="566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/>
              <a:t>w</a:t>
            </a:r>
            <a:r>
              <a:rPr lang="en-US" altLang="ko-KR" sz="1600" b="1" baseline="-25000"/>
              <a:t>3</a:t>
            </a:r>
            <a:r>
              <a:rPr lang="en-US" altLang="ko-KR" sz="1600" b="1"/>
              <a:t> *</a:t>
            </a:r>
            <a:endParaRPr lang="ko-KR" altLang="en-US" sz="1600" b="1"/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3F411EAB-D81A-48FE-9BC9-145F0A49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77" y="5373688"/>
            <a:ext cx="1032875" cy="722315"/>
          </a:xfrm>
          <a:prstGeom prst="rect">
            <a:avLst/>
          </a:prstGeom>
        </p:spPr>
      </p:pic>
      <p:sp>
        <p:nvSpPr>
          <p:cNvPr id="120" name="더하기 기호 119">
            <a:extLst>
              <a:ext uri="{FF2B5EF4-FFF2-40B4-BE49-F238E27FC236}">
                <a16:creationId xmlns:a16="http://schemas.microsoft.com/office/drawing/2014/main" id="{690F6A1F-F0ED-408B-98EB-5DEF0CE2D310}"/>
              </a:ext>
            </a:extLst>
          </p:cNvPr>
          <p:cNvSpPr/>
          <p:nvPr/>
        </p:nvSpPr>
        <p:spPr>
          <a:xfrm>
            <a:off x="3349826" y="5615814"/>
            <a:ext cx="192595" cy="238063"/>
          </a:xfrm>
          <a:prstGeom prst="mathPl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28E22C5-DA52-46DB-9EC5-34F26B9C46DE}"/>
              </a:ext>
            </a:extLst>
          </p:cNvPr>
          <p:cNvSpPr/>
          <p:nvPr/>
        </p:nvSpPr>
        <p:spPr>
          <a:xfrm>
            <a:off x="6567377" y="6188182"/>
            <a:ext cx="64793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err="1"/>
              <a:t>wSim</a:t>
            </a:r>
            <a:endParaRPr lang="ko-KR" altLang="en-US" sz="150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CABAF9E-2B36-4E8C-9427-E2B10BC57E5F}"/>
              </a:ext>
            </a:extLst>
          </p:cNvPr>
          <p:cNvSpPr/>
          <p:nvPr/>
        </p:nvSpPr>
        <p:spPr>
          <a:xfrm>
            <a:off x="5837017" y="4834162"/>
            <a:ext cx="210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/>
              <a:t>Weighted Similarity</a:t>
            </a:r>
            <a:endParaRPr lang="ko-KR" altLang="en-US" sz="1600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9FE709FC-3106-4429-81F8-F7B7092C1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067" y="5250562"/>
            <a:ext cx="1401922" cy="937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BD1B98D-771B-4F9C-8B31-A871B591F34D}"/>
                  </a:ext>
                </a:extLst>
              </p:cNvPr>
              <p:cNvSpPr txBox="1"/>
              <p:nvPr/>
            </p:nvSpPr>
            <p:spPr>
              <a:xfrm>
                <a:off x="7776671" y="534181"/>
                <a:ext cx="4337529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ko-KR" sz="11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ko-KR" altLang="en-US" sz="1100" b="1" i="1" kern="1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100" b="1" i="1" kern="10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ko-KR" sz="1100" b="1" i="1" kern="1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b="0" i="1" kern="10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100" b="0" i="1" kern="10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1100" kern="100"/>
                  <a:t>, 	S(u) : </a:t>
                </a:r>
                <a:r>
                  <a:rPr lang="ko-KR" altLang="en-US" sz="1100"/>
                  <a:t>타겟 사용자 </a:t>
                </a:r>
                <a:r>
                  <a:rPr lang="en-US" altLang="ko-KR" sz="1100"/>
                  <a:t>u</a:t>
                </a:r>
                <a:r>
                  <a:rPr lang="ko-KR" altLang="en-US" sz="1100"/>
                  <a:t>의 유사 사용자 집합</a:t>
                </a:r>
                <a:r>
                  <a:rPr lang="en-US" altLang="ko-KR" sz="1100"/>
                  <a:t> </a:t>
                </a:r>
              </a:p>
              <a:p>
                <a:r>
                  <a:rPr lang="en-US" altLang="ko-KR" sz="1100">
                    <a:sym typeface="Wingdings" panose="05000000000000000000" pitchFamily="2" charset="2"/>
                  </a:rPr>
                  <a:t>	 S(u) = {v1, v2, v3, v4, v5}</a:t>
                </a:r>
              </a:p>
              <a:p>
                <a:endParaRPr lang="en-US" altLang="ko-KR" sz="1100"/>
              </a:p>
              <a:p>
                <a:r>
                  <a:rPr lang="en-US" altLang="ko-KR" sz="1100" b="1" kern="100"/>
                  <a:t>x </a:t>
                </a:r>
                <a14:m>
                  <m:oMath xmlns:m="http://schemas.openxmlformats.org/officeDocument/2006/math">
                    <m:r>
                      <a:rPr lang="ko-KR" altLang="en-US" sz="1100" b="1" i="1" kern="1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100" b="1" i="1" kern="100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ko-KR" sz="1100" b="1" i="1" kern="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kern="10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100"/>
                  <a:t>, 	S(v) : </a:t>
                </a:r>
                <a:r>
                  <a:rPr lang="ko-KR" altLang="en-US" sz="1100"/>
                  <a:t>유사 사용자 </a:t>
                </a:r>
                <a:r>
                  <a:rPr lang="en-US" altLang="ko-KR" sz="1100"/>
                  <a:t>v</a:t>
                </a:r>
                <a:r>
                  <a:rPr lang="ko-KR" altLang="en-US" sz="1100"/>
                  <a:t>의 유사 사용자 집합</a:t>
                </a:r>
                <a:endParaRPr lang="en-US" altLang="ko-KR" sz="1100"/>
              </a:p>
              <a:p>
                <a:r>
                  <a:rPr lang="en-US" altLang="ko-KR" sz="1100"/>
                  <a:t>	</a:t>
                </a:r>
                <a:r>
                  <a:rPr lang="en-US" altLang="ko-KR" sz="1100">
                    <a:sym typeface="Wingdings" panose="05000000000000000000" pitchFamily="2" charset="2"/>
                  </a:rPr>
                  <a:t> </a:t>
                </a:r>
                <a:r>
                  <a:rPr lang="ko-KR" altLang="en-US" sz="1100">
                    <a:sym typeface="Wingdings" panose="05000000000000000000" pitchFamily="2" charset="2"/>
                  </a:rPr>
                  <a:t>같은 아이템에 대해서 평가 예측을 하기 때문에</a:t>
                </a:r>
                <a:endParaRPr lang="en-US" altLang="ko-KR" sz="1100">
                  <a:sym typeface="Wingdings" panose="05000000000000000000" pitchFamily="2" charset="2"/>
                </a:endParaRPr>
              </a:p>
              <a:p>
                <a:r>
                  <a:rPr lang="en-US" altLang="ko-KR" sz="1100" kern="100"/>
                  <a:t>	    S(v1) = S(u)</a:t>
                </a:r>
                <a:r>
                  <a:rPr lang="en-US" altLang="ko-KR" sz="1100" kern="100">
                    <a:sym typeface="Wingdings" panose="05000000000000000000" pitchFamily="2" charset="2"/>
                  </a:rPr>
                  <a:t> - v1 = {v2, v3, v4, v5}</a:t>
                </a:r>
                <a:r>
                  <a:rPr lang="ko-KR" altLang="en-US" sz="1100">
                    <a:sym typeface="Wingdings" panose="05000000000000000000" pitchFamily="2" charset="2"/>
                  </a:rPr>
                  <a:t> </a:t>
                </a:r>
                <a:endParaRPr lang="en-US" altLang="ko-KR" sz="1100">
                  <a:sym typeface="Wingdings" panose="05000000000000000000" pitchFamily="2" charset="2"/>
                </a:endParaRPr>
              </a:p>
              <a:p>
                <a:endParaRPr lang="en-US" altLang="ko-KR" sz="1100">
                  <a:sym typeface="Wingdings" panose="05000000000000000000" pitchFamily="2" charset="2"/>
                </a:endParaRPr>
              </a:p>
              <a:p>
                <a:r>
                  <a:rPr lang="en-US" altLang="ko-KR" sz="1100" b="1" kern="100"/>
                  <a:t>w</a:t>
                </a:r>
                <a14:m>
                  <m:oMath xmlns:m="http://schemas.openxmlformats.org/officeDocument/2006/math">
                    <m:r>
                      <a:rPr lang="en-US" altLang="ko-KR" sz="1100" b="1" i="0" kern="1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1" kern="10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ko-KR" altLang="ko-KR" sz="1100" b="1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 b="1" kern="1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100" b="1" kern="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1" kern="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100" b="1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 b="1" kern="1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100" b="1" i="1" kern="10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100" b="1" i="1" kern="10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ko-KR" altLang="ko-KR" sz="1100" b="1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 b="1" kern="1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sz="1100" b="1" i="0" kern="10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1100" b="1" kern="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1100" b="1" kern="100"/>
                  <a:t> </a:t>
                </a: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BD1B98D-771B-4F9C-8B31-A871B591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671" y="534181"/>
                <a:ext cx="4337529" cy="1446550"/>
              </a:xfrm>
              <a:prstGeom prst="rect">
                <a:avLst/>
              </a:prstGeom>
              <a:blipFill>
                <a:blip r:embed="rId4"/>
                <a:stretch>
                  <a:fillRect t="-422"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1A33615E-2685-4301-B8DF-59310D1BBF83}"/>
              </a:ext>
            </a:extLst>
          </p:cNvPr>
          <p:cNvSpPr/>
          <p:nvPr/>
        </p:nvSpPr>
        <p:spPr>
          <a:xfrm>
            <a:off x="5776859" y="2108108"/>
            <a:ext cx="6337341" cy="1266234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B18B01-BB8A-42CA-9202-DEB9ABD5130C}"/>
                  </a:ext>
                </a:extLst>
              </p:cNvPr>
              <p:cNvSpPr txBox="1"/>
              <p:nvPr/>
            </p:nvSpPr>
            <p:spPr>
              <a:xfrm>
                <a:off x="5888256" y="2337255"/>
                <a:ext cx="6112021" cy="744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ko-KR" altLang="en-US" sz="1400" b="0" i="1" kern="10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 kern="1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sz="1400" b="0" i="1" kern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1400" i="1" kern="1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kern="10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kern="10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sz="1400" b="0" i="1" kern="1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"/>
                                          <m:ctrlPr>
                                            <a:rPr lang="ko-KR" altLang="ko-KR" sz="1400" i="1" kern="1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pHide m:val="on"/>
                                              <m:ctrlPr>
                                                <a:rPr lang="ko-KR" altLang="ko-KR" sz="1400" i="1" kern="1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d>
                                                <m:dPr>
                                                  <m:begChr m:val=""/>
                                                  <m:ctrlPr>
                                                    <a:rPr lang="ko-KR" altLang="ko-KR" sz="1400" i="1" kern="10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400" b="0" i="1" kern="10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ko-KR" altLang="en-US" sz="1400" b="0" i="1" kern="100">
                                                      <a:latin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altLang="ko-KR" sz="1400" b="0" i="1" kern="10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  <m:r>
                                                    <a:rPr lang="en-US" altLang="ko-KR" sz="1400" b="0" i="1" kern="10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altLang="ko-KR" sz="1400" b="0" i="1" kern="10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d>
                                            </m:sub>
                                            <m:sup/>
                                            <m:e>
                                              <m:r>
                                                <a:rPr lang="en-US" altLang="ko-KR" sz="1400" b="1" i="1" kern="100">
                                                  <a:latin typeface="Cambria Math" panose="02040503050406030204" pitchFamily="18" charset="0"/>
                                                </a:rPr>
                                                <m:t>𝒘𝑺𝒊𝒎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ko-KR" altLang="ko-KR" sz="1400" b="1" i="1" kern="10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400" b="1" i="1" kern="100">
                                                      <a:latin typeface="Cambria Math" panose="02040503050406030204" pitchFamily="18" charset="0"/>
                                                    </a:rPr>
                                                    <m:t>𝒗</m:t>
                                                  </m:r>
                                                  <m:r>
                                                    <a:rPr lang="en-US" altLang="ko-KR" sz="1400" b="1" i="1" kern="10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400" b="1" i="1" kern="10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d>
                                            </m:e>
                                          </m:nary>
                                          <m:r>
                                            <a:rPr lang="ko-KR" altLang="en-US" sz="1400" b="0" i="1" kern="10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altLang="ko-KR" sz="1400" b="0" i="1" kern="10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400" b="0" i="1" kern="10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d>
                                            <m:dPr>
                                              <m:ctrlPr>
                                                <a:rPr lang="ko-KR" altLang="ko-KR" sz="1400" i="1" kern="1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400" b="0" i="1" kern="1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ko-KR" sz="1400" b="0" i="1" kern="1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400" b="0" i="1" kern="1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ko-KR" altLang="en-US" sz="1400" b="0" i="1" kern="1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ko-KR" altLang="ko-KR" sz="1400" i="1" kern="1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ko-KR" altLang="ko-KR" sz="1400" i="1" kern="10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400" b="0" i="1" kern="10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b="0" i="1" kern="10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ko-KR" altLang="ko-KR" sz="1400" i="1" kern="1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ko-KR" altLang="ko-KR" sz="1400" i="1" kern="1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400" b="0" i="1" kern="1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ko-KR" altLang="en-US" sz="1400" b="0" i="1" kern="100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n-US" altLang="ko-KR" sz="1400" b="0" i="1" kern="10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ko-KR" sz="1400" b="0" i="1" kern="10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400" b="0" i="1" kern="10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d>
                                        </m:sub>
                                        <m:sup/>
                                        <m:e>
                                          <m:r>
                                            <a:rPr lang="en-US" altLang="ko-KR" sz="1400" b="0" i="1" kern="10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ko-KR" sz="1400" b="1" i="1" kern="100">
                                              <a:latin typeface="Cambria Math" panose="02040503050406030204" pitchFamily="18" charset="0"/>
                                            </a:rPr>
                                            <m:t>𝒘𝑺𝒊𝒎</m:t>
                                          </m:r>
                                          <m:d>
                                            <m:dPr>
                                              <m:ctrlPr>
                                                <a:rPr lang="ko-KR" altLang="ko-KR" sz="1400" b="1" i="1" kern="1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400" b="1" i="1" kern="100">
                                                  <a:latin typeface="Cambria Math" panose="02040503050406030204" pitchFamily="18" charset="0"/>
                                                </a:rPr>
                                                <m:t>𝒗</m:t>
                                              </m:r>
                                              <m:r>
                                                <a:rPr lang="en-US" altLang="ko-KR" sz="1400" b="1" i="1" kern="1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400" b="1" i="1" kern="10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en-US" altLang="ko-KR" sz="1400" b="0" i="1" kern="10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ko-KR" altLang="en-US" sz="1400" b="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ko-KR" altLang="en-US" sz="1400" b="0" i="1">
                          <a:latin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B18B01-BB8A-42CA-9202-DEB9ABD5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256" y="2337255"/>
                <a:ext cx="6112021" cy="744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78855F4E-BDC4-4099-AA49-F7BE64E2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217543">
            <a:off x="6898629" y="4106615"/>
            <a:ext cx="3411770" cy="810457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12C541C4-3DF5-4CD5-8344-8EE8F7A65662}"/>
              </a:ext>
            </a:extLst>
          </p:cNvPr>
          <p:cNvSpPr/>
          <p:nvPr/>
        </p:nvSpPr>
        <p:spPr>
          <a:xfrm>
            <a:off x="8875521" y="4727527"/>
            <a:ext cx="3013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/>
              <a:t>‘BFGS’ </a:t>
            </a:r>
            <a:r>
              <a:rPr lang="ko-KR" altLang="en-US" sz="1600" b="1"/>
              <a:t>를</a:t>
            </a:r>
            <a:r>
              <a:rPr lang="en-US" altLang="ko-KR" sz="1600" b="1"/>
              <a:t> </a:t>
            </a:r>
            <a:r>
              <a:rPr lang="ko-KR" altLang="en-US" sz="1600" b="1"/>
              <a:t>이용하여</a:t>
            </a:r>
            <a:r>
              <a:rPr lang="en-US" altLang="ko-KR" sz="1600" b="1"/>
              <a:t>,</a:t>
            </a:r>
          </a:p>
          <a:p>
            <a:r>
              <a:rPr lang="ko-KR" altLang="en-US" sz="1600"/>
              <a:t>목적함수를 최소화하는 </a:t>
            </a:r>
            <a:r>
              <a:rPr lang="en-US" altLang="ko-KR" sz="1600"/>
              <a:t>w </a:t>
            </a:r>
            <a:r>
              <a:rPr lang="ko-KR" altLang="en-US" sz="1600"/>
              <a:t>학습</a:t>
            </a:r>
            <a:endParaRPr lang="en-US" altLang="ko-KR" sz="16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CF68EB-3F01-4426-80F5-98DE736B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64" y="5373688"/>
            <a:ext cx="1032875" cy="7223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35BD8F-6F85-4AD4-91B5-79F7836FF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035" y="1689367"/>
            <a:ext cx="359695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8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1A26F-9F9B-411A-9238-2656829A6841}"/>
              </a:ext>
            </a:extLst>
          </p:cNvPr>
          <p:cNvSpPr txBox="1"/>
          <p:nvPr/>
        </p:nvSpPr>
        <p:spPr>
          <a:xfrm>
            <a:off x="4945508" y="479327"/>
            <a:ext cx="5579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100">
                <a:latin typeface="+mn-ea"/>
                <a:cs typeface="Times New Roman" panose="02020603050405020304" pitchFamily="18" charset="0"/>
              </a:rPr>
              <a:t>반복 횟수 제한에</a:t>
            </a:r>
            <a:r>
              <a:rPr lang="ko-KR" altLang="en-US" sz="2000" b="1" kern="100">
                <a:effectLst/>
                <a:latin typeface="+mn-ea"/>
                <a:cs typeface="Times New Roman" panose="02020603050405020304" pitchFamily="18" charset="0"/>
              </a:rPr>
              <a:t> 따른 </a:t>
            </a:r>
            <a:r>
              <a:rPr lang="en-US" altLang="ko-KR" sz="2000" b="1" kern="100">
                <a:effectLst/>
                <a:latin typeface="+mn-ea"/>
                <a:cs typeface="Times New Roman" panose="02020603050405020304" pitchFamily="18" charset="0"/>
              </a:rPr>
              <a:t>MAE</a:t>
            </a:r>
            <a:endParaRPr lang="ko-KR" altLang="en-US" sz="2000" b="1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13D42-74CC-4913-9E5B-C1024B54DFB3}"/>
              </a:ext>
            </a:extLst>
          </p:cNvPr>
          <p:cNvSpPr txBox="1"/>
          <p:nvPr/>
        </p:nvSpPr>
        <p:spPr>
          <a:xfrm>
            <a:off x="268227" y="1142993"/>
            <a:ext cx="3557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1">
                <a:latin typeface="+mn-ea"/>
              </a:rPr>
              <a:t>‘BFGS’ </a:t>
            </a:r>
            <a:r>
              <a:rPr lang="ko-KR" altLang="en-US" sz="1600" i="1">
                <a:latin typeface="+mn-ea"/>
              </a:rPr>
              <a:t>를</a:t>
            </a:r>
            <a:r>
              <a:rPr lang="en-US" altLang="ko-KR" sz="1600" i="1">
                <a:latin typeface="+mn-ea"/>
              </a:rPr>
              <a:t> </a:t>
            </a:r>
            <a:r>
              <a:rPr lang="ko-KR" altLang="en-US" sz="1600" i="1">
                <a:latin typeface="+mn-ea"/>
              </a:rPr>
              <a:t>이용하여</a:t>
            </a:r>
            <a:r>
              <a:rPr lang="en-US" altLang="ko-KR" sz="1600" i="1">
                <a:latin typeface="+mn-ea"/>
              </a:rPr>
              <a:t>,</a:t>
            </a:r>
          </a:p>
          <a:p>
            <a:pPr algn="ctr"/>
            <a:r>
              <a:rPr lang="ko-KR" altLang="en-US" sz="1600" i="1">
                <a:latin typeface="+mn-ea"/>
              </a:rPr>
              <a:t>목적함수를 최소화하는 </a:t>
            </a:r>
            <a:r>
              <a:rPr lang="en-US" altLang="ko-KR" sz="1600" i="1">
                <a:latin typeface="+mn-ea"/>
              </a:rPr>
              <a:t>w </a:t>
            </a:r>
            <a:r>
              <a:rPr lang="ko-KR" altLang="en-US" sz="1600" i="1">
                <a:latin typeface="+mn-ea"/>
              </a:rPr>
              <a:t>학습</a:t>
            </a:r>
            <a:endParaRPr lang="en-US" altLang="ko-KR" sz="1600" i="1">
              <a:latin typeface="+mn-ea"/>
            </a:endParaRP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F47F5BA4-3DE4-4117-8169-DEE0ACC38C76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93FAC-8E0F-4AAC-9DDE-A1078E9F4338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유사도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9554AE-5D18-4A7B-B760-51B3CE5D7164}"/>
              </a:ext>
            </a:extLst>
          </p:cNvPr>
          <p:cNvGrpSpPr/>
          <p:nvPr/>
        </p:nvGrpSpPr>
        <p:grpSpPr>
          <a:xfrm>
            <a:off x="4118633" y="879437"/>
            <a:ext cx="7233368" cy="5871456"/>
            <a:chOff x="4118633" y="879437"/>
            <a:chExt cx="7233368" cy="58714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BE9A757-5BA2-4F10-A6EC-8D79FFCE8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8633" y="879437"/>
              <a:ext cx="7233368" cy="587145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7A2A50-4EBC-42D4-B644-4415572B09D9}"/>
                </a:ext>
              </a:extLst>
            </p:cNvPr>
            <p:cNvSpPr txBox="1"/>
            <p:nvPr/>
          </p:nvSpPr>
          <p:spPr>
            <a:xfrm>
              <a:off x="6977403" y="6504185"/>
              <a:ext cx="2297226" cy="2308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1" err="1">
                  <a:solidFill>
                    <a:srgbClr val="505050"/>
                  </a:solidFill>
                  <a:latin typeface="+mn-ea"/>
                </a:rPr>
                <a:t>maxit</a:t>
              </a:r>
              <a:r>
                <a:rPr lang="en-US" altLang="ko-KR" sz="900" b="1" i="1">
                  <a:solidFill>
                    <a:srgbClr val="505050"/>
                  </a:solidFill>
                  <a:latin typeface="+mn-ea"/>
                </a:rPr>
                <a:t> argument of </a:t>
              </a:r>
              <a:r>
                <a:rPr lang="en-US" altLang="ko-KR" sz="900" b="1" i="1" err="1">
                  <a:solidFill>
                    <a:srgbClr val="505050"/>
                  </a:solidFill>
                  <a:latin typeface="+mn-ea"/>
                </a:rPr>
                <a:t>optim</a:t>
              </a:r>
              <a:r>
                <a:rPr lang="en-US" altLang="ko-KR" sz="900" b="1" i="1">
                  <a:solidFill>
                    <a:srgbClr val="505050"/>
                  </a:solidFill>
                  <a:latin typeface="+mn-ea"/>
                </a:rPr>
                <a:t>()</a:t>
              </a:r>
              <a:endParaRPr lang="ko-KR" altLang="en-US" sz="900" b="1">
                <a:solidFill>
                  <a:srgbClr val="505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67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4">
            <a:extLst>
              <a:ext uri="{FF2B5EF4-FFF2-40B4-BE49-F238E27FC236}">
                <a16:creationId xmlns:a16="http://schemas.microsoft.com/office/drawing/2014/main" id="{6CE4FCEF-8C0B-4781-A167-6D90739D32A7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B693A-6EF1-456C-BA56-1DD8E0B58401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유사도 </a:t>
            </a: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 예시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29A650-F5C7-4620-8ADF-99B557FB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55" y="1133128"/>
            <a:ext cx="6102157" cy="10972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8088B3-229C-4E48-A81D-5AD8ACEB9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368" y="3174298"/>
            <a:ext cx="8181975" cy="2924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8485FB-9BC4-4597-AA3D-3BCC0B544A8E}"/>
              </a:ext>
            </a:extLst>
          </p:cNvPr>
          <p:cNvSpPr txBox="1"/>
          <p:nvPr/>
        </p:nvSpPr>
        <p:spPr>
          <a:xfrm>
            <a:off x="4519033" y="765713"/>
            <a:ext cx="6121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1400" b="1">
                <a:latin typeface="+mn-ea"/>
                <a:cs typeface="Times New Roman" panose="02020603050405020304" pitchFamily="18" charset="0"/>
              </a:rPr>
              <a:t>아이템별 기존 유사도들의 결합 가중치</a:t>
            </a:r>
            <a:endParaRPr lang="ko-KR" altLang="en-US" sz="1400" b="1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66BCF-5CC4-4249-BF1C-CF38E4478DE2}"/>
              </a:ext>
            </a:extLst>
          </p:cNvPr>
          <p:cNvSpPr txBox="1"/>
          <p:nvPr/>
        </p:nvSpPr>
        <p:spPr>
          <a:xfrm>
            <a:off x="4528655" y="2747245"/>
            <a:ext cx="6121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1400" b="1">
                <a:latin typeface="+mn-ea"/>
                <a:cs typeface="Times New Roman" panose="02020603050405020304" pitchFamily="18" charset="0"/>
              </a:rPr>
              <a:t>아이템별 결합 유사도</a:t>
            </a:r>
            <a:endParaRPr lang="ko-KR" altLang="en-US" sz="1400" b="1"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203E464-E28B-47C4-B6A1-15E283152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81763"/>
              </p:ext>
            </p:extLst>
          </p:nvPr>
        </p:nvGraphicFramePr>
        <p:xfrm>
          <a:off x="268227" y="2502323"/>
          <a:ext cx="1080120" cy="4000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64092">
                  <a:extLst>
                    <a:ext uri="{9D8B030D-6E8A-4147-A177-3AD203B41FA5}">
                      <a16:colId xmlns:a16="http://schemas.microsoft.com/office/drawing/2014/main" val="3836751789"/>
                    </a:ext>
                  </a:extLst>
                </a:gridCol>
                <a:gridCol w="416028">
                  <a:extLst>
                    <a:ext uri="{9D8B030D-6E8A-4147-A177-3AD203B41FA5}">
                      <a16:colId xmlns:a16="http://schemas.microsoft.com/office/drawing/2014/main" val="418176701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Mean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3.3</a:t>
                      </a:r>
                      <a:endParaRPr lang="en-US" altLang="ko-KR" sz="9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80969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Median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3.5</a:t>
                      </a:r>
                      <a:endParaRPr lang="en-US" altLang="ko-KR" sz="9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544336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D9C29E68-BD7D-456F-891F-4E5492EC219C}"/>
              </a:ext>
            </a:extLst>
          </p:cNvPr>
          <p:cNvGrpSpPr/>
          <p:nvPr/>
        </p:nvGrpSpPr>
        <p:grpSpPr>
          <a:xfrm>
            <a:off x="287477" y="701910"/>
            <a:ext cx="3039956" cy="1598037"/>
            <a:chOff x="53248" y="674597"/>
            <a:chExt cx="3039956" cy="15980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A06CAD-508A-4DCB-837B-B5ABC59EBA50}"/>
                </a:ext>
              </a:extLst>
            </p:cNvPr>
            <p:cNvSpPr txBox="1"/>
            <p:nvPr/>
          </p:nvSpPr>
          <p:spPr>
            <a:xfrm>
              <a:off x="186339" y="674597"/>
              <a:ext cx="277377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ko-KR" sz="1200" b="1">
                  <a:effectLst/>
                  <a:latin typeface="+mn-ea"/>
                  <a:cs typeface="Times New Roman" panose="02020603050405020304" pitchFamily="18" charset="0"/>
                </a:rPr>
                <a:t>사용자</a:t>
              </a:r>
              <a:r>
                <a:rPr lang="en-US" altLang="ko-KR" sz="1200" b="1">
                  <a:effectLst/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ko-KR" altLang="ko-KR" sz="1200" b="1">
                  <a:effectLst/>
                  <a:latin typeface="+mn-ea"/>
                  <a:cs typeface="Times New Roman" panose="02020603050405020304" pitchFamily="18" charset="0"/>
                </a:rPr>
                <a:t>아이템 평가 항목 매트릭스</a:t>
              </a:r>
              <a:endParaRPr lang="ko-KR" altLang="en-US" sz="1200" b="1">
                <a:latin typeface="+mn-ea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97F4084-79C5-40FB-96E3-433F21B0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8" y="1031666"/>
              <a:ext cx="3039956" cy="1240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03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26A3BF869A1F54E9AEAE34E78478EFC" ma:contentTypeVersion="10" ma:contentTypeDescription="새 문서를 만듭니다." ma:contentTypeScope="" ma:versionID="813cc82d99db7085883d1a9bb0062f17">
  <xsd:schema xmlns:xsd="http://www.w3.org/2001/XMLSchema" xmlns:xs="http://www.w3.org/2001/XMLSchema" xmlns:p="http://schemas.microsoft.com/office/2006/metadata/properties" xmlns:ns3="600229fa-eb53-4b89-a2d7-c34df5262b98" targetNamespace="http://schemas.microsoft.com/office/2006/metadata/properties" ma:root="true" ma:fieldsID="0cc4220ed1b9a4bf537e60960373a3c4" ns3:_="">
    <xsd:import namespace="600229fa-eb53-4b89-a2d7-c34df5262b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229fa-eb53-4b89-a2d7-c34df5262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6A9DA6-CCE5-4CD8-88D9-6671FF4A912F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2544DE-D17E-4E52-8D87-C28918C5F796}">
  <ds:schemaRefs>
    <ds:schemaRef ds:uri="600229fa-eb53-4b89-a2d7-c34df5262b98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0AE60C-310C-4B17-A4A8-840AF56103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심아름</dc:creator>
  <cp:revision>1</cp:revision>
  <cp:lastPrinted>2020-06-23T11:23:03Z</cp:lastPrinted>
  <dcterms:created xsi:type="dcterms:W3CDTF">2020-02-24T08:19:23Z</dcterms:created>
  <dcterms:modified xsi:type="dcterms:W3CDTF">2020-10-27T04:52:14Z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0x010100826A3BF869A1F54E9AEAE34E78478EFC</vt:lpwstr>
  </property>
</Properties>
</file>