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2" r:id="rId4"/>
    <p:sldId id="258" r:id="rId5"/>
    <p:sldId id="257" r:id="rId6"/>
    <p:sldId id="262" r:id="rId7"/>
    <p:sldId id="261" r:id="rId8"/>
    <p:sldId id="263" r:id="rId9"/>
    <p:sldId id="265" r:id="rId10"/>
    <p:sldId id="266" r:id="rId11"/>
    <p:sldId id="276" r:id="rId12"/>
    <p:sldId id="269" r:id="rId13"/>
    <p:sldId id="268" r:id="rId14"/>
    <p:sldId id="274" r:id="rId15"/>
    <p:sldId id="275" r:id="rId16"/>
    <p:sldId id="277" r:id="rId1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3720C6-25D2-4369-ADA8-D50143C3595F}" type="doc">
      <dgm:prSet loTypeId="urn:microsoft.com/office/officeart/2005/8/layout/orgChart1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A971D649-D52F-468D-A927-2AE0459349D0}">
      <dgm:prSet phldrT="[텍스트]" custT="1"/>
      <dgm:spPr/>
      <dgm:t>
        <a:bodyPr/>
        <a:lstStyle/>
        <a:p>
          <a:pPr latinLnBrk="1"/>
          <a:r>
            <a:rPr lang="en-US" altLang="en-US" sz="1000" b="1" dirty="0">
              <a:solidFill>
                <a:schemeClr val="tx1"/>
              </a:solidFill>
            </a:rPr>
            <a:t>Identify user requirements for performance indicators </a:t>
          </a:r>
        </a:p>
        <a:p>
          <a:pPr latinLnBrk="1"/>
          <a:r>
            <a:rPr lang="en-US" altLang="en-US" sz="1000" b="1" dirty="0">
              <a:solidFill>
                <a:schemeClr val="tx1"/>
              </a:solidFill>
            </a:rPr>
            <a:t>for military logistics systems</a:t>
          </a:r>
          <a:endParaRPr lang="ko-KR" altLang="en-US" sz="1000" b="1" dirty="0">
            <a:solidFill>
              <a:schemeClr val="tx1"/>
            </a:solidFill>
          </a:endParaRPr>
        </a:p>
      </dgm:t>
    </dgm:pt>
    <dgm:pt modelId="{1B25E3FF-177F-439F-A75D-1F02EF6441AD}" type="parTrans" cxnId="{1E6E2CCF-56D2-43D0-993C-B12FBD6D0298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E7797988-BD9B-4F3F-A044-506F15ADDD55}" type="sibTrans" cxnId="{1E6E2CCF-56D2-43D0-993C-B12FBD6D0298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40831794-3DBD-4323-849E-9A54551AAF49}">
      <dgm:prSet phldrT="[텍스트]" custT="1"/>
      <dgm:spPr/>
      <dgm:t>
        <a:bodyPr/>
        <a:lstStyle/>
        <a:p>
          <a:pPr latinLnBrk="1"/>
          <a:r>
            <a:rPr lang="en-US" altLang="en-US" sz="800" b="1" dirty="0">
              <a:solidFill>
                <a:schemeClr val="tx1"/>
              </a:solidFill>
            </a:rPr>
            <a:t>Demand</a:t>
          </a:r>
          <a:endParaRPr lang="ko-KR" altLang="en-US" sz="800" b="1" dirty="0">
            <a:solidFill>
              <a:schemeClr val="tx1"/>
            </a:solidFill>
          </a:endParaRPr>
        </a:p>
      </dgm:t>
    </dgm:pt>
    <dgm:pt modelId="{555B0A02-4466-4A70-A5A8-DAADA0383F14}" type="parTrans" cxnId="{65F83939-E4DD-4F25-BE64-66C1F3081ADA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20932ECA-1145-4A1C-9E6D-468DD5B88E64}" type="sibTrans" cxnId="{65F83939-E4DD-4F25-BE64-66C1F3081ADA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31AB9E2D-1C41-4341-A0E1-0A5B5D3BC889}">
      <dgm:prSet phldrT="[텍스트]"/>
      <dgm:spPr/>
      <dgm:t>
        <a:bodyPr/>
        <a:lstStyle/>
        <a:p>
          <a:pPr latinLnBrk="1"/>
          <a:r>
            <a:rPr lang="en-US" altLang="en-US" b="1" dirty="0">
              <a:solidFill>
                <a:schemeClr val="tx1"/>
              </a:solidFill>
            </a:rPr>
            <a:t>Accuracy</a:t>
          </a:r>
          <a:endParaRPr lang="ko-KR" altLang="en-US" b="1" dirty="0">
            <a:solidFill>
              <a:schemeClr val="tx1"/>
            </a:solidFill>
          </a:endParaRPr>
        </a:p>
      </dgm:t>
    </dgm:pt>
    <dgm:pt modelId="{50758FEE-C695-45FC-9B57-70692CDF9472}" type="parTrans" cxnId="{9094AF4A-E103-40F2-B8B1-49F5BFB67DB9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AC15FE1B-8162-4126-BE74-4795213FD718}" type="sibTrans" cxnId="{9094AF4A-E103-40F2-B8B1-49F5BFB67DB9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DCAC5196-E50C-42FA-AEA2-53B43BC8A1FB}">
      <dgm:prSet phldrT="[텍스트]"/>
      <dgm:spPr/>
      <dgm:t>
        <a:bodyPr/>
        <a:lstStyle/>
        <a:p>
          <a:pPr latinLnBrk="1"/>
          <a:r>
            <a:rPr lang="en-US" altLang="en-US" b="1" dirty="0">
              <a:solidFill>
                <a:schemeClr val="tx1"/>
              </a:solidFill>
            </a:rPr>
            <a:t>Speed </a:t>
          </a:r>
        </a:p>
        <a:p>
          <a:pPr latinLnBrk="1"/>
          <a:r>
            <a:rPr lang="en-US" altLang="en-US" b="1" dirty="0">
              <a:solidFill>
                <a:schemeClr val="tx1"/>
              </a:solidFill>
            </a:rPr>
            <a:t>of contract</a:t>
          </a:r>
          <a:endParaRPr lang="ko-KR" altLang="en-US" b="1" dirty="0">
            <a:solidFill>
              <a:schemeClr val="tx1"/>
            </a:solidFill>
          </a:endParaRPr>
        </a:p>
      </dgm:t>
    </dgm:pt>
    <dgm:pt modelId="{334E7089-CF91-4309-8E06-E5F75940AAC2}" type="parTrans" cxnId="{D9ADD1FC-B248-44D3-963B-E2F4504CF401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871ED958-4580-4625-9F05-AB56E5F4A560}" type="sibTrans" cxnId="{D9ADD1FC-B248-44D3-963B-E2F4504CF401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6D6E7CC1-0592-4839-B89C-A322C9D78B38}">
      <dgm:prSet phldrT="[텍스트]"/>
      <dgm:spPr/>
      <dgm:t>
        <a:bodyPr/>
        <a:lstStyle/>
        <a:p>
          <a:pPr latinLnBrk="1"/>
          <a:r>
            <a:rPr lang="en-US" altLang="en-US" b="1" dirty="0">
              <a:solidFill>
                <a:schemeClr val="tx1"/>
              </a:solidFill>
            </a:rPr>
            <a:t>Contract </a:t>
          </a:r>
        </a:p>
        <a:p>
          <a:pPr latinLnBrk="1"/>
          <a:r>
            <a:rPr lang="en-US" altLang="en-US" b="1" dirty="0">
              <a:solidFill>
                <a:schemeClr val="tx1"/>
              </a:solidFill>
            </a:rPr>
            <a:t>for demand</a:t>
          </a:r>
          <a:endParaRPr lang="ko-KR" altLang="en-US" b="1" dirty="0">
            <a:solidFill>
              <a:schemeClr val="tx1"/>
            </a:solidFill>
          </a:endParaRPr>
        </a:p>
      </dgm:t>
    </dgm:pt>
    <dgm:pt modelId="{15E3CE77-27C0-42F7-8A38-DEE1BD5DFA82}" type="parTrans" cxnId="{001E7F3C-5702-4C5D-9D08-0EBC6382F976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9305B317-DF59-4578-9668-DDE08031C4BA}" type="sibTrans" cxnId="{001E7F3C-5702-4C5D-9D08-0EBC6382F976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C8A296A5-7036-4545-A9D6-C832EA947571}">
      <dgm:prSet phldrT="[텍스트]" custT="1"/>
      <dgm:spPr/>
      <dgm:t>
        <a:bodyPr/>
        <a:lstStyle/>
        <a:p>
          <a:pPr latinLnBrk="1"/>
          <a:r>
            <a:rPr lang="en-US" altLang="en-US" sz="700" b="1" dirty="0">
              <a:solidFill>
                <a:schemeClr val="tx1"/>
              </a:solidFill>
            </a:rPr>
            <a:t>Fulfillment </a:t>
          </a:r>
        </a:p>
        <a:p>
          <a:pPr latinLnBrk="1"/>
          <a:r>
            <a:rPr lang="en-US" altLang="en-US" sz="600" b="1" dirty="0">
              <a:solidFill>
                <a:schemeClr val="tx1"/>
              </a:solidFill>
            </a:rPr>
            <a:t>of procurement information</a:t>
          </a:r>
          <a:endParaRPr lang="ko-KR" altLang="en-US" sz="600" b="1" dirty="0">
            <a:solidFill>
              <a:schemeClr val="tx1"/>
            </a:solidFill>
          </a:endParaRPr>
        </a:p>
      </dgm:t>
    </dgm:pt>
    <dgm:pt modelId="{98383CAD-218D-4EC5-A6E8-58063664B821}" type="parTrans" cxnId="{D1C11097-A039-49B0-8FA2-CF26E8B0A64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C81D1ADC-043E-483A-AB8E-0D8BF981852F}" type="sibTrans" cxnId="{D1C11097-A039-49B0-8FA2-CF26E8B0A64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93A6F127-BBF5-4ED3-BCF9-BCE40444329A}">
      <dgm:prSet phldrT="[텍스트]" custT="1"/>
      <dgm:spPr/>
      <dgm:t>
        <a:bodyPr/>
        <a:lstStyle/>
        <a:p>
          <a:pPr latinLnBrk="1"/>
          <a:r>
            <a:rPr lang="en-US" altLang="en-US" sz="800" b="1" dirty="0">
              <a:solidFill>
                <a:schemeClr val="tx1"/>
              </a:solidFill>
            </a:rPr>
            <a:t>Delivery</a:t>
          </a:r>
          <a:endParaRPr lang="ko-KR" altLang="en-US" sz="800" b="1" dirty="0">
            <a:solidFill>
              <a:schemeClr val="tx1"/>
            </a:solidFill>
          </a:endParaRPr>
        </a:p>
      </dgm:t>
    </dgm:pt>
    <dgm:pt modelId="{5B51A3F2-B416-4B6C-84D9-B618E4BC4499}" type="parTrans" cxnId="{BAE193EE-C6CB-4EA1-AC6F-523CC7240B7C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E400A970-DD97-4534-BBF3-90CE7C2AA7B3}" type="sibTrans" cxnId="{BAE193EE-C6CB-4EA1-AC6F-523CC7240B7C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63B60730-5E55-44BF-9369-65A170528E64}">
      <dgm:prSet phldrT="[텍스트]"/>
      <dgm:spPr/>
      <dgm:t>
        <a:bodyPr/>
        <a:lstStyle/>
        <a:p>
          <a:pPr latinLnBrk="1"/>
          <a:r>
            <a:rPr lang="en-US" altLang="en-US" b="1" dirty="0">
              <a:solidFill>
                <a:schemeClr val="tx1"/>
              </a:solidFill>
            </a:rPr>
            <a:t>Delivery time</a:t>
          </a:r>
          <a:endParaRPr lang="ko-KR" altLang="en-US" b="1" dirty="0">
            <a:solidFill>
              <a:schemeClr val="tx1"/>
            </a:solidFill>
          </a:endParaRPr>
        </a:p>
      </dgm:t>
    </dgm:pt>
    <dgm:pt modelId="{D24D1162-5CF9-4DDF-8CB9-D1FF5815E378}" type="parTrans" cxnId="{4498F074-7D20-4265-B1B9-1EFD66A7AB7C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657215C1-5FBA-430A-97D6-0FE7D55551B1}" type="sibTrans" cxnId="{4498F074-7D20-4265-B1B9-1EFD66A7AB7C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7E0CC731-FE7C-4A55-B7A9-6B46322F2C2A}">
      <dgm:prSet phldrT="[텍스트]"/>
      <dgm:spPr/>
      <dgm:t>
        <a:bodyPr/>
        <a:lstStyle/>
        <a:p>
          <a:pPr latinLnBrk="1"/>
          <a:r>
            <a:rPr lang="en-US" altLang="en-US" b="1" dirty="0">
              <a:solidFill>
                <a:schemeClr val="tx1"/>
              </a:solidFill>
            </a:rPr>
            <a:t>Delivery location</a:t>
          </a:r>
          <a:endParaRPr lang="ko-KR" altLang="en-US" b="1" dirty="0">
            <a:solidFill>
              <a:schemeClr val="tx1"/>
            </a:solidFill>
          </a:endParaRPr>
        </a:p>
      </dgm:t>
    </dgm:pt>
    <dgm:pt modelId="{4DEF2C7C-0F70-4206-8021-F01F77763335}" type="parTrans" cxnId="{CF97CC40-EC79-4FBF-BD41-E8FE1F18F203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5852B1A6-F574-4E16-B6AD-634DC4DDCB79}" type="sibTrans" cxnId="{CF97CC40-EC79-4FBF-BD41-E8FE1F18F203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846C1107-0BB4-4CC5-8FB9-87111B542C0F}">
      <dgm:prSet phldrT="[텍스트]"/>
      <dgm:spPr/>
      <dgm:t>
        <a:bodyPr/>
        <a:lstStyle/>
        <a:p>
          <a:pPr latinLnBrk="1"/>
          <a:r>
            <a:rPr lang="en-US" altLang="en-US" b="1" dirty="0">
              <a:solidFill>
                <a:schemeClr val="tx1"/>
              </a:solidFill>
            </a:rPr>
            <a:t>Quality of items</a:t>
          </a:r>
          <a:endParaRPr lang="ko-KR" altLang="en-US" b="1" dirty="0">
            <a:solidFill>
              <a:schemeClr val="tx1"/>
            </a:solidFill>
          </a:endParaRPr>
        </a:p>
      </dgm:t>
    </dgm:pt>
    <dgm:pt modelId="{2BA05BFD-10DE-4458-8E99-D076B8B9AA98}" type="parTrans" cxnId="{FE6271FB-DEFF-485D-936B-4BE5D44DF81F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7E1B5347-F77B-46E3-AA86-471C506E62DA}" type="sibTrans" cxnId="{FE6271FB-DEFF-485D-936B-4BE5D44DF81F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C101781B-9002-4AF7-B567-2E54B2EF5615}">
      <dgm:prSet phldrT="[텍스트]" custT="1"/>
      <dgm:spPr/>
      <dgm:t>
        <a:bodyPr/>
        <a:lstStyle/>
        <a:p>
          <a:pPr latinLnBrk="1"/>
          <a:r>
            <a:rPr lang="en-US" altLang="en-US" sz="900" b="1" dirty="0">
              <a:solidFill>
                <a:schemeClr val="tx1"/>
              </a:solidFill>
            </a:rPr>
            <a:t>Store</a:t>
          </a:r>
          <a:endParaRPr lang="ko-KR" altLang="en-US" sz="900" b="1" dirty="0">
            <a:solidFill>
              <a:schemeClr val="tx1"/>
            </a:solidFill>
          </a:endParaRPr>
        </a:p>
      </dgm:t>
    </dgm:pt>
    <dgm:pt modelId="{6F8C9798-E8B5-4CDC-BEE7-50976772C7EA}" type="parTrans" cxnId="{B647190E-002E-4133-98EF-93EE6AC5E751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10CFE976-8BD4-4311-AFD4-4DB5B7B4D487}" type="sibTrans" cxnId="{B647190E-002E-4133-98EF-93EE6AC5E751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F717D35C-B0A9-4081-94D9-243983D6E64C}">
      <dgm:prSet phldrT="[텍스트]" custT="1"/>
      <dgm:spPr/>
      <dgm:t>
        <a:bodyPr/>
        <a:lstStyle/>
        <a:p>
          <a:pPr latinLnBrk="1"/>
          <a:r>
            <a:rPr lang="en-US" altLang="en-US" sz="800" b="1" dirty="0">
              <a:solidFill>
                <a:schemeClr val="tx1"/>
              </a:solidFill>
            </a:rPr>
            <a:t>Warehousing</a:t>
          </a:r>
          <a:endParaRPr lang="ko-KR" altLang="en-US" sz="800" b="1" dirty="0">
            <a:solidFill>
              <a:schemeClr val="tx1"/>
            </a:solidFill>
          </a:endParaRPr>
        </a:p>
      </dgm:t>
    </dgm:pt>
    <dgm:pt modelId="{1E549956-25F1-427F-8B59-AD55B98B3CE5}" type="parTrans" cxnId="{CE9BE46E-8BBD-4577-9454-D386C1EDC23F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47647B5E-6385-4ACD-B50D-3BAC4BAD3553}" type="sibTrans" cxnId="{CE9BE46E-8BBD-4577-9454-D386C1EDC23F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9CFC0ABA-4A32-475B-BE3C-2D7175D4B001}">
      <dgm:prSet phldrT="[텍스트]"/>
      <dgm:spPr/>
      <dgm:t>
        <a:bodyPr/>
        <a:lstStyle/>
        <a:p>
          <a:pPr latinLnBrk="1"/>
          <a:r>
            <a:rPr lang="en-US" altLang="en-US" b="1" dirty="0">
              <a:solidFill>
                <a:schemeClr val="tx1"/>
              </a:solidFill>
            </a:rPr>
            <a:t>Convenience</a:t>
          </a:r>
          <a:endParaRPr lang="ko-KR" altLang="en-US" b="1" dirty="0">
            <a:solidFill>
              <a:schemeClr val="tx1"/>
            </a:solidFill>
          </a:endParaRPr>
        </a:p>
      </dgm:t>
    </dgm:pt>
    <dgm:pt modelId="{975D97A7-8CB4-423E-8ABC-D2B82BC28AC6}" type="parTrans" cxnId="{44A680C6-027B-467E-89E5-C64C9BE437EA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1127DFA3-63F5-4447-ACEF-9DC06AB07DCC}" type="sibTrans" cxnId="{44A680C6-027B-467E-89E5-C64C9BE437EA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BD014992-61B9-47C2-B113-001773D21248}">
      <dgm:prSet phldrT="[텍스트]"/>
      <dgm:spPr/>
      <dgm:t>
        <a:bodyPr/>
        <a:lstStyle/>
        <a:p>
          <a:pPr latinLnBrk="1"/>
          <a:r>
            <a:rPr lang="en-US" altLang="en-US" b="1" dirty="0">
              <a:solidFill>
                <a:schemeClr val="tx1"/>
              </a:solidFill>
            </a:rPr>
            <a:t>Utilization of </a:t>
          </a:r>
        </a:p>
        <a:p>
          <a:pPr latinLnBrk="1"/>
          <a:r>
            <a:rPr lang="en-US" altLang="en-US" b="1" dirty="0">
              <a:solidFill>
                <a:schemeClr val="tx1"/>
              </a:solidFill>
            </a:rPr>
            <a:t>storing space</a:t>
          </a:r>
          <a:endParaRPr lang="ko-KR" altLang="en-US" b="1" dirty="0">
            <a:solidFill>
              <a:schemeClr val="tx1"/>
            </a:solidFill>
          </a:endParaRPr>
        </a:p>
      </dgm:t>
    </dgm:pt>
    <dgm:pt modelId="{1029F10D-E6D4-4C19-9074-5C96C3B787B3}" type="parTrans" cxnId="{56CF886C-995D-4854-974A-FAA4A89AC955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FBB9499B-C474-4CC9-9CA8-8C2301926292}" type="sibTrans" cxnId="{56CF886C-995D-4854-974A-FAA4A89AC955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0F4285EF-3E32-486F-867A-D9C8BA91E321}">
      <dgm:prSet phldrT="[텍스트]"/>
      <dgm:spPr/>
      <dgm:t>
        <a:bodyPr/>
        <a:lstStyle/>
        <a:p>
          <a:pPr latinLnBrk="1"/>
          <a:r>
            <a:rPr lang="en-US" altLang="en-US" b="1" dirty="0">
              <a:solidFill>
                <a:schemeClr val="tx1"/>
              </a:solidFill>
            </a:rPr>
            <a:t>Maintenance </a:t>
          </a:r>
        </a:p>
        <a:p>
          <a:pPr latinLnBrk="1"/>
          <a:r>
            <a:rPr lang="en-US" altLang="en-US" b="1" dirty="0">
              <a:solidFill>
                <a:schemeClr val="tx1"/>
              </a:solidFill>
            </a:rPr>
            <a:t>of stock items</a:t>
          </a:r>
          <a:endParaRPr lang="ko-KR" altLang="en-US" b="1" dirty="0">
            <a:solidFill>
              <a:schemeClr val="tx1"/>
            </a:solidFill>
          </a:endParaRPr>
        </a:p>
      </dgm:t>
    </dgm:pt>
    <dgm:pt modelId="{A371E189-C33E-4100-9EEA-0632657DD037}" type="parTrans" cxnId="{92F30BC4-CC83-47B3-8637-4AB05233C1A9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A4574563-6F67-4A01-8269-1B7EE56026BC}" type="sibTrans" cxnId="{92F30BC4-CC83-47B3-8637-4AB05233C1A9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E48E62ED-FB6E-477B-846F-4BFFF2ADB679}">
      <dgm:prSet phldrT="[텍스트]" custT="1"/>
      <dgm:spPr/>
      <dgm:t>
        <a:bodyPr/>
        <a:lstStyle/>
        <a:p>
          <a:pPr latinLnBrk="1"/>
          <a:r>
            <a:rPr lang="en-US" altLang="en-US" sz="800" b="1" dirty="0">
              <a:solidFill>
                <a:schemeClr val="tx1"/>
              </a:solidFill>
            </a:rPr>
            <a:t>Stock control</a:t>
          </a:r>
          <a:endParaRPr lang="ko-KR" altLang="en-US" sz="800" b="1" dirty="0">
            <a:solidFill>
              <a:schemeClr val="tx1"/>
            </a:solidFill>
          </a:endParaRPr>
        </a:p>
      </dgm:t>
    </dgm:pt>
    <dgm:pt modelId="{37AA0D64-6142-4C92-993F-F72F9D30FB83}" type="parTrans" cxnId="{68501B01-4368-4F08-AD97-46C5E1C91F28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4EB99C95-90AD-4469-9017-E9CD4246247B}" type="sibTrans" cxnId="{68501B01-4368-4F08-AD97-46C5E1C91F28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0245FA0A-767B-4A04-B628-BCB9FFD00870}">
      <dgm:prSet phldrT="[텍스트]"/>
      <dgm:spPr/>
      <dgm:t>
        <a:bodyPr/>
        <a:lstStyle/>
        <a:p>
          <a:pPr latinLnBrk="1"/>
          <a:r>
            <a:rPr lang="en-US" altLang="en-US" b="1" dirty="0">
              <a:solidFill>
                <a:schemeClr val="tx1"/>
              </a:solidFill>
            </a:rPr>
            <a:t>Location of </a:t>
          </a:r>
        </a:p>
        <a:p>
          <a:pPr latinLnBrk="1"/>
          <a:r>
            <a:rPr lang="en-US" altLang="en-US" b="1" dirty="0">
              <a:solidFill>
                <a:schemeClr val="tx1"/>
              </a:solidFill>
            </a:rPr>
            <a:t>storage</a:t>
          </a:r>
          <a:endParaRPr lang="ko-KR" altLang="en-US" b="1" dirty="0">
            <a:solidFill>
              <a:schemeClr val="tx1"/>
            </a:solidFill>
          </a:endParaRPr>
        </a:p>
      </dgm:t>
    </dgm:pt>
    <dgm:pt modelId="{7FDF7305-8C90-4953-A02A-70B9D38C43B3}" type="parTrans" cxnId="{C3F20C9B-1AE6-4813-B311-E91078B7D02A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86351627-807A-4B93-8E94-783735237B61}" type="sibTrans" cxnId="{C3F20C9B-1AE6-4813-B311-E91078B7D02A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8C5CB1B7-F84A-4AF0-89A8-6201946F7C3A}">
      <dgm:prSet phldrT="[텍스트]"/>
      <dgm:spPr/>
      <dgm:t>
        <a:bodyPr/>
        <a:lstStyle/>
        <a:p>
          <a:pPr latinLnBrk="1"/>
          <a:r>
            <a:rPr lang="en-US" altLang="en-US" b="1" dirty="0">
              <a:solidFill>
                <a:schemeClr val="tx1"/>
              </a:solidFill>
            </a:rPr>
            <a:t>Maintenance</a:t>
          </a:r>
        </a:p>
        <a:p>
          <a:pPr latinLnBrk="1"/>
          <a:r>
            <a:rPr lang="en-US" altLang="en-US" b="1" dirty="0">
              <a:solidFill>
                <a:schemeClr val="tx1"/>
              </a:solidFill>
            </a:rPr>
            <a:t>of stock level</a:t>
          </a:r>
          <a:endParaRPr lang="ko-KR" altLang="en-US" b="1" dirty="0">
            <a:solidFill>
              <a:schemeClr val="tx1"/>
            </a:solidFill>
          </a:endParaRPr>
        </a:p>
      </dgm:t>
    </dgm:pt>
    <dgm:pt modelId="{0B13945D-689D-44F1-9758-563B9A5CD34F}" type="parTrans" cxnId="{975A3B34-2555-4B2B-9CA2-4AEDAF9E8505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07F1C9BD-03F0-4F58-8127-3211FC80E0CE}" type="sibTrans" cxnId="{975A3B34-2555-4B2B-9CA2-4AEDAF9E8505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67081B5C-F1F5-442F-A24C-CBFD78811A4A}">
      <dgm:prSet phldrT="[텍스트]" custT="1"/>
      <dgm:spPr/>
      <dgm:t>
        <a:bodyPr/>
        <a:lstStyle/>
        <a:p>
          <a:pPr latinLnBrk="1"/>
          <a:r>
            <a:rPr lang="en-US" altLang="en-US" sz="800" b="1" dirty="0">
              <a:solidFill>
                <a:schemeClr val="tx1"/>
              </a:solidFill>
            </a:rPr>
            <a:t>Shipment</a:t>
          </a:r>
          <a:endParaRPr lang="ko-KR" altLang="en-US" sz="800" b="1" dirty="0">
            <a:solidFill>
              <a:schemeClr val="tx1"/>
            </a:solidFill>
          </a:endParaRPr>
        </a:p>
      </dgm:t>
    </dgm:pt>
    <dgm:pt modelId="{FCFCAB43-E1FD-4F0F-95C7-D79626DA61FD}" type="parTrans" cxnId="{5C471B85-9591-4FD3-AFE8-21213BCC458E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64DA054D-A38C-4C24-ACA8-09CDF5569E5B}" type="sibTrans" cxnId="{5C471B85-9591-4FD3-AFE8-21213BCC458E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17285427-AC8F-4126-88DC-8FDA2BBC5E3B}">
      <dgm:prSet phldrT="[텍스트]"/>
      <dgm:spPr/>
      <dgm:t>
        <a:bodyPr/>
        <a:lstStyle/>
        <a:p>
          <a:pPr latinLnBrk="1"/>
          <a:r>
            <a:rPr lang="en-US" altLang="en-US" b="1" dirty="0">
              <a:solidFill>
                <a:schemeClr val="tx1"/>
              </a:solidFill>
            </a:rPr>
            <a:t>Convenience</a:t>
          </a:r>
          <a:endParaRPr lang="ko-KR" altLang="en-US" b="1" dirty="0">
            <a:solidFill>
              <a:schemeClr val="tx1"/>
            </a:solidFill>
          </a:endParaRPr>
        </a:p>
      </dgm:t>
    </dgm:pt>
    <dgm:pt modelId="{9E3FD69E-26FC-451A-BE7D-5D65C6CE450E}" type="parTrans" cxnId="{41AA8236-8702-4767-ADD1-1BD91D48CE6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208FBF9C-5661-4937-BCA8-9DE96E798BC2}" type="sibTrans" cxnId="{41AA8236-8702-4767-ADD1-1BD91D48CE6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E7201B2C-F6C5-452B-AB57-53EEC6E237A7}">
      <dgm:prSet phldrT="[텍스트]"/>
      <dgm:spPr/>
      <dgm:t>
        <a:bodyPr/>
        <a:lstStyle/>
        <a:p>
          <a:pPr latinLnBrk="1"/>
          <a:r>
            <a:rPr lang="en-US" altLang="en-US" b="1" dirty="0">
              <a:solidFill>
                <a:schemeClr val="tx1"/>
              </a:solidFill>
            </a:rPr>
            <a:t>Accuracy </a:t>
          </a:r>
          <a:endParaRPr lang="ko-KR" altLang="en-US" b="1" dirty="0">
            <a:solidFill>
              <a:schemeClr val="tx1"/>
            </a:solidFill>
          </a:endParaRPr>
        </a:p>
      </dgm:t>
    </dgm:pt>
    <dgm:pt modelId="{E5DA0A11-2F41-432C-9C23-85EC3F934CE9}" type="parTrans" cxnId="{D61F7470-D6A5-4693-9994-9C515103E6B5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EF352A0E-0837-42DD-8105-6E9A29961F6D}" type="sibTrans" cxnId="{D61F7470-D6A5-4693-9994-9C515103E6B5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573554DB-1078-470D-882C-F76769BE539C}">
      <dgm:prSet phldrT="[텍스트]" custT="1"/>
      <dgm:spPr/>
      <dgm:t>
        <a:bodyPr/>
        <a:lstStyle/>
        <a:p>
          <a:pPr latinLnBrk="1"/>
          <a:r>
            <a:rPr lang="en-US" altLang="en-US" sz="900" b="1" dirty="0">
              <a:solidFill>
                <a:schemeClr val="tx1"/>
              </a:solidFill>
            </a:rPr>
            <a:t>Transport</a:t>
          </a:r>
        </a:p>
        <a:p>
          <a:pPr latinLnBrk="1"/>
          <a:r>
            <a:rPr lang="en-US" altLang="en-US" sz="900" b="1" dirty="0">
              <a:solidFill>
                <a:schemeClr val="tx1"/>
              </a:solidFill>
            </a:rPr>
            <a:t>&amp; Deliver</a:t>
          </a:r>
          <a:endParaRPr lang="ko-KR" altLang="en-US" sz="900" b="1" dirty="0">
            <a:solidFill>
              <a:schemeClr val="tx1"/>
            </a:solidFill>
          </a:endParaRPr>
        </a:p>
      </dgm:t>
    </dgm:pt>
    <dgm:pt modelId="{0C4E7293-E736-45A7-92AE-7171FF7CD442}" type="parTrans" cxnId="{D0879CFE-A51A-4277-8A10-0CDC89753A6F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66D215B7-FDAB-4491-B323-729F2D260800}" type="sibTrans" cxnId="{D0879CFE-A51A-4277-8A10-0CDC89753A6F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E159471E-5F1D-4AF9-BF93-4D4AC6E5CD1D}">
      <dgm:prSet phldrT="[텍스트]" custT="1"/>
      <dgm:spPr/>
      <dgm:t>
        <a:bodyPr/>
        <a:lstStyle/>
        <a:p>
          <a:pPr latinLnBrk="1"/>
          <a:r>
            <a:rPr lang="en-US" altLang="en-US" sz="800" b="1" dirty="0">
              <a:solidFill>
                <a:schemeClr val="tx1"/>
              </a:solidFill>
            </a:rPr>
            <a:t>Preparation</a:t>
          </a:r>
          <a:endParaRPr lang="ko-KR" altLang="en-US" sz="800" b="1" dirty="0">
            <a:solidFill>
              <a:schemeClr val="tx1"/>
            </a:solidFill>
          </a:endParaRPr>
        </a:p>
      </dgm:t>
    </dgm:pt>
    <dgm:pt modelId="{235C54B7-CBD9-43B3-A4CC-3BED642D772B}" type="parTrans" cxnId="{7863E216-950C-41EF-87EF-2AD08A3B25C7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4076F9C5-F883-4786-9B0C-A10E9EC426D8}" type="sibTrans" cxnId="{7863E216-950C-41EF-87EF-2AD08A3B25C7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2EF504B3-3E45-4483-8B0A-DCD2B3875C79}">
      <dgm:prSet phldrT="[텍스트]"/>
      <dgm:spPr/>
      <dgm:t>
        <a:bodyPr/>
        <a:lstStyle/>
        <a:p>
          <a:pPr latinLnBrk="1"/>
          <a:r>
            <a:rPr lang="en-US" altLang="en-US" b="1" dirty="0">
              <a:solidFill>
                <a:schemeClr val="tx1"/>
              </a:solidFill>
            </a:rPr>
            <a:t>Availability</a:t>
          </a:r>
          <a:endParaRPr lang="ko-KR" altLang="en-US" b="1" dirty="0">
            <a:solidFill>
              <a:schemeClr val="tx1"/>
            </a:solidFill>
          </a:endParaRPr>
        </a:p>
      </dgm:t>
    </dgm:pt>
    <dgm:pt modelId="{7811DC86-6D2C-49E3-A4D4-22989CA64277}" type="parTrans" cxnId="{D57E2CEC-40AB-4724-A44A-1CC9E04A0ED5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04D2B4FF-1DEC-4AA4-8754-9426650C8B29}" type="sibTrans" cxnId="{D57E2CEC-40AB-4724-A44A-1CC9E04A0ED5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12B0BF43-D675-412E-85FE-4AD01A161B25}">
      <dgm:prSet/>
      <dgm:spPr/>
      <dgm:t>
        <a:bodyPr/>
        <a:lstStyle/>
        <a:p>
          <a:pPr latinLnBrk="1"/>
          <a:r>
            <a:rPr lang="en-US" altLang="en-US" b="1" dirty="0">
              <a:solidFill>
                <a:schemeClr val="tx1"/>
              </a:solidFill>
            </a:rPr>
            <a:t>Optimized plan</a:t>
          </a:r>
          <a:endParaRPr lang="ko-KR" altLang="en-US" b="1" dirty="0">
            <a:solidFill>
              <a:schemeClr val="tx1"/>
            </a:solidFill>
          </a:endParaRPr>
        </a:p>
      </dgm:t>
    </dgm:pt>
    <dgm:pt modelId="{0B06B472-328B-4659-91F9-EB538CCBB06F}" type="parTrans" cxnId="{DA08847C-AFE7-4E0E-AA46-71C34DCAF879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2562252C-6E3C-47DB-ABCB-6AC303BC1CFD}" type="sibTrans" cxnId="{DA08847C-AFE7-4E0E-AA46-71C34DCAF879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7E5C1A41-C7E0-4EF8-BF36-2603EE9F903A}">
      <dgm:prSet phldrT="[텍스트]" custT="1"/>
      <dgm:spPr/>
      <dgm:t>
        <a:bodyPr/>
        <a:lstStyle/>
        <a:p>
          <a:pPr latinLnBrk="1"/>
          <a:r>
            <a:rPr lang="en-US" altLang="en-US" sz="800" b="1" dirty="0">
              <a:solidFill>
                <a:schemeClr val="tx1"/>
              </a:solidFill>
            </a:rPr>
            <a:t>Transportation</a:t>
          </a:r>
          <a:endParaRPr lang="ko-KR" altLang="en-US" sz="800" b="1" dirty="0">
            <a:solidFill>
              <a:schemeClr val="tx1"/>
            </a:solidFill>
          </a:endParaRPr>
        </a:p>
      </dgm:t>
    </dgm:pt>
    <dgm:pt modelId="{669C968A-A1F4-42AF-B920-7957EB2761D0}" type="parTrans" cxnId="{839D3A45-2C32-4F14-B807-615FFABA869B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15343FDE-DF63-4D92-8BEF-A1ADCD753BA4}" type="sibTrans" cxnId="{839D3A45-2C32-4F14-B807-615FFABA869B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DC6B28A9-9461-447B-BE44-672ECA2F8DDF}">
      <dgm:prSet phldrT="[텍스트]"/>
      <dgm:spPr/>
      <dgm:t>
        <a:bodyPr/>
        <a:lstStyle/>
        <a:p>
          <a:pPr latinLnBrk="1"/>
          <a:r>
            <a:rPr lang="en-US" altLang="en-US" b="1" dirty="0">
              <a:solidFill>
                <a:schemeClr val="tx1"/>
              </a:solidFill>
            </a:rPr>
            <a:t>Reduced cost</a:t>
          </a:r>
          <a:endParaRPr lang="ko-KR" altLang="en-US" b="1" dirty="0">
            <a:solidFill>
              <a:schemeClr val="tx1"/>
            </a:solidFill>
          </a:endParaRPr>
        </a:p>
      </dgm:t>
    </dgm:pt>
    <dgm:pt modelId="{86D4AE05-6A61-48A5-A131-F9081885376F}" type="parTrans" cxnId="{4DC23B3B-BC82-4B4F-9AFC-D22DA318821C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2DDBC395-B040-4C6F-BEB0-662BD25FA437}" type="sibTrans" cxnId="{4DC23B3B-BC82-4B4F-9AFC-D22DA318821C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D4CF59A1-3E0A-458E-A53A-2BD49B751ED5}">
      <dgm:prSet phldrT="[텍스트]"/>
      <dgm:spPr/>
      <dgm:t>
        <a:bodyPr/>
        <a:lstStyle/>
        <a:p>
          <a:pPr latinLnBrk="1"/>
          <a:r>
            <a:rPr lang="en-US" altLang="en-US" b="1" dirty="0">
              <a:solidFill>
                <a:schemeClr val="tx1"/>
              </a:solidFill>
            </a:rPr>
            <a:t>Movement control</a:t>
          </a:r>
          <a:endParaRPr lang="ko-KR" altLang="en-US" b="1" dirty="0">
            <a:solidFill>
              <a:schemeClr val="tx1"/>
            </a:solidFill>
          </a:endParaRPr>
        </a:p>
      </dgm:t>
    </dgm:pt>
    <dgm:pt modelId="{57DDD101-5893-4F09-927B-A1A6403A4AD8}" type="parTrans" cxnId="{E63D8C33-2F5C-42AE-858F-60AE9E74BA8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001A683F-25AA-4EAE-9A9B-1DD819B47BBE}" type="sibTrans" cxnId="{E63D8C33-2F5C-42AE-858F-60AE9E74BA8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A5294CA4-361C-48B8-9726-34C624DA2A61}">
      <dgm:prSet phldrT="[텍스트]"/>
      <dgm:spPr/>
      <dgm:t>
        <a:bodyPr/>
        <a:lstStyle/>
        <a:p>
          <a:pPr latinLnBrk="1"/>
          <a:r>
            <a:rPr lang="en-US" altLang="en-US" b="1" dirty="0">
              <a:solidFill>
                <a:schemeClr val="tx1"/>
              </a:solidFill>
            </a:rPr>
            <a:t>Transportation</a:t>
          </a:r>
        </a:p>
        <a:p>
          <a:pPr latinLnBrk="1"/>
          <a:r>
            <a:rPr lang="en-US" altLang="en-US" b="1" dirty="0">
              <a:solidFill>
                <a:schemeClr val="tx1"/>
              </a:solidFill>
            </a:rPr>
            <a:t>Safety</a:t>
          </a:r>
          <a:endParaRPr lang="ko-KR" altLang="en-US" b="1" dirty="0">
            <a:solidFill>
              <a:schemeClr val="tx1"/>
            </a:solidFill>
          </a:endParaRPr>
        </a:p>
      </dgm:t>
    </dgm:pt>
    <dgm:pt modelId="{4A427489-C6E7-4EF0-A164-6D7DB982E2BE}" type="parTrans" cxnId="{0BC0938B-3F54-49F4-9AC7-CCFD6F08EDA5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ABFFF6EF-D0C1-48E5-AB43-C0953602F4EB}" type="sibTrans" cxnId="{0BC0938B-3F54-49F4-9AC7-CCFD6F08EDA5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CE65EDBD-5B9E-4B66-B590-FB4E2F317E1C}">
      <dgm:prSet phldrT="[텍스트]"/>
      <dgm:spPr/>
      <dgm:t>
        <a:bodyPr/>
        <a:lstStyle/>
        <a:p>
          <a:pPr latinLnBrk="1"/>
          <a:r>
            <a:rPr lang="en-US" altLang="en-US" b="1" dirty="0">
              <a:solidFill>
                <a:schemeClr val="tx1"/>
              </a:solidFill>
            </a:rPr>
            <a:t>Eco-friendliness</a:t>
          </a:r>
          <a:endParaRPr lang="ko-KR" altLang="en-US" b="1" dirty="0">
            <a:solidFill>
              <a:schemeClr val="tx1"/>
            </a:solidFill>
          </a:endParaRPr>
        </a:p>
      </dgm:t>
    </dgm:pt>
    <dgm:pt modelId="{EE8A9BF7-5C90-43BC-98C6-74031894EECA}" type="parTrans" cxnId="{F9662B6C-8BC1-4602-B787-D08088C5BAF0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D726FCFA-D9ED-4BC1-9BD9-457A5F3D4DE7}" type="sibTrans" cxnId="{F9662B6C-8BC1-4602-B787-D08088C5BAF0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EA231296-7158-4E92-BAB5-0A0C95F81C4D}">
      <dgm:prSet phldrT="[텍스트]" custT="1"/>
      <dgm:spPr/>
      <dgm:t>
        <a:bodyPr/>
        <a:lstStyle/>
        <a:p>
          <a:pPr latinLnBrk="1"/>
          <a:r>
            <a:rPr lang="en-US" altLang="en-US" sz="900" b="1" dirty="0">
              <a:solidFill>
                <a:schemeClr val="tx1"/>
              </a:solidFill>
            </a:rPr>
            <a:t>Use</a:t>
          </a:r>
          <a:endParaRPr lang="ko-KR" altLang="en-US" sz="900" b="1" dirty="0">
            <a:solidFill>
              <a:schemeClr val="tx1"/>
            </a:solidFill>
          </a:endParaRPr>
        </a:p>
      </dgm:t>
    </dgm:pt>
    <dgm:pt modelId="{6518C115-2287-4703-A087-B177ABB1FA00}" type="parTrans" cxnId="{68E78234-BC23-4C3A-AB62-AE7C30A502EB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7AE73034-1FC1-4A9A-AEEC-9766CB88076B}" type="sibTrans" cxnId="{68E78234-BC23-4C3A-AB62-AE7C30A502EB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4FAE70B0-3696-4610-9550-297C4A6C34C7}">
      <dgm:prSet phldrT="[텍스트]" custT="1"/>
      <dgm:spPr/>
      <dgm:t>
        <a:bodyPr/>
        <a:lstStyle/>
        <a:p>
          <a:pPr latinLnBrk="1"/>
          <a:r>
            <a:rPr lang="en-US" altLang="en-US" sz="800" b="1" dirty="0">
              <a:solidFill>
                <a:schemeClr val="tx1"/>
              </a:solidFill>
            </a:rPr>
            <a:t>Unload </a:t>
          </a:r>
        </a:p>
        <a:p>
          <a:pPr latinLnBrk="1"/>
          <a:r>
            <a:rPr lang="en-US" altLang="en-US" sz="800" b="1" dirty="0">
              <a:solidFill>
                <a:schemeClr val="tx1"/>
              </a:solidFill>
            </a:rPr>
            <a:t>&amp; transfer</a:t>
          </a:r>
          <a:endParaRPr lang="ko-KR" altLang="en-US" sz="800" b="1" dirty="0">
            <a:solidFill>
              <a:schemeClr val="tx1"/>
            </a:solidFill>
          </a:endParaRPr>
        </a:p>
      </dgm:t>
    </dgm:pt>
    <dgm:pt modelId="{370E30C6-378F-4887-9A78-DBC9C5E1AAB8}" type="parTrans" cxnId="{F33E646A-A813-4289-95EF-B9D650F0B00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0A7336AB-BC3B-463F-B60A-E22A082992FF}" type="sibTrans" cxnId="{F33E646A-A813-4289-95EF-B9D650F0B00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FBFE1A13-2365-418B-A78E-F7143DFCD54B}">
      <dgm:prSet phldrT="[텍스트]"/>
      <dgm:spPr/>
      <dgm:t>
        <a:bodyPr/>
        <a:lstStyle/>
        <a:p>
          <a:pPr latinLnBrk="1"/>
          <a:r>
            <a:rPr lang="en-US" altLang="en-US" b="1" dirty="0">
              <a:solidFill>
                <a:schemeClr val="tx1"/>
              </a:solidFill>
            </a:rPr>
            <a:t>Speed</a:t>
          </a:r>
          <a:endParaRPr lang="ko-KR" altLang="en-US" b="1" dirty="0">
            <a:solidFill>
              <a:schemeClr val="tx1"/>
            </a:solidFill>
          </a:endParaRPr>
        </a:p>
      </dgm:t>
    </dgm:pt>
    <dgm:pt modelId="{AD7C4C19-0191-48B3-A6F0-1624EB827A6D}" type="parTrans" cxnId="{457B67EA-56C6-4BC1-B653-190E0A0DA2D0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46FACD09-46EF-47CF-BFC7-F0788705FB5F}" type="sibTrans" cxnId="{457B67EA-56C6-4BC1-B653-190E0A0DA2D0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74460E8F-4FD3-4792-A457-659DA98015DF}">
      <dgm:prSet/>
      <dgm:spPr/>
      <dgm:t>
        <a:bodyPr/>
        <a:lstStyle/>
        <a:p>
          <a:pPr latinLnBrk="1"/>
          <a:r>
            <a:rPr lang="en-US" altLang="en-US" b="1" dirty="0">
              <a:solidFill>
                <a:schemeClr val="tx1"/>
              </a:solidFill>
            </a:rPr>
            <a:t>Convenience</a:t>
          </a:r>
          <a:endParaRPr lang="ko-KR" altLang="en-US" b="1" dirty="0">
            <a:solidFill>
              <a:schemeClr val="tx1"/>
            </a:solidFill>
          </a:endParaRPr>
        </a:p>
      </dgm:t>
    </dgm:pt>
    <dgm:pt modelId="{063528EB-56BC-461F-887A-9C9E810F4CF3}" type="parTrans" cxnId="{727F5CCF-717C-496A-AA2C-8CE8CA1BC729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B010A677-1F93-4757-A98E-AAAF151BD9F9}" type="sibTrans" cxnId="{727F5CCF-717C-496A-AA2C-8CE8CA1BC729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C806601D-9B65-47BA-9563-B8E1B12A2612}">
      <dgm:prSet/>
      <dgm:spPr/>
      <dgm:t>
        <a:bodyPr/>
        <a:lstStyle/>
        <a:p>
          <a:pPr latinLnBrk="1"/>
          <a:r>
            <a:rPr lang="en-US" altLang="en-US" b="1" dirty="0">
              <a:solidFill>
                <a:schemeClr val="tx1"/>
              </a:solidFill>
            </a:rPr>
            <a:t>Timeliness</a:t>
          </a:r>
          <a:endParaRPr lang="ko-KR" altLang="en-US" b="1" dirty="0">
            <a:solidFill>
              <a:schemeClr val="tx1"/>
            </a:solidFill>
          </a:endParaRPr>
        </a:p>
      </dgm:t>
    </dgm:pt>
    <dgm:pt modelId="{8B09115F-3ECF-485E-9765-677B43A39F5A}" type="parTrans" cxnId="{A6E3A750-5DF9-4E65-A773-F11C63D0FE01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852747C7-AA2F-41A1-A007-3DDE0791B6EA}" type="sibTrans" cxnId="{A6E3A750-5DF9-4E65-A773-F11C63D0FE01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9F639AFF-1F8F-4BDB-9730-D105554347C2}">
      <dgm:prSet custT="1"/>
      <dgm:spPr/>
      <dgm:t>
        <a:bodyPr/>
        <a:lstStyle/>
        <a:p>
          <a:pPr latinLnBrk="1"/>
          <a:r>
            <a:rPr lang="en-US" altLang="en-US" sz="800" b="1" dirty="0">
              <a:solidFill>
                <a:schemeClr val="tx1"/>
              </a:solidFill>
            </a:rPr>
            <a:t>Follow-up action</a:t>
          </a:r>
          <a:endParaRPr lang="ko-KR" altLang="en-US" sz="800" b="1" dirty="0">
            <a:solidFill>
              <a:schemeClr val="tx1"/>
            </a:solidFill>
          </a:endParaRPr>
        </a:p>
      </dgm:t>
    </dgm:pt>
    <dgm:pt modelId="{2C17455E-9F22-46F0-B55B-A369A4C55952}" type="parTrans" cxnId="{8BF99650-05CF-4934-8A43-8BD394B6CA99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105C0535-F9CD-4927-9927-0AAB03FD0B1E}" type="sibTrans" cxnId="{8BF99650-05CF-4934-8A43-8BD394B6CA99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E642C82A-999A-44C3-90D1-EA9149E41CE0}">
      <dgm:prSet phldrT="[텍스트]"/>
      <dgm:spPr/>
      <dgm:t>
        <a:bodyPr/>
        <a:lstStyle/>
        <a:p>
          <a:pPr latinLnBrk="1"/>
          <a:r>
            <a:rPr lang="en-US" altLang="en-US" b="1" dirty="0">
              <a:solidFill>
                <a:schemeClr val="tx1"/>
              </a:solidFill>
            </a:rPr>
            <a:t>Speed of </a:t>
          </a:r>
        </a:p>
        <a:p>
          <a:pPr latinLnBrk="1"/>
          <a:r>
            <a:rPr lang="en-US" altLang="en-US" b="1" dirty="0">
              <a:solidFill>
                <a:schemeClr val="tx1"/>
              </a:solidFill>
            </a:rPr>
            <a:t>defects processing</a:t>
          </a:r>
          <a:endParaRPr lang="ko-KR" altLang="en-US" b="1" dirty="0">
            <a:solidFill>
              <a:schemeClr val="tx1"/>
            </a:solidFill>
          </a:endParaRPr>
        </a:p>
      </dgm:t>
    </dgm:pt>
    <dgm:pt modelId="{A1A49249-9924-49C2-9E1D-A0BEA8EC79FB}" type="parTrans" cxnId="{2E775E05-4E59-40AE-8F78-EEC3FCE58560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F50241E2-2E12-437C-BD3D-8FB74A0CA4A2}" type="sibTrans" cxnId="{2E775E05-4E59-40AE-8F78-EEC3FCE58560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4771DA43-C2FC-4722-AA40-B30163A624F7}">
      <dgm:prSet phldrT="[텍스트]"/>
      <dgm:spPr/>
      <dgm:t>
        <a:bodyPr/>
        <a:lstStyle/>
        <a:p>
          <a:pPr latinLnBrk="1"/>
          <a:r>
            <a:rPr lang="en-US" altLang="en-US" b="1" dirty="0">
              <a:solidFill>
                <a:schemeClr val="tx1"/>
              </a:solidFill>
            </a:rPr>
            <a:t>Timeliness </a:t>
          </a:r>
        </a:p>
        <a:p>
          <a:pPr latinLnBrk="1"/>
          <a:r>
            <a:rPr lang="en-US" altLang="en-US" b="1" dirty="0">
              <a:solidFill>
                <a:schemeClr val="tx1"/>
              </a:solidFill>
            </a:rPr>
            <a:t>of return</a:t>
          </a:r>
          <a:endParaRPr lang="ko-KR" altLang="en-US" b="1" dirty="0">
            <a:solidFill>
              <a:schemeClr val="tx1"/>
            </a:solidFill>
          </a:endParaRPr>
        </a:p>
      </dgm:t>
    </dgm:pt>
    <dgm:pt modelId="{5C5ECFAB-755A-4834-9D82-9119DA0B0CB4}" type="parTrans" cxnId="{4AA380A8-F3A0-4070-9E15-BE7E1FD7FC92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8F782958-53DB-4710-9D24-2F521117E099}" type="sibTrans" cxnId="{4AA380A8-F3A0-4070-9E15-BE7E1FD7FC92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65AEF621-B8D1-497A-9875-FF87FCF4ACC8}">
      <dgm:prSet phldrT="[텍스트]" custT="1"/>
      <dgm:spPr/>
      <dgm:t>
        <a:bodyPr/>
        <a:lstStyle/>
        <a:p>
          <a:pPr latinLnBrk="1"/>
          <a:r>
            <a:rPr lang="en-US" altLang="en-US" sz="800" b="1" dirty="0">
              <a:solidFill>
                <a:schemeClr val="tx1"/>
              </a:solidFill>
            </a:rPr>
            <a:t>Request</a:t>
          </a:r>
          <a:endParaRPr lang="ko-KR" altLang="en-US" sz="800" b="1" dirty="0">
            <a:solidFill>
              <a:schemeClr val="tx1"/>
            </a:solidFill>
          </a:endParaRPr>
        </a:p>
      </dgm:t>
    </dgm:pt>
    <dgm:pt modelId="{9E9F1F69-D3C5-4C71-AC5C-2C7971BB78C8}" type="parTrans" cxnId="{161E4E9C-6C7C-40FC-B734-996FE50626E7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D808B33A-C50E-49D2-BDEE-16670111FB5D}" type="sibTrans" cxnId="{161E4E9C-6C7C-40FC-B734-996FE50626E7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B66A0039-EACD-4611-BDCE-1BCEC44671E9}">
      <dgm:prSet phldrT="[텍스트]"/>
      <dgm:spPr/>
      <dgm:t>
        <a:bodyPr/>
        <a:lstStyle/>
        <a:p>
          <a:pPr latinLnBrk="1"/>
          <a:r>
            <a:rPr lang="en-US" altLang="en-US" b="1" dirty="0">
              <a:solidFill>
                <a:schemeClr val="tx1"/>
              </a:solidFill>
            </a:rPr>
            <a:t>Convenience</a:t>
          </a:r>
          <a:endParaRPr lang="ko-KR" altLang="en-US" b="1" dirty="0">
            <a:solidFill>
              <a:schemeClr val="tx1"/>
            </a:solidFill>
          </a:endParaRPr>
        </a:p>
      </dgm:t>
    </dgm:pt>
    <dgm:pt modelId="{0244A12E-5BA0-4B41-A026-0E83F7A1089D}" type="parTrans" cxnId="{219E5473-B4EA-4496-A0A0-A99372401D0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88E0AF4B-6D2A-425E-B3C8-91F5AC9E3874}" type="sibTrans" cxnId="{219E5473-B4EA-4496-A0A0-A99372401D0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21D2B42D-E19F-45F6-ADC6-5962132BA48D}">
      <dgm:prSet phldrT="[텍스트]" custT="1"/>
      <dgm:spPr/>
      <dgm:t>
        <a:bodyPr/>
        <a:lstStyle/>
        <a:p>
          <a:pPr latinLnBrk="1"/>
          <a:r>
            <a:rPr lang="en-US" altLang="en-US" sz="900" b="1" dirty="0">
              <a:solidFill>
                <a:schemeClr val="tx1"/>
              </a:solidFill>
            </a:rPr>
            <a:t>Procure</a:t>
          </a:r>
          <a:endParaRPr lang="ko-KR" altLang="en-US" sz="900" b="1" dirty="0">
            <a:solidFill>
              <a:schemeClr val="tx1"/>
            </a:solidFill>
          </a:endParaRPr>
        </a:p>
      </dgm:t>
    </dgm:pt>
    <dgm:pt modelId="{260D120C-8266-4A43-9673-BCD2EF9FF6C6}" type="sibTrans" cxnId="{896BE23A-9618-4C11-A78B-58AA1C846982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5DA3E34C-16CB-41A6-8178-D5C69494727A}" type="parTrans" cxnId="{896BE23A-9618-4C11-A78B-58AA1C846982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70D8633E-82CA-4395-86C6-067A474416D0}">
      <dgm:prSet phldrT="[텍스트]" custT="1"/>
      <dgm:spPr/>
      <dgm:t>
        <a:bodyPr/>
        <a:lstStyle/>
        <a:p>
          <a:pPr latinLnBrk="1"/>
          <a:r>
            <a:rPr lang="en-US" altLang="en-US" sz="800" b="1" dirty="0">
              <a:solidFill>
                <a:schemeClr val="tx1"/>
              </a:solidFill>
            </a:rPr>
            <a:t>Contract</a:t>
          </a:r>
          <a:endParaRPr lang="ko-KR" altLang="en-US" sz="800" b="1" dirty="0">
            <a:solidFill>
              <a:schemeClr val="tx1"/>
            </a:solidFill>
          </a:endParaRPr>
        </a:p>
      </dgm:t>
    </dgm:pt>
    <dgm:pt modelId="{4B4A99DF-69C4-4ACB-AC31-E5BD2295E434}" type="parTrans" cxnId="{E46C1D14-1A9E-441C-A3C7-9EBFBE9C4D41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B7385C22-D529-4F73-9583-FDEA05B8516F}" type="sibTrans" cxnId="{E46C1D14-1A9E-441C-A3C7-9EBFBE9C4D41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A830C80D-8CD6-40EC-AD42-3FC0B4D07D3E}">
      <dgm:prSet phldrT="[텍스트]"/>
      <dgm:spPr/>
      <dgm:t>
        <a:bodyPr/>
        <a:lstStyle/>
        <a:p>
          <a:pPr latinLnBrk="1"/>
          <a:r>
            <a:rPr lang="en-US" altLang="en-US" b="1" dirty="0">
              <a:solidFill>
                <a:schemeClr val="tx1"/>
              </a:solidFill>
            </a:rPr>
            <a:t>Accuracy</a:t>
          </a:r>
          <a:endParaRPr lang="ko-KR" altLang="en-US" b="1" dirty="0">
            <a:solidFill>
              <a:schemeClr val="tx1"/>
            </a:solidFill>
          </a:endParaRPr>
        </a:p>
      </dgm:t>
    </dgm:pt>
    <dgm:pt modelId="{8C4A1BE5-6AD0-40E1-82B8-2CD57ABFEF7C}" type="parTrans" cxnId="{2BEF635B-C169-442F-B787-6D5C9F83473A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E16167A0-30A3-4125-8F4A-C61743AFB11F}" type="sibTrans" cxnId="{2BEF635B-C169-442F-B787-6D5C9F83473A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C3F53B83-557A-4C95-A822-490912026D5D}">
      <dgm:prSet phldrT="[텍스트]" custT="1"/>
      <dgm:spPr/>
      <dgm:t>
        <a:bodyPr/>
        <a:lstStyle/>
        <a:p>
          <a:pPr latinLnBrk="1"/>
          <a:r>
            <a:rPr lang="en-US" altLang="en-US" sz="800" b="1" dirty="0">
              <a:solidFill>
                <a:schemeClr val="tx1"/>
              </a:solidFill>
            </a:rPr>
            <a:t>Store</a:t>
          </a:r>
        </a:p>
        <a:p>
          <a:pPr latinLnBrk="1"/>
          <a:r>
            <a:rPr lang="en-US" altLang="en-US" sz="800" b="1" dirty="0">
              <a:solidFill>
                <a:schemeClr val="tx1"/>
              </a:solidFill>
            </a:rPr>
            <a:t>management</a:t>
          </a:r>
          <a:endParaRPr lang="ko-KR" altLang="en-US" sz="800" b="1" dirty="0">
            <a:solidFill>
              <a:schemeClr val="tx1"/>
            </a:solidFill>
          </a:endParaRPr>
        </a:p>
      </dgm:t>
    </dgm:pt>
    <dgm:pt modelId="{F08369B2-D0BD-47E5-9A9E-905B433A7FDF}" type="sibTrans" cxnId="{340BC3D9-9016-4578-BE78-A82204A126D9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B1941E74-8A2D-438F-B18D-2AD18F550C43}" type="parTrans" cxnId="{340BC3D9-9016-4578-BE78-A82204A126D9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2EF79976-87AF-4C0A-9213-F49DCE929F7B}">
      <dgm:prSet phldrT="[텍스트]"/>
      <dgm:spPr/>
      <dgm:t>
        <a:bodyPr/>
        <a:lstStyle/>
        <a:p>
          <a:pPr latinLnBrk="1"/>
          <a:r>
            <a:rPr lang="en-US" altLang="en-US" b="1" dirty="0">
              <a:solidFill>
                <a:schemeClr val="tx1"/>
              </a:solidFill>
            </a:rPr>
            <a:t>Productivity</a:t>
          </a:r>
          <a:endParaRPr lang="ko-KR" altLang="en-US" b="1" dirty="0">
            <a:solidFill>
              <a:schemeClr val="tx1"/>
            </a:solidFill>
          </a:endParaRPr>
        </a:p>
      </dgm:t>
    </dgm:pt>
    <dgm:pt modelId="{40372426-1098-4107-8036-F580B11B1848}" type="parTrans" cxnId="{660AC5E4-E529-4A21-BAF6-72EB0567D0BB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C2C40834-53C7-4AC2-8E75-819623ADEAAD}" type="sibTrans" cxnId="{660AC5E4-E529-4A21-BAF6-72EB0567D0BB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CB664FFE-BF8B-4D89-8D6E-48120F0F5423}">
      <dgm:prSet phldrT="[텍스트]"/>
      <dgm:spPr/>
      <dgm:t>
        <a:bodyPr/>
        <a:lstStyle/>
        <a:p>
          <a:pPr latinLnBrk="1"/>
          <a:r>
            <a:rPr lang="en-US" altLang="en-US" b="1" dirty="0">
              <a:solidFill>
                <a:schemeClr val="tx1"/>
              </a:solidFill>
            </a:rPr>
            <a:t>Productivity</a:t>
          </a:r>
          <a:endParaRPr lang="ko-KR" altLang="en-US" b="1" dirty="0">
            <a:solidFill>
              <a:schemeClr val="tx1"/>
            </a:solidFill>
          </a:endParaRPr>
        </a:p>
      </dgm:t>
    </dgm:pt>
    <dgm:pt modelId="{EB69A8ED-46FA-4526-A004-70F85CE8FBD0}" type="parTrans" cxnId="{4C9D8AE9-404D-4E33-9643-0FC1C03C525C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19ED32AC-5E5E-4277-A21D-AC6A324426F9}" type="sibTrans" cxnId="{4C9D8AE9-404D-4E33-9643-0FC1C03C525C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6C96DD15-9FCC-445E-B651-BA9742D65610}">
      <dgm:prSet/>
      <dgm:spPr/>
      <dgm:t>
        <a:bodyPr/>
        <a:lstStyle/>
        <a:p>
          <a:pPr latinLnBrk="1"/>
          <a:r>
            <a:rPr lang="en-US" altLang="en-US" b="1" dirty="0">
              <a:solidFill>
                <a:schemeClr val="tx1"/>
              </a:solidFill>
            </a:rPr>
            <a:t>Convenience</a:t>
          </a:r>
          <a:endParaRPr lang="ko-KR" altLang="en-US" b="1" dirty="0">
            <a:solidFill>
              <a:schemeClr val="tx1"/>
            </a:solidFill>
          </a:endParaRPr>
        </a:p>
      </dgm:t>
    </dgm:pt>
    <dgm:pt modelId="{4786F29C-DA2D-4739-83A8-C4CBCF56D6CC}" type="parTrans" cxnId="{8327BBB9-1CA5-4203-A367-597F1F76F2A1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7DE62C89-AC22-40F6-A870-02C55EBEE740}" type="sibTrans" cxnId="{8327BBB9-1CA5-4203-A367-597F1F76F2A1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47D51A62-96E3-40C7-A1EE-97F5AB44767F}">
      <dgm:prSet/>
      <dgm:spPr/>
      <dgm:t>
        <a:bodyPr/>
        <a:lstStyle/>
        <a:p>
          <a:pPr latinLnBrk="1"/>
          <a:r>
            <a:rPr lang="en-US" altLang="en-US" b="1" dirty="0">
              <a:solidFill>
                <a:schemeClr val="tx1"/>
              </a:solidFill>
            </a:rPr>
            <a:t>Accuracy</a:t>
          </a:r>
          <a:endParaRPr lang="ko-KR" altLang="en-US" b="1" dirty="0">
            <a:solidFill>
              <a:schemeClr val="tx1"/>
            </a:solidFill>
          </a:endParaRPr>
        </a:p>
      </dgm:t>
    </dgm:pt>
    <dgm:pt modelId="{D8FC2BC6-E34A-480E-90DB-94EAB0F41FEA}" type="parTrans" cxnId="{22FCEAFA-171E-4B29-9A88-E92EBB1E0414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54E362FC-E130-4795-A1BF-09D0027434CA}" type="sibTrans" cxnId="{22FCEAFA-171E-4B29-9A88-E92EBB1E0414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D091DFAA-3A34-4E8F-B30E-249BFCC68728}">
      <dgm:prSet phldrT="[텍스트]"/>
      <dgm:spPr/>
      <dgm:t>
        <a:bodyPr/>
        <a:lstStyle/>
        <a:p>
          <a:pPr latinLnBrk="1"/>
          <a:r>
            <a:rPr lang="en-US" altLang="en-US" b="1" dirty="0">
              <a:solidFill>
                <a:schemeClr val="tx1"/>
              </a:solidFill>
            </a:rPr>
            <a:t>Reliability</a:t>
          </a:r>
          <a:endParaRPr lang="ko-KR" altLang="en-US" b="1" dirty="0">
            <a:solidFill>
              <a:schemeClr val="tx1"/>
            </a:solidFill>
          </a:endParaRPr>
        </a:p>
      </dgm:t>
    </dgm:pt>
    <dgm:pt modelId="{DF99F70F-3EF0-4ACA-B8E7-4CEFCC49FF52}" type="parTrans" cxnId="{9D05AB31-7A02-48E4-ADF8-6028EDC8F9F4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254064F9-0969-436B-8760-0E9C429D7CAC}" type="sibTrans" cxnId="{9D05AB31-7A02-48E4-ADF8-6028EDC8F9F4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2A2F9E28-E12A-431E-A54E-14C8D30F663F}" type="pres">
      <dgm:prSet presAssocID="{D33720C6-25D2-4369-ADA8-D50143C3595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474437F-751D-4710-8C23-EAC34C5B3F90}" type="pres">
      <dgm:prSet presAssocID="{A971D649-D52F-468D-A927-2AE0459349D0}" presName="hierRoot1" presStyleCnt="0">
        <dgm:presLayoutVars>
          <dgm:hierBranch val="init"/>
        </dgm:presLayoutVars>
      </dgm:prSet>
      <dgm:spPr/>
    </dgm:pt>
    <dgm:pt modelId="{82BF580A-950A-4965-96D6-8026C1112F06}" type="pres">
      <dgm:prSet presAssocID="{A971D649-D52F-468D-A927-2AE0459349D0}" presName="rootComposite1" presStyleCnt="0"/>
      <dgm:spPr/>
    </dgm:pt>
    <dgm:pt modelId="{007BEEA5-42F8-45C5-85B8-A6FFED4E6336}" type="pres">
      <dgm:prSet presAssocID="{A971D649-D52F-468D-A927-2AE0459349D0}" presName="rootText1" presStyleLbl="node0" presStyleIdx="0" presStyleCnt="1" custScaleX="414575" custScaleY="137932">
        <dgm:presLayoutVars>
          <dgm:chPref val="3"/>
        </dgm:presLayoutVars>
      </dgm:prSet>
      <dgm:spPr/>
    </dgm:pt>
    <dgm:pt modelId="{A9FA4331-06BD-4F52-A785-88C5DEA7A3DB}" type="pres">
      <dgm:prSet presAssocID="{A971D649-D52F-468D-A927-2AE0459349D0}" presName="rootConnector1" presStyleLbl="node1" presStyleIdx="0" presStyleCnt="0"/>
      <dgm:spPr/>
    </dgm:pt>
    <dgm:pt modelId="{217BDB9E-D729-4CE9-B2F3-012E0F55307C}" type="pres">
      <dgm:prSet presAssocID="{A971D649-D52F-468D-A927-2AE0459349D0}" presName="hierChild2" presStyleCnt="0"/>
      <dgm:spPr/>
    </dgm:pt>
    <dgm:pt modelId="{D0A7ABB7-D1DE-4E64-9B33-FF73957B87C9}" type="pres">
      <dgm:prSet presAssocID="{5DA3E34C-16CB-41A6-8178-D5C69494727A}" presName="Name37" presStyleLbl="parChTrans1D2" presStyleIdx="0" presStyleCnt="4" custSzY="209482"/>
      <dgm:spPr/>
    </dgm:pt>
    <dgm:pt modelId="{57932067-1A12-4B16-8B61-EAD405B069C6}" type="pres">
      <dgm:prSet presAssocID="{21D2B42D-E19F-45F6-ADC6-5962132BA48D}" presName="hierRoot2" presStyleCnt="0">
        <dgm:presLayoutVars>
          <dgm:hierBranch val="init"/>
        </dgm:presLayoutVars>
      </dgm:prSet>
      <dgm:spPr/>
    </dgm:pt>
    <dgm:pt modelId="{61FFAB32-B507-47C4-B986-D9F9A5CF28F6}" type="pres">
      <dgm:prSet presAssocID="{21D2B42D-E19F-45F6-ADC6-5962132BA48D}" presName="rootComposite" presStyleCnt="0"/>
      <dgm:spPr/>
    </dgm:pt>
    <dgm:pt modelId="{19E9A173-BECC-457A-A8C5-8F26186B02BE}" type="pres">
      <dgm:prSet presAssocID="{21D2B42D-E19F-45F6-ADC6-5962132BA48D}" presName="rootText" presStyleLbl="node2" presStyleIdx="0" presStyleCnt="4" custScaleX="124614" custScaleY="119157">
        <dgm:presLayoutVars>
          <dgm:chPref val="3"/>
        </dgm:presLayoutVars>
      </dgm:prSet>
      <dgm:spPr/>
    </dgm:pt>
    <dgm:pt modelId="{99C442BD-AA21-4E1A-83FB-ED41985A3C32}" type="pres">
      <dgm:prSet presAssocID="{21D2B42D-E19F-45F6-ADC6-5962132BA48D}" presName="rootConnector" presStyleLbl="node2" presStyleIdx="0" presStyleCnt="4"/>
      <dgm:spPr/>
    </dgm:pt>
    <dgm:pt modelId="{FFDC3E28-09D0-4AC3-B5DB-FBA5E62053EB}" type="pres">
      <dgm:prSet presAssocID="{21D2B42D-E19F-45F6-ADC6-5962132BA48D}" presName="hierChild4" presStyleCnt="0"/>
      <dgm:spPr/>
    </dgm:pt>
    <dgm:pt modelId="{80BAA337-EFA7-4FFC-8C67-07A431BB5C24}" type="pres">
      <dgm:prSet presAssocID="{555B0A02-4466-4A70-A5A8-DAADA0383F14}" presName="Name37" presStyleLbl="parChTrans1D3" presStyleIdx="0" presStyleCnt="12" custSzY="209482"/>
      <dgm:spPr/>
    </dgm:pt>
    <dgm:pt modelId="{E467FAE2-E810-41E4-A983-07DAFD57EEDA}" type="pres">
      <dgm:prSet presAssocID="{40831794-3DBD-4323-849E-9A54551AAF49}" presName="hierRoot2" presStyleCnt="0">
        <dgm:presLayoutVars>
          <dgm:hierBranch val="init"/>
        </dgm:presLayoutVars>
      </dgm:prSet>
      <dgm:spPr/>
    </dgm:pt>
    <dgm:pt modelId="{FE3A263C-1D68-45CF-8084-CC476B67EDAB}" type="pres">
      <dgm:prSet presAssocID="{40831794-3DBD-4323-849E-9A54551AAF49}" presName="rootComposite" presStyleCnt="0"/>
      <dgm:spPr/>
    </dgm:pt>
    <dgm:pt modelId="{9124A0C3-ACED-455A-8229-80F2EC04D73B}" type="pres">
      <dgm:prSet presAssocID="{40831794-3DBD-4323-849E-9A54551AAF49}" presName="rootText" presStyleLbl="node3" presStyleIdx="0" presStyleCnt="12" custScaleY="119157">
        <dgm:presLayoutVars>
          <dgm:chPref val="3"/>
        </dgm:presLayoutVars>
      </dgm:prSet>
      <dgm:spPr/>
    </dgm:pt>
    <dgm:pt modelId="{6BC96E94-91AB-439D-ABA9-B93236A71FC9}" type="pres">
      <dgm:prSet presAssocID="{40831794-3DBD-4323-849E-9A54551AAF49}" presName="rootConnector" presStyleLbl="node3" presStyleIdx="0" presStyleCnt="12"/>
      <dgm:spPr/>
    </dgm:pt>
    <dgm:pt modelId="{4769EAFF-72BD-403A-9737-DB627354AEF1}" type="pres">
      <dgm:prSet presAssocID="{40831794-3DBD-4323-849E-9A54551AAF49}" presName="hierChild4" presStyleCnt="0"/>
      <dgm:spPr/>
    </dgm:pt>
    <dgm:pt modelId="{A70A7A79-B6F1-401F-8246-77B91EBEA62F}" type="pres">
      <dgm:prSet presAssocID="{50758FEE-C695-45FC-9B57-70692CDF9472}" presName="Name37" presStyleLbl="parChTrans1D4" presStyleIdx="0" presStyleCnt="32" custSzY="458866"/>
      <dgm:spPr/>
    </dgm:pt>
    <dgm:pt modelId="{0D90545C-9261-403A-BCED-2491E930747D}" type="pres">
      <dgm:prSet presAssocID="{31AB9E2D-1C41-4341-A0E1-0A5B5D3BC889}" presName="hierRoot2" presStyleCnt="0">
        <dgm:presLayoutVars>
          <dgm:hierBranch val="init"/>
        </dgm:presLayoutVars>
      </dgm:prSet>
      <dgm:spPr/>
    </dgm:pt>
    <dgm:pt modelId="{E620DBA6-4274-4BA7-8ACF-01340DA9D6DB}" type="pres">
      <dgm:prSet presAssocID="{31AB9E2D-1C41-4341-A0E1-0A5B5D3BC889}" presName="rootComposite" presStyleCnt="0"/>
      <dgm:spPr/>
    </dgm:pt>
    <dgm:pt modelId="{E752B44F-F0D6-4A17-816A-9BAC6144C870}" type="pres">
      <dgm:prSet presAssocID="{31AB9E2D-1C41-4341-A0E1-0A5B5D3BC889}" presName="rootText" presStyleLbl="node4" presStyleIdx="0" presStyleCnt="32" custScaleY="119157">
        <dgm:presLayoutVars>
          <dgm:chPref val="3"/>
        </dgm:presLayoutVars>
      </dgm:prSet>
      <dgm:spPr/>
    </dgm:pt>
    <dgm:pt modelId="{A7FE6634-2747-407F-9045-C8FFECA539AC}" type="pres">
      <dgm:prSet presAssocID="{31AB9E2D-1C41-4341-A0E1-0A5B5D3BC889}" presName="rootConnector" presStyleLbl="node4" presStyleIdx="0" presStyleCnt="32"/>
      <dgm:spPr/>
    </dgm:pt>
    <dgm:pt modelId="{E79D80B1-B0BD-49EF-981E-F7453921B010}" type="pres">
      <dgm:prSet presAssocID="{31AB9E2D-1C41-4341-A0E1-0A5B5D3BC889}" presName="hierChild4" presStyleCnt="0"/>
      <dgm:spPr/>
    </dgm:pt>
    <dgm:pt modelId="{30FEA048-43E7-46D0-8FE2-55E8F56E311C}" type="pres">
      <dgm:prSet presAssocID="{31AB9E2D-1C41-4341-A0E1-0A5B5D3BC889}" presName="hierChild5" presStyleCnt="0"/>
      <dgm:spPr/>
    </dgm:pt>
    <dgm:pt modelId="{61E91A31-F304-4B83-856F-FE4724AA259C}" type="pres">
      <dgm:prSet presAssocID="{40831794-3DBD-4323-849E-9A54551AAF49}" presName="hierChild5" presStyleCnt="0"/>
      <dgm:spPr/>
    </dgm:pt>
    <dgm:pt modelId="{7A5455C0-6739-4051-9C07-DD65685A1742}" type="pres">
      <dgm:prSet presAssocID="{4B4A99DF-69C4-4ACB-AC31-E5BD2295E434}" presName="Name37" presStyleLbl="parChTrans1D3" presStyleIdx="1" presStyleCnt="12" custSzY="209482"/>
      <dgm:spPr/>
    </dgm:pt>
    <dgm:pt modelId="{AE514851-2A36-4F41-91A6-737A8D2342B4}" type="pres">
      <dgm:prSet presAssocID="{70D8633E-82CA-4395-86C6-067A474416D0}" presName="hierRoot2" presStyleCnt="0">
        <dgm:presLayoutVars>
          <dgm:hierBranch val="init"/>
        </dgm:presLayoutVars>
      </dgm:prSet>
      <dgm:spPr/>
    </dgm:pt>
    <dgm:pt modelId="{EF3C41BD-AAC3-4BC0-8BA8-D916266361B9}" type="pres">
      <dgm:prSet presAssocID="{70D8633E-82CA-4395-86C6-067A474416D0}" presName="rootComposite" presStyleCnt="0"/>
      <dgm:spPr/>
    </dgm:pt>
    <dgm:pt modelId="{88150250-D7E4-45E5-BB02-6EECF2ABE60A}" type="pres">
      <dgm:prSet presAssocID="{70D8633E-82CA-4395-86C6-067A474416D0}" presName="rootText" presStyleLbl="node3" presStyleIdx="1" presStyleCnt="12" custScaleY="119157">
        <dgm:presLayoutVars>
          <dgm:chPref val="3"/>
        </dgm:presLayoutVars>
      </dgm:prSet>
      <dgm:spPr/>
    </dgm:pt>
    <dgm:pt modelId="{A5A56037-4138-4285-9802-652F05055F37}" type="pres">
      <dgm:prSet presAssocID="{70D8633E-82CA-4395-86C6-067A474416D0}" presName="rootConnector" presStyleLbl="node3" presStyleIdx="1" presStyleCnt="12"/>
      <dgm:spPr/>
    </dgm:pt>
    <dgm:pt modelId="{3BEAE23E-DF46-4DF5-B592-DBA27891A313}" type="pres">
      <dgm:prSet presAssocID="{70D8633E-82CA-4395-86C6-067A474416D0}" presName="hierChild4" presStyleCnt="0"/>
      <dgm:spPr/>
    </dgm:pt>
    <dgm:pt modelId="{FADD266A-B873-4568-B899-E8F6DDBCCB0F}" type="pres">
      <dgm:prSet presAssocID="{334E7089-CF91-4309-8E06-E5F75940AAC2}" presName="Name37" presStyleLbl="parChTrans1D4" presStyleIdx="1" presStyleCnt="32" custSzY="458866"/>
      <dgm:spPr/>
    </dgm:pt>
    <dgm:pt modelId="{420E6722-FB71-49C3-8E7F-A908C60D04D5}" type="pres">
      <dgm:prSet presAssocID="{DCAC5196-E50C-42FA-AEA2-53B43BC8A1FB}" presName="hierRoot2" presStyleCnt="0">
        <dgm:presLayoutVars>
          <dgm:hierBranch val="init"/>
        </dgm:presLayoutVars>
      </dgm:prSet>
      <dgm:spPr/>
    </dgm:pt>
    <dgm:pt modelId="{F1B4D026-1D0F-4239-9C37-18FE243FDD1E}" type="pres">
      <dgm:prSet presAssocID="{DCAC5196-E50C-42FA-AEA2-53B43BC8A1FB}" presName="rootComposite" presStyleCnt="0"/>
      <dgm:spPr/>
    </dgm:pt>
    <dgm:pt modelId="{C3593AF9-7830-4F8D-B6E3-53EAE6914B41}" type="pres">
      <dgm:prSet presAssocID="{DCAC5196-E50C-42FA-AEA2-53B43BC8A1FB}" presName="rootText" presStyleLbl="node4" presStyleIdx="1" presStyleCnt="32" custScaleY="119157">
        <dgm:presLayoutVars>
          <dgm:chPref val="3"/>
        </dgm:presLayoutVars>
      </dgm:prSet>
      <dgm:spPr/>
    </dgm:pt>
    <dgm:pt modelId="{FA3D8368-3566-46A1-A4D1-00C1DD73274C}" type="pres">
      <dgm:prSet presAssocID="{DCAC5196-E50C-42FA-AEA2-53B43BC8A1FB}" presName="rootConnector" presStyleLbl="node4" presStyleIdx="1" presStyleCnt="32"/>
      <dgm:spPr/>
    </dgm:pt>
    <dgm:pt modelId="{32F4826A-FC6C-4EF0-81CC-E459A69BEBAA}" type="pres">
      <dgm:prSet presAssocID="{DCAC5196-E50C-42FA-AEA2-53B43BC8A1FB}" presName="hierChild4" presStyleCnt="0"/>
      <dgm:spPr/>
    </dgm:pt>
    <dgm:pt modelId="{5757869F-8DAC-4EE1-8723-22251F547B21}" type="pres">
      <dgm:prSet presAssocID="{DCAC5196-E50C-42FA-AEA2-53B43BC8A1FB}" presName="hierChild5" presStyleCnt="0"/>
      <dgm:spPr/>
    </dgm:pt>
    <dgm:pt modelId="{10DE98E0-E5FE-445B-996C-75FBC06CB2B0}" type="pres">
      <dgm:prSet presAssocID="{15E3CE77-27C0-42F7-8A38-DEE1BD5DFA82}" presName="Name37" presStyleLbl="parChTrans1D4" presStyleIdx="2" presStyleCnt="32" custSzY="1167117"/>
      <dgm:spPr/>
    </dgm:pt>
    <dgm:pt modelId="{4752DF09-6F28-4ADD-B9EB-78570725B33D}" type="pres">
      <dgm:prSet presAssocID="{6D6E7CC1-0592-4839-B89C-A322C9D78B38}" presName="hierRoot2" presStyleCnt="0">
        <dgm:presLayoutVars>
          <dgm:hierBranch val="init"/>
        </dgm:presLayoutVars>
      </dgm:prSet>
      <dgm:spPr/>
    </dgm:pt>
    <dgm:pt modelId="{23CCC9F8-FF19-4D60-9E39-34E6F144C1FA}" type="pres">
      <dgm:prSet presAssocID="{6D6E7CC1-0592-4839-B89C-A322C9D78B38}" presName="rootComposite" presStyleCnt="0"/>
      <dgm:spPr/>
    </dgm:pt>
    <dgm:pt modelId="{5571D692-F732-4692-82E3-E53A4DDB36EB}" type="pres">
      <dgm:prSet presAssocID="{6D6E7CC1-0592-4839-B89C-A322C9D78B38}" presName="rootText" presStyleLbl="node4" presStyleIdx="2" presStyleCnt="32" custScaleY="119157">
        <dgm:presLayoutVars>
          <dgm:chPref val="3"/>
        </dgm:presLayoutVars>
      </dgm:prSet>
      <dgm:spPr/>
    </dgm:pt>
    <dgm:pt modelId="{6001AB6D-168E-40D5-A161-E8A038146CB9}" type="pres">
      <dgm:prSet presAssocID="{6D6E7CC1-0592-4839-B89C-A322C9D78B38}" presName="rootConnector" presStyleLbl="node4" presStyleIdx="2" presStyleCnt="32"/>
      <dgm:spPr/>
    </dgm:pt>
    <dgm:pt modelId="{5EA930FD-E8AA-4F20-B411-9ADF038E7A67}" type="pres">
      <dgm:prSet presAssocID="{6D6E7CC1-0592-4839-B89C-A322C9D78B38}" presName="hierChild4" presStyleCnt="0"/>
      <dgm:spPr/>
    </dgm:pt>
    <dgm:pt modelId="{88EEA586-9D7B-4E0F-B9A1-F10C28AFB4E5}" type="pres">
      <dgm:prSet presAssocID="{6D6E7CC1-0592-4839-B89C-A322C9D78B38}" presName="hierChild5" presStyleCnt="0"/>
      <dgm:spPr/>
    </dgm:pt>
    <dgm:pt modelId="{AFBE16B1-B8E5-4441-B9C9-6C3D683B7FD9}" type="pres">
      <dgm:prSet presAssocID="{98383CAD-218D-4EC5-A6E8-58063664B821}" presName="Name37" presStyleLbl="parChTrans1D4" presStyleIdx="3" presStyleCnt="32" custSzY="1875368"/>
      <dgm:spPr/>
    </dgm:pt>
    <dgm:pt modelId="{27B98883-33B1-44ED-ADCA-5A0BB658B2C4}" type="pres">
      <dgm:prSet presAssocID="{C8A296A5-7036-4545-A9D6-C832EA947571}" presName="hierRoot2" presStyleCnt="0">
        <dgm:presLayoutVars>
          <dgm:hierBranch val="init"/>
        </dgm:presLayoutVars>
      </dgm:prSet>
      <dgm:spPr/>
    </dgm:pt>
    <dgm:pt modelId="{F5080CAA-1F1C-4110-B845-2B3979BAB90D}" type="pres">
      <dgm:prSet presAssocID="{C8A296A5-7036-4545-A9D6-C832EA947571}" presName="rootComposite" presStyleCnt="0"/>
      <dgm:spPr/>
    </dgm:pt>
    <dgm:pt modelId="{2E93C509-CB4F-4FEB-8260-51C04258F4CF}" type="pres">
      <dgm:prSet presAssocID="{C8A296A5-7036-4545-A9D6-C832EA947571}" presName="rootText" presStyleLbl="node4" presStyleIdx="3" presStyleCnt="32" custScaleY="119157">
        <dgm:presLayoutVars>
          <dgm:chPref val="3"/>
        </dgm:presLayoutVars>
      </dgm:prSet>
      <dgm:spPr/>
    </dgm:pt>
    <dgm:pt modelId="{E5B1B18A-B975-43A2-963B-AC2930DFB93C}" type="pres">
      <dgm:prSet presAssocID="{C8A296A5-7036-4545-A9D6-C832EA947571}" presName="rootConnector" presStyleLbl="node4" presStyleIdx="3" presStyleCnt="32"/>
      <dgm:spPr/>
    </dgm:pt>
    <dgm:pt modelId="{21881DFE-69A2-4308-873F-7618391C9BEA}" type="pres">
      <dgm:prSet presAssocID="{C8A296A5-7036-4545-A9D6-C832EA947571}" presName="hierChild4" presStyleCnt="0"/>
      <dgm:spPr/>
    </dgm:pt>
    <dgm:pt modelId="{73AE2D68-0263-43C0-BB41-13B4EA6695A9}" type="pres">
      <dgm:prSet presAssocID="{C8A296A5-7036-4545-A9D6-C832EA947571}" presName="hierChild5" presStyleCnt="0"/>
      <dgm:spPr/>
    </dgm:pt>
    <dgm:pt modelId="{F75E0973-6C18-403C-980D-F2A3F60859AC}" type="pres">
      <dgm:prSet presAssocID="{70D8633E-82CA-4395-86C6-067A474416D0}" presName="hierChild5" presStyleCnt="0"/>
      <dgm:spPr/>
    </dgm:pt>
    <dgm:pt modelId="{BE57D039-6B02-41BA-9406-C364D6A28D4D}" type="pres">
      <dgm:prSet presAssocID="{5B51A3F2-B416-4B6C-84D9-B618E4BC4499}" presName="Name37" presStyleLbl="parChTrans1D3" presStyleIdx="2" presStyleCnt="12" custSzY="209482"/>
      <dgm:spPr/>
    </dgm:pt>
    <dgm:pt modelId="{638095DD-9860-4FC9-8999-97DD171DBAE0}" type="pres">
      <dgm:prSet presAssocID="{93A6F127-BBF5-4ED3-BCF9-BCE40444329A}" presName="hierRoot2" presStyleCnt="0">
        <dgm:presLayoutVars>
          <dgm:hierBranch val="init"/>
        </dgm:presLayoutVars>
      </dgm:prSet>
      <dgm:spPr/>
    </dgm:pt>
    <dgm:pt modelId="{76049FD0-7AF6-4622-89CB-73A09A3998A9}" type="pres">
      <dgm:prSet presAssocID="{93A6F127-BBF5-4ED3-BCF9-BCE40444329A}" presName="rootComposite" presStyleCnt="0"/>
      <dgm:spPr/>
    </dgm:pt>
    <dgm:pt modelId="{9F7672AB-2122-48E4-9CA2-915DACAD67BF}" type="pres">
      <dgm:prSet presAssocID="{93A6F127-BBF5-4ED3-BCF9-BCE40444329A}" presName="rootText" presStyleLbl="node3" presStyleIdx="2" presStyleCnt="12" custScaleY="119157">
        <dgm:presLayoutVars>
          <dgm:chPref val="3"/>
        </dgm:presLayoutVars>
      </dgm:prSet>
      <dgm:spPr/>
    </dgm:pt>
    <dgm:pt modelId="{5A7E0632-4142-4786-B7D2-5D41038B6322}" type="pres">
      <dgm:prSet presAssocID="{93A6F127-BBF5-4ED3-BCF9-BCE40444329A}" presName="rootConnector" presStyleLbl="node3" presStyleIdx="2" presStyleCnt="12"/>
      <dgm:spPr/>
    </dgm:pt>
    <dgm:pt modelId="{CF01FC74-6194-4958-973B-23E40CB837CE}" type="pres">
      <dgm:prSet presAssocID="{93A6F127-BBF5-4ED3-BCF9-BCE40444329A}" presName="hierChild4" presStyleCnt="0"/>
      <dgm:spPr/>
    </dgm:pt>
    <dgm:pt modelId="{9F40CF28-9C8F-459B-AB36-C969FB169E91}" type="pres">
      <dgm:prSet presAssocID="{D24D1162-5CF9-4DDF-8CB9-D1FF5815E378}" presName="Name37" presStyleLbl="parChTrans1D4" presStyleIdx="4" presStyleCnt="32" custSzY="458866"/>
      <dgm:spPr/>
    </dgm:pt>
    <dgm:pt modelId="{2F18909B-AF34-4482-8894-E81C7BED4E3C}" type="pres">
      <dgm:prSet presAssocID="{63B60730-5E55-44BF-9369-65A170528E64}" presName="hierRoot2" presStyleCnt="0">
        <dgm:presLayoutVars>
          <dgm:hierBranch val="init"/>
        </dgm:presLayoutVars>
      </dgm:prSet>
      <dgm:spPr/>
    </dgm:pt>
    <dgm:pt modelId="{3052CD92-670C-40EC-9F37-F7A9C0E5D42B}" type="pres">
      <dgm:prSet presAssocID="{63B60730-5E55-44BF-9369-65A170528E64}" presName="rootComposite" presStyleCnt="0"/>
      <dgm:spPr/>
    </dgm:pt>
    <dgm:pt modelId="{0F79E16F-6CF2-4274-B84E-585E0775D379}" type="pres">
      <dgm:prSet presAssocID="{63B60730-5E55-44BF-9369-65A170528E64}" presName="rootText" presStyleLbl="node4" presStyleIdx="4" presStyleCnt="32" custScaleY="119157">
        <dgm:presLayoutVars>
          <dgm:chPref val="3"/>
        </dgm:presLayoutVars>
      </dgm:prSet>
      <dgm:spPr/>
    </dgm:pt>
    <dgm:pt modelId="{C634343B-BA41-4CFC-8A0D-BC0FA2B2B734}" type="pres">
      <dgm:prSet presAssocID="{63B60730-5E55-44BF-9369-65A170528E64}" presName="rootConnector" presStyleLbl="node4" presStyleIdx="4" presStyleCnt="32"/>
      <dgm:spPr/>
    </dgm:pt>
    <dgm:pt modelId="{BBDD0A85-907D-4143-AD04-6DD0682F4CDC}" type="pres">
      <dgm:prSet presAssocID="{63B60730-5E55-44BF-9369-65A170528E64}" presName="hierChild4" presStyleCnt="0"/>
      <dgm:spPr/>
    </dgm:pt>
    <dgm:pt modelId="{5A3CD64C-AE18-4286-93D8-4E9C1514B3D8}" type="pres">
      <dgm:prSet presAssocID="{63B60730-5E55-44BF-9369-65A170528E64}" presName="hierChild5" presStyleCnt="0"/>
      <dgm:spPr/>
    </dgm:pt>
    <dgm:pt modelId="{6857D3FA-65A8-436A-98A1-7C0D6BAF2248}" type="pres">
      <dgm:prSet presAssocID="{4DEF2C7C-0F70-4206-8021-F01F77763335}" presName="Name37" presStyleLbl="parChTrans1D4" presStyleIdx="5" presStyleCnt="32" custSzY="1167117"/>
      <dgm:spPr/>
    </dgm:pt>
    <dgm:pt modelId="{59A27AD7-F001-4073-A2AB-31916F00891A}" type="pres">
      <dgm:prSet presAssocID="{7E0CC731-FE7C-4A55-B7A9-6B46322F2C2A}" presName="hierRoot2" presStyleCnt="0">
        <dgm:presLayoutVars>
          <dgm:hierBranch val="init"/>
        </dgm:presLayoutVars>
      </dgm:prSet>
      <dgm:spPr/>
    </dgm:pt>
    <dgm:pt modelId="{881BC52B-0988-47DD-9CA3-33289FF3E881}" type="pres">
      <dgm:prSet presAssocID="{7E0CC731-FE7C-4A55-B7A9-6B46322F2C2A}" presName="rootComposite" presStyleCnt="0"/>
      <dgm:spPr/>
    </dgm:pt>
    <dgm:pt modelId="{9724D6D5-77E3-4ED0-93B4-9B6F8FD90FFE}" type="pres">
      <dgm:prSet presAssocID="{7E0CC731-FE7C-4A55-B7A9-6B46322F2C2A}" presName="rootText" presStyleLbl="node4" presStyleIdx="5" presStyleCnt="32" custScaleY="119157">
        <dgm:presLayoutVars>
          <dgm:chPref val="3"/>
        </dgm:presLayoutVars>
      </dgm:prSet>
      <dgm:spPr/>
    </dgm:pt>
    <dgm:pt modelId="{D88EE398-41D6-4C9C-A3E4-63DA4E7EC119}" type="pres">
      <dgm:prSet presAssocID="{7E0CC731-FE7C-4A55-B7A9-6B46322F2C2A}" presName="rootConnector" presStyleLbl="node4" presStyleIdx="5" presStyleCnt="32"/>
      <dgm:spPr/>
    </dgm:pt>
    <dgm:pt modelId="{5FD8A083-D2A4-4101-9227-651C7064AF66}" type="pres">
      <dgm:prSet presAssocID="{7E0CC731-FE7C-4A55-B7A9-6B46322F2C2A}" presName="hierChild4" presStyleCnt="0"/>
      <dgm:spPr/>
    </dgm:pt>
    <dgm:pt modelId="{6FEB60F7-3607-45A9-B1E5-CCFF40AD8F25}" type="pres">
      <dgm:prSet presAssocID="{7E0CC731-FE7C-4A55-B7A9-6B46322F2C2A}" presName="hierChild5" presStyleCnt="0"/>
      <dgm:spPr/>
    </dgm:pt>
    <dgm:pt modelId="{06F47BF0-A9FC-4BAA-A219-292221D8E39A}" type="pres">
      <dgm:prSet presAssocID="{2BA05BFD-10DE-4458-8E99-D076B8B9AA98}" presName="Name37" presStyleLbl="parChTrans1D4" presStyleIdx="6" presStyleCnt="32" custSzY="1875368"/>
      <dgm:spPr/>
    </dgm:pt>
    <dgm:pt modelId="{9F31F90A-15F4-4BAB-8DB0-B1298FB42BB1}" type="pres">
      <dgm:prSet presAssocID="{846C1107-0BB4-4CC5-8FB9-87111B542C0F}" presName="hierRoot2" presStyleCnt="0">
        <dgm:presLayoutVars>
          <dgm:hierBranch val="init"/>
        </dgm:presLayoutVars>
      </dgm:prSet>
      <dgm:spPr/>
    </dgm:pt>
    <dgm:pt modelId="{ECC7C2A3-6EE9-4B32-9CEB-BAE2FEBB9991}" type="pres">
      <dgm:prSet presAssocID="{846C1107-0BB4-4CC5-8FB9-87111B542C0F}" presName="rootComposite" presStyleCnt="0"/>
      <dgm:spPr/>
    </dgm:pt>
    <dgm:pt modelId="{DA671B9B-25AF-4C46-8DEC-1EBB9124DD73}" type="pres">
      <dgm:prSet presAssocID="{846C1107-0BB4-4CC5-8FB9-87111B542C0F}" presName="rootText" presStyleLbl="node4" presStyleIdx="6" presStyleCnt="32" custScaleY="119157">
        <dgm:presLayoutVars>
          <dgm:chPref val="3"/>
        </dgm:presLayoutVars>
      </dgm:prSet>
      <dgm:spPr/>
    </dgm:pt>
    <dgm:pt modelId="{2935C370-EE89-44FD-AF08-430C0CB14AF3}" type="pres">
      <dgm:prSet presAssocID="{846C1107-0BB4-4CC5-8FB9-87111B542C0F}" presName="rootConnector" presStyleLbl="node4" presStyleIdx="6" presStyleCnt="32"/>
      <dgm:spPr/>
    </dgm:pt>
    <dgm:pt modelId="{2414509B-4A7C-4585-B167-1AD6AB4348F6}" type="pres">
      <dgm:prSet presAssocID="{846C1107-0BB4-4CC5-8FB9-87111B542C0F}" presName="hierChild4" presStyleCnt="0"/>
      <dgm:spPr/>
    </dgm:pt>
    <dgm:pt modelId="{7F537587-D33B-4361-BDEF-750DF1C56C7F}" type="pres">
      <dgm:prSet presAssocID="{846C1107-0BB4-4CC5-8FB9-87111B542C0F}" presName="hierChild5" presStyleCnt="0"/>
      <dgm:spPr/>
    </dgm:pt>
    <dgm:pt modelId="{85D723B8-9A3C-4CF5-9DF9-7E057E55826F}" type="pres">
      <dgm:prSet presAssocID="{93A6F127-BBF5-4ED3-BCF9-BCE40444329A}" presName="hierChild5" presStyleCnt="0"/>
      <dgm:spPr/>
    </dgm:pt>
    <dgm:pt modelId="{27FB9E0C-9873-439E-B984-B50484BE8D2E}" type="pres">
      <dgm:prSet presAssocID="{21D2B42D-E19F-45F6-ADC6-5962132BA48D}" presName="hierChild5" presStyleCnt="0"/>
      <dgm:spPr/>
    </dgm:pt>
    <dgm:pt modelId="{2C1477EE-1211-41FE-9BD7-46E2DA983E2D}" type="pres">
      <dgm:prSet presAssocID="{6F8C9798-E8B5-4CDC-BEE7-50976772C7EA}" presName="Name37" presStyleLbl="parChTrans1D2" presStyleIdx="1" presStyleCnt="4" custSzY="209482"/>
      <dgm:spPr/>
    </dgm:pt>
    <dgm:pt modelId="{9385672D-D05F-4237-963E-E411C51E0555}" type="pres">
      <dgm:prSet presAssocID="{C101781B-9002-4AF7-B567-2E54B2EF5615}" presName="hierRoot2" presStyleCnt="0">
        <dgm:presLayoutVars>
          <dgm:hierBranch val="init"/>
        </dgm:presLayoutVars>
      </dgm:prSet>
      <dgm:spPr/>
    </dgm:pt>
    <dgm:pt modelId="{4EBD6C95-97EF-47C0-B792-DF57CEC21909}" type="pres">
      <dgm:prSet presAssocID="{C101781B-9002-4AF7-B567-2E54B2EF5615}" presName="rootComposite" presStyleCnt="0"/>
      <dgm:spPr/>
    </dgm:pt>
    <dgm:pt modelId="{EB419AED-617B-47E6-9F4F-6367FA95A9D0}" type="pres">
      <dgm:prSet presAssocID="{C101781B-9002-4AF7-B567-2E54B2EF5615}" presName="rootText" presStyleLbl="node2" presStyleIdx="1" presStyleCnt="4" custScaleX="124614" custScaleY="119157">
        <dgm:presLayoutVars>
          <dgm:chPref val="3"/>
        </dgm:presLayoutVars>
      </dgm:prSet>
      <dgm:spPr/>
    </dgm:pt>
    <dgm:pt modelId="{9915DF8C-8FAE-4100-8706-ED11284DB288}" type="pres">
      <dgm:prSet presAssocID="{C101781B-9002-4AF7-B567-2E54B2EF5615}" presName="rootConnector" presStyleLbl="node2" presStyleIdx="1" presStyleCnt="4"/>
      <dgm:spPr/>
    </dgm:pt>
    <dgm:pt modelId="{211DAD9B-799E-4433-A2CA-6286F2CC03E1}" type="pres">
      <dgm:prSet presAssocID="{C101781B-9002-4AF7-B567-2E54B2EF5615}" presName="hierChild4" presStyleCnt="0"/>
      <dgm:spPr/>
    </dgm:pt>
    <dgm:pt modelId="{3BC0B40B-5360-42DD-8923-257D11A03A6A}" type="pres">
      <dgm:prSet presAssocID="{1E549956-25F1-427F-8B59-AD55B98B3CE5}" presName="Name37" presStyleLbl="parChTrans1D3" presStyleIdx="3" presStyleCnt="12" custSzY="209482"/>
      <dgm:spPr/>
    </dgm:pt>
    <dgm:pt modelId="{8D09987E-E19D-44C9-9536-1FB19A441CBD}" type="pres">
      <dgm:prSet presAssocID="{F717D35C-B0A9-4081-94D9-243983D6E64C}" presName="hierRoot2" presStyleCnt="0">
        <dgm:presLayoutVars>
          <dgm:hierBranch val="init"/>
        </dgm:presLayoutVars>
      </dgm:prSet>
      <dgm:spPr/>
    </dgm:pt>
    <dgm:pt modelId="{42AC749D-0B4F-43DA-B69E-FBDC1E337FC0}" type="pres">
      <dgm:prSet presAssocID="{F717D35C-B0A9-4081-94D9-243983D6E64C}" presName="rootComposite" presStyleCnt="0"/>
      <dgm:spPr/>
    </dgm:pt>
    <dgm:pt modelId="{CCF40E79-BAAC-4B68-A090-50B8ECBB54E9}" type="pres">
      <dgm:prSet presAssocID="{F717D35C-B0A9-4081-94D9-243983D6E64C}" presName="rootText" presStyleLbl="node3" presStyleIdx="3" presStyleCnt="12" custScaleY="119157">
        <dgm:presLayoutVars>
          <dgm:chPref val="3"/>
        </dgm:presLayoutVars>
      </dgm:prSet>
      <dgm:spPr/>
    </dgm:pt>
    <dgm:pt modelId="{8F04C5AA-1548-4A29-96E2-E5A470B34063}" type="pres">
      <dgm:prSet presAssocID="{F717D35C-B0A9-4081-94D9-243983D6E64C}" presName="rootConnector" presStyleLbl="node3" presStyleIdx="3" presStyleCnt="12"/>
      <dgm:spPr/>
    </dgm:pt>
    <dgm:pt modelId="{F22900A6-8FEF-4206-BDB1-132A3F890B80}" type="pres">
      <dgm:prSet presAssocID="{F717D35C-B0A9-4081-94D9-243983D6E64C}" presName="hierChild4" presStyleCnt="0"/>
      <dgm:spPr/>
    </dgm:pt>
    <dgm:pt modelId="{A7EE592C-232C-445A-A435-886A368AC6DF}" type="pres">
      <dgm:prSet presAssocID="{975D97A7-8CB4-423E-8ABC-D2B82BC28AC6}" presName="Name37" presStyleLbl="parChTrans1D4" presStyleIdx="7" presStyleCnt="32" custSzY="458866"/>
      <dgm:spPr/>
    </dgm:pt>
    <dgm:pt modelId="{BAFE918C-B047-4E4A-A500-E6D64EA90FBA}" type="pres">
      <dgm:prSet presAssocID="{9CFC0ABA-4A32-475B-BE3C-2D7175D4B001}" presName="hierRoot2" presStyleCnt="0">
        <dgm:presLayoutVars>
          <dgm:hierBranch val="init"/>
        </dgm:presLayoutVars>
      </dgm:prSet>
      <dgm:spPr/>
    </dgm:pt>
    <dgm:pt modelId="{4F9D5460-E92B-43E0-9592-D7A93BBC0583}" type="pres">
      <dgm:prSet presAssocID="{9CFC0ABA-4A32-475B-BE3C-2D7175D4B001}" presName="rootComposite" presStyleCnt="0"/>
      <dgm:spPr/>
    </dgm:pt>
    <dgm:pt modelId="{1188A4D5-A6EB-43F1-89A3-9E8A2769AD63}" type="pres">
      <dgm:prSet presAssocID="{9CFC0ABA-4A32-475B-BE3C-2D7175D4B001}" presName="rootText" presStyleLbl="node4" presStyleIdx="7" presStyleCnt="32" custScaleY="119157">
        <dgm:presLayoutVars>
          <dgm:chPref val="3"/>
        </dgm:presLayoutVars>
      </dgm:prSet>
      <dgm:spPr/>
    </dgm:pt>
    <dgm:pt modelId="{D45182D4-5AE3-4185-87FE-FF5F6664D5DD}" type="pres">
      <dgm:prSet presAssocID="{9CFC0ABA-4A32-475B-BE3C-2D7175D4B001}" presName="rootConnector" presStyleLbl="node4" presStyleIdx="7" presStyleCnt="32"/>
      <dgm:spPr/>
    </dgm:pt>
    <dgm:pt modelId="{2E1044F4-5119-4385-8EB3-2B7D4F7B66AA}" type="pres">
      <dgm:prSet presAssocID="{9CFC0ABA-4A32-475B-BE3C-2D7175D4B001}" presName="hierChild4" presStyleCnt="0"/>
      <dgm:spPr/>
    </dgm:pt>
    <dgm:pt modelId="{EC0F8DBE-B351-4D6F-975A-E19AA4497CD8}" type="pres">
      <dgm:prSet presAssocID="{9CFC0ABA-4A32-475B-BE3C-2D7175D4B001}" presName="hierChild5" presStyleCnt="0"/>
      <dgm:spPr/>
    </dgm:pt>
    <dgm:pt modelId="{694F2B73-1F32-4C4D-8CBC-35E92C8EAE9F}" type="pres">
      <dgm:prSet presAssocID="{8C4A1BE5-6AD0-40E1-82B8-2CD57ABFEF7C}" presName="Name37" presStyleLbl="parChTrans1D4" presStyleIdx="8" presStyleCnt="32" custSzY="1167117"/>
      <dgm:spPr/>
    </dgm:pt>
    <dgm:pt modelId="{35DAC66E-DAF3-4E3C-A126-5F5924697F2D}" type="pres">
      <dgm:prSet presAssocID="{A830C80D-8CD6-40EC-AD42-3FC0B4D07D3E}" presName="hierRoot2" presStyleCnt="0">
        <dgm:presLayoutVars>
          <dgm:hierBranch val="init"/>
        </dgm:presLayoutVars>
      </dgm:prSet>
      <dgm:spPr/>
    </dgm:pt>
    <dgm:pt modelId="{4BFB29B8-35D1-44F1-8897-2F06FFD1AF1C}" type="pres">
      <dgm:prSet presAssocID="{A830C80D-8CD6-40EC-AD42-3FC0B4D07D3E}" presName="rootComposite" presStyleCnt="0"/>
      <dgm:spPr/>
    </dgm:pt>
    <dgm:pt modelId="{A702CE6D-40AF-46ED-9067-5FB40AB27865}" type="pres">
      <dgm:prSet presAssocID="{A830C80D-8CD6-40EC-AD42-3FC0B4D07D3E}" presName="rootText" presStyleLbl="node4" presStyleIdx="8" presStyleCnt="32" custScaleY="119157">
        <dgm:presLayoutVars>
          <dgm:chPref val="3"/>
        </dgm:presLayoutVars>
      </dgm:prSet>
      <dgm:spPr/>
    </dgm:pt>
    <dgm:pt modelId="{A2DB58D9-2663-4513-B211-4FFA2D009359}" type="pres">
      <dgm:prSet presAssocID="{A830C80D-8CD6-40EC-AD42-3FC0B4D07D3E}" presName="rootConnector" presStyleLbl="node4" presStyleIdx="8" presStyleCnt="32"/>
      <dgm:spPr/>
    </dgm:pt>
    <dgm:pt modelId="{B034CD1B-2539-4C97-8093-8E12C2D372FB}" type="pres">
      <dgm:prSet presAssocID="{A830C80D-8CD6-40EC-AD42-3FC0B4D07D3E}" presName="hierChild4" presStyleCnt="0"/>
      <dgm:spPr/>
    </dgm:pt>
    <dgm:pt modelId="{52DF884C-AB4D-4FE9-8A67-C5653A014BE4}" type="pres">
      <dgm:prSet presAssocID="{A830C80D-8CD6-40EC-AD42-3FC0B4D07D3E}" presName="hierChild5" presStyleCnt="0"/>
      <dgm:spPr/>
    </dgm:pt>
    <dgm:pt modelId="{4468E5A4-B9C9-416A-8E1E-EB123D939B00}" type="pres">
      <dgm:prSet presAssocID="{40372426-1098-4107-8036-F580B11B1848}" presName="Name37" presStyleLbl="parChTrans1D4" presStyleIdx="9" presStyleCnt="32" custSzY="1875368"/>
      <dgm:spPr/>
    </dgm:pt>
    <dgm:pt modelId="{0D674A87-CC86-48F6-8818-E5027B7E4766}" type="pres">
      <dgm:prSet presAssocID="{2EF79976-87AF-4C0A-9213-F49DCE929F7B}" presName="hierRoot2" presStyleCnt="0">
        <dgm:presLayoutVars>
          <dgm:hierBranch val="init"/>
        </dgm:presLayoutVars>
      </dgm:prSet>
      <dgm:spPr/>
    </dgm:pt>
    <dgm:pt modelId="{192FAEB8-EDE3-47F6-9883-2392DC71AE17}" type="pres">
      <dgm:prSet presAssocID="{2EF79976-87AF-4C0A-9213-F49DCE929F7B}" presName="rootComposite" presStyleCnt="0"/>
      <dgm:spPr/>
    </dgm:pt>
    <dgm:pt modelId="{C97D11DA-3590-45CF-A4B4-CD19DA204B6E}" type="pres">
      <dgm:prSet presAssocID="{2EF79976-87AF-4C0A-9213-F49DCE929F7B}" presName="rootText" presStyleLbl="node4" presStyleIdx="9" presStyleCnt="32" custScaleY="119157">
        <dgm:presLayoutVars>
          <dgm:chPref val="3"/>
        </dgm:presLayoutVars>
      </dgm:prSet>
      <dgm:spPr/>
    </dgm:pt>
    <dgm:pt modelId="{58E76570-9222-40A5-8B72-71E558B96F03}" type="pres">
      <dgm:prSet presAssocID="{2EF79976-87AF-4C0A-9213-F49DCE929F7B}" presName="rootConnector" presStyleLbl="node4" presStyleIdx="9" presStyleCnt="32"/>
      <dgm:spPr/>
    </dgm:pt>
    <dgm:pt modelId="{063ACC4F-CF3B-4066-89C9-A228CC6E9C27}" type="pres">
      <dgm:prSet presAssocID="{2EF79976-87AF-4C0A-9213-F49DCE929F7B}" presName="hierChild4" presStyleCnt="0"/>
      <dgm:spPr/>
    </dgm:pt>
    <dgm:pt modelId="{D0C12D7C-6724-4A0C-9A41-724582B3264B}" type="pres">
      <dgm:prSet presAssocID="{2EF79976-87AF-4C0A-9213-F49DCE929F7B}" presName="hierChild5" presStyleCnt="0"/>
      <dgm:spPr/>
    </dgm:pt>
    <dgm:pt modelId="{BC68F69A-E346-4919-BA71-332E5BAC9821}" type="pres">
      <dgm:prSet presAssocID="{F717D35C-B0A9-4081-94D9-243983D6E64C}" presName="hierChild5" presStyleCnt="0"/>
      <dgm:spPr/>
    </dgm:pt>
    <dgm:pt modelId="{311C42BD-84E9-42FC-9230-EC7CFA45D050}" type="pres">
      <dgm:prSet presAssocID="{B1941E74-8A2D-438F-B18D-2AD18F550C43}" presName="Name37" presStyleLbl="parChTrans1D3" presStyleIdx="4" presStyleCnt="12" custSzY="209482"/>
      <dgm:spPr/>
    </dgm:pt>
    <dgm:pt modelId="{6671C11B-1440-4177-86DA-21BBF1288004}" type="pres">
      <dgm:prSet presAssocID="{C3F53B83-557A-4C95-A822-490912026D5D}" presName="hierRoot2" presStyleCnt="0">
        <dgm:presLayoutVars>
          <dgm:hierBranch val="init"/>
        </dgm:presLayoutVars>
      </dgm:prSet>
      <dgm:spPr/>
    </dgm:pt>
    <dgm:pt modelId="{B50834D4-0761-42C9-8F50-DC1ED06DF418}" type="pres">
      <dgm:prSet presAssocID="{C3F53B83-557A-4C95-A822-490912026D5D}" presName="rootComposite" presStyleCnt="0"/>
      <dgm:spPr/>
    </dgm:pt>
    <dgm:pt modelId="{FEDBBCAA-2174-483E-BD83-BF264CD05B5B}" type="pres">
      <dgm:prSet presAssocID="{C3F53B83-557A-4C95-A822-490912026D5D}" presName="rootText" presStyleLbl="node3" presStyleIdx="4" presStyleCnt="12" custScaleY="119157">
        <dgm:presLayoutVars>
          <dgm:chPref val="3"/>
        </dgm:presLayoutVars>
      </dgm:prSet>
      <dgm:spPr/>
    </dgm:pt>
    <dgm:pt modelId="{C6AEAB6B-BB21-43EE-9556-6667667105C9}" type="pres">
      <dgm:prSet presAssocID="{C3F53B83-557A-4C95-A822-490912026D5D}" presName="rootConnector" presStyleLbl="node3" presStyleIdx="4" presStyleCnt="12"/>
      <dgm:spPr/>
    </dgm:pt>
    <dgm:pt modelId="{88C9E8C5-DCCD-490D-B3AA-2BEC751C8587}" type="pres">
      <dgm:prSet presAssocID="{C3F53B83-557A-4C95-A822-490912026D5D}" presName="hierChild4" presStyleCnt="0"/>
      <dgm:spPr/>
    </dgm:pt>
    <dgm:pt modelId="{792C9EAF-D77F-4846-81A2-777D53DA6994}" type="pres">
      <dgm:prSet presAssocID="{1029F10D-E6D4-4C19-9074-5C96C3B787B3}" presName="Name37" presStyleLbl="parChTrans1D4" presStyleIdx="10" presStyleCnt="32" custSzY="458866"/>
      <dgm:spPr/>
    </dgm:pt>
    <dgm:pt modelId="{C5580A4D-B8FD-417B-A559-7E16416545F4}" type="pres">
      <dgm:prSet presAssocID="{BD014992-61B9-47C2-B113-001773D21248}" presName="hierRoot2" presStyleCnt="0">
        <dgm:presLayoutVars>
          <dgm:hierBranch val="init"/>
        </dgm:presLayoutVars>
      </dgm:prSet>
      <dgm:spPr/>
    </dgm:pt>
    <dgm:pt modelId="{8AAA488A-EC7A-41C3-8118-BFE4A0BFA5C0}" type="pres">
      <dgm:prSet presAssocID="{BD014992-61B9-47C2-B113-001773D21248}" presName="rootComposite" presStyleCnt="0"/>
      <dgm:spPr/>
    </dgm:pt>
    <dgm:pt modelId="{DE6E0FA3-8CB0-4501-A8ED-D685EE4F71B1}" type="pres">
      <dgm:prSet presAssocID="{BD014992-61B9-47C2-B113-001773D21248}" presName="rootText" presStyleLbl="node4" presStyleIdx="10" presStyleCnt="32" custScaleY="119157">
        <dgm:presLayoutVars>
          <dgm:chPref val="3"/>
        </dgm:presLayoutVars>
      </dgm:prSet>
      <dgm:spPr/>
    </dgm:pt>
    <dgm:pt modelId="{FC0C0BD0-0E78-4789-B722-55C71D6FEA98}" type="pres">
      <dgm:prSet presAssocID="{BD014992-61B9-47C2-B113-001773D21248}" presName="rootConnector" presStyleLbl="node4" presStyleIdx="10" presStyleCnt="32"/>
      <dgm:spPr/>
    </dgm:pt>
    <dgm:pt modelId="{B27F1B35-AF14-4C22-9E0F-E4DF51756013}" type="pres">
      <dgm:prSet presAssocID="{BD014992-61B9-47C2-B113-001773D21248}" presName="hierChild4" presStyleCnt="0"/>
      <dgm:spPr/>
    </dgm:pt>
    <dgm:pt modelId="{49BAB2ED-433B-44EC-A2E2-E17222CB4C44}" type="pres">
      <dgm:prSet presAssocID="{BD014992-61B9-47C2-B113-001773D21248}" presName="hierChild5" presStyleCnt="0"/>
      <dgm:spPr/>
    </dgm:pt>
    <dgm:pt modelId="{F660A9D7-87F1-49AB-97E6-73A25BC5AB77}" type="pres">
      <dgm:prSet presAssocID="{A371E189-C33E-4100-9EEA-0632657DD037}" presName="Name37" presStyleLbl="parChTrans1D4" presStyleIdx="11" presStyleCnt="32" custSzY="1167117"/>
      <dgm:spPr/>
    </dgm:pt>
    <dgm:pt modelId="{6C926912-DE95-4CB6-8420-25609D34F126}" type="pres">
      <dgm:prSet presAssocID="{0F4285EF-3E32-486F-867A-D9C8BA91E321}" presName="hierRoot2" presStyleCnt="0">
        <dgm:presLayoutVars>
          <dgm:hierBranch val="init"/>
        </dgm:presLayoutVars>
      </dgm:prSet>
      <dgm:spPr/>
    </dgm:pt>
    <dgm:pt modelId="{55E8E5CD-C02E-45BF-8FF8-9688E7CAE4B0}" type="pres">
      <dgm:prSet presAssocID="{0F4285EF-3E32-486F-867A-D9C8BA91E321}" presName="rootComposite" presStyleCnt="0"/>
      <dgm:spPr/>
    </dgm:pt>
    <dgm:pt modelId="{BDE2910D-4EE1-413A-9914-29F0723BCBEA}" type="pres">
      <dgm:prSet presAssocID="{0F4285EF-3E32-486F-867A-D9C8BA91E321}" presName="rootText" presStyleLbl="node4" presStyleIdx="11" presStyleCnt="32" custScaleY="119157">
        <dgm:presLayoutVars>
          <dgm:chPref val="3"/>
        </dgm:presLayoutVars>
      </dgm:prSet>
      <dgm:spPr/>
    </dgm:pt>
    <dgm:pt modelId="{39710403-28D2-4ADA-9FED-83F4E48899BD}" type="pres">
      <dgm:prSet presAssocID="{0F4285EF-3E32-486F-867A-D9C8BA91E321}" presName="rootConnector" presStyleLbl="node4" presStyleIdx="11" presStyleCnt="32"/>
      <dgm:spPr/>
    </dgm:pt>
    <dgm:pt modelId="{5B6548A9-6C52-456F-B244-AD84B53AF8DC}" type="pres">
      <dgm:prSet presAssocID="{0F4285EF-3E32-486F-867A-D9C8BA91E321}" presName="hierChild4" presStyleCnt="0"/>
      <dgm:spPr/>
    </dgm:pt>
    <dgm:pt modelId="{6352410B-F72F-40C2-93FC-1C3B6F848FD5}" type="pres">
      <dgm:prSet presAssocID="{0F4285EF-3E32-486F-867A-D9C8BA91E321}" presName="hierChild5" presStyleCnt="0"/>
      <dgm:spPr/>
    </dgm:pt>
    <dgm:pt modelId="{DD609AF9-F0AB-42C5-AB75-E65B7C87B593}" type="pres">
      <dgm:prSet presAssocID="{C3F53B83-557A-4C95-A822-490912026D5D}" presName="hierChild5" presStyleCnt="0"/>
      <dgm:spPr/>
    </dgm:pt>
    <dgm:pt modelId="{85B75ED9-A319-4F3A-BAD7-DEB3462A072F}" type="pres">
      <dgm:prSet presAssocID="{37AA0D64-6142-4C92-993F-F72F9D30FB83}" presName="Name37" presStyleLbl="parChTrans1D3" presStyleIdx="5" presStyleCnt="12" custSzY="209482"/>
      <dgm:spPr/>
    </dgm:pt>
    <dgm:pt modelId="{9230B80F-CEFD-4EB9-8E15-294CD5D2C977}" type="pres">
      <dgm:prSet presAssocID="{E48E62ED-FB6E-477B-846F-4BFFF2ADB679}" presName="hierRoot2" presStyleCnt="0">
        <dgm:presLayoutVars>
          <dgm:hierBranch val="init"/>
        </dgm:presLayoutVars>
      </dgm:prSet>
      <dgm:spPr/>
    </dgm:pt>
    <dgm:pt modelId="{7C5C1F45-FE3C-4AF0-8965-5A8D9D011C7F}" type="pres">
      <dgm:prSet presAssocID="{E48E62ED-FB6E-477B-846F-4BFFF2ADB679}" presName="rootComposite" presStyleCnt="0"/>
      <dgm:spPr/>
    </dgm:pt>
    <dgm:pt modelId="{02F0493B-012D-4BC2-BC1E-2213EC41AA6A}" type="pres">
      <dgm:prSet presAssocID="{E48E62ED-FB6E-477B-846F-4BFFF2ADB679}" presName="rootText" presStyleLbl="node3" presStyleIdx="5" presStyleCnt="12" custScaleY="119157">
        <dgm:presLayoutVars>
          <dgm:chPref val="3"/>
        </dgm:presLayoutVars>
      </dgm:prSet>
      <dgm:spPr/>
    </dgm:pt>
    <dgm:pt modelId="{0B63F394-2B85-4449-A73D-18F00FD0EC39}" type="pres">
      <dgm:prSet presAssocID="{E48E62ED-FB6E-477B-846F-4BFFF2ADB679}" presName="rootConnector" presStyleLbl="node3" presStyleIdx="5" presStyleCnt="12"/>
      <dgm:spPr/>
    </dgm:pt>
    <dgm:pt modelId="{0080BC7A-E5DF-40A6-9EFA-59BE3CF67916}" type="pres">
      <dgm:prSet presAssocID="{E48E62ED-FB6E-477B-846F-4BFFF2ADB679}" presName="hierChild4" presStyleCnt="0"/>
      <dgm:spPr/>
    </dgm:pt>
    <dgm:pt modelId="{7014F4F0-6389-41FC-893A-4111C6626050}" type="pres">
      <dgm:prSet presAssocID="{7FDF7305-8C90-4953-A02A-70B9D38C43B3}" presName="Name37" presStyleLbl="parChTrans1D4" presStyleIdx="12" presStyleCnt="32" custSzY="458866"/>
      <dgm:spPr/>
    </dgm:pt>
    <dgm:pt modelId="{3B18C612-8211-4B9C-A241-D3C2987DDB19}" type="pres">
      <dgm:prSet presAssocID="{0245FA0A-767B-4A04-B628-BCB9FFD00870}" presName="hierRoot2" presStyleCnt="0">
        <dgm:presLayoutVars>
          <dgm:hierBranch val="init"/>
        </dgm:presLayoutVars>
      </dgm:prSet>
      <dgm:spPr/>
    </dgm:pt>
    <dgm:pt modelId="{D25570AD-4D50-4AA1-84F2-A549955B2242}" type="pres">
      <dgm:prSet presAssocID="{0245FA0A-767B-4A04-B628-BCB9FFD00870}" presName="rootComposite" presStyleCnt="0"/>
      <dgm:spPr/>
    </dgm:pt>
    <dgm:pt modelId="{1C18D8E1-95C8-465D-98F8-5E7EA3F4C716}" type="pres">
      <dgm:prSet presAssocID="{0245FA0A-767B-4A04-B628-BCB9FFD00870}" presName="rootText" presStyleLbl="node4" presStyleIdx="12" presStyleCnt="32" custScaleY="119157">
        <dgm:presLayoutVars>
          <dgm:chPref val="3"/>
        </dgm:presLayoutVars>
      </dgm:prSet>
      <dgm:spPr/>
    </dgm:pt>
    <dgm:pt modelId="{81A07746-1F87-4FFC-85BF-BBFA22CF1A15}" type="pres">
      <dgm:prSet presAssocID="{0245FA0A-767B-4A04-B628-BCB9FFD00870}" presName="rootConnector" presStyleLbl="node4" presStyleIdx="12" presStyleCnt="32"/>
      <dgm:spPr/>
    </dgm:pt>
    <dgm:pt modelId="{2784DC44-DB72-4532-AD8B-10E09EBD9B74}" type="pres">
      <dgm:prSet presAssocID="{0245FA0A-767B-4A04-B628-BCB9FFD00870}" presName="hierChild4" presStyleCnt="0"/>
      <dgm:spPr/>
    </dgm:pt>
    <dgm:pt modelId="{24E24CAF-7DA4-4224-A9B2-552835FBA993}" type="pres">
      <dgm:prSet presAssocID="{0245FA0A-767B-4A04-B628-BCB9FFD00870}" presName="hierChild5" presStyleCnt="0"/>
      <dgm:spPr/>
    </dgm:pt>
    <dgm:pt modelId="{AFE42571-C691-4089-B296-E06617433C0E}" type="pres">
      <dgm:prSet presAssocID="{0B13945D-689D-44F1-9758-563B9A5CD34F}" presName="Name37" presStyleLbl="parChTrans1D4" presStyleIdx="13" presStyleCnt="32" custSzY="1167117"/>
      <dgm:spPr/>
    </dgm:pt>
    <dgm:pt modelId="{8ADB48C0-04A5-4D15-982C-F36ECA9AC302}" type="pres">
      <dgm:prSet presAssocID="{8C5CB1B7-F84A-4AF0-89A8-6201946F7C3A}" presName="hierRoot2" presStyleCnt="0">
        <dgm:presLayoutVars>
          <dgm:hierBranch val="init"/>
        </dgm:presLayoutVars>
      </dgm:prSet>
      <dgm:spPr/>
    </dgm:pt>
    <dgm:pt modelId="{F79B1992-2E5D-4AD9-8B77-7A8BC4FA4DE3}" type="pres">
      <dgm:prSet presAssocID="{8C5CB1B7-F84A-4AF0-89A8-6201946F7C3A}" presName="rootComposite" presStyleCnt="0"/>
      <dgm:spPr/>
    </dgm:pt>
    <dgm:pt modelId="{F7E04DE2-E4ED-4783-A278-F2E849549E59}" type="pres">
      <dgm:prSet presAssocID="{8C5CB1B7-F84A-4AF0-89A8-6201946F7C3A}" presName="rootText" presStyleLbl="node4" presStyleIdx="13" presStyleCnt="32" custScaleY="119157">
        <dgm:presLayoutVars>
          <dgm:chPref val="3"/>
        </dgm:presLayoutVars>
      </dgm:prSet>
      <dgm:spPr/>
    </dgm:pt>
    <dgm:pt modelId="{A855F636-153C-4F33-8F57-DCBEF19B4E22}" type="pres">
      <dgm:prSet presAssocID="{8C5CB1B7-F84A-4AF0-89A8-6201946F7C3A}" presName="rootConnector" presStyleLbl="node4" presStyleIdx="13" presStyleCnt="32"/>
      <dgm:spPr/>
    </dgm:pt>
    <dgm:pt modelId="{74F4EE64-174D-4F1C-B8DD-CA0965BEC302}" type="pres">
      <dgm:prSet presAssocID="{8C5CB1B7-F84A-4AF0-89A8-6201946F7C3A}" presName="hierChild4" presStyleCnt="0"/>
      <dgm:spPr/>
    </dgm:pt>
    <dgm:pt modelId="{25D12FA8-863B-41D7-9BD3-D0957AAC003E}" type="pres">
      <dgm:prSet presAssocID="{8C5CB1B7-F84A-4AF0-89A8-6201946F7C3A}" presName="hierChild5" presStyleCnt="0"/>
      <dgm:spPr/>
    </dgm:pt>
    <dgm:pt modelId="{F4F51EF2-F1EC-45FB-8BA6-E5CC912E43E2}" type="pres">
      <dgm:prSet presAssocID="{E48E62ED-FB6E-477B-846F-4BFFF2ADB679}" presName="hierChild5" presStyleCnt="0"/>
      <dgm:spPr/>
    </dgm:pt>
    <dgm:pt modelId="{AA12EEE2-959B-4E2E-8CD4-5DB6EAF0B5B8}" type="pres">
      <dgm:prSet presAssocID="{FCFCAB43-E1FD-4F0F-95C7-D79626DA61FD}" presName="Name37" presStyleLbl="parChTrans1D3" presStyleIdx="6" presStyleCnt="12" custSzY="209482"/>
      <dgm:spPr/>
    </dgm:pt>
    <dgm:pt modelId="{C84F00BA-11A8-49C8-BEA0-6B74440FD72F}" type="pres">
      <dgm:prSet presAssocID="{67081B5C-F1F5-442F-A24C-CBFD78811A4A}" presName="hierRoot2" presStyleCnt="0">
        <dgm:presLayoutVars>
          <dgm:hierBranch val="init"/>
        </dgm:presLayoutVars>
      </dgm:prSet>
      <dgm:spPr/>
    </dgm:pt>
    <dgm:pt modelId="{5742A40A-7A9D-4616-8754-E8F1B226467C}" type="pres">
      <dgm:prSet presAssocID="{67081B5C-F1F5-442F-A24C-CBFD78811A4A}" presName="rootComposite" presStyleCnt="0"/>
      <dgm:spPr/>
    </dgm:pt>
    <dgm:pt modelId="{2F26657A-8BE3-4037-817F-B3F857B24FF0}" type="pres">
      <dgm:prSet presAssocID="{67081B5C-F1F5-442F-A24C-CBFD78811A4A}" presName="rootText" presStyleLbl="node3" presStyleIdx="6" presStyleCnt="12" custScaleY="119157">
        <dgm:presLayoutVars>
          <dgm:chPref val="3"/>
        </dgm:presLayoutVars>
      </dgm:prSet>
      <dgm:spPr/>
    </dgm:pt>
    <dgm:pt modelId="{D9E85BB3-8C4B-46D9-94E5-B38A008D64D0}" type="pres">
      <dgm:prSet presAssocID="{67081B5C-F1F5-442F-A24C-CBFD78811A4A}" presName="rootConnector" presStyleLbl="node3" presStyleIdx="6" presStyleCnt="12"/>
      <dgm:spPr/>
    </dgm:pt>
    <dgm:pt modelId="{B19CA75B-1236-4886-99C4-267DBEA3307D}" type="pres">
      <dgm:prSet presAssocID="{67081B5C-F1F5-442F-A24C-CBFD78811A4A}" presName="hierChild4" presStyleCnt="0"/>
      <dgm:spPr/>
    </dgm:pt>
    <dgm:pt modelId="{51CCFD22-7316-495C-8831-65F21F247C83}" type="pres">
      <dgm:prSet presAssocID="{9E3FD69E-26FC-451A-BE7D-5D65C6CE450E}" presName="Name37" presStyleLbl="parChTrans1D4" presStyleIdx="14" presStyleCnt="32" custSzY="458866"/>
      <dgm:spPr/>
    </dgm:pt>
    <dgm:pt modelId="{66A00301-E430-40CD-B73C-60A78B3543DD}" type="pres">
      <dgm:prSet presAssocID="{17285427-AC8F-4126-88DC-8FDA2BBC5E3B}" presName="hierRoot2" presStyleCnt="0">
        <dgm:presLayoutVars>
          <dgm:hierBranch val="init"/>
        </dgm:presLayoutVars>
      </dgm:prSet>
      <dgm:spPr/>
    </dgm:pt>
    <dgm:pt modelId="{7ED8C990-83C3-41F9-864D-5EA045B5DFF0}" type="pres">
      <dgm:prSet presAssocID="{17285427-AC8F-4126-88DC-8FDA2BBC5E3B}" presName="rootComposite" presStyleCnt="0"/>
      <dgm:spPr/>
    </dgm:pt>
    <dgm:pt modelId="{AA003391-7EF2-4B16-A48E-0D398C203A19}" type="pres">
      <dgm:prSet presAssocID="{17285427-AC8F-4126-88DC-8FDA2BBC5E3B}" presName="rootText" presStyleLbl="node4" presStyleIdx="14" presStyleCnt="32" custScaleY="119157">
        <dgm:presLayoutVars>
          <dgm:chPref val="3"/>
        </dgm:presLayoutVars>
      </dgm:prSet>
      <dgm:spPr/>
    </dgm:pt>
    <dgm:pt modelId="{7CAC8379-AF92-4B73-BA3B-96FD3B747195}" type="pres">
      <dgm:prSet presAssocID="{17285427-AC8F-4126-88DC-8FDA2BBC5E3B}" presName="rootConnector" presStyleLbl="node4" presStyleIdx="14" presStyleCnt="32"/>
      <dgm:spPr/>
    </dgm:pt>
    <dgm:pt modelId="{29BE0D3A-CA6D-4AC6-8949-B12FE2688FF1}" type="pres">
      <dgm:prSet presAssocID="{17285427-AC8F-4126-88DC-8FDA2BBC5E3B}" presName="hierChild4" presStyleCnt="0"/>
      <dgm:spPr/>
    </dgm:pt>
    <dgm:pt modelId="{9C5E1A6A-DEA2-49F3-A3D1-EC6C5DE30147}" type="pres">
      <dgm:prSet presAssocID="{17285427-AC8F-4126-88DC-8FDA2BBC5E3B}" presName="hierChild5" presStyleCnt="0"/>
      <dgm:spPr/>
    </dgm:pt>
    <dgm:pt modelId="{C4313140-1FF6-4F3F-B0E1-CFEFA4ED593F}" type="pres">
      <dgm:prSet presAssocID="{E5DA0A11-2F41-432C-9C23-85EC3F934CE9}" presName="Name37" presStyleLbl="parChTrans1D4" presStyleIdx="15" presStyleCnt="32" custSzY="1167117"/>
      <dgm:spPr/>
    </dgm:pt>
    <dgm:pt modelId="{1F32686E-60B0-4218-B0FE-99DF43F346DE}" type="pres">
      <dgm:prSet presAssocID="{E7201B2C-F6C5-452B-AB57-53EEC6E237A7}" presName="hierRoot2" presStyleCnt="0">
        <dgm:presLayoutVars>
          <dgm:hierBranch val="init"/>
        </dgm:presLayoutVars>
      </dgm:prSet>
      <dgm:spPr/>
    </dgm:pt>
    <dgm:pt modelId="{9BF18BF3-7424-489C-AFA9-827D8E7419BA}" type="pres">
      <dgm:prSet presAssocID="{E7201B2C-F6C5-452B-AB57-53EEC6E237A7}" presName="rootComposite" presStyleCnt="0"/>
      <dgm:spPr/>
    </dgm:pt>
    <dgm:pt modelId="{FF47DAF4-8695-455C-AAB5-D23E609789B9}" type="pres">
      <dgm:prSet presAssocID="{E7201B2C-F6C5-452B-AB57-53EEC6E237A7}" presName="rootText" presStyleLbl="node4" presStyleIdx="15" presStyleCnt="32" custScaleY="119157">
        <dgm:presLayoutVars>
          <dgm:chPref val="3"/>
        </dgm:presLayoutVars>
      </dgm:prSet>
      <dgm:spPr/>
    </dgm:pt>
    <dgm:pt modelId="{399FE9A9-77F7-4539-9AA6-F81CC0BC5E4F}" type="pres">
      <dgm:prSet presAssocID="{E7201B2C-F6C5-452B-AB57-53EEC6E237A7}" presName="rootConnector" presStyleLbl="node4" presStyleIdx="15" presStyleCnt="32"/>
      <dgm:spPr/>
    </dgm:pt>
    <dgm:pt modelId="{57079B8F-68A8-44A5-96A9-12B83D6E5B5D}" type="pres">
      <dgm:prSet presAssocID="{E7201B2C-F6C5-452B-AB57-53EEC6E237A7}" presName="hierChild4" presStyleCnt="0"/>
      <dgm:spPr/>
    </dgm:pt>
    <dgm:pt modelId="{704F04A6-C550-4743-8C3F-5551D9A5CBE0}" type="pres">
      <dgm:prSet presAssocID="{E7201B2C-F6C5-452B-AB57-53EEC6E237A7}" presName="hierChild5" presStyleCnt="0"/>
      <dgm:spPr/>
    </dgm:pt>
    <dgm:pt modelId="{D8438006-DB58-447D-9479-BFB82A7EAEB5}" type="pres">
      <dgm:prSet presAssocID="{EB69A8ED-46FA-4526-A004-70F85CE8FBD0}" presName="Name37" presStyleLbl="parChTrans1D4" presStyleIdx="16" presStyleCnt="32" custSzY="1875368"/>
      <dgm:spPr/>
    </dgm:pt>
    <dgm:pt modelId="{30C9781F-1E08-4A3D-A577-BD92102D8CDA}" type="pres">
      <dgm:prSet presAssocID="{CB664FFE-BF8B-4D89-8D6E-48120F0F5423}" presName="hierRoot2" presStyleCnt="0">
        <dgm:presLayoutVars>
          <dgm:hierBranch val="init"/>
        </dgm:presLayoutVars>
      </dgm:prSet>
      <dgm:spPr/>
    </dgm:pt>
    <dgm:pt modelId="{589210CA-55E9-4B1F-9463-54FECE6A379A}" type="pres">
      <dgm:prSet presAssocID="{CB664FFE-BF8B-4D89-8D6E-48120F0F5423}" presName="rootComposite" presStyleCnt="0"/>
      <dgm:spPr/>
    </dgm:pt>
    <dgm:pt modelId="{40EF04C1-11E1-4473-A250-C4F37930AD00}" type="pres">
      <dgm:prSet presAssocID="{CB664FFE-BF8B-4D89-8D6E-48120F0F5423}" presName="rootText" presStyleLbl="node4" presStyleIdx="16" presStyleCnt="32" custScaleY="119157">
        <dgm:presLayoutVars>
          <dgm:chPref val="3"/>
        </dgm:presLayoutVars>
      </dgm:prSet>
      <dgm:spPr/>
    </dgm:pt>
    <dgm:pt modelId="{FDA602BE-B4B2-4EB7-94D7-B2286226E37D}" type="pres">
      <dgm:prSet presAssocID="{CB664FFE-BF8B-4D89-8D6E-48120F0F5423}" presName="rootConnector" presStyleLbl="node4" presStyleIdx="16" presStyleCnt="32"/>
      <dgm:spPr/>
    </dgm:pt>
    <dgm:pt modelId="{821FC353-09C6-4CB0-909C-32A4230DA289}" type="pres">
      <dgm:prSet presAssocID="{CB664FFE-BF8B-4D89-8D6E-48120F0F5423}" presName="hierChild4" presStyleCnt="0"/>
      <dgm:spPr/>
    </dgm:pt>
    <dgm:pt modelId="{317382D6-6BEA-44A1-BFDB-B23719D970F2}" type="pres">
      <dgm:prSet presAssocID="{CB664FFE-BF8B-4D89-8D6E-48120F0F5423}" presName="hierChild5" presStyleCnt="0"/>
      <dgm:spPr/>
    </dgm:pt>
    <dgm:pt modelId="{355515EC-4C92-47B5-BEB8-97F04FBB85CF}" type="pres">
      <dgm:prSet presAssocID="{67081B5C-F1F5-442F-A24C-CBFD78811A4A}" presName="hierChild5" presStyleCnt="0"/>
      <dgm:spPr/>
    </dgm:pt>
    <dgm:pt modelId="{F8E9BEB6-A6D6-438E-A450-7B5DE29D1628}" type="pres">
      <dgm:prSet presAssocID="{C101781B-9002-4AF7-B567-2E54B2EF5615}" presName="hierChild5" presStyleCnt="0"/>
      <dgm:spPr/>
    </dgm:pt>
    <dgm:pt modelId="{CC05AFCE-FF33-4A60-9BEF-47C3F0B44C2F}" type="pres">
      <dgm:prSet presAssocID="{0C4E7293-E736-45A7-92AE-7171FF7CD442}" presName="Name37" presStyleLbl="parChTrans1D2" presStyleIdx="2" presStyleCnt="4" custSzY="209482"/>
      <dgm:spPr/>
    </dgm:pt>
    <dgm:pt modelId="{5B081123-A052-44CF-9746-C627C2EFE2A2}" type="pres">
      <dgm:prSet presAssocID="{573554DB-1078-470D-882C-F76769BE539C}" presName="hierRoot2" presStyleCnt="0">
        <dgm:presLayoutVars>
          <dgm:hierBranch val="init"/>
        </dgm:presLayoutVars>
      </dgm:prSet>
      <dgm:spPr/>
    </dgm:pt>
    <dgm:pt modelId="{68445AD3-CDEF-4CF0-84C7-8100407965E4}" type="pres">
      <dgm:prSet presAssocID="{573554DB-1078-470D-882C-F76769BE539C}" presName="rootComposite" presStyleCnt="0"/>
      <dgm:spPr/>
    </dgm:pt>
    <dgm:pt modelId="{8F6CCC6B-03E3-48F9-8EBC-3E38E3851498}" type="pres">
      <dgm:prSet presAssocID="{573554DB-1078-470D-882C-F76769BE539C}" presName="rootText" presStyleLbl="node2" presStyleIdx="2" presStyleCnt="4" custScaleX="124614" custScaleY="119157">
        <dgm:presLayoutVars>
          <dgm:chPref val="3"/>
        </dgm:presLayoutVars>
      </dgm:prSet>
      <dgm:spPr/>
    </dgm:pt>
    <dgm:pt modelId="{0D9E69AD-7F5C-4E9F-B1FD-B799D6261D23}" type="pres">
      <dgm:prSet presAssocID="{573554DB-1078-470D-882C-F76769BE539C}" presName="rootConnector" presStyleLbl="node2" presStyleIdx="2" presStyleCnt="4"/>
      <dgm:spPr/>
    </dgm:pt>
    <dgm:pt modelId="{B580B06F-46D6-4037-B97D-B05D89E3E963}" type="pres">
      <dgm:prSet presAssocID="{573554DB-1078-470D-882C-F76769BE539C}" presName="hierChild4" presStyleCnt="0"/>
      <dgm:spPr/>
    </dgm:pt>
    <dgm:pt modelId="{9BA10551-F6A8-4FF2-9CA7-3E93223D944A}" type="pres">
      <dgm:prSet presAssocID="{235C54B7-CBD9-43B3-A4CC-3BED642D772B}" presName="Name37" presStyleLbl="parChTrans1D3" presStyleIdx="7" presStyleCnt="12" custSzY="209482"/>
      <dgm:spPr/>
    </dgm:pt>
    <dgm:pt modelId="{8054729B-A762-4B50-85FF-0FC80E218825}" type="pres">
      <dgm:prSet presAssocID="{E159471E-5F1D-4AF9-BF93-4D4AC6E5CD1D}" presName="hierRoot2" presStyleCnt="0">
        <dgm:presLayoutVars>
          <dgm:hierBranch val="init"/>
        </dgm:presLayoutVars>
      </dgm:prSet>
      <dgm:spPr/>
    </dgm:pt>
    <dgm:pt modelId="{B52E5E26-A5B2-40DD-A6EB-3CA3FF8B0A1E}" type="pres">
      <dgm:prSet presAssocID="{E159471E-5F1D-4AF9-BF93-4D4AC6E5CD1D}" presName="rootComposite" presStyleCnt="0"/>
      <dgm:spPr/>
    </dgm:pt>
    <dgm:pt modelId="{A83E0EBC-525E-473E-B22E-7216E7CEADCC}" type="pres">
      <dgm:prSet presAssocID="{E159471E-5F1D-4AF9-BF93-4D4AC6E5CD1D}" presName="rootText" presStyleLbl="node3" presStyleIdx="7" presStyleCnt="12" custScaleY="119157">
        <dgm:presLayoutVars>
          <dgm:chPref val="3"/>
        </dgm:presLayoutVars>
      </dgm:prSet>
      <dgm:spPr/>
    </dgm:pt>
    <dgm:pt modelId="{83BA3140-C765-4B09-AC7F-410713A60CC7}" type="pres">
      <dgm:prSet presAssocID="{E159471E-5F1D-4AF9-BF93-4D4AC6E5CD1D}" presName="rootConnector" presStyleLbl="node3" presStyleIdx="7" presStyleCnt="12"/>
      <dgm:spPr/>
    </dgm:pt>
    <dgm:pt modelId="{3D077884-9600-4D8D-A8EB-F2611DFE031E}" type="pres">
      <dgm:prSet presAssocID="{E159471E-5F1D-4AF9-BF93-4D4AC6E5CD1D}" presName="hierChild4" presStyleCnt="0"/>
      <dgm:spPr/>
    </dgm:pt>
    <dgm:pt modelId="{5D797C45-2B4B-4E93-A736-258675A10654}" type="pres">
      <dgm:prSet presAssocID="{7811DC86-6D2C-49E3-A4D4-22989CA64277}" presName="Name37" presStyleLbl="parChTrans1D4" presStyleIdx="17" presStyleCnt="32" custSzY="458866"/>
      <dgm:spPr/>
    </dgm:pt>
    <dgm:pt modelId="{3BCD6454-693E-40CF-A903-D724F4515383}" type="pres">
      <dgm:prSet presAssocID="{2EF504B3-3E45-4483-8B0A-DCD2B3875C79}" presName="hierRoot2" presStyleCnt="0">
        <dgm:presLayoutVars>
          <dgm:hierBranch val="init"/>
        </dgm:presLayoutVars>
      </dgm:prSet>
      <dgm:spPr/>
    </dgm:pt>
    <dgm:pt modelId="{4DA08DC0-A9D4-4066-87CC-F251A850BA7A}" type="pres">
      <dgm:prSet presAssocID="{2EF504B3-3E45-4483-8B0A-DCD2B3875C79}" presName="rootComposite" presStyleCnt="0"/>
      <dgm:spPr/>
    </dgm:pt>
    <dgm:pt modelId="{B11CD53F-4D2E-4585-BD82-F2EE95D55B4D}" type="pres">
      <dgm:prSet presAssocID="{2EF504B3-3E45-4483-8B0A-DCD2B3875C79}" presName="rootText" presStyleLbl="node4" presStyleIdx="17" presStyleCnt="32" custScaleY="119157">
        <dgm:presLayoutVars>
          <dgm:chPref val="3"/>
        </dgm:presLayoutVars>
      </dgm:prSet>
      <dgm:spPr/>
    </dgm:pt>
    <dgm:pt modelId="{868B96AF-F18A-448A-A8D0-2471F2EDE78D}" type="pres">
      <dgm:prSet presAssocID="{2EF504B3-3E45-4483-8B0A-DCD2B3875C79}" presName="rootConnector" presStyleLbl="node4" presStyleIdx="17" presStyleCnt="32"/>
      <dgm:spPr/>
    </dgm:pt>
    <dgm:pt modelId="{04BC3F7A-6682-45BD-BFFE-593C43A83661}" type="pres">
      <dgm:prSet presAssocID="{2EF504B3-3E45-4483-8B0A-DCD2B3875C79}" presName="hierChild4" presStyleCnt="0"/>
      <dgm:spPr/>
    </dgm:pt>
    <dgm:pt modelId="{1EA2331B-73E7-4EB6-8A29-DCF3DB604A5A}" type="pres">
      <dgm:prSet presAssocID="{2EF504B3-3E45-4483-8B0A-DCD2B3875C79}" presName="hierChild5" presStyleCnt="0"/>
      <dgm:spPr/>
    </dgm:pt>
    <dgm:pt modelId="{62D1BC3F-BCB6-440F-B205-82A0D644E966}" type="pres">
      <dgm:prSet presAssocID="{0B06B472-328B-4659-91F9-EB538CCBB06F}" presName="Name37" presStyleLbl="parChTrans1D4" presStyleIdx="18" presStyleCnt="32" custSzY="1167117"/>
      <dgm:spPr/>
    </dgm:pt>
    <dgm:pt modelId="{CB896C83-204B-472E-8489-2611F6AFDBE9}" type="pres">
      <dgm:prSet presAssocID="{12B0BF43-D675-412E-85FE-4AD01A161B25}" presName="hierRoot2" presStyleCnt="0">
        <dgm:presLayoutVars>
          <dgm:hierBranch val="init"/>
        </dgm:presLayoutVars>
      </dgm:prSet>
      <dgm:spPr/>
    </dgm:pt>
    <dgm:pt modelId="{724B700D-2603-4F87-99A6-E8EE44425021}" type="pres">
      <dgm:prSet presAssocID="{12B0BF43-D675-412E-85FE-4AD01A161B25}" presName="rootComposite" presStyleCnt="0"/>
      <dgm:spPr/>
    </dgm:pt>
    <dgm:pt modelId="{88E301F7-F549-4AE4-81C3-20219077D218}" type="pres">
      <dgm:prSet presAssocID="{12B0BF43-D675-412E-85FE-4AD01A161B25}" presName="rootText" presStyleLbl="node4" presStyleIdx="18" presStyleCnt="32" custScaleY="119157">
        <dgm:presLayoutVars>
          <dgm:chPref val="3"/>
        </dgm:presLayoutVars>
      </dgm:prSet>
      <dgm:spPr/>
    </dgm:pt>
    <dgm:pt modelId="{405A3706-AC39-4D83-A5D9-DBDCE5EBEE19}" type="pres">
      <dgm:prSet presAssocID="{12B0BF43-D675-412E-85FE-4AD01A161B25}" presName="rootConnector" presStyleLbl="node4" presStyleIdx="18" presStyleCnt="32"/>
      <dgm:spPr/>
    </dgm:pt>
    <dgm:pt modelId="{2A5418F0-A3C0-47C4-B1E2-C07349152195}" type="pres">
      <dgm:prSet presAssocID="{12B0BF43-D675-412E-85FE-4AD01A161B25}" presName="hierChild4" presStyleCnt="0"/>
      <dgm:spPr/>
    </dgm:pt>
    <dgm:pt modelId="{8C1D99C3-1B99-4837-AEE2-E1021DD83678}" type="pres">
      <dgm:prSet presAssocID="{12B0BF43-D675-412E-85FE-4AD01A161B25}" presName="hierChild5" presStyleCnt="0"/>
      <dgm:spPr/>
    </dgm:pt>
    <dgm:pt modelId="{868B4382-2BB9-4250-81A8-95ED3FEF1153}" type="pres">
      <dgm:prSet presAssocID="{4786F29C-DA2D-4739-83A8-C4CBCF56D6CC}" presName="Name37" presStyleLbl="parChTrans1D4" presStyleIdx="19" presStyleCnt="32" custSzY="1875368"/>
      <dgm:spPr/>
    </dgm:pt>
    <dgm:pt modelId="{A19C451C-0B5B-49DA-871A-29DED96F119E}" type="pres">
      <dgm:prSet presAssocID="{6C96DD15-9FCC-445E-B651-BA9742D65610}" presName="hierRoot2" presStyleCnt="0">
        <dgm:presLayoutVars>
          <dgm:hierBranch val="init"/>
        </dgm:presLayoutVars>
      </dgm:prSet>
      <dgm:spPr/>
    </dgm:pt>
    <dgm:pt modelId="{552F109E-3D1D-4F2A-840F-8702D2630E14}" type="pres">
      <dgm:prSet presAssocID="{6C96DD15-9FCC-445E-B651-BA9742D65610}" presName="rootComposite" presStyleCnt="0"/>
      <dgm:spPr/>
    </dgm:pt>
    <dgm:pt modelId="{D06C9E69-9B5F-4A52-8FDD-884BC917478D}" type="pres">
      <dgm:prSet presAssocID="{6C96DD15-9FCC-445E-B651-BA9742D65610}" presName="rootText" presStyleLbl="node4" presStyleIdx="19" presStyleCnt="32" custScaleY="119157">
        <dgm:presLayoutVars>
          <dgm:chPref val="3"/>
        </dgm:presLayoutVars>
      </dgm:prSet>
      <dgm:spPr/>
    </dgm:pt>
    <dgm:pt modelId="{7A21079B-6B70-4FF6-A6E6-D9BE93B3B236}" type="pres">
      <dgm:prSet presAssocID="{6C96DD15-9FCC-445E-B651-BA9742D65610}" presName="rootConnector" presStyleLbl="node4" presStyleIdx="19" presStyleCnt="32"/>
      <dgm:spPr/>
    </dgm:pt>
    <dgm:pt modelId="{9A2E92BC-46C6-4CA9-B0E5-09AE436D2B8A}" type="pres">
      <dgm:prSet presAssocID="{6C96DD15-9FCC-445E-B651-BA9742D65610}" presName="hierChild4" presStyleCnt="0"/>
      <dgm:spPr/>
    </dgm:pt>
    <dgm:pt modelId="{2C3D285E-F1C9-4908-B7EE-E932F664EFF9}" type="pres">
      <dgm:prSet presAssocID="{6C96DD15-9FCC-445E-B651-BA9742D65610}" presName="hierChild5" presStyleCnt="0"/>
      <dgm:spPr/>
    </dgm:pt>
    <dgm:pt modelId="{C32F5977-1643-46AB-AE15-160D7CA9990D}" type="pres">
      <dgm:prSet presAssocID="{E159471E-5F1D-4AF9-BF93-4D4AC6E5CD1D}" presName="hierChild5" presStyleCnt="0"/>
      <dgm:spPr/>
    </dgm:pt>
    <dgm:pt modelId="{598DD763-0987-4499-A850-10390104B710}" type="pres">
      <dgm:prSet presAssocID="{669C968A-A1F4-42AF-B920-7957EB2761D0}" presName="Name37" presStyleLbl="parChTrans1D3" presStyleIdx="8" presStyleCnt="12" custSzY="209482"/>
      <dgm:spPr/>
    </dgm:pt>
    <dgm:pt modelId="{EF7D104D-2D24-4209-984C-71276B0794DB}" type="pres">
      <dgm:prSet presAssocID="{7E5C1A41-C7E0-4EF8-BF36-2603EE9F903A}" presName="hierRoot2" presStyleCnt="0">
        <dgm:presLayoutVars>
          <dgm:hierBranch val="init"/>
        </dgm:presLayoutVars>
      </dgm:prSet>
      <dgm:spPr/>
    </dgm:pt>
    <dgm:pt modelId="{73D65BF8-75FC-49D9-84CB-1360EDCD6E74}" type="pres">
      <dgm:prSet presAssocID="{7E5C1A41-C7E0-4EF8-BF36-2603EE9F903A}" presName="rootComposite" presStyleCnt="0"/>
      <dgm:spPr/>
    </dgm:pt>
    <dgm:pt modelId="{A6899AAC-13FD-47B8-BB91-238990F0EAD0}" type="pres">
      <dgm:prSet presAssocID="{7E5C1A41-C7E0-4EF8-BF36-2603EE9F903A}" presName="rootText" presStyleLbl="node3" presStyleIdx="8" presStyleCnt="12" custScaleY="119157">
        <dgm:presLayoutVars>
          <dgm:chPref val="3"/>
        </dgm:presLayoutVars>
      </dgm:prSet>
      <dgm:spPr/>
    </dgm:pt>
    <dgm:pt modelId="{7FB10E89-1B48-447E-8970-8B69C5E39EAE}" type="pres">
      <dgm:prSet presAssocID="{7E5C1A41-C7E0-4EF8-BF36-2603EE9F903A}" presName="rootConnector" presStyleLbl="node3" presStyleIdx="8" presStyleCnt="12"/>
      <dgm:spPr/>
    </dgm:pt>
    <dgm:pt modelId="{88FE766E-6AB5-436F-BA2F-53CF9DE6CD8F}" type="pres">
      <dgm:prSet presAssocID="{7E5C1A41-C7E0-4EF8-BF36-2603EE9F903A}" presName="hierChild4" presStyleCnt="0"/>
      <dgm:spPr/>
    </dgm:pt>
    <dgm:pt modelId="{B25401EA-2122-482D-AD8E-3B602446E69C}" type="pres">
      <dgm:prSet presAssocID="{86D4AE05-6A61-48A5-A131-F9081885376F}" presName="Name37" presStyleLbl="parChTrans1D4" presStyleIdx="20" presStyleCnt="32" custSzY="458866"/>
      <dgm:spPr/>
    </dgm:pt>
    <dgm:pt modelId="{50C72E9D-9224-4DB1-AAD1-9EAB8DFCDB34}" type="pres">
      <dgm:prSet presAssocID="{DC6B28A9-9461-447B-BE44-672ECA2F8DDF}" presName="hierRoot2" presStyleCnt="0">
        <dgm:presLayoutVars>
          <dgm:hierBranch val="init"/>
        </dgm:presLayoutVars>
      </dgm:prSet>
      <dgm:spPr/>
    </dgm:pt>
    <dgm:pt modelId="{6D0EC175-7613-4C25-BA65-EEB57B1783F2}" type="pres">
      <dgm:prSet presAssocID="{DC6B28A9-9461-447B-BE44-672ECA2F8DDF}" presName="rootComposite" presStyleCnt="0"/>
      <dgm:spPr/>
    </dgm:pt>
    <dgm:pt modelId="{00383285-89A6-49E2-BA0E-CBF4E3172D0A}" type="pres">
      <dgm:prSet presAssocID="{DC6B28A9-9461-447B-BE44-672ECA2F8DDF}" presName="rootText" presStyleLbl="node4" presStyleIdx="20" presStyleCnt="32" custScaleY="119157">
        <dgm:presLayoutVars>
          <dgm:chPref val="3"/>
        </dgm:presLayoutVars>
      </dgm:prSet>
      <dgm:spPr/>
    </dgm:pt>
    <dgm:pt modelId="{58963B9C-F64C-4C95-A5EA-F0E3FC0DF68F}" type="pres">
      <dgm:prSet presAssocID="{DC6B28A9-9461-447B-BE44-672ECA2F8DDF}" presName="rootConnector" presStyleLbl="node4" presStyleIdx="20" presStyleCnt="32"/>
      <dgm:spPr/>
    </dgm:pt>
    <dgm:pt modelId="{DCCC8E66-3EB8-403D-BB37-ABCC3DC25E82}" type="pres">
      <dgm:prSet presAssocID="{DC6B28A9-9461-447B-BE44-672ECA2F8DDF}" presName="hierChild4" presStyleCnt="0"/>
      <dgm:spPr/>
    </dgm:pt>
    <dgm:pt modelId="{4E2137BE-A84A-45FC-80CF-D814523BB4C5}" type="pres">
      <dgm:prSet presAssocID="{DC6B28A9-9461-447B-BE44-672ECA2F8DDF}" presName="hierChild5" presStyleCnt="0"/>
      <dgm:spPr/>
    </dgm:pt>
    <dgm:pt modelId="{22B74E7B-FC41-4911-A57D-4E096AAE5DA4}" type="pres">
      <dgm:prSet presAssocID="{57DDD101-5893-4F09-927B-A1A6403A4AD8}" presName="Name37" presStyleLbl="parChTrans1D4" presStyleIdx="21" presStyleCnt="32" custSzY="1167117"/>
      <dgm:spPr/>
    </dgm:pt>
    <dgm:pt modelId="{1828EA0B-C943-484B-9E36-38DAC9CBD406}" type="pres">
      <dgm:prSet presAssocID="{D4CF59A1-3E0A-458E-A53A-2BD49B751ED5}" presName="hierRoot2" presStyleCnt="0">
        <dgm:presLayoutVars>
          <dgm:hierBranch val="init"/>
        </dgm:presLayoutVars>
      </dgm:prSet>
      <dgm:spPr/>
    </dgm:pt>
    <dgm:pt modelId="{90EAEBA8-2572-4FDE-A73C-B501B4783B55}" type="pres">
      <dgm:prSet presAssocID="{D4CF59A1-3E0A-458E-A53A-2BD49B751ED5}" presName="rootComposite" presStyleCnt="0"/>
      <dgm:spPr/>
    </dgm:pt>
    <dgm:pt modelId="{4750F4B8-46AA-4F36-8160-B5F179758964}" type="pres">
      <dgm:prSet presAssocID="{D4CF59A1-3E0A-458E-A53A-2BD49B751ED5}" presName="rootText" presStyleLbl="node4" presStyleIdx="21" presStyleCnt="32" custScaleY="119157">
        <dgm:presLayoutVars>
          <dgm:chPref val="3"/>
        </dgm:presLayoutVars>
      </dgm:prSet>
      <dgm:spPr/>
    </dgm:pt>
    <dgm:pt modelId="{505EE795-8B71-478F-B360-AFB1901A40F5}" type="pres">
      <dgm:prSet presAssocID="{D4CF59A1-3E0A-458E-A53A-2BD49B751ED5}" presName="rootConnector" presStyleLbl="node4" presStyleIdx="21" presStyleCnt="32"/>
      <dgm:spPr/>
    </dgm:pt>
    <dgm:pt modelId="{F00BC988-EDC7-435A-BC5C-DA4E35AAEA5E}" type="pres">
      <dgm:prSet presAssocID="{D4CF59A1-3E0A-458E-A53A-2BD49B751ED5}" presName="hierChild4" presStyleCnt="0"/>
      <dgm:spPr/>
    </dgm:pt>
    <dgm:pt modelId="{C1FA41B7-64C7-4C9C-A67D-A8EBF91C7812}" type="pres">
      <dgm:prSet presAssocID="{D4CF59A1-3E0A-458E-A53A-2BD49B751ED5}" presName="hierChild5" presStyleCnt="0"/>
      <dgm:spPr/>
    </dgm:pt>
    <dgm:pt modelId="{C4FFD0A4-4946-40EC-9C80-5351FDA8A589}" type="pres">
      <dgm:prSet presAssocID="{4A427489-C6E7-4EF0-A164-6D7DB982E2BE}" presName="Name37" presStyleLbl="parChTrans1D4" presStyleIdx="22" presStyleCnt="32" custSzY="1875368"/>
      <dgm:spPr/>
    </dgm:pt>
    <dgm:pt modelId="{18030F7E-3D03-4D31-9FD4-0EB79ADCD408}" type="pres">
      <dgm:prSet presAssocID="{A5294CA4-361C-48B8-9726-34C624DA2A61}" presName="hierRoot2" presStyleCnt="0">
        <dgm:presLayoutVars>
          <dgm:hierBranch val="init"/>
        </dgm:presLayoutVars>
      </dgm:prSet>
      <dgm:spPr/>
    </dgm:pt>
    <dgm:pt modelId="{321D368C-B5A9-4AC9-BAA5-897CE96C3467}" type="pres">
      <dgm:prSet presAssocID="{A5294CA4-361C-48B8-9726-34C624DA2A61}" presName="rootComposite" presStyleCnt="0"/>
      <dgm:spPr/>
    </dgm:pt>
    <dgm:pt modelId="{75E74160-0423-4292-95F2-C6B8BD910F50}" type="pres">
      <dgm:prSet presAssocID="{A5294CA4-361C-48B8-9726-34C624DA2A61}" presName="rootText" presStyleLbl="node4" presStyleIdx="22" presStyleCnt="32" custScaleY="119157">
        <dgm:presLayoutVars>
          <dgm:chPref val="3"/>
        </dgm:presLayoutVars>
      </dgm:prSet>
      <dgm:spPr/>
    </dgm:pt>
    <dgm:pt modelId="{9042FDEE-C53D-4B0A-A930-46C3663073EF}" type="pres">
      <dgm:prSet presAssocID="{A5294CA4-361C-48B8-9726-34C624DA2A61}" presName="rootConnector" presStyleLbl="node4" presStyleIdx="22" presStyleCnt="32"/>
      <dgm:spPr/>
    </dgm:pt>
    <dgm:pt modelId="{860756B6-0A61-4A21-A6CF-745D22252B60}" type="pres">
      <dgm:prSet presAssocID="{A5294CA4-361C-48B8-9726-34C624DA2A61}" presName="hierChild4" presStyleCnt="0"/>
      <dgm:spPr/>
    </dgm:pt>
    <dgm:pt modelId="{D47DE78C-FCA2-4931-ADE5-8535A702FCCF}" type="pres">
      <dgm:prSet presAssocID="{A5294CA4-361C-48B8-9726-34C624DA2A61}" presName="hierChild5" presStyleCnt="0"/>
      <dgm:spPr/>
    </dgm:pt>
    <dgm:pt modelId="{55932767-D69D-4F7E-8DDF-08E884100EB8}" type="pres">
      <dgm:prSet presAssocID="{EE8A9BF7-5C90-43BC-98C6-74031894EECA}" presName="Name37" presStyleLbl="parChTrans1D4" presStyleIdx="23" presStyleCnt="32" custSzY="2583618"/>
      <dgm:spPr/>
    </dgm:pt>
    <dgm:pt modelId="{1B25E564-3C2D-4BFF-A4F1-E6E74D084143}" type="pres">
      <dgm:prSet presAssocID="{CE65EDBD-5B9E-4B66-B590-FB4E2F317E1C}" presName="hierRoot2" presStyleCnt="0">
        <dgm:presLayoutVars>
          <dgm:hierBranch val="init"/>
        </dgm:presLayoutVars>
      </dgm:prSet>
      <dgm:spPr/>
    </dgm:pt>
    <dgm:pt modelId="{EF4043F9-2121-4923-8199-F5C39C428E2E}" type="pres">
      <dgm:prSet presAssocID="{CE65EDBD-5B9E-4B66-B590-FB4E2F317E1C}" presName="rootComposite" presStyleCnt="0"/>
      <dgm:spPr/>
    </dgm:pt>
    <dgm:pt modelId="{2494C0D6-CDBB-4BA1-B71C-53D854F15996}" type="pres">
      <dgm:prSet presAssocID="{CE65EDBD-5B9E-4B66-B590-FB4E2F317E1C}" presName="rootText" presStyleLbl="node4" presStyleIdx="23" presStyleCnt="32" custScaleY="119157">
        <dgm:presLayoutVars>
          <dgm:chPref val="3"/>
        </dgm:presLayoutVars>
      </dgm:prSet>
      <dgm:spPr/>
    </dgm:pt>
    <dgm:pt modelId="{571B024F-8FEC-447D-8CBC-E44DBC58B8C1}" type="pres">
      <dgm:prSet presAssocID="{CE65EDBD-5B9E-4B66-B590-FB4E2F317E1C}" presName="rootConnector" presStyleLbl="node4" presStyleIdx="23" presStyleCnt="32"/>
      <dgm:spPr/>
    </dgm:pt>
    <dgm:pt modelId="{D2095A8E-81D2-4B72-A4DF-EB39725B0063}" type="pres">
      <dgm:prSet presAssocID="{CE65EDBD-5B9E-4B66-B590-FB4E2F317E1C}" presName="hierChild4" presStyleCnt="0"/>
      <dgm:spPr/>
    </dgm:pt>
    <dgm:pt modelId="{AFB34515-D46E-4EE6-B294-BA4B3A709795}" type="pres">
      <dgm:prSet presAssocID="{CE65EDBD-5B9E-4B66-B590-FB4E2F317E1C}" presName="hierChild5" presStyleCnt="0"/>
      <dgm:spPr/>
    </dgm:pt>
    <dgm:pt modelId="{2EF3BFBA-37FD-4BDB-8FE4-635C3B01BD37}" type="pres">
      <dgm:prSet presAssocID="{7E5C1A41-C7E0-4EF8-BF36-2603EE9F903A}" presName="hierChild5" presStyleCnt="0"/>
      <dgm:spPr/>
    </dgm:pt>
    <dgm:pt modelId="{1893DA0D-43E9-41D2-B684-5D4F8DB7E0B0}" type="pres">
      <dgm:prSet presAssocID="{573554DB-1078-470D-882C-F76769BE539C}" presName="hierChild5" presStyleCnt="0"/>
      <dgm:spPr/>
    </dgm:pt>
    <dgm:pt modelId="{7416F1E2-64CA-42D4-B3BF-265F6523C0F4}" type="pres">
      <dgm:prSet presAssocID="{6518C115-2287-4703-A087-B177ABB1FA00}" presName="Name37" presStyleLbl="parChTrans1D2" presStyleIdx="3" presStyleCnt="4" custSzY="209482"/>
      <dgm:spPr/>
    </dgm:pt>
    <dgm:pt modelId="{834C88B6-6348-4C43-9EB9-788760C16869}" type="pres">
      <dgm:prSet presAssocID="{EA231296-7158-4E92-BAB5-0A0C95F81C4D}" presName="hierRoot2" presStyleCnt="0">
        <dgm:presLayoutVars>
          <dgm:hierBranch val="init"/>
        </dgm:presLayoutVars>
      </dgm:prSet>
      <dgm:spPr/>
    </dgm:pt>
    <dgm:pt modelId="{35777F6C-E543-4D07-B769-C59981FECAC0}" type="pres">
      <dgm:prSet presAssocID="{EA231296-7158-4E92-BAB5-0A0C95F81C4D}" presName="rootComposite" presStyleCnt="0"/>
      <dgm:spPr/>
    </dgm:pt>
    <dgm:pt modelId="{691981C3-F4B6-4B29-B338-E7AD6C6D3AE7}" type="pres">
      <dgm:prSet presAssocID="{EA231296-7158-4E92-BAB5-0A0C95F81C4D}" presName="rootText" presStyleLbl="node2" presStyleIdx="3" presStyleCnt="4" custScaleX="124614" custScaleY="119157">
        <dgm:presLayoutVars>
          <dgm:chPref val="3"/>
        </dgm:presLayoutVars>
      </dgm:prSet>
      <dgm:spPr/>
    </dgm:pt>
    <dgm:pt modelId="{0D2EBB44-470F-4DAC-BFA9-C14A62508104}" type="pres">
      <dgm:prSet presAssocID="{EA231296-7158-4E92-BAB5-0A0C95F81C4D}" presName="rootConnector" presStyleLbl="node2" presStyleIdx="3" presStyleCnt="4"/>
      <dgm:spPr/>
    </dgm:pt>
    <dgm:pt modelId="{30BF3264-AE01-4BD8-99A1-AF698D545D00}" type="pres">
      <dgm:prSet presAssocID="{EA231296-7158-4E92-BAB5-0A0C95F81C4D}" presName="hierChild4" presStyleCnt="0"/>
      <dgm:spPr/>
    </dgm:pt>
    <dgm:pt modelId="{4BCA4C93-9D08-48F0-B688-2F4A4A22789F}" type="pres">
      <dgm:prSet presAssocID="{370E30C6-378F-4887-9A78-DBC9C5E1AAB8}" presName="Name37" presStyleLbl="parChTrans1D3" presStyleIdx="9" presStyleCnt="12" custSzY="209482"/>
      <dgm:spPr/>
    </dgm:pt>
    <dgm:pt modelId="{EFDD8FF6-37B7-4A59-A36C-50C5CF8B472A}" type="pres">
      <dgm:prSet presAssocID="{4FAE70B0-3696-4610-9550-297C4A6C34C7}" presName="hierRoot2" presStyleCnt="0">
        <dgm:presLayoutVars>
          <dgm:hierBranch val="init"/>
        </dgm:presLayoutVars>
      </dgm:prSet>
      <dgm:spPr/>
    </dgm:pt>
    <dgm:pt modelId="{C7036CE4-5952-4BFB-BD90-944BE8A32CDA}" type="pres">
      <dgm:prSet presAssocID="{4FAE70B0-3696-4610-9550-297C4A6C34C7}" presName="rootComposite" presStyleCnt="0"/>
      <dgm:spPr/>
    </dgm:pt>
    <dgm:pt modelId="{75D0B669-FF6A-45AA-97FC-7007479F664D}" type="pres">
      <dgm:prSet presAssocID="{4FAE70B0-3696-4610-9550-297C4A6C34C7}" presName="rootText" presStyleLbl="node3" presStyleIdx="9" presStyleCnt="12" custScaleY="119157">
        <dgm:presLayoutVars>
          <dgm:chPref val="3"/>
        </dgm:presLayoutVars>
      </dgm:prSet>
      <dgm:spPr/>
    </dgm:pt>
    <dgm:pt modelId="{04C26CC5-6349-4B23-8920-5932EB51A03A}" type="pres">
      <dgm:prSet presAssocID="{4FAE70B0-3696-4610-9550-297C4A6C34C7}" presName="rootConnector" presStyleLbl="node3" presStyleIdx="9" presStyleCnt="12"/>
      <dgm:spPr/>
    </dgm:pt>
    <dgm:pt modelId="{E5443A79-F48B-49D3-A838-052E5CF012F4}" type="pres">
      <dgm:prSet presAssocID="{4FAE70B0-3696-4610-9550-297C4A6C34C7}" presName="hierChild4" presStyleCnt="0"/>
      <dgm:spPr/>
    </dgm:pt>
    <dgm:pt modelId="{8E994C09-8620-42D0-A91B-251748CC1AB7}" type="pres">
      <dgm:prSet presAssocID="{AD7C4C19-0191-48B3-A6F0-1624EB827A6D}" presName="Name37" presStyleLbl="parChTrans1D4" presStyleIdx="24" presStyleCnt="32" custSzY="458866"/>
      <dgm:spPr/>
    </dgm:pt>
    <dgm:pt modelId="{8EE490F6-1B05-4965-B938-D07ACB41C863}" type="pres">
      <dgm:prSet presAssocID="{FBFE1A13-2365-418B-A78E-F7143DFCD54B}" presName="hierRoot2" presStyleCnt="0">
        <dgm:presLayoutVars>
          <dgm:hierBranch val="init"/>
        </dgm:presLayoutVars>
      </dgm:prSet>
      <dgm:spPr/>
    </dgm:pt>
    <dgm:pt modelId="{C506B7DD-FD3F-4108-BAB1-B19DFE7704A6}" type="pres">
      <dgm:prSet presAssocID="{FBFE1A13-2365-418B-A78E-F7143DFCD54B}" presName="rootComposite" presStyleCnt="0"/>
      <dgm:spPr/>
    </dgm:pt>
    <dgm:pt modelId="{CDB90DE5-EAC6-4445-8144-2F8542557F56}" type="pres">
      <dgm:prSet presAssocID="{FBFE1A13-2365-418B-A78E-F7143DFCD54B}" presName="rootText" presStyleLbl="node4" presStyleIdx="24" presStyleCnt="32" custScaleY="119157">
        <dgm:presLayoutVars>
          <dgm:chPref val="3"/>
        </dgm:presLayoutVars>
      </dgm:prSet>
      <dgm:spPr/>
    </dgm:pt>
    <dgm:pt modelId="{F1C81388-450D-43CC-BC96-C849D495A674}" type="pres">
      <dgm:prSet presAssocID="{FBFE1A13-2365-418B-A78E-F7143DFCD54B}" presName="rootConnector" presStyleLbl="node4" presStyleIdx="24" presStyleCnt="32"/>
      <dgm:spPr/>
    </dgm:pt>
    <dgm:pt modelId="{9BD85DAF-0CEC-40B6-97A8-742D7DE12667}" type="pres">
      <dgm:prSet presAssocID="{FBFE1A13-2365-418B-A78E-F7143DFCD54B}" presName="hierChild4" presStyleCnt="0"/>
      <dgm:spPr/>
    </dgm:pt>
    <dgm:pt modelId="{0E29CBB0-506C-40BB-97AD-420BC9E0B191}" type="pres">
      <dgm:prSet presAssocID="{FBFE1A13-2365-418B-A78E-F7143DFCD54B}" presName="hierChild5" presStyleCnt="0"/>
      <dgm:spPr/>
    </dgm:pt>
    <dgm:pt modelId="{42F545A7-1D10-410D-9C9D-C874C0AB54FD}" type="pres">
      <dgm:prSet presAssocID="{063528EB-56BC-461F-887A-9C9E810F4CF3}" presName="Name37" presStyleLbl="parChTrans1D4" presStyleIdx="25" presStyleCnt="32" custSzY="1167117"/>
      <dgm:spPr/>
    </dgm:pt>
    <dgm:pt modelId="{04CAB4DE-A4B5-4329-B7F2-2E9EB8C60E58}" type="pres">
      <dgm:prSet presAssocID="{74460E8F-4FD3-4792-A457-659DA98015DF}" presName="hierRoot2" presStyleCnt="0">
        <dgm:presLayoutVars>
          <dgm:hierBranch val="init"/>
        </dgm:presLayoutVars>
      </dgm:prSet>
      <dgm:spPr/>
    </dgm:pt>
    <dgm:pt modelId="{6A78560A-36E1-473E-A5E7-68CF896A7B00}" type="pres">
      <dgm:prSet presAssocID="{74460E8F-4FD3-4792-A457-659DA98015DF}" presName="rootComposite" presStyleCnt="0"/>
      <dgm:spPr/>
    </dgm:pt>
    <dgm:pt modelId="{CF42AABA-8102-41EB-8892-F9822C679585}" type="pres">
      <dgm:prSet presAssocID="{74460E8F-4FD3-4792-A457-659DA98015DF}" presName="rootText" presStyleLbl="node4" presStyleIdx="25" presStyleCnt="32" custScaleY="119157">
        <dgm:presLayoutVars>
          <dgm:chPref val="3"/>
        </dgm:presLayoutVars>
      </dgm:prSet>
      <dgm:spPr/>
    </dgm:pt>
    <dgm:pt modelId="{1D534148-7825-4209-B323-7AA162CB6928}" type="pres">
      <dgm:prSet presAssocID="{74460E8F-4FD3-4792-A457-659DA98015DF}" presName="rootConnector" presStyleLbl="node4" presStyleIdx="25" presStyleCnt="32"/>
      <dgm:spPr/>
    </dgm:pt>
    <dgm:pt modelId="{64C3AC71-633C-4017-A469-E686FA06684D}" type="pres">
      <dgm:prSet presAssocID="{74460E8F-4FD3-4792-A457-659DA98015DF}" presName="hierChild4" presStyleCnt="0"/>
      <dgm:spPr/>
    </dgm:pt>
    <dgm:pt modelId="{F9BFDE6A-7F5C-496D-A103-F63D6840F2BB}" type="pres">
      <dgm:prSet presAssocID="{74460E8F-4FD3-4792-A457-659DA98015DF}" presName="hierChild5" presStyleCnt="0"/>
      <dgm:spPr/>
    </dgm:pt>
    <dgm:pt modelId="{1183B503-58CA-4E09-9F3C-21487154DED0}" type="pres">
      <dgm:prSet presAssocID="{D8FC2BC6-E34A-480E-90DB-94EAB0F41FEA}" presName="Name37" presStyleLbl="parChTrans1D4" presStyleIdx="26" presStyleCnt="32" custSzY="1875368"/>
      <dgm:spPr/>
    </dgm:pt>
    <dgm:pt modelId="{5093C679-E70C-4CD8-BBFC-857D78D8B26C}" type="pres">
      <dgm:prSet presAssocID="{47D51A62-96E3-40C7-A1EE-97F5AB44767F}" presName="hierRoot2" presStyleCnt="0">
        <dgm:presLayoutVars>
          <dgm:hierBranch val="init"/>
        </dgm:presLayoutVars>
      </dgm:prSet>
      <dgm:spPr/>
    </dgm:pt>
    <dgm:pt modelId="{628757A6-CC82-4D04-B99A-C046CE8EE3D0}" type="pres">
      <dgm:prSet presAssocID="{47D51A62-96E3-40C7-A1EE-97F5AB44767F}" presName="rootComposite" presStyleCnt="0"/>
      <dgm:spPr/>
    </dgm:pt>
    <dgm:pt modelId="{C2C2FB2D-CB7D-45E8-BA13-E1F2846EF900}" type="pres">
      <dgm:prSet presAssocID="{47D51A62-96E3-40C7-A1EE-97F5AB44767F}" presName="rootText" presStyleLbl="node4" presStyleIdx="26" presStyleCnt="32" custScaleY="119157">
        <dgm:presLayoutVars>
          <dgm:chPref val="3"/>
        </dgm:presLayoutVars>
      </dgm:prSet>
      <dgm:spPr/>
    </dgm:pt>
    <dgm:pt modelId="{EFF21A9B-9252-4B4D-908E-652E32FB4A39}" type="pres">
      <dgm:prSet presAssocID="{47D51A62-96E3-40C7-A1EE-97F5AB44767F}" presName="rootConnector" presStyleLbl="node4" presStyleIdx="26" presStyleCnt="32"/>
      <dgm:spPr/>
    </dgm:pt>
    <dgm:pt modelId="{2DA75A3C-9766-4B0D-92E0-503674378D53}" type="pres">
      <dgm:prSet presAssocID="{47D51A62-96E3-40C7-A1EE-97F5AB44767F}" presName="hierChild4" presStyleCnt="0"/>
      <dgm:spPr/>
    </dgm:pt>
    <dgm:pt modelId="{D303174F-DB24-4BEF-AF39-9D81330E1967}" type="pres">
      <dgm:prSet presAssocID="{47D51A62-96E3-40C7-A1EE-97F5AB44767F}" presName="hierChild5" presStyleCnt="0"/>
      <dgm:spPr/>
    </dgm:pt>
    <dgm:pt modelId="{25F21ECC-E688-487F-9B47-D17755F48335}" type="pres">
      <dgm:prSet presAssocID="{8B09115F-3ECF-485E-9765-677B43A39F5A}" presName="Name37" presStyleLbl="parChTrans1D4" presStyleIdx="27" presStyleCnt="32" custSzY="2583618"/>
      <dgm:spPr/>
    </dgm:pt>
    <dgm:pt modelId="{34BB6273-6D1D-4135-9C8C-3D8DF4E5F7C8}" type="pres">
      <dgm:prSet presAssocID="{C806601D-9B65-47BA-9563-B8E1B12A2612}" presName="hierRoot2" presStyleCnt="0">
        <dgm:presLayoutVars>
          <dgm:hierBranch val="init"/>
        </dgm:presLayoutVars>
      </dgm:prSet>
      <dgm:spPr/>
    </dgm:pt>
    <dgm:pt modelId="{8B0F8FFD-ACBF-4AFE-AE8E-76FFCE3FE910}" type="pres">
      <dgm:prSet presAssocID="{C806601D-9B65-47BA-9563-B8E1B12A2612}" presName="rootComposite" presStyleCnt="0"/>
      <dgm:spPr/>
    </dgm:pt>
    <dgm:pt modelId="{0CA45981-A4F4-417D-92DC-08734A3E0C1B}" type="pres">
      <dgm:prSet presAssocID="{C806601D-9B65-47BA-9563-B8E1B12A2612}" presName="rootText" presStyleLbl="node4" presStyleIdx="27" presStyleCnt="32" custScaleY="119157">
        <dgm:presLayoutVars>
          <dgm:chPref val="3"/>
        </dgm:presLayoutVars>
      </dgm:prSet>
      <dgm:spPr/>
    </dgm:pt>
    <dgm:pt modelId="{DF5FDFF1-85A7-499D-96FC-3F55C5A394A5}" type="pres">
      <dgm:prSet presAssocID="{C806601D-9B65-47BA-9563-B8E1B12A2612}" presName="rootConnector" presStyleLbl="node4" presStyleIdx="27" presStyleCnt="32"/>
      <dgm:spPr/>
    </dgm:pt>
    <dgm:pt modelId="{F783093D-4AB0-4015-A545-87AA455FA764}" type="pres">
      <dgm:prSet presAssocID="{C806601D-9B65-47BA-9563-B8E1B12A2612}" presName="hierChild4" presStyleCnt="0"/>
      <dgm:spPr/>
    </dgm:pt>
    <dgm:pt modelId="{7851C5F8-F091-4ADA-82DF-2C201EE82823}" type="pres">
      <dgm:prSet presAssocID="{C806601D-9B65-47BA-9563-B8E1B12A2612}" presName="hierChild5" presStyleCnt="0"/>
      <dgm:spPr/>
    </dgm:pt>
    <dgm:pt modelId="{10405E37-8DE1-41E1-A96D-72C5D68D3E43}" type="pres">
      <dgm:prSet presAssocID="{4FAE70B0-3696-4610-9550-297C4A6C34C7}" presName="hierChild5" presStyleCnt="0"/>
      <dgm:spPr/>
    </dgm:pt>
    <dgm:pt modelId="{1372290E-7643-41C4-A766-832696B3B968}" type="pres">
      <dgm:prSet presAssocID="{2C17455E-9F22-46F0-B55B-A369A4C55952}" presName="Name37" presStyleLbl="parChTrans1D3" presStyleIdx="10" presStyleCnt="12" custSzY="209482"/>
      <dgm:spPr/>
    </dgm:pt>
    <dgm:pt modelId="{AE0C28C5-F55D-4F22-B641-F4952A200384}" type="pres">
      <dgm:prSet presAssocID="{9F639AFF-1F8F-4BDB-9730-D105554347C2}" presName="hierRoot2" presStyleCnt="0">
        <dgm:presLayoutVars>
          <dgm:hierBranch val="init"/>
        </dgm:presLayoutVars>
      </dgm:prSet>
      <dgm:spPr/>
    </dgm:pt>
    <dgm:pt modelId="{A929B245-B74E-4771-BB87-433AFE4C5E62}" type="pres">
      <dgm:prSet presAssocID="{9F639AFF-1F8F-4BDB-9730-D105554347C2}" presName="rootComposite" presStyleCnt="0"/>
      <dgm:spPr/>
    </dgm:pt>
    <dgm:pt modelId="{957728D1-8F3D-452E-84F9-35FFDAC7480E}" type="pres">
      <dgm:prSet presAssocID="{9F639AFF-1F8F-4BDB-9730-D105554347C2}" presName="rootText" presStyleLbl="node3" presStyleIdx="10" presStyleCnt="12" custScaleY="119157">
        <dgm:presLayoutVars>
          <dgm:chPref val="3"/>
        </dgm:presLayoutVars>
      </dgm:prSet>
      <dgm:spPr/>
    </dgm:pt>
    <dgm:pt modelId="{9935CDD5-7CE9-4320-8036-FEA0900A1304}" type="pres">
      <dgm:prSet presAssocID="{9F639AFF-1F8F-4BDB-9730-D105554347C2}" presName="rootConnector" presStyleLbl="node3" presStyleIdx="10" presStyleCnt="12"/>
      <dgm:spPr/>
    </dgm:pt>
    <dgm:pt modelId="{A6476F91-6CEC-4849-9061-B1F074AF400A}" type="pres">
      <dgm:prSet presAssocID="{9F639AFF-1F8F-4BDB-9730-D105554347C2}" presName="hierChild4" presStyleCnt="0"/>
      <dgm:spPr/>
    </dgm:pt>
    <dgm:pt modelId="{59EAB2D8-CE4E-48F0-86A9-A1F00498A4E7}" type="pres">
      <dgm:prSet presAssocID="{A1A49249-9924-49C2-9E1D-A0BEA8EC79FB}" presName="Name37" presStyleLbl="parChTrans1D4" presStyleIdx="28" presStyleCnt="32" custSzY="458866"/>
      <dgm:spPr/>
    </dgm:pt>
    <dgm:pt modelId="{DB8ACE45-47FE-474A-B9D2-A272C470667A}" type="pres">
      <dgm:prSet presAssocID="{E642C82A-999A-44C3-90D1-EA9149E41CE0}" presName="hierRoot2" presStyleCnt="0">
        <dgm:presLayoutVars>
          <dgm:hierBranch val="init"/>
        </dgm:presLayoutVars>
      </dgm:prSet>
      <dgm:spPr/>
    </dgm:pt>
    <dgm:pt modelId="{0DCBCB9A-AA24-4B72-9238-06621B141D07}" type="pres">
      <dgm:prSet presAssocID="{E642C82A-999A-44C3-90D1-EA9149E41CE0}" presName="rootComposite" presStyleCnt="0"/>
      <dgm:spPr/>
    </dgm:pt>
    <dgm:pt modelId="{F61091B1-3B31-40DB-A4C1-26C9B031C420}" type="pres">
      <dgm:prSet presAssocID="{E642C82A-999A-44C3-90D1-EA9149E41CE0}" presName="rootText" presStyleLbl="node4" presStyleIdx="28" presStyleCnt="32" custScaleY="119157">
        <dgm:presLayoutVars>
          <dgm:chPref val="3"/>
        </dgm:presLayoutVars>
      </dgm:prSet>
      <dgm:spPr/>
    </dgm:pt>
    <dgm:pt modelId="{6A7541EB-B331-44EE-8436-0EE8ACFE82B9}" type="pres">
      <dgm:prSet presAssocID="{E642C82A-999A-44C3-90D1-EA9149E41CE0}" presName="rootConnector" presStyleLbl="node4" presStyleIdx="28" presStyleCnt="32"/>
      <dgm:spPr/>
    </dgm:pt>
    <dgm:pt modelId="{30C9FB0E-9EA7-4973-A172-C0C6A76F6B30}" type="pres">
      <dgm:prSet presAssocID="{E642C82A-999A-44C3-90D1-EA9149E41CE0}" presName="hierChild4" presStyleCnt="0"/>
      <dgm:spPr/>
    </dgm:pt>
    <dgm:pt modelId="{0FF9A03F-595D-48A6-A3DC-970A3C16013A}" type="pres">
      <dgm:prSet presAssocID="{E642C82A-999A-44C3-90D1-EA9149E41CE0}" presName="hierChild5" presStyleCnt="0"/>
      <dgm:spPr/>
    </dgm:pt>
    <dgm:pt modelId="{3E684442-E00C-4F83-BE2C-048D3AB190E8}" type="pres">
      <dgm:prSet presAssocID="{5C5ECFAB-755A-4834-9D82-9119DA0B0CB4}" presName="Name37" presStyleLbl="parChTrans1D4" presStyleIdx="29" presStyleCnt="32" custSzY="1167117"/>
      <dgm:spPr/>
    </dgm:pt>
    <dgm:pt modelId="{E401135D-763D-47D0-96FA-8C77E8C28DF5}" type="pres">
      <dgm:prSet presAssocID="{4771DA43-C2FC-4722-AA40-B30163A624F7}" presName="hierRoot2" presStyleCnt="0">
        <dgm:presLayoutVars>
          <dgm:hierBranch val="init"/>
        </dgm:presLayoutVars>
      </dgm:prSet>
      <dgm:spPr/>
    </dgm:pt>
    <dgm:pt modelId="{4701BBE8-B745-473C-93A4-C9EFA4CBAACD}" type="pres">
      <dgm:prSet presAssocID="{4771DA43-C2FC-4722-AA40-B30163A624F7}" presName="rootComposite" presStyleCnt="0"/>
      <dgm:spPr/>
    </dgm:pt>
    <dgm:pt modelId="{A49FBD8F-9452-4793-9D75-B87111C297C3}" type="pres">
      <dgm:prSet presAssocID="{4771DA43-C2FC-4722-AA40-B30163A624F7}" presName="rootText" presStyleLbl="node4" presStyleIdx="29" presStyleCnt="32" custScaleY="119157">
        <dgm:presLayoutVars>
          <dgm:chPref val="3"/>
        </dgm:presLayoutVars>
      </dgm:prSet>
      <dgm:spPr/>
    </dgm:pt>
    <dgm:pt modelId="{6841BF49-579F-4AB3-BC86-8708401BA966}" type="pres">
      <dgm:prSet presAssocID="{4771DA43-C2FC-4722-AA40-B30163A624F7}" presName="rootConnector" presStyleLbl="node4" presStyleIdx="29" presStyleCnt="32"/>
      <dgm:spPr/>
    </dgm:pt>
    <dgm:pt modelId="{03DF61B2-9EA1-4EE3-9D6D-9901A1096274}" type="pres">
      <dgm:prSet presAssocID="{4771DA43-C2FC-4722-AA40-B30163A624F7}" presName="hierChild4" presStyleCnt="0"/>
      <dgm:spPr/>
    </dgm:pt>
    <dgm:pt modelId="{7CA95C74-C02D-4B7F-A2E6-BB2392BECF20}" type="pres">
      <dgm:prSet presAssocID="{4771DA43-C2FC-4722-AA40-B30163A624F7}" presName="hierChild5" presStyleCnt="0"/>
      <dgm:spPr/>
    </dgm:pt>
    <dgm:pt modelId="{5C46F96D-4BB2-4017-B287-BFFC82A583B3}" type="pres">
      <dgm:prSet presAssocID="{9F639AFF-1F8F-4BDB-9730-D105554347C2}" presName="hierChild5" presStyleCnt="0"/>
      <dgm:spPr/>
    </dgm:pt>
    <dgm:pt modelId="{669137ED-6200-4EE1-98CD-9895C37304C8}" type="pres">
      <dgm:prSet presAssocID="{9E9F1F69-D3C5-4C71-AC5C-2C7971BB78C8}" presName="Name37" presStyleLbl="parChTrans1D3" presStyleIdx="11" presStyleCnt="12" custSzY="209482"/>
      <dgm:spPr/>
    </dgm:pt>
    <dgm:pt modelId="{0ADDDC7C-E234-403F-A76F-7B7A69A458EE}" type="pres">
      <dgm:prSet presAssocID="{65AEF621-B8D1-497A-9875-FF87FCF4ACC8}" presName="hierRoot2" presStyleCnt="0">
        <dgm:presLayoutVars>
          <dgm:hierBranch val="init"/>
        </dgm:presLayoutVars>
      </dgm:prSet>
      <dgm:spPr/>
    </dgm:pt>
    <dgm:pt modelId="{119E2CDB-AE56-4725-BEB4-366F0D1248C2}" type="pres">
      <dgm:prSet presAssocID="{65AEF621-B8D1-497A-9875-FF87FCF4ACC8}" presName="rootComposite" presStyleCnt="0"/>
      <dgm:spPr/>
    </dgm:pt>
    <dgm:pt modelId="{941B129F-F718-4D72-8AA3-A816AEEE680C}" type="pres">
      <dgm:prSet presAssocID="{65AEF621-B8D1-497A-9875-FF87FCF4ACC8}" presName="rootText" presStyleLbl="node3" presStyleIdx="11" presStyleCnt="12" custScaleY="119157">
        <dgm:presLayoutVars>
          <dgm:chPref val="3"/>
        </dgm:presLayoutVars>
      </dgm:prSet>
      <dgm:spPr/>
    </dgm:pt>
    <dgm:pt modelId="{2ACCA1E4-AE55-4533-956F-0E1C9B589DD2}" type="pres">
      <dgm:prSet presAssocID="{65AEF621-B8D1-497A-9875-FF87FCF4ACC8}" presName="rootConnector" presStyleLbl="node3" presStyleIdx="11" presStyleCnt="12"/>
      <dgm:spPr/>
    </dgm:pt>
    <dgm:pt modelId="{35E3BE3E-B76D-40DB-96CC-6D5C39058CF3}" type="pres">
      <dgm:prSet presAssocID="{65AEF621-B8D1-497A-9875-FF87FCF4ACC8}" presName="hierChild4" presStyleCnt="0"/>
      <dgm:spPr/>
    </dgm:pt>
    <dgm:pt modelId="{7274ABE3-7006-4A32-88EB-2D1E853D8E68}" type="pres">
      <dgm:prSet presAssocID="{0244A12E-5BA0-4B41-A026-0E83F7A1089D}" presName="Name37" presStyleLbl="parChTrans1D4" presStyleIdx="30" presStyleCnt="32" custSzY="458866"/>
      <dgm:spPr/>
    </dgm:pt>
    <dgm:pt modelId="{0F1CE767-90BE-4D32-9F11-D6BEA30782A7}" type="pres">
      <dgm:prSet presAssocID="{B66A0039-EACD-4611-BDCE-1BCEC44671E9}" presName="hierRoot2" presStyleCnt="0">
        <dgm:presLayoutVars>
          <dgm:hierBranch val="init"/>
        </dgm:presLayoutVars>
      </dgm:prSet>
      <dgm:spPr/>
    </dgm:pt>
    <dgm:pt modelId="{9D6B97F5-65AD-4CF7-B2F3-E1100E6053CA}" type="pres">
      <dgm:prSet presAssocID="{B66A0039-EACD-4611-BDCE-1BCEC44671E9}" presName="rootComposite" presStyleCnt="0"/>
      <dgm:spPr/>
    </dgm:pt>
    <dgm:pt modelId="{AC6DDAEF-44FD-45D8-9FF1-5E2207E53BB6}" type="pres">
      <dgm:prSet presAssocID="{B66A0039-EACD-4611-BDCE-1BCEC44671E9}" presName="rootText" presStyleLbl="node4" presStyleIdx="30" presStyleCnt="32" custScaleY="119157">
        <dgm:presLayoutVars>
          <dgm:chPref val="3"/>
        </dgm:presLayoutVars>
      </dgm:prSet>
      <dgm:spPr/>
    </dgm:pt>
    <dgm:pt modelId="{47FF5A34-49E4-4B30-84AD-91A0C2D8C3CD}" type="pres">
      <dgm:prSet presAssocID="{B66A0039-EACD-4611-BDCE-1BCEC44671E9}" presName="rootConnector" presStyleLbl="node4" presStyleIdx="30" presStyleCnt="32"/>
      <dgm:spPr/>
    </dgm:pt>
    <dgm:pt modelId="{83B453A7-BAE2-4A8A-85C9-1B03CFAF3F7D}" type="pres">
      <dgm:prSet presAssocID="{B66A0039-EACD-4611-BDCE-1BCEC44671E9}" presName="hierChild4" presStyleCnt="0"/>
      <dgm:spPr/>
    </dgm:pt>
    <dgm:pt modelId="{71356B7A-944A-487F-8F74-C3B07769464E}" type="pres">
      <dgm:prSet presAssocID="{B66A0039-EACD-4611-BDCE-1BCEC44671E9}" presName="hierChild5" presStyleCnt="0"/>
      <dgm:spPr/>
    </dgm:pt>
    <dgm:pt modelId="{45CEF5A4-1766-41E7-90F6-916EB6F33847}" type="pres">
      <dgm:prSet presAssocID="{DF99F70F-3EF0-4ACA-B8E7-4CEFCC49FF52}" presName="Name37" presStyleLbl="parChTrans1D4" presStyleIdx="31" presStyleCnt="32" custSzY="1167117"/>
      <dgm:spPr/>
    </dgm:pt>
    <dgm:pt modelId="{60E1147C-9360-439A-B2D4-59E617B1CF23}" type="pres">
      <dgm:prSet presAssocID="{D091DFAA-3A34-4E8F-B30E-249BFCC68728}" presName="hierRoot2" presStyleCnt="0">
        <dgm:presLayoutVars>
          <dgm:hierBranch val="init"/>
        </dgm:presLayoutVars>
      </dgm:prSet>
      <dgm:spPr/>
    </dgm:pt>
    <dgm:pt modelId="{C7F23BB1-F494-4346-9C19-8DE5E9241EB2}" type="pres">
      <dgm:prSet presAssocID="{D091DFAA-3A34-4E8F-B30E-249BFCC68728}" presName="rootComposite" presStyleCnt="0"/>
      <dgm:spPr/>
    </dgm:pt>
    <dgm:pt modelId="{064EDFC6-B9B3-438E-8300-39187B7322B4}" type="pres">
      <dgm:prSet presAssocID="{D091DFAA-3A34-4E8F-B30E-249BFCC68728}" presName="rootText" presStyleLbl="node4" presStyleIdx="31" presStyleCnt="32" custScaleY="119157">
        <dgm:presLayoutVars>
          <dgm:chPref val="3"/>
        </dgm:presLayoutVars>
      </dgm:prSet>
      <dgm:spPr/>
    </dgm:pt>
    <dgm:pt modelId="{9008BCF7-84EA-4AB1-9695-7E2DE96A8F32}" type="pres">
      <dgm:prSet presAssocID="{D091DFAA-3A34-4E8F-B30E-249BFCC68728}" presName="rootConnector" presStyleLbl="node4" presStyleIdx="31" presStyleCnt="32"/>
      <dgm:spPr/>
    </dgm:pt>
    <dgm:pt modelId="{AB82BCAB-7253-4BCC-8577-AF1CC93625E9}" type="pres">
      <dgm:prSet presAssocID="{D091DFAA-3A34-4E8F-B30E-249BFCC68728}" presName="hierChild4" presStyleCnt="0"/>
      <dgm:spPr/>
    </dgm:pt>
    <dgm:pt modelId="{8CB4457E-502E-4861-9AEF-029B7E063A0A}" type="pres">
      <dgm:prSet presAssocID="{D091DFAA-3A34-4E8F-B30E-249BFCC68728}" presName="hierChild5" presStyleCnt="0"/>
      <dgm:spPr/>
    </dgm:pt>
    <dgm:pt modelId="{0A472B2F-4AEF-4907-A5E1-DB42E6386869}" type="pres">
      <dgm:prSet presAssocID="{65AEF621-B8D1-497A-9875-FF87FCF4ACC8}" presName="hierChild5" presStyleCnt="0"/>
      <dgm:spPr/>
    </dgm:pt>
    <dgm:pt modelId="{E9F3604E-9DD7-4AF4-B8CD-391BC7605FD2}" type="pres">
      <dgm:prSet presAssocID="{EA231296-7158-4E92-BAB5-0A0C95F81C4D}" presName="hierChild5" presStyleCnt="0"/>
      <dgm:spPr/>
    </dgm:pt>
    <dgm:pt modelId="{50DA72DA-E06D-47C7-91A6-F5A151F4F6F0}" type="pres">
      <dgm:prSet presAssocID="{A971D649-D52F-468D-A927-2AE0459349D0}" presName="hierChild3" presStyleCnt="0"/>
      <dgm:spPr/>
    </dgm:pt>
  </dgm:ptLst>
  <dgm:cxnLst>
    <dgm:cxn modelId="{68501B01-4368-4F08-AD97-46C5E1C91F28}" srcId="{C101781B-9002-4AF7-B567-2E54B2EF5615}" destId="{E48E62ED-FB6E-477B-846F-4BFFF2ADB679}" srcOrd="2" destOrd="0" parTransId="{37AA0D64-6142-4C92-993F-F72F9D30FB83}" sibTransId="{4EB99C95-90AD-4469-9017-E9CD4246247B}"/>
    <dgm:cxn modelId="{CBB16C03-38D7-4965-B3C3-D0CBBC1E8B2D}" type="presOf" srcId="{4786F29C-DA2D-4739-83A8-C4CBCF56D6CC}" destId="{868B4382-2BB9-4250-81A8-95ED3FEF1153}" srcOrd="0" destOrd="0" presId="urn:microsoft.com/office/officeart/2005/8/layout/orgChart1"/>
    <dgm:cxn modelId="{743DCC03-8BE4-4DE2-9967-FF3C2E64686F}" type="presOf" srcId="{6D6E7CC1-0592-4839-B89C-A322C9D78B38}" destId="{6001AB6D-168E-40D5-A161-E8A038146CB9}" srcOrd="1" destOrd="0" presId="urn:microsoft.com/office/officeart/2005/8/layout/orgChart1"/>
    <dgm:cxn modelId="{EF435704-1A7D-4470-B392-F62BD4E7212C}" type="presOf" srcId="{DCAC5196-E50C-42FA-AEA2-53B43BC8A1FB}" destId="{C3593AF9-7830-4F8D-B6E3-53EAE6914B41}" srcOrd="0" destOrd="0" presId="urn:microsoft.com/office/officeart/2005/8/layout/orgChart1"/>
    <dgm:cxn modelId="{2FE9C304-ECC8-40DD-AEB6-7746A6656D54}" type="presOf" srcId="{0245FA0A-767B-4A04-B628-BCB9FFD00870}" destId="{1C18D8E1-95C8-465D-98F8-5E7EA3F4C716}" srcOrd="0" destOrd="0" presId="urn:microsoft.com/office/officeart/2005/8/layout/orgChart1"/>
    <dgm:cxn modelId="{B8E0F904-C4AA-4605-9E91-7AE4A424D398}" type="presOf" srcId="{0245FA0A-767B-4A04-B628-BCB9FFD00870}" destId="{81A07746-1F87-4FFC-85BF-BBFA22CF1A15}" srcOrd="1" destOrd="0" presId="urn:microsoft.com/office/officeart/2005/8/layout/orgChart1"/>
    <dgm:cxn modelId="{2E775E05-4E59-40AE-8F78-EEC3FCE58560}" srcId="{9F639AFF-1F8F-4BDB-9730-D105554347C2}" destId="{E642C82A-999A-44C3-90D1-EA9149E41CE0}" srcOrd="0" destOrd="0" parTransId="{A1A49249-9924-49C2-9E1D-A0BEA8EC79FB}" sibTransId="{F50241E2-2E12-437C-BD3D-8FB74A0CA4A2}"/>
    <dgm:cxn modelId="{89AF7908-D2B4-4487-8FF7-62BAC80D005F}" type="presOf" srcId="{2EF79976-87AF-4C0A-9213-F49DCE929F7B}" destId="{58E76570-9222-40A5-8B72-71E558B96F03}" srcOrd="1" destOrd="0" presId="urn:microsoft.com/office/officeart/2005/8/layout/orgChart1"/>
    <dgm:cxn modelId="{CAC1BE0A-3F24-4AE5-A05C-937F0A22F7D8}" type="presOf" srcId="{40831794-3DBD-4323-849E-9A54551AAF49}" destId="{9124A0C3-ACED-455A-8229-80F2EC04D73B}" srcOrd="0" destOrd="0" presId="urn:microsoft.com/office/officeart/2005/8/layout/orgChart1"/>
    <dgm:cxn modelId="{A3E0510B-F3B7-401E-B5EE-062DCCC2FF4F}" type="presOf" srcId="{0244A12E-5BA0-4B41-A026-0E83F7A1089D}" destId="{7274ABE3-7006-4A32-88EB-2D1E853D8E68}" srcOrd="0" destOrd="0" presId="urn:microsoft.com/office/officeart/2005/8/layout/orgChart1"/>
    <dgm:cxn modelId="{FFF5120D-386C-444C-AB2E-A9908298C48E}" type="presOf" srcId="{4771DA43-C2FC-4722-AA40-B30163A624F7}" destId="{A49FBD8F-9452-4793-9D75-B87111C297C3}" srcOrd="0" destOrd="0" presId="urn:microsoft.com/office/officeart/2005/8/layout/orgChart1"/>
    <dgm:cxn modelId="{B647190E-002E-4133-98EF-93EE6AC5E751}" srcId="{A971D649-D52F-468D-A927-2AE0459349D0}" destId="{C101781B-9002-4AF7-B567-2E54B2EF5615}" srcOrd="1" destOrd="0" parTransId="{6F8C9798-E8B5-4CDC-BEE7-50976772C7EA}" sibTransId="{10CFE976-8BD4-4311-AFD4-4DB5B7B4D487}"/>
    <dgm:cxn modelId="{3B09590E-7E20-47C8-8BA6-F924440BBA37}" type="presOf" srcId="{8C5CB1B7-F84A-4AF0-89A8-6201946F7C3A}" destId="{A855F636-153C-4F33-8F57-DCBEF19B4E22}" srcOrd="1" destOrd="0" presId="urn:microsoft.com/office/officeart/2005/8/layout/orgChart1"/>
    <dgm:cxn modelId="{10763910-C08B-45E8-8944-BBF7B71BC6DD}" type="presOf" srcId="{17285427-AC8F-4126-88DC-8FDA2BBC5E3B}" destId="{AA003391-7EF2-4B16-A48E-0D398C203A19}" srcOrd="0" destOrd="0" presId="urn:microsoft.com/office/officeart/2005/8/layout/orgChart1"/>
    <dgm:cxn modelId="{DA3F9010-58AC-4C4E-B8D6-B2D89BC8E05F}" type="presOf" srcId="{D4CF59A1-3E0A-458E-A53A-2BD49B751ED5}" destId="{4750F4B8-46AA-4F36-8160-B5F179758964}" srcOrd="0" destOrd="0" presId="urn:microsoft.com/office/officeart/2005/8/layout/orgChart1"/>
    <dgm:cxn modelId="{547DB610-D70C-4A8D-96F2-76ED512917FD}" type="presOf" srcId="{5DA3E34C-16CB-41A6-8178-D5C69494727A}" destId="{D0A7ABB7-D1DE-4E64-9B33-FF73957B87C9}" srcOrd="0" destOrd="0" presId="urn:microsoft.com/office/officeart/2005/8/layout/orgChart1"/>
    <dgm:cxn modelId="{12B71B11-ADAE-425B-B943-C90CEAF35AB5}" type="presOf" srcId="{E642C82A-999A-44C3-90D1-EA9149E41CE0}" destId="{6A7541EB-B331-44EE-8436-0EE8ACFE82B9}" srcOrd="1" destOrd="0" presId="urn:microsoft.com/office/officeart/2005/8/layout/orgChart1"/>
    <dgm:cxn modelId="{5DBD8A12-ABB8-4165-9469-5C178CA2652D}" type="presOf" srcId="{8B09115F-3ECF-485E-9765-677B43A39F5A}" destId="{25F21ECC-E688-487F-9B47-D17755F48335}" srcOrd="0" destOrd="0" presId="urn:microsoft.com/office/officeart/2005/8/layout/orgChart1"/>
    <dgm:cxn modelId="{E2C08A13-1F6B-40A3-A757-69B489A6B624}" type="presOf" srcId="{9CFC0ABA-4A32-475B-BE3C-2D7175D4B001}" destId="{1188A4D5-A6EB-43F1-89A3-9E8A2769AD63}" srcOrd="0" destOrd="0" presId="urn:microsoft.com/office/officeart/2005/8/layout/orgChart1"/>
    <dgm:cxn modelId="{E46C1D14-1A9E-441C-A3C7-9EBFBE9C4D41}" srcId="{21D2B42D-E19F-45F6-ADC6-5962132BA48D}" destId="{70D8633E-82CA-4395-86C6-067A474416D0}" srcOrd="1" destOrd="0" parTransId="{4B4A99DF-69C4-4ACB-AC31-E5BD2295E434}" sibTransId="{B7385C22-D529-4F73-9583-FDEA05B8516F}"/>
    <dgm:cxn modelId="{0C5C5D14-C6CD-49AA-9B07-FC33FB41ED94}" type="presOf" srcId="{846C1107-0BB4-4CC5-8FB9-87111B542C0F}" destId="{2935C370-EE89-44FD-AF08-430C0CB14AF3}" srcOrd="1" destOrd="0" presId="urn:microsoft.com/office/officeart/2005/8/layout/orgChart1"/>
    <dgm:cxn modelId="{4F03A114-0A49-4B25-87B8-24DE6B3172A4}" type="presOf" srcId="{DC6B28A9-9461-447B-BE44-672ECA2F8DDF}" destId="{00383285-89A6-49E2-BA0E-CBF4E3172D0A}" srcOrd="0" destOrd="0" presId="urn:microsoft.com/office/officeart/2005/8/layout/orgChart1"/>
    <dgm:cxn modelId="{7DCDDB14-82AF-41D2-A624-A19533C36365}" type="presOf" srcId="{A830C80D-8CD6-40EC-AD42-3FC0B4D07D3E}" destId="{A702CE6D-40AF-46ED-9067-5FB40AB27865}" srcOrd="0" destOrd="0" presId="urn:microsoft.com/office/officeart/2005/8/layout/orgChart1"/>
    <dgm:cxn modelId="{7863E216-950C-41EF-87EF-2AD08A3B25C7}" srcId="{573554DB-1078-470D-882C-F76769BE539C}" destId="{E159471E-5F1D-4AF9-BF93-4D4AC6E5CD1D}" srcOrd="0" destOrd="0" parTransId="{235C54B7-CBD9-43B3-A4CC-3BED642D772B}" sibTransId="{4076F9C5-F883-4786-9B0C-A10E9EC426D8}"/>
    <dgm:cxn modelId="{F6783317-58A8-48A3-9E3C-49BA0D98E767}" type="presOf" srcId="{7811DC86-6D2C-49E3-A4D4-22989CA64277}" destId="{5D797C45-2B4B-4E93-A736-258675A10654}" srcOrd="0" destOrd="0" presId="urn:microsoft.com/office/officeart/2005/8/layout/orgChart1"/>
    <dgm:cxn modelId="{20F34B19-F119-4ACA-B640-91748538EB60}" type="presOf" srcId="{2EF504B3-3E45-4483-8B0A-DCD2B3875C79}" destId="{868B96AF-F18A-448A-A8D0-2471F2EDE78D}" srcOrd="1" destOrd="0" presId="urn:microsoft.com/office/officeart/2005/8/layout/orgChart1"/>
    <dgm:cxn modelId="{D0938719-98CC-4F4C-BF12-2A443C1DECE9}" type="presOf" srcId="{7E0CC731-FE7C-4A55-B7A9-6B46322F2C2A}" destId="{D88EE398-41D6-4C9C-A3E4-63DA4E7EC119}" srcOrd="1" destOrd="0" presId="urn:microsoft.com/office/officeart/2005/8/layout/orgChart1"/>
    <dgm:cxn modelId="{2B06D219-86D9-492E-8718-9475C6A65594}" type="presOf" srcId="{CE65EDBD-5B9E-4B66-B590-FB4E2F317E1C}" destId="{2494C0D6-CDBB-4BA1-B71C-53D854F15996}" srcOrd="0" destOrd="0" presId="urn:microsoft.com/office/officeart/2005/8/layout/orgChart1"/>
    <dgm:cxn modelId="{D1E8FF1B-41FA-4DE5-A23B-6C97D89CF865}" type="presOf" srcId="{573554DB-1078-470D-882C-F76769BE539C}" destId="{0D9E69AD-7F5C-4E9F-B1FD-B799D6261D23}" srcOrd="1" destOrd="0" presId="urn:microsoft.com/office/officeart/2005/8/layout/orgChart1"/>
    <dgm:cxn modelId="{0204861E-267C-4E59-BC21-F603E45ACE83}" type="presOf" srcId="{975D97A7-8CB4-423E-8ABC-D2B82BC28AC6}" destId="{A7EE592C-232C-445A-A435-886A368AC6DF}" srcOrd="0" destOrd="0" presId="urn:microsoft.com/office/officeart/2005/8/layout/orgChart1"/>
    <dgm:cxn modelId="{798F981E-801E-4550-BD52-46D5C4605DD9}" type="presOf" srcId="{5C5ECFAB-755A-4834-9D82-9119DA0B0CB4}" destId="{3E684442-E00C-4F83-BE2C-048D3AB190E8}" srcOrd="0" destOrd="0" presId="urn:microsoft.com/office/officeart/2005/8/layout/orgChart1"/>
    <dgm:cxn modelId="{AA72551F-B538-4676-8B2D-0AB7CCCC62D5}" type="presOf" srcId="{21D2B42D-E19F-45F6-ADC6-5962132BA48D}" destId="{99C442BD-AA21-4E1A-83FB-ED41985A3C32}" srcOrd="1" destOrd="0" presId="urn:microsoft.com/office/officeart/2005/8/layout/orgChart1"/>
    <dgm:cxn modelId="{2BE7EC21-76DB-4DE0-B707-2FD12C220543}" type="presOf" srcId="{846C1107-0BB4-4CC5-8FB9-87111B542C0F}" destId="{DA671B9B-25AF-4C46-8DEC-1EBB9124DD73}" srcOrd="0" destOrd="0" presId="urn:microsoft.com/office/officeart/2005/8/layout/orgChart1"/>
    <dgm:cxn modelId="{E9535424-93FF-4D6F-A5F1-EBB2713FAD65}" type="presOf" srcId="{370E30C6-378F-4887-9A78-DBC9C5E1AAB8}" destId="{4BCA4C93-9D08-48F0-B688-2F4A4A22789F}" srcOrd="0" destOrd="0" presId="urn:microsoft.com/office/officeart/2005/8/layout/orgChart1"/>
    <dgm:cxn modelId="{7D830326-E93A-472C-9D03-CDDE9FE5C11D}" type="presOf" srcId="{70D8633E-82CA-4395-86C6-067A474416D0}" destId="{88150250-D7E4-45E5-BB02-6EECF2ABE60A}" srcOrd="0" destOrd="0" presId="urn:microsoft.com/office/officeart/2005/8/layout/orgChart1"/>
    <dgm:cxn modelId="{99AF1026-574F-447D-AA6D-AA798408A1CC}" type="presOf" srcId="{B66A0039-EACD-4611-BDCE-1BCEC44671E9}" destId="{AC6DDAEF-44FD-45D8-9FF1-5E2207E53BB6}" srcOrd="0" destOrd="0" presId="urn:microsoft.com/office/officeart/2005/8/layout/orgChart1"/>
    <dgm:cxn modelId="{80A61828-E52A-4B1E-BEE8-67F0EB4BC64D}" type="presOf" srcId="{D24D1162-5CF9-4DDF-8CB9-D1FF5815E378}" destId="{9F40CF28-9C8F-459B-AB36-C969FB169E91}" srcOrd="0" destOrd="0" presId="urn:microsoft.com/office/officeart/2005/8/layout/orgChart1"/>
    <dgm:cxn modelId="{854EF428-AEDF-476B-A3FA-179C451497CA}" type="presOf" srcId="{70D8633E-82CA-4395-86C6-067A474416D0}" destId="{A5A56037-4138-4285-9802-652F05055F37}" srcOrd="1" destOrd="0" presId="urn:microsoft.com/office/officeart/2005/8/layout/orgChart1"/>
    <dgm:cxn modelId="{4FCFA829-79DD-4FDF-9997-920681C54DAE}" type="presOf" srcId="{E7201B2C-F6C5-452B-AB57-53EEC6E237A7}" destId="{399FE9A9-77F7-4539-9AA6-F81CC0BC5E4F}" srcOrd="1" destOrd="0" presId="urn:microsoft.com/office/officeart/2005/8/layout/orgChart1"/>
    <dgm:cxn modelId="{2D56F929-C2C3-4D79-9155-406517739310}" type="presOf" srcId="{12B0BF43-D675-412E-85FE-4AD01A161B25}" destId="{88E301F7-F549-4AE4-81C3-20219077D218}" srcOrd="0" destOrd="0" presId="urn:microsoft.com/office/officeart/2005/8/layout/orgChart1"/>
    <dgm:cxn modelId="{F0E7002A-FA63-4E98-A5D9-F7D4A6DCA6FC}" type="presOf" srcId="{E7201B2C-F6C5-452B-AB57-53EEC6E237A7}" destId="{FF47DAF4-8695-455C-AAB5-D23E609789B9}" srcOrd="0" destOrd="0" presId="urn:microsoft.com/office/officeart/2005/8/layout/orgChart1"/>
    <dgm:cxn modelId="{0B87E32C-EEF4-43FF-986A-CFD93CD6B448}" type="presOf" srcId="{0C4E7293-E736-45A7-92AE-7171FF7CD442}" destId="{CC05AFCE-FF33-4A60-9BEF-47C3F0B44C2F}" srcOrd="0" destOrd="0" presId="urn:microsoft.com/office/officeart/2005/8/layout/orgChart1"/>
    <dgm:cxn modelId="{75B62A2F-EE18-456F-AAEE-F928FFF27388}" type="presOf" srcId="{D8FC2BC6-E34A-480E-90DB-94EAB0F41FEA}" destId="{1183B503-58CA-4E09-9F3C-21487154DED0}" srcOrd="0" destOrd="0" presId="urn:microsoft.com/office/officeart/2005/8/layout/orgChart1"/>
    <dgm:cxn modelId="{9D05AB31-7A02-48E4-ADF8-6028EDC8F9F4}" srcId="{65AEF621-B8D1-497A-9875-FF87FCF4ACC8}" destId="{D091DFAA-3A34-4E8F-B30E-249BFCC68728}" srcOrd="1" destOrd="0" parTransId="{DF99F70F-3EF0-4ACA-B8E7-4CEFCC49FF52}" sibTransId="{254064F9-0969-436B-8760-0E9C429D7CAC}"/>
    <dgm:cxn modelId="{E63D8C33-2F5C-42AE-858F-60AE9E74BA8D}" srcId="{7E5C1A41-C7E0-4EF8-BF36-2603EE9F903A}" destId="{D4CF59A1-3E0A-458E-A53A-2BD49B751ED5}" srcOrd="1" destOrd="0" parTransId="{57DDD101-5893-4F09-927B-A1A6403A4AD8}" sibTransId="{001A683F-25AA-4EAE-9A9B-1DD819B47BBE}"/>
    <dgm:cxn modelId="{C7E92134-330D-4546-AA86-91F11684BC17}" type="presOf" srcId="{40831794-3DBD-4323-849E-9A54551AAF49}" destId="{6BC96E94-91AB-439D-ABA9-B93236A71FC9}" srcOrd="1" destOrd="0" presId="urn:microsoft.com/office/officeart/2005/8/layout/orgChart1"/>
    <dgm:cxn modelId="{975A3B34-2555-4B2B-9CA2-4AEDAF9E8505}" srcId="{E48E62ED-FB6E-477B-846F-4BFFF2ADB679}" destId="{8C5CB1B7-F84A-4AF0-89A8-6201946F7C3A}" srcOrd="1" destOrd="0" parTransId="{0B13945D-689D-44F1-9758-563B9A5CD34F}" sibTransId="{07F1C9BD-03F0-4F58-8127-3211FC80E0CE}"/>
    <dgm:cxn modelId="{68E78234-BC23-4C3A-AB62-AE7C30A502EB}" srcId="{A971D649-D52F-468D-A927-2AE0459349D0}" destId="{EA231296-7158-4E92-BAB5-0A0C95F81C4D}" srcOrd="3" destOrd="0" parTransId="{6518C115-2287-4703-A087-B177ABB1FA00}" sibTransId="{7AE73034-1FC1-4A9A-AEEC-9766CB88076B}"/>
    <dgm:cxn modelId="{40434435-D7E2-43F3-ADD3-DFBF01FBA6A2}" type="presOf" srcId="{74460E8F-4FD3-4792-A457-659DA98015DF}" destId="{1D534148-7825-4209-B323-7AA162CB6928}" srcOrd="1" destOrd="0" presId="urn:microsoft.com/office/officeart/2005/8/layout/orgChart1"/>
    <dgm:cxn modelId="{1C4DFF35-ACA3-45E4-8AEE-2E32764E3011}" type="presOf" srcId="{9E3FD69E-26FC-451A-BE7D-5D65C6CE450E}" destId="{51CCFD22-7316-495C-8831-65F21F247C83}" srcOrd="0" destOrd="0" presId="urn:microsoft.com/office/officeart/2005/8/layout/orgChart1"/>
    <dgm:cxn modelId="{41AA8236-8702-4767-ADD1-1BD91D48CE6D}" srcId="{67081B5C-F1F5-442F-A24C-CBFD78811A4A}" destId="{17285427-AC8F-4126-88DC-8FDA2BBC5E3B}" srcOrd="0" destOrd="0" parTransId="{9E3FD69E-26FC-451A-BE7D-5D65C6CE450E}" sibTransId="{208FBF9C-5661-4937-BCA8-9DE96E798BC2}"/>
    <dgm:cxn modelId="{EC72F636-C582-4F56-AF62-15A46C147D82}" type="presOf" srcId="{BD014992-61B9-47C2-B113-001773D21248}" destId="{FC0C0BD0-0E78-4789-B722-55C71D6FEA98}" srcOrd="1" destOrd="0" presId="urn:microsoft.com/office/officeart/2005/8/layout/orgChart1"/>
    <dgm:cxn modelId="{1AB7F837-89BF-4E9A-892F-E031DE6399DF}" type="presOf" srcId="{63B60730-5E55-44BF-9369-65A170528E64}" destId="{0F79E16F-6CF2-4274-B84E-585E0775D379}" srcOrd="0" destOrd="0" presId="urn:microsoft.com/office/officeart/2005/8/layout/orgChart1"/>
    <dgm:cxn modelId="{47BAF837-65AC-4C7B-8A94-F81165344040}" type="presOf" srcId="{0F4285EF-3E32-486F-867A-D9C8BA91E321}" destId="{BDE2910D-4EE1-413A-9914-29F0723BCBEA}" srcOrd="0" destOrd="0" presId="urn:microsoft.com/office/officeart/2005/8/layout/orgChart1"/>
    <dgm:cxn modelId="{0005CB38-2EB1-4463-A164-DD0565C880E6}" type="presOf" srcId="{E159471E-5F1D-4AF9-BF93-4D4AC6E5CD1D}" destId="{A83E0EBC-525E-473E-B22E-7216E7CEADCC}" srcOrd="0" destOrd="0" presId="urn:microsoft.com/office/officeart/2005/8/layout/orgChart1"/>
    <dgm:cxn modelId="{65F83939-E4DD-4F25-BE64-66C1F3081ADA}" srcId="{21D2B42D-E19F-45F6-ADC6-5962132BA48D}" destId="{40831794-3DBD-4323-849E-9A54551AAF49}" srcOrd="0" destOrd="0" parTransId="{555B0A02-4466-4A70-A5A8-DAADA0383F14}" sibTransId="{20932ECA-1145-4A1C-9E6D-468DD5B88E64}"/>
    <dgm:cxn modelId="{896BE23A-9618-4C11-A78B-58AA1C846982}" srcId="{A971D649-D52F-468D-A927-2AE0459349D0}" destId="{21D2B42D-E19F-45F6-ADC6-5962132BA48D}" srcOrd="0" destOrd="0" parTransId="{5DA3E34C-16CB-41A6-8178-D5C69494727A}" sibTransId="{260D120C-8266-4A43-9673-BCD2EF9FF6C6}"/>
    <dgm:cxn modelId="{4DC23B3B-BC82-4B4F-9AFC-D22DA318821C}" srcId="{7E5C1A41-C7E0-4EF8-BF36-2603EE9F903A}" destId="{DC6B28A9-9461-447B-BE44-672ECA2F8DDF}" srcOrd="0" destOrd="0" parTransId="{86D4AE05-6A61-48A5-A131-F9081885376F}" sibTransId="{2DDBC395-B040-4C6F-BEB0-662BD25FA437}"/>
    <dgm:cxn modelId="{001E7F3C-5702-4C5D-9D08-0EBC6382F976}" srcId="{70D8633E-82CA-4395-86C6-067A474416D0}" destId="{6D6E7CC1-0592-4839-B89C-A322C9D78B38}" srcOrd="1" destOrd="0" parTransId="{15E3CE77-27C0-42F7-8A38-DEE1BD5DFA82}" sibTransId="{9305B317-DF59-4578-9668-DDE08031C4BA}"/>
    <dgm:cxn modelId="{D828833D-993E-435B-80CE-D2E1F89B84EB}" type="presOf" srcId="{8C5CB1B7-F84A-4AF0-89A8-6201946F7C3A}" destId="{F7E04DE2-E4ED-4783-A278-F2E849549E59}" srcOrd="0" destOrd="0" presId="urn:microsoft.com/office/officeart/2005/8/layout/orgChart1"/>
    <dgm:cxn modelId="{7EC93F3E-4989-40E1-97BE-7B0E0FD528D6}" type="presOf" srcId="{93A6F127-BBF5-4ED3-BCF9-BCE40444329A}" destId="{5A7E0632-4142-4786-B7D2-5D41038B6322}" srcOrd="1" destOrd="0" presId="urn:microsoft.com/office/officeart/2005/8/layout/orgChart1"/>
    <dgm:cxn modelId="{0DAD1640-009B-43B2-A6CE-B3E5D5BDC056}" type="presOf" srcId="{DC6B28A9-9461-447B-BE44-672ECA2F8DDF}" destId="{58963B9C-F64C-4C95-A5EA-F0E3FC0DF68F}" srcOrd="1" destOrd="0" presId="urn:microsoft.com/office/officeart/2005/8/layout/orgChart1"/>
    <dgm:cxn modelId="{786A7840-B6CA-4D8C-9382-994067E4B6E6}" type="presOf" srcId="{6F8C9798-E8B5-4CDC-BEE7-50976772C7EA}" destId="{2C1477EE-1211-41FE-9BD7-46E2DA983E2D}" srcOrd="0" destOrd="0" presId="urn:microsoft.com/office/officeart/2005/8/layout/orgChart1"/>
    <dgm:cxn modelId="{CF97CC40-EC79-4FBF-BD41-E8FE1F18F203}" srcId="{93A6F127-BBF5-4ED3-BCF9-BCE40444329A}" destId="{7E0CC731-FE7C-4A55-B7A9-6B46322F2C2A}" srcOrd="1" destOrd="0" parTransId="{4DEF2C7C-0F70-4206-8021-F01F77763335}" sibTransId="{5852B1A6-F574-4E16-B6AD-634DC4DDCB79}"/>
    <dgm:cxn modelId="{2BEF635B-C169-442F-B787-6D5C9F83473A}" srcId="{F717D35C-B0A9-4081-94D9-243983D6E64C}" destId="{A830C80D-8CD6-40EC-AD42-3FC0B4D07D3E}" srcOrd="1" destOrd="0" parTransId="{8C4A1BE5-6AD0-40E1-82B8-2CD57ABFEF7C}" sibTransId="{E16167A0-30A3-4125-8F4A-C61743AFB11F}"/>
    <dgm:cxn modelId="{5299E25D-AB6D-48D3-A848-E0AA9ED9B639}" type="presOf" srcId="{573554DB-1078-470D-882C-F76769BE539C}" destId="{8F6CCC6B-03E3-48F9-8EBC-3E38E3851498}" srcOrd="0" destOrd="0" presId="urn:microsoft.com/office/officeart/2005/8/layout/orgChart1"/>
    <dgm:cxn modelId="{614C2261-9378-41A5-9609-B7F9DD8D2A9E}" type="presOf" srcId="{7E5C1A41-C7E0-4EF8-BF36-2603EE9F903A}" destId="{A6899AAC-13FD-47B8-BB91-238990F0EAD0}" srcOrd="0" destOrd="0" presId="urn:microsoft.com/office/officeart/2005/8/layout/orgChart1"/>
    <dgm:cxn modelId="{30715E41-FCA2-42F8-A53B-5E70B00C0A7A}" type="presOf" srcId="{4A427489-C6E7-4EF0-A164-6D7DB982E2BE}" destId="{C4FFD0A4-4946-40EC-9C80-5351FDA8A589}" srcOrd="0" destOrd="0" presId="urn:microsoft.com/office/officeart/2005/8/layout/orgChart1"/>
    <dgm:cxn modelId="{65F57F61-5644-4BFE-B317-1EDBED204ED4}" type="presOf" srcId="{4B4A99DF-69C4-4ACB-AC31-E5BD2295E434}" destId="{7A5455C0-6739-4051-9C07-DD65685A1742}" srcOrd="0" destOrd="0" presId="urn:microsoft.com/office/officeart/2005/8/layout/orgChart1"/>
    <dgm:cxn modelId="{D544C541-E560-4C21-947F-D35CDC5D7407}" type="presOf" srcId="{63B60730-5E55-44BF-9369-65A170528E64}" destId="{C634343B-BA41-4CFC-8A0D-BC0FA2B2B734}" srcOrd="1" destOrd="0" presId="urn:microsoft.com/office/officeart/2005/8/layout/orgChart1"/>
    <dgm:cxn modelId="{991BEF61-B3F2-4C6A-8C89-AA6CF61E252B}" type="presOf" srcId="{65AEF621-B8D1-497A-9875-FF87FCF4ACC8}" destId="{941B129F-F718-4D72-8AA3-A816AEEE680C}" srcOrd="0" destOrd="0" presId="urn:microsoft.com/office/officeart/2005/8/layout/orgChart1"/>
    <dgm:cxn modelId="{3C7C7643-95A2-42EB-9BA5-A5F68BBBA146}" type="presOf" srcId="{86D4AE05-6A61-48A5-A131-F9081885376F}" destId="{B25401EA-2122-482D-AD8E-3B602446E69C}" srcOrd="0" destOrd="0" presId="urn:microsoft.com/office/officeart/2005/8/layout/orgChart1"/>
    <dgm:cxn modelId="{A8E82964-259C-49AD-82C6-2077FBF5F208}" type="presOf" srcId="{FBFE1A13-2365-418B-A78E-F7143DFCD54B}" destId="{CDB90DE5-EAC6-4445-8144-2F8542557F56}" srcOrd="0" destOrd="0" presId="urn:microsoft.com/office/officeart/2005/8/layout/orgChart1"/>
    <dgm:cxn modelId="{839D3A45-2C32-4F14-B807-615FFABA869B}" srcId="{573554DB-1078-470D-882C-F76769BE539C}" destId="{7E5C1A41-C7E0-4EF8-BF36-2603EE9F903A}" srcOrd="1" destOrd="0" parTransId="{669C968A-A1F4-42AF-B920-7957EB2761D0}" sibTransId="{15343FDE-DF63-4D92-8BEF-A1ADCD753BA4}"/>
    <dgm:cxn modelId="{0AEC9446-482B-4FC0-8087-F3184A852A2B}" type="presOf" srcId="{74460E8F-4FD3-4792-A457-659DA98015DF}" destId="{CF42AABA-8102-41EB-8892-F9822C679585}" srcOrd="0" destOrd="0" presId="urn:microsoft.com/office/officeart/2005/8/layout/orgChart1"/>
    <dgm:cxn modelId="{C9A29447-8B6E-437E-B8B9-6A4EC8280723}" type="presOf" srcId="{1E549956-25F1-427F-8B59-AD55B98B3CE5}" destId="{3BC0B40B-5360-42DD-8923-257D11A03A6A}" srcOrd="0" destOrd="0" presId="urn:microsoft.com/office/officeart/2005/8/layout/orgChart1"/>
    <dgm:cxn modelId="{B825F548-E157-4DCE-ADFA-49EF3878A201}" type="presOf" srcId="{A5294CA4-361C-48B8-9726-34C624DA2A61}" destId="{75E74160-0423-4292-95F2-C6B8BD910F50}" srcOrd="0" destOrd="0" presId="urn:microsoft.com/office/officeart/2005/8/layout/orgChart1"/>
    <dgm:cxn modelId="{063E2C69-4FC6-4C99-8BA2-48D26BBA8474}" type="presOf" srcId="{7E0CC731-FE7C-4A55-B7A9-6B46322F2C2A}" destId="{9724D6D5-77E3-4ED0-93B4-9B6F8FD90FFE}" srcOrd="0" destOrd="0" presId="urn:microsoft.com/office/officeart/2005/8/layout/orgChart1"/>
    <dgm:cxn modelId="{F33E646A-A813-4289-95EF-B9D650F0B00D}" srcId="{EA231296-7158-4E92-BAB5-0A0C95F81C4D}" destId="{4FAE70B0-3696-4610-9550-297C4A6C34C7}" srcOrd="0" destOrd="0" parTransId="{370E30C6-378F-4887-9A78-DBC9C5E1AAB8}" sibTransId="{0A7336AB-BC3B-463F-B60A-E22A082992FF}"/>
    <dgm:cxn modelId="{F8E2836A-B711-4B39-A25A-1B8C8B902155}" type="presOf" srcId="{D091DFAA-3A34-4E8F-B30E-249BFCC68728}" destId="{9008BCF7-84EA-4AB1-9695-7E2DE96A8F32}" srcOrd="1" destOrd="0" presId="urn:microsoft.com/office/officeart/2005/8/layout/orgChart1"/>
    <dgm:cxn modelId="{9094AF4A-E103-40F2-B8B1-49F5BFB67DB9}" srcId="{40831794-3DBD-4323-849E-9A54551AAF49}" destId="{31AB9E2D-1C41-4341-A0E1-0A5B5D3BC889}" srcOrd="0" destOrd="0" parTransId="{50758FEE-C695-45FC-9B57-70692CDF9472}" sibTransId="{AC15FE1B-8162-4126-BE74-4795213FD718}"/>
    <dgm:cxn modelId="{F9662B6C-8BC1-4602-B787-D08088C5BAF0}" srcId="{7E5C1A41-C7E0-4EF8-BF36-2603EE9F903A}" destId="{CE65EDBD-5B9E-4B66-B590-FB4E2F317E1C}" srcOrd="3" destOrd="0" parTransId="{EE8A9BF7-5C90-43BC-98C6-74031894EECA}" sibTransId="{D726FCFA-D9ED-4BC1-9BD9-457A5F3D4DE7}"/>
    <dgm:cxn modelId="{56CF886C-995D-4854-974A-FAA4A89AC955}" srcId="{C3F53B83-557A-4C95-A822-490912026D5D}" destId="{BD014992-61B9-47C2-B113-001773D21248}" srcOrd="0" destOrd="0" parTransId="{1029F10D-E6D4-4C19-9074-5C96C3B787B3}" sibTransId="{FBB9499B-C474-4CC9-9CA8-8C2301926292}"/>
    <dgm:cxn modelId="{CE9BE46E-8BBD-4577-9454-D386C1EDC23F}" srcId="{C101781B-9002-4AF7-B567-2E54B2EF5615}" destId="{F717D35C-B0A9-4081-94D9-243983D6E64C}" srcOrd="0" destOrd="0" parTransId="{1E549956-25F1-427F-8B59-AD55B98B3CE5}" sibTransId="{47647B5E-6385-4ACD-B50D-3BAC4BAD3553}"/>
    <dgm:cxn modelId="{45B0EE4E-DB72-4828-AAE2-E05F0310831C}" type="presOf" srcId="{47D51A62-96E3-40C7-A1EE-97F5AB44767F}" destId="{EFF21A9B-9252-4B4D-908E-652E32FB4A39}" srcOrd="1" destOrd="0" presId="urn:microsoft.com/office/officeart/2005/8/layout/orgChart1"/>
    <dgm:cxn modelId="{6A6E6F50-8B55-476B-9C0F-50A7E06F05CD}" type="presOf" srcId="{0B06B472-328B-4659-91F9-EB538CCBB06F}" destId="{62D1BC3F-BCB6-440F-B205-82A0D644E966}" srcOrd="0" destOrd="0" presId="urn:microsoft.com/office/officeart/2005/8/layout/orgChart1"/>
    <dgm:cxn modelId="{D61F7470-D6A5-4693-9994-9C515103E6B5}" srcId="{67081B5C-F1F5-442F-A24C-CBFD78811A4A}" destId="{E7201B2C-F6C5-452B-AB57-53EEC6E237A7}" srcOrd="1" destOrd="0" parTransId="{E5DA0A11-2F41-432C-9C23-85EC3F934CE9}" sibTransId="{EF352A0E-0837-42DD-8105-6E9A29961F6D}"/>
    <dgm:cxn modelId="{8BF99650-05CF-4934-8A43-8BD394B6CA99}" srcId="{EA231296-7158-4E92-BAB5-0A0C95F81C4D}" destId="{9F639AFF-1F8F-4BDB-9730-D105554347C2}" srcOrd="1" destOrd="0" parTransId="{2C17455E-9F22-46F0-B55B-A369A4C55952}" sibTransId="{105C0535-F9CD-4927-9927-0AAB03FD0B1E}"/>
    <dgm:cxn modelId="{A6E3A750-5DF9-4E65-A773-F11C63D0FE01}" srcId="{4FAE70B0-3696-4610-9550-297C4A6C34C7}" destId="{C806601D-9B65-47BA-9563-B8E1B12A2612}" srcOrd="3" destOrd="0" parTransId="{8B09115F-3ECF-485E-9765-677B43A39F5A}" sibTransId="{852747C7-AA2F-41A1-A007-3DDE0791B6EA}"/>
    <dgm:cxn modelId="{C91EFF50-0B4E-4437-AE42-44C2613DEAAF}" type="presOf" srcId="{9E9F1F69-D3C5-4C71-AC5C-2C7971BB78C8}" destId="{669137ED-6200-4EE1-98CD-9895C37304C8}" srcOrd="0" destOrd="0" presId="urn:microsoft.com/office/officeart/2005/8/layout/orgChart1"/>
    <dgm:cxn modelId="{CE40BD51-D8BD-488C-AABE-EE3F79DB2A23}" type="presOf" srcId="{7E5C1A41-C7E0-4EF8-BF36-2603EE9F903A}" destId="{7FB10E89-1B48-447E-8970-8B69C5E39EAE}" srcOrd="1" destOrd="0" presId="urn:microsoft.com/office/officeart/2005/8/layout/orgChart1"/>
    <dgm:cxn modelId="{02585C72-6594-46B7-BD13-EFB794CB3CE9}" type="presOf" srcId="{6D6E7CC1-0592-4839-B89C-A322C9D78B38}" destId="{5571D692-F732-4692-82E3-E53A4DDB36EB}" srcOrd="0" destOrd="0" presId="urn:microsoft.com/office/officeart/2005/8/layout/orgChart1"/>
    <dgm:cxn modelId="{219E5473-B4EA-4496-A0A0-A99372401D0D}" srcId="{65AEF621-B8D1-497A-9875-FF87FCF4ACC8}" destId="{B66A0039-EACD-4611-BDCE-1BCEC44671E9}" srcOrd="0" destOrd="0" parTransId="{0244A12E-5BA0-4B41-A026-0E83F7A1089D}" sibTransId="{88E0AF4B-6D2A-425E-B3C8-91F5AC9E3874}"/>
    <dgm:cxn modelId="{4498F074-7D20-4265-B1B9-1EFD66A7AB7C}" srcId="{93A6F127-BBF5-4ED3-BCF9-BCE40444329A}" destId="{63B60730-5E55-44BF-9369-65A170528E64}" srcOrd="0" destOrd="0" parTransId="{D24D1162-5CF9-4DDF-8CB9-D1FF5815E378}" sibTransId="{657215C1-5FBA-430A-97D6-0FE7D55551B1}"/>
    <dgm:cxn modelId="{3E584955-8121-4C43-899D-FA5F879114B2}" type="presOf" srcId="{D4CF59A1-3E0A-458E-A53A-2BD49B751ED5}" destId="{505EE795-8B71-478F-B360-AFB1901A40F5}" srcOrd="1" destOrd="0" presId="urn:microsoft.com/office/officeart/2005/8/layout/orgChart1"/>
    <dgm:cxn modelId="{60D02976-4189-4041-863C-234FC287653A}" type="presOf" srcId="{6C96DD15-9FCC-445E-B651-BA9742D65610}" destId="{D06C9E69-9B5F-4A52-8FDD-884BC917478D}" srcOrd="0" destOrd="0" presId="urn:microsoft.com/office/officeart/2005/8/layout/orgChart1"/>
    <dgm:cxn modelId="{B1EE9E78-56C3-4E42-902A-1A76420D98D6}" type="presOf" srcId="{47D51A62-96E3-40C7-A1EE-97F5AB44767F}" destId="{C2C2FB2D-CB7D-45E8-BA13-E1F2846EF900}" srcOrd="0" destOrd="0" presId="urn:microsoft.com/office/officeart/2005/8/layout/orgChart1"/>
    <dgm:cxn modelId="{8BA7A159-AA10-4833-AF12-4B909CFA3DE8}" type="presOf" srcId="{063528EB-56BC-461F-887A-9C9E810F4CF3}" destId="{42F545A7-1D10-410D-9C9D-C874C0AB54FD}" srcOrd="0" destOrd="0" presId="urn:microsoft.com/office/officeart/2005/8/layout/orgChart1"/>
    <dgm:cxn modelId="{CC7DBE79-E5B9-418A-8729-7387C0D2440B}" type="presOf" srcId="{98383CAD-218D-4EC5-A6E8-58063664B821}" destId="{AFBE16B1-B8E5-4441-B9C9-6C3D683B7FD9}" srcOrd="0" destOrd="0" presId="urn:microsoft.com/office/officeart/2005/8/layout/orgChart1"/>
    <dgm:cxn modelId="{DA08847C-AFE7-4E0E-AA46-71C34DCAF879}" srcId="{E159471E-5F1D-4AF9-BF93-4D4AC6E5CD1D}" destId="{12B0BF43-D675-412E-85FE-4AD01A161B25}" srcOrd="1" destOrd="0" parTransId="{0B06B472-328B-4659-91F9-EB538CCBB06F}" sibTransId="{2562252C-6E3C-47DB-ABCB-6AC303BC1CFD}"/>
    <dgm:cxn modelId="{3246F17C-2FD6-4321-A3D9-1DD443A1F77C}" type="presOf" srcId="{0B13945D-689D-44F1-9758-563B9A5CD34F}" destId="{AFE42571-C691-4089-B296-E06617433C0E}" srcOrd="0" destOrd="0" presId="urn:microsoft.com/office/officeart/2005/8/layout/orgChart1"/>
    <dgm:cxn modelId="{02C8197E-1CB8-414D-A494-027B8EC8E039}" type="presOf" srcId="{40372426-1098-4107-8036-F580B11B1848}" destId="{4468E5A4-B9C9-416A-8E1E-EB123D939B00}" srcOrd="0" destOrd="0" presId="urn:microsoft.com/office/officeart/2005/8/layout/orgChart1"/>
    <dgm:cxn modelId="{55AA9C7F-8DF3-4876-88BB-066F2D3FECAF}" type="presOf" srcId="{334E7089-CF91-4309-8E06-E5F75940AAC2}" destId="{FADD266A-B873-4568-B899-E8F6DDBCCB0F}" srcOrd="0" destOrd="0" presId="urn:microsoft.com/office/officeart/2005/8/layout/orgChart1"/>
    <dgm:cxn modelId="{4AB4AB7F-4DCF-4D8B-BED2-5C81FBCF32BE}" type="presOf" srcId="{C8A296A5-7036-4545-A9D6-C832EA947571}" destId="{2E93C509-CB4F-4FEB-8260-51C04258F4CF}" srcOrd="0" destOrd="0" presId="urn:microsoft.com/office/officeart/2005/8/layout/orgChart1"/>
    <dgm:cxn modelId="{86F36782-8480-4436-8EC9-D06D363FF7FF}" type="presOf" srcId="{0F4285EF-3E32-486F-867A-D9C8BA91E321}" destId="{39710403-28D2-4ADA-9FED-83F4E48899BD}" srcOrd="1" destOrd="0" presId="urn:microsoft.com/office/officeart/2005/8/layout/orgChart1"/>
    <dgm:cxn modelId="{6323B583-FB38-4DA7-83EC-5B6CBF9A48DA}" type="presOf" srcId="{31AB9E2D-1C41-4341-A0E1-0A5B5D3BC889}" destId="{E752B44F-F0D6-4A17-816A-9BAC6144C870}" srcOrd="0" destOrd="0" presId="urn:microsoft.com/office/officeart/2005/8/layout/orgChart1"/>
    <dgm:cxn modelId="{5C471B85-9591-4FD3-AFE8-21213BCC458E}" srcId="{C101781B-9002-4AF7-B567-2E54B2EF5615}" destId="{67081B5C-F1F5-442F-A24C-CBFD78811A4A}" srcOrd="3" destOrd="0" parTransId="{FCFCAB43-E1FD-4F0F-95C7-D79626DA61FD}" sibTransId="{64DA054D-A38C-4C24-ACA8-09CDF5569E5B}"/>
    <dgm:cxn modelId="{0BC0938B-3F54-49F4-9AC7-CCFD6F08EDA5}" srcId="{7E5C1A41-C7E0-4EF8-BF36-2603EE9F903A}" destId="{A5294CA4-361C-48B8-9726-34C624DA2A61}" srcOrd="2" destOrd="0" parTransId="{4A427489-C6E7-4EF0-A164-6D7DB982E2BE}" sibTransId="{ABFFF6EF-D0C1-48E5-AB43-C0953602F4EB}"/>
    <dgm:cxn modelId="{C4ADB68B-8C64-4F06-B1D6-FE2331DEFD00}" type="presOf" srcId="{9F639AFF-1F8F-4BDB-9730-D105554347C2}" destId="{9935CDD5-7CE9-4320-8036-FEA0900A1304}" srcOrd="1" destOrd="0" presId="urn:microsoft.com/office/officeart/2005/8/layout/orgChart1"/>
    <dgm:cxn modelId="{AD7B158C-B2CA-454A-BC7A-7C369A0B3271}" type="presOf" srcId="{D33720C6-25D2-4369-ADA8-D50143C3595F}" destId="{2A2F9E28-E12A-431E-A54E-14C8D30F663F}" srcOrd="0" destOrd="0" presId="urn:microsoft.com/office/officeart/2005/8/layout/orgChart1"/>
    <dgm:cxn modelId="{376CDA8C-9394-4333-AA03-FE1E247EB5E5}" type="presOf" srcId="{A5294CA4-361C-48B8-9726-34C624DA2A61}" destId="{9042FDEE-C53D-4B0A-A930-46C3663073EF}" srcOrd="1" destOrd="0" presId="urn:microsoft.com/office/officeart/2005/8/layout/orgChart1"/>
    <dgm:cxn modelId="{9D34428D-E6C9-4645-A7C4-65CD2EB7D88A}" type="presOf" srcId="{4DEF2C7C-0F70-4206-8021-F01F77763335}" destId="{6857D3FA-65A8-436A-98A1-7C0D6BAF2248}" srcOrd="0" destOrd="0" presId="urn:microsoft.com/office/officeart/2005/8/layout/orgChart1"/>
    <dgm:cxn modelId="{A514A08D-E922-4064-BDCF-60C0F2FF2C5C}" type="presOf" srcId="{C8A296A5-7036-4545-A9D6-C832EA947571}" destId="{E5B1B18A-B975-43A2-963B-AC2930DFB93C}" srcOrd="1" destOrd="0" presId="urn:microsoft.com/office/officeart/2005/8/layout/orgChart1"/>
    <dgm:cxn modelId="{52F5C98E-E25F-4C42-9F38-A118FE1CA7AC}" type="presOf" srcId="{EA231296-7158-4E92-BAB5-0A0C95F81C4D}" destId="{0D2EBB44-470F-4DAC-BFA9-C14A62508104}" srcOrd="1" destOrd="0" presId="urn:microsoft.com/office/officeart/2005/8/layout/orgChart1"/>
    <dgm:cxn modelId="{7E95388F-B67E-4FA7-8B81-4D42BEEE9C8B}" type="presOf" srcId="{CB664FFE-BF8B-4D89-8D6E-48120F0F5423}" destId="{40EF04C1-11E1-4473-A250-C4F37930AD00}" srcOrd="0" destOrd="0" presId="urn:microsoft.com/office/officeart/2005/8/layout/orgChart1"/>
    <dgm:cxn modelId="{90384D8F-D7A5-4325-B8BB-DB4E61BF02EA}" type="presOf" srcId="{57DDD101-5893-4F09-927B-A1A6403A4AD8}" destId="{22B74E7B-FC41-4911-A57D-4E096AAE5DA4}" srcOrd="0" destOrd="0" presId="urn:microsoft.com/office/officeart/2005/8/layout/orgChart1"/>
    <dgm:cxn modelId="{D1C11097-A039-49B0-8FA2-CF26E8B0A64D}" srcId="{70D8633E-82CA-4395-86C6-067A474416D0}" destId="{C8A296A5-7036-4545-A9D6-C832EA947571}" srcOrd="2" destOrd="0" parTransId="{98383CAD-218D-4EC5-A6E8-58063664B821}" sibTransId="{C81D1ADC-043E-483A-AB8E-0D8BF981852F}"/>
    <dgm:cxn modelId="{D7274E97-C272-4023-9810-1CDAC3D0142B}" type="presOf" srcId="{DF99F70F-3EF0-4ACA-B8E7-4CEFCC49FF52}" destId="{45CEF5A4-1766-41E7-90F6-916EB6F33847}" srcOrd="0" destOrd="0" presId="urn:microsoft.com/office/officeart/2005/8/layout/orgChart1"/>
    <dgm:cxn modelId="{8B556F97-0731-4284-B2C4-93B0AE11AC47}" type="presOf" srcId="{669C968A-A1F4-42AF-B920-7957EB2761D0}" destId="{598DD763-0987-4499-A850-10390104B710}" srcOrd="0" destOrd="0" presId="urn:microsoft.com/office/officeart/2005/8/layout/orgChart1"/>
    <dgm:cxn modelId="{FE4CBD99-FE5F-4551-BCD9-5D34E4E139B3}" type="presOf" srcId="{CE65EDBD-5B9E-4B66-B590-FB4E2F317E1C}" destId="{571B024F-8FEC-447D-8CBC-E44DBC58B8C1}" srcOrd="1" destOrd="0" presId="urn:microsoft.com/office/officeart/2005/8/layout/orgChart1"/>
    <dgm:cxn modelId="{7BEF749A-E662-4DC4-A0E4-333083CF8058}" type="presOf" srcId="{E159471E-5F1D-4AF9-BF93-4D4AC6E5CD1D}" destId="{83BA3140-C765-4B09-AC7F-410713A60CC7}" srcOrd="1" destOrd="0" presId="urn:microsoft.com/office/officeart/2005/8/layout/orgChart1"/>
    <dgm:cxn modelId="{C3F20C9B-1AE6-4813-B311-E91078B7D02A}" srcId="{E48E62ED-FB6E-477B-846F-4BFFF2ADB679}" destId="{0245FA0A-767B-4A04-B628-BCB9FFD00870}" srcOrd="0" destOrd="0" parTransId="{7FDF7305-8C90-4953-A02A-70B9D38C43B3}" sibTransId="{86351627-807A-4B93-8E94-783735237B61}"/>
    <dgm:cxn modelId="{161E4E9C-6C7C-40FC-B734-996FE50626E7}" srcId="{EA231296-7158-4E92-BAB5-0A0C95F81C4D}" destId="{65AEF621-B8D1-497A-9875-FF87FCF4ACC8}" srcOrd="2" destOrd="0" parTransId="{9E9F1F69-D3C5-4C71-AC5C-2C7971BB78C8}" sibTransId="{D808B33A-C50E-49D2-BDEE-16670111FB5D}"/>
    <dgm:cxn modelId="{B7759BA2-A4E2-426C-A3D5-DC038EA18206}" type="presOf" srcId="{E48E62ED-FB6E-477B-846F-4BFFF2ADB679}" destId="{02F0493B-012D-4BC2-BC1E-2213EC41AA6A}" srcOrd="0" destOrd="0" presId="urn:microsoft.com/office/officeart/2005/8/layout/orgChart1"/>
    <dgm:cxn modelId="{EAE217A3-8BFE-4CA8-95F4-9D4207875872}" type="presOf" srcId="{67081B5C-F1F5-442F-A24C-CBFD78811A4A}" destId="{D9E85BB3-8C4B-46D9-94E5-B38A008D64D0}" srcOrd="1" destOrd="0" presId="urn:microsoft.com/office/officeart/2005/8/layout/orgChart1"/>
    <dgm:cxn modelId="{E8B456A4-57D5-4775-B359-FCB3F6CEEB1D}" type="presOf" srcId="{D091DFAA-3A34-4E8F-B30E-249BFCC68728}" destId="{064EDFC6-B9B3-438E-8300-39187B7322B4}" srcOrd="0" destOrd="0" presId="urn:microsoft.com/office/officeart/2005/8/layout/orgChart1"/>
    <dgm:cxn modelId="{7203B7A7-8A6D-4803-96C0-D9017E344DDD}" type="presOf" srcId="{E642C82A-999A-44C3-90D1-EA9149E41CE0}" destId="{F61091B1-3B31-40DB-A4C1-26C9B031C420}" srcOrd="0" destOrd="0" presId="urn:microsoft.com/office/officeart/2005/8/layout/orgChart1"/>
    <dgm:cxn modelId="{4AA380A8-F3A0-4070-9E15-BE7E1FD7FC92}" srcId="{9F639AFF-1F8F-4BDB-9730-D105554347C2}" destId="{4771DA43-C2FC-4722-AA40-B30163A624F7}" srcOrd="1" destOrd="0" parTransId="{5C5ECFAB-755A-4834-9D82-9119DA0B0CB4}" sibTransId="{8F782958-53DB-4710-9D24-2F521117E099}"/>
    <dgm:cxn modelId="{73BDC1A8-DC76-4253-8B49-5872A4907A57}" type="presOf" srcId="{17285427-AC8F-4126-88DC-8FDA2BBC5E3B}" destId="{7CAC8379-AF92-4B73-BA3B-96FD3B747195}" srcOrd="1" destOrd="0" presId="urn:microsoft.com/office/officeart/2005/8/layout/orgChart1"/>
    <dgm:cxn modelId="{DA1F64A9-BAA6-4368-9048-3EBB58244C4A}" type="presOf" srcId="{DCAC5196-E50C-42FA-AEA2-53B43BC8A1FB}" destId="{FA3D8368-3566-46A1-A4D1-00C1DD73274C}" srcOrd="1" destOrd="0" presId="urn:microsoft.com/office/officeart/2005/8/layout/orgChart1"/>
    <dgm:cxn modelId="{3C978FA9-CE00-4E1F-BBA6-8251AD9C24B4}" type="presOf" srcId="{2EF79976-87AF-4C0A-9213-F49DCE929F7B}" destId="{C97D11DA-3590-45CF-A4B4-CD19DA204B6E}" srcOrd="0" destOrd="0" presId="urn:microsoft.com/office/officeart/2005/8/layout/orgChart1"/>
    <dgm:cxn modelId="{3AAECFA9-7220-47A7-83F6-E1D2E7A16B20}" type="presOf" srcId="{B1941E74-8A2D-438F-B18D-2AD18F550C43}" destId="{311C42BD-84E9-42FC-9230-EC7CFA45D050}" srcOrd="0" destOrd="0" presId="urn:microsoft.com/office/officeart/2005/8/layout/orgChart1"/>
    <dgm:cxn modelId="{162782AA-2043-42D7-9C35-DC2C062BDE2D}" type="presOf" srcId="{FCFCAB43-E1FD-4F0F-95C7-D79626DA61FD}" destId="{AA12EEE2-959B-4E2E-8CD4-5DB6EAF0B5B8}" srcOrd="0" destOrd="0" presId="urn:microsoft.com/office/officeart/2005/8/layout/orgChart1"/>
    <dgm:cxn modelId="{0895CBAB-36AB-4AF9-A9E0-FAFC87599A60}" type="presOf" srcId="{AD7C4C19-0191-48B3-A6F0-1624EB827A6D}" destId="{8E994C09-8620-42D0-A91B-251748CC1AB7}" srcOrd="0" destOrd="0" presId="urn:microsoft.com/office/officeart/2005/8/layout/orgChart1"/>
    <dgm:cxn modelId="{45B8E0AE-7983-4CC5-B120-E2C887B60C59}" type="presOf" srcId="{21D2B42D-E19F-45F6-ADC6-5962132BA48D}" destId="{19E9A173-BECC-457A-A8C5-8F26186B02BE}" srcOrd="0" destOrd="0" presId="urn:microsoft.com/office/officeart/2005/8/layout/orgChart1"/>
    <dgm:cxn modelId="{467120AF-8DA3-484C-9FB1-A18AADA95747}" type="presOf" srcId="{CB664FFE-BF8B-4D89-8D6E-48120F0F5423}" destId="{FDA602BE-B4B2-4EB7-94D7-B2286226E37D}" srcOrd="1" destOrd="0" presId="urn:microsoft.com/office/officeart/2005/8/layout/orgChart1"/>
    <dgm:cxn modelId="{36B91DB0-4AF7-4FC4-BAE9-ED182D554E6C}" type="presOf" srcId="{5B51A3F2-B416-4B6C-84D9-B618E4BC4499}" destId="{BE57D039-6B02-41BA-9406-C364D6A28D4D}" srcOrd="0" destOrd="0" presId="urn:microsoft.com/office/officeart/2005/8/layout/orgChart1"/>
    <dgm:cxn modelId="{0A6832B0-DF5E-4517-8C68-938CE201D9F6}" type="presOf" srcId="{7FDF7305-8C90-4953-A02A-70B9D38C43B3}" destId="{7014F4F0-6389-41FC-893A-4111C6626050}" srcOrd="0" destOrd="0" presId="urn:microsoft.com/office/officeart/2005/8/layout/orgChart1"/>
    <dgm:cxn modelId="{632CE9B0-A88D-4721-BED4-8FB4C8498CC0}" type="presOf" srcId="{555B0A02-4466-4A70-A5A8-DAADA0383F14}" destId="{80BAA337-EFA7-4FFC-8C67-07A431BB5C24}" srcOrd="0" destOrd="0" presId="urn:microsoft.com/office/officeart/2005/8/layout/orgChart1"/>
    <dgm:cxn modelId="{F3EE86B1-A6D5-4733-9ACB-24F84F4C8DCB}" type="presOf" srcId="{1029F10D-E6D4-4C19-9074-5C96C3B787B3}" destId="{792C9EAF-D77F-4846-81A2-777D53DA6994}" srcOrd="0" destOrd="0" presId="urn:microsoft.com/office/officeart/2005/8/layout/orgChart1"/>
    <dgm:cxn modelId="{8E661DB3-D4A1-4390-9EEC-C2B7A50302DE}" type="presOf" srcId="{C3F53B83-557A-4C95-A822-490912026D5D}" destId="{FEDBBCAA-2174-483E-BD83-BF264CD05B5B}" srcOrd="0" destOrd="0" presId="urn:microsoft.com/office/officeart/2005/8/layout/orgChart1"/>
    <dgm:cxn modelId="{4F6AF9B4-5938-4390-AEC7-83A59F2C8DC0}" type="presOf" srcId="{4771DA43-C2FC-4722-AA40-B30163A624F7}" destId="{6841BF49-579F-4AB3-BC86-8708401BA966}" srcOrd="1" destOrd="0" presId="urn:microsoft.com/office/officeart/2005/8/layout/orgChart1"/>
    <dgm:cxn modelId="{0155ECB7-41A5-4209-AB92-5C0875C2A4E9}" type="presOf" srcId="{31AB9E2D-1C41-4341-A0E1-0A5B5D3BC889}" destId="{A7FE6634-2747-407F-9045-C8FFECA539AC}" srcOrd="1" destOrd="0" presId="urn:microsoft.com/office/officeart/2005/8/layout/orgChart1"/>
    <dgm:cxn modelId="{24F346B8-51DA-4FD7-9CFA-5E69CB6DCFF8}" type="presOf" srcId="{B66A0039-EACD-4611-BDCE-1BCEC44671E9}" destId="{47FF5A34-49E4-4B30-84AD-91A0C2D8C3CD}" srcOrd="1" destOrd="0" presId="urn:microsoft.com/office/officeart/2005/8/layout/orgChart1"/>
    <dgm:cxn modelId="{8327BBB9-1CA5-4203-A367-597F1F76F2A1}" srcId="{E159471E-5F1D-4AF9-BF93-4D4AC6E5CD1D}" destId="{6C96DD15-9FCC-445E-B651-BA9742D65610}" srcOrd="2" destOrd="0" parTransId="{4786F29C-DA2D-4739-83A8-C4CBCF56D6CC}" sibTransId="{7DE62C89-AC22-40F6-A870-02C55EBEE740}"/>
    <dgm:cxn modelId="{EF1583BA-CE03-4395-8A2A-6BAAFAAE1AB8}" type="presOf" srcId="{C3F53B83-557A-4C95-A822-490912026D5D}" destId="{C6AEAB6B-BB21-43EE-9556-6667667105C9}" srcOrd="1" destOrd="0" presId="urn:microsoft.com/office/officeart/2005/8/layout/orgChart1"/>
    <dgm:cxn modelId="{F2B988BD-89CD-4592-983E-494264A19FE3}" type="presOf" srcId="{67081B5C-F1F5-442F-A24C-CBFD78811A4A}" destId="{2F26657A-8BE3-4037-817F-B3F857B24FF0}" srcOrd="0" destOrd="0" presId="urn:microsoft.com/office/officeart/2005/8/layout/orgChart1"/>
    <dgm:cxn modelId="{B71DA4BD-D87B-4BBA-85EC-31753A584701}" type="presOf" srcId="{EE8A9BF7-5C90-43BC-98C6-74031894EECA}" destId="{55932767-D69D-4F7E-8DDF-08E884100EB8}" srcOrd="0" destOrd="0" presId="urn:microsoft.com/office/officeart/2005/8/layout/orgChart1"/>
    <dgm:cxn modelId="{AE89D7BD-93F5-4E24-B19B-F8286BD10418}" type="presOf" srcId="{2EF504B3-3E45-4483-8B0A-DCD2B3875C79}" destId="{B11CD53F-4D2E-4585-BD82-F2EE95D55B4D}" srcOrd="0" destOrd="0" presId="urn:microsoft.com/office/officeart/2005/8/layout/orgChart1"/>
    <dgm:cxn modelId="{B6150BC1-82B3-496B-B04B-D1A97D52D0D5}" type="presOf" srcId="{235C54B7-CBD9-43B3-A4CC-3BED642D772B}" destId="{9BA10551-F6A8-4FF2-9CA7-3E93223D944A}" srcOrd="0" destOrd="0" presId="urn:microsoft.com/office/officeart/2005/8/layout/orgChart1"/>
    <dgm:cxn modelId="{92F30BC4-CC83-47B3-8637-4AB05233C1A9}" srcId="{C3F53B83-557A-4C95-A822-490912026D5D}" destId="{0F4285EF-3E32-486F-867A-D9C8BA91E321}" srcOrd="1" destOrd="0" parTransId="{A371E189-C33E-4100-9EEA-0632657DD037}" sibTransId="{A4574563-6F67-4A01-8269-1B7EE56026BC}"/>
    <dgm:cxn modelId="{8005FEC4-2AB9-4D9F-9DA3-1B9D55723EAA}" type="presOf" srcId="{50758FEE-C695-45FC-9B57-70692CDF9472}" destId="{A70A7A79-B6F1-401F-8246-77B91EBEA62F}" srcOrd="0" destOrd="0" presId="urn:microsoft.com/office/officeart/2005/8/layout/orgChart1"/>
    <dgm:cxn modelId="{44A680C6-027B-467E-89E5-C64C9BE437EA}" srcId="{F717D35C-B0A9-4081-94D9-243983D6E64C}" destId="{9CFC0ABA-4A32-475B-BE3C-2D7175D4B001}" srcOrd="0" destOrd="0" parTransId="{975D97A7-8CB4-423E-8ABC-D2B82BC28AC6}" sibTransId="{1127DFA3-63F5-4447-ACEF-9DC06AB07DCC}"/>
    <dgm:cxn modelId="{F7AC0AC8-6305-4251-B34C-49A95D55530D}" type="presOf" srcId="{2C17455E-9F22-46F0-B55B-A369A4C55952}" destId="{1372290E-7643-41C4-A766-832696B3B968}" srcOrd="0" destOrd="0" presId="urn:microsoft.com/office/officeart/2005/8/layout/orgChart1"/>
    <dgm:cxn modelId="{CA141CC8-353E-4136-AFF7-DB862D62E86F}" type="presOf" srcId="{E5DA0A11-2F41-432C-9C23-85EC3F934CE9}" destId="{C4313140-1FF6-4F3F-B0E1-CFEFA4ED593F}" srcOrd="0" destOrd="0" presId="urn:microsoft.com/office/officeart/2005/8/layout/orgChart1"/>
    <dgm:cxn modelId="{856B49C8-0D15-4931-8777-A9F3CB2A539F}" type="presOf" srcId="{37AA0D64-6142-4C92-993F-F72F9D30FB83}" destId="{85B75ED9-A319-4F3A-BAD7-DEB3462A072F}" srcOrd="0" destOrd="0" presId="urn:microsoft.com/office/officeart/2005/8/layout/orgChart1"/>
    <dgm:cxn modelId="{49BADEC8-C94D-4F1B-9C34-E47ECC823686}" type="presOf" srcId="{F717D35C-B0A9-4081-94D9-243983D6E64C}" destId="{CCF40E79-BAAC-4B68-A090-50B8ECBB54E9}" srcOrd="0" destOrd="0" presId="urn:microsoft.com/office/officeart/2005/8/layout/orgChart1"/>
    <dgm:cxn modelId="{2359BECB-C8F0-4EE1-A90E-574FEB818AA3}" type="presOf" srcId="{C101781B-9002-4AF7-B567-2E54B2EF5615}" destId="{9915DF8C-8FAE-4100-8706-ED11284DB288}" srcOrd="1" destOrd="0" presId="urn:microsoft.com/office/officeart/2005/8/layout/orgChart1"/>
    <dgm:cxn modelId="{39AD69CC-C94D-43B1-B250-18B4634D5423}" type="presOf" srcId="{BD014992-61B9-47C2-B113-001773D21248}" destId="{DE6E0FA3-8CB0-4501-A8ED-D685EE4F71B1}" srcOrd="0" destOrd="0" presId="urn:microsoft.com/office/officeart/2005/8/layout/orgChart1"/>
    <dgm:cxn modelId="{EADD42CE-CE4F-4B34-93F2-24FDE07B25B6}" type="presOf" srcId="{9CFC0ABA-4A32-475B-BE3C-2D7175D4B001}" destId="{D45182D4-5AE3-4185-87FE-FF5F6664D5DD}" srcOrd="1" destOrd="0" presId="urn:microsoft.com/office/officeart/2005/8/layout/orgChart1"/>
    <dgm:cxn modelId="{1E6E2CCF-56D2-43D0-993C-B12FBD6D0298}" srcId="{D33720C6-25D2-4369-ADA8-D50143C3595F}" destId="{A971D649-D52F-468D-A927-2AE0459349D0}" srcOrd="0" destOrd="0" parTransId="{1B25E3FF-177F-439F-A75D-1F02EF6441AD}" sibTransId="{E7797988-BD9B-4F3F-A044-506F15ADDD55}"/>
    <dgm:cxn modelId="{727F5CCF-717C-496A-AA2C-8CE8CA1BC729}" srcId="{4FAE70B0-3696-4610-9550-297C4A6C34C7}" destId="{74460E8F-4FD3-4792-A457-659DA98015DF}" srcOrd="1" destOrd="0" parTransId="{063528EB-56BC-461F-887A-9C9E810F4CF3}" sibTransId="{B010A677-1F93-4757-A98E-AAAF151BD9F9}"/>
    <dgm:cxn modelId="{3E89EBD0-8058-4308-9D7D-E3463BBF9D55}" type="presOf" srcId="{4FAE70B0-3696-4610-9550-297C4A6C34C7}" destId="{75D0B669-FF6A-45AA-97FC-7007479F664D}" srcOrd="0" destOrd="0" presId="urn:microsoft.com/office/officeart/2005/8/layout/orgChart1"/>
    <dgm:cxn modelId="{738543D4-ED5C-4A91-BBE1-8ED08736F239}" type="presOf" srcId="{A371E189-C33E-4100-9EEA-0632657DD037}" destId="{F660A9D7-87F1-49AB-97E6-73A25BC5AB77}" srcOrd="0" destOrd="0" presId="urn:microsoft.com/office/officeart/2005/8/layout/orgChart1"/>
    <dgm:cxn modelId="{6AF789D9-8784-48E3-8009-C5E118996EA6}" type="presOf" srcId="{9F639AFF-1F8F-4BDB-9730-D105554347C2}" destId="{957728D1-8F3D-452E-84F9-35FFDAC7480E}" srcOrd="0" destOrd="0" presId="urn:microsoft.com/office/officeart/2005/8/layout/orgChart1"/>
    <dgm:cxn modelId="{340BC3D9-9016-4578-BE78-A82204A126D9}" srcId="{C101781B-9002-4AF7-B567-2E54B2EF5615}" destId="{C3F53B83-557A-4C95-A822-490912026D5D}" srcOrd="1" destOrd="0" parTransId="{B1941E74-8A2D-438F-B18D-2AD18F550C43}" sibTransId="{F08369B2-D0BD-47E5-9A9E-905B433A7FDF}"/>
    <dgm:cxn modelId="{D8DAD4DB-4DF8-4281-90DD-FE092C22BD64}" type="presOf" srcId="{A830C80D-8CD6-40EC-AD42-3FC0B4D07D3E}" destId="{A2DB58D9-2663-4513-B211-4FFA2D009359}" srcOrd="1" destOrd="0" presId="urn:microsoft.com/office/officeart/2005/8/layout/orgChart1"/>
    <dgm:cxn modelId="{73223BDC-3277-4BD9-B7BD-1BEAA9474EB3}" type="presOf" srcId="{15E3CE77-27C0-42F7-8A38-DEE1BD5DFA82}" destId="{10DE98E0-E5FE-445B-996C-75FBC06CB2B0}" srcOrd="0" destOrd="0" presId="urn:microsoft.com/office/officeart/2005/8/layout/orgChart1"/>
    <dgm:cxn modelId="{EF6A10E0-8806-4483-AFD5-45DF2E144197}" type="presOf" srcId="{93A6F127-BBF5-4ED3-BCF9-BCE40444329A}" destId="{9F7672AB-2122-48E4-9CA2-915DACAD67BF}" srcOrd="0" destOrd="0" presId="urn:microsoft.com/office/officeart/2005/8/layout/orgChart1"/>
    <dgm:cxn modelId="{2EC519E0-AF3A-4CEA-A183-1967B733DF25}" type="presOf" srcId="{8C4A1BE5-6AD0-40E1-82B8-2CD57ABFEF7C}" destId="{694F2B73-1F32-4C4D-8CBC-35E92C8EAE9F}" srcOrd="0" destOrd="0" presId="urn:microsoft.com/office/officeart/2005/8/layout/orgChart1"/>
    <dgm:cxn modelId="{391F3FE0-CBDA-45FF-8CFC-CAE0FA673B84}" type="presOf" srcId="{C806601D-9B65-47BA-9563-B8E1B12A2612}" destId="{0CA45981-A4F4-417D-92DC-08734A3E0C1B}" srcOrd="0" destOrd="0" presId="urn:microsoft.com/office/officeart/2005/8/layout/orgChart1"/>
    <dgm:cxn modelId="{506CA8E1-978E-4C14-B3B5-F0976904D381}" type="presOf" srcId="{E48E62ED-FB6E-477B-846F-4BFFF2ADB679}" destId="{0B63F394-2B85-4449-A73D-18F00FD0EC39}" srcOrd="1" destOrd="0" presId="urn:microsoft.com/office/officeart/2005/8/layout/orgChart1"/>
    <dgm:cxn modelId="{8EA537E2-65A9-4766-A4EC-0C9A64994D59}" type="presOf" srcId="{6C96DD15-9FCC-445E-B651-BA9742D65610}" destId="{7A21079B-6B70-4FF6-A6E6-D9BE93B3B236}" srcOrd="1" destOrd="0" presId="urn:microsoft.com/office/officeart/2005/8/layout/orgChart1"/>
    <dgm:cxn modelId="{7A9053E4-4302-4260-8250-289A0F612D73}" type="presOf" srcId="{A971D649-D52F-468D-A927-2AE0459349D0}" destId="{A9FA4331-06BD-4F52-A785-88C5DEA7A3DB}" srcOrd="1" destOrd="0" presId="urn:microsoft.com/office/officeart/2005/8/layout/orgChart1"/>
    <dgm:cxn modelId="{660AC5E4-E529-4A21-BAF6-72EB0567D0BB}" srcId="{F717D35C-B0A9-4081-94D9-243983D6E64C}" destId="{2EF79976-87AF-4C0A-9213-F49DCE929F7B}" srcOrd="2" destOrd="0" parTransId="{40372426-1098-4107-8036-F580B11B1848}" sibTransId="{C2C40834-53C7-4AC2-8E75-819623ADEAAD}"/>
    <dgm:cxn modelId="{6B3E00E6-F73A-4EA0-8C3F-109070A4B38A}" type="presOf" srcId="{C806601D-9B65-47BA-9563-B8E1B12A2612}" destId="{DF5FDFF1-85A7-499D-96FC-3F55C5A394A5}" srcOrd="1" destOrd="0" presId="urn:microsoft.com/office/officeart/2005/8/layout/orgChart1"/>
    <dgm:cxn modelId="{0D8BF1E8-23FF-4468-9F1B-771DB167EE8B}" type="presOf" srcId="{4FAE70B0-3696-4610-9550-297C4A6C34C7}" destId="{04C26CC5-6349-4B23-8920-5932EB51A03A}" srcOrd="1" destOrd="0" presId="urn:microsoft.com/office/officeart/2005/8/layout/orgChart1"/>
    <dgm:cxn modelId="{4C9D8AE9-404D-4E33-9643-0FC1C03C525C}" srcId="{67081B5C-F1F5-442F-A24C-CBFD78811A4A}" destId="{CB664FFE-BF8B-4D89-8D6E-48120F0F5423}" srcOrd="2" destOrd="0" parTransId="{EB69A8ED-46FA-4526-A004-70F85CE8FBD0}" sibTransId="{19ED32AC-5E5E-4277-A21D-AC6A324426F9}"/>
    <dgm:cxn modelId="{4AA45BEA-B624-4987-8C05-1F6C4B442B46}" type="presOf" srcId="{F717D35C-B0A9-4081-94D9-243983D6E64C}" destId="{8F04C5AA-1548-4A29-96E2-E5A470B34063}" srcOrd="1" destOrd="0" presId="urn:microsoft.com/office/officeart/2005/8/layout/orgChart1"/>
    <dgm:cxn modelId="{457B67EA-56C6-4BC1-B653-190E0A0DA2D0}" srcId="{4FAE70B0-3696-4610-9550-297C4A6C34C7}" destId="{FBFE1A13-2365-418B-A78E-F7143DFCD54B}" srcOrd="0" destOrd="0" parTransId="{AD7C4C19-0191-48B3-A6F0-1624EB827A6D}" sibTransId="{46FACD09-46EF-47CF-BFC7-F0788705FB5F}"/>
    <dgm:cxn modelId="{D57E2CEC-40AB-4724-A44A-1CC9E04A0ED5}" srcId="{E159471E-5F1D-4AF9-BF93-4D4AC6E5CD1D}" destId="{2EF504B3-3E45-4483-8B0A-DCD2B3875C79}" srcOrd="0" destOrd="0" parTransId="{7811DC86-6D2C-49E3-A4D4-22989CA64277}" sibTransId="{04D2B4FF-1DEC-4AA4-8754-9426650C8B29}"/>
    <dgm:cxn modelId="{6BBF68EC-5D0F-48E7-A85B-51B8E3BD8466}" type="presOf" srcId="{65AEF621-B8D1-497A-9875-FF87FCF4ACC8}" destId="{2ACCA1E4-AE55-4533-956F-0E1C9B589DD2}" srcOrd="1" destOrd="0" presId="urn:microsoft.com/office/officeart/2005/8/layout/orgChart1"/>
    <dgm:cxn modelId="{CA0A92EC-059F-4D79-9497-6A3B903B2B40}" type="presOf" srcId="{EA231296-7158-4E92-BAB5-0A0C95F81C4D}" destId="{691981C3-F4B6-4B29-B338-E7AD6C6D3AE7}" srcOrd="0" destOrd="0" presId="urn:microsoft.com/office/officeart/2005/8/layout/orgChart1"/>
    <dgm:cxn modelId="{BAE193EE-C6CB-4EA1-AC6F-523CC7240B7C}" srcId="{21D2B42D-E19F-45F6-ADC6-5962132BA48D}" destId="{93A6F127-BBF5-4ED3-BCF9-BCE40444329A}" srcOrd="2" destOrd="0" parTransId="{5B51A3F2-B416-4B6C-84D9-B618E4BC4499}" sibTransId="{E400A970-DD97-4534-BBF3-90CE7C2AA7B3}"/>
    <dgm:cxn modelId="{5BC198F0-EBAC-4B02-8F8B-1E491087FFC4}" type="presOf" srcId="{2BA05BFD-10DE-4458-8E99-D076B8B9AA98}" destId="{06F47BF0-A9FC-4BAA-A219-292221D8E39A}" srcOrd="0" destOrd="0" presId="urn:microsoft.com/office/officeart/2005/8/layout/orgChart1"/>
    <dgm:cxn modelId="{939844F2-D517-43E0-9308-318C4DBB4DE6}" type="presOf" srcId="{12B0BF43-D675-412E-85FE-4AD01A161B25}" destId="{405A3706-AC39-4D83-A5D9-DBDCE5EBEE19}" srcOrd="1" destOrd="0" presId="urn:microsoft.com/office/officeart/2005/8/layout/orgChart1"/>
    <dgm:cxn modelId="{B3B4FAF7-69D1-4AE5-8787-F99626A39F29}" type="presOf" srcId="{A1A49249-9924-49C2-9E1D-A0BEA8EC79FB}" destId="{59EAB2D8-CE4E-48F0-86A9-A1F00498A4E7}" srcOrd="0" destOrd="0" presId="urn:microsoft.com/office/officeart/2005/8/layout/orgChart1"/>
    <dgm:cxn modelId="{57ABB4F8-2338-4275-99C2-C893A5B5B8C5}" type="presOf" srcId="{EB69A8ED-46FA-4526-A004-70F85CE8FBD0}" destId="{D8438006-DB58-447D-9479-BFB82A7EAEB5}" srcOrd="0" destOrd="0" presId="urn:microsoft.com/office/officeart/2005/8/layout/orgChart1"/>
    <dgm:cxn modelId="{5F3DC2FA-2E9C-4C41-B1A0-BA452254F135}" type="presOf" srcId="{6518C115-2287-4703-A087-B177ABB1FA00}" destId="{7416F1E2-64CA-42D4-B3BF-265F6523C0F4}" srcOrd="0" destOrd="0" presId="urn:microsoft.com/office/officeart/2005/8/layout/orgChart1"/>
    <dgm:cxn modelId="{22FCEAFA-171E-4B29-9A88-E92EBB1E0414}" srcId="{4FAE70B0-3696-4610-9550-297C4A6C34C7}" destId="{47D51A62-96E3-40C7-A1EE-97F5AB44767F}" srcOrd="2" destOrd="0" parTransId="{D8FC2BC6-E34A-480E-90DB-94EAB0F41FEA}" sibTransId="{54E362FC-E130-4795-A1BF-09D0027434CA}"/>
    <dgm:cxn modelId="{31C30EFB-40A9-4BB1-B4A3-1D3CFB1B2A97}" type="presOf" srcId="{C101781B-9002-4AF7-B567-2E54B2EF5615}" destId="{EB419AED-617B-47E6-9F4F-6367FA95A9D0}" srcOrd="0" destOrd="0" presId="urn:microsoft.com/office/officeart/2005/8/layout/orgChart1"/>
    <dgm:cxn modelId="{FE6271FB-DEFF-485D-936B-4BE5D44DF81F}" srcId="{93A6F127-BBF5-4ED3-BCF9-BCE40444329A}" destId="{846C1107-0BB4-4CC5-8FB9-87111B542C0F}" srcOrd="2" destOrd="0" parTransId="{2BA05BFD-10DE-4458-8E99-D076B8B9AA98}" sibTransId="{7E1B5347-F77B-46E3-AA86-471C506E62DA}"/>
    <dgm:cxn modelId="{D9ADD1FC-B248-44D3-963B-E2F4504CF401}" srcId="{70D8633E-82CA-4395-86C6-067A474416D0}" destId="{DCAC5196-E50C-42FA-AEA2-53B43BC8A1FB}" srcOrd="0" destOrd="0" parTransId="{334E7089-CF91-4309-8E06-E5F75940AAC2}" sibTransId="{871ED958-4580-4625-9F05-AB56E5F4A560}"/>
    <dgm:cxn modelId="{D0879CFE-A51A-4277-8A10-0CDC89753A6F}" srcId="{A971D649-D52F-468D-A927-2AE0459349D0}" destId="{573554DB-1078-470D-882C-F76769BE539C}" srcOrd="2" destOrd="0" parTransId="{0C4E7293-E736-45A7-92AE-7171FF7CD442}" sibTransId="{66D215B7-FDAB-4491-B323-729F2D260800}"/>
    <dgm:cxn modelId="{156249FF-7B3B-400F-94E5-53C4507B7C0E}" type="presOf" srcId="{A971D649-D52F-468D-A927-2AE0459349D0}" destId="{007BEEA5-42F8-45C5-85B8-A6FFED4E6336}" srcOrd="0" destOrd="0" presId="urn:microsoft.com/office/officeart/2005/8/layout/orgChart1"/>
    <dgm:cxn modelId="{0A36B9FF-2D1B-4ABA-98EE-7610D278BFF4}" type="presOf" srcId="{FBFE1A13-2365-418B-A78E-F7143DFCD54B}" destId="{F1C81388-450D-43CC-BC96-C849D495A674}" srcOrd="1" destOrd="0" presId="urn:microsoft.com/office/officeart/2005/8/layout/orgChart1"/>
    <dgm:cxn modelId="{48B32EF6-480D-453C-92FE-63F984BEC1F5}" type="presParOf" srcId="{2A2F9E28-E12A-431E-A54E-14C8D30F663F}" destId="{4474437F-751D-4710-8C23-EAC34C5B3F90}" srcOrd="0" destOrd="0" presId="urn:microsoft.com/office/officeart/2005/8/layout/orgChart1"/>
    <dgm:cxn modelId="{904A1D45-3075-41EA-9B2A-0E32E321D27A}" type="presParOf" srcId="{4474437F-751D-4710-8C23-EAC34C5B3F90}" destId="{82BF580A-950A-4965-96D6-8026C1112F06}" srcOrd="0" destOrd="0" presId="urn:microsoft.com/office/officeart/2005/8/layout/orgChart1"/>
    <dgm:cxn modelId="{AD2B2AF3-E51E-4916-85DE-88D5E6AC674D}" type="presParOf" srcId="{82BF580A-950A-4965-96D6-8026C1112F06}" destId="{007BEEA5-42F8-45C5-85B8-A6FFED4E6336}" srcOrd="0" destOrd="0" presId="urn:microsoft.com/office/officeart/2005/8/layout/orgChart1"/>
    <dgm:cxn modelId="{7DF6DB75-58B3-4484-8A1B-1414FE2E6B6E}" type="presParOf" srcId="{82BF580A-950A-4965-96D6-8026C1112F06}" destId="{A9FA4331-06BD-4F52-A785-88C5DEA7A3DB}" srcOrd="1" destOrd="0" presId="urn:microsoft.com/office/officeart/2005/8/layout/orgChart1"/>
    <dgm:cxn modelId="{F31A73E3-894A-48CB-AFEA-E93EA431A000}" type="presParOf" srcId="{4474437F-751D-4710-8C23-EAC34C5B3F90}" destId="{217BDB9E-D729-4CE9-B2F3-012E0F55307C}" srcOrd="1" destOrd="0" presId="urn:microsoft.com/office/officeart/2005/8/layout/orgChart1"/>
    <dgm:cxn modelId="{4D9D0FC2-C0B5-400A-B79F-EE50F91B4007}" type="presParOf" srcId="{217BDB9E-D729-4CE9-B2F3-012E0F55307C}" destId="{D0A7ABB7-D1DE-4E64-9B33-FF73957B87C9}" srcOrd="0" destOrd="0" presId="urn:microsoft.com/office/officeart/2005/8/layout/orgChart1"/>
    <dgm:cxn modelId="{FEAD2124-BF55-4E31-BA3C-36BDA37E77D1}" type="presParOf" srcId="{217BDB9E-D729-4CE9-B2F3-012E0F55307C}" destId="{57932067-1A12-4B16-8B61-EAD405B069C6}" srcOrd="1" destOrd="0" presId="urn:microsoft.com/office/officeart/2005/8/layout/orgChart1"/>
    <dgm:cxn modelId="{88B0D424-07CB-4334-B083-7038397BD5E7}" type="presParOf" srcId="{57932067-1A12-4B16-8B61-EAD405B069C6}" destId="{61FFAB32-B507-47C4-B986-D9F9A5CF28F6}" srcOrd="0" destOrd="0" presId="urn:microsoft.com/office/officeart/2005/8/layout/orgChart1"/>
    <dgm:cxn modelId="{760C1D29-5F06-4B77-88BD-E0C1E1639F0F}" type="presParOf" srcId="{61FFAB32-B507-47C4-B986-D9F9A5CF28F6}" destId="{19E9A173-BECC-457A-A8C5-8F26186B02BE}" srcOrd="0" destOrd="0" presId="urn:microsoft.com/office/officeart/2005/8/layout/orgChart1"/>
    <dgm:cxn modelId="{9B8B7EA1-29B1-4904-8208-97D56C4C6652}" type="presParOf" srcId="{61FFAB32-B507-47C4-B986-D9F9A5CF28F6}" destId="{99C442BD-AA21-4E1A-83FB-ED41985A3C32}" srcOrd="1" destOrd="0" presId="urn:microsoft.com/office/officeart/2005/8/layout/orgChart1"/>
    <dgm:cxn modelId="{07839E7C-AF46-42FC-8A8E-AD88F5090767}" type="presParOf" srcId="{57932067-1A12-4B16-8B61-EAD405B069C6}" destId="{FFDC3E28-09D0-4AC3-B5DB-FBA5E62053EB}" srcOrd="1" destOrd="0" presId="urn:microsoft.com/office/officeart/2005/8/layout/orgChart1"/>
    <dgm:cxn modelId="{F4D923F6-B90E-449E-B231-C7E2C3D6A2FB}" type="presParOf" srcId="{FFDC3E28-09D0-4AC3-B5DB-FBA5E62053EB}" destId="{80BAA337-EFA7-4FFC-8C67-07A431BB5C24}" srcOrd="0" destOrd="0" presId="urn:microsoft.com/office/officeart/2005/8/layout/orgChart1"/>
    <dgm:cxn modelId="{9A4E7827-228A-4D67-9A18-36E19187D427}" type="presParOf" srcId="{FFDC3E28-09D0-4AC3-B5DB-FBA5E62053EB}" destId="{E467FAE2-E810-41E4-A983-07DAFD57EEDA}" srcOrd="1" destOrd="0" presId="urn:microsoft.com/office/officeart/2005/8/layout/orgChart1"/>
    <dgm:cxn modelId="{7793DBF3-C6C4-4508-947B-10ED963B898C}" type="presParOf" srcId="{E467FAE2-E810-41E4-A983-07DAFD57EEDA}" destId="{FE3A263C-1D68-45CF-8084-CC476B67EDAB}" srcOrd="0" destOrd="0" presId="urn:microsoft.com/office/officeart/2005/8/layout/orgChart1"/>
    <dgm:cxn modelId="{D2DD295D-B292-4E1B-94D1-60D0088F6F82}" type="presParOf" srcId="{FE3A263C-1D68-45CF-8084-CC476B67EDAB}" destId="{9124A0C3-ACED-455A-8229-80F2EC04D73B}" srcOrd="0" destOrd="0" presId="urn:microsoft.com/office/officeart/2005/8/layout/orgChart1"/>
    <dgm:cxn modelId="{FB1E2C15-E947-46AF-801F-B41E9071EFB1}" type="presParOf" srcId="{FE3A263C-1D68-45CF-8084-CC476B67EDAB}" destId="{6BC96E94-91AB-439D-ABA9-B93236A71FC9}" srcOrd="1" destOrd="0" presId="urn:microsoft.com/office/officeart/2005/8/layout/orgChart1"/>
    <dgm:cxn modelId="{825BCDB1-AEC0-4514-9FCD-3530F441D9AD}" type="presParOf" srcId="{E467FAE2-E810-41E4-A983-07DAFD57EEDA}" destId="{4769EAFF-72BD-403A-9737-DB627354AEF1}" srcOrd="1" destOrd="0" presId="urn:microsoft.com/office/officeart/2005/8/layout/orgChart1"/>
    <dgm:cxn modelId="{02FF44B3-69F9-4902-8874-C3EADCCFC2FF}" type="presParOf" srcId="{4769EAFF-72BD-403A-9737-DB627354AEF1}" destId="{A70A7A79-B6F1-401F-8246-77B91EBEA62F}" srcOrd="0" destOrd="0" presId="urn:microsoft.com/office/officeart/2005/8/layout/orgChart1"/>
    <dgm:cxn modelId="{7934555A-5238-4FC9-8675-295843C485F2}" type="presParOf" srcId="{4769EAFF-72BD-403A-9737-DB627354AEF1}" destId="{0D90545C-9261-403A-BCED-2491E930747D}" srcOrd="1" destOrd="0" presId="urn:microsoft.com/office/officeart/2005/8/layout/orgChart1"/>
    <dgm:cxn modelId="{846F1267-03F7-4248-A338-E541797635EF}" type="presParOf" srcId="{0D90545C-9261-403A-BCED-2491E930747D}" destId="{E620DBA6-4274-4BA7-8ACF-01340DA9D6DB}" srcOrd="0" destOrd="0" presId="urn:microsoft.com/office/officeart/2005/8/layout/orgChart1"/>
    <dgm:cxn modelId="{270DC356-9403-4EAE-BF3A-0A4244F89750}" type="presParOf" srcId="{E620DBA6-4274-4BA7-8ACF-01340DA9D6DB}" destId="{E752B44F-F0D6-4A17-816A-9BAC6144C870}" srcOrd="0" destOrd="0" presId="urn:microsoft.com/office/officeart/2005/8/layout/orgChart1"/>
    <dgm:cxn modelId="{36A5D423-F82C-4F64-BD0C-A825A1340F18}" type="presParOf" srcId="{E620DBA6-4274-4BA7-8ACF-01340DA9D6DB}" destId="{A7FE6634-2747-407F-9045-C8FFECA539AC}" srcOrd="1" destOrd="0" presId="urn:microsoft.com/office/officeart/2005/8/layout/orgChart1"/>
    <dgm:cxn modelId="{750340FA-80AE-4CE6-A29B-BA8BE8C55F29}" type="presParOf" srcId="{0D90545C-9261-403A-BCED-2491E930747D}" destId="{E79D80B1-B0BD-49EF-981E-F7453921B010}" srcOrd="1" destOrd="0" presId="urn:microsoft.com/office/officeart/2005/8/layout/orgChart1"/>
    <dgm:cxn modelId="{3DFF5A7E-5835-4382-B306-EC1146A612CC}" type="presParOf" srcId="{0D90545C-9261-403A-BCED-2491E930747D}" destId="{30FEA048-43E7-46D0-8FE2-55E8F56E311C}" srcOrd="2" destOrd="0" presId="urn:microsoft.com/office/officeart/2005/8/layout/orgChart1"/>
    <dgm:cxn modelId="{F93855DD-D724-4AD0-8A3E-A40122EEF581}" type="presParOf" srcId="{E467FAE2-E810-41E4-A983-07DAFD57EEDA}" destId="{61E91A31-F304-4B83-856F-FE4724AA259C}" srcOrd="2" destOrd="0" presId="urn:microsoft.com/office/officeart/2005/8/layout/orgChart1"/>
    <dgm:cxn modelId="{70114300-78E9-457C-A2FC-CD3CFA7BD7B4}" type="presParOf" srcId="{FFDC3E28-09D0-4AC3-B5DB-FBA5E62053EB}" destId="{7A5455C0-6739-4051-9C07-DD65685A1742}" srcOrd="2" destOrd="0" presId="urn:microsoft.com/office/officeart/2005/8/layout/orgChart1"/>
    <dgm:cxn modelId="{0AC52FAC-4AE6-490D-A95A-9BCC1A5A97AB}" type="presParOf" srcId="{FFDC3E28-09D0-4AC3-B5DB-FBA5E62053EB}" destId="{AE514851-2A36-4F41-91A6-737A8D2342B4}" srcOrd="3" destOrd="0" presId="urn:microsoft.com/office/officeart/2005/8/layout/orgChart1"/>
    <dgm:cxn modelId="{C8D8A876-F716-4EFC-B842-FDECA64CFE8E}" type="presParOf" srcId="{AE514851-2A36-4F41-91A6-737A8D2342B4}" destId="{EF3C41BD-AAC3-4BC0-8BA8-D916266361B9}" srcOrd="0" destOrd="0" presId="urn:microsoft.com/office/officeart/2005/8/layout/orgChart1"/>
    <dgm:cxn modelId="{A5C56AAA-8082-4C79-9764-B5DF78E7A1B2}" type="presParOf" srcId="{EF3C41BD-AAC3-4BC0-8BA8-D916266361B9}" destId="{88150250-D7E4-45E5-BB02-6EECF2ABE60A}" srcOrd="0" destOrd="0" presId="urn:microsoft.com/office/officeart/2005/8/layout/orgChart1"/>
    <dgm:cxn modelId="{2B087ACD-C766-4A29-9924-07A5EB5B4256}" type="presParOf" srcId="{EF3C41BD-AAC3-4BC0-8BA8-D916266361B9}" destId="{A5A56037-4138-4285-9802-652F05055F37}" srcOrd="1" destOrd="0" presId="urn:microsoft.com/office/officeart/2005/8/layout/orgChart1"/>
    <dgm:cxn modelId="{BED5714F-6B16-4A06-8A40-680A30C79BAD}" type="presParOf" srcId="{AE514851-2A36-4F41-91A6-737A8D2342B4}" destId="{3BEAE23E-DF46-4DF5-B592-DBA27891A313}" srcOrd="1" destOrd="0" presId="urn:microsoft.com/office/officeart/2005/8/layout/orgChart1"/>
    <dgm:cxn modelId="{9010C8A2-689C-48B5-8C94-7503906F4FC8}" type="presParOf" srcId="{3BEAE23E-DF46-4DF5-B592-DBA27891A313}" destId="{FADD266A-B873-4568-B899-E8F6DDBCCB0F}" srcOrd="0" destOrd="0" presId="urn:microsoft.com/office/officeart/2005/8/layout/orgChart1"/>
    <dgm:cxn modelId="{0EB3A637-EC97-4E28-9F07-898C8E078FD2}" type="presParOf" srcId="{3BEAE23E-DF46-4DF5-B592-DBA27891A313}" destId="{420E6722-FB71-49C3-8E7F-A908C60D04D5}" srcOrd="1" destOrd="0" presId="urn:microsoft.com/office/officeart/2005/8/layout/orgChart1"/>
    <dgm:cxn modelId="{E2F48CB8-8D2A-45E2-8D98-3F3738FBDC12}" type="presParOf" srcId="{420E6722-FB71-49C3-8E7F-A908C60D04D5}" destId="{F1B4D026-1D0F-4239-9C37-18FE243FDD1E}" srcOrd="0" destOrd="0" presId="urn:microsoft.com/office/officeart/2005/8/layout/orgChart1"/>
    <dgm:cxn modelId="{D74DDF57-897C-4774-BB1A-4E9B9CCECD73}" type="presParOf" srcId="{F1B4D026-1D0F-4239-9C37-18FE243FDD1E}" destId="{C3593AF9-7830-4F8D-B6E3-53EAE6914B41}" srcOrd="0" destOrd="0" presId="urn:microsoft.com/office/officeart/2005/8/layout/orgChart1"/>
    <dgm:cxn modelId="{2AA4C644-DF92-47F7-8D56-7186978F4CA3}" type="presParOf" srcId="{F1B4D026-1D0F-4239-9C37-18FE243FDD1E}" destId="{FA3D8368-3566-46A1-A4D1-00C1DD73274C}" srcOrd="1" destOrd="0" presId="urn:microsoft.com/office/officeart/2005/8/layout/orgChart1"/>
    <dgm:cxn modelId="{1BD25AE3-447C-485F-AC64-3849FF9258A9}" type="presParOf" srcId="{420E6722-FB71-49C3-8E7F-A908C60D04D5}" destId="{32F4826A-FC6C-4EF0-81CC-E459A69BEBAA}" srcOrd="1" destOrd="0" presId="urn:microsoft.com/office/officeart/2005/8/layout/orgChart1"/>
    <dgm:cxn modelId="{57AA5CF0-6AEF-4B74-A25C-D89212B00392}" type="presParOf" srcId="{420E6722-FB71-49C3-8E7F-A908C60D04D5}" destId="{5757869F-8DAC-4EE1-8723-22251F547B21}" srcOrd="2" destOrd="0" presId="urn:microsoft.com/office/officeart/2005/8/layout/orgChart1"/>
    <dgm:cxn modelId="{8815C4FE-1617-4476-BA23-79F2CE3BE842}" type="presParOf" srcId="{3BEAE23E-DF46-4DF5-B592-DBA27891A313}" destId="{10DE98E0-E5FE-445B-996C-75FBC06CB2B0}" srcOrd="2" destOrd="0" presId="urn:microsoft.com/office/officeart/2005/8/layout/orgChart1"/>
    <dgm:cxn modelId="{B3483931-830E-4764-BE43-1A6E96B6A59C}" type="presParOf" srcId="{3BEAE23E-DF46-4DF5-B592-DBA27891A313}" destId="{4752DF09-6F28-4ADD-B9EB-78570725B33D}" srcOrd="3" destOrd="0" presId="urn:microsoft.com/office/officeart/2005/8/layout/orgChart1"/>
    <dgm:cxn modelId="{E4EE362C-F733-4271-8745-9EB9A278EE99}" type="presParOf" srcId="{4752DF09-6F28-4ADD-B9EB-78570725B33D}" destId="{23CCC9F8-FF19-4D60-9E39-34E6F144C1FA}" srcOrd="0" destOrd="0" presId="urn:microsoft.com/office/officeart/2005/8/layout/orgChart1"/>
    <dgm:cxn modelId="{844DB2CE-5CFC-4372-8186-8870932CD42F}" type="presParOf" srcId="{23CCC9F8-FF19-4D60-9E39-34E6F144C1FA}" destId="{5571D692-F732-4692-82E3-E53A4DDB36EB}" srcOrd="0" destOrd="0" presId="urn:microsoft.com/office/officeart/2005/8/layout/orgChart1"/>
    <dgm:cxn modelId="{1C35D5DC-34DE-441D-BCCD-73E43F5683CB}" type="presParOf" srcId="{23CCC9F8-FF19-4D60-9E39-34E6F144C1FA}" destId="{6001AB6D-168E-40D5-A161-E8A038146CB9}" srcOrd="1" destOrd="0" presId="urn:microsoft.com/office/officeart/2005/8/layout/orgChart1"/>
    <dgm:cxn modelId="{034B344B-ED34-4196-8876-53EB3A33069C}" type="presParOf" srcId="{4752DF09-6F28-4ADD-B9EB-78570725B33D}" destId="{5EA930FD-E8AA-4F20-B411-9ADF038E7A67}" srcOrd="1" destOrd="0" presId="urn:microsoft.com/office/officeart/2005/8/layout/orgChart1"/>
    <dgm:cxn modelId="{92CC7C62-B7E5-4F85-BFD1-95C2265C763C}" type="presParOf" srcId="{4752DF09-6F28-4ADD-B9EB-78570725B33D}" destId="{88EEA586-9D7B-4E0F-B9A1-F10C28AFB4E5}" srcOrd="2" destOrd="0" presId="urn:microsoft.com/office/officeart/2005/8/layout/orgChart1"/>
    <dgm:cxn modelId="{1A9482BF-3453-4C51-B882-DE081000554C}" type="presParOf" srcId="{3BEAE23E-DF46-4DF5-B592-DBA27891A313}" destId="{AFBE16B1-B8E5-4441-B9C9-6C3D683B7FD9}" srcOrd="4" destOrd="0" presId="urn:microsoft.com/office/officeart/2005/8/layout/orgChart1"/>
    <dgm:cxn modelId="{DC120CF6-B7B5-428B-90F9-2612C1498DA3}" type="presParOf" srcId="{3BEAE23E-DF46-4DF5-B592-DBA27891A313}" destId="{27B98883-33B1-44ED-ADCA-5A0BB658B2C4}" srcOrd="5" destOrd="0" presId="urn:microsoft.com/office/officeart/2005/8/layout/orgChart1"/>
    <dgm:cxn modelId="{918A057C-3FD8-436B-824C-7404A729DC8B}" type="presParOf" srcId="{27B98883-33B1-44ED-ADCA-5A0BB658B2C4}" destId="{F5080CAA-1F1C-4110-B845-2B3979BAB90D}" srcOrd="0" destOrd="0" presId="urn:microsoft.com/office/officeart/2005/8/layout/orgChart1"/>
    <dgm:cxn modelId="{D81A770E-8687-4405-BDE8-D1CBD0A0C82B}" type="presParOf" srcId="{F5080CAA-1F1C-4110-B845-2B3979BAB90D}" destId="{2E93C509-CB4F-4FEB-8260-51C04258F4CF}" srcOrd="0" destOrd="0" presId="urn:microsoft.com/office/officeart/2005/8/layout/orgChart1"/>
    <dgm:cxn modelId="{48E1048B-0A57-47AA-A5E7-EF0EFC4151A2}" type="presParOf" srcId="{F5080CAA-1F1C-4110-B845-2B3979BAB90D}" destId="{E5B1B18A-B975-43A2-963B-AC2930DFB93C}" srcOrd="1" destOrd="0" presId="urn:microsoft.com/office/officeart/2005/8/layout/orgChart1"/>
    <dgm:cxn modelId="{79A0384D-F72C-4C28-82DF-F8515E08A395}" type="presParOf" srcId="{27B98883-33B1-44ED-ADCA-5A0BB658B2C4}" destId="{21881DFE-69A2-4308-873F-7618391C9BEA}" srcOrd="1" destOrd="0" presId="urn:microsoft.com/office/officeart/2005/8/layout/orgChart1"/>
    <dgm:cxn modelId="{326F55F8-9417-437B-84AE-B387D3391096}" type="presParOf" srcId="{27B98883-33B1-44ED-ADCA-5A0BB658B2C4}" destId="{73AE2D68-0263-43C0-BB41-13B4EA6695A9}" srcOrd="2" destOrd="0" presId="urn:microsoft.com/office/officeart/2005/8/layout/orgChart1"/>
    <dgm:cxn modelId="{7437D7D7-DB3E-4C03-84F2-54EB7941239C}" type="presParOf" srcId="{AE514851-2A36-4F41-91A6-737A8D2342B4}" destId="{F75E0973-6C18-403C-980D-F2A3F60859AC}" srcOrd="2" destOrd="0" presId="urn:microsoft.com/office/officeart/2005/8/layout/orgChart1"/>
    <dgm:cxn modelId="{E18B96E5-F2DF-4878-80C7-4E5A985AD388}" type="presParOf" srcId="{FFDC3E28-09D0-4AC3-B5DB-FBA5E62053EB}" destId="{BE57D039-6B02-41BA-9406-C364D6A28D4D}" srcOrd="4" destOrd="0" presId="urn:microsoft.com/office/officeart/2005/8/layout/orgChart1"/>
    <dgm:cxn modelId="{3A83BA97-E32C-43E0-9F64-4EEE65B6183C}" type="presParOf" srcId="{FFDC3E28-09D0-4AC3-B5DB-FBA5E62053EB}" destId="{638095DD-9860-4FC9-8999-97DD171DBAE0}" srcOrd="5" destOrd="0" presId="urn:microsoft.com/office/officeart/2005/8/layout/orgChart1"/>
    <dgm:cxn modelId="{5B04472F-1A88-4540-89C9-9581E2125425}" type="presParOf" srcId="{638095DD-9860-4FC9-8999-97DD171DBAE0}" destId="{76049FD0-7AF6-4622-89CB-73A09A3998A9}" srcOrd="0" destOrd="0" presId="urn:microsoft.com/office/officeart/2005/8/layout/orgChart1"/>
    <dgm:cxn modelId="{AC98BA93-A516-4B16-A60F-4ACA6645E1A8}" type="presParOf" srcId="{76049FD0-7AF6-4622-89CB-73A09A3998A9}" destId="{9F7672AB-2122-48E4-9CA2-915DACAD67BF}" srcOrd="0" destOrd="0" presId="urn:microsoft.com/office/officeart/2005/8/layout/orgChart1"/>
    <dgm:cxn modelId="{25D2AF56-C8C3-45BD-8AE5-B88A78C1F5DC}" type="presParOf" srcId="{76049FD0-7AF6-4622-89CB-73A09A3998A9}" destId="{5A7E0632-4142-4786-B7D2-5D41038B6322}" srcOrd="1" destOrd="0" presId="urn:microsoft.com/office/officeart/2005/8/layout/orgChart1"/>
    <dgm:cxn modelId="{1E6FF90C-9D75-47DC-84FD-B13D202DC1C1}" type="presParOf" srcId="{638095DD-9860-4FC9-8999-97DD171DBAE0}" destId="{CF01FC74-6194-4958-973B-23E40CB837CE}" srcOrd="1" destOrd="0" presId="urn:microsoft.com/office/officeart/2005/8/layout/orgChart1"/>
    <dgm:cxn modelId="{B1FA6089-5F33-4B1F-8769-2CA73F9E759B}" type="presParOf" srcId="{CF01FC74-6194-4958-973B-23E40CB837CE}" destId="{9F40CF28-9C8F-459B-AB36-C969FB169E91}" srcOrd="0" destOrd="0" presId="urn:microsoft.com/office/officeart/2005/8/layout/orgChart1"/>
    <dgm:cxn modelId="{117BC8F0-7782-491F-9715-80320B8535EB}" type="presParOf" srcId="{CF01FC74-6194-4958-973B-23E40CB837CE}" destId="{2F18909B-AF34-4482-8894-E81C7BED4E3C}" srcOrd="1" destOrd="0" presId="urn:microsoft.com/office/officeart/2005/8/layout/orgChart1"/>
    <dgm:cxn modelId="{2DCAF8BF-E809-4921-8630-6843ED522570}" type="presParOf" srcId="{2F18909B-AF34-4482-8894-E81C7BED4E3C}" destId="{3052CD92-670C-40EC-9F37-F7A9C0E5D42B}" srcOrd="0" destOrd="0" presId="urn:microsoft.com/office/officeart/2005/8/layout/orgChart1"/>
    <dgm:cxn modelId="{9FADF5C3-0C5F-412E-BF79-EBCBD93607DD}" type="presParOf" srcId="{3052CD92-670C-40EC-9F37-F7A9C0E5D42B}" destId="{0F79E16F-6CF2-4274-B84E-585E0775D379}" srcOrd="0" destOrd="0" presId="urn:microsoft.com/office/officeart/2005/8/layout/orgChart1"/>
    <dgm:cxn modelId="{2D1E3D73-6D4A-4206-82B9-E17677B201EF}" type="presParOf" srcId="{3052CD92-670C-40EC-9F37-F7A9C0E5D42B}" destId="{C634343B-BA41-4CFC-8A0D-BC0FA2B2B734}" srcOrd="1" destOrd="0" presId="urn:microsoft.com/office/officeart/2005/8/layout/orgChart1"/>
    <dgm:cxn modelId="{C6ECCDCC-5DBC-4B1D-ADC9-805098AF2AF4}" type="presParOf" srcId="{2F18909B-AF34-4482-8894-E81C7BED4E3C}" destId="{BBDD0A85-907D-4143-AD04-6DD0682F4CDC}" srcOrd="1" destOrd="0" presId="urn:microsoft.com/office/officeart/2005/8/layout/orgChart1"/>
    <dgm:cxn modelId="{AF9EA7B9-E233-4CBA-B269-7FA83858DDA8}" type="presParOf" srcId="{2F18909B-AF34-4482-8894-E81C7BED4E3C}" destId="{5A3CD64C-AE18-4286-93D8-4E9C1514B3D8}" srcOrd="2" destOrd="0" presId="urn:microsoft.com/office/officeart/2005/8/layout/orgChart1"/>
    <dgm:cxn modelId="{1F3BC4AF-9134-4BB2-9988-D4AB8A9A0E2E}" type="presParOf" srcId="{CF01FC74-6194-4958-973B-23E40CB837CE}" destId="{6857D3FA-65A8-436A-98A1-7C0D6BAF2248}" srcOrd="2" destOrd="0" presId="urn:microsoft.com/office/officeart/2005/8/layout/orgChart1"/>
    <dgm:cxn modelId="{505727B5-378A-4117-890F-621763FADDE6}" type="presParOf" srcId="{CF01FC74-6194-4958-973B-23E40CB837CE}" destId="{59A27AD7-F001-4073-A2AB-31916F00891A}" srcOrd="3" destOrd="0" presId="urn:microsoft.com/office/officeart/2005/8/layout/orgChart1"/>
    <dgm:cxn modelId="{6A594A69-2280-4C7E-8EE0-FA7FAE332670}" type="presParOf" srcId="{59A27AD7-F001-4073-A2AB-31916F00891A}" destId="{881BC52B-0988-47DD-9CA3-33289FF3E881}" srcOrd="0" destOrd="0" presId="urn:microsoft.com/office/officeart/2005/8/layout/orgChart1"/>
    <dgm:cxn modelId="{CDF5939A-1117-4D9C-8159-723771292E61}" type="presParOf" srcId="{881BC52B-0988-47DD-9CA3-33289FF3E881}" destId="{9724D6D5-77E3-4ED0-93B4-9B6F8FD90FFE}" srcOrd="0" destOrd="0" presId="urn:microsoft.com/office/officeart/2005/8/layout/orgChart1"/>
    <dgm:cxn modelId="{87DDDE27-4999-4E3B-9A8B-B3324513ADED}" type="presParOf" srcId="{881BC52B-0988-47DD-9CA3-33289FF3E881}" destId="{D88EE398-41D6-4C9C-A3E4-63DA4E7EC119}" srcOrd="1" destOrd="0" presId="urn:microsoft.com/office/officeart/2005/8/layout/orgChart1"/>
    <dgm:cxn modelId="{85FABF7F-D87B-4DFB-83DF-E1208088450C}" type="presParOf" srcId="{59A27AD7-F001-4073-A2AB-31916F00891A}" destId="{5FD8A083-D2A4-4101-9227-651C7064AF66}" srcOrd="1" destOrd="0" presId="urn:microsoft.com/office/officeart/2005/8/layout/orgChart1"/>
    <dgm:cxn modelId="{3CF82100-8A80-40EF-88FD-A07361054B79}" type="presParOf" srcId="{59A27AD7-F001-4073-A2AB-31916F00891A}" destId="{6FEB60F7-3607-45A9-B1E5-CCFF40AD8F25}" srcOrd="2" destOrd="0" presId="urn:microsoft.com/office/officeart/2005/8/layout/orgChart1"/>
    <dgm:cxn modelId="{39D230B0-4AFC-481D-A561-DE85D5A2156D}" type="presParOf" srcId="{CF01FC74-6194-4958-973B-23E40CB837CE}" destId="{06F47BF0-A9FC-4BAA-A219-292221D8E39A}" srcOrd="4" destOrd="0" presId="urn:microsoft.com/office/officeart/2005/8/layout/orgChart1"/>
    <dgm:cxn modelId="{E289B103-F899-454F-AB3D-8B1BB2226DBF}" type="presParOf" srcId="{CF01FC74-6194-4958-973B-23E40CB837CE}" destId="{9F31F90A-15F4-4BAB-8DB0-B1298FB42BB1}" srcOrd="5" destOrd="0" presId="urn:microsoft.com/office/officeart/2005/8/layout/orgChart1"/>
    <dgm:cxn modelId="{A9276104-2430-44A3-AB2B-CDA92B3DB400}" type="presParOf" srcId="{9F31F90A-15F4-4BAB-8DB0-B1298FB42BB1}" destId="{ECC7C2A3-6EE9-4B32-9CEB-BAE2FEBB9991}" srcOrd="0" destOrd="0" presId="urn:microsoft.com/office/officeart/2005/8/layout/orgChart1"/>
    <dgm:cxn modelId="{F8DBFD1D-38BD-49CE-8706-7DA6517ADBE7}" type="presParOf" srcId="{ECC7C2A3-6EE9-4B32-9CEB-BAE2FEBB9991}" destId="{DA671B9B-25AF-4C46-8DEC-1EBB9124DD73}" srcOrd="0" destOrd="0" presId="urn:microsoft.com/office/officeart/2005/8/layout/orgChart1"/>
    <dgm:cxn modelId="{7E185F0B-E71B-4CFF-9DDA-9ED2512D705D}" type="presParOf" srcId="{ECC7C2A3-6EE9-4B32-9CEB-BAE2FEBB9991}" destId="{2935C370-EE89-44FD-AF08-430C0CB14AF3}" srcOrd="1" destOrd="0" presId="urn:microsoft.com/office/officeart/2005/8/layout/orgChart1"/>
    <dgm:cxn modelId="{64BCBF0D-14A2-4DFD-9E53-F4CEFDCE86DD}" type="presParOf" srcId="{9F31F90A-15F4-4BAB-8DB0-B1298FB42BB1}" destId="{2414509B-4A7C-4585-B167-1AD6AB4348F6}" srcOrd="1" destOrd="0" presId="urn:microsoft.com/office/officeart/2005/8/layout/orgChart1"/>
    <dgm:cxn modelId="{EC650B2D-3F26-4CEA-9837-5AFEB4DC85B5}" type="presParOf" srcId="{9F31F90A-15F4-4BAB-8DB0-B1298FB42BB1}" destId="{7F537587-D33B-4361-BDEF-750DF1C56C7F}" srcOrd="2" destOrd="0" presId="urn:microsoft.com/office/officeart/2005/8/layout/orgChart1"/>
    <dgm:cxn modelId="{C4550260-824B-4E05-A6B0-70C902164371}" type="presParOf" srcId="{638095DD-9860-4FC9-8999-97DD171DBAE0}" destId="{85D723B8-9A3C-4CF5-9DF9-7E057E55826F}" srcOrd="2" destOrd="0" presId="urn:microsoft.com/office/officeart/2005/8/layout/orgChart1"/>
    <dgm:cxn modelId="{87EB93C6-DC03-426C-9762-6850D6137E4C}" type="presParOf" srcId="{57932067-1A12-4B16-8B61-EAD405B069C6}" destId="{27FB9E0C-9873-439E-B984-B50484BE8D2E}" srcOrd="2" destOrd="0" presId="urn:microsoft.com/office/officeart/2005/8/layout/orgChart1"/>
    <dgm:cxn modelId="{7CE5E6BA-3856-44BE-B31F-5913EBD44CF7}" type="presParOf" srcId="{217BDB9E-D729-4CE9-B2F3-012E0F55307C}" destId="{2C1477EE-1211-41FE-9BD7-46E2DA983E2D}" srcOrd="2" destOrd="0" presId="urn:microsoft.com/office/officeart/2005/8/layout/orgChart1"/>
    <dgm:cxn modelId="{78DAFC99-448C-4EA7-817C-583BA60061F6}" type="presParOf" srcId="{217BDB9E-D729-4CE9-B2F3-012E0F55307C}" destId="{9385672D-D05F-4237-963E-E411C51E0555}" srcOrd="3" destOrd="0" presId="urn:microsoft.com/office/officeart/2005/8/layout/orgChart1"/>
    <dgm:cxn modelId="{4B32CF43-D5F6-4AEC-BE9D-31C1FDC5F99F}" type="presParOf" srcId="{9385672D-D05F-4237-963E-E411C51E0555}" destId="{4EBD6C95-97EF-47C0-B792-DF57CEC21909}" srcOrd="0" destOrd="0" presId="urn:microsoft.com/office/officeart/2005/8/layout/orgChart1"/>
    <dgm:cxn modelId="{9665A597-4221-4C59-B685-DB3AC45ABC26}" type="presParOf" srcId="{4EBD6C95-97EF-47C0-B792-DF57CEC21909}" destId="{EB419AED-617B-47E6-9F4F-6367FA95A9D0}" srcOrd="0" destOrd="0" presId="urn:microsoft.com/office/officeart/2005/8/layout/orgChart1"/>
    <dgm:cxn modelId="{82D3B699-AEA8-493A-B2F3-10188D2B37B4}" type="presParOf" srcId="{4EBD6C95-97EF-47C0-B792-DF57CEC21909}" destId="{9915DF8C-8FAE-4100-8706-ED11284DB288}" srcOrd="1" destOrd="0" presId="urn:microsoft.com/office/officeart/2005/8/layout/orgChart1"/>
    <dgm:cxn modelId="{C2A9DC43-27F8-4E23-96F0-EBAD4F5A525C}" type="presParOf" srcId="{9385672D-D05F-4237-963E-E411C51E0555}" destId="{211DAD9B-799E-4433-A2CA-6286F2CC03E1}" srcOrd="1" destOrd="0" presId="urn:microsoft.com/office/officeart/2005/8/layout/orgChart1"/>
    <dgm:cxn modelId="{CC647890-7DF0-4FEF-86A5-F98638645E91}" type="presParOf" srcId="{211DAD9B-799E-4433-A2CA-6286F2CC03E1}" destId="{3BC0B40B-5360-42DD-8923-257D11A03A6A}" srcOrd="0" destOrd="0" presId="urn:microsoft.com/office/officeart/2005/8/layout/orgChart1"/>
    <dgm:cxn modelId="{D06E57F2-FB8B-4ACF-825F-CB16EF0806B7}" type="presParOf" srcId="{211DAD9B-799E-4433-A2CA-6286F2CC03E1}" destId="{8D09987E-E19D-44C9-9536-1FB19A441CBD}" srcOrd="1" destOrd="0" presId="urn:microsoft.com/office/officeart/2005/8/layout/orgChart1"/>
    <dgm:cxn modelId="{A4133D22-075E-4C3E-A56D-FDF9E3A85B1B}" type="presParOf" srcId="{8D09987E-E19D-44C9-9536-1FB19A441CBD}" destId="{42AC749D-0B4F-43DA-B69E-FBDC1E337FC0}" srcOrd="0" destOrd="0" presId="urn:microsoft.com/office/officeart/2005/8/layout/orgChart1"/>
    <dgm:cxn modelId="{AB74180C-C54D-461C-813C-ED360C0AC7B5}" type="presParOf" srcId="{42AC749D-0B4F-43DA-B69E-FBDC1E337FC0}" destId="{CCF40E79-BAAC-4B68-A090-50B8ECBB54E9}" srcOrd="0" destOrd="0" presId="urn:microsoft.com/office/officeart/2005/8/layout/orgChart1"/>
    <dgm:cxn modelId="{E18919BE-F04D-4FF4-8BB4-4411E5227B37}" type="presParOf" srcId="{42AC749D-0B4F-43DA-B69E-FBDC1E337FC0}" destId="{8F04C5AA-1548-4A29-96E2-E5A470B34063}" srcOrd="1" destOrd="0" presId="urn:microsoft.com/office/officeart/2005/8/layout/orgChart1"/>
    <dgm:cxn modelId="{1BF81D0C-467A-4FF3-A5AA-0F6AEFC69AC9}" type="presParOf" srcId="{8D09987E-E19D-44C9-9536-1FB19A441CBD}" destId="{F22900A6-8FEF-4206-BDB1-132A3F890B80}" srcOrd="1" destOrd="0" presId="urn:microsoft.com/office/officeart/2005/8/layout/orgChart1"/>
    <dgm:cxn modelId="{A8DB681A-A11E-4D31-BB83-CBB1A51ED999}" type="presParOf" srcId="{F22900A6-8FEF-4206-BDB1-132A3F890B80}" destId="{A7EE592C-232C-445A-A435-886A368AC6DF}" srcOrd="0" destOrd="0" presId="urn:microsoft.com/office/officeart/2005/8/layout/orgChart1"/>
    <dgm:cxn modelId="{794A1013-8CD3-4BB6-866E-9C15D07D5DFA}" type="presParOf" srcId="{F22900A6-8FEF-4206-BDB1-132A3F890B80}" destId="{BAFE918C-B047-4E4A-A500-E6D64EA90FBA}" srcOrd="1" destOrd="0" presId="urn:microsoft.com/office/officeart/2005/8/layout/orgChart1"/>
    <dgm:cxn modelId="{EB44D7FE-62A8-481B-A9C4-DC54644D3778}" type="presParOf" srcId="{BAFE918C-B047-4E4A-A500-E6D64EA90FBA}" destId="{4F9D5460-E92B-43E0-9592-D7A93BBC0583}" srcOrd="0" destOrd="0" presId="urn:microsoft.com/office/officeart/2005/8/layout/orgChart1"/>
    <dgm:cxn modelId="{AA883869-1AA6-418E-A3BE-106DB3C176C5}" type="presParOf" srcId="{4F9D5460-E92B-43E0-9592-D7A93BBC0583}" destId="{1188A4D5-A6EB-43F1-89A3-9E8A2769AD63}" srcOrd="0" destOrd="0" presId="urn:microsoft.com/office/officeart/2005/8/layout/orgChart1"/>
    <dgm:cxn modelId="{86883502-FC2B-4BEB-8FE0-FC8638F9DD5F}" type="presParOf" srcId="{4F9D5460-E92B-43E0-9592-D7A93BBC0583}" destId="{D45182D4-5AE3-4185-87FE-FF5F6664D5DD}" srcOrd="1" destOrd="0" presId="urn:microsoft.com/office/officeart/2005/8/layout/orgChart1"/>
    <dgm:cxn modelId="{BD05441C-F4A4-48FA-A533-EC024666B4EA}" type="presParOf" srcId="{BAFE918C-B047-4E4A-A500-E6D64EA90FBA}" destId="{2E1044F4-5119-4385-8EB3-2B7D4F7B66AA}" srcOrd="1" destOrd="0" presId="urn:microsoft.com/office/officeart/2005/8/layout/orgChart1"/>
    <dgm:cxn modelId="{E478158B-AF0D-4F51-9ED0-3065E3791825}" type="presParOf" srcId="{BAFE918C-B047-4E4A-A500-E6D64EA90FBA}" destId="{EC0F8DBE-B351-4D6F-975A-E19AA4497CD8}" srcOrd="2" destOrd="0" presId="urn:microsoft.com/office/officeart/2005/8/layout/orgChart1"/>
    <dgm:cxn modelId="{7C918C44-1408-49D6-A8FC-96BCFB8DCAB2}" type="presParOf" srcId="{F22900A6-8FEF-4206-BDB1-132A3F890B80}" destId="{694F2B73-1F32-4C4D-8CBC-35E92C8EAE9F}" srcOrd="2" destOrd="0" presId="urn:microsoft.com/office/officeart/2005/8/layout/orgChart1"/>
    <dgm:cxn modelId="{60AE652C-7390-4188-ACD8-F880DF21881E}" type="presParOf" srcId="{F22900A6-8FEF-4206-BDB1-132A3F890B80}" destId="{35DAC66E-DAF3-4E3C-A126-5F5924697F2D}" srcOrd="3" destOrd="0" presId="urn:microsoft.com/office/officeart/2005/8/layout/orgChart1"/>
    <dgm:cxn modelId="{2B34A513-AD6E-4578-8B54-B2893D8BF86B}" type="presParOf" srcId="{35DAC66E-DAF3-4E3C-A126-5F5924697F2D}" destId="{4BFB29B8-35D1-44F1-8897-2F06FFD1AF1C}" srcOrd="0" destOrd="0" presId="urn:microsoft.com/office/officeart/2005/8/layout/orgChart1"/>
    <dgm:cxn modelId="{096487D5-0BBE-4A93-998E-957347804D7B}" type="presParOf" srcId="{4BFB29B8-35D1-44F1-8897-2F06FFD1AF1C}" destId="{A702CE6D-40AF-46ED-9067-5FB40AB27865}" srcOrd="0" destOrd="0" presId="urn:microsoft.com/office/officeart/2005/8/layout/orgChart1"/>
    <dgm:cxn modelId="{64766DE6-4C00-4446-835C-ECF7FDF533A9}" type="presParOf" srcId="{4BFB29B8-35D1-44F1-8897-2F06FFD1AF1C}" destId="{A2DB58D9-2663-4513-B211-4FFA2D009359}" srcOrd="1" destOrd="0" presId="urn:microsoft.com/office/officeart/2005/8/layout/orgChart1"/>
    <dgm:cxn modelId="{ADD9E9E4-6D68-4E7C-BA88-F2A13F284063}" type="presParOf" srcId="{35DAC66E-DAF3-4E3C-A126-5F5924697F2D}" destId="{B034CD1B-2539-4C97-8093-8E12C2D372FB}" srcOrd="1" destOrd="0" presId="urn:microsoft.com/office/officeart/2005/8/layout/orgChart1"/>
    <dgm:cxn modelId="{17A2F88F-D0F9-4FB0-9BAC-6E4DAAE79D39}" type="presParOf" srcId="{35DAC66E-DAF3-4E3C-A126-5F5924697F2D}" destId="{52DF884C-AB4D-4FE9-8A67-C5653A014BE4}" srcOrd="2" destOrd="0" presId="urn:microsoft.com/office/officeart/2005/8/layout/orgChart1"/>
    <dgm:cxn modelId="{B03F613D-C798-490E-9616-72D36E91F2F1}" type="presParOf" srcId="{F22900A6-8FEF-4206-BDB1-132A3F890B80}" destId="{4468E5A4-B9C9-416A-8E1E-EB123D939B00}" srcOrd="4" destOrd="0" presId="urn:microsoft.com/office/officeart/2005/8/layout/orgChart1"/>
    <dgm:cxn modelId="{1D24C3F3-79C9-42B2-A9E3-67D257231BBA}" type="presParOf" srcId="{F22900A6-8FEF-4206-BDB1-132A3F890B80}" destId="{0D674A87-CC86-48F6-8818-E5027B7E4766}" srcOrd="5" destOrd="0" presId="urn:microsoft.com/office/officeart/2005/8/layout/orgChart1"/>
    <dgm:cxn modelId="{1D08EA45-04B6-4A2E-93D8-4F38395791C7}" type="presParOf" srcId="{0D674A87-CC86-48F6-8818-E5027B7E4766}" destId="{192FAEB8-EDE3-47F6-9883-2392DC71AE17}" srcOrd="0" destOrd="0" presId="urn:microsoft.com/office/officeart/2005/8/layout/orgChart1"/>
    <dgm:cxn modelId="{AB2A4CBD-2CF2-4CF4-B9F5-FCB9B15F9B10}" type="presParOf" srcId="{192FAEB8-EDE3-47F6-9883-2392DC71AE17}" destId="{C97D11DA-3590-45CF-A4B4-CD19DA204B6E}" srcOrd="0" destOrd="0" presId="urn:microsoft.com/office/officeart/2005/8/layout/orgChart1"/>
    <dgm:cxn modelId="{A6369D8D-0B4A-4E63-9E1A-6539D9B73260}" type="presParOf" srcId="{192FAEB8-EDE3-47F6-9883-2392DC71AE17}" destId="{58E76570-9222-40A5-8B72-71E558B96F03}" srcOrd="1" destOrd="0" presId="urn:microsoft.com/office/officeart/2005/8/layout/orgChart1"/>
    <dgm:cxn modelId="{232CF908-7565-4E9E-926E-463373C1895E}" type="presParOf" srcId="{0D674A87-CC86-48F6-8818-E5027B7E4766}" destId="{063ACC4F-CF3B-4066-89C9-A228CC6E9C27}" srcOrd="1" destOrd="0" presId="urn:microsoft.com/office/officeart/2005/8/layout/orgChart1"/>
    <dgm:cxn modelId="{6CD4849D-E3A2-4F61-B235-F3B5EA7C8755}" type="presParOf" srcId="{0D674A87-CC86-48F6-8818-E5027B7E4766}" destId="{D0C12D7C-6724-4A0C-9A41-724582B3264B}" srcOrd="2" destOrd="0" presId="urn:microsoft.com/office/officeart/2005/8/layout/orgChart1"/>
    <dgm:cxn modelId="{30F85056-435A-451D-9F1F-53462B3F8646}" type="presParOf" srcId="{8D09987E-E19D-44C9-9536-1FB19A441CBD}" destId="{BC68F69A-E346-4919-BA71-332E5BAC9821}" srcOrd="2" destOrd="0" presId="urn:microsoft.com/office/officeart/2005/8/layout/orgChart1"/>
    <dgm:cxn modelId="{C1CA5291-F57E-4DF1-8CC9-844DBB714595}" type="presParOf" srcId="{211DAD9B-799E-4433-A2CA-6286F2CC03E1}" destId="{311C42BD-84E9-42FC-9230-EC7CFA45D050}" srcOrd="2" destOrd="0" presId="urn:microsoft.com/office/officeart/2005/8/layout/orgChart1"/>
    <dgm:cxn modelId="{02DDE6E4-F8C1-48CA-B887-282EB5F7CE7D}" type="presParOf" srcId="{211DAD9B-799E-4433-A2CA-6286F2CC03E1}" destId="{6671C11B-1440-4177-86DA-21BBF1288004}" srcOrd="3" destOrd="0" presId="urn:microsoft.com/office/officeart/2005/8/layout/orgChart1"/>
    <dgm:cxn modelId="{51322FCD-CE81-41C2-A91F-524E77C66382}" type="presParOf" srcId="{6671C11B-1440-4177-86DA-21BBF1288004}" destId="{B50834D4-0761-42C9-8F50-DC1ED06DF418}" srcOrd="0" destOrd="0" presId="urn:microsoft.com/office/officeart/2005/8/layout/orgChart1"/>
    <dgm:cxn modelId="{94F4CDFA-23F5-4EC6-A301-96C0ED448A9D}" type="presParOf" srcId="{B50834D4-0761-42C9-8F50-DC1ED06DF418}" destId="{FEDBBCAA-2174-483E-BD83-BF264CD05B5B}" srcOrd="0" destOrd="0" presId="urn:microsoft.com/office/officeart/2005/8/layout/orgChart1"/>
    <dgm:cxn modelId="{046A08F3-D3DE-4DF3-86BD-52B577A6F77E}" type="presParOf" srcId="{B50834D4-0761-42C9-8F50-DC1ED06DF418}" destId="{C6AEAB6B-BB21-43EE-9556-6667667105C9}" srcOrd="1" destOrd="0" presId="urn:microsoft.com/office/officeart/2005/8/layout/orgChart1"/>
    <dgm:cxn modelId="{3C747B4F-9E44-4A5F-8785-BDEB883F91D1}" type="presParOf" srcId="{6671C11B-1440-4177-86DA-21BBF1288004}" destId="{88C9E8C5-DCCD-490D-B3AA-2BEC751C8587}" srcOrd="1" destOrd="0" presId="urn:microsoft.com/office/officeart/2005/8/layout/orgChart1"/>
    <dgm:cxn modelId="{AFD7B7CE-0D94-4549-B391-FF5EB7AD4A0F}" type="presParOf" srcId="{88C9E8C5-DCCD-490D-B3AA-2BEC751C8587}" destId="{792C9EAF-D77F-4846-81A2-777D53DA6994}" srcOrd="0" destOrd="0" presId="urn:microsoft.com/office/officeart/2005/8/layout/orgChart1"/>
    <dgm:cxn modelId="{B4842B44-5AC9-440D-9713-87D73EBDF3EB}" type="presParOf" srcId="{88C9E8C5-DCCD-490D-B3AA-2BEC751C8587}" destId="{C5580A4D-B8FD-417B-A559-7E16416545F4}" srcOrd="1" destOrd="0" presId="urn:microsoft.com/office/officeart/2005/8/layout/orgChart1"/>
    <dgm:cxn modelId="{95A76A71-8447-48A6-9F0E-6F3787222B5D}" type="presParOf" srcId="{C5580A4D-B8FD-417B-A559-7E16416545F4}" destId="{8AAA488A-EC7A-41C3-8118-BFE4A0BFA5C0}" srcOrd="0" destOrd="0" presId="urn:microsoft.com/office/officeart/2005/8/layout/orgChart1"/>
    <dgm:cxn modelId="{96C1B246-875D-4354-806E-B290F17E0724}" type="presParOf" srcId="{8AAA488A-EC7A-41C3-8118-BFE4A0BFA5C0}" destId="{DE6E0FA3-8CB0-4501-A8ED-D685EE4F71B1}" srcOrd="0" destOrd="0" presId="urn:microsoft.com/office/officeart/2005/8/layout/orgChart1"/>
    <dgm:cxn modelId="{A279779F-6F9C-45D0-97FF-7AC9830DF922}" type="presParOf" srcId="{8AAA488A-EC7A-41C3-8118-BFE4A0BFA5C0}" destId="{FC0C0BD0-0E78-4789-B722-55C71D6FEA98}" srcOrd="1" destOrd="0" presId="urn:microsoft.com/office/officeart/2005/8/layout/orgChart1"/>
    <dgm:cxn modelId="{786C02D0-64F6-462D-8F4C-F196DE5BD690}" type="presParOf" srcId="{C5580A4D-B8FD-417B-A559-7E16416545F4}" destId="{B27F1B35-AF14-4C22-9E0F-E4DF51756013}" srcOrd="1" destOrd="0" presId="urn:microsoft.com/office/officeart/2005/8/layout/orgChart1"/>
    <dgm:cxn modelId="{B080FF32-2264-418C-ADC8-8DAA88C08A41}" type="presParOf" srcId="{C5580A4D-B8FD-417B-A559-7E16416545F4}" destId="{49BAB2ED-433B-44EC-A2E2-E17222CB4C44}" srcOrd="2" destOrd="0" presId="urn:microsoft.com/office/officeart/2005/8/layout/orgChart1"/>
    <dgm:cxn modelId="{AE711685-7530-4D86-801B-0A9D142217D0}" type="presParOf" srcId="{88C9E8C5-DCCD-490D-B3AA-2BEC751C8587}" destId="{F660A9D7-87F1-49AB-97E6-73A25BC5AB77}" srcOrd="2" destOrd="0" presId="urn:microsoft.com/office/officeart/2005/8/layout/orgChart1"/>
    <dgm:cxn modelId="{B6273B90-068B-40CA-B870-D5AF0D93E0C4}" type="presParOf" srcId="{88C9E8C5-DCCD-490D-B3AA-2BEC751C8587}" destId="{6C926912-DE95-4CB6-8420-25609D34F126}" srcOrd="3" destOrd="0" presId="urn:microsoft.com/office/officeart/2005/8/layout/orgChart1"/>
    <dgm:cxn modelId="{11565F7D-ACCF-436D-9449-ED946B856B6C}" type="presParOf" srcId="{6C926912-DE95-4CB6-8420-25609D34F126}" destId="{55E8E5CD-C02E-45BF-8FF8-9688E7CAE4B0}" srcOrd="0" destOrd="0" presId="urn:microsoft.com/office/officeart/2005/8/layout/orgChart1"/>
    <dgm:cxn modelId="{5AAFB687-7F85-4C5D-8D55-A6BEF18966E0}" type="presParOf" srcId="{55E8E5CD-C02E-45BF-8FF8-9688E7CAE4B0}" destId="{BDE2910D-4EE1-413A-9914-29F0723BCBEA}" srcOrd="0" destOrd="0" presId="urn:microsoft.com/office/officeart/2005/8/layout/orgChart1"/>
    <dgm:cxn modelId="{7BA93B4C-F042-4B0E-933C-C5245CF39F3A}" type="presParOf" srcId="{55E8E5CD-C02E-45BF-8FF8-9688E7CAE4B0}" destId="{39710403-28D2-4ADA-9FED-83F4E48899BD}" srcOrd="1" destOrd="0" presId="urn:microsoft.com/office/officeart/2005/8/layout/orgChart1"/>
    <dgm:cxn modelId="{886982C8-E5CD-45AD-B7AF-F2593FA1CF05}" type="presParOf" srcId="{6C926912-DE95-4CB6-8420-25609D34F126}" destId="{5B6548A9-6C52-456F-B244-AD84B53AF8DC}" srcOrd="1" destOrd="0" presId="urn:microsoft.com/office/officeart/2005/8/layout/orgChart1"/>
    <dgm:cxn modelId="{9E114AD3-4D03-4D6C-88A6-094D316B9EA0}" type="presParOf" srcId="{6C926912-DE95-4CB6-8420-25609D34F126}" destId="{6352410B-F72F-40C2-93FC-1C3B6F848FD5}" srcOrd="2" destOrd="0" presId="urn:microsoft.com/office/officeart/2005/8/layout/orgChart1"/>
    <dgm:cxn modelId="{0D7CECF2-4B91-4F89-A13C-D9B3B8B4C116}" type="presParOf" srcId="{6671C11B-1440-4177-86DA-21BBF1288004}" destId="{DD609AF9-F0AB-42C5-AB75-E65B7C87B593}" srcOrd="2" destOrd="0" presId="urn:microsoft.com/office/officeart/2005/8/layout/orgChart1"/>
    <dgm:cxn modelId="{634F324F-4C44-4D71-BF0A-7587B0984898}" type="presParOf" srcId="{211DAD9B-799E-4433-A2CA-6286F2CC03E1}" destId="{85B75ED9-A319-4F3A-BAD7-DEB3462A072F}" srcOrd="4" destOrd="0" presId="urn:microsoft.com/office/officeart/2005/8/layout/orgChart1"/>
    <dgm:cxn modelId="{B1C48174-FADF-498D-993F-E432F5400A66}" type="presParOf" srcId="{211DAD9B-799E-4433-A2CA-6286F2CC03E1}" destId="{9230B80F-CEFD-4EB9-8E15-294CD5D2C977}" srcOrd="5" destOrd="0" presId="urn:microsoft.com/office/officeart/2005/8/layout/orgChart1"/>
    <dgm:cxn modelId="{6419DCF7-F3E8-4830-8828-F0D57D974D28}" type="presParOf" srcId="{9230B80F-CEFD-4EB9-8E15-294CD5D2C977}" destId="{7C5C1F45-FE3C-4AF0-8965-5A8D9D011C7F}" srcOrd="0" destOrd="0" presId="urn:microsoft.com/office/officeart/2005/8/layout/orgChart1"/>
    <dgm:cxn modelId="{CB0B8F73-08B0-4F5F-A6AA-C15C3A3EDA42}" type="presParOf" srcId="{7C5C1F45-FE3C-4AF0-8965-5A8D9D011C7F}" destId="{02F0493B-012D-4BC2-BC1E-2213EC41AA6A}" srcOrd="0" destOrd="0" presId="urn:microsoft.com/office/officeart/2005/8/layout/orgChart1"/>
    <dgm:cxn modelId="{DC61D486-7426-495B-90F6-3CED0EFE00E5}" type="presParOf" srcId="{7C5C1F45-FE3C-4AF0-8965-5A8D9D011C7F}" destId="{0B63F394-2B85-4449-A73D-18F00FD0EC39}" srcOrd="1" destOrd="0" presId="urn:microsoft.com/office/officeart/2005/8/layout/orgChart1"/>
    <dgm:cxn modelId="{7AB3DA81-58FD-4CA8-AB45-3C3F2E83EC18}" type="presParOf" srcId="{9230B80F-CEFD-4EB9-8E15-294CD5D2C977}" destId="{0080BC7A-E5DF-40A6-9EFA-59BE3CF67916}" srcOrd="1" destOrd="0" presId="urn:microsoft.com/office/officeart/2005/8/layout/orgChart1"/>
    <dgm:cxn modelId="{E10949E7-9EB9-45CA-8A38-38AF3E352D37}" type="presParOf" srcId="{0080BC7A-E5DF-40A6-9EFA-59BE3CF67916}" destId="{7014F4F0-6389-41FC-893A-4111C6626050}" srcOrd="0" destOrd="0" presId="urn:microsoft.com/office/officeart/2005/8/layout/orgChart1"/>
    <dgm:cxn modelId="{95ABF679-FA4A-4207-A135-9137DB5E61DE}" type="presParOf" srcId="{0080BC7A-E5DF-40A6-9EFA-59BE3CF67916}" destId="{3B18C612-8211-4B9C-A241-D3C2987DDB19}" srcOrd="1" destOrd="0" presId="urn:microsoft.com/office/officeart/2005/8/layout/orgChart1"/>
    <dgm:cxn modelId="{C8E3DF73-B9AA-4C13-AFFB-FF3D0B7BDC67}" type="presParOf" srcId="{3B18C612-8211-4B9C-A241-D3C2987DDB19}" destId="{D25570AD-4D50-4AA1-84F2-A549955B2242}" srcOrd="0" destOrd="0" presId="urn:microsoft.com/office/officeart/2005/8/layout/orgChart1"/>
    <dgm:cxn modelId="{C5A389BE-5862-4117-A5F3-343C77B4A4DC}" type="presParOf" srcId="{D25570AD-4D50-4AA1-84F2-A549955B2242}" destId="{1C18D8E1-95C8-465D-98F8-5E7EA3F4C716}" srcOrd="0" destOrd="0" presId="urn:microsoft.com/office/officeart/2005/8/layout/orgChart1"/>
    <dgm:cxn modelId="{FD4242B2-1672-482D-971A-B99314734145}" type="presParOf" srcId="{D25570AD-4D50-4AA1-84F2-A549955B2242}" destId="{81A07746-1F87-4FFC-85BF-BBFA22CF1A15}" srcOrd="1" destOrd="0" presId="urn:microsoft.com/office/officeart/2005/8/layout/orgChart1"/>
    <dgm:cxn modelId="{24854C54-25E1-4BDE-A420-EA78429CDD51}" type="presParOf" srcId="{3B18C612-8211-4B9C-A241-D3C2987DDB19}" destId="{2784DC44-DB72-4532-AD8B-10E09EBD9B74}" srcOrd="1" destOrd="0" presId="urn:microsoft.com/office/officeart/2005/8/layout/orgChart1"/>
    <dgm:cxn modelId="{FA43D05A-7ECA-4C59-88E5-61602198FDA7}" type="presParOf" srcId="{3B18C612-8211-4B9C-A241-D3C2987DDB19}" destId="{24E24CAF-7DA4-4224-A9B2-552835FBA993}" srcOrd="2" destOrd="0" presId="urn:microsoft.com/office/officeart/2005/8/layout/orgChart1"/>
    <dgm:cxn modelId="{A9F4EBC2-7EFE-4779-B598-766872AC5323}" type="presParOf" srcId="{0080BC7A-E5DF-40A6-9EFA-59BE3CF67916}" destId="{AFE42571-C691-4089-B296-E06617433C0E}" srcOrd="2" destOrd="0" presId="urn:microsoft.com/office/officeart/2005/8/layout/orgChart1"/>
    <dgm:cxn modelId="{B4415EDA-CFDE-4248-92A5-F0D8A36444FA}" type="presParOf" srcId="{0080BC7A-E5DF-40A6-9EFA-59BE3CF67916}" destId="{8ADB48C0-04A5-4D15-982C-F36ECA9AC302}" srcOrd="3" destOrd="0" presId="urn:microsoft.com/office/officeart/2005/8/layout/orgChart1"/>
    <dgm:cxn modelId="{BD8945CA-8187-4A11-A395-114A2C9A5BCE}" type="presParOf" srcId="{8ADB48C0-04A5-4D15-982C-F36ECA9AC302}" destId="{F79B1992-2E5D-4AD9-8B77-7A8BC4FA4DE3}" srcOrd="0" destOrd="0" presId="urn:microsoft.com/office/officeart/2005/8/layout/orgChart1"/>
    <dgm:cxn modelId="{EC55C5F9-5BE0-4BE1-A5F9-84F0F43A5091}" type="presParOf" srcId="{F79B1992-2E5D-4AD9-8B77-7A8BC4FA4DE3}" destId="{F7E04DE2-E4ED-4783-A278-F2E849549E59}" srcOrd="0" destOrd="0" presId="urn:microsoft.com/office/officeart/2005/8/layout/orgChart1"/>
    <dgm:cxn modelId="{D071830A-17F5-43EA-BBAA-7CBCC27DF836}" type="presParOf" srcId="{F79B1992-2E5D-4AD9-8B77-7A8BC4FA4DE3}" destId="{A855F636-153C-4F33-8F57-DCBEF19B4E22}" srcOrd="1" destOrd="0" presId="urn:microsoft.com/office/officeart/2005/8/layout/orgChart1"/>
    <dgm:cxn modelId="{4C32950C-8BDC-4DBC-AD20-D99140E1ABBA}" type="presParOf" srcId="{8ADB48C0-04A5-4D15-982C-F36ECA9AC302}" destId="{74F4EE64-174D-4F1C-B8DD-CA0965BEC302}" srcOrd="1" destOrd="0" presId="urn:microsoft.com/office/officeart/2005/8/layout/orgChart1"/>
    <dgm:cxn modelId="{28D515A5-A21B-4E31-BD26-F5E3E5B02941}" type="presParOf" srcId="{8ADB48C0-04A5-4D15-982C-F36ECA9AC302}" destId="{25D12FA8-863B-41D7-9BD3-D0957AAC003E}" srcOrd="2" destOrd="0" presId="urn:microsoft.com/office/officeart/2005/8/layout/orgChart1"/>
    <dgm:cxn modelId="{9EB03A02-8F75-4325-94A8-F70729E56B76}" type="presParOf" srcId="{9230B80F-CEFD-4EB9-8E15-294CD5D2C977}" destId="{F4F51EF2-F1EC-45FB-8BA6-E5CC912E43E2}" srcOrd="2" destOrd="0" presId="urn:microsoft.com/office/officeart/2005/8/layout/orgChart1"/>
    <dgm:cxn modelId="{CCF0DCFE-BC5E-442C-82A6-B6FD4C1E8524}" type="presParOf" srcId="{211DAD9B-799E-4433-A2CA-6286F2CC03E1}" destId="{AA12EEE2-959B-4E2E-8CD4-5DB6EAF0B5B8}" srcOrd="6" destOrd="0" presId="urn:microsoft.com/office/officeart/2005/8/layout/orgChart1"/>
    <dgm:cxn modelId="{09FF69AD-07D9-4BC6-8627-BA079DFF2637}" type="presParOf" srcId="{211DAD9B-799E-4433-A2CA-6286F2CC03E1}" destId="{C84F00BA-11A8-49C8-BEA0-6B74440FD72F}" srcOrd="7" destOrd="0" presId="urn:microsoft.com/office/officeart/2005/8/layout/orgChart1"/>
    <dgm:cxn modelId="{50FF9B40-07B6-477F-8F7D-06C127E8C2CB}" type="presParOf" srcId="{C84F00BA-11A8-49C8-BEA0-6B74440FD72F}" destId="{5742A40A-7A9D-4616-8754-E8F1B226467C}" srcOrd="0" destOrd="0" presId="urn:microsoft.com/office/officeart/2005/8/layout/orgChart1"/>
    <dgm:cxn modelId="{419F748E-8C16-4534-BF3A-B4F740971B12}" type="presParOf" srcId="{5742A40A-7A9D-4616-8754-E8F1B226467C}" destId="{2F26657A-8BE3-4037-817F-B3F857B24FF0}" srcOrd="0" destOrd="0" presId="urn:microsoft.com/office/officeart/2005/8/layout/orgChart1"/>
    <dgm:cxn modelId="{1347DD7A-EE0D-4429-A39A-4F46E328614D}" type="presParOf" srcId="{5742A40A-7A9D-4616-8754-E8F1B226467C}" destId="{D9E85BB3-8C4B-46D9-94E5-B38A008D64D0}" srcOrd="1" destOrd="0" presId="urn:microsoft.com/office/officeart/2005/8/layout/orgChart1"/>
    <dgm:cxn modelId="{C635588F-4957-4330-BBC1-7762D1108B6E}" type="presParOf" srcId="{C84F00BA-11A8-49C8-BEA0-6B74440FD72F}" destId="{B19CA75B-1236-4886-99C4-267DBEA3307D}" srcOrd="1" destOrd="0" presId="urn:microsoft.com/office/officeart/2005/8/layout/orgChart1"/>
    <dgm:cxn modelId="{335DD83A-2EB1-4D4A-86BD-72648D1EC5BD}" type="presParOf" srcId="{B19CA75B-1236-4886-99C4-267DBEA3307D}" destId="{51CCFD22-7316-495C-8831-65F21F247C83}" srcOrd="0" destOrd="0" presId="urn:microsoft.com/office/officeart/2005/8/layout/orgChart1"/>
    <dgm:cxn modelId="{E59BC2CA-5938-4817-A492-C9E88A9E3CFB}" type="presParOf" srcId="{B19CA75B-1236-4886-99C4-267DBEA3307D}" destId="{66A00301-E430-40CD-B73C-60A78B3543DD}" srcOrd="1" destOrd="0" presId="urn:microsoft.com/office/officeart/2005/8/layout/orgChart1"/>
    <dgm:cxn modelId="{C7B5A22F-DB4D-4560-8FF3-5053CFD1EA14}" type="presParOf" srcId="{66A00301-E430-40CD-B73C-60A78B3543DD}" destId="{7ED8C990-83C3-41F9-864D-5EA045B5DFF0}" srcOrd="0" destOrd="0" presId="urn:microsoft.com/office/officeart/2005/8/layout/orgChart1"/>
    <dgm:cxn modelId="{55B856A3-C3B6-4984-9562-4C70F2903D07}" type="presParOf" srcId="{7ED8C990-83C3-41F9-864D-5EA045B5DFF0}" destId="{AA003391-7EF2-4B16-A48E-0D398C203A19}" srcOrd="0" destOrd="0" presId="urn:microsoft.com/office/officeart/2005/8/layout/orgChart1"/>
    <dgm:cxn modelId="{C54FC66C-577A-486D-B9E9-423BE454948B}" type="presParOf" srcId="{7ED8C990-83C3-41F9-864D-5EA045B5DFF0}" destId="{7CAC8379-AF92-4B73-BA3B-96FD3B747195}" srcOrd="1" destOrd="0" presId="urn:microsoft.com/office/officeart/2005/8/layout/orgChart1"/>
    <dgm:cxn modelId="{37087796-87AF-4AD8-927E-FB13499016E9}" type="presParOf" srcId="{66A00301-E430-40CD-B73C-60A78B3543DD}" destId="{29BE0D3A-CA6D-4AC6-8949-B12FE2688FF1}" srcOrd="1" destOrd="0" presId="urn:microsoft.com/office/officeart/2005/8/layout/orgChart1"/>
    <dgm:cxn modelId="{D740BA6A-B74B-403F-B21C-0937589E3D6A}" type="presParOf" srcId="{66A00301-E430-40CD-B73C-60A78B3543DD}" destId="{9C5E1A6A-DEA2-49F3-A3D1-EC6C5DE30147}" srcOrd="2" destOrd="0" presId="urn:microsoft.com/office/officeart/2005/8/layout/orgChart1"/>
    <dgm:cxn modelId="{499A3378-1A9C-428E-A54A-87D4F76F867D}" type="presParOf" srcId="{B19CA75B-1236-4886-99C4-267DBEA3307D}" destId="{C4313140-1FF6-4F3F-B0E1-CFEFA4ED593F}" srcOrd="2" destOrd="0" presId="urn:microsoft.com/office/officeart/2005/8/layout/orgChart1"/>
    <dgm:cxn modelId="{574D19C2-81E3-49B4-9E77-80A1A82BFC5E}" type="presParOf" srcId="{B19CA75B-1236-4886-99C4-267DBEA3307D}" destId="{1F32686E-60B0-4218-B0FE-99DF43F346DE}" srcOrd="3" destOrd="0" presId="urn:microsoft.com/office/officeart/2005/8/layout/orgChart1"/>
    <dgm:cxn modelId="{A3F68886-D3DB-40A6-9734-B5702428F263}" type="presParOf" srcId="{1F32686E-60B0-4218-B0FE-99DF43F346DE}" destId="{9BF18BF3-7424-489C-AFA9-827D8E7419BA}" srcOrd="0" destOrd="0" presId="urn:microsoft.com/office/officeart/2005/8/layout/orgChart1"/>
    <dgm:cxn modelId="{09D3D482-B9AA-48A4-8305-A85B100659D4}" type="presParOf" srcId="{9BF18BF3-7424-489C-AFA9-827D8E7419BA}" destId="{FF47DAF4-8695-455C-AAB5-D23E609789B9}" srcOrd="0" destOrd="0" presId="urn:microsoft.com/office/officeart/2005/8/layout/orgChart1"/>
    <dgm:cxn modelId="{03A6898A-F51E-46AB-A67F-E416F8702C17}" type="presParOf" srcId="{9BF18BF3-7424-489C-AFA9-827D8E7419BA}" destId="{399FE9A9-77F7-4539-9AA6-F81CC0BC5E4F}" srcOrd="1" destOrd="0" presId="urn:microsoft.com/office/officeart/2005/8/layout/orgChart1"/>
    <dgm:cxn modelId="{54738C37-8AC7-498A-8988-766ABFFB6566}" type="presParOf" srcId="{1F32686E-60B0-4218-B0FE-99DF43F346DE}" destId="{57079B8F-68A8-44A5-96A9-12B83D6E5B5D}" srcOrd="1" destOrd="0" presId="urn:microsoft.com/office/officeart/2005/8/layout/orgChart1"/>
    <dgm:cxn modelId="{6D5CA3BF-5709-4D97-99C2-1C2ED9F2F33B}" type="presParOf" srcId="{1F32686E-60B0-4218-B0FE-99DF43F346DE}" destId="{704F04A6-C550-4743-8C3F-5551D9A5CBE0}" srcOrd="2" destOrd="0" presId="urn:microsoft.com/office/officeart/2005/8/layout/orgChart1"/>
    <dgm:cxn modelId="{65BBD298-2307-49A9-9993-1A3912D6F62A}" type="presParOf" srcId="{B19CA75B-1236-4886-99C4-267DBEA3307D}" destId="{D8438006-DB58-447D-9479-BFB82A7EAEB5}" srcOrd="4" destOrd="0" presId="urn:microsoft.com/office/officeart/2005/8/layout/orgChart1"/>
    <dgm:cxn modelId="{5B15587B-2051-4491-9C57-F2E019435134}" type="presParOf" srcId="{B19CA75B-1236-4886-99C4-267DBEA3307D}" destId="{30C9781F-1E08-4A3D-A577-BD92102D8CDA}" srcOrd="5" destOrd="0" presId="urn:microsoft.com/office/officeart/2005/8/layout/orgChart1"/>
    <dgm:cxn modelId="{6C9EC289-EEA9-4E7B-825A-4035F731E213}" type="presParOf" srcId="{30C9781F-1E08-4A3D-A577-BD92102D8CDA}" destId="{589210CA-55E9-4B1F-9463-54FECE6A379A}" srcOrd="0" destOrd="0" presId="urn:microsoft.com/office/officeart/2005/8/layout/orgChart1"/>
    <dgm:cxn modelId="{6BF52348-1CAA-4248-A9E5-F69C952A3C23}" type="presParOf" srcId="{589210CA-55E9-4B1F-9463-54FECE6A379A}" destId="{40EF04C1-11E1-4473-A250-C4F37930AD00}" srcOrd="0" destOrd="0" presId="urn:microsoft.com/office/officeart/2005/8/layout/orgChart1"/>
    <dgm:cxn modelId="{CB00DC59-087C-412F-87C4-361BA17E9A63}" type="presParOf" srcId="{589210CA-55E9-4B1F-9463-54FECE6A379A}" destId="{FDA602BE-B4B2-4EB7-94D7-B2286226E37D}" srcOrd="1" destOrd="0" presId="urn:microsoft.com/office/officeart/2005/8/layout/orgChart1"/>
    <dgm:cxn modelId="{F55C996B-29DC-463A-9E61-AF5801455EE7}" type="presParOf" srcId="{30C9781F-1E08-4A3D-A577-BD92102D8CDA}" destId="{821FC353-09C6-4CB0-909C-32A4230DA289}" srcOrd="1" destOrd="0" presId="urn:microsoft.com/office/officeart/2005/8/layout/orgChart1"/>
    <dgm:cxn modelId="{71B7E032-6D70-4CBF-8952-911335C6F75C}" type="presParOf" srcId="{30C9781F-1E08-4A3D-A577-BD92102D8CDA}" destId="{317382D6-6BEA-44A1-BFDB-B23719D970F2}" srcOrd="2" destOrd="0" presId="urn:microsoft.com/office/officeart/2005/8/layout/orgChart1"/>
    <dgm:cxn modelId="{7304A442-412C-410D-B0D3-7BDCDD0A061B}" type="presParOf" srcId="{C84F00BA-11A8-49C8-BEA0-6B74440FD72F}" destId="{355515EC-4C92-47B5-BEB8-97F04FBB85CF}" srcOrd="2" destOrd="0" presId="urn:microsoft.com/office/officeart/2005/8/layout/orgChart1"/>
    <dgm:cxn modelId="{CE040541-66B5-450C-96D8-7BA5A204569A}" type="presParOf" srcId="{9385672D-D05F-4237-963E-E411C51E0555}" destId="{F8E9BEB6-A6D6-438E-A450-7B5DE29D1628}" srcOrd="2" destOrd="0" presId="urn:microsoft.com/office/officeart/2005/8/layout/orgChart1"/>
    <dgm:cxn modelId="{169AB154-3FB9-43D9-BC8A-04C95D20CF75}" type="presParOf" srcId="{217BDB9E-D729-4CE9-B2F3-012E0F55307C}" destId="{CC05AFCE-FF33-4A60-9BEF-47C3F0B44C2F}" srcOrd="4" destOrd="0" presId="urn:microsoft.com/office/officeart/2005/8/layout/orgChart1"/>
    <dgm:cxn modelId="{D4D9D29F-29A4-4819-9D9E-C6CA2852AE7A}" type="presParOf" srcId="{217BDB9E-D729-4CE9-B2F3-012E0F55307C}" destId="{5B081123-A052-44CF-9746-C627C2EFE2A2}" srcOrd="5" destOrd="0" presId="urn:microsoft.com/office/officeart/2005/8/layout/orgChart1"/>
    <dgm:cxn modelId="{434800B4-B033-4853-9BA8-B7E96B0C1B60}" type="presParOf" srcId="{5B081123-A052-44CF-9746-C627C2EFE2A2}" destId="{68445AD3-CDEF-4CF0-84C7-8100407965E4}" srcOrd="0" destOrd="0" presId="urn:microsoft.com/office/officeart/2005/8/layout/orgChart1"/>
    <dgm:cxn modelId="{C87A2EDB-5114-439D-A94C-911B55827B3F}" type="presParOf" srcId="{68445AD3-CDEF-4CF0-84C7-8100407965E4}" destId="{8F6CCC6B-03E3-48F9-8EBC-3E38E3851498}" srcOrd="0" destOrd="0" presId="urn:microsoft.com/office/officeart/2005/8/layout/orgChart1"/>
    <dgm:cxn modelId="{0267B7D3-7540-45CC-BCB7-30103D39F4B9}" type="presParOf" srcId="{68445AD3-CDEF-4CF0-84C7-8100407965E4}" destId="{0D9E69AD-7F5C-4E9F-B1FD-B799D6261D23}" srcOrd="1" destOrd="0" presId="urn:microsoft.com/office/officeart/2005/8/layout/orgChart1"/>
    <dgm:cxn modelId="{CBC9B89A-5DCD-4AF1-9235-3DBDFFB2274C}" type="presParOf" srcId="{5B081123-A052-44CF-9746-C627C2EFE2A2}" destId="{B580B06F-46D6-4037-B97D-B05D89E3E963}" srcOrd="1" destOrd="0" presId="urn:microsoft.com/office/officeart/2005/8/layout/orgChart1"/>
    <dgm:cxn modelId="{ED9E1946-0229-4713-A8B5-45A2CA941AB9}" type="presParOf" srcId="{B580B06F-46D6-4037-B97D-B05D89E3E963}" destId="{9BA10551-F6A8-4FF2-9CA7-3E93223D944A}" srcOrd="0" destOrd="0" presId="urn:microsoft.com/office/officeart/2005/8/layout/orgChart1"/>
    <dgm:cxn modelId="{D87B558F-5A2F-4256-BAE9-D4E33FEE7125}" type="presParOf" srcId="{B580B06F-46D6-4037-B97D-B05D89E3E963}" destId="{8054729B-A762-4B50-85FF-0FC80E218825}" srcOrd="1" destOrd="0" presId="urn:microsoft.com/office/officeart/2005/8/layout/orgChart1"/>
    <dgm:cxn modelId="{17FBE3A0-D0B9-4CDD-A826-E7D5B52793C5}" type="presParOf" srcId="{8054729B-A762-4B50-85FF-0FC80E218825}" destId="{B52E5E26-A5B2-40DD-A6EB-3CA3FF8B0A1E}" srcOrd="0" destOrd="0" presId="urn:microsoft.com/office/officeart/2005/8/layout/orgChart1"/>
    <dgm:cxn modelId="{550FE3FE-8D18-4EDA-8DEC-2135213A16BC}" type="presParOf" srcId="{B52E5E26-A5B2-40DD-A6EB-3CA3FF8B0A1E}" destId="{A83E0EBC-525E-473E-B22E-7216E7CEADCC}" srcOrd="0" destOrd="0" presId="urn:microsoft.com/office/officeart/2005/8/layout/orgChart1"/>
    <dgm:cxn modelId="{A0334BCB-DAD4-4904-B9C2-1FEB6CFAE587}" type="presParOf" srcId="{B52E5E26-A5B2-40DD-A6EB-3CA3FF8B0A1E}" destId="{83BA3140-C765-4B09-AC7F-410713A60CC7}" srcOrd="1" destOrd="0" presId="urn:microsoft.com/office/officeart/2005/8/layout/orgChart1"/>
    <dgm:cxn modelId="{A4C2651E-EF2A-4921-A9A5-989962BA8530}" type="presParOf" srcId="{8054729B-A762-4B50-85FF-0FC80E218825}" destId="{3D077884-9600-4D8D-A8EB-F2611DFE031E}" srcOrd="1" destOrd="0" presId="urn:microsoft.com/office/officeart/2005/8/layout/orgChart1"/>
    <dgm:cxn modelId="{642AB00A-7004-4691-8AC1-0336ED5893FD}" type="presParOf" srcId="{3D077884-9600-4D8D-A8EB-F2611DFE031E}" destId="{5D797C45-2B4B-4E93-A736-258675A10654}" srcOrd="0" destOrd="0" presId="urn:microsoft.com/office/officeart/2005/8/layout/orgChart1"/>
    <dgm:cxn modelId="{2BF9C024-F889-46C8-A71D-0D0E96E925FF}" type="presParOf" srcId="{3D077884-9600-4D8D-A8EB-F2611DFE031E}" destId="{3BCD6454-693E-40CF-A903-D724F4515383}" srcOrd="1" destOrd="0" presId="urn:microsoft.com/office/officeart/2005/8/layout/orgChart1"/>
    <dgm:cxn modelId="{40928318-6DDB-470F-8CF8-CA876D9FDEF5}" type="presParOf" srcId="{3BCD6454-693E-40CF-A903-D724F4515383}" destId="{4DA08DC0-A9D4-4066-87CC-F251A850BA7A}" srcOrd="0" destOrd="0" presId="urn:microsoft.com/office/officeart/2005/8/layout/orgChart1"/>
    <dgm:cxn modelId="{CE6309EC-B9A6-4774-AA1F-0DC7BABA7DC1}" type="presParOf" srcId="{4DA08DC0-A9D4-4066-87CC-F251A850BA7A}" destId="{B11CD53F-4D2E-4585-BD82-F2EE95D55B4D}" srcOrd="0" destOrd="0" presId="urn:microsoft.com/office/officeart/2005/8/layout/orgChart1"/>
    <dgm:cxn modelId="{F4D3DD1A-B89C-44C3-B562-E051EAA4F8CC}" type="presParOf" srcId="{4DA08DC0-A9D4-4066-87CC-F251A850BA7A}" destId="{868B96AF-F18A-448A-A8D0-2471F2EDE78D}" srcOrd="1" destOrd="0" presId="urn:microsoft.com/office/officeart/2005/8/layout/orgChart1"/>
    <dgm:cxn modelId="{761226DE-2E25-4AF9-9009-1A645FCAF2B0}" type="presParOf" srcId="{3BCD6454-693E-40CF-A903-D724F4515383}" destId="{04BC3F7A-6682-45BD-BFFE-593C43A83661}" srcOrd="1" destOrd="0" presId="urn:microsoft.com/office/officeart/2005/8/layout/orgChart1"/>
    <dgm:cxn modelId="{7223192E-17CA-4D44-9118-103ED1B371D0}" type="presParOf" srcId="{3BCD6454-693E-40CF-A903-D724F4515383}" destId="{1EA2331B-73E7-4EB6-8A29-DCF3DB604A5A}" srcOrd="2" destOrd="0" presId="urn:microsoft.com/office/officeart/2005/8/layout/orgChart1"/>
    <dgm:cxn modelId="{61D4288E-5F96-4BCB-A776-F52C6D32A3DE}" type="presParOf" srcId="{3D077884-9600-4D8D-A8EB-F2611DFE031E}" destId="{62D1BC3F-BCB6-440F-B205-82A0D644E966}" srcOrd="2" destOrd="0" presId="urn:microsoft.com/office/officeart/2005/8/layout/orgChart1"/>
    <dgm:cxn modelId="{8DCE07A8-AC0B-4E31-AFEE-6FF3FDFE8E86}" type="presParOf" srcId="{3D077884-9600-4D8D-A8EB-F2611DFE031E}" destId="{CB896C83-204B-472E-8489-2611F6AFDBE9}" srcOrd="3" destOrd="0" presId="urn:microsoft.com/office/officeart/2005/8/layout/orgChart1"/>
    <dgm:cxn modelId="{52E3E80B-47CE-4441-BE9D-1C2C4ED5DC98}" type="presParOf" srcId="{CB896C83-204B-472E-8489-2611F6AFDBE9}" destId="{724B700D-2603-4F87-99A6-E8EE44425021}" srcOrd="0" destOrd="0" presId="urn:microsoft.com/office/officeart/2005/8/layout/orgChart1"/>
    <dgm:cxn modelId="{FC32E956-B4D1-47CC-89B4-F06E153C9DC9}" type="presParOf" srcId="{724B700D-2603-4F87-99A6-E8EE44425021}" destId="{88E301F7-F549-4AE4-81C3-20219077D218}" srcOrd="0" destOrd="0" presId="urn:microsoft.com/office/officeart/2005/8/layout/orgChart1"/>
    <dgm:cxn modelId="{84F3700D-3BDD-4EB9-8EB8-E694D8100524}" type="presParOf" srcId="{724B700D-2603-4F87-99A6-E8EE44425021}" destId="{405A3706-AC39-4D83-A5D9-DBDCE5EBEE19}" srcOrd="1" destOrd="0" presId="urn:microsoft.com/office/officeart/2005/8/layout/orgChart1"/>
    <dgm:cxn modelId="{5A35C415-077B-496B-BB22-CC78C42FC969}" type="presParOf" srcId="{CB896C83-204B-472E-8489-2611F6AFDBE9}" destId="{2A5418F0-A3C0-47C4-B1E2-C07349152195}" srcOrd="1" destOrd="0" presId="urn:microsoft.com/office/officeart/2005/8/layout/orgChart1"/>
    <dgm:cxn modelId="{89D228E8-2A68-4B74-AC59-8B516365131E}" type="presParOf" srcId="{CB896C83-204B-472E-8489-2611F6AFDBE9}" destId="{8C1D99C3-1B99-4837-AEE2-E1021DD83678}" srcOrd="2" destOrd="0" presId="urn:microsoft.com/office/officeart/2005/8/layout/orgChart1"/>
    <dgm:cxn modelId="{F53BFBA1-2B60-4D6C-B40B-2F974DE91832}" type="presParOf" srcId="{3D077884-9600-4D8D-A8EB-F2611DFE031E}" destId="{868B4382-2BB9-4250-81A8-95ED3FEF1153}" srcOrd="4" destOrd="0" presId="urn:microsoft.com/office/officeart/2005/8/layout/orgChart1"/>
    <dgm:cxn modelId="{1D2E2D88-4221-443F-805B-6AE1E8E00689}" type="presParOf" srcId="{3D077884-9600-4D8D-A8EB-F2611DFE031E}" destId="{A19C451C-0B5B-49DA-871A-29DED96F119E}" srcOrd="5" destOrd="0" presId="urn:microsoft.com/office/officeart/2005/8/layout/orgChart1"/>
    <dgm:cxn modelId="{33D3E020-D0D4-4E8E-80D4-E844806C8B10}" type="presParOf" srcId="{A19C451C-0B5B-49DA-871A-29DED96F119E}" destId="{552F109E-3D1D-4F2A-840F-8702D2630E14}" srcOrd="0" destOrd="0" presId="urn:microsoft.com/office/officeart/2005/8/layout/orgChart1"/>
    <dgm:cxn modelId="{92A25F48-BB08-4C3A-B928-72A3B4A82902}" type="presParOf" srcId="{552F109E-3D1D-4F2A-840F-8702D2630E14}" destId="{D06C9E69-9B5F-4A52-8FDD-884BC917478D}" srcOrd="0" destOrd="0" presId="urn:microsoft.com/office/officeart/2005/8/layout/orgChart1"/>
    <dgm:cxn modelId="{54512376-7FF5-4463-AF86-58C36BE817DF}" type="presParOf" srcId="{552F109E-3D1D-4F2A-840F-8702D2630E14}" destId="{7A21079B-6B70-4FF6-A6E6-D9BE93B3B236}" srcOrd="1" destOrd="0" presId="urn:microsoft.com/office/officeart/2005/8/layout/orgChart1"/>
    <dgm:cxn modelId="{23AA6170-AD4D-4450-B9F7-BFA6DE16C861}" type="presParOf" srcId="{A19C451C-0B5B-49DA-871A-29DED96F119E}" destId="{9A2E92BC-46C6-4CA9-B0E5-09AE436D2B8A}" srcOrd="1" destOrd="0" presId="urn:microsoft.com/office/officeart/2005/8/layout/orgChart1"/>
    <dgm:cxn modelId="{FB40DDA1-AADB-41B7-AC1E-675B6838D945}" type="presParOf" srcId="{A19C451C-0B5B-49DA-871A-29DED96F119E}" destId="{2C3D285E-F1C9-4908-B7EE-E932F664EFF9}" srcOrd="2" destOrd="0" presId="urn:microsoft.com/office/officeart/2005/8/layout/orgChart1"/>
    <dgm:cxn modelId="{207A4594-BE4C-43B6-A796-924A1AE74626}" type="presParOf" srcId="{8054729B-A762-4B50-85FF-0FC80E218825}" destId="{C32F5977-1643-46AB-AE15-160D7CA9990D}" srcOrd="2" destOrd="0" presId="urn:microsoft.com/office/officeart/2005/8/layout/orgChart1"/>
    <dgm:cxn modelId="{23A51358-8058-4ED1-BF77-0812EF3A0134}" type="presParOf" srcId="{B580B06F-46D6-4037-B97D-B05D89E3E963}" destId="{598DD763-0987-4499-A850-10390104B710}" srcOrd="2" destOrd="0" presId="urn:microsoft.com/office/officeart/2005/8/layout/orgChart1"/>
    <dgm:cxn modelId="{11A53EA1-7688-4FA7-89BC-B289B53F1A87}" type="presParOf" srcId="{B580B06F-46D6-4037-B97D-B05D89E3E963}" destId="{EF7D104D-2D24-4209-984C-71276B0794DB}" srcOrd="3" destOrd="0" presId="urn:microsoft.com/office/officeart/2005/8/layout/orgChart1"/>
    <dgm:cxn modelId="{CB50AD56-D37D-4D7A-B048-D58BE5591CCF}" type="presParOf" srcId="{EF7D104D-2D24-4209-984C-71276B0794DB}" destId="{73D65BF8-75FC-49D9-84CB-1360EDCD6E74}" srcOrd="0" destOrd="0" presId="urn:microsoft.com/office/officeart/2005/8/layout/orgChart1"/>
    <dgm:cxn modelId="{854EF0FB-9786-4BDC-AC0C-B63C44AA799D}" type="presParOf" srcId="{73D65BF8-75FC-49D9-84CB-1360EDCD6E74}" destId="{A6899AAC-13FD-47B8-BB91-238990F0EAD0}" srcOrd="0" destOrd="0" presId="urn:microsoft.com/office/officeart/2005/8/layout/orgChart1"/>
    <dgm:cxn modelId="{C40F20ED-1514-46E4-9755-17948C3993A6}" type="presParOf" srcId="{73D65BF8-75FC-49D9-84CB-1360EDCD6E74}" destId="{7FB10E89-1B48-447E-8970-8B69C5E39EAE}" srcOrd="1" destOrd="0" presId="urn:microsoft.com/office/officeart/2005/8/layout/orgChart1"/>
    <dgm:cxn modelId="{FD2DED7B-9BB8-4492-B4D1-E80FAEEB7D07}" type="presParOf" srcId="{EF7D104D-2D24-4209-984C-71276B0794DB}" destId="{88FE766E-6AB5-436F-BA2F-53CF9DE6CD8F}" srcOrd="1" destOrd="0" presId="urn:microsoft.com/office/officeart/2005/8/layout/orgChart1"/>
    <dgm:cxn modelId="{8809A2C9-D5C0-4009-B513-4EDCA8184B12}" type="presParOf" srcId="{88FE766E-6AB5-436F-BA2F-53CF9DE6CD8F}" destId="{B25401EA-2122-482D-AD8E-3B602446E69C}" srcOrd="0" destOrd="0" presId="urn:microsoft.com/office/officeart/2005/8/layout/orgChart1"/>
    <dgm:cxn modelId="{31CD420F-1C3F-4CC1-BEDC-868F43732A57}" type="presParOf" srcId="{88FE766E-6AB5-436F-BA2F-53CF9DE6CD8F}" destId="{50C72E9D-9224-4DB1-AAD1-9EAB8DFCDB34}" srcOrd="1" destOrd="0" presId="urn:microsoft.com/office/officeart/2005/8/layout/orgChart1"/>
    <dgm:cxn modelId="{4C08B576-ADF9-486E-B566-51C724875303}" type="presParOf" srcId="{50C72E9D-9224-4DB1-AAD1-9EAB8DFCDB34}" destId="{6D0EC175-7613-4C25-BA65-EEB57B1783F2}" srcOrd="0" destOrd="0" presId="urn:microsoft.com/office/officeart/2005/8/layout/orgChart1"/>
    <dgm:cxn modelId="{4BB6DC63-F7FA-4B11-9181-7916AB9695D7}" type="presParOf" srcId="{6D0EC175-7613-4C25-BA65-EEB57B1783F2}" destId="{00383285-89A6-49E2-BA0E-CBF4E3172D0A}" srcOrd="0" destOrd="0" presId="urn:microsoft.com/office/officeart/2005/8/layout/orgChart1"/>
    <dgm:cxn modelId="{202ECBA2-37DC-464F-8818-507E3CC42E41}" type="presParOf" srcId="{6D0EC175-7613-4C25-BA65-EEB57B1783F2}" destId="{58963B9C-F64C-4C95-A5EA-F0E3FC0DF68F}" srcOrd="1" destOrd="0" presId="urn:microsoft.com/office/officeart/2005/8/layout/orgChart1"/>
    <dgm:cxn modelId="{F792AD3F-95FC-4C8A-A19A-129E32C82056}" type="presParOf" srcId="{50C72E9D-9224-4DB1-AAD1-9EAB8DFCDB34}" destId="{DCCC8E66-3EB8-403D-BB37-ABCC3DC25E82}" srcOrd="1" destOrd="0" presId="urn:microsoft.com/office/officeart/2005/8/layout/orgChart1"/>
    <dgm:cxn modelId="{59D8D37E-0D79-4B7E-A9BB-471D2497C8CF}" type="presParOf" srcId="{50C72E9D-9224-4DB1-AAD1-9EAB8DFCDB34}" destId="{4E2137BE-A84A-45FC-80CF-D814523BB4C5}" srcOrd="2" destOrd="0" presId="urn:microsoft.com/office/officeart/2005/8/layout/orgChart1"/>
    <dgm:cxn modelId="{10C386DF-9D3F-4589-855C-9FE605C87F79}" type="presParOf" srcId="{88FE766E-6AB5-436F-BA2F-53CF9DE6CD8F}" destId="{22B74E7B-FC41-4911-A57D-4E096AAE5DA4}" srcOrd="2" destOrd="0" presId="urn:microsoft.com/office/officeart/2005/8/layout/orgChart1"/>
    <dgm:cxn modelId="{3EC68310-1D50-479C-A38C-25C9CDD39C03}" type="presParOf" srcId="{88FE766E-6AB5-436F-BA2F-53CF9DE6CD8F}" destId="{1828EA0B-C943-484B-9E36-38DAC9CBD406}" srcOrd="3" destOrd="0" presId="urn:microsoft.com/office/officeart/2005/8/layout/orgChart1"/>
    <dgm:cxn modelId="{55EFF044-4798-4365-8AFC-49B6A29650F0}" type="presParOf" srcId="{1828EA0B-C943-484B-9E36-38DAC9CBD406}" destId="{90EAEBA8-2572-4FDE-A73C-B501B4783B55}" srcOrd="0" destOrd="0" presId="urn:microsoft.com/office/officeart/2005/8/layout/orgChart1"/>
    <dgm:cxn modelId="{81B4E5A6-BEB3-4154-9AD5-859711914EEB}" type="presParOf" srcId="{90EAEBA8-2572-4FDE-A73C-B501B4783B55}" destId="{4750F4B8-46AA-4F36-8160-B5F179758964}" srcOrd="0" destOrd="0" presId="urn:microsoft.com/office/officeart/2005/8/layout/orgChart1"/>
    <dgm:cxn modelId="{A62FC6A0-A2ED-40F2-9978-674EFC8A26E9}" type="presParOf" srcId="{90EAEBA8-2572-4FDE-A73C-B501B4783B55}" destId="{505EE795-8B71-478F-B360-AFB1901A40F5}" srcOrd="1" destOrd="0" presId="urn:microsoft.com/office/officeart/2005/8/layout/orgChart1"/>
    <dgm:cxn modelId="{1F1A914B-047F-4465-BCBE-6DCB45C9CC4E}" type="presParOf" srcId="{1828EA0B-C943-484B-9E36-38DAC9CBD406}" destId="{F00BC988-EDC7-435A-BC5C-DA4E35AAEA5E}" srcOrd="1" destOrd="0" presId="urn:microsoft.com/office/officeart/2005/8/layout/orgChart1"/>
    <dgm:cxn modelId="{354CA2A9-6462-47F5-A325-16CF8164677D}" type="presParOf" srcId="{1828EA0B-C943-484B-9E36-38DAC9CBD406}" destId="{C1FA41B7-64C7-4C9C-A67D-A8EBF91C7812}" srcOrd="2" destOrd="0" presId="urn:microsoft.com/office/officeart/2005/8/layout/orgChart1"/>
    <dgm:cxn modelId="{A94A744D-49C7-4184-9F84-35BB1DFFFD9B}" type="presParOf" srcId="{88FE766E-6AB5-436F-BA2F-53CF9DE6CD8F}" destId="{C4FFD0A4-4946-40EC-9C80-5351FDA8A589}" srcOrd="4" destOrd="0" presId="urn:microsoft.com/office/officeart/2005/8/layout/orgChart1"/>
    <dgm:cxn modelId="{9D620E5B-03D3-4996-B0CE-32FB0206CBF3}" type="presParOf" srcId="{88FE766E-6AB5-436F-BA2F-53CF9DE6CD8F}" destId="{18030F7E-3D03-4D31-9FD4-0EB79ADCD408}" srcOrd="5" destOrd="0" presId="urn:microsoft.com/office/officeart/2005/8/layout/orgChart1"/>
    <dgm:cxn modelId="{40746140-13BD-4E95-BDDF-3AB2C72FA73C}" type="presParOf" srcId="{18030F7E-3D03-4D31-9FD4-0EB79ADCD408}" destId="{321D368C-B5A9-4AC9-BAA5-897CE96C3467}" srcOrd="0" destOrd="0" presId="urn:microsoft.com/office/officeart/2005/8/layout/orgChart1"/>
    <dgm:cxn modelId="{5A9C1AEA-49DD-4F9C-A373-B4B8BE330A96}" type="presParOf" srcId="{321D368C-B5A9-4AC9-BAA5-897CE96C3467}" destId="{75E74160-0423-4292-95F2-C6B8BD910F50}" srcOrd="0" destOrd="0" presId="urn:microsoft.com/office/officeart/2005/8/layout/orgChart1"/>
    <dgm:cxn modelId="{78830847-3D10-44B6-9865-7A995C7B3FE0}" type="presParOf" srcId="{321D368C-B5A9-4AC9-BAA5-897CE96C3467}" destId="{9042FDEE-C53D-4B0A-A930-46C3663073EF}" srcOrd="1" destOrd="0" presId="urn:microsoft.com/office/officeart/2005/8/layout/orgChart1"/>
    <dgm:cxn modelId="{1152319B-900E-4028-8EF5-1AF94277338B}" type="presParOf" srcId="{18030F7E-3D03-4D31-9FD4-0EB79ADCD408}" destId="{860756B6-0A61-4A21-A6CF-745D22252B60}" srcOrd="1" destOrd="0" presId="urn:microsoft.com/office/officeart/2005/8/layout/orgChart1"/>
    <dgm:cxn modelId="{FA3CE9DC-53B7-4D3B-AA3C-8F33096E6E46}" type="presParOf" srcId="{18030F7E-3D03-4D31-9FD4-0EB79ADCD408}" destId="{D47DE78C-FCA2-4931-ADE5-8535A702FCCF}" srcOrd="2" destOrd="0" presId="urn:microsoft.com/office/officeart/2005/8/layout/orgChart1"/>
    <dgm:cxn modelId="{81B02558-D168-4A77-BFB5-EFA332266F0C}" type="presParOf" srcId="{88FE766E-6AB5-436F-BA2F-53CF9DE6CD8F}" destId="{55932767-D69D-4F7E-8DDF-08E884100EB8}" srcOrd="6" destOrd="0" presId="urn:microsoft.com/office/officeart/2005/8/layout/orgChart1"/>
    <dgm:cxn modelId="{EDA91304-B667-41CA-B9CB-09CC2F1EA83E}" type="presParOf" srcId="{88FE766E-6AB5-436F-BA2F-53CF9DE6CD8F}" destId="{1B25E564-3C2D-4BFF-A4F1-E6E74D084143}" srcOrd="7" destOrd="0" presId="urn:microsoft.com/office/officeart/2005/8/layout/orgChart1"/>
    <dgm:cxn modelId="{3C4DEEB9-940C-4EE8-BA9F-26A504EAF720}" type="presParOf" srcId="{1B25E564-3C2D-4BFF-A4F1-E6E74D084143}" destId="{EF4043F9-2121-4923-8199-F5C39C428E2E}" srcOrd="0" destOrd="0" presId="urn:microsoft.com/office/officeart/2005/8/layout/orgChart1"/>
    <dgm:cxn modelId="{508CE2FA-F40E-425A-BEEC-BDCCC71160CC}" type="presParOf" srcId="{EF4043F9-2121-4923-8199-F5C39C428E2E}" destId="{2494C0D6-CDBB-4BA1-B71C-53D854F15996}" srcOrd="0" destOrd="0" presId="urn:microsoft.com/office/officeart/2005/8/layout/orgChart1"/>
    <dgm:cxn modelId="{C8EB3176-F513-406F-A667-E7E211E67A89}" type="presParOf" srcId="{EF4043F9-2121-4923-8199-F5C39C428E2E}" destId="{571B024F-8FEC-447D-8CBC-E44DBC58B8C1}" srcOrd="1" destOrd="0" presId="urn:microsoft.com/office/officeart/2005/8/layout/orgChart1"/>
    <dgm:cxn modelId="{4A1A57A3-79BA-4BF0-89E3-3CF153D51CDA}" type="presParOf" srcId="{1B25E564-3C2D-4BFF-A4F1-E6E74D084143}" destId="{D2095A8E-81D2-4B72-A4DF-EB39725B0063}" srcOrd="1" destOrd="0" presId="urn:microsoft.com/office/officeart/2005/8/layout/orgChart1"/>
    <dgm:cxn modelId="{8FD93B5E-EA94-4330-BB01-7B6B5E805D21}" type="presParOf" srcId="{1B25E564-3C2D-4BFF-A4F1-E6E74D084143}" destId="{AFB34515-D46E-4EE6-B294-BA4B3A709795}" srcOrd="2" destOrd="0" presId="urn:microsoft.com/office/officeart/2005/8/layout/orgChart1"/>
    <dgm:cxn modelId="{06FE8E95-91E8-4F5C-A55B-ED1F07D70559}" type="presParOf" srcId="{EF7D104D-2D24-4209-984C-71276B0794DB}" destId="{2EF3BFBA-37FD-4BDB-8FE4-635C3B01BD37}" srcOrd="2" destOrd="0" presId="urn:microsoft.com/office/officeart/2005/8/layout/orgChart1"/>
    <dgm:cxn modelId="{0E0E5234-BD2D-4125-8190-424F40CB3455}" type="presParOf" srcId="{5B081123-A052-44CF-9746-C627C2EFE2A2}" destId="{1893DA0D-43E9-41D2-B684-5D4F8DB7E0B0}" srcOrd="2" destOrd="0" presId="urn:microsoft.com/office/officeart/2005/8/layout/orgChart1"/>
    <dgm:cxn modelId="{17792416-C667-4BF9-AED1-FCEBF269CFB3}" type="presParOf" srcId="{217BDB9E-D729-4CE9-B2F3-012E0F55307C}" destId="{7416F1E2-64CA-42D4-B3BF-265F6523C0F4}" srcOrd="6" destOrd="0" presId="urn:microsoft.com/office/officeart/2005/8/layout/orgChart1"/>
    <dgm:cxn modelId="{DC49A773-F961-47BE-B0A8-0F15A51D33B3}" type="presParOf" srcId="{217BDB9E-D729-4CE9-B2F3-012E0F55307C}" destId="{834C88B6-6348-4C43-9EB9-788760C16869}" srcOrd="7" destOrd="0" presId="urn:microsoft.com/office/officeart/2005/8/layout/orgChart1"/>
    <dgm:cxn modelId="{B1EFCE0B-145A-4C03-BD4A-E6D7541B8A86}" type="presParOf" srcId="{834C88B6-6348-4C43-9EB9-788760C16869}" destId="{35777F6C-E543-4D07-B769-C59981FECAC0}" srcOrd="0" destOrd="0" presId="urn:microsoft.com/office/officeart/2005/8/layout/orgChart1"/>
    <dgm:cxn modelId="{98378BA0-10A5-413F-B502-DD82CBD7125B}" type="presParOf" srcId="{35777F6C-E543-4D07-B769-C59981FECAC0}" destId="{691981C3-F4B6-4B29-B338-E7AD6C6D3AE7}" srcOrd="0" destOrd="0" presId="urn:microsoft.com/office/officeart/2005/8/layout/orgChart1"/>
    <dgm:cxn modelId="{5DA415C2-201C-4DD4-B415-7C1BD36A71DC}" type="presParOf" srcId="{35777F6C-E543-4D07-B769-C59981FECAC0}" destId="{0D2EBB44-470F-4DAC-BFA9-C14A62508104}" srcOrd="1" destOrd="0" presId="urn:microsoft.com/office/officeart/2005/8/layout/orgChart1"/>
    <dgm:cxn modelId="{E4F79B28-CB1B-4728-A430-5B9D2CBB859D}" type="presParOf" srcId="{834C88B6-6348-4C43-9EB9-788760C16869}" destId="{30BF3264-AE01-4BD8-99A1-AF698D545D00}" srcOrd="1" destOrd="0" presId="urn:microsoft.com/office/officeart/2005/8/layout/orgChart1"/>
    <dgm:cxn modelId="{F70A8329-90CD-4ECD-B1F2-7615CAC0C716}" type="presParOf" srcId="{30BF3264-AE01-4BD8-99A1-AF698D545D00}" destId="{4BCA4C93-9D08-48F0-B688-2F4A4A22789F}" srcOrd="0" destOrd="0" presId="urn:microsoft.com/office/officeart/2005/8/layout/orgChart1"/>
    <dgm:cxn modelId="{36EC52E9-CD24-4AB6-8672-F7864E6FFFB8}" type="presParOf" srcId="{30BF3264-AE01-4BD8-99A1-AF698D545D00}" destId="{EFDD8FF6-37B7-4A59-A36C-50C5CF8B472A}" srcOrd="1" destOrd="0" presId="urn:microsoft.com/office/officeart/2005/8/layout/orgChart1"/>
    <dgm:cxn modelId="{C93A136A-0DBD-466B-A27B-33398AB3FE81}" type="presParOf" srcId="{EFDD8FF6-37B7-4A59-A36C-50C5CF8B472A}" destId="{C7036CE4-5952-4BFB-BD90-944BE8A32CDA}" srcOrd="0" destOrd="0" presId="urn:microsoft.com/office/officeart/2005/8/layout/orgChart1"/>
    <dgm:cxn modelId="{663EE67E-72A2-4DFB-91C6-E38DE1DF3376}" type="presParOf" srcId="{C7036CE4-5952-4BFB-BD90-944BE8A32CDA}" destId="{75D0B669-FF6A-45AA-97FC-7007479F664D}" srcOrd="0" destOrd="0" presId="urn:microsoft.com/office/officeart/2005/8/layout/orgChart1"/>
    <dgm:cxn modelId="{7E47AB91-AA06-4DE8-91B6-AB668225A9DC}" type="presParOf" srcId="{C7036CE4-5952-4BFB-BD90-944BE8A32CDA}" destId="{04C26CC5-6349-4B23-8920-5932EB51A03A}" srcOrd="1" destOrd="0" presId="urn:microsoft.com/office/officeart/2005/8/layout/orgChart1"/>
    <dgm:cxn modelId="{FF2092BB-F8A7-443C-B8F3-5B3C026DA9CE}" type="presParOf" srcId="{EFDD8FF6-37B7-4A59-A36C-50C5CF8B472A}" destId="{E5443A79-F48B-49D3-A838-052E5CF012F4}" srcOrd="1" destOrd="0" presId="urn:microsoft.com/office/officeart/2005/8/layout/orgChart1"/>
    <dgm:cxn modelId="{B1C4D2F3-CA7A-47E7-BD34-E448E2E5F95C}" type="presParOf" srcId="{E5443A79-F48B-49D3-A838-052E5CF012F4}" destId="{8E994C09-8620-42D0-A91B-251748CC1AB7}" srcOrd="0" destOrd="0" presId="urn:microsoft.com/office/officeart/2005/8/layout/orgChart1"/>
    <dgm:cxn modelId="{E36DCC96-90A7-4D78-8F78-7B25F0472467}" type="presParOf" srcId="{E5443A79-F48B-49D3-A838-052E5CF012F4}" destId="{8EE490F6-1B05-4965-B938-D07ACB41C863}" srcOrd="1" destOrd="0" presId="urn:microsoft.com/office/officeart/2005/8/layout/orgChart1"/>
    <dgm:cxn modelId="{A0EADBC5-CB67-42BB-ABA7-BB4A7D2990EB}" type="presParOf" srcId="{8EE490F6-1B05-4965-B938-D07ACB41C863}" destId="{C506B7DD-FD3F-4108-BAB1-B19DFE7704A6}" srcOrd="0" destOrd="0" presId="urn:microsoft.com/office/officeart/2005/8/layout/orgChart1"/>
    <dgm:cxn modelId="{8E8D014F-BA79-4E72-8589-8B7B0FE316A6}" type="presParOf" srcId="{C506B7DD-FD3F-4108-BAB1-B19DFE7704A6}" destId="{CDB90DE5-EAC6-4445-8144-2F8542557F56}" srcOrd="0" destOrd="0" presId="urn:microsoft.com/office/officeart/2005/8/layout/orgChart1"/>
    <dgm:cxn modelId="{91AF32CC-21FA-40CC-A2DA-C04243DEAB85}" type="presParOf" srcId="{C506B7DD-FD3F-4108-BAB1-B19DFE7704A6}" destId="{F1C81388-450D-43CC-BC96-C849D495A674}" srcOrd="1" destOrd="0" presId="urn:microsoft.com/office/officeart/2005/8/layout/orgChart1"/>
    <dgm:cxn modelId="{6C9BB7BF-1039-4D7C-998A-F2CAF61A9B04}" type="presParOf" srcId="{8EE490F6-1B05-4965-B938-D07ACB41C863}" destId="{9BD85DAF-0CEC-40B6-97A8-742D7DE12667}" srcOrd="1" destOrd="0" presId="urn:microsoft.com/office/officeart/2005/8/layout/orgChart1"/>
    <dgm:cxn modelId="{AE298180-860D-48BC-BD2B-FA9980F3C4ED}" type="presParOf" srcId="{8EE490F6-1B05-4965-B938-D07ACB41C863}" destId="{0E29CBB0-506C-40BB-97AD-420BC9E0B191}" srcOrd="2" destOrd="0" presId="urn:microsoft.com/office/officeart/2005/8/layout/orgChart1"/>
    <dgm:cxn modelId="{D4135633-BBD2-4C76-92D8-760F3A97BEFD}" type="presParOf" srcId="{E5443A79-F48B-49D3-A838-052E5CF012F4}" destId="{42F545A7-1D10-410D-9C9D-C874C0AB54FD}" srcOrd="2" destOrd="0" presId="urn:microsoft.com/office/officeart/2005/8/layout/orgChart1"/>
    <dgm:cxn modelId="{A3BEC9DF-C511-4DB0-B913-45421471D000}" type="presParOf" srcId="{E5443A79-F48B-49D3-A838-052E5CF012F4}" destId="{04CAB4DE-A4B5-4329-B7F2-2E9EB8C60E58}" srcOrd="3" destOrd="0" presId="urn:microsoft.com/office/officeart/2005/8/layout/orgChart1"/>
    <dgm:cxn modelId="{37D4C0BE-D9DF-431E-A2B8-9E0404DE279E}" type="presParOf" srcId="{04CAB4DE-A4B5-4329-B7F2-2E9EB8C60E58}" destId="{6A78560A-36E1-473E-A5E7-68CF896A7B00}" srcOrd="0" destOrd="0" presId="urn:microsoft.com/office/officeart/2005/8/layout/orgChart1"/>
    <dgm:cxn modelId="{7772DC91-9A6D-4267-96A6-5FEAE3929FA0}" type="presParOf" srcId="{6A78560A-36E1-473E-A5E7-68CF896A7B00}" destId="{CF42AABA-8102-41EB-8892-F9822C679585}" srcOrd="0" destOrd="0" presId="urn:microsoft.com/office/officeart/2005/8/layout/orgChart1"/>
    <dgm:cxn modelId="{BFD9B4DC-885E-4AE3-B334-F9DA5D4A54A2}" type="presParOf" srcId="{6A78560A-36E1-473E-A5E7-68CF896A7B00}" destId="{1D534148-7825-4209-B323-7AA162CB6928}" srcOrd="1" destOrd="0" presId="urn:microsoft.com/office/officeart/2005/8/layout/orgChart1"/>
    <dgm:cxn modelId="{FE178CD1-12FE-44ED-A59E-5179EDB6336B}" type="presParOf" srcId="{04CAB4DE-A4B5-4329-B7F2-2E9EB8C60E58}" destId="{64C3AC71-633C-4017-A469-E686FA06684D}" srcOrd="1" destOrd="0" presId="urn:microsoft.com/office/officeart/2005/8/layout/orgChart1"/>
    <dgm:cxn modelId="{3CEB55B5-D920-4952-BF16-2CBAB3B2C403}" type="presParOf" srcId="{04CAB4DE-A4B5-4329-B7F2-2E9EB8C60E58}" destId="{F9BFDE6A-7F5C-496D-A103-F63D6840F2BB}" srcOrd="2" destOrd="0" presId="urn:microsoft.com/office/officeart/2005/8/layout/orgChart1"/>
    <dgm:cxn modelId="{5EB36962-B4F4-481F-9B13-A21E41DCD8EB}" type="presParOf" srcId="{E5443A79-F48B-49D3-A838-052E5CF012F4}" destId="{1183B503-58CA-4E09-9F3C-21487154DED0}" srcOrd="4" destOrd="0" presId="urn:microsoft.com/office/officeart/2005/8/layout/orgChart1"/>
    <dgm:cxn modelId="{F0B72CA2-EA5C-4DFC-9478-9C93D1CBDAE1}" type="presParOf" srcId="{E5443A79-F48B-49D3-A838-052E5CF012F4}" destId="{5093C679-E70C-4CD8-BBFC-857D78D8B26C}" srcOrd="5" destOrd="0" presId="urn:microsoft.com/office/officeart/2005/8/layout/orgChart1"/>
    <dgm:cxn modelId="{D2E8CDA8-FF8A-4736-A9CD-6A82913B9846}" type="presParOf" srcId="{5093C679-E70C-4CD8-BBFC-857D78D8B26C}" destId="{628757A6-CC82-4D04-B99A-C046CE8EE3D0}" srcOrd="0" destOrd="0" presId="urn:microsoft.com/office/officeart/2005/8/layout/orgChart1"/>
    <dgm:cxn modelId="{9139917C-CD6C-48F8-9ED4-E5923782D9CF}" type="presParOf" srcId="{628757A6-CC82-4D04-B99A-C046CE8EE3D0}" destId="{C2C2FB2D-CB7D-45E8-BA13-E1F2846EF900}" srcOrd="0" destOrd="0" presId="urn:microsoft.com/office/officeart/2005/8/layout/orgChart1"/>
    <dgm:cxn modelId="{7AFF5867-18A8-4310-9BD7-7EFE55C46C3B}" type="presParOf" srcId="{628757A6-CC82-4D04-B99A-C046CE8EE3D0}" destId="{EFF21A9B-9252-4B4D-908E-652E32FB4A39}" srcOrd="1" destOrd="0" presId="urn:microsoft.com/office/officeart/2005/8/layout/orgChart1"/>
    <dgm:cxn modelId="{857BFC6F-5403-4742-8D6D-050206AAEF35}" type="presParOf" srcId="{5093C679-E70C-4CD8-BBFC-857D78D8B26C}" destId="{2DA75A3C-9766-4B0D-92E0-503674378D53}" srcOrd="1" destOrd="0" presId="urn:microsoft.com/office/officeart/2005/8/layout/orgChart1"/>
    <dgm:cxn modelId="{884B12D1-3BF8-41BD-A8C8-CFDF1E1E8722}" type="presParOf" srcId="{5093C679-E70C-4CD8-BBFC-857D78D8B26C}" destId="{D303174F-DB24-4BEF-AF39-9D81330E1967}" srcOrd="2" destOrd="0" presId="urn:microsoft.com/office/officeart/2005/8/layout/orgChart1"/>
    <dgm:cxn modelId="{CB7150D3-4B2D-48DB-85B1-D2638762A956}" type="presParOf" srcId="{E5443A79-F48B-49D3-A838-052E5CF012F4}" destId="{25F21ECC-E688-487F-9B47-D17755F48335}" srcOrd="6" destOrd="0" presId="urn:microsoft.com/office/officeart/2005/8/layout/orgChart1"/>
    <dgm:cxn modelId="{E1210CF3-7354-4C64-AD97-ABB38A9CD675}" type="presParOf" srcId="{E5443A79-F48B-49D3-A838-052E5CF012F4}" destId="{34BB6273-6D1D-4135-9C8C-3D8DF4E5F7C8}" srcOrd="7" destOrd="0" presId="urn:microsoft.com/office/officeart/2005/8/layout/orgChart1"/>
    <dgm:cxn modelId="{D81DDEA5-5B22-4448-B94D-2C145B92500F}" type="presParOf" srcId="{34BB6273-6D1D-4135-9C8C-3D8DF4E5F7C8}" destId="{8B0F8FFD-ACBF-4AFE-AE8E-76FFCE3FE910}" srcOrd="0" destOrd="0" presId="urn:microsoft.com/office/officeart/2005/8/layout/orgChart1"/>
    <dgm:cxn modelId="{2A61005D-55E8-4885-8452-0B26CDDCCF98}" type="presParOf" srcId="{8B0F8FFD-ACBF-4AFE-AE8E-76FFCE3FE910}" destId="{0CA45981-A4F4-417D-92DC-08734A3E0C1B}" srcOrd="0" destOrd="0" presId="urn:microsoft.com/office/officeart/2005/8/layout/orgChart1"/>
    <dgm:cxn modelId="{5D4351F5-0A91-48EF-8F83-753C20226F5A}" type="presParOf" srcId="{8B0F8FFD-ACBF-4AFE-AE8E-76FFCE3FE910}" destId="{DF5FDFF1-85A7-499D-96FC-3F55C5A394A5}" srcOrd="1" destOrd="0" presId="urn:microsoft.com/office/officeart/2005/8/layout/orgChart1"/>
    <dgm:cxn modelId="{ADFEFA62-5EA8-4A28-B221-8295E4B1F6DF}" type="presParOf" srcId="{34BB6273-6D1D-4135-9C8C-3D8DF4E5F7C8}" destId="{F783093D-4AB0-4015-A545-87AA455FA764}" srcOrd="1" destOrd="0" presId="urn:microsoft.com/office/officeart/2005/8/layout/orgChart1"/>
    <dgm:cxn modelId="{DF84DDD5-1686-46A7-BDE8-CC61E75CC1D1}" type="presParOf" srcId="{34BB6273-6D1D-4135-9C8C-3D8DF4E5F7C8}" destId="{7851C5F8-F091-4ADA-82DF-2C201EE82823}" srcOrd="2" destOrd="0" presId="urn:microsoft.com/office/officeart/2005/8/layout/orgChart1"/>
    <dgm:cxn modelId="{5DC36BA1-4BBC-4BEA-B0E1-83452A9A942E}" type="presParOf" srcId="{EFDD8FF6-37B7-4A59-A36C-50C5CF8B472A}" destId="{10405E37-8DE1-41E1-A96D-72C5D68D3E43}" srcOrd="2" destOrd="0" presId="urn:microsoft.com/office/officeart/2005/8/layout/orgChart1"/>
    <dgm:cxn modelId="{2D5E593D-51B8-418C-9EFA-26BBC43B2AAE}" type="presParOf" srcId="{30BF3264-AE01-4BD8-99A1-AF698D545D00}" destId="{1372290E-7643-41C4-A766-832696B3B968}" srcOrd="2" destOrd="0" presId="urn:microsoft.com/office/officeart/2005/8/layout/orgChart1"/>
    <dgm:cxn modelId="{F637B234-77DA-4BBB-B5BA-2537E0D589C5}" type="presParOf" srcId="{30BF3264-AE01-4BD8-99A1-AF698D545D00}" destId="{AE0C28C5-F55D-4F22-B641-F4952A200384}" srcOrd="3" destOrd="0" presId="urn:microsoft.com/office/officeart/2005/8/layout/orgChart1"/>
    <dgm:cxn modelId="{94A2226C-F806-4074-8D32-9B1D1088041E}" type="presParOf" srcId="{AE0C28C5-F55D-4F22-B641-F4952A200384}" destId="{A929B245-B74E-4771-BB87-433AFE4C5E62}" srcOrd="0" destOrd="0" presId="urn:microsoft.com/office/officeart/2005/8/layout/orgChart1"/>
    <dgm:cxn modelId="{CEAEF72C-754F-463C-B064-2AEC2524F795}" type="presParOf" srcId="{A929B245-B74E-4771-BB87-433AFE4C5E62}" destId="{957728D1-8F3D-452E-84F9-35FFDAC7480E}" srcOrd="0" destOrd="0" presId="urn:microsoft.com/office/officeart/2005/8/layout/orgChart1"/>
    <dgm:cxn modelId="{FE9B4DB6-A8E2-4F7E-83D2-7F03C7EDE83D}" type="presParOf" srcId="{A929B245-B74E-4771-BB87-433AFE4C5E62}" destId="{9935CDD5-7CE9-4320-8036-FEA0900A1304}" srcOrd="1" destOrd="0" presId="urn:microsoft.com/office/officeart/2005/8/layout/orgChart1"/>
    <dgm:cxn modelId="{D6C8D032-70DB-4F9F-9D5C-3E68E2C8D744}" type="presParOf" srcId="{AE0C28C5-F55D-4F22-B641-F4952A200384}" destId="{A6476F91-6CEC-4849-9061-B1F074AF400A}" srcOrd="1" destOrd="0" presId="urn:microsoft.com/office/officeart/2005/8/layout/orgChart1"/>
    <dgm:cxn modelId="{395F0CFC-DCA8-46D5-8081-C4F5BC817BC5}" type="presParOf" srcId="{A6476F91-6CEC-4849-9061-B1F074AF400A}" destId="{59EAB2D8-CE4E-48F0-86A9-A1F00498A4E7}" srcOrd="0" destOrd="0" presId="urn:microsoft.com/office/officeart/2005/8/layout/orgChart1"/>
    <dgm:cxn modelId="{E82369CA-C041-4E39-8757-9E90E49CD5E8}" type="presParOf" srcId="{A6476F91-6CEC-4849-9061-B1F074AF400A}" destId="{DB8ACE45-47FE-474A-B9D2-A272C470667A}" srcOrd="1" destOrd="0" presId="urn:microsoft.com/office/officeart/2005/8/layout/orgChart1"/>
    <dgm:cxn modelId="{D8151E93-6FE2-4008-87BC-C02869A5336F}" type="presParOf" srcId="{DB8ACE45-47FE-474A-B9D2-A272C470667A}" destId="{0DCBCB9A-AA24-4B72-9238-06621B141D07}" srcOrd="0" destOrd="0" presId="urn:microsoft.com/office/officeart/2005/8/layout/orgChart1"/>
    <dgm:cxn modelId="{4263FF1E-A505-40EB-B0E4-C6AF0716A563}" type="presParOf" srcId="{0DCBCB9A-AA24-4B72-9238-06621B141D07}" destId="{F61091B1-3B31-40DB-A4C1-26C9B031C420}" srcOrd="0" destOrd="0" presId="urn:microsoft.com/office/officeart/2005/8/layout/orgChart1"/>
    <dgm:cxn modelId="{44C1AABD-C9DF-4E67-82BE-1990253EA14C}" type="presParOf" srcId="{0DCBCB9A-AA24-4B72-9238-06621B141D07}" destId="{6A7541EB-B331-44EE-8436-0EE8ACFE82B9}" srcOrd="1" destOrd="0" presId="urn:microsoft.com/office/officeart/2005/8/layout/orgChart1"/>
    <dgm:cxn modelId="{DBBF2469-0F2B-40BB-8B24-ECBF378F4CB4}" type="presParOf" srcId="{DB8ACE45-47FE-474A-B9D2-A272C470667A}" destId="{30C9FB0E-9EA7-4973-A172-C0C6A76F6B30}" srcOrd="1" destOrd="0" presId="urn:microsoft.com/office/officeart/2005/8/layout/orgChart1"/>
    <dgm:cxn modelId="{0C57FCCE-EFD9-4D3B-A592-13984650B874}" type="presParOf" srcId="{DB8ACE45-47FE-474A-B9D2-A272C470667A}" destId="{0FF9A03F-595D-48A6-A3DC-970A3C16013A}" srcOrd="2" destOrd="0" presId="urn:microsoft.com/office/officeart/2005/8/layout/orgChart1"/>
    <dgm:cxn modelId="{895BD3BD-782A-46FC-97C6-BD8291899500}" type="presParOf" srcId="{A6476F91-6CEC-4849-9061-B1F074AF400A}" destId="{3E684442-E00C-4F83-BE2C-048D3AB190E8}" srcOrd="2" destOrd="0" presId="urn:microsoft.com/office/officeart/2005/8/layout/orgChart1"/>
    <dgm:cxn modelId="{EF9FF4CA-2BDF-41D7-BC46-611EF264A64D}" type="presParOf" srcId="{A6476F91-6CEC-4849-9061-B1F074AF400A}" destId="{E401135D-763D-47D0-96FA-8C77E8C28DF5}" srcOrd="3" destOrd="0" presId="urn:microsoft.com/office/officeart/2005/8/layout/orgChart1"/>
    <dgm:cxn modelId="{1786E0D1-CD87-4BF3-BA72-9DC6A6DAB6A9}" type="presParOf" srcId="{E401135D-763D-47D0-96FA-8C77E8C28DF5}" destId="{4701BBE8-B745-473C-93A4-C9EFA4CBAACD}" srcOrd="0" destOrd="0" presId="urn:microsoft.com/office/officeart/2005/8/layout/orgChart1"/>
    <dgm:cxn modelId="{F743424A-E9BB-458F-AABE-2BB55E64DC93}" type="presParOf" srcId="{4701BBE8-B745-473C-93A4-C9EFA4CBAACD}" destId="{A49FBD8F-9452-4793-9D75-B87111C297C3}" srcOrd="0" destOrd="0" presId="urn:microsoft.com/office/officeart/2005/8/layout/orgChart1"/>
    <dgm:cxn modelId="{FDC1CCF0-A9B3-4C7F-9EC8-059BDBA74207}" type="presParOf" srcId="{4701BBE8-B745-473C-93A4-C9EFA4CBAACD}" destId="{6841BF49-579F-4AB3-BC86-8708401BA966}" srcOrd="1" destOrd="0" presId="urn:microsoft.com/office/officeart/2005/8/layout/orgChart1"/>
    <dgm:cxn modelId="{07F54F36-BA05-4EB9-AEAE-6CB1482D9BAB}" type="presParOf" srcId="{E401135D-763D-47D0-96FA-8C77E8C28DF5}" destId="{03DF61B2-9EA1-4EE3-9D6D-9901A1096274}" srcOrd="1" destOrd="0" presId="urn:microsoft.com/office/officeart/2005/8/layout/orgChart1"/>
    <dgm:cxn modelId="{F87DBBD8-0B93-4C00-BEEA-2ED4D2C420D0}" type="presParOf" srcId="{E401135D-763D-47D0-96FA-8C77E8C28DF5}" destId="{7CA95C74-C02D-4B7F-A2E6-BB2392BECF20}" srcOrd="2" destOrd="0" presId="urn:microsoft.com/office/officeart/2005/8/layout/orgChart1"/>
    <dgm:cxn modelId="{79DE52DC-05AA-4318-8615-FCBF7C8FB922}" type="presParOf" srcId="{AE0C28C5-F55D-4F22-B641-F4952A200384}" destId="{5C46F96D-4BB2-4017-B287-BFFC82A583B3}" srcOrd="2" destOrd="0" presId="urn:microsoft.com/office/officeart/2005/8/layout/orgChart1"/>
    <dgm:cxn modelId="{78A74F06-B2DE-4156-8A67-CEF59EBA5EA2}" type="presParOf" srcId="{30BF3264-AE01-4BD8-99A1-AF698D545D00}" destId="{669137ED-6200-4EE1-98CD-9895C37304C8}" srcOrd="4" destOrd="0" presId="urn:microsoft.com/office/officeart/2005/8/layout/orgChart1"/>
    <dgm:cxn modelId="{AB9F7944-FDB1-4C79-841B-ABB2D16072C6}" type="presParOf" srcId="{30BF3264-AE01-4BD8-99A1-AF698D545D00}" destId="{0ADDDC7C-E234-403F-A76F-7B7A69A458EE}" srcOrd="5" destOrd="0" presId="urn:microsoft.com/office/officeart/2005/8/layout/orgChart1"/>
    <dgm:cxn modelId="{C08D6F78-7D08-4258-8C19-70478FC7C16B}" type="presParOf" srcId="{0ADDDC7C-E234-403F-A76F-7B7A69A458EE}" destId="{119E2CDB-AE56-4725-BEB4-366F0D1248C2}" srcOrd="0" destOrd="0" presId="urn:microsoft.com/office/officeart/2005/8/layout/orgChart1"/>
    <dgm:cxn modelId="{74BE175B-1367-41D8-AA86-EFAC2D551F6B}" type="presParOf" srcId="{119E2CDB-AE56-4725-BEB4-366F0D1248C2}" destId="{941B129F-F718-4D72-8AA3-A816AEEE680C}" srcOrd="0" destOrd="0" presId="urn:microsoft.com/office/officeart/2005/8/layout/orgChart1"/>
    <dgm:cxn modelId="{F96E8E89-40C2-47B3-81A6-EF4773C8C590}" type="presParOf" srcId="{119E2CDB-AE56-4725-BEB4-366F0D1248C2}" destId="{2ACCA1E4-AE55-4533-956F-0E1C9B589DD2}" srcOrd="1" destOrd="0" presId="urn:microsoft.com/office/officeart/2005/8/layout/orgChart1"/>
    <dgm:cxn modelId="{2F7D6D2D-DD74-4145-A1FA-61194827F19C}" type="presParOf" srcId="{0ADDDC7C-E234-403F-A76F-7B7A69A458EE}" destId="{35E3BE3E-B76D-40DB-96CC-6D5C39058CF3}" srcOrd="1" destOrd="0" presId="urn:microsoft.com/office/officeart/2005/8/layout/orgChart1"/>
    <dgm:cxn modelId="{2ED8C3BA-CC32-4C95-8E02-24C9B087A420}" type="presParOf" srcId="{35E3BE3E-B76D-40DB-96CC-6D5C39058CF3}" destId="{7274ABE3-7006-4A32-88EB-2D1E853D8E68}" srcOrd="0" destOrd="0" presId="urn:microsoft.com/office/officeart/2005/8/layout/orgChart1"/>
    <dgm:cxn modelId="{5417D8C3-CB27-47A1-BB4D-CC3B6AFB79B7}" type="presParOf" srcId="{35E3BE3E-B76D-40DB-96CC-6D5C39058CF3}" destId="{0F1CE767-90BE-4D32-9F11-D6BEA30782A7}" srcOrd="1" destOrd="0" presId="urn:microsoft.com/office/officeart/2005/8/layout/orgChart1"/>
    <dgm:cxn modelId="{D6704211-A0FA-46A0-8C58-1E18912091A5}" type="presParOf" srcId="{0F1CE767-90BE-4D32-9F11-D6BEA30782A7}" destId="{9D6B97F5-65AD-4CF7-B2F3-E1100E6053CA}" srcOrd="0" destOrd="0" presId="urn:microsoft.com/office/officeart/2005/8/layout/orgChart1"/>
    <dgm:cxn modelId="{8D704DC6-8748-4A80-8441-712C814B4FBD}" type="presParOf" srcId="{9D6B97F5-65AD-4CF7-B2F3-E1100E6053CA}" destId="{AC6DDAEF-44FD-45D8-9FF1-5E2207E53BB6}" srcOrd="0" destOrd="0" presId="urn:microsoft.com/office/officeart/2005/8/layout/orgChart1"/>
    <dgm:cxn modelId="{17017101-BC09-46AE-BA13-D0C8B0551EF9}" type="presParOf" srcId="{9D6B97F5-65AD-4CF7-B2F3-E1100E6053CA}" destId="{47FF5A34-49E4-4B30-84AD-91A0C2D8C3CD}" srcOrd="1" destOrd="0" presId="urn:microsoft.com/office/officeart/2005/8/layout/orgChart1"/>
    <dgm:cxn modelId="{A5BA1A23-4489-4DD8-B5B4-3649A3F26C65}" type="presParOf" srcId="{0F1CE767-90BE-4D32-9F11-D6BEA30782A7}" destId="{83B453A7-BAE2-4A8A-85C9-1B03CFAF3F7D}" srcOrd="1" destOrd="0" presId="urn:microsoft.com/office/officeart/2005/8/layout/orgChart1"/>
    <dgm:cxn modelId="{F5EC383B-89EF-446F-A2B5-1CD8707F644F}" type="presParOf" srcId="{0F1CE767-90BE-4D32-9F11-D6BEA30782A7}" destId="{71356B7A-944A-487F-8F74-C3B07769464E}" srcOrd="2" destOrd="0" presId="urn:microsoft.com/office/officeart/2005/8/layout/orgChart1"/>
    <dgm:cxn modelId="{35E2487C-7479-4E7D-BAFC-AF0CFF3801B0}" type="presParOf" srcId="{35E3BE3E-B76D-40DB-96CC-6D5C39058CF3}" destId="{45CEF5A4-1766-41E7-90F6-916EB6F33847}" srcOrd="2" destOrd="0" presId="urn:microsoft.com/office/officeart/2005/8/layout/orgChart1"/>
    <dgm:cxn modelId="{DF80D27F-864A-4C68-84A5-2709A80AAEF3}" type="presParOf" srcId="{35E3BE3E-B76D-40DB-96CC-6D5C39058CF3}" destId="{60E1147C-9360-439A-B2D4-59E617B1CF23}" srcOrd="3" destOrd="0" presId="urn:microsoft.com/office/officeart/2005/8/layout/orgChart1"/>
    <dgm:cxn modelId="{0CDD6233-3680-442A-B93C-CE9FE68BE2E8}" type="presParOf" srcId="{60E1147C-9360-439A-B2D4-59E617B1CF23}" destId="{C7F23BB1-F494-4346-9C19-8DE5E9241EB2}" srcOrd="0" destOrd="0" presId="urn:microsoft.com/office/officeart/2005/8/layout/orgChart1"/>
    <dgm:cxn modelId="{DEE9F362-397E-4D9B-AEBB-4A604A71D210}" type="presParOf" srcId="{C7F23BB1-F494-4346-9C19-8DE5E9241EB2}" destId="{064EDFC6-B9B3-438E-8300-39187B7322B4}" srcOrd="0" destOrd="0" presId="urn:microsoft.com/office/officeart/2005/8/layout/orgChart1"/>
    <dgm:cxn modelId="{B316C3B6-65AB-442A-8F91-7DCA309F9789}" type="presParOf" srcId="{C7F23BB1-F494-4346-9C19-8DE5E9241EB2}" destId="{9008BCF7-84EA-4AB1-9695-7E2DE96A8F32}" srcOrd="1" destOrd="0" presId="urn:microsoft.com/office/officeart/2005/8/layout/orgChart1"/>
    <dgm:cxn modelId="{93EFC9A1-2232-46B9-AC66-DFFFEC4C5CC0}" type="presParOf" srcId="{60E1147C-9360-439A-B2D4-59E617B1CF23}" destId="{AB82BCAB-7253-4BCC-8577-AF1CC93625E9}" srcOrd="1" destOrd="0" presId="urn:microsoft.com/office/officeart/2005/8/layout/orgChart1"/>
    <dgm:cxn modelId="{B017B65D-5833-4733-8C77-C603F6F48BF2}" type="presParOf" srcId="{60E1147C-9360-439A-B2D4-59E617B1CF23}" destId="{8CB4457E-502E-4861-9AEF-029B7E063A0A}" srcOrd="2" destOrd="0" presId="urn:microsoft.com/office/officeart/2005/8/layout/orgChart1"/>
    <dgm:cxn modelId="{B1BE500A-267C-43AE-956C-79B68C3F78D4}" type="presParOf" srcId="{0ADDDC7C-E234-403F-A76F-7B7A69A458EE}" destId="{0A472B2F-4AEF-4907-A5E1-DB42E6386869}" srcOrd="2" destOrd="0" presId="urn:microsoft.com/office/officeart/2005/8/layout/orgChart1"/>
    <dgm:cxn modelId="{E6FB3F75-5FF7-4EDB-A977-74FCABE8D1D5}" type="presParOf" srcId="{834C88B6-6348-4C43-9EB9-788760C16869}" destId="{E9F3604E-9DD7-4AF4-B8CD-391BC7605FD2}" srcOrd="2" destOrd="0" presId="urn:microsoft.com/office/officeart/2005/8/layout/orgChart1"/>
    <dgm:cxn modelId="{78C01AF8-0ACB-44C6-B15E-B9EAEF3AC210}" type="presParOf" srcId="{4474437F-751D-4710-8C23-EAC34C5B3F90}" destId="{50DA72DA-E06D-47C7-91A6-F5A151F4F6F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EF5A4-1766-41E7-90F6-916EB6F33847}">
      <dsp:nvSpPr>
        <dsp:cNvPr id="0" name=""/>
        <dsp:cNvSpPr/>
      </dsp:nvSpPr>
      <dsp:spPr>
        <a:xfrm>
          <a:off x="11227779" y="2367626"/>
          <a:ext cx="125573" cy="1099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755"/>
              </a:lnTo>
              <a:lnTo>
                <a:pt x="125573" y="109975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74ABE3-7006-4A32-88EB-2D1E853D8E68}">
      <dsp:nvSpPr>
        <dsp:cNvPr id="0" name=""/>
        <dsp:cNvSpPr/>
      </dsp:nvSpPr>
      <dsp:spPr>
        <a:xfrm>
          <a:off x="11227779" y="2367626"/>
          <a:ext cx="125573" cy="425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186"/>
              </a:lnTo>
              <a:lnTo>
                <a:pt x="125573" y="4251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137ED-6200-4EE1-98CD-9895C37304C8}">
      <dsp:nvSpPr>
        <dsp:cNvPr id="0" name=""/>
        <dsp:cNvSpPr/>
      </dsp:nvSpPr>
      <dsp:spPr>
        <a:xfrm>
          <a:off x="10549681" y="1693057"/>
          <a:ext cx="1012961" cy="175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901"/>
              </a:lnTo>
              <a:lnTo>
                <a:pt x="1012961" y="87901"/>
              </a:lnTo>
              <a:lnTo>
                <a:pt x="1012961" y="1758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684442-E00C-4F83-BE2C-048D3AB190E8}">
      <dsp:nvSpPr>
        <dsp:cNvPr id="0" name=""/>
        <dsp:cNvSpPr/>
      </dsp:nvSpPr>
      <dsp:spPr>
        <a:xfrm>
          <a:off x="10214818" y="2367626"/>
          <a:ext cx="125573" cy="1099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755"/>
              </a:lnTo>
              <a:lnTo>
                <a:pt x="125573" y="109975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EAB2D8-CE4E-48F0-86A9-A1F00498A4E7}">
      <dsp:nvSpPr>
        <dsp:cNvPr id="0" name=""/>
        <dsp:cNvSpPr/>
      </dsp:nvSpPr>
      <dsp:spPr>
        <a:xfrm>
          <a:off x="10214818" y="2367626"/>
          <a:ext cx="125573" cy="425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186"/>
              </a:lnTo>
              <a:lnTo>
                <a:pt x="125573" y="4251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2290E-7643-41C4-A766-832696B3B968}">
      <dsp:nvSpPr>
        <dsp:cNvPr id="0" name=""/>
        <dsp:cNvSpPr/>
      </dsp:nvSpPr>
      <dsp:spPr>
        <a:xfrm>
          <a:off x="10503961" y="1693057"/>
          <a:ext cx="91440" cy="1758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8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21ECC-E688-487F-9B47-D17755F48335}">
      <dsp:nvSpPr>
        <dsp:cNvPr id="0" name=""/>
        <dsp:cNvSpPr/>
      </dsp:nvSpPr>
      <dsp:spPr>
        <a:xfrm>
          <a:off x="9201856" y="2367626"/>
          <a:ext cx="125573" cy="2448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8894"/>
              </a:lnTo>
              <a:lnTo>
                <a:pt x="125573" y="244889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3B503-58CA-4E09-9F3C-21487154DED0}">
      <dsp:nvSpPr>
        <dsp:cNvPr id="0" name=""/>
        <dsp:cNvSpPr/>
      </dsp:nvSpPr>
      <dsp:spPr>
        <a:xfrm>
          <a:off x="9201856" y="2367626"/>
          <a:ext cx="125573" cy="1774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4325"/>
              </a:lnTo>
              <a:lnTo>
                <a:pt x="125573" y="177432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F545A7-1D10-410D-9C9D-C874C0AB54FD}">
      <dsp:nvSpPr>
        <dsp:cNvPr id="0" name=""/>
        <dsp:cNvSpPr/>
      </dsp:nvSpPr>
      <dsp:spPr>
        <a:xfrm>
          <a:off x="9201856" y="2367626"/>
          <a:ext cx="125573" cy="1099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755"/>
              </a:lnTo>
              <a:lnTo>
                <a:pt x="125573" y="109975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994C09-8620-42D0-A91B-251748CC1AB7}">
      <dsp:nvSpPr>
        <dsp:cNvPr id="0" name=""/>
        <dsp:cNvSpPr/>
      </dsp:nvSpPr>
      <dsp:spPr>
        <a:xfrm>
          <a:off x="9201856" y="2367626"/>
          <a:ext cx="125573" cy="425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186"/>
              </a:lnTo>
              <a:lnTo>
                <a:pt x="125573" y="4251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CA4C93-9D08-48F0-B688-2F4A4A22789F}">
      <dsp:nvSpPr>
        <dsp:cNvPr id="0" name=""/>
        <dsp:cNvSpPr/>
      </dsp:nvSpPr>
      <dsp:spPr>
        <a:xfrm>
          <a:off x="9536720" y="1693057"/>
          <a:ext cx="1012961" cy="175803"/>
        </a:xfrm>
        <a:custGeom>
          <a:avLst/>
          <a:gdLst/>
          <a:ahLst/>
          <a:cxnLst/>
          <a:rect l="0" t="0" r="0" b="0"/>
          <a:pathLst>
            <a:path>
              <a:moveTo>
                <a:pt x="1012961" y="0"/>
              </a:moveTo>
              <a:lnTo>
                <a:pt x="1012961" y="87901"/>
              </a:lnTo>
              <a:lnTo>
                <a:pt x="0" y="87901"/>
              </a:lnTo>
              <a:lnTo>
                <a:pt x="0" y="1758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16F1E2-64CA-42D4-B3BF-265F6523C0F4}">
      <dsp:nvSpPr>
        <dsp:cNvPr id="0" name=""/>
        <dsp:cNvSpPr/>
      </dsp:nvSpPr>
      <dsp:spPr>
        <a:xfrm>
          <a:off x="5991355" y="1018487"/>
          <a:ext cx="4558326" cy="175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901"/>
              </a:lnTo>
              <a:lnTo>
                <a:pt x="4558326" y="87901"/>
              </a:lnTo>
              <a:lnTo>
                <a:pt x="4558326" y="17580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932767-D69D-4F7E-8DDF-08E884100EB8}">
      <dsp:nvSpPr>
        <dsp:cNvPr id="0" name=""/>
        <dsp:cNvSpPr/>
      </dsp:nvSpPr>
      <dsp:spPr>
        <a:xfrm>
          <a:off x="8188895" y="2367626"/>
          <a:ext cx="125573" cy="2448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8894"/>
              </a:lnTo>
              <a:lnTo>
                <a:pt x="125573" y="244889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FD0A4-4946-40EC-9C80-5351FDA8A589}">
      <dsp:nvSpPr>
        <dsp:cNvPr id="0" name=""/>
        <dsp:cNvSpPr/>
      </dsp:nvSpPr>
      <dsp:spPr>
        <a:xfrm>
          <a:off x="8188895" y="2367626"/>
          <a:ext cx="125573" cy="1774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4325"/>
              </a:lnTo>
              <a:lnTo>
                <a:pt x="125573" y="177432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B74E7B-FC41-4911-A57D-4E096AAE5DA4}">
      <dsp:nvSpPr>
        <dsp:cNvPr id="0" name=""/>
        <dsp:cNvSpPr/>
      </dsp:nvSpPr>
      <dsp:spPr>
        <a:xfrm>
          <a:off x="8188895" y="2367626"/>
          <a:ext cx="125573" cy="1099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755"/>
              </a:lnTo>
              <a:lnTo>
                <a:pt x="125573" y="109975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401EA-2122-482D-AD8E-3B602446E69C}">
      <dsp:nvSpPr>
        <dsp:cNvPr id="0" name=""/>
        <dsp:cNvSpPr/>
      </dsp:nvSpPr>
      <dsp:spPr>
        <a:xfrm>
          <a:off x="8188895" y="2367626"/>
          <a:ext cx="125573" cy="425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186"/>
              </a:lnTo>
              <a:lnTo>
                <a:pt x="125573" y="4251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DD763-0987-4499-A850-10390104B710}">
      <dsp:nvSpPr>
        <dsp:cNvPr id="0" name=""/>
        <dsp:cNvSpPr/>
      </dsp:nvSpPr>
      <dsp:spPr>
        <a:xfrm>
          <a:off x="8017278" y="1693057"/>
          <a:ext cx="506480" cy="175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901"/>
              </a:lnTo>
              <a:lnTo>
                <a:pt x="506480" y="87901"/>
              </a:lnTo>
              <a:lnTo>
                <a:pt x="506480" y="1758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8B4382-2BB9-4250-81A8-95ED3FEF1153}">
      <dsp:nvSpPr>
        <dsp:cNvPr id="0" name=""/>
        <dsp:cNvSpPr/>
      </dsp:nvSpPr>
      <dsp:spPr>
        <a:xfrm>
          <a:off x="7175934" y="2367626"/>
          <a:ext cx="125573" cy="1774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4325"/>
              </a:lnTo>
              <a:lnTo>
                <a:pt x="125573" y="177432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1BC3F-BCB6-440F-B205-82A0D644E966}">
      <dsp:nvSpPr>
        <dsp:cNvPr id="0" name=""/>
        <dsp:cNvSpPr/>
      </dsp:nvSpPr>
      <dsp:spPr>
        <a:xfrm>
          <a:off x="7175934" y="2367626"/>
          <a:ext cx="125573" cy="1099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755"/>
              </a:lnTo>
              <a:lnTo>
                <a:pt x="125573" y="109975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797C45-2B4B-4E93-A736-258675A10654}">
      <dsp:nvSpPr>
        <dsp:cNvPr id="0" name=""/>
        <dsp:cNvSpPr/>
      </dsp:nvSpPr>
      <dsp:spPr>
        <a:xfrm>
          <a:off x="7175934" y="2367626"/>
          <a:ext cx="125573" cy="425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186"/>
              </a:lnTo>
              <a:lnTo>
                <a:pt x="125573" y="4251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10551-F6A8-4FF2-9CA7-3E93223D944A}">
      <dsp:nvSpPr>
        <dsp:cNvPr id="0" name=""/>
        <dsp:cNvSpPr/>
      </dsp:nvSpPr>
      <dsp:spPr>
        <a:xfrm>
          <a:off x="7510797" y="1693057"/>
          <a:ext cx="506480" cy="175803"/>
        </a:xfrm>
        <a:custGeom>
          <a:avLst/>
          <a:gdLst/>
          <a:ahLst/>
          <a:cxnLst/>
          <a:rect l="0" t="0" r="0" b="0"/>
          <a:pathLst>
            <a:path>
              <a:moveTo>
                <a:pt x="506480" y="0"/>
              </a:moveTo>
              <a:lnTo>
                <a:pt x="506480" y="87901"/>
              </a:lnTo>
              <a:lnTo>
                <a:pt x="0" y="87901"/>
              </a:lnTo>
              <a:lnTo>
                <a:pt x="0" y="1758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5AFCE-FF33-4A60-9BEF-47C3F0B44C2F}">
      <dsp:nvSpPr>
        <dsp:cNvPr id="0" name=""/>
        <dsp:cNvSpPr/>
      </dsp:nvSpPr>
      <dsp:spPr>
        <a:xfrm>
          <a:off x="5991355" y="1018487"/>
          <a:ext cx="2025922" cy="175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901"/>
              </a:lnTo>
              <a:lnTo>
                <a:pt x="2025922" y="87901"/>
              </a:lnTo>
              <a:lnTo>
                <a:pt x="2025922" y="17580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438006-DB58-447D-9479-BFB82A7EAEB5}">
      <dsp:nvSpPr>
        <dsp:cNvPr id="0" name=""/>
        <dsp:cNvSpPr/>
      </dsp:nvSpPr>
      <dsp:spPr>
        <a:xfrm>
          <a:off x="6162972" y="2367626"/>
          <a:ext cx="125573" cy="1774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4325"/>
              </a:lnTo>
              <a:lnTo>
                <a:pt x="125573" y="177432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313140-1FF6-4F3F-B0E1-CFEFA4ED593F}">
      <dsp:nvSpPr>
        <dsp:cNvPr id="0" name=""/>
        <dsp:cNvSpPr/>
      </dsp:nvSpPr>
      <dsp:spPr>
        <a:xfrm>
          <a:off x="6162972" y="2367626"/>
          <a:ext cx="125573" cy="1099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755"/>
              </a:lnTo>
              <a:lnTo>
                <a:pt x="125573" y="109975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CCFD22-7316-495C-8831-65F21F247C83}">
      <dsp:nvSpPr>
        <dsp:cNvPr id="0" name=""/>
        <dsp:cNvSpPr/>
      </dsp:nvSpPr>
      <dsp:spPr>
        <a:xfrm>
          <a:off x="6162972" y="2367626"/>
          <a:ext cx="125573" cy="425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186"/>
              </a:lnTo>
              <a:lnTo>
                <a:pt x="125573" y="4251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12EEE2-959B-4E2E-8CD4-5DB6EAF0B5B8}">
      <dsp:nvSpPr>
        <dsp:cNvPr id="0" name=""/>
        <dsp:cNvSpPr/>
      </dsp:nvSpPr>
      <dsp:spPr>
        <a:xfrm>
          <a:off x="4978393" y="1693057"/>
          <a:ext cx="1519442" cy="175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901"/>
              </a:lnTo>
              <a:lnTo>
                <a:pt x="1519442" y="87901"/>
              </a:lnTo>
              <a:lnTo>
                <a:pt x="1519442" y="1758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E42571-C691-4089-B296-E06617433C0E}">
      <dsp:nvSpPr>
        <dsp:cNvPr id="0" name=""/>
        <dsp:cNvSpPr/>
      </dsp:nvSpPr>
      <dsp:spPr>
        <a:xfrm>
          <a:off x="5150011" y="2367626"/>
          <a:ext cx="125573" cy="1099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755"/>
              </a:lnTo>
              <a:lnTo>
                <a:pt x="125573" y="109975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14F4F0-6389-41FC-893A-4111C6626050}">
      <dsp:nvSpPr>
        <dsp:cNvPr id="0" name=""/>
        <dsp:cNvSpPr/>
      </dsp:nvSpPr>
      <dsp:spPr>
        <a:xfrm>
          <a:off x="5150011" y="2367626"/>
          <a:ext cx="125573" cy="425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186"/>
              </a:lnTo>
              <a:lnTo>
                <a:pt x="125573" y="4251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75ED9-A319-4F3A-BAD7-DEB3462A072F}">
      <dsp:nvSpPr>
        <dsp:cNvPr id="0" name=""/>
        <dsp:cNvSpPr/>
      </dsp:nvSpPr>
      <dsp:spPr>
        <a:xfrm>
          <a:off x="4978393" y="1693057"/>
          <a:ext cx="506480" cy="175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901"/>
              </a:lnTo>
              <a:lnTo>
                <a:pt x="506480" y="87901"/>
              </a:lnTo>
              <a:lnTo>
                <a:pt x="506480" y="1758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60A9D7-87F1-49AB-97E6-73A25BC5AB77}">
      <dsp:nvSpPr>
        <dsp:cNvPr id="0" name=""/>
        <dsp:cNvSpPr/>
      </dsp:nvSpPr>
      <dsp:spPr>
        <a:xfrm>
          <a:off x="4137049" y="2367626"/>
          <a:ext cx="125573" cy="1099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755"/>
              </a:lnTo>
              <a:lnTo>
                <a:pt x="125573" y="109975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C9EAF-D77F-4846-81A2-777D53DA6994}">
      <dsp:nvSpPr>
        <dsp:cNvPr id="0" name=""/>
        <dsp:cNvSpPr/>
      </dsp:nvSpPr>
      <dsp:spPr>
        <a:xfrm>
          <a:off x="4137049" y="2367626"/>
          <a:ext cx="125573" cy="425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186"/>
              </a:lnTo>
              <a:lnTo>
                <a:pt x="125573" y="4251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C42BD-84E9-42FC-9230-EC7CFA45D050}">
      <dsp:nvSpPr>
        <dsp:cNvPr id="0" name=""/>
        <dsp:cNvSpPr/>
      </dsp:nvSpPr>
      <dsp:spPr>
        <a:xfrm>
          <a:off x="4471913" y="1693057"/>
          <a:ext cx="506480" cy="175803"/>
        </a:xfrm>
        <a:custGeom>
          <a:avLst/>
          <a:gdLst/>
          <a:ahLst/>
          <a:cxnLst/>
          <a:rect l="0" t="0" r="0" b="0"/>
          <a:pathLst>
            <a:path>
              <a:moveTo>
                <a:pt x="506480" y="0"/>
              </a:moveTo>
              <a:lnTo>
                <a:pt x="506480" y="87901"/>
              </a:lnTo>
              <a:lnTo>
                <a:pt x="0" y="87901"/>
              </a:lnTo>
              <a:lnTo>
                <a:pt x="0" y="1758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68E5A4-B9C9-416A-8E1E-EB123D939B00}">
      <dsp:nvSpPr>
        <dsp:cNvPr id="0" name=""/>
        <dsp:cNvSpPr/>
      </dsp:nvSpPr>
      <dsp:spPr>
        <a:xfrm>
          <a:off x="3124088" y="2367626"/>
          <a:ext cx="125573" cy="1774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4325"/>
              </a:lnTo>
              <a:lnTo>
                <a:pt x="125573" y="177432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F2B73-1F32-4C4D-8CBC-35E92C8EAE9F}">
      <dsp:nvSpPr>
        <dsp:cNvPr id="0" name=""/>
        <dsp:cNvSpPr/>
      </dsp:nvSpPr>
      <dsp:spPr>
        <a:xfrm>
          <a:off x="3124088" y="2367626"/>
          <a:ext cx="125573" cy="1099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755"/>
              </a:lnTo>
              <a:lnTo>
                <a:pt x="125573" y="109975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EE592C-232C-445A-A435-886A368AC6DF}">
      <dsp:nvSpPr>
        <dsp:cNvPr id="0" name=""/>
        <dsp:cNvSpPr/>
      </dsp:nvSpPr>
      <dsp:spPr>
        <a:xfrm>
          <a:off x="3124088" y="2367626"/>
          <a:ext cx="125573" cy="425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186"/>
              </a:lnTo>
              <a:lnTo>
                <a:pt x="125573" y="4251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0B40B-5360-42DD-8923-257D11A03A6A}">
      <dsp:nvSpPr>
        <dsp:cNvPr id="0" name=""/>
        <dsp:cNvSpPr/>
      </dsp:nvSpPr>
      <dsp:spPr>
        <a:xfrm>
          <a:off x="3458951" y="1693057"/>
          <a:ext cx="1519442" cy="175803"/>
        </a:xfrm>
        <a:custGeom>
          <a:avLst/>
          <a:gdLst/>
          <a:ahLst/>
          <a:cxnLst/>
          <a:rect l="0" t="0" r="0" b="0"/>
          <a:pathLst>
            <a:path>
              <a:moveTo>
                <a:pt x="1519442" y="0"/>
              </a:moveTo>
              <a:lnTo>
                <a:pt x="1519442" y="87901"/>
              </a:lnTo>
              <a:lnTo>
                <a:pt x="0" y="87901"/>
              </a:lnTo>
              <a:lnTo>
                <a:pt x="0" y="1758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1477EE-1211-41FE-9BD7-46E2DA983E2D}">
      <dsp:nvSpPr>
        <dsp:cNvPr id="0" name=""/>
        <dsp:cNvSpPr/>
      </dsp:nvSpPr>
      <dsp:spPr>
        <a:xfrm>
          <a:off x="4978393" y="1018487"/>
          <a:ext cx="1012961" cy="175803"/>
        </a:xfrm>
        <a:custGeom>
          <a:avLst/>
          <a:gdLst/>
          <a:ahLst/>
          <a:cxnLst/>
          <a:rect l="0" t="0" r="0" b="0"/>
          <a:pathLst>
            <a:path>
              <a:moveTo>
                <a:pt x="1012961" y="0"/>
              </a:moveTo>
              <a:lnTo>
                <a:pt x="1012961" y="87901"/>
              </a:lnTo>
              <a:lnTo>
                <a:pt x="0" y="87901"/>
              </a:lnTo>
              <a:lnTo>
                <a:pt x="0" y="17580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F47BF0-A9FC-4BAA-A219-292221D8E39A}">
      <dsp:nvSpPr>
        <dsp:cNvPr id="0" name=""/>
        <dsp:cNvSpPr/>
      </dsp:nvSpPr>
      <dsp:spPr>
        <a:xfrm>
          <a:off x="2111126" y="2367626"/>
          <a:ext cx="125573" cy="1774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4325"/>
              </a:lnTo>
              <a:lnTo>
                <a:pt x="125573" y="177432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57D3FA-65A8-436A-98A1-7C0D6BAF2248}">
      <dsp:nvSpPr>
        <dsp:cNvPr id="0" name=""/>
        <dsp:cNvSpPr/>
      </dsp:nvSpPr>
      <dsp:spPr>
        <a:xfrm>
          <a:off x="2111126" y="2367626"/>
          <a:ext cx="125573" cy="1099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755"/>
              </a:lnTo>
              <a:lnTo>
                <a:pt x="125573" y="109975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40CF28-9C8F-459B-AB36-C969FB169E91}">
      <dsp:nvSpPr>
        <dsp:cNvPr id="0" name=""/>
        <dsp:cNvSpPr/>
      </dsp:nvSpPr>
      <dsp:spPr>
        <a:xfrm>
          <a:off x="2111126" y="2367626"/>
          <a:ext cx="125573" cy="425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186"/>
              </a:lnTo>
              <a:lnTo>
                <a:pt x="125573" y="4251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57D039-6B02-41BA-9406-C364D6A28D4D}">
      <dsp:nvSpPr>
        <dsp:cNvPr id="0" name=""/>
        <dsp:cNvSpPr/>
      </dsp:nvSpPr>
      <dsp:spPr>
        <a:xfrm>
          <a:off x="1433028" y="1693057"/>
          <a:ext cx="1012961" cy="175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901"/>
              </a:lnTo>
              <a:lnTo>
                <a:pt x="1012961" y="87901"/>
              </a:lnTo>
              <a:lnTo>
                <a:pt x="1012961" y="1758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E16B1-B8E5-4441-B9C9-6C3D683B7FD9}">
      <dsp:nvSpPr>
        <dsp:cNvPr id="0" name=""/>
        <dsp:cNvSpPr/>
      </dsp:nvSpPr>
      <dsp:spPr>
        <a:xfrm>
          <a:off x="1098165" y="2367626"/>
          <a:ext cx="125573" cy="1774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4325"/>
              </a:lnTo>
              <a:lnTo>
                <a:pt x="125573" y="177432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DE98E0-E5FE-445B-996C-75FBC06CB2B0}">
      <dsp:nvSpPr>
        <dsp:cNvPr id="0" name=""/>
        <dsp:cNvSpPr/>
      </dsp:nvSpPr>
      <dsp:spPr>
        <a:xfrm>
          <a:off x="1098165" y="2367626"/>
          <a:ext cx="125573" cy="10997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755"/>
              </a:lnTo>
              <a:lnTo>
                <a:pt x="125573" y="109975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D266A-B873-4568-B899-E8F6DDBCCB0F}">
      <dsp:nvSpPr>
        <dsp:cNvPr id="0" name=""/>
        <dsp:cNvSpPr/>
      </dsp:nvSpPr>
      <dsp:spPr>
        <a:xfrm>
          <a:off x="1098165" y="2367626"/>
          <a:ext cx="125573" cy="425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186"/>
              </a:lnTo>
              <a:lnTo>
                <a:pt x="125573" y="4251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455C0-6739-4051-9C07-DD65685A1742}">
      <dsp:nvSpPr>
        <dsp:cNvPr id="0" name=""/>
        <dsp:cNvSpPr/>
      </dsp:nvSpPr>
      <dsp:spPr>
        <a:xfrm>
          <a:off x="1387308" y="1693057"/>
          <a:ext cx="91440" cy="1758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8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0A7A79-B6F1-401F-8246-77B91EBEA62F}">
      <dsp:nvSpPr>
        <dsp:cNvPr id="0" name=""/>
        <dsp:cNvSpPr/>
      </dsp:nvSpPr>
      <dsp:spPr>
        <a:xfrm>
          <a:off x="85204" y="2367626"/>
          <a:ext cx="125573" cy="425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186"/>
              </a:lnTo>
              <a:lnTo>
                <a:pt x="125573" y="42518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BAA337-EFA7-4FFC-8C67-07A431BB5C24}">
      <dsp:nvSpPr>
        <dsp:cNvPr id="0" name=""/>
        <dsp:cNvSpPr/>
      </dsp:nvSpPr>
      <dsp:spPr>
        <a:xfrm>
          <a:off x="420067" y="1693057"/>
          <a:ext cx="1012961" cy="175803"/>
        </a:xfrm>
        <a:custGeom>
          <a:avLst/>
          <a:gdLst/>
          <a:ahLst/>
          <a:cxnLst/>
          <a:rect l="0" t="0" r="0" b="0"/>
          <a:pathLst>
            <a:path>
              <a:moveTo>
                <a:pt x="1012961" y="0"/>
              </a:moveTo>
              <a:lnTo>
                <a:pt x="1012961" y="87901"/>
              </a:lnTo>
              <a:lnTo>
                <a:pt x="0" y="87901"/>
              </a:lnTo>
              <a:lnTo>
                <a:pt x="0" y="1758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A7ABB7-D1DE-4E64-9B33-FF73957B87C9}">
      <dsp:nvSpPr>
        <dsp:cNvPr id="0" name=""/>
        <dsp:cNvSpPr/>
      </dsp:nvSpPr>
      <dsp:spPr>
        <a:xfrm>
          <a:off x="1433028" y="1018487"/>
          <a:ext cx="4558326" cy="175803"/>
        </a:xfrm>
        <a:custGeom>
          <a:avLst/>
          <a:gdLst/>
          <a:ahLst/>
          <a:cxnLst/>
          <a:rect l="0" t="0" r="0" b="0"/>
          <a:pathLst>
            <a:path>
              <a:moveTo>
                <a:pt x="4558326" y="0"/>
              </a:moveTo>
              <a:lnTo>
                <a:pt x="4558326" y="87901"/>
              </a:lnTo>
              <a:lnTo>
                <a:pt x="0" y="87901"/>
              </a:lnTo>
              <a:lnTo>
                <a:pt x="0" y="17580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7BEEA5-42F8-45C5-85B8-A6FFED4E6336}">
      <dsp:nvSpPr>
        <dsp:cNvPr id="0" name=""/>
        <dsp:cNvSpPr/>
      </dsp:nvSpPr>
      <dsp:spPr>
        <a:xfrm>
          <a:off x="4256030" y="441133"/>
          <a:ext cx="3470648" cy="5773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000" b="1" kern="1200" dirty="0">
              <a:solidFill>
                <a:schemeClr val="tx1"/>
              </a:solidFill>
            </a:rPr>
            <a:t>Identify user requirements for performance indicators </a:t>
          </a:r>
        </a:p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000" b="1" kern="1200" dirty="0">
              <a:solidFill>
                <a:schemeClr val="tx1"/>
              </a:solidFill>
            </a:rPr>
            <a:t>for military logistics systems</a:t>
          </a:r>
          <a:endParaRPr lang="ko-KR" altLang="en-US" sz="1000" b="1" kern="1200" dirty="0">
            <a:solidFill>
              <a:schemeClr val="tx1"/>
            </a:solidFill>
          </a:endParaRPr>
        </a:p>
      </dsp:txBody>
      <dsp:txXfrm>
        <a:off x="4256030" y="441133"/>
        <a:ext cx="3470648" cy="577354"/>
      </dsp:txXfrm>
    </dsp:sp>
    <dsp:sp modelId="{19E9A173-BECC-457A-A8C5-8F26186B02BE}">
      <dsp:nvSpPr>
        <dsp:cNvPr id="0" name=""/>
        <dsp:cNvSpPr/>
      </dsp:nvSpPr>
      <dsp:spPr>
        <a:xfrm>
          <a:off x="911420" y="1194290"/>
          <a:ext cx="1043216" cy="49876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900" b="1" kern="1200" dirty="0">
              <a:solidFill>
                <a:schemeClr val="tx1"/>
              </a:solidFill>
            </a:rPr>
            <a:t>Procure</a:t>
          </a:r>
          <a:endParaRPr lang="ko-KR" altLang="en-US" sz="900" b="1" kern="1200" dirty="0">
            <a:solidFill>
              <a:schemeClr val="tx1"/>
            </a:solidFill>
          </a:endParaRPr>
        </a:p>
      </dsp:txBody>
      <dsp:txXfrm>
        <a:off x="911420" y="1194290"/>
        <a:ext cx="1043216" cy="498766"/>
      </dsp:txXfrm>
    </dsp:sp>
    <dsp:sp modelId="{9124A0C3-ACED-455A-8229-80F2EC04D73B}">
      <dsp:nvSpPr>
        <dsp:cNvPr id="0" name=""/>
        <dsp:cNvSpPr/>
      </dsp:nvSpPr>
      <dsp:spPr>
        <a:xfrm>
          <a:off x="1488" y="1868860"/>
          <a:ext cx="837158" cy="49876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800" b="1" kern="1200" dirty="0">
              <a:solidFill>
                <a:schemeClr val="tx1"/>
              </a:solidFill>
            </a:rPr>
            <a:t>Demand</a:t>
          </a:r>
          <a:endParaRPr lang="ko-KR" altLang="en-US" sz="800" b="1" kern="1200" dirty="0">
            <a:solidFill>
              <a:schemeClr val="tx1"/>
            </a:solidFill>
          </a:endParaRPr>
        </a:p>
      </dsp:txBody>
      <dsp:txXfrm>
        <a:off x="1488" y="1868860"/>
        <a:ext cx="837158" cy="498766"/>
      </dsp:txXfrm>
    </dsp:sp>
    <dsp:sp modelId="{E752B44F-F0D6-4A17-816A-9BAC6144C870}">
      <dsp:nvSpPr>
        <dsp:cNvPr id="0" name=""/>
        <dsp:cNvSpPr/>
      </dsp:nvSpPr>
      <dsp:spPr>
        <a:xfrm>
          <a:off x="210777" y="2543429"/>
          <a:ext cx="837158" cy="4987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700" b="1" kern="1200" dirty="0">
              <a:solidFill>
                <a:schemeClr val="tx1"/>
              </a:solidFill>
            </a:rPr>
            <a:t>Accuracy</a:t>
          </a:r>
          <a:endParaRPr lang="ko-KR" altLang="en-US" sz="700" b="1" kern="1200" dirty="0">
            <a:solidFill>
              <a:schemeClr val="tx1"/>
            </a:solidFill>
          </a:endParaRPr>
        </a:p>
      </dsp:txBody>
      <dsp:txXfrm>
        <a:off x="210777" y="2543429"/>
        <a:ext cx="837158" cy="498766"/>
      </dsp:txXfrm>
    </dsp:sp>
    <dsp:sp modelId="{88150250-D7E4-45E5-BB02-6EECF2ABE60A}">
      <dsp:nvSpPr>
        <dsp:cNvPr id="0" name=""/>
        <dsp:cNvSpPr/>
      </dsp:nvSpPr>
      <dsp:spPr>
        <a:xfrm>
          <a:off x="1014449" y="1868860"/>
          <a:ext cx="837158" cy="49876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800" b="1" kern="1200" dirty="0">
              <a:solidFill>
                <a:schemeClr val="tx1"/>
              </a:solidFill>
            </a:rPr>
            <a:t>Contract</a:t>
          </a:r>
          <a:endParaRPr lang="ko-KR" altLang="en-US" sz="800" b="1" kern="1200" dirty="0">
            <a:solidFill>
              <a:schemeClr val="tx1"/>
            </a:solidFill>
          </a:endParaRPr>
        </a:p>
      </dsp:txBody>
      <dsp:txXfrm>
        <a:off x="1014449" y="1868860"/>
        <a:ext cx="837158" cy="498766"/>
      </dsp:txXfrm>
    </dsp:sp>
    <dsp:sp modelId="{C3593AF9-7830-4F8D-B6E3-53EAE6914B41}">
      <dsp:nvSpPr>
        <dsp:cNvPr id="0" name=""/>
        <dsp:cNvSpPr/>
      </dsp:nvSpPr>
      <dsp:spPr>
        <a:xfrm>
          <a:off x="1223739" y="2543429"/>
          <a:ext cx="837158" cy="4987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700" b="1" kern="1200" dirty="0">
              <a:solidFill>
                <a:schemeClr val="tx1"/>
              </a:solidFill>
            </a:rPr>
            <a:t>Speed </a:t>
          </a:r>
        </a:p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700" b="1" kern="1200" dirty="0">
              <a:solidFill>
                <a:schemeClr val="tx1"/>
              </a:solidFill>
            </a:rPr>
            <a:t>of contract</a:t>
          </a:r>
          <a:endParaRPr lang="ko-KR" altLang="en-US" sz="700" b="1" kern="1200" dirty="0">
            <a:solidFill>
              <a:schemeClr val="tx1"/>
            </a:solidFill>
          </a:endParaRPr>
        </a:p>
      </dsp:txBody>
      <dsp:txXfrm>
        <a:off x="1223739" y="2543429"/>
        <a:ext cx="837158" cy="498766"/>
      </dsp:txXfrm>
    </dsp:sp>
    <dsp:sp modelId="{5571D692-F732-4692-82E3-E53A4DDB36EB}">
      <dsp:nvSpPr>
        <dsp:cNvPr id="0" name=""/>
        <dsp:cNvSpPr/>
      </dsp:nvSpPr>
      <dsp:spPr>
        <a:xfrm>
          <a:off x="1223739" y="3217999"/>
          <a:ext cx="837158" cy="4987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700" b="1" kern="1200" dirty="0">
              <a:solidFill>
                <a:schemeClr val="tx1"/>
              </a:solidFill>
            </a:rPr>
            <a:t>Contract </a:t>
          </a:r>
        </a:p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700" b="1" kern="1200" dirty="0">
              <a:solidFill>
                <a:schemeClr val="tx1"/>
              </a:solidFill>
            </a:rPr>
            <a:t>for demand</a:t>
          </a:r>
          <a:endParaRPr lang="ko-KR" altLang="en-US" sz="700" b="1" kern="1200" dirty="0">
            <a:solidFill>
              <a:schemeClr val="tx1"/>
            </a:solidFill>
          </a:endParaRPr>
        </a:p>
      </dsp:txBody>
      <dsp:txXfrm>
        <a:off x="1223739" y="3217999"/>
        <a:ext cx="837158" cy="498766"/>
      </dsp:txXfrm>
    </dsp:sp>
    <dsp:sp modelId="{2E93C509-CB4F-4FEB-8260-51C04258F4CF}">
      <dsp:nvSpPr>
        <dsp:cNvPr id="0" name=""/>
        <dsp:cNvSpPr/>
      </dsp:nvSpPr>
      <dsp:spPr>
        <a:xfrm>
          <a:off x="1223739" y="3892569"/>
          <a:ext cx="837158" cy="4987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700" b="1" kern="1200" dirty="0">
              <a:solidFill>
                <a:schemeClr val="tx1"/>
              </a:solidFill>
            </a:rPr>
            <a:t>Fulfillment </a:t>
          </a:r>
        </a:p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600" b="1" kern="1200" dirty="0">
              <a:solidFill>
                <a:schemeClr val="tx1"/>
              </a:solidFill>
            </a:rPr>
            <a:t>of procurement information</a:t>
          </a:r>
          <a:endParaRPr lang="ko-KR" altLang="en-US" sz="600" b="1" kern="1200" dirty="0">
            <a:solidFill>
              <a:schemeClr val="tx1"/>
            </a:solidFill>
          </a:endParaRPr>
        </a:p>
      </dsp:txBody>
      <dsp:txXfrm>
        <a:off x="1223739" y="3892569"/>
        <a:ext cx="837158" cy="498766"/>
      </dsp:txXfrm>
    </dsp:sp>
    <dsp:sp modelId="{9F7672AB-2122-48E4-9CA2-915DACAD67BF}">
      <dsp:nvSpPr>
        <dsp:cNvPr id="0" name=""/>
        <dsp:cNvSpPr/>
      </dsp:nvSpPr>
      <dsp:spPr>
        <a:xfrm>
          <a:off x="2027411" y="1868860"/>
          <a:ext cx="837158" cy="49876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800" b="1" kern="1200" dirty="0">
              <a:solidFill>
                <a:schemeClr val="tx1"/>
              </a:solidFill>
            </a:rPr>
            <a:t>Delivery</a:t>
          </a:r>
          <a:endParaRPr lang="ko-KR" altLang="en-US" sz="800" b="1" kern="1200" dirty="0">
            <a:solidFill>
              <a:schemeClr val="tx1"/>
            </a:solidFill>
          </a:endParaRPr>
        </a:p>
      </dsp:txBody>
      <dsp:txXfrm>
        <a:off x="2027411" y="1868860"/>
        <a:ext cx="837158" cy="498766"/>
      </dsp:txXfrm>
    </dsp:sp>
    <dsp:sp modelId="{0F79E16F-6CF2-4274-B84E-585E0775D379}">
      <dsp:nvSpPr>
        <dsp:cNvPr id="0" name=""/>
        <dsp:cNvSpPr/>
      </dsp:nvSpPr>
      <dsp:spPr>
        <a:xfrm>
          <a:off x="2236700" y="2543429"/>
          <a:ext cx="837158" cy="4987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700" b="1" kern="1200" dirty="0">
              <a:solidFill>
                <a:schemeClr val="tx1"/>
              </a:solidFill>
            </a:rPr>
            <a:t>Delivery time</a:t>
          </a:r>
          <a:endParaRPr lang="ko-KR" altLang="en-US" sz="700" b="1" kern="1200" dirty="0">
            <a:solidFill>
              <a:schemeClr val="tx1"/>
            </a:solidFill>
          </a:endParaRPr>
        </a:p>
      </dsp:txBody>
      <dsp:txXfrm>
        <a:off x="2236700" y="2543429"/>
        <a:ext cx="837158" cy="498766"/>
      </dsp:txXfrm>
    </dsp:sp>
    <dsp:sp modelId="{9724D6D5-77E3-4ED0-93B4-9B6F8FD90FFE}">
      <dsp:nvSpPr>
        <dsp:cNvPr id="0" name=""/>
        <dsp:cNvSpPr/>
      </dsp:nvSpPr>
      <dsp:spPr>
        <a:xfrm>
          <a:off x="2236700" y="3217999"/>
          <a:ext cx="837158" cy="4987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700" b="1" kern="1200" dirty="0">
              <a:solidFill>
                <a:schemeClr val="tx1"/>
              </a:solidFill>
            </a:rPr>
            <a:t>Delivery location</a:t>
          </a:r>
          <a:endParaRPr lang="ko-KR" altLang="en-US" sz="700" b="1" kern="1200" dirty="0">
            <a:solidFill>
              <a:schemeClr val="tx1"/>
            </a:solidFill>
          </a:endParaRPr>
        </a:p>
      </dsp:txBody>
      <dsp:txXfrm>
        <a:off x="2236700" y="3217999"/>
        <a:ext cx="837158" cy="498766"/>
      </dsp:txXfrm>
    </dsp:sp>
    <dsp:sp modelId="{DA671B9B-25AF-4C46-8DEC-1EBB9124DD73}">
      <dsp:nvSpPr>
        <dsp:cNvPr id="0" name=""/>
        <dsp:cNvSpPr/>
      </dsp:nvSpPr>
      <dsp:spPr>
        <a:xfrm>
          <a:off x="2236700" y="3892569"/>
          <a:ext cx="837158" cy="4987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700" b="1" kern="1200" dirty="0">
              <a:solidFill>
                <a:schemeClr val="tx1"/>
              </a:solidFill>
            </a:rPr>
            <a:t>Quality of items</a:t>
          </a:r>
          <a:endParaRPr lang="ko-KR" altLang="en-US" sz="700" b="1" kern="1200" dirty="0">
            <a:solidFill>
              <a:schemeClr val="tx1"/>
            </a:solidFill>
          </a:endParaRPr>
        </a:p>
      </dsp:txBody>
      <dsp:txXfrm>
        <a:off x="2236700" y="3892569"/>
        <a:ext cx="837158" cy="498766"/>
      </dsp:txXfrm>
    </dsp:sp>
    <dsp:sp modelId="{EB419AED-617B-47E6-9F4F-6367FA95A9D0}">
      <dsp:nvSpPr>
        <dsp:cNvPr id="0" name=""/>
        <dsp:cNvSpPr/>
      </dsp:nvSpPr>
      <dsp:spPr>
        <a:xfrm>
          <a:off x="4456785" y="1194290"/>
          <a:ext cx="1043216" cy="49876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900" b="1" kern="1200" dirty="0">
              <a:solidFill>
                <a:schemeClr val="tx1"/>
              </a:solidFill>
            </a:rPr>
            <a:t>Store</a:t>
          </a:r>
          <a:endParaRPr lang="ko-KR" altLang="en-US" sz="900" b="1" kern="1200" dirty="0">
            <a:solidFill>
              <a:schemeClr val="tx1"/>
            </a:solidFill>
          </a:endParaRPr>
        </a:p>
      </dsp:txBody>
      <dsp:txXfrm>
        <a:off x="4456785" y="1194290"/>
        <a:ext cx="1043216" cy="498766"/>
      </dsp:txXfrm>
    </dsp:sp>
    <dsp:sp modelId="{CCF40E79-BAAC-4B68-A090-50B8ECBB54E9}">
      <dsp:nvSpPr>
        <dsp:cNvPr id="0" name=""/>
        <dsp:cNvSpPr/>
      </dsp:nvSpPr>
      <dsp:spPr>
        <a:xfrm>
          <a:off x="3040372" y="1868860"/>
          <a:ext cx="837158" cy="49876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800" b="1" kern="1200" dirty="0">
              <a:solidFill>
                <a:schemeClr val="tx1"/>
              </a:solidFill>
            </a:rPr>
            <a:t>Warehousing</a:t>
          </a:r>
          <a:endParaRPr lang="ko-KR" altLang="en-US" sz="800" b="1" kern="1200" dirty="0">
            <a:solidFill>
              <a:schemeClr val="tx1"/>
            </a:solidFill>
          </a:endParaRPr>
        </a:p>
      </dsp:txBody>
      <dsp:txXfrm>
        <a:off x="3040372" y="1868860"/>
        <a:ext cx="837158" cy="498766"/>
      </dsp:txXfrm>
    </dsp:sp>
    <dsp:sp modelId="{1188A4D5-A6EB-43F1-89A3-9E8A2769AD63}">
      <dsp:nvSpPr>
        <dsp:cNvPr id="0" name=""/>
        <dsp:cNvSpPr/>
      </dsp:nvSpPr>
      <dsp:spPr>
        <a:xfrm>
          <a:off x="3249662" y="2543429"/>
          <a:ext cx="837158" cy="4987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700" b="1" kern="1200" dirty="0">
              <a:solidFill>
                <a:schemeClr val="tx1"/>
              </a:solidFill>
            </a:rPr>
            <a:t>Convenience</a:t>
          </a:r>
          <a:endParaRPr lang="ko-KR" altLang="en-US" sz="700" b="1" kern="1200" dirty="0">
            <a:solidFill>
              <a:schemeClr val="tx1"/>
            </a:solidFill>
          </a:endParaRPr>
        </a:p>
      </dsp:txBody>
      <dsp:txXfrm>
        <a:off x="3249662" y="2543429"/>
        <a:ext cx="837158" cy="498766"/>
      </dsp:txXfrm>
    </dsp:sp>
    <dsp:sp modelId="{A702CE6D-40AF-46ED-9067-5FB40AB27865}">
      <dsp:nvSpPr>
        <dsp:cNvPr id="0" name=""/>
        <dsp:cNvSpPr/>
      </dsp:nvSpPr>
      <dsp:spPr>
        <a:xfrm>
          <a:off x="3249662" y="3217999"/>
          <a:ext cx="837158" cy="4987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700" b="1" kern="1200" dirty="0">
              <a:solidFill>
                <a:schemeClr val="tx1"/>
              </a:solidFill>
            </a:rPr>
            <a:t>Accuracy</a:t>
          </a:r>
          <a:endParaRPr lang="ko-KR" altLang="en-US" sz="700" b="1" kern="1200" dirty="0">
            <a:solidFill>
              <a:schemeClr val="tx1"/>
            </a:solidFill>
          </a:endParaRPr>
        </a:p>
      </dsp:txBody>
      <dsp:txXfrm>
        <a:off x="3249662" y="3217999"/>
        <a:ext cx="837158" cy="498766"/>
      </dsp:txXfrm>
    </dsp:sp>
    <dsp:sp modelId="{C97D11DA-3590-45CF-A4B4-CD19DA204B6E}">
      <dsp:nvSpPr>
        <dsp:cNvPr id="0" name=""/>
        <dsp:cNvSpPr/>
      </dsp:nvSpPr>
      <dsp:spPr>
        <a:xfrm>
          <a:off x="3249662" y="3892569"/>
          <a:ext cx="837158" cy="4987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700" b="1" kern="1200" dirty="0">
              <a:solidFill>
                <a:schemeClr val="tx1"/>
              </a:solidFill>
            </a:rPr>
            <a:t>Productivity</a:t>
          </a:r>
          <a:endParaRPr lang="ko-KR" altLang="en-US" sz="700" b="1" kern="1200" dirty="0">
            <a:solidFill>
              <a:schemeClr val="tx1"/>
            </a:solidFill>
          </a:endParaRPr>
        </a:p>
      </dsp:txBody>
      <dsp:txXfrm>
        <a:off x="3249662" y="3892569"/>
        <a:ext cx="837158" cy="498766"/>
      </dsp:txXfrm>
    </dsp:sp>
    <dsp:sp modelId="{FEDBBCAA-2174-483E-BD83-BF264CD05B5B}">
      <dsp:nvSpPr>
        <dsp:cNvPr id="0" name=""/>
        <dsp:cNvSpPr/>
      </dsp:nvSpPr>
      <dsp:spPr>
        <a:xfrm>
          <a:off x="4053333" y="1868860"/>
          <a:ext cx="837158" cy="49876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800" b="1" kern="1200" dirty="0">
              <a:solidFill>
                <a:schemeClr val="tx1"/>
              </a:solidFill>
            </a:rPr>
            <a:t>Store</a:t>
          </a:r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800" b="1" kern="1200" dirty="0">
              <a:solidFill>
                <a:schemeClr val="tx1"/>
              </a:solidFill>
            </a:rPr>
            <a:t>management</a:t>
          </a:r>
          <a:endParaRPr lang="ko-KR" altLang="en-US" sz="800" b="1" kern="1200" dirty="0">
            <a:solidFill>
              <a:schemeClr val="tx1"/>
            </a:solidFill>
          </a:endParaRPr>
        </a:p>
      </dsp:txBody>
      <dsp:txXfrm>
        <a:off x="4053333" y="1868860"/>
        <a:ext cx="837158" cy="498766"/>
      </dsp:txXfrm>
    </dsp:sp>
    <dsp:sp modelId="{DE6E0FA3-8CB0-4501-A8ED-D685EE4F71B1}">
      <dsp:nvSpPr>
        <dsp:cNvPr id="0" name=""/>
        <dsp:cNvSpPr/>
      </dsp:nvSpPr>
      <dsp:spPr>
        <a:xfrm>
          <a:off x="4262623" y="2543429"/>
          <a:ext cx="837158" cy="4987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700" b="1" kern="1200" dirty="0">
              <a:solidFill>
                <a:schemeClr val="tx1"/>
              </a:solidFill>
            </a:rPr>
            <a:t>Utilization of </a:t>
          </a:r>
        </a:p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700" b="1" kern="1200" dirty="0">
              <a:solidFill>
                <a:schemeClr val="tx1"/>
              </a:solidFill>
            </a:rPr>
            <a:t>storing space</a:t>
          </a:r>
          <a:endParaRPr lang="ko-KR" altLang="en-US" sz="700" b="1" kern="1200" dirty="0">
            <a:solidFill>
              <a:schemeClr val="tx1"/>
            </a:solidFill>
          </a:endParaRPr>
        </a:p>
      </dsp:txBody>
      <dsp:txXfrm>
        <a:off x="4262623" y="2543429"/>
        <a:ext cx="837158" cy="498766"/>
      </dsp:txXfrm>
    </dsp:sp>
    <dsp:sp modelId="{BDE2910D-4EE1-413A-9914-29F0723BCBEA}">
      <dsp:nvSpPr>
        <dsp:cNvPr id="0" name=""/>
        <dsp:cNvSpPr/>
      </dsp:nvSpPr>
      <dsp:spPr>
        <a:xfrm>
          <a:off x="4262623" y="3217999"/>
          <a:ext cx="837158" cy="4987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700" b="1" kern="1200" dirty="0">
              <a:solidFill>
                <a:schemeClr val="tx1"/>
              </a:solidFill>
            </a:rPr>
            <a:t>Maintenance </a:t>
          </a:r>
        </a:p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700" b="1" kern="1200" dirty="0">
              <a:solidFill>
                <a:schemeClr val="tx1"/>
              </a:solidFill>
            </a:rPr>
            <a:t>of stock items</a:t>
          </a:r>
          <a:endParaRPr lang="ko-KR" altLang="en-US" sz="700" b="1" kern="1200" dirty="0">
            <a:solidFill>
              <a:schemeClr val="tx1"/>
            </a:solidFill>
          </a:endParaRPr>
        </a:p>
      </dsp:txBody>
      <dsp:txXfrm>
        <a:off x="4262623" y="3217999"/>
        <a:ext cx="837158" cy="498766"/>
      </dsp:txXfrm>
    </dsp:sp>
    <dsp:sp modelId="{02F0493B-012D-4BC2-BC1E-2213EC41AA6A}">
      <dsp:nvSpPr>
        <dsp:cNvPr id="0" name=""/>
        <dsp:cNvSpPr/>
      </dsp:nvSpPr>
      <dsp:spPr>
        <a:xfrm>
          <a:off x="5066295" y="1868860"/>
          <a:ext cx="837158" cy="49876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800" b="1" kern="1200" dirty="0">
              <a:solidFill>
                <a:schemeClr val="tx1"/>
              </a:solidFill>
            </a:rPr>
            <a:t>Stock control</a:t>
          </a:r>
          <a:endParaRPr lang="ko-KR" altLang="en-US" sz="800" b="1" kern="1200" dirty="0">
            <a:solidFill>
              <a:schemeClr val="tx1"/>
            </a:solidFill>
          </a:endParaRPr>
        </a:p>
      </dsp:txBody>
      <dsp:txXfrm>
        <a:off x="5066295" y="1868860"/>
        <a:ext cx="837158" cy="498766"/>
      </dsp:txXfrm>
    </dsp:sp>
    <dsp:sp modelId="{1C18D8E1-95C8-465D-98F8-5E7EA3F4C716}">
      <dsp:nvSpPr>
        <dsp:cNvPr id="0" name=""/>
        <dsp:cNvSpPr/>
      </dsp:nvSpPr>
      <dsp:spPr>
        <a:xfrm>
          <a:off x="5275584" y="2543429"/>
          <a:ext cx="837158" cy="4987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700" b="1" kern="1200" dirty="0">
              <a:solidFill>
                <a:schemeClr val="tx1"/>
              </a:solidFill>
            </a:rPr>
            <a:t>Location of </a:t>
          </a:r>
        </a:p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700" b="1" kern="1200" dirty="0">
              <a:solidFill>
                <a:schemeClr val="tx1"/>
              </a:solidFill>
            </a:rPr>
            <a:t>storage</a:t>
          </a:r>
          <a:endParaRPr lang="ko-KR" altLang="en-US" sz="700" b="1" kern="1200" dirty="0">
            <a:solidFill>
              <a:schemeClr val="tx1"/>
            </a:solidFill>
          </a:endParaRPr>
        </a:p>
      </dsp:txBody>
      <dsp:txXfrm>
        <a:off x="5275584" y="2543429"/>
        <a:ext cx="837158" cy="498766"/>
      </dsp:txXfrm>
    </dsp:sp>
    <dsp:sp modelId="{F7E04DE2-E4ED-4783-A278-F2E849549E59}">
      <dsp:nvSpPr>
        <dsp:cNvPr id="0" name=""/>
        <dsp:cNvSpPr/>
      </dsp:nvSpPr>
      <dsp:spPr>
        <a:xfrm>
          <a:off x="5275584" y="3217999"/>
          <a:ext cx="837158" cy="4987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700" b="1" kern="1200" dirty="0">
              <a:solidFill>
                <a:schemeClr val="tx1"/>
              </a:solidFill>
            </a:rPr>
            <a:t>Maintenance</a:t>
          </a:r>
        </a:p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700" b="1" kern="1200" dirty="0">
              <a:solidFill>
                <a:schemeClr val="tx1"/>
              </a:solidFill>
            </a:rPr>
            <a:t>of stock level</a:t>
          </a:r>
          <a:endParaRPr lang="ko-KR" altLang="en-US" sz="700" b="1" kern="1200" dirty="0">
            <a:solidFill>
              <a:schemeClr val="tx1"/>
            </a:solidFill>
          </a:endParaRPr>
        </a:p>
      </dsp:txBody>
      <dsp:txXfrm>
        <a:off x="5275584" y="3217999"/>
        <a:ext cx="837158" cy="498766"/>
      </dsp:txXfrm>
    </dsp:sp>
    <dsp:sp modelId="{2F26657A-8BE3-4037-817F-B3F857B24FF0}">
      <dsp:nvSpPr>
        <dsp:cNvPr id="0" name=""/>
        <dsp:cNvSpPr/>
      </dsp:nvSpPr>
      <dsp:spPr>
        <a:xfrm>
          <a:off x="6079256" y="1868860"/>
          <a:ext cx="837158" cy="49876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800" b="1" kern="1200" dirty="0">
              <a:solidFill>
                <a:schemeClr val="tx1"/>
              </a:solidFill>
            </a:rPr>
            <a:t>Shipment</a:t>
          </a:r>
          <a:endParaRPr lang="ko-KR" altLang="en-US" sz="800" b="1" kern="1200" dirty="0">
            <a:solidFill>
              <a:schemeClr val="tx1"/>
            </a:solidFill>
          </a:endParaRPr>
        </a:p>
      </dsp:txBody>
      <dsp:txXfrm>
        <a:off x="6079256" y="1868860"/>
        <a:ext cx="837158" cy="498766"/>
      </dsp:txXfrm>
    </dsp:sp>
    <dsp:sp modelId="{AA003391-7EF2-4B16-A48E-0D398C203A19}">
      <dsp:nvSpPr>
        <dsp:cNvPr id="0" name=""/>
        <dsp:cNvSpPr/>
      </dsp:nvSpPr>
      <dsp:spPr>
        <a:xfrm>
          <a:off x="6288546" y="2543429"/>
          <a:ext cx="837158" cy="4987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700" b="1" kern="1200" dirty="0">
              <a:solidFill>
                <a:schemeClr val="tx1"/>
              </a:solidFill>
            </a:rPr>
            <a:t>Convenience</a:t>
          </a:r>
          <a:endParaRPr lang="ko-KR" altLang="en-US" sz="700" b="1" kern="1200" dirty="0">
            <a:solidFill>
              <a:schemeClr val="tx1"/>
            </a:solidFill>
          </a:endParaRPr>
        </a:p>
      </dsp:txBody>
      <dsp:txXfrm>
        <a:off x="6288546" y="2543429"/>
        <a:ext cx="837158" cy="498766"/>
      </dsp:txXfrm>
    </dsp:sp>
    <dsp:sp modelId="{FF47DAF4-8695-455C-AAB5-D23E609789B9}">
      <dsp:nvSpPr>
        <dsp:cNvPr id="0" name=""/>
        <dsp:cNvSpPr/>
      </dsp:nvSpPr>
      <dsp:spPr>
        <a:xfrm>
          <a:off x="6288546" y="3217999"/>
          <a:ext cx="837158" cy="4987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700" b="1" kern="1200" dirty="0">
              <a:solidFill>
                <a:schemeClr val="tx1"/>
              </a:solidFill>
            </a:rPr>
            <a:t>Accuracy </a:t>
          </a:r>
          <a:endParaRPr lang="ko-KR" altLang="en-US" sz="700" b="1" kern="1200" dirty="0">
            <a:solidFill>
              <a:schemeClr val="tx1"/>
            </a:solidFill>
          </a:endParaRPr>
        </a:p>
      </dsp:txBody>
      <dsp:txXfrm>
        <a:off x="6288546" y="3217999"/>
        <a:ext cx="837158" cy="498766"/>
      </dsp:txXfrm>
    </dsp:sp>
    <dsp:sp modelId="{40EF04C1-11E1-4473-A250-C4F37930AD00}">
      <dsp:nvSpPr>
        <dsp:cNvPr id="0" name=""/>
        <dsp:cNvSpPr/>
      </dsp:nvSpPr>
      <dsp:spPr>
        <a:xfrm>
          <a:off x="6288546" y="3892569"/>
          <a:ext cx="837158" cy="4987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700" b="1" kern="1200" dirty="0">
              <a:solidFill>
                <a:schemeClr val="tx1"/>
              </a:solidFill>
            </a:rPr>
            <a:t>Productivity</a:t>
          </a:r>
          <a:endParaRPr lang="ko-KR" altLang="en-US" sz="700" b="1" kern="1200" dirty="0">
            <a:solidFill>
              <a:schemeClr val="tx1"/>
            </a:solidFill>
          </a:endParaRPr>
        </a:p>
      </dsp:txBody>
      <dsp:txXfrm>
        <a:off x="6288546" y="3892569"/>
        <a:ext cx="837158" cy="498766"/>
      </dsp:txXfrm>
    </dsp:sp>
    <dsp:sp modelId="{8F6CCC6B-03E3-48F9-8EBC-3E38E3851498}">
      <dsp:nvSpPr>
        <dsp:cNvPr id="0" name=""/>
        <dsp:cNvSpPr/>
      </dsp:nvSpPr>
      <dsp:spPr>
        <a:xfrm>
          <a:off x="7495669" y="1194290"/>
          <a:ext cx="1043216" cy="49876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900" b="1" kern="1200" dirty="0">
              <a:solidFill>
                <a:schemeClr val="tx1"/>
              </a:solidFill>
            </a:rPr>
            <a:t>Transport</a:t>
          </a:r>
        </a:p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900" b="1" kern="1200" dirty="0">
              <a:solidFill>
                <a:schemeClr val="tx1"/>
              </a:solidFill>
            </a:rPr>
            <a:t>&amp; Deliver</a:t>
          </a:r>
          <a:endParaRPr lang="ko-KR" altLang="en-US" sz="900" b="1" kern="1200" dirty="0">
            <a:solidFill>
              <a:schemeClr val="tx1"/>
            </a:solidFill>
          </a:endParaRPr>
        </a:p>
      </dsp:txBody>
      <dsp:txXfrm>
        <a:off x="7495669" y="1194290"/>
        <a:ext cx="1043216" cy="498766"/>
      </dsp:txXfrm>
    </dsp:sp>
    <dsp:sp modelId="{A83E0EBC-525E-473E-B22E-7216E7CEADCC}">
      <dsp:nvSpPr>
        <dsp:cNvPr id="0" name=""/>
        <dsp:cNvSpPr/>
      </dsp:nvSpPr>
      <dsp:spPr>
        <a:xfrm>
          <a:off x="7092218" y="1868860"/>
          <a:ext cx="837158" cy="49876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800" b="1" kern="1200" dirty="0">
              <a:solidFill>
                <a:schemeClr val="tx1"/>
              </a:solidFill>
            </a:rPr>
            <a:t>Preparation</a:t>
          </a:r>
          <a:endParaRPr lang="ko-KR" altLang="en-US" sz="800" b="1" kern="1200" dirty="0">
            <a:solidFill>
              <a:schemeClr val="tx1"/>
            </a:solidFill>
          </a:endParaRPr>
        </a:p>
      </dsp:txBody>
      <dsp:txXfrm>
        <a:off x="7092218" y="1868860"/>
        <a:ext cx="837158" cy="498766"/>
      </dsp:txXfrm>
    </dsp:sp>
    <dsp:sp modelId="{B11CD53F-4D2E-4585-BD82-F2EE95D55B4D}">
      <dsp:nvSpPr>
        <dsp:cNvPr id="0" name=""/>
        <dsp:cNvSpPr/>
      </dsp:nvSpPr>
      <dsp:spPr>
        <a:xfrm>
          <a:off x="7301507" y="2543429"/>
          <a:ext cx="837158" cy="4987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700" b="1" kern="1200" dirty="0">
              <a:solidFill>
                <a:schemeClr val="tx1"/>
              </a:solidFill>
            </a:rPr>
            <a:t>Availability</a:t>
          </a:r>
          <a:endParaRPr lang="ko-KR" altLang="en-US" sz="700" b="1" kern="1200" dirty="0">
            <a:solidFill>
              <a:schemeClr val="tx1"/>
            </a:solidFill>
          </a:endParaRPr>
        </a:p>
      </dsp:txBody>
      <dsp:txXfrm>
        <a:off x="7301507" y="2543429"/>
        <a:ext cx="837158" cy="498766"/>
      </dsp:txXfrm>
    </dsp:sp>
    <dsp:sp modelId="{88E301F7-F549-4AE4-81C3-20219077D218}">
      <dsp:nvSpPr>
        <dsp:cNvPr id="0" name=""/>
        <dsp:cNvSpPr/>
      </dsp:nvSpPr>
      <dsp:spPr>
        <a:xfrm>
          <a:off x="7301507" y="3217999"/>
          <a:ext cx="837158" cy="4987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700" b="1" kern="1200" dirty="0">
              <a:solidFill>
                <a:schemeClr val="tx1"/>
              </a:solidFill>
            </a:rPr>
            <a:t>Optimized plan</a:t>
          </a:r>
          <a:endParaRPr lang="ko-KR" altLang="en-US" sz="700" b="1" kern="1200" dirty="0">
            <a:solidFill>
              <a:schemeClr val="tx1"/>
            </a:solidFill>
          </a:endParaRPr>
        </a:p>
      </dsp:txBody>
      <dsp:txXfrm>
        <a:off x="7301507" y="3217999"/>
        <a:ext cx="837158" cy="498766"/>
      </dsp:txXfrm>
    </dsp:sp>
    <dsp:sp modelId="{D06C9E69-9B5F-4A52-8FDD-884BC917478D}">
      <dsp:nvSpPr>
        <dsp:cNvPr id="0" name=""/>
        <dsp:cNvSpPr/>
      </dsp:nvSpPr>
      <dsp:spPr>
        <a:xfrm>
          <a:off x="7301507" y="3892569"/>
          <a:ext cx="837158" cy="4987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700" b="1" kern="1200" dirty="0">
              <a:solidFill>
                <a:schemeClr val="tx1"/>
              </a:solidFill>
            </a:rPr>
            <a:t>Convenience</a:t>
          </a:r>
          <a:endParaRPr lang="ko-KR" altLang="en-US" sz="700" b="1" kern="1200" dirty="0">
            <a:solidFill>
              <a:schemeClr val="tx1"/>
            </a:solidFill>
          </a:endParaRPr>
        </a:p>
      </dsp:txBody>
      <dsp:txXfrm>
        <a:off x="7301507" y="3892569"/>
        <a:ext cx="837158" cy="498766"/>
      </dsp:txXfrm>
    </dsp:sp>
    <dsp:sp modelId="{A6899AAC-13FD-47B8-BB91-238990F0EAD0}">
      <dsp:nvSpPr>
        <dsp:cNvPr id="0" name=""/>
        <dsp:cNvSpPr/>
      </dsp:nvSpPr>
      <dsp:spPr>
        <a:xfrm>
          <a:off x="8105179" y="1868860"/>
          <a:ext cx="837158" cy="49876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800" b="1" kern="1200" dirty="0">
              <a:solidFill>
                <a:schemeClr val="tx1"/>
              </a:solidFill>
            </a:rPr>
            <a:t>Transportation</a:t>
          </a:r>
          <a:endParaRPr lang="ko-KR" altLang="en-US" sz="800" b="1" kern="1200" dirty="0">
            <a:solidFill>
              <a:schemeClr val="tx1"/>
            </a:solidFill>
          </a:endParaRPr>
        </a:p>
      </dsp:txBody>
      <dsp:txXfrm>
        <a:off x="8105179" y="1868860"/>
        <a:ext cx="837158" cy="498766"/>
      </dsp:txXfrm>
    </dsp:sp>
    <dsp:sp modelId="{00383285-89A6-49E2-BA0E-CBF4E3172D0A}">
      <dsp:nvSpPr>
        <dsp:cNvPr id="0" name=""/>
        <dsp:cNvSpPr/>
      </dsp:nvSpPr>
      <dsp:spPr>
        <a:xfrm>
          <a:off x="8314469" y="2543429"/>
          <a:ext cx="837158" cy="4987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700" b="1" kern="1200" dirty="0">
              <a:solidFill>
                <a:schemeClr val="tx1"/>
              </a:solidFill>
            </a:rPr>
            <a:t>Reduced cost</a:t>
          </a:r>
          <a:endParaRPr lang="ko-KR" altLang="en-US" sz="700" b="1" kern="1200" dirty="0">
            <a:solidFill>
              <a:schemeClr val="tx1"/>
            </a:solidFill>
          </a:endParaRPr>
        </a:p>
      </dsp:txBody>
      <dsp:txXfrm>
        <a:off x="8314469" y="2543429"/>
        <a:ext cx="837158" cy="498766"/>
      </dsp:txXfrm>
    </dsp:sp>
    <dsp:sp modelId="{4750F4B8-46AA-4F36-8160-B5F179758964}">
      <dsp:nvSpPr>
        <dsp:cNvPr id="0" name=""/>
        <dsp:cNvSpPr/>
      </dsp:nvSpPr>
      <dsp:spPr>
        <a:xfrm>
          <a:off x="8314469" y="3217999"/>
          <a:ext cx="837158" cy="4987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700" b="1" kern="1200" dirty="0">
              <a:solidFill>
                <a:schemeClr val="tx1"/>
              </a:solidFill>
            </a:rPr>
            <a:t>Movement control</a:t>
          </a:r>
          <a:endParaRPr lang="ko-KR" altLang="en-US" sz="700" b="1" kern="1200" dirty="0">
            <a:solidFill>
              <a:schemeClr val="tx1"/>
            </a:solidFill>
          </a:endParaRPr>
        </a:p>
      </dsp:txBody>
      <dsp:txXfrm>
        <a:off x="8314469" y="3217999"/>
        <a:ext cx="837158" cy="498766"/>
      </dsp:txXfrm>
    </dsp:sp>
    <dsp:sp modelId="{75E74160-0423-4292-95F2-C6B8BD910F50}">
      <dsp:nvSpPr>
        <dsp:cNvPr id="0" name=""/>
        <dsp:cNvSpPr/>
      </dsp:nvSpPr>
      <dsp:spPr>
        <a:xfrm>
          <a:off x="8314469" y="3892569"/>
          <a:ext cx="837158" cy="4987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700" b="1" kern="1200" dirty="0">
              <a:solidFill>
                <a:schemeClr val="tx1"/>
              </a:solidFill>
            </a:rPr>
            <a:t>Transportation</a:t>
          </a:r>
        </a:p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700" b="1" kern="1200" dirty="0">
              <a:solidFill>
                <a:schemeClr val="tx1"/>
              </a:solidFill>
            </a:rPr>
            <a:t>Safety</a:t>
          </a:r>
          <a:endParaRPr lang="ko-KR" altLang="en-US" sz="700" b="1" kern="1200" dirty="0">
            <a:solidFill>
              <a:schemeClr val="tx1"/>
            </a:solidFill>
          </a:endParaRPr>
        </a:p>
      </dsp:txBody>
      <dsp:txXfrm>
        <a:off x="8314469" y="3892569"/>
        <a:ext cx="837158" cy="498766"/>
      </dsp:txXfrm>
    </dsp:sp>
    <dsp:sp modelId="{2494C0D6-CDBB-4BA1-B71C-53D854F15996}">
      <dsp:nvSpPr>
        <dsp:cNvPr id="0" name=""/>
        <dsp:cNvSpPr/>
      </dsp:nvSpPr>
      <dsp:spPr>
        <a:xfrm>
          <a:off x="8314469" y="4567138"/>
          <a:ext cx="837158" cy="4987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700" b="1" kern="1200" dirty="0">
              <a:solidFill>
                <a:schemeClr val="tx1"/>
              </a:solidFill>
            </a:rPr>
            <a:t>Eco-friendliness</a:t>
          </a:r>
          <a:endParaRPr lang="ko-KR" altLang="en-US" sz="700" b="1" kern="1200" dirty="0">
            <a:solidFill>
              <a:schemeClr val="tx1"/>
            </a:solidFill>
          </a:endParaRPr>
        </a:p>
      </dsp:txBody>
      <dsp:txXfrm>
        <a:off x="8314469" y="4567138"/>
        <a:ext cx="837158" cy="498766"/>
      </dsp:txXfrm>
    </dsp:sp>
    <dsp:sp modelId="{691981C3-F4B6-4B29-B338-E7AD6C6D3AE7}">
      <dsp:nvSpPr>
        <dsp:cNvPr id="0" name=""/>
        <dsp:cNvSpPr/>
      </dsp:nvSpPr>
      <dsp:spPr>
        <a:xfrm>
          <a:off x="10028073" y="1194290"/>
          <a:ext cx="1043216" cy="49876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900" b="1" kern="1200" dirty="0">
              <a:solidFill>
                <a:schemeClr val="tx1"/>
              </a:solidFill>
            </a:rPr>
            <a:t>Use</a:t>
          </a:r>
          <a:endParaRPr lang="ko-KR" altLang="en-US" sz="900" b="1" kern="1200" dirty="0">
            <a:solidFill>
              <a:schemeClr val="tx1"/>
            </a:solidFill>
          </a:endParaRPr>
        </a:p>
      </dsp:txBody>
      <dsp:txXfrm>
        <a:off x="10028073" y="1194290"/>
        <a:ext cx="1043216" cy="498766"/>
      </dsp:txXfrm>
    </dsp:sp>
    <dsp:sp modelId="{75D0B669-FF6A-45AA-97FC-7007479F664D}">
      <dsp:nvSpPr>
        <dsp:cNvPr id="0" name=""/>
        <dsp:cNvSpPr/>
      </dsp:nvSpPr>
      <dsp:spPr>
        <a:xfrm>
          <a:off x="9118141" y="1868860"/>
          <a:ext cx="837158" cy="49876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800" b="1" kern="1200" dirty="0">
              <a:solidFill>
                <a:schemeClr val="tx1"/>
              </a:solidFill>
            </a:rPr>
            <a:t>Unload </a:t>
          </a:r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800" b="1" kern="1200" dirty="0">
              <a:solidFill>
                <a:schemeClr val="tx1"/>
              </a:solidFill>
            </a:rPr>
            <a:t>&amp; transfer</a:t>
          </a:r>
          <a:endParaRPr lang="ko-KR" altLang="en-US" sz="800" b="1" kern="1200" dirty="0">
            <a:solidFill>
              <a:schemeClr val="tx1"/>
            </a:solidFill>
          </a:endParaRPr>
        </a:p>
      </dsp:txBody>
      <dsp:txXfrm>
        <a:off x="9118141" y="1868860"/>
        <a:ext cx="837158" cy="498766"/>
      </dsp:txXfrm>
    </dsp:sp>
    <dsp:sp modelId="{CDB90DE5-EAC6-4445-8144-2F8542557F56}">
      <dsp:nvSpPr>
        <dsp:cNvPr id="0" name=""/>
        <dsp:cNvSpPr/>
      </dsp:nvSpPr>
      <dsp:spPr>
        <a:xfrm>
          <a:off x="9327430" y="2543429"/>
          <a:ext cx="837158" cy="4987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700" b="1" kern="1200" dirty="0">
              <a:solidFill>
                <a:schemeClr val="tx1"/>
              </a:solidFill>
            </a:rPr>
            <a:t>Speed</a:t>
          </a:r>
          <a:endParaRPr lang="ko-KR" altLang="en-US" sz="700" b="1" kern="1200" dirty="0">
            <a:solidFill>
              <a:schemeClr val="tx1"/>
            </a:solidFill>
          </a:endParaRPr>
        </a:p>
      </dsp:txBody>
      <dsp:txXfrm>
        <a:off x="9327430" y="2543429"/>
        <a:ext cx="837158" cy="498766"/>
      </dsp:txXfrm>
    </dsp:sp>
    <dsp:sp modelId="{CF42AABA-8102-41EB-8892-F9822C679585}">
      <dsp:nvSpPr>
        <dsp:cNvPr id="0" name=""/>
        <dsp:cNvSpPr/>
      </dsp:nvSpPr>
      <dsp:spPr>
        <a:xfrm>
          <a:off x="9327430" y="3217999"/>
          <a:ext cx="837158" cy="4987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700" b="1" kern="1200" dirty="0">
              <a:solidFill>
                <a:schemeClr val="tx1"/>
              </a:solidFill>
            </a:rPr>
            <a:t>Convenience</a:t>
          </a:r>
          <a:endParaRPr lang="ko-KR" altLang="en-US" sz="700" b="1" kern="1200" dirty="0">
            <a:solidFill>
              <a:schemeClr val="tx1"/>
            </a:solidFill>
          </a:endParaRPr>
        </a:p>
      </dsp:txBody>
      <dsp:txXfrm>
        <a:off x="9327430" y="3217999"/>
        <a:ext cx="837158" cy="498766"/>
      </dsp:txXfrm>
    </dsp:sp>
    <dsp:sp modelId="{C2C2FB2D-CB7D-45E8-BA13-E1F2846EF900}">
      <dsp:nvSpPr>
        <dsp:cNvPr id="0" name=""/>
        <dsp:cNvSpPr/>
      </dsp:nvSpPr>
      <dsp:spPr>
        <a:xfrm>
          <a:off x="9327430" y="3892569"/>
          <a:ext cx="837158" cy="4987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700" b="1" kern="1200" dirty="0">
              <a:solidFill>
                <a:schemeClr val="tx1"/>
              </a:solidFill>
            </a:rPr>
            <a:t>Accuracy</a:t>
          </a:r>
          <a:endParaRPr lang="ko-KR" altLang="en-US" sz="700" b="1" kern="1200" dirty="0">
            <a:solidFill>
              <a:schemeClr val="tx1"/>
            </a:solidFill>
          </a:endParaRPr>
        </a:p>
      </dsp:txBody>
      <dsp:txXfrm>
        <a:off x="9327430" y="3892569"/>
        <a:ext cx="837158" cy="498766"/>
      </dsp:txXfrm>
    </dsp:sp>
    <dsp:sp modelId="{0CA45981-A4F4-417D-92DC-08734A3E0C1B}">
      <dsp:nvSpPr>
        <dsp:cNvPr id="0" name=""/>
        <dsp:cNvSpPr/>
      </dsp:nvSpPr>
      <dsp:spPr>
        <a:xfrm>
          <a:off x="9327430" y="4567138"/>
          <a:ext cx="837158" cy="4987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700" b="1" kern="1200" dirty="0">
              <a:solidFill>
                <a:schemeClr val="tx1"/>
              </a:solidFill>
            </a:rPr>
            <a:t>Timeliness</a:t>
          </a:r>
          <a:endParaRPr lang="ko-KR" altLang="en-US" sz="700" b="1" kern="1200" dirty="0">
            <a:solidFill>
              <a:schemeClr val="tx1"/>
            </a:solidFill>
          </a:endParaRPr>
        </a:p>
      </dsp:txBody>
      <dsp:txXfrm>
        <a:off x="9327430" y="4567138"/>
        <a:ext cx="837158" cy="498766"/>
      </dsp:txXfrm>
    </dsp:sp>
    <dsp:sp modelId="{957728D1-8F3D-452E-84F9-35FFDAC7480E}">
      <dsp:nvSpPr>
        <dsp:cNvPr id="0" name=""/>
        <dsp:cNvSpPr/>
      </dsp:nvSpPr>
      <dsp:spPr>
        <a:xfrm>
          <a:off x="10131102" y="1868860"/>
          <a:ext cx="837158" cy="49876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800" b="1" kern="1200" dirty="0">
              <a:solidFill>
                <a:schemeClr val="tx1"/>
              </a:solidFill>
            </a:rPr>
            <a:t>Follow-up action</a:t>
          </a:r>
          <a:endParaRPr lang="ko-KR" altLang="en-US" sz="800" b="1" kern="1200" dirty="0">
            <a:solidFill>
              <a:schemeClr val="tx1"/>
            </a:solidFill>
          </a:endParaRPr>
        </a:p>
      </dsp:txBody>
      <dsp:txXfrm>
        <a:off x="10131102" y="1868860"/>
        <a:ext cx="837158" cy="498766"/>
      </dsp:txXfrm>
    </dsp:sp>
    <dsp:sp modelId="{F61091B1-3B31-40DB-A4C1-26C9B031C420}">
      <dsp:nvSpPr>
        <dsp:cNvPr id="0" name=""/>
        <dsp:cNvSpPr/>
      </dsp:nvSpPr>
      <dsp:spPr>
        <a:xfrm>
          <a:off x="10340392" y="2543429"/>
          <a:ext cx="837158" cy="4987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700" b="1" kern="1200" dirty="0">
              <a:solidFill>
                <a:schemeClr val="tx1"/>
              </a:solidFill>
            </a:rPr>
            <a:t>Speed of </a:t>
          </a:r>
        </a:p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700" b="1" kern="1200" dirty="0">
              <a:solidFill>
                <a:schemeClr val="tx1"/>
              </a:solidFill>
            </a:rPr>
            <a:t>defects processing</a:t>
          </a:r>
          <a:endParaRPr lang="ko-KR" altLang="en-US" sz="700" b="1" kern="1200" dirty="0">
            <a:solidFill>
              <a:schemeClr val="tx1"/>
            </a:solidFill>
          </a:endParaRPr>
        </a:p>
      </dsp:txBody>
      <dsp:txXfrm>
        <a:off x="10340392" y="2543429"/>
        <a:ext cx="837158" cy="498766"/>
      </dsp:txXfrm>
    </dsp:sp>
    <dsp:sp modelId="{A49FBD8F-9452-4793-9D75-B87111C297C3}">
      <dsp:nvSpPr>
        <dsp:cNvPr id="0" name=""/>
        <dsp:cNvSpPr/>
      </dsp:nvSpPr>
      <dsp:spPr>
        <a:xfrm>
          <a:off x="10340392" y="3217999"/>
          <a:ext cx="837158" cy="4987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700" b="1" kern="1200" dirty="0">
              <a:solidFill>
                <a:schemeClr val="tx1"/>
              </a:solidFill>
            </a:rPr>
            <a:t>Timeliness </a:t>
          </a:r>
        </a:p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700" b="1" kern="1200" dirty="0">
              <a:solidFill>
                <a:schemeClr val="tx1"/>
              </a:solidFill>
            </a:rPr>
            <a:t>of return</a:t>
          </a:r>
          <a:endParaRPr lang="ko-KR" altLang="en-US" sz="700" b="1" kern="1200" dirty="0">
            <a:solidFill>
              <a:schemeClr val="tx1"/>
            </a:solidFill>
          </a:endParaRPr>
        </a:p>
      </dsp:txBody>
      <dsp:txXfrm>
        <a:off x="10340392" y="3217999"/>
        <a:ext cx="837158" cy="498766"/>
      </dsp:txXfrm>
    </dsp:sp>
    <dsp:sp modelId="{941B129F-F718-4D72-8AA3-A816AEEE680C}">
      <dsp:nvSpPr>
        <dsp:cNvPr id="0" name=""/>
        <dsp:cNvSpPr/>
      </dsp:nvSpPr>
      <dsp:spPr>
        <a:xfrm>
          <a:off x="11144063" y="1868860"/>
          <a:ext cx="837158" cy="49876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800" b="1" kern="1200" dirty="0">
              <a:solidFill>
                <a:schemeClr val="tx1"/>
              </a:solidFill>
            </a:rPr>
            <a:t>Request</a:t>
          </a:r>
          <a:endParaRPr lang="ko-KR" altLang="en-US" sz="800" b="1" kern="1200" dirty="0">
            <a:solidFill>
              <a:schemeClr val="tx1"/>
            </a:solidFill>
          </a:endParaRPr>
        </a:p>
      </dsp:txBody>
      <dsp:txXfrm>
        <a:off x="11144063" y="1868860"/>
        <a:ext cx="837158" cy="498766"/>
      </dsp:txXfrm>
    </dsp:sp>
    <dsp:sp modelId="{AC6DDAEF-44FD-45D8-9FF1-5E2207E53BB6}">
      <dsp:nvSpPr>
        <dsp:cNvPr id="0" name=""/>
        <dsp:cNvSpPr/>
      </dsp:nvSpPr>
      <dsp:spPr>
        <a:xfrm>
          <a:off x="11353353" y="2543429"/>
          <a:ext cx="837158" cy="4987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700" b="1" kern="1200" dirty="0">
              <a:solidFill>
                <a:schemeClr val="tx1"/>
              </a:solidFill>
            </a:rPr>
            <a:t>Convenience</a:t>
          </a:r>
          <a:endParaRPr lang="ko-KR" altLang="en-US" sz="700" b="1" kern="1200" dirty="0">
            <a:solidFill>
              <a:schemeClr val="tx1"/>
            </a:solidFill>
          </a:endParaRPr>
        </a:p>
      </dsp:txBody>
      <dsp:txXfrm>
        <a:off x="11353353" y="2543429"/>
        <a:ext cx="837158" cy="498766"/>
      </dsp:txXfrm>
    </dsp:sp>
    <dsp:sp modelId="{064EDFC6-B9B3-438E-8300-39187B7322B4}">
      <dsp:nvSpPr>
        <dsp:cNvPr id="0" name=""/>
        <dsp:cNvSpPr/>
      </dsp:nvSpPr>
      <dsp:spPr>
        <a:xfrm>
          <a:off x="11353353" y="3217999"/>
          <a:ext cx="837158" cy="4987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700" b="1" kern="1200" dirty="0">
              <a:solidFill>
                <a:schemeClr val="tx1"/>
              </a:solidFill>
            </a:rPr>
            <a:t>Reliability</a:t>
          </a:r>
          <a:endParaRPr lang="ko-KR" altLang="en-US" sz="700" b="1" kern="1200" dirty="0">
            <a:solidFill>
              <a:schemeClr val="tx1"/>
            </a:solidFill>
          </a:endParaRPr>
        </a:p>
      </dsp:txBody>
      <dsp:txXfrm>
        <a:off x="11353353" y="3217999"/>
        <a:ext cx="837158" cy="498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DB651-922C-4BED-9753-E49F767B4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57068D-1155-433D-9375-99060C3CA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3131F-8614-4548-A93B-247E724D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924E-4534-4374-A244-F20DEB14FE6D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B28159-A068-401C-BB0C-2E0866AA1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B8480-84B9-492F-81D8-C4723C4E4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AC28-602F-4AB3-BF91-B9C2F5881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6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DA676-7750-42A0-9DDF-674BF2B47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2F7D86-D521-4FC8-891B-8B739355B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C8487-B755-477B-A24B-7C34C7DC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924E-4534-4374-A244-F20DEB14FE6D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885C0C-2C19-41C9-87C1-35B330756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654EF2-51A7-4D09-9DFD-1698AFE02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AC28-602F-4AB3-BF91-B9C2F5881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76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8184B0-5853-40CE-A104-95A1C4E28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D4492D-A7E6-4125-B087-B868846EC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1325F-993C-46B1-9EB7-12372B55B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924E-4534-4374-A244-F20DEB14FE6D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C9ED54-000E-4DEC-852A-9351F99C9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F23EA-7625-4410-85A8-A4AE2928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AC28-602F-4AB3-BF91-B9C2F5881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40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13947-E29C-4DC7-8530-7C356E1E3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5BB1BC-EB95-41A2-9EE4-F31799B22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6355A7-66D0-49FD-92EE-BC0AF15A4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924E-4534-4374-A244-F20DEB14FE6D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A63379-063D-4D0C-BD32-935524AD5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B09312-F334-4F91-953C-6743D458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AC28-602F-4AB3-BF91-B9C2F5881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771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F1A75-EBB1-496B-A8EC-33C6DAF0A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EAAB70-ED20-4274-ACD3-018FA7C47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1E711-DD71-4454-B6BC-3EDB8A81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924E-4534-4374-A244-F20DEB14FE6D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87036B-6C12-4FD5-B27B-27461E40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F1D88-BE2B-4B34-88DA-62C6311BB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AC28-602F-4AB3-BF91-B9C2F5881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71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8C3BB-0754-4562-806A-A66F3278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5CDCF4-2318-4C95-91F9-B5A6F7559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253B29-49C6-4678-B5A0-96D35141A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2D72AE-B0A8-45A4-B961-0D54BA958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924E-4534-4374-A244-F20DEB14FE6D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80B51A-ABDD-4956-B456-EC159E5A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BC5FB4-89E6-4BC9-ADC4-5709ED4F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AC28-602F-4AB3-BF91-B9C2F5881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45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0DC02-3103-4ED1-99C9-F9B34EEB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7F6D2-16A0-491B-A4A2-BE05A9565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36FC3F-321F-49BC-B76C-FAFF768D8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CCD37C-5AB3-4343-9CF0-CF827D574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692A72-9685-4A6E-B2EC-FC0B2B389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6197BE-BAF8-44C6-B832-EF35F7BC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924E-4534-4374-A244-F20DEB14FE6D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F95B0D-1F9D-429A-8F07-9FB0CD49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2700D4-C757-48E5-90C3-21810532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AC28-602F-4AB3-BF91-B9C2F5881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89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7D6BC-F45D-41B1-82D4-B1F40B421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703B70-B8F9-4D51-9FE4-762101F4A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924E-4534-4374-A244-F20DEB14FE6D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188939-402D-4D72-95C2-6DCB9091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935B42-C749-4C58-BF90-F7E7BEDA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AC28-602F-4AB3-BF91-B9C2F5881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34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28A5D1-42F6-4154-A908-0A0154964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924E-4534-4374-A244-F20DEB14FE6D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24C652-084B-4517-9AD5-66B48A592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9CCE40-D1E2-4A3D-BB72-2B1960D4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AC28-602F-4AB3-BF91-B9C2F5881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14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FE32E-6331-4080-82FF-8EF71D845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6E0E32-252D-464B-9A5A-FB1CBCB65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F316CD-96D4-4921-87BF-797B1DE20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4C7713-64C5-4832-87A9-27791819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924E-4534-4374-A244-F20DEB14FE6D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E92AA1-2A7B-410D-829F-9B33DB68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6903C-915E-48F1-A295-2CBDB29AC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AC28-602F-4AB3-BF91-B9C2F5881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66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C83F2-DB4B-48E3-BB63-39F76F210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0EE929-2675-4DE2-B297-34FF01530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677CAF-EF52-4700-B360-2B46C4F97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9459FB-A853-4565-9BED-BAA2E6CB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924E-4534-4374-A244-F20DEB14FE6D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C9240-5BFA-4116-9BEC-8F4F4069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D82E68-5408-4B2A-9276-787A1CF5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AC28-602F-4AB3-BF91-B9C2F5881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27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C19374-F547-4811-97EF-F8F72C448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229B5D-EA48-4DA1-811B-8A035745D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FC7B7-7EBF-48B7-BF85-585CF3687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D924E-4534-4374-A244-F20DEB14FE6D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0D0E6-38DE-443B-8B00-C5ECC9A50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D3F454-AF53-4F79-9B46-2F441722E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9AC28-602F-4AB3-BF91-B9C2F5881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785184" y="5695017"/>
            <a:ext cx="2940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KoPub돋움체 Bold" panose="00000800000000000000" pitchFamily="2" charset="-127"/>
              </a:rPr>
              <a:t>2019. 10. 18</a:t>
            </a:r>
          </a:p>
          <a:p>
            <a:pPr algn="r"/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KoPub돋움체 Bold" panose="00000800000000000000" pitchFamily="2" charset="-127"/>
              </a:rPr>
              <a:t>심아름</a:t>
            </a: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  <a:latin typeface="+mj-lt"/>
              <a:ea typeface="KoPub돋움체 Bold" panose="00000800000000000000" pitchFamily="2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9300258" y="6560736"/>
            <a:ext cx="234387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l="2498" t="6706" r="4942" b="4555"/>
          <a:stretch/>
        </p:blipFill>
        <p:spPr>
          <a:xfrm>
            <a:off x="990733" y="926844"/>
            <a:ext cx="10210534" cy="380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66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>
            <a:extLst>
              <a:ext uri="{FF2B5EF4-FFF2-40B4-BE49-F238E27FC236}">
                <a16:creationId xmlns:a16="http://schemas.microsoft.com/office/drawing/2014/main" id="{30A32DD5-9EBD-4E5A-8925-E58C8BB2F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03121"/>
            <a:ext cx="8640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사용자요구사항의 상대적 중요도 분석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871929F-9C2D-4BCD-B518-28306D07E72A}"/>
              </a:ext>
            </a:extLst>
          </p:cNvPr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FAF2A5D1-56BE-4C9D-AEFC-EF0408439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7" y="1464554"/>
            <a:ext cx="11868473" cy="5359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① </a:t>
            </a: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수요예측정확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미래 수요량을 얼마나 정확하게 예측하는지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	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최근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5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년 수요예측 정확도 저조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품목기준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68%) &gt; 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원인을 찾지 못하고 있어서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사용자들이 공통적으로 심각하게 인식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②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청구신뢰성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사용부대의 소요가 실제 청구로 반영되는지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	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현재 사용중인 청구 시스템은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10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여 년 전에 개발되었고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,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연대급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이하에서는 별도의 시스템을 이용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	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정보 비동기화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1000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③ 적정재고유지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적정수준의 재고를 유지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	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민간물류 속도와 비교했을 때 재고의 기준이 높음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	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현재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½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로 재고 수준을 줄이는 중이기 때문에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중요도가 높게 인식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④ 요구대비계약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조달요구에 대한 계약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체결률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	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군 취급품목은 특성상 계약 유찰이 빈번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(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사용자 요구한 품목 중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20%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가 유찰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⑤ 수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·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배송계획최적화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물류속도 향상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		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화물차량의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운행률이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저조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전체 가동률 향상 필요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6914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>
            <a:extLst>
              <a:ext uri="{FF2B5EF4-FFF2-40B4-BE49-F238E27FC236}">
                <a16:creationId xmlns:a16="http://schemas.microsoft.com/office/drawing/2014/main" id="{30A32DD5-9EBD-4E5A-8925-E58C8BB2F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03121"/>
            <a:ext cx="8640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사용자요구사항의 상대적 중요도 분석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871929F-9C2D-4BCD-B518-28306D07E72A}"/>
              </a:ext>
            </a:extLst>
          </p:cNvPr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FAF2A5D1-56BE-4C9D-AEFC-EF0408439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7" y="1456165"/>
            <a:ext cx="11521727" cy="4805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⑥ 요구품질충족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사용자 명시 품목의 성능과 특성이 얼마나 충족되는지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	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불만 건수가 증가하고 있음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-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중요도가 높게 인식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⑦ 청구용이성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청구를 위한 사용자 행위의 편리성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	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연대급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이하에서는 별도의 시스템을 사용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-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재청구하는 절차 필요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⑧ </a:t>
            </a: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요구납기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사용자 요구 시점에 얼마나 근접하게 납품되는지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	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장비 가동률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–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저장관리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-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자산관리 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⑨ 계약신속성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조달요구부터 계약완료 까지 소요되는 기간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	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군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-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별도의 절차가 필요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사용부대의 불만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⑩ 하자처리신속성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품질문제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,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잉여품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,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오배송에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대한 하자 대응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	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절차가 복잡</a:t>
            </a:r>
          </a:p>
        </p:txBody>
      </p:sp>
    </p:spTree>
    <p:extLst>
      <p:ext uri="{BB962C8B-B14F-4D97-AF65-F5344CB8AC3E}">
        <p14:creationId xmlns:p14="http://schemas.microsoft.com/office/powerpoint/2010/main" val="689964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26AA2366-9407-4019-835C-882F1E4441EA}"/>
              </a:ext>
            </a:extLst>
          </p:cNvPr>
          <p:cNvGrpSpPr/>
          <p:nvPr/>
        </p:nvGrpSpPr>
        <p:grpSpPr>
          <a:xfrm>
            <a:off x="7759815" y="2245731"/>
            <a:ext cx="4343547" cy="4322848"/>
            <a:chOff x="681038" y="2942783"/>
            <a:chExt cx="6605588" cy="367709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11E6226-C8AE-4754-BBE5-A398ECCA5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038" y="2942783"/>
              <a:ext cx="6605588" cy="3677091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A0B4E31-A3C4-4313-8D02-5D490C14DFB8}"/>
                </a:ext>
              </a:extLst>
            </p:cNvPr>
            <p:cNvSpPr/>
            <p:nvPr/>
          </p:nvSpPr>
          <p:spPr>
            <a:xfrm>
              <a:off x="1038224" y="4375151"/>
              <a:ext cx="706755" cy="181609"/>
            </a:xfrm>
            <a:prstGeom prst="rect">
              <a:avLst/>
            </a:prstGeom>
            <a:solidFill>
              <a:srgbClr val="FF00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BC0591E-FDDA-45CD-BD5C-3310A0E01606}"/>
                </a:ext>
              </a:extLst>
            </p:cNvPr>
            <p:cNvSpPr/>
            <p:nvPr/>
          </p:nvSpPr>
          <p:spPr>
            <a:xfrm>
              <a:off x="1038223" y="5322261"/>
              <a:ext cx="965836" cy="271303"/>
            </a:xfrm>
            <a:prstGeom prst="rect">
              <a:avLst/>
            </a:prstGeom>
            <a:solidFill>
              <a:srgbClr val="FF00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7001051-6FE2-4035-B5F5-AC1C377BC36E}"/>
                </a:ext>
              </a:extLst>
            </p:cNvPr>
            <p:cNvSpPr/>
            <p:nvPr/>
          </p:nvSpPr>
          <p:spPr>
            <a:xfrm>
              <a:off x="1030600" y="5961846"/>
              <a:ext cx="965836" cy="271303"/>
            </a:xfrm>
            <a:prstGeom prst="rect">
              <a:avLst/>
            </a:prstGeom>
            <a:solidFill>
              <a:srgbClr val="FF00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378680C-C7AD-4A21-BEF5-DE58446958DD}"/>
                </a:ext>
              </a:extLst>
            </p:cNvPr>
            <p:cNvSpPr/>
            <p:nvPr/>
          </p:nvSpPr>
          <p:spPr>
            <a:xfrm>
              <a:off x="1030601" y="6324186"/>
              <a:ext cx="1102999" cy="168689"/>
            </a:xfrm>
            <a:prstGeom prst="rect">
              <a:avLst/>
            </a:prstGeom>
            <a:solidFill>
              <a:srgbClr val="FF00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D6250F-93E6-4193-8957-F3F3918D1B6F}"/>
                </a:ext>
              </a:extLst>
            </p:cNvPr>
            <p:cNvSpPr/>
            <p:nvPr/>
          </p:nvSpPr>
          <p:spPr>
            <a:xfrm>
              <a:off x="4850876" y="6338458"/>
              <a:ext cx="493399" cy="168689"/>
            </a:xfrm>
            <a:prstGeom prst="rect">
              <a:avLst/>
            </a:prstGeom>
            <a:solidFill>
              <a:srgbClr val="FF00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313EA45-C333-472F-8EAE-293D37B810D9}"/>
                </a:ext>
              </a:extLst>
            </p:cNvPr>
            <p:cNvSpPr/>
            <p:nvPr/>
          </p:nvSpPr>
          <p:spPr>
            <a:xfrm>
              <a:off x="5742416" y="5998406"/>
              <a:ext cx="493399" cy="168689"/>
            </a:xfrm>
            <a:prstGeom prst="rect">
              <a:avLst/>
            </a:prstGeom>
            <a:solidFill>
              <a:srgbClr val="FF00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9D8C657-41A8-435C-B8D1-4A1D9625CA02}"/>
                </a:ext>
              </a:extLst>
            </p:cNvPr>
            <p:cNvSpPr/>
            <p:nvPr/>
          </p:nvSpPr>
          <p:spPr>
            <a:xfrm>
              <a:off x="5716901" y="5348349"/>
              <a:ext cx="493399" cy="168689"/>
            </a:xfrm>
            <a:prstGeom prst="rect">
              <a:avLst/>
            </a:prstGeom>
            <a:solidFill>
              <a:srgbClr val="FF00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AB9E43F-621A-41DD-9E23-7F109C4DAD96}"/>
                </a:ext>
              </a:extLst>
            </p:cNvPr>
            <p:cNvSpPr/>
            <p:nvPr/>
          </p:nvSpPr>
          <p:spPr>
            <a:xfrm>
              <a:off x="6636061" y="5367043"/>
              <a:ext cx="493399" cy="168689"/>
            </a:xfrm>
            <a:prstGeom prst="rect">
              <a:avLst/>
            </a:prstGeom>
            <a:solidFill>
              <a:srgbClr val="FF00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0F96C53-6ACA-4493-B8EA-0F1DAA4B5351}"/>
                </a:ext>
              </a:extLst>
            </p:cNvPr>
            <p:cNvSpPr/>
            <p:nvPr/>
          </p:nvSpPr>
          <p:spPr>
            <a:xfrm>
              <a:off x="6567482" y="4379206"/>
              <a:ext cx="493399" cy="168689"/>
            </a:xfrm>
            <a:prstGeom prst="rect">
              <a:avLst/>
            </a:prstGeom>
            <a:solidFill>
              <a:srgbClr val="FF00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TextBox 25">
            <a:extLst>
              <a:ext uri="{FF2B5EF4-FFF2-40B4-BE49-F238E27FC236}">
                <a16:creationId xmlns:a16="http://schemas.microsoft.com/office/drawing/2014/main" id="{30A32DD5-9EBD-4E5A-8925-E58C8BB2F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03121"/>
            <a:ext cx="8640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기관별 사용자요구사항 중요도 차이 분석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871929F-9C2D-4BCD-B518-28306D07E72A}"/>
              </a:ext>
            </a:extLst>
          </p:cNvPr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5">
            <a:extLst>
              <a:ext uri="{FF2B5EF4-FFF2-40B4-BE49-F238E27FC236}">
                <a16:creationId xmlns:a16="http://schemas.microsoft.com/office/drawing/2014/main" id="{FAF2A5D1-56BE-4C9D-AEFC-EF0408439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271607"/>
            <a:ext cx="7291658" cy="5226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정책부서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/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지원부대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/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사용부대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상대적 중요도 값 간에 차이가 있는지 가설검정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1.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최적 납기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지원부대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직접 사용자가 아님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	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사용부대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장비와 물자를 직접 운영 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	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2.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수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·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배송계획최적화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정책부서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예산 획득을 위하여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합리적인 계획 필요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	   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지원부대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직접적 책임분야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	   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사용부대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적기 납품이 중요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수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·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배송계획은 관심 없음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3.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청구 용이성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정책부대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청구에 대한 책임 없음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	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사용부대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복잡한 절차와 시스템으로 불편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4.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청구 신뢰성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정책부서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데이터 신뢰성에 대해서 중요함 인식 부족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	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지원부대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시스템에 한계로 인해 불편함을 인식</a:t>
            </a:r>
          </a:p>
        </p:txBody>
      </p:sp>
    </p:spTree>
    <p:extLst>
      <p:ext uri="{BB962C8B-B14F-4D97-AF65-F5344CB8AC3E}">
        <p14:creationId xmlns:p14="http://schemas.microsoft.com/office/powerpoint/2010/main" val="1236822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>
            <a:extLst>
              <a:ext uri="{FF2B5EF4-FFF2-40B4-BE49-F238E27FC236}">
                <a16:creationId xmlns:a16="http://schemas.microsoft.com/office/drawing/2014/main" id="{30A32DD5-9EBD-4E5A-8925-E58C8BB2F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03121"/>
            <a:ext cx="8640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결론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71929F-9C2D-4BCD-B518-28306D07E72A}"/>
              </a:ext>
            </a:extLst>
          </p:cNvPr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FAF2A5D1-56BE-4C9D-AEFC-EF0408439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456165"/>
            <a:ext cx="11251156" cy="294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기존에는 사용자요구사항에 대한 객관적인 조사 부족</a:t>
            </a:r>
            <a:r>
              <a:rPr lang="en-US" altLang="ko-KR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대상의 범위가 저장과 수</a:t>
            </a:r>
            <a:r>
              <a:rPr lang="en-US" altLang="ko-KR" dirty="0"/>
              <a:t>/</a:t>
            </a:r>
            <a:r>
              <a:rPr lang="ko-KR" altLang="en-US" dirty="0"/>
              <a:t>배송분야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본 논문에서는 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사용자요구사항 수집과 상대적 중요도 도출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군 물류서비스의 품질을 실질적으로 측정하고 개선할 수 있는 성과지표 개발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군 물류체계의 범위에 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‘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조달 및 사용자의 업무 영역 추가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’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하여 새로운 인식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7024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>
            <a:extLst>
              <a:ext uri="{FF2B5EF4-FFF2-40B4-BE49-F238E27FC236}">
                <a16:creationId xmlns:a16="http://schemas.microsoft.com/office/drawing/2014/main" id="{30A32DD5-9EBD-4E5A-8925-E58C8BB2F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03121"/>
            <a:ext cx="8640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부록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-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기존 군 물류체계 및 기존연구 고찰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71929F-9C2D-4BCD-B518-28306D07E72A}"/>
              </a:ext>
            </a:extLst>
          </p:cNvPr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FAF2A5D1-56BE-4C9D-AEFC-EF0408439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456165"/>
            <a:ext cx="11251156" cy="4984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&lt;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민간 물류 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조달물류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원부자재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제조업자 과정의 유통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생산물류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원자재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sym typeface="Wingdings" panose="05000000000000000000" pitchFamily="2" charset="2"/>
              </a:rPr>
              <a:t>완제품 과정의 물적 유통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판매물류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제품을 소비자에게 전달하는 최종단계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반품물류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교환 및 반품 활동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회수물류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부수적인 용기 및 포장재의 재사용을 위한 회수활동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폐기물류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폐기 활동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&lt;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군 물류 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조달물류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: (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생산을 위한 원부자재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x)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소비자에게 보급할 완성품을 조달하는 활동 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저장물류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군수사령관 및 사단의 창고에 저장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수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/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배송물류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군수사령부로부터 사용부대로부터 순차적 물자이동 활동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사용물류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: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사용부대와 사단 간 모든 물류활동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0503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>
            <a:extLst>
              <a:ext uri="{FF2B5EF4-FFF2-40B4-BE49-F238E27FC236}">
                <a16:creationId xmlns:a16="http://schemas.microsoft.com/office/drawing/2014/main" id="{30A32DD5-9EBD-4E5A-8925-E58C8BB2F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03121"/>
            <a:ext cx="8640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부록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-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기존 군 물류체계 및 기존연구 고찰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71929F-9C2D-4BCD-B518-28306D07E72A}"/>
              </a:ext>
            </a:extLst>
          </p:cNvPr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DDB1F964-2B50-4B30-9A2E-1EDB7DB7E0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9" r="4187"/>
          <a:stretch/>
        </p:blipFill>
        <p:spPr>
          <a:xfrm>
            <a:off x="755576" y="1426371"/>
            <a:ext cx="6563833" cy="495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23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>
            <a:extLst>
              <a:ext uri="{FF2B5EF4-FFF2-40B4-BE49-F238E27FC236}">
                <a16:creationId xmlns:a16="http://schemas.microsoft.com/office/drawing/2014/main" id="{30A32DD5-9EBD-4E5A-8925-E58C8BB2F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7" y="603121"/>
            <a:ext cx="107415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부록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- AHP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기법을 활용하여 사용자요구사항 중요도 평가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871929F-9C2D-4BCD-B518-28306D07E72A}"/>
              </a:ext>
            </a:extLst>
          </p:cNvPr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D99BF33-FC65-4698-9E08-3D973888DC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321"/>
          <a:stretch/>
        </p:blipFill>
        <p:spPr>
          <a:xfrm>
            <a:off x="428355" y="1576204"/>
            <a:ext cx="2893685" cy="16321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F9D4FE0-E4EF-44C8-9843-DB9F3691EA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85"/>
          <a:stretch/>
        </p:blipFill>
        <p:spPr>
          <a:xfrm>
            <a:off x="3721099" y="1576204"/>
            <a:ext cx="2799973" cy="416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1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>
            <a:extLst>
              <a:ext uri="{FF2B5EF4-FFF2-40B4-BE49-F238E27FC236}">
                <a16:creationId xmlns:a16="http://schemas.microsoft.com/office/drawing/2014/main" id="{30A32DD5-9EBD-4E5A-8925-E58C8BB2F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03121"/>
            <a:ext cx="8640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서론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871929F-9C2D-4BCD-B518-28306D07E72A}"/>
              </a:ext>
            </a:extLst>
          </p:cNvPr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FAF2A5D1-56BE-4C9D-AEFC-EF0408439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7" y="1456165"/>
            <a:ext cx="11326391" cy="336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군내 물류체계 개선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군 물류 속도 증가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사용자 만족도 증가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제반 비용 절감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"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사용자요구사항을 군 물류의 고유한 특성으로 고려하여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군 물류체계 성과지표 개발 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“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844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>
            <a:extLst>
              <a:ext uri="{FF2B5EF4-FFF2-40B4-BE49-F238E27FC236}">
                <a16:creationId xmlns:a16="http://schemas.microsoft.com/office/drawing/2014/main" id="{30A32DD5-9EBD-4E5A-8925-E58C8BB2F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03121"/>
            <a:ext cx="8640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기존 군 물류체계 및 기존연구 고찰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871929F-9C2D-4BCD-B518-28306D07E72A}"/>
              </a:ext>
            </a:extLst>
          </p:cNvPr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FAF2A5D1-56BE-4C9D-AEFC-EF0408439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456165"/>
            <a:ext cx="11251156" cy="294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기존의 연구는 민간 물류와 군 물류의 차이점을 고려하지 않음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평가 및 성과 지표에 대한 연구 미흡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지표들에 대한 근거 및 목표와의 연계성 부족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지표에 대한 가중치 부재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사용자요구사항을 체계적으로 고려하지 못함</a:t>
            </a:r>
          </a:p>
        </p:txBody>
      </p:sp>
    </p:spTree>
    <p:extLst>
      <p:ext uri="{BB962C8B-B14F-4D97-AF65-F5344CB8AC3E}">
        <p14:creationId xmlns:p14="http://schemas.microsoft.com/office/powerpoint/2010/main" val="124398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>
            <a:extLst>
              <a:ext uri="{FF2B5EF4-FFF2-40B4-BE49-F238E27FC236}">
                <a16:creationId xmlns:a16="http://schemas.microsoft.com/office/drawing/2014/main" id="{30A32DD5-9EBD-4E5A-8925-E58C8BB2F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03121"/>
            <a:ext cx="8640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기존 군 물류체계 및 기존연구 고찰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71929F-9C2D-4BCD-B518-28306D07E72A}"/>
              </a:ext>
            </a:extLst>
          </p:cNvPr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FAF2A5D1-56BE-4C9D-AEFC-EF0408439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456165"/>
            <a:ext cx="11251156" cy="3778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군 물류는 생산물류 와 생산기능이 없고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사용부대가 물류체계 내부에 위치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회수기능이 중요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상시 계획이 아니라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회계연도에 책정된 예산에 의해 집행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차기 년도 계획량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수요예측의 정확성이 요구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안정된 보급을 위한 재고 관리 중요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수익 창출과 더불어 전시 대비태세가 우선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재고의 목표는 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0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아니라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적정재고를 유지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178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>
            <a:extLst>
              <a:ext uri="{FF2B5EF4-FFF2-40B4-BE49-F238E27FC236}">
                <a16:creationId xmlns:a16="http://schemas.microsoft.com/office/drawing/2014/main" id="{30A32DD5-9EBD-4E5A-8925-E58C8BB2F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03121"/>
            <a:ext cx="8640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사용자요구사항 항목 도출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71929F-9C2D-4BCD-B518-28306D07E72A}"/>
              </a:ext>
            </a:extLst>
          </p:cNvPr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EE0DA8FF-C55D-4843-BD83-3C5B338BC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405831"/>
            <a:ext cx="11251156" cy="540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사용자 요구사항 후보 수집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6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명의 분야별 전문가로 전담반 편성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보급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정비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수송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군수정보체계 등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		5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회에 걸쳐 회의를 통해 </a:t>
            </a:r>
            <a:r>
              <a:rPr lang="en-US" altLang="ko-KR" sz="1400" u="sng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135</a:t>
            </a:r>
            <a:r>
              <a:rPr lang="ko-KR" altLang="en-US" sz="1400" u="sng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개 사용자요구사항 항목 후보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수집	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		*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민간물류 전문가도 포함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-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군은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전˙평시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민간 물류 시설과 군 물류 시설을 공동 활용하여 효율성을 향상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2.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자격검증	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사용자 관점에서 중요한 사항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/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해결방법 제외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/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중복 요소 제외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(135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개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) &gt; </a:t>
            </a:r>
            <a:r>
              <a:rPr lang="en-US" altLang="ko-KR" sz="1400" u="sng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24</a:t>
            </a:r>
            <a:r>
              <a:rPr lang="ko-KR" altLang="en-US" sz="1400" u="sng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개로 정리</a:t>
            </a:r>
            <a:endParaRPr lang="en-US" altLang="ko-KR" sz="1400" u="sng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1400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3.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그룹화 및 계층화	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KJ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접근법을 활용하여 그룹화 및 계층화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	</a:t>
            </a:r>
            <a:r>
              <a:rPr lang="ko-KR" altLang="en-US" sz="1200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*</a:t>
            </a:r>
            <a:r>
              <a:rPr lang="en-US" altLang="ko-KR" sz="1200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KJ</a:t>
            </a:r>
            <a:r>
              <a:rPr lang="ko-KR" altLang="en-US" sz="1200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접근법</a:t>
            </a:r>
            <a:r>
              <a:rPr lang="en-US" altLang="ko-KR" sz="1200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: </a:t>
            </a:r>
            <a:r>
              <a:rPr lang="ko-KR" altLang="en-US" sz="1200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다양한 아이디어를 정리</a:t>
            </a:r>
            <a:r>
              <a:rPr lang="en-US" altLang="ko-KR" sz="1200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·</a:t>
            </a:r>
            <a:r>
              <a:rPr lang="ko-KR" altLang="en-US" sz="1200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통합하여 문제를 해결하거나 새로운 발상을 하기 위한 방법</a:t>
            </a:r>
            <a:endParaRPr lang="en-US" altLang="ko-KR" sz="1200" i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vl="6">
              <a:lnSpc>
                <a:spcPct val="150000"/>
              </a:lnSpc>
            </a:pPr>
            <a:r>
              <a:rPr lang="en-US" altLang="ko-KR" sz="1200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1. </a:t>
            </a:r>
            <a:r>
              <a:rPr lang="ko-KR" altLang="en-US" sz="1200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의미가 같은 경우 하나의 항목만 채택</a:t>
            </a:r>
            <a:r>
              <a:rPr lang="en-US" altLang="ko-KR" sz="1200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. (3</a:t>
            </a:r>
            <a:r>
              <a:rPr lang="ko-KR" altLang="en-US" sz="1200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수준</a:t>
            </a:r>
            <a:r>
              <a:rPr lang="en-US" altLang="ko-KR" sz="1200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)</a:t>
            </a:r>
          </a:p>
          <a:p>
            <a:pPr lvl="6">
              <a:lnSpc>
                <a:spcPct val="150000"/>
              </a:lnSpc>
            </a:pPr>
            <a:r>
              <a:rPr lang="en-US" altLang="ko-KR" sz="1200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2. </a:t>
            </a:r>
            <a:r>
              <a:rPr lang="ko-KR" altLang="en-US" sz="1200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비슷한 의미를 가진 항목을 모아 </a:t>
            </a:r>
            <a:r>
              <a:rPr lang="ko-KR" altLang="en-US" sz="1200" i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그루핑하고</a:t>
            </a:r>
            <a:r>
              <a:rPr lang="ko-KR" altLang="en-US" sz="1200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표제를 붙인다</a:t>
            </a:r>
            <a:r>
              <a:rPr lang="en-US" altLang="ko-KR" sz="1200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. (2</a:t>
            </a:r>
            <a:r>
              <a:rPr lang="ko-KR" altLang="en-US" sz="1200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수준</a:t>
            </a:r>
            <a:r>
              <a:rPr lang="en-US" altLang="ko-KR" sz="1200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)</a:t>
            </a:r>
          </a:p>
          <a:p>
            <a:pPr lvl="6">
              <a:lnSpc>
                <a:spcPct val="150000"/>
              </a:lnSpc>
            </a:pPr>
            <a:r>
              <a:rPr lang="en-US" altLang="ko-KR" sz="1200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3. 2</a:t>
            </a:r>
            <a:r>
              <a:rPr lang="ko-KR" altLang="en-US" sz="1200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수준 그룹에서 비슷한 항목들을 다시 모아 다시 상위 표제를 부여 </a:t>
            </a:r>
            <a:r>
              <a:rPr lang="en-US" altLang="ko-KR" sz="1200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(1</a:t>
            </a:r>
            <a:r>
              <a:rPr lang="ko-KR" altLang="en-US" sz="1200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수준</a:t>
            </a:r>
            <a:r>
              <a:rPr lang="en-US" altLang="ko-KR" sz="1200" i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)</a:t>
            </a:r>
            <a:endParaRPr lang="en-US" altLang="ko-KR" sz="1400" i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4.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설문 및 기존문헌 비교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설문 대상으로 분야별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부대별 전문가 집단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24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명 선정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군수지원부대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:11,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정책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:6,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사용부대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:5,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민간물류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:2)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		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인터뷰 결과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(24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개 중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5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개를 수정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, 2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개 삭제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, 9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개 추가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)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		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기존문헌비교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(1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개 추가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) 	</a:t>
            </a:r>
            <a:r>
              <a:rPr lang="ko-KR" altLang="en-US" sz="1400" u="sng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최종 </a:t>
            </a:r>
            <a:r>
              <a:rPr lang="en-US" altLang="ko-KR" sz="1400" u="sng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32</a:t>
            </a:r>
            <a:r>
              <a:rPr lang="ko-KR" altLang="en-US" sz="1400" u="sng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개</a:t>
            </a:r>
            <a:endParaRPr lang="en-US" altLang="ko-KR" sz="1400" u="sng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1400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5.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최종 사용자 요구사항 확정</a:t>
            </a:r>
          </a:p>
        </p:txBody>
      </p:sp>
    </p:spTree>
    <p:extLst>
      <p:ext uri="{BB962C8B-B14F-4D97-AF65-F5344CB8AC3E}">
        <p14:creationId xmlns:p14="http://schemas.microsoft.com/office/powerpoint/2010/main" val="383063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AA7BA8F-5CFB-4EFB-999D-37B5422FFEC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44543087"/>
              </p:ext>
            </p:extLst>
          </p:nvPr>
        </p:nvGraphicFramePr>
        <p:xfrm>
          <a:off x="0" y="1247775"/>
          <a:ext cx="12192000" cy="5507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25">
            <a:extLst>
              <a:ext uri="{FF2B5EF4-FFF2-40B4-BE49-F238E27FC236}">
                <a16:creationId xmlns:a16="http://schemas.microsoft.com/office/drawing/2014/main" id="{30A32DD5-9EBD-4E5A-8925-E58C8BB2F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03121"/>
            <a:ext cx="8640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사용자요구사항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71929F-9C2D-4BCD-B518-28306D07E72A}"/>
              </a:ext>
            </a:extLst>
          </p:cNvPr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558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>
            <a:extLst>
              <a:ext uri="{FF2B5EF4-FFF2-40B4-BE49-F238E27FC236}">
                <a16:creationId xmlns:a16="http://schemas.microsoft.com/office/drawing/2014/main" id="{30A32DD5-9EBD-4E5A-8925-E58C8BB2F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03121"/>
            <a:ext cx="8640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AHP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기법을 활용하여 사용자요구사항 중요도 평가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871929F-9C2D-4BCD-B518-28306D07E72A}"/>
              </a:ext>
            </a:extLst>
          </p:cNvPr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25">
            <a:extLst>
              <a:ext uri="{FF2B5EF4-FFF2-40B4-BE49-F238E27FC236}">
                <a16:creationId xmlns:a16="http://schemas.microsoft.com/office/drawing/2014/main" id="{FAF2A5D1-56BE-4C9D-AEFC-EF0408439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456165"/>
            <a:ext cx="11251156" cy="336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인터뷰 대상이었던 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24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명을 대상 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	(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군수지원부대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:11,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정책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:6,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사용부대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:5,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민간물류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:2)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계층별로 항목들 간의 쌍대비교 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9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점 척도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Excel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프로그램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CR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0.02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이하  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-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허용할 수 있는 범위로 모두 사용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99BF33-FC65-4698-9E08-3D973888DC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321"/>
          <a:stretch/>
        </p:blipFill>
        <p:spPr>
          <a:xfrm>
            <a:off x="6188249" y="2574494"/>
            <a:ext cx="2893685" cy="16321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F9D4FE0-E4EF-44C8-9843-DB9F3691EA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85"/>
          <a:stretch/>
        </p:blipFill>
        <p:spPr>
          <a:xfrm>
            <a:off x="9162211" y="2574494"/>
            <a:ext cx="2799973" cy="416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76B58776-63DB-49DF-9DBF-981B8C168719}"/>
              </a:ext>
            </a:extLst>
          </p:cNvPr>
          <p:cNvGrpSpPr/>
          <p:nvPr/>
        </p:nvGrpSpPr>
        <p:grpSpPr>
          <a:xfrm>
            <a:off x="0" y="1312611"/>
            <a:ext cx="12192000" cy="5377366"/>
            <a:chOff x="0" y="1312611"/>
            <a:chExt cx="12192000" cy="537736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4A2036B-D544-418D-955E-D376FCF0E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12611"/>
              <a:ext cx="12192000" cy="5377366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9AE8A74-E9CA-4B62-BA39-A7DBDA535E27}"/>
                </a:ext>
              </a:extLst>
            </p:cNvPr>
            <p:cNvSpPr/>
            <p:nvPr/>
          </p:nvSpPr>
          <p:spPr>
            <a:xfrm>
              <a:off x="876300" y="2641601"/>
              <a:ext cx="447676" cy="257174"/>
            </a:xfrm>
            <a:prstGeom prst="rect">
              <a:avLst/>
            </a:prstGeom>
            <a:solidFill>
              <a:srgbClr val="FF00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B2E14B8-C0F4-4C98-9F9A-70E9546E8F90}"/>
                </a:ext>
              </a:extLst>
            </p:cNvPr>
            <p:cNvSpPr/>
            <p:nvPr/>
          </p:nvSpPr>
          <p:spPr>
            <a:xfrm>
              <a:off x="2619375" y="1698626"/>
              <a:ext cx="447676" cy="257174"/>
            </a:xfrm>
            <a:prstGeom prst="rect">
              <a:avLst/>
            </a:prstGeom>
            <a:solidFill>
              <a:srgbClr val="FF00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BC557B6-D662-43BF-B080-4185BB7C1A76}"/>
                </a:ext>
              </a:extLst>
            </p:cNvPr>
            <p:cNvSpPr/>
            <p:nvPr/>
          </p:nvSpPr>
          <p:spPr>
            <a:xfrm>
              <a:off x="2619375" y="2360618"/>
              <a:ext cx="447676" cy="257174"/>
            </a:xfrm>
            <a:prstGeom prst="rect">
              <a:avLst/>
            </a:prstGeom>
            <a:solidFill>
              <a:srgbClr val="FF00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08DD110-ED21-4B37-BEC6-8B454E59A7B3}"/>
                </a:ext>
              </a:extLst>
            </p:cNvPr>
            <p:cNvSpPr/>
            <p:nvPr/>
          </p:nvSpPr>
          <p:spPr>
            <a:xfrm>
              <a:off x="2619375" y="3300413"/>
              <a:ext cx="447676" cy="257174"/>
            </a:xfrm>
            <a:prstGeom prst="rect">
              <a:avLst/>
            </a:prstGeom>
            <a:solidFill>
              <a:srgbClr val="FF00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E97D850-EC13-491B-B6E9-948361E43263}"/>
                </a:ext>
              </a:extLst>
            </p:cNvPr>
            <p:cNvSpPr/>
            <p:nvPr/>
          </p:nvSpPr>
          <p:spPr>
            <a:xfrm>
              <a:off x="8515350" y="2232031"/>
              <a:ext cx="447676" cy="257174"/>
            </a:xfrm>
            <a:prstGeom prst="rect">
              <a:avLst/>
            </a:prstGeom>
            <a:solidFill>
              <a:srgbClr val="FF00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8E0BE61-515A-4613-8A5B-D0732293F0D0}"/>
                </a:ext>
              </a:extLst>
            </p:cNvPr>
            <p:cNvSpPr/>
            <p:nvPr/>
          </p:nvSpPr>
          <p:spPr>
            <a:xfrm>
              <a:off x="8515350" y="6184906"/>
              <a:ext cx="447676" cy="257174"/>
            </a:xfrm>
            <a:prstGeom prst="rect">
              <a:avLst/>
            </a:prstGeom>
            <a:solidFill>
              <a:srgbClr val="FF00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3A165E2-604B-4246-995C-76A9D0CC115B}"/>
                </a:ext>
              </a:extLst>
            </p:cNvPr>
            <p:cNvSpPr/>
            <p:nvPr/>
          </p:nvSpPr>
          <p:spPr>
            <a:xfrm>
              <a:off x="3219450" y="1739582"/>
              <a:ext cx="2802732" cy="175262"/>
            </a:xfrm>
            <a:prstGeom prst="rect">
              <a:avLst/>
            </a:pr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2B1198C-2BB1-4384-AC9B-3ECFA66DD204}"/>
                </a:ext>
              </a:extLst>
            </p:cNvPr>
            <p:cNvSpPr/>
            <p:nvPr/>
          </p:nvSpPr>
          <p:spPr>
            <a:xfrm>
              <a:off x="3219450" y="2004701"/>
              <a:ext cx="2802732" cy="175262"/>
            </a:xfrm>
            <a:prstGeom prst="rect">
              <a:avLst/>
            </a:pr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D5E7EA0-DE2D-4848-9F46-F4AC309E52F8}"/>
                </a:ext>
              </a:extLst>
            </p:cNvPr>
            <p:cNvSpPr/>
            <p:nvPr/>
          </p:nvSpPr>
          <p:spPr>
            <a:xfrm>
              <a:off x="3219450" y="2273234"/>
              <a:ext cx="2802732" cy="175262"/>
            </a:xfrm>
            <a:prstGeom prst="rect">
              <a:avLst/>
            </a:pr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C40F5FD-700E-4394-9A86-299A02399CBB}"/>
                </a:ext>
              </a:extLst>
            </p:cNvPr>
            <p:cNvSpPr/>
            <p:nvPr/>
          </p:nvSpPr>
          <p:spPr>
            <a:xfrm>
              <a:off x="3219450" y="3081530"/>
              <a:ext cx="2802732" cy="175262"/>
            </a:xfrm>
            <a:prstGeom prst="rect">
              <a:avLst/>
            </a:pr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D646D1F-9B43-4852-BD95-09149302B8C7}"/>
                </a:ext>
              </a:extLst>
            </p:cNvPr>
            <p:cNvSpPr/>
            <p:nvPr/>
          </p:nvSpPr>
          <p:spPr>
            <a:xfrm>
              <a:off x="3219450" y="3627120"/>
              <a:ext cx="2802732" cy="175262"/>
            </a:xfrm>
            <a:prstGeom prst="rect">
              <a:avLst/>
            </a:pr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214B870-03AD-498B-B1B1-658071CC9ED4}"/>
                </a:ext>
              </a:extLst>
            </p:cNvPr>
            <p:cNvSpPr/>
            <p:nvPr/>
          </p:nvSpPr>
          <p:spPr>
            <a:xfrm>
              <a:off x="3219450" y="5548245"/>
              <a:ext cx="2802732" cy="175262"/>
            </a:xfrm>
            <a:prstGeom prst="rect">
              <a:avLst/>
            </a:pr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D74205D-276C-4331-B70C-01156D3E147C}"/>
                </a:ext>
              </a:extLst>
            </p:cNvPr>
            <p:cNvSpPr/>
            <p:nvPr/>
          </p:nvSpPr>
          <p:spPr>
            <a:xfrm>
              <a:off x="9086850" y="2004630"/>
              <a:ext cx="2961087" cy="443866"/>
            </a:xfrm>
            <a:prstGeom prst="rect">
              <a:avLst/>
            </a:pr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8AEEAB5-36AF-4BDF-A7B3-13D761ACAB06}"/>
                </a:ext>
              </a:extLst>
            </p:cNvPr>
            <p:cNvSpPr/>
            <p:nvPr/>
          </p:nvSpPr>
          <p:spPr>
            <a:xfrm>
              <a:off x="9086850" y="5557770"/>
              <a:ext cx="2961087" cy="175262"/>
            </a:xfrm>
            <a:prstGeom prst="rect">
              <a:avLst/>
            </a:pr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8735139-F180-416C-8B17-401895CE9DCC}"/>
                </a:ext>
              </a:extLst>
            </p:cNvPr>
            <p:cNvSpPr/>
            <p:nvPr/>
          </p:nvSpPr>
          <p:spPr>
            <a:xfrm>
              <a:off x="9086850" y="6087750"/>
              <a:ext cx="2961087" cy="175262"/>
            </a:xfrm>
            <a:prstGeom prst="rect">
              <a:avLst/>
            </a:pr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A1D7E7F-1FC0-4DEB-9BB5-7ABD41D89BDA}"/>
                </a:ext>
              </a:extLst>
            </p:cNvPr>
            <p:cNvSpPr/>
            <p:nvPr/>
          </p:nvSpPr>
          <p:spPr>
            <a:xfrm>
              <a:off x="9086850" y="6363737"/>
              <a:ext cx="2961087" cy="175262"/>
            </a:xfrm>
            <a:prstGeom prst="rect">
              <a:avLst/>
            </a:pr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0A32DD5-9EBD-4E5A-8925-E58C8BB2F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03121"/>
            <a:ext cx="8640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AHP </a:t>
            </a:r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기법을 활용하여 사용자요구사항 중요도 평가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871929F-9C2D-4BCD-B518-28306D07E72A}"/>
              </a:ext>
            </a:extLst>
          </p:cNvPr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015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>
            <a:extLst>
              <a:ext uri="{FF2B5EF4-FFF2-40B4-BE49-F238E27FC236}">
                <a16:creationId xmlns:a16="http://schemas.microsoft.com/office/drawing/2014/main" id="{30A32DD5-9EBD-4E5A-8925-E58C8BB2F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03121"/>
            <a:ext cx="86409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사용자요구사항의 상대적 중요도 분석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871929F-9C2D-4BCD-B518-28306D07E72A}"/>
              </a:ext>
            </a:extLst>
          </p:cNvPr>
          <p:cNvCxnSpPr/>
          <p:nvPr/>
        </p:nvCxnSpPr>
        <p:spPr>
          <a:xfrm>
            <a:off x="428355" y="475655"/>
            <a:ext cx="327221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25">
            <a:extLst>
              <a:ext uri="{FF2B5EF4-FFF2-40B4-BE49-F238E27FC236}">
                <a16:creationId xmlns:a16="http://schemas.microsoft.com/office/drawing/2014/main" id="{FAF2A5D1-56BE-4C9D-AEFC-EF0408439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7" y="1456165"/>
            <a:ext cx="11604183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상위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10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개 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&gt;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군 물류 성과지표 개발의 핵심적 입력 자료 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&gt; 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성과지표 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① 수요예측정확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(Accuracy of demand forecast)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② 청구신뢰성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(Reliability of request)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③ 적정재고유지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(Maintenance of stock level)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④ 요구대비계약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(Contract for demand)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⑤ 수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․</a:t>
            </a: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배송계획최적화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(Optimized plan for transport &amp; deliver)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⑥ 요구품질충족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(Quality of items)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⑦ 청구용이성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(Convenience of request)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⑧ 요구납기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(Delivery time)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⑨ 계약신속성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(Speed of Contract)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⑩ 하자처리신속성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(Speed of Defects Processing)</a:t>
            </a:r>
            <a:endParaRPr lang="ko-KR" altLang="en-US" b="1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1142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2483</TotalTime>
  <Words>524</Words>
  <Application>Microsoft Office PowerPoint</Application>
  <PresentationFormat>와이드스크린</PresentationFormat>
  <Paragraphs>204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haji</dc:creator>
  <cp:lastModifiedBy>haji</cp:lastModifiedBy>
  <cp:revision>205</cp:revision>
  <cp:lastPrinted>2019-10-18T02:31:00Z</cp:lastPrinted>
  <dcterms:created xsi:type="dcterms:W3CDTF">2019-10-16T04:17:43Z</dcterms:created>
  <dcterms:modified xsi:type="dcterms:W3CDTF">2019-10-18T07:17:00Z</dcterms:modified>
</cp:coreProperties>
</file>