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sldIdLst>
    <p:sldId id="414" r:id="rId5"/>
    <p:sldId id="473" r:id="rId6"/>
    <p:sldId id="488" r:id="rId7"/>
    <p:sldId id="490" r:id="rId8"/>
    <p:sldId id="492" r:id="rId9"/>
    <p:sldId id="495" r:id="rId10"/>
    <p:sldId id="500" r:id="rId11"/>
    <p:sldId id="513" r:id="rId12"/>
    <p:sldId id="505" r:id="rId13"/>
    <p:sldId id="506" r:id="rId14"/>
    <p:sldId id="508" r:id="rId15"/>
    <p:sldId id="510" r:id="rId16"/>
    <p:sldId id="509" r:id="rId17"/>
    <p:sldId id="516" r:id="rId18"/>
    <p:sldId id="514" r:id="rId19"/>
    <p:sldId id="486" r:id="rId20"/>
    <p:sldId id="515" r:id="rId21"/>
    <p:sldId id="517" r:id="rId22"/>
    <p:sldId id="512" r:id="rId23"/>
    <p:sldId id="502" r:id="rId24"/>
    <p:sldId id="504" r:id="rId25"/>
    <p:sldId id="503" r:id="rId26"/>
    <p:sldId id="501" r:id="rId27"/>
    <p:sldId id="467" r:id="rId28"/>
    <p:sldId id="465" r:id="rId29"/>
    <p:sldId id="470" r:id="rId30"/>
    <p:sldId id="487" r:id="rId3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5054"/>
    <a:srgbClr val="505050"/>
    <a:srgbClr val="919191"/>
    <a:srgbClr val="FFFFFF"/>
    <a:srgbClr val="8E8E8E"/>
    <a:srgbClr val="D9D9D9"/>
    <a:srgbClr val="F8CBAD"/>
    <a:srgbClr val="A5A5A5"/>
    <a:srgbClr val="C5E0B4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81F01-5002-4CF0-B463-9F8C011E90C0}" v="1528" dt="2020-11-17T20:52:44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87176" autoAdjust="0"/>
  </p:normalViewPr>
  <p:slideViewPr>
    <p:cSldViewPr snapToGrid="0">
      <p:cViewPr varScale="1">
        <p:scale>
          <a:sx n="99" d="100"/>
          <a:sy n="99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아름" userId="c9d0f377-4329-40ef-8687-81dc43528981" providerId="ADAL" clId="{01D5AE76-1FD2-F44F-943F-FB58A54D7D21}"/>
    <pc:docChg chg="undo custSel modSld">
      <pc:chgData name="심아름" userId="c9d0f377-4329-40ef-8687-81dc43528981" providerId="ADAL" clId="{01D5AE76-1FD2-F44F-943F-FB58A54D7D21}" dt="2020-10-27T04:51:30.775" v="1" actId="1076"/>
      <pc:docMkLst>
        <pc:docMk/>
      </pc:docMkLst>
      <pc:sldChg chg="modSp">
        <pc:chgData name="심아름" userId="c9d0f377-4329-40ef-8687-81dc43528981" providerId="ADAL" clId="{01D5AE76-1FD2-F44F-943F-FB58A54D7D21}" dt="2020-10-27T04:51:30.775" v="1" actId="1076"/>
        <pc:sldMkLst>
          <pc:docMk/>
          <pc:sldMk cId="3302186910" sldId="414"/>
        </pc:sldMkLst>
        <pc:spChg chg="mod">
          <ac:chgData name="심아름" userId="c9d0f377-4329-40ef-8687-81dc43528981" providerId="ADAL" clId="{01D5AE76-1FD2-F44F-943F-FB58A54D7D21}" dt="2020-10-27T04:51:30.775" v="1" actId="1076"/>
          <ac:spMkLst>
            <pc:docMk/>
            <pc:sldMk cId="3302186910" sldId="414"/>
            <ac:spMk id="4" creationId="{654F7AFF-B117-4BA8-A280-F463771DC5EF}"/>
          </ac:spMkLst>
        </pc:spChg>
      </pc:sldChg>
    </pc:docChg>
  </pc:docChgLst>
  <pc:docChgLst>
    <pc:chgData name="심아름" userId="c9d0f377-4329-40ef-8687-81dc43528981" providerId="ADAL" clId="{DC581F01-5002-4CF0-B463-9F8C011E90C0}"/>
    <pc:docChg chg="undo custSel addSld delSld modSld sldOrd modMainMaster">
      <pc:chgData name="심아름" userId="c9d0f377-4329-40ef-8687-81dc43528981" providerId="ADAL" clId="{DC581F01-5002-4CF0-B463-9F8C011E90C0}" dt="2020-11-17T20:54:07.219" v="10429" actId="47"/>
      <pc:docMkLst>
        <pc:docMk/>
      </pc:docMkLst>
      <pc:sldChg chg="addSp delSp modSp mod">
        <pc:chgData name="심아름" userId="c9d0f377-4329-40ef-8687-81dc43528981" providerId="ADAL" clId="{DC581F01-5002-4CF0-B463-9F8C011E90C0}" dt="2020-11-17T18:16:24.782" v="5155" actId="478"/>
        <pc:sldMkLst>
          <pc:docMk/>
          <pc:sldMk cId="3302186910" sldId="414"/>
        </pc:sldMkLst>
        <pc:spChg chg="del">
          <ac:chgData name="심아름" userId="c9d0f377-4329-40ef-8687-81dc43528981" providerId="ADAL" clId="{DC581F01-5002-4CF0-B463-9F8C011E90C0}" dt="2020-11-17T18:16:24.782" v="5155" actId="478"/>
          <ac:spMkLst>
            <pc:docMk/>
            <pc:sldMk cId="3302186910" sldId="414"/>
            <ac:spMk id="2" creationId="{BD865B20-6BFD-4B2B-A0C0-363070957298}"/>
          </ac:spMkLst>
        </pc:spChg>
        <pc:spChg chg="mod">
          <ac:chgData name="심아름" userId="c9d0f377-4329-40ef-8687-81dc43528981" providerId="ADAL" clId="{DC581F01-5002-4CF0-B463-9F8C011E90C0}" dt="2020-11-17T15:14:15.708" v="92" actId="1076"/>
          <ac:spMkLst>
            <pc:docMk/>
            <pc:sldMk cId="3302186910" sldId="414"/>
            <ac:spMk id="4" creationId="{654F7AFF-B117-4BA8-A280-F463771DC5EF}"/>
          </ac:spMkLst>
        </pc:spChg>
        <pc:spChg chg="mod">
          <ac:chgData name="심아름" userId="c9d0f377-4329-40ef-8687-81dc43528981" providerId="ADAL" clId="{DC581F01-5002-4CF0-B463-9F8C011E90C0}" dt="2020-11-17T15:15:02.403" v="106" actId="14100"/>
          <ac:spMkLst>
            <pc:docMk/>
            <pc:sldMk cId="3302186910" sldId="414"/>
            <ac:spMk id="6" creationId="{43181D3E-E255-40AF-A420-7C4B9748750F}"/>
          </ac:spMkLst>
        </pc:spChg>
        <pc:spChg chg="mod">
          <ac:chgData name="심아름" userId="c9d0f377-4329-40ef-8687-81dc43528981" providerId="ADAL" clId="{DC581F01-5002-4CF0-B463-9F8C011E90C0}" dt="2020-11-17T15:15:07.447" v="112" actId="20577"/>
          <ac:spMkLst>
            <pc:docMk/>
            <pc:sldMk cId="3302186910" sldId="414"/>
            <ac:spMk id="7" creationId="{A58AB0D5-7505-4754-9310-69C4D8E1C136}"/>
          </ac:spMkLst>
        </pc:spChg>
        <pc:spChg chg="mod">
          <ac:chgData name="심아름" userId="c9d0f377-4329-40ef-8687-81dc43528981" providerId="ADAL" clId="{DC581F01-5002-4CF0-B463-9F8C011E90C0}" dt="2020-11-17T15:15:02.403" v="106" actId="14100"/>
          <ac:spMkLst>
            <pc:docMk/>
            <pc:sldMk cId="3302186910" sldId="414"/>
            <ac:spMk id="8" creationId="{05731A93-5C78-4C3E-94BE-10ADCFEB49AF}"/>
          </ac:spMkLst>
        </pc:spChg>
        <pc:spChg chg="add mod">
          <ac:chgData name="심아름" userId="c9d0f377-4329-40ef-8687-81dc43528981" providerId="ADAL" clId="{DC581F01-5002-4CF0-B463-9F8C011E90C0}" dt="2020-11-17T15:14:25.856" v="96" actId="571"/>
          <ac:spMkLst>
            <pc:docMk/>
            <pc:sldMk cId="3302186910" sldId="414"/>
            <ac:spMk id="9" creationId="{48BC4D30-6493-42E3-828A-81EB82E74807}"/>
          </ac:spMkLst>
        </pc:spChg>
        <pc:spChg chg="add mod">
          <ac:chgData name="심아름" userId="c9d0f377-4329-40ef-8687-81dc43528981" providerId="ADAL" clId="{DC581F01-5002-4CF0-B463-9F8C011E90C0}" dt="2020-11-17T15:14:25.856" v="96" actId="571"/>
          <ac:spMkLst>
            <pc:docMk/>
            <pc:sldMk cId="3302186910" sldId="414"/>
            <ac:spMk id="10" creationId="{97D41F92-C0EE-464E-9081-29D9906F90FC}"/>
          </ac:spMkLst>
        </pc:spChg>
      </pc:sldChg>
      <pc:sldChg chg="del">
        <pc:chgData name="심아름" userId="c9d0f377-4329-40ef-8687-81dc43528981" providerId="ADAL" clId="{DC581F01-5002-4CF0-B463-9F8C011E90C0}" dt="2020-11-17T15:15:31.236" v="121" actId="47"/>
        <pc:sldMkLst>
          <pc:docMk/>
          <pc:sldMk cId="1783002540" sldId="415"/>
        </pc:sldMkLst>
      </pc:sldChg>
      <pc:sldChg chg="del">
        <pc:chgData name="심아름" userId="c9d0f377-4329-40ef-8687-81dc43528981" providerId="ADAL" clId="{DC581F01-5002-4CF0-B463-9F8C011E90C0}" dt="2020-11-17T15:15:27.339" v="113" actId="47"/>
        <pc:sldMkLst>
          <pc:docMk/>
          <pc:sldMk cId="3137562922" sldId="416"/>
        </pc:sldMkLst>
      </pc:sldChg>
      <pc:sldChg chg="del">
        <pc:chgData name="심아름" userId="c9d0f377-4329-40ef-8687-81dc43528981" providerId="ADAL" clId="{DC581F01-5002-4CF0-B463-9F8C011E90C0}" dt="2020-11-17T15:15:27.636" v="115" actId="47"/>
        <pc:sldMkLst>
          <pc:docMk/>
          <pc:sldMk cId="3161819003" sldId="419"/>
        </pc:sldMkLst>
      </pc:sldChg>
      <pc:sldChg chg="del">
        <pc:chgData name="심아름" userId="c9d0f377-4329-40ef-8687-81dc43528981" providerId="ADAL" clId="{DC581F01-5002-4CF0-B463-9F8C011E90C0}" dt="2020-11-17T15:15:28.790" v="120" actId="47"/>
        <pc:sldMkLst>
          <pc:docMk/>
          <pc:sldMk cId="4162302644" sldId="420"/>
        </pc:sldMkLst>
      </pc:sldChg>
      <pc:sldChg chg="del">
        <pc:chgData name="심아름" userId="c9d0f377-4329-40ef-8687-81dc43528981" providerId="ADAL" clId="{DC581F01-5002-4CF0-B463-9F8C011E90C0}" dt="2020-11-17T15:15:27.759" v="116" actId="47"/>
        <pc:sldMkLst>
          <pc:docMk/>
          <pc:sldMk cId="1969200869" sldId="423"/>
        </pc:sldMkLst>
      </pc:sldChg>
      <pc:sldChg chg="del">
        <pc:chgData name="심아름" userId="c9d0f377-4329-40ef-8687-81dc43528981" providerId="ADAL" clId="{DC581F01-5002-4CF0-B463-9F8C011E90C0}" dt="2020-11-17T15:15:28.446" v="119" actId="47"/>
        <pc:sldMkLst>
          <pc:docMk/>
          <pc:sldMk cId="3594039639" sldId="426"/>
        </pc:sldMkLst>
      </pc:sldChg>
      <pc:sldChg chg="delSp modSp del mod">
        <pc:chgData name="심아름" userId="c9d0f377-4329-40ef-8687-81dc43528981" providerId="ADAL" clId="{DC581F01-5002-4CF0-B463-9F8C011E90C0}" dt="2020-11-17T16:12:19.767" v="637" actId="47"/>
        <pc:sldMkLst>
          <pc:docMk/>
          <pc:sldMk cId="3648548215" sldId="427"/>
        </pc:sldMkLst>
        <pc:spChg chg="mod">
          <ac:chgData name="심아름" userId="c9d0f377-4329-40ef-8687-81dc43528981" providerId="ADAL" clId="{DC581F01-5002-4CF0-B463-9F8C011E90C0}" dt="2020-11-17T16:10:12.839" v="574" actId="14100"/>
          <ac:spMkLst>
            <pc:docMk/>
            <pc:sldMk cId="3648548215" sldId="427"/>
            <ac:spMk id="2" creationId="{D7535F2B-61D0-4011-BD47-BBF7216D1CDC}"/>
          </ac:spMkLst>
        </pc:spChg>
        <pc:spChg chg="del">
          <ac:chgData name="심아름" userId="c9d0f377-4329-40ef-8687-81dc43528981" providerId="ADAL" clId="{DC581F01-5002-4CF0-B463-9F8C011E90C0}" dt="2020-11-17T16:10:14.612" v="575" actId="478"/>
          <ac:spMkLst>
            <pc:docMk/>
            <pc:sldMk cId="3648548215" sldId="427"/>
            <ac:spMk id="5" creationId="{953968D3-5C3F-4864-A44A-889B8B517830}"/>
          </ac:spMkLst>
        </pc:spChg>
        <pc:spChg chg="del">
          <ac:chgData name="심아름" userId="c9d0f377-4329-40ef-8687-81dc43528981" providerId="ADAL" clId="{DC581F01-5002-4CF0-B463-9F8C011E90C0}" dt="2020-11-17T16:10:14.612" v="575" actId="478"/>
          <ac:spMkLst>
            <pc:docMk/>
            <pc:sldMk cId="3648548215" sldId="427"/>
            <ac:spMk id="7" creationId="{D2F7EADD-83E1-45C1-8402-BBCB9139FF80}"/>
          </ac:spMkLst>
        </pc:spChg>
        <pc:spChg chg="del">
          <ac:chgData name="심아름" userId="c9d0f377-4329-40ef-8687-81dc43528981" providerId="ADAL" clId="{DC581F01-5002-4CF0-B463-9F8C011E90C0}" dt="2020-11-17T16:10:14.612" v="575" actId="478"/>
          <ac:spMkLst>
            <pc:docMk/>
            <pc:sldMk cId="3648548215" sldId="427"/>
            <ac:spMk id="9" creationId="{7C7E8571-B4E3-42D3-B421-92B1BCBD10E2}"/>
          </ac:spMkLst>
        </pc:spChg>
        <pc:spChg chg="del">
          <ac:chgData name="심아름" userId="c9d0f377-4329-40ef-8687-81dc43528981" providerId="ADAL" clId="{DC581F01-5002-4CF0-B463-9F8C011E90C0}" dt="2020-11-17T16:10:14.612" v="575" actId="478"/>
          <ac:spMkLst>
            <pc:docMk/>
            <pc:sldMk cId="3648548215" sldId="427"/>
            <ac:spMk id="11" creationId="{8DA97500-BE1B-4AFA-8D8C-86A6FA6E3024}"/>
          </ac:spMkLst>
        </pc:spChg>
        <pc:picChg chg="del">
          <ac:chgData name="심아름" userId="c9d0f377-4329-40ef-8687-81dc43528981" providerId="ADAL" clId="{DC581F01-5002-4CF0-B463-9F8C011E90C0}" dt="2020-11-17T16:10:14.612" v="575" actId="478"/>
          <ac:picMkLst>
            <pc:docMk/>
            <pc:sldMk cId="3648548215" sldId="427"/>
            <ac:picMk id="14" creationId="{6EF3986C-6BE1-473A-8915-3CB7B8603522}"/>
          </ac:picMkLst>
        </pc:picChg>
      </pc:sldChg>
      <pc:sldChg chg="del">
        <pc:chgData name="심아름" userId="c9d0f377-4329-40ef-8687-81dc43528981" providerId="ADAL" clId="{DC581F01-5002-4CF0-B463-9F8C011E90C0}" dt="2020-11-17T15:15:27.900" v="118" actId="47"/>
        <pc:sldMkLst>
          <pc:docMk/>
          <pc:sldMk cId="3885674685" sldId="429"/>
        </pc:sldMkLst>
      </pc:sldChg>
      <pc:sldChg chg="del">
        <pc:chgData name="심아름" userId="c9d0f377-4329-40ef-8687-81dc43528981" providerId="ADAL" clId="{DC581F01-5002-4CF0-B463-9F8C011E90C0}" dt="2020-11-17T15:15:33.211" v="122" actId="47"/>
        <pc:sldMkLst>
          <pc:docMk/>
          <pc:sldMk cId="3366699562" sldId="431"/>
        </pc:sldMkLst>
      </pc:sldChg>
      <pc:sldChg chg="del">
        <pc:chgData name="심아름" userId="c9d0f377-4329-40ef-8687-81dc43528981" providerId="ADAL" clId="{DC581F01-5002-4CF0-B463-9F8C011E90C0}" dt="2020-11-17T15:15:35.702" v="123" actId="47"/>
        <pc:sldMkLst>
          <pc:docMk/>
          <pc:sldMk cId="2372234354" sldId="433"/>
        </pc:sldMkLst>
      </pc:sldChg>
      <pc:sldChg chg="del">
        <pc:chgData name="심아름" userId="c9d0f377-4329-40ef-8687-81dc43528981" providerId="ADAL" clId="{DC581F01-5002-4CF0-B463-9F8C011E90C0}" dt="2020-11-17T15:15:36.343" v="125" actId="47"/>
        <pc:sldMkLst>
          <pc:docMk/>
          <pc:sldMk cId="2400782852" sldId="435"/>
        </pc:sldMkLst>
      </pc:sldChg>
      <pc:sldChg chg="del">
        <pc:chgData name="심아름" userId="c9d0f377-4329-40ef-8687-81dc43528981" providerId="ADAL" clId="{DC581F01-5002-4CF0-B463-9F8C011E90C0}" dt="2020-11-17T15:15:27.884" v="117" actId="47"/>
        <pc:sldMkLst>
          <pc:docMk/>
          <pc:sldMk cId="520180251" sldId="445"/>
        </pc:sldMkLst>
      </pc:sldChg>
      <pc:sldChg chg="del">
        <pc:chgData name="심아름" userId="c9d0f377-4329-40ef-8687-81dc43528981" providerId="ADAL" clId="{DC581F01-5002-4CF0-B463-9F8C011E90C0}" dt="2020-11-17T15:15:35.952" v="124" actId="47"/>
        <pc:sldMkLst>
          <pc:docMk/>
          <pc:sldMk cId="3279247875" sldId="453"/>
        </pc:sldMkLst>
      </pc:sldChg>
      <pc:sldChg chg="del">
        <pc:chgData name="심아름" userId="c9d0f377-4329-40ef-8687-81dc43528981" providerId="ADAL" clId="{DC581F01-5002-4CF0-B463-9F8C011E90C0}" dt="2020-11-17T15:15:37.884" v="126" actId="47"/>
        <pc:sldMkLst>
          <pc:docMk/>
          <pc:sldMk cId="1454264562" sldId="456"/>
        </pc:sldMkLst>
      </pc:sldChg>
      <pc:sldChg chg="del">
        <pc:chgData name="심아름" userId="c9d0f377-4329-40ef-8687-81dc43528981" providerId="ADAL" clId="{DC581F01-5002-4CF0-B463-9F8C011E90C0}" dt="2020-11-17T15:15:38.581" v="127" actId="47"/>
        <pc:sldMkLst>
          <pc:docMk/>
          <pc:sldMk cId="939689907" sldId="457"/>
        </pc:sldMkLst>
      </pc:sldChg>
      <pc:sldChg chg="del">
        <pc:chgData name="심아름" userId="c9d0f377-4329-40ef-8687-81dc43528981" providerId="ADAL" clId="{DC581F01-5002-4CF0-B463-9F8C011E90C0}" dt="2020-11-17T15:15:27.621" v="114" actId="47"/>
        <pc:sldMkLst>
          <pc:docMk/>
          <pc:sldMk cId="993014863" sldId="459"/>
        </pc:sldMkLst>
      </pc:sldChg>
      <pc:sldChg chg="addSp delSp modSp del mod">
        <pc:chgData name="심아름" userId="c9d0f377-4329-40ef-8687-81dc43528981" providerId="ADAL" clId="{DC581F01-5002-4CF0-B463-9F8C011E90C0}" dt="2020-11-17T18:24:26.943" v="5952" actId="47"/>
        <pc:sldMkLst>
          <pc:docMk/>
          <pc:sldMk cId="1091793368" sldId="460"/>
        </pc:sldMkLst>
        <pc:spChg chg="add del mod">
          <ac:chgData name="심아름" userId="c9d0f377-4329-40ef-8687-81dc43528981" providerId="ADAL" clId="{DC581F01-5002-4CF0-B463-9F8C011E90C0}" dt="2020-11-17T16:35:03.478" v="1239" actId="478"/>
          <ac:spMkLst>
            <pc:docMk/>
            <pc:sldMk cId="1091793368" sldId="460"/>
            <ac:spMk id="2" creationId="{FD6F60FD-D867-42E0-BDB7-73EADD9F0F5D}"/>
          </ac:spMkLst>
        </pc:spChg>
        <pc:spChg chg="add del mod">
          <ac:chgData name="심아름" userId="c9d0f377-4329-40ef-8687-81dc43528981" providerId="ADAL" clId="{DC581F01-5002-4CF0-B463-9F8C011E90C0}" dt="2020-11-17T16:35:03.478" v="1239" actId="478"/>
          <ac:spMkLst>
            <pc:docMk/>
            <pc:sldMk cId="1091793368" sldId="460"/>
            <ac:spMk id="3" creationId="{209103B5-A80D-406B-ACAE-3C7F7F8F7C68}"/>
          </ac:spMkLst>
        </pc:spChg>
        <pc:spChg chg="add mod">
          <ac:chgData name="심아름" userId="c9d0f377-4329-40ef-8687-81dc43528981" providerId="ADAL" clId="{DC581F01-5002-4CF0-B463-9F8C011E90C0}" dt="2020-11-17T16:35:10.067" v="1241" actId="1076"/>
          <ac:spMkLst>
            <pc:docMk/>
            <pc:sldMk cId="1091793368" sldId="460"/>
            <ac:spMk id="4" creationId="{20B86857-5E23-475E-852F-DC82CBD66E75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5" creationId="{8FCF3D3B-B029-489B-9B9A-AEF1E569FDFE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6" creationId="{992DABBA-2BB9-420E-AF50-89BDA5091A54}"/>
          </ac:spMkLst>
        </pc:spChg>
        <pc:spChg chg="add mod">
          <ac:chgData name="심아름" userId="c9d0f377-4329-40ef-8687-81dc43528981" providerId="ADAL" clId="{DC581F01-5002-4CF0-B463-9F8C011E90C0}" dt="2020-11-17T16:35:11.666" v="1242" actId="1076"/>
          <ac:spMkLst>
            <pc:docMk/>
            <pc:sldMk cId="1091793368" sldId="460"/>
            <ac:spMk id="7" creationId="{1B9E5A1A-E85B-4187-B7F4-F51D87E75DE7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8" creationId="{314D007B-BD2F-4F38-B1F2-8B768807CF58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10" creationId="{6778CB3C-A0C2-4AE4-8252-2FCE22AE27C1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12" creationId="{A9142B67-CF5F-402C-BA12-DA2B144087E3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14" creationId="{F5963403-CC2A-407F-BC64-A73783E83287}"/>
          </ac:spMkLst>
        </pc:spChg>
        <pc:spChg chg="add del">
          <ac:chgData name="심아름" userId="c9d0f377-4329-40ef-8687-81dc43528981" providerId="ADAL" clId="{DC581F01-5002-4CF0-B463-9F8C011E90C0}" dt="2020-11-17T15:42:56.147" v="450"/>
          <ac:spMkLst>
            <pc:docMk/>
            <pc:sldMk cId="1091793368" sldId="460"/>
            <ac:spMk id="15" creationId="{4649CD10-F880-4337-BBF5-F4AEABC111BA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16" creationId="{24E210CA-3FA7-4C10-9DEE-6D17A078922F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18" creationId="{A25C38F0-DB04-48CB-8CD7-4D6D54235EA8}"/>
          </ac:spMkLst>
        </pc:spChg>
        <pc:spChg chg="add mod">
          <ac:chgData name="심아름" userId="c9d0f377-4329-40ef-8687-81dc43528981" providerId="ADAL" clId="{DC581F01-5002-4CF0-B463-9F8C011E90C0}" dt="2020-11-17T16:33:38.847" v="1159" actId="2711"/>
          <ac:spMkLst>
            <pc:docMk/>
            <pc:sldMk cId="1091793368" sldId="460"/>
            <ac:spMk id="20" creationId="{A26B0C43-748B-4095-9525-2ABB1C335F96}"/>
          </ac:spMkLst>
        </pc:spChg>
      </pc:sldChg>
      <pc:sldChg chg="addSp delSp modSp add del mod modNotesTx">
        <pc:chgData name="심아름" userId="c9d0f377-4329-40ef-8687-81dc43528981" providerId="ADAL" clId="{DC581F01-5002-4CF0-B463-9F8C011E90C0}" dt="2020-11-17T17:19:14.219" v="2051" actId="47"/>
        <pc:sldMkLst>
          <pc:docMk/>
          <pc:sldMk cId="13961543" sldId="461"/>
        </pc:sldMkLst>
        <pc:spChg chg="add del mod">
          <ac:chgData name="심아름" userId="c9d0f377-4329-40ef-8687-81dc43528981" providerId="ADAL" clId="{DC581F01-5002-4CF0-B463-9F8C011E90C0}" dt="2020-11-17T16:34:27.473" v="1217"/>
          <ac:spMkLst>
            <pc:docMk/>
            <pc:sldMk cId="13961543" sldId="461"/>
            <ac:spMk id="2" creationId="{1AB60D33-F672-4707-A21C-C5FB1B7F2F2A}"/>
          </ac:spMkLst>
        </pc:spChg>
        <pc:spChg chg="add del">
          <ac:chgData name="심아름" userId="c9d0f377-4329-40ef-8687-81dc43528981" providerId="ADAL" clId="{DC581F01-5002-4CF0-B463-9F8C011E90C0}" dt="2020-11-17T16:12:52.524" v="662" actId="478"/>
          <ac:spMkLst>
            <pc:docMk/>
            <pc:sldMk cId="13961543" sldId="461"/>
            <ac:spMk id="2" creationId="{D7535F2B-61D0-4011-BD47-BBF7216D1CDC}"/>
          </ac:spMkLst>
        </pc:spChg>
        <pc:spChg chg="add del">
          <ac:chgData name="심아름" userId="c9d0f377-4329-40ef-8687-81dc43528981" providerId="ADAL" clId="{DC581F01-5002-4CF0-B463-9F8C011E90C0}" dt="2020-11-17T16:09:44.712" v="568" actId="22"/>
          <ac:spMkLst>
            <pc:docMk/>
            <pc:sldMk cId="13961543" sldId="461"/>
            <ac:spMk id="3" creationId="{582BFC7B-E3AD-44C6-8A28-53BE7A3EAA8E}"/>
          </ac:spMkLst>
        </pc:spChg>
        <pc:spChg chg="add del">
          <ac:chgData name="심아름" userId="c9d0f377-4329-40ef-8687-81dc43528981" providerId="ADAL" clId="{DC581F01-5002-4CF0-B463-9F8C011E90C0}" dt="2020-11-17T16:09:44.712" v="568" actId="22"/>
          <ac:spMkLst>
            <pc:docMk/>
            <pc:sldMk cId="13961543" sldId="461"/>
            <ac:spMk id="4" creationId="{45DEA8FC-28BC-4151-8885-C7D2838646E5}"/>
          </ac:spMkLst>
        </pc:spChg>
        <pc:spChg chg="add del">
          <ac:chgData name="심아름" userId="c9d0f377-4329-40ef-8687-81dc43528981" providerId="ADAL" clId="{DC581F01-5002-4CF0-B463-9F8C011E90C0}" dt="2020-11-17T16:12:52.524" v="662" actId="478"/>
          <ac:spMkLst>
            <pc:docMk/>
            <pc:sldMk cId="13961543" sldId="461"/>
            <ac:spMk id="5" creationId="{953968D3-5C3F-4864-A44A-889B8B517830}"/>
          </ac:spMkLst>
        </pc:spChg>
        <pc:spChg chg="add mod">
          <ac:chgData name="심아름" userId="c9d0f377-4329-40ef-8687-81dc43528981" providerId="ADAL" clId="{DC581F01-5002-4CF0-B463-9F8C011E90C0}" dt="2020-11-17T16:33:44.807" v="1160" actId="2711"/>
          <ac:spMkLst>
            <pc:docMk/>
            <pc:sldMk cId="13961543" sldId="461"/>
            <ac:spMk id="6" creationId="{731893FB-5CBE-4B28-A629-D09AF26CE8AE}"/>
          </ac:spMkLst>
        </pc:spChg>
        <pc:spChg chg="add del">
          <ac:chgData name="심아름" userId="c9d0f377-4329-40ef-8687-81dc43528981" providerId="ADAL" clId="{DC581F01-5002-4CF0-B463-9F8C011E90C0}" dt="2020-11-17T16:12:52.524" v="662" actId="478"/>
          <ac:spMkLst>
            <pc:docMk/>
            <pc:sldMk cId="13961543" sldId="461"/>
            <ac:spMk id="7" creationId="{D2F7EADD-83E1-45C1-8402-BBCB9139FF80}"/>
          </ac:spMkLst>
        </pc:spChg>
        <pc:spChg chg="add mod">
          <ac:chgData name="심아름" userId="c9d0f377-4329-40ef-8687-81dc43528981" providerId="ADAL" clId="{DC581F01-5002-4CF0-B463-9F8C011E90C0}" dt="2020-11-17T16:52:12.654" v="1396" actId="20577"/>
          <ac:spMkLst>
            <pc:docMk/>
            <pc:sldMk cId="13961543" sldId="461"/>
            <ac:spMk id="7" creationId="{F6FAAD8F-25E5-4909-8376-F010D8AAB4D4}"/>
          </ac:spMkLst>
        </pc:spChg>
        <pc:spChg chg="add mod">
          <ac:chgData name="심아름" userId="c9d0f377-4329-40ef-8687-81dc43528981" providerId="ADAL" clId="{DC581F01-5002-4CF0-B463-9F8C011E90C0}" dt="2020-11-17T17:08:19.429" v="1424"/>
          <ac:spMkLst>
            <pc:docMk/>
            <pc:sldMk cId="13961543" sldId="461"/>
            <ac:spMk id="8" creationId="{375D5E9D-E906-4B3E-9892-DD3931689264}"/>
          </ac:spMkLst>
        </pc:spChg>
        <pc:spChg chg="add del">
          <ac:chgData name="심아름" userId="c9d0f377-4329-40ef-8687-81dc43528981" providerId="ADAL" clId="{DC581F01-5002-4CF0-B463-9F8C011E90C0}" dt="2020-11-17T16:12:52.524" v="662" actId="478"/>
          <ac:spMkLst>
            <pc:docMk/>
            <pc:sldMk cId="13961543" sldId="461"/>
            <ac:spMk id="9" creationId="{7C7E8571-B4E3-42D3-B421-92B1BCBD10E2}"/>
          </ac:spMkLst>
        </pc:spChg>
        <pc:spChg chg="add del">
          <ac:chgData name="심아름" userId="c9d0f377-4329-40ef-8687-81dc43528981" providerId="ADAL" clId="{DC581F01-5002-4CF0-B463-9F8C011E90C0}" dt="2020-11-17T16:12:52.524" v="662" actId="478"/>
          <ac:spMkLst>
            <pc:docMk/>
            <pc:sldMk cId="13961543" sldId="461"/>
            <ac:spMk id="11" creationId="{8DA97500-BE1B-4AFA-8D8C-86A6FA6E3024}"/>
          </ac:spMkLst>
        </pc:spChg>
        <pc:spChg chg="add mod">
          <ac:chgData name="심아름" userId="c9d0f377-4329-40ef-8687-81dc43528981" providerId="ADAL" clId="{DC581F01-5002-4CF0-B463-9F8C011E90C0}" dt="2020-11-17T16:35:24.536" v="1243" actId="14100"/>
          <ac:spMkLst>
            <pc:docMk/>
            <pc:sldMk cId="13961543" sldId="461"/>
            <ac:spMk id="11" creationId="{FE197BA4-5418-4F9C-946C-7CA0C88E3DD7}"/>
          </ac:spMkLst>
        </pc:spChg>
        <pc:spChg chg="add del mod">
          <ac:chgData name="심아름" userId="c9d0f377-4329-40ef-8687-81dc43528981" providerId="ADAL" clId="{DC581F01-5002-4CF0-B463-9F8C011E90C0}" dt="2020-11-17T16:34:37.788" v="1226" actId="478"/>
          <ac:spMkLst>
            <pc:docMk/>
            <pc:sldMk cId="13961543" sldId="461"/>
            <ac:spMk id="13" creationId="{49C1122D-FD32-44EA-A012-B24F5CCEBF3D}"/>
          </ac:spMkLst>
        </pc:spChg>
        <pc:spChg chg="add mod">
          <ac:chgData name="심아름" userId="c9d0f377-4329-40ef-8687-81dc43528981" providerId="ADAL" clId="{DC581F01-5002-4CF0-B463-9F8C011E90C0}" dt="2020-11-17T16:34:36.305" v="1224" actId="1076"/>
          <ac:spMkLst>
            <pc:docMk/>
            <pc:sldMk cId="13961543" sldId="461"/>
            <ac:spMk id="14" creationId="{DCB6C8EA-B60E-479A-831F-33AD9D61A048}"/>
          </ac:spMkLst>
        </pc:spChg>
        <pc:spChg chg="add mod">
          <ac:chgData name="심아름" userId="c9d0f377-4329-40ef-8687-81dc43528981" providerId="ADAL" clId="{DC581F01-5002-4CF0-B463-9F8C011E90C0}" dt="2020-11-17T17:08:01.047" v="1411" actId="1076"/>
          <ac:spMkLst>
            <pc:docMk/>
            <pc:sldMk cId="13961543" sldId="461"/>
            <ac:spMk id="15" creationId="{C0195652-F57E-42B9-BF42-4C31D6B71EE2}"/>
          </ac:spMkLst>
        </pc:spChg>
        <pc:spChg chg="add del">
          <ac:chgData name="심아름" userId="c9d0f377-4329-40ef-8687-81dc43528981" providerId="ADAL" clId="{DC581F01-5002-4CF0-B463-9F8C011E90C0}" dt="2020-11-17T16:09:46.613" v="570" actId="478"/>
          <ac:spMkLst>
            <pc:docMk/>
            <pc:sldMk cId="13961543" sldId="461"/>
            <ac:spMk id="16" creationId="{9C7503C5-3F5C-47AF-993D-A0CCF40E9C8B}"/>
          </ac:spMkLst>
        </pc:spChg>
        <pc:spChg chg="add del">
          <ac:chgData name="심아름" userId="c9d0f377-4329-40ef-8687-81dc43528981" providerId="ADAL" clId="{DC581F01-5002-4CF0-B463-9F8C011E90C0}" dt="2020-11-17T16:09:46.613" v="570" actId="478"/>
          <ac:spMkLst>
            <pc:docMk/>
            <pc:sldMk cId="13961543" sldId="461"/>
            <ac:spMk id="18" creationId="{9AA66A9E-6CAD-4346-91C2-09929347FD0F}"/>
          </ac:spMkLst>
        </pc:spChg>
        <pc:spChg chg="add del mod">
          <ac:chgData name="심아름" userId="c9d0f377-4329-40ef-8687-81dc43528981" providerId="ADAL" clId="{DC581F01-5002-4CF0-B463-9F8C011E90C0}" dt="2020-11-17T16:34:34.374" v="1222" actId="478"/>
          <ac:spMkLst>
            <pc:docMk/>
            <pc:sldMk cId="13961543" sldId="461"/>
            <ac:spMk id="21" creationId="{E23519B7-91A3-4F92-AF62-86DAAE73A748}"/>
          </ac:spMkLst>
        </pc:spChg>
        <pc:spChg chg="add del mod">
          <ac:chgData name="심아름" userId="c9d0f377-4329-40ef-8687-81dc43528981" providerId="ADAL" clId="{DC581F01-5002-4CF0-B463-9F8C011E90C0}" dt="2020-11-17T16:34:30.238" v="1219" actId="478"/>
          <ac:spMkLst>
            <pc:docMk/>
            <pc:sldMk cId="13961543" sldId="461"/>
            <ac:spMk id="25" creationId="{A9A7BF9D-D01A-4FA5-A458-6235787BFDBD}"/>
          </ac:spMkLst>
        </pc:spChg>
        <pc:spChg chg="add del">
          <ac:chgData name="심아름" userId="c9d0f377-4329-40ef-8687-81dc43528981" providerId="ADAL" clId="{DC581F01-5002-4CF0-B463-9F8C011E90C0}" dt="2020-11-17T16:30:30.008" v="981" actId="478"/>
          <ac:spMkLst>
            <pc:docMk/>
            <pc:sldMk cId="13961543" sldId="461"/>
            <ac:spMk id="27" creationId="{C69D309D-2793-4D79-A915-A72B4E46AEFC}"/>
          </ac:spMkLst>
        </pc:spChg>
        <pc:picChg chg="add del">
          <ac:chgData name="심아름" userId="c9d0f377-4329-40ef-8687-81dc43528981" providerId="ADAL" clId="{DC581F01-5002-4CF0-B463-9F8C011E90C0}" dt="2020-11-17T16:52:10.405" v="1387" actId="22"/>
          <ac:picMkLst>
            <pc:docMk/>
            <pc:sldMk cId="13961543" sldId="461"/>
            <ac:picMk id="10" creationId="{D05AFF03-EBB3-4723-BA12-6BBEB1BEB707}"/>
          </ac:picMkLst>
        </pc:picChg>
        <pc:picChg chg="add del">
          <ac:chgData name="심아름" userId="c9d0f377-4329-40ef-8687-81dc43528981" providerId="ADAL" clId="{DC581F01-5002-4CF0-B463-9F8C011E90C0}" dt="2020-11-17T16:12:52.524" v="662" actId="478"/>
          <ac:picMkLst>
            <pc:docMk/>
            <pc:sldMk cId="13961543" sldId="461"/>
            <ac:picMk id="14" creationId="{6EF3986C-6BE1-473A-8915-3CB7B8603522}"/>
          </ac:picMkLst>
        </pc:picChg>
        <pc:picChg chg="add del mod">
          <ac:chgData name="심아름" userId="c9d0f377-4329-40ef-8687-81dc43528981" providerId="ADAL" clId="{DC581F01-5002-4CF0-B463-9F8C011E90C0}" dt="2020-11-17T16:52:12.101" v="1393" actId="478"/>
          <ac:picMkLst>
            <pc:docMk/>
            <pc:sldMk cId="13961543" sldId="461"/>
            <ac:picMk id="23" creationId="{DDE9682E-5D5C-452C-8A76-0D32A43C7B3A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8:24:27.527" v="5953" actId="47"/>
        <pc:sldMkLst>
          <pc:docMk/>
          <pc:sldMk cId="1997071964" sldId="462"/>
        </pc:sldMkLst>
        <pc:spChg chg="add del">
          <ac:chgData name="심아름" userId="c9d0f377-4329-40ef-8687-81dc43528981" providerId="ADAL" clId="{DC581F01-5002-4CF0-B463-9F8C011E90C0}" dt="2020-11-17T17:05:38.799" v="1406" actId="478"/>
          <ac:spMkLst>
            <pc:docMk/>
            <pc:sldMk cId="1997071964" sldId="462"/>
            <ac:spMk id="3" creationId="{608DC103-6779-4B2C-B345-20722581B6E2}"/>
          </ac:spMkLst>
        </pc:spChg>
        <pc:picChg chg="add">
          <ac:chgData name="심아름" userId="c9d0f377-4329-40ef-8687-81dc43528981" providerId="ADAL" clId="{DC581F01-5002-4CF0-B463-9F8C011E90C0}" dt="2020-11-17T17:05:39.093" v="1407" actId="22"/>
          <ac:picMkLst>
            <pc:docMk/>
            <pc:sldMk cId="1997071964" sldId="462"/>
            <ac:picMk id="5" creationId="{14C7E7F5-E0D8-4ECE-88A9-DC7B545417A3}"/>
          </ac:picMkLst>
        </pc:picChg>
        <pc:picChg chg="add mod">
          <ac:chgData name="심아름" userId="c9d0f377-4329-40ef-8687-81dc43528981" providerId="ADAL" clId="{DC581F01-5002-4CF0-B463-9F8C011E90C0}" dt="2020-11-17T17:05:53.108" v="1409" actId="1076"/>
          <ac:picMkLst>
            <pc:docMk/>
            <pc:sldMk cId="1997071964" sldId="462"/>
            <ac:picMk id="7" creationId="{92D029D1-AD8E-4455-8821-731D87262921}"/>
          </ac:picMkLst>
        </pc:picChg>
      </pc:sldChg>
      <pc:sldChg chg="addSp delSp modSp new del">
        <pc:chgData name="심아름" userId="c9d0f377-4329-40ef-8687-81dc43528981" providerId="ADAL" clId="{DC581F01-5002-4CF0-B463-9F8C011E90C0}" dt="2020-11-17T18:13:44.662" v="5133" actId="47"/>
        <pc:sldMkLst>
          <pc:docMk/>
          <pc:sldMk cId="2365031892" sldId="463"/>
        </pc:sldMkLst>
        <pc:spChg chg="add del">
          <ac:chgData name="심아름" userId="c9d0f377-4329-40ef-8687-81dc43528981" providerId="ADAL" clId="{DC581F01-5002-4CF0-B463-9F8C011E90C0}" dt="2020-11-17T16:02:42.308" v="496"/>
          <ac:spMkLst>
            <pc:docMk/>
            <pc:sldMk cId="2365031892" sldId="463"/>
            <ac:spMk id="2" creationId="{EC6C0244-ADB4-47C8-BC04-9DCF663ADCA4}"/>
          </ac:spMkLst>
        </pc:spChg>
        <pc:spChg chg="add mod">
          <ac:chgData name="심아름" userId="c9d0f377-4329-40ef-8687-81dc43528981" providerId="ADAL" clId="{DC581F01-5002-4CF0-B463-9F8C011E90C0}" dt="2020-11-17T16:02:49.261" v="498" actId="14100"/>
          <ac:spMkLst>
            <pc:docMk/>
            <pc:sldMk cId="2365031892" sldId="463"/>
            <ac:spMk id="3" creationId="{A776AA39-3F97-4FBD-B2ED-C7ADEED996F4}"/>
          </ac:spMkLst>
        </pc:spChg>
      </pc:sldChg>
      <pc:sldChg chg="addSp modSp new del ord">
        <pc:chgData name="심아름" userId="c9d0f377-4329-40ef-8687-81dc43528981" providerId="ADAL" clId="{DC581F01-5002-4CF0-B463-9F8C011E90C0}" dt="2020-11-17T19:38:02.047" v="7904" actId="47"/>
        <pc:sldMkLst>
          <pc:docMk/>
          <pc:sldMk cId="4267530104" sldId="464"/>
        </pc:sldMkLst>
        <pc:picChg chg="add mod">
          <ac:chgData name="심아름" userId="c9d0f377-4329-40ef-8687-81dc43528981" providerId="ADAL" clId="{DC581F01-5002-4CF0-B463-9F8C011E90C0}" dt="2020-11-17T16:13:05.110" v="668" actId="1076"/>
          <ac:picMkLst>
            <pc:docMk/>
            <pc:sldMk cId="4267530104" sldId="464"/>
            <ac:picMk id="3074" creationId="{350AF47F-0455-44F5-A3C9-70D79F20EB38}"/>
          </ac:picMkLst>
        </pc:picChg>
      </pc:sldChg>
      <pc:sldChg chg="addSp delSp modSp new add del">
        <pc:chgData name="심아름" userId="c9d0f377-4329-40ef-8687-81dc43528981" providerId="ADAL" clId="{DC581F01-5002-4CF0-B463-9F8C011E90C0}" dt="2020-11-17T20:51:48.337" v="10415" actId="47"/>
        <pc:sldMkLst>
          <pc:docMk/>
          <pc:sldMk cId="2682594622" sldId="465"/>
        </pc:sldMkLst>
        <pc:picChg chg="add mod">
          <ac:chgData name="심아름" userId="c9d0f377-4329-40ef-8687-81dc43528981" providerId="ADAL" clId="{DC581F01-5002-4CF0-B463-9F8C011E90C0}" dt="2020-11-17T20:33:59.156" v="9667" actId="1076"/>
          <ac:picMkLst>
            <pc:docMk/>
            <pc:sldMk cId="2682594622" sldId="465"/>
            <ac:picMk id="4098" creationId="{367091A3-5F2E-457D-A61E-69DBE5C8719A}"/>
          </ac:picMkLst>
        </pc:picChg>
        <pc:picChg chg="add del">
          <ac:chgData name="심아름" userId="c9d0f377-4329-40ef-8687-81dc43528981" providerId="ADAL" clId="{DC581F01-5002-4CF0-B463-9F8C011E90C0}" dt="2020-11-17T16:08:34.102" v="518" actId="21"/>
          <ac:picMkLst>
            <pc:docMk/>
            <pc:sldMk cId="2682594622" sldId="465"/>
            <ac:picMk id="4100" creationId="{F73B8726-33AF-4AA6-AFA4-1C47B4314325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8:24:29.490" v="5955" actId="47"/>
        <pc:sldMkLst>
          <pc:docMk/>
          <pc:sldMk cId="309375404" sldId="466"/>
        </pc:sldMkLst>
        <pc:picChg chg="add del mod">
          <ac:chgData name="심아름" userId="c9d0f377-4329-40ef-8687-81dc43528981" providerId="ADAL" clId="{DC581F01-5002-4CF0-B463-9F8C011E90C0}" dt="2020-11-17T16:26:56.302" v="810" actId="21"/>
          <ac:picMkLst>
            <pc:docMk/>
            <pc:sldMk cId="309375404" sldId="466"/>
            <ac:picMk id="2" creationId="{6209FB0D-7B6B-4B1D-8792-FEE1BE6D255B}"/>
          </ac:picMkLst>
        </pc:picChg>
        <pc:picChg chg="add mod">
          <ac:chgData name="심아름" userId="c9d0f377-4329-40ef-8687-81dc43528981" providerId="ADAL" clId="{DC581F01-5002-4CF0-B463-9F8C011E90C0}" dt="2020-11-17T16:26:50.648" v="808" actId="1076"/>
          <ac:picMkLst>
            <pc:docMk/>
            <pc:sldMk cId="309375404" sldId="466"/>
            <ac:picMk id="5122" creationId="{6EB254B7-5B14-468F-8517-D7D57D4D7196}"/>
          </ac:picMkLst>
        </pc:picChg>
        <pc:picChg chg="add del mod">
          <ac:chgData name="심아름" userId="c9d0f377-4329-40ef-8687-81dc43528981" providerId="ADAL" clId="{DC581F01-5002-4CF0-B463-9F8C011E90C0}" dt="2020-11-17T16:07:18.456" v="514" actId="21"/>
          <ac:picMkLst>
            <pc:docMk/>
            <pc:sldMk cId="309375404" sldId="466"/>
            <ac:picMk id="5124" creationId="{5817B8DF-892B-48E1-BA10-FC6DEDFA3EE3}"/>
          </ac:picMkLst>
        </pc:picChg>
      </pc:sldChg>
      <pc:sldChg chg="addSp new add del modNotesTx">
        <pc:chgData name="심아름" userId="c9d0f377-4329-40ef-8687-81dc43528981" providerId="ADAL" clId="{DC581F01-5002-4CF0-B463-9F8C011E90C0}" dt="2020-11-17T20:51:48.337" v="10415" actId="47"/>
        <pc:sldMkLst>
          <pc:docMk/>
          <pc:sldMk cId="852335307" sldId="467"/>
        </pc:sldMkLst>
        <pc:picChg chg="add">
          <ac:chgData name="심아름" userId="c9d0f377-4329-40ef-8687-81dc43528981" providerId="ADAL" clId="{DC581F01-5002-4CF0-B463-9F8C011E90C0}" dt="2020-11-17T16:06:12.094" v="509"/>
          <ac:picMkLst>
            <pc:docMk/>
            <pc:sldMk cId="852335307" sldId="467"/>
            <ac:picMk id="6146" creationId="{E5B441D7-F8D4-4597-AC41-F945CDA86253}"/>
          </ac:picMkLst>
        </pc:picChg>
      </pc:sldChg>
      <pc:sldChg chg="addSp new del">
        <pc:chgData name="심아름" userId="c9d0f377-4329-40ef-8687-81dc43528981" providerId="ADAL" clId="{DC581F01-5002-4CF0-B463-9F8C011E90C0}" dt="2020-11-17T18:14:38.446" v="5147" actId="47"/>
        <pc:sldMkLst>
          <pc:docMk/>
          <pc:sldMk cId="1245187815" sldId="468"/>
        </pc:sldMkLst>
        <pc:picChg chg="add">
          <ac:chgData name="심아름" userId="c9d0f377-4329-40ef-8687-81dc43528981" providerId="ADAL" clId="{DC581F01-5002-4CF0-B463-9F8C011E90C0}" dt="2020-11-17T16:06:22.180" v="511"/>
          <ac:picMkLst>
            <pc:docMk/>
            <pc:sldMk cId="1245187815" sldId="468"/>
            <ac:picMk id="7170" creationId="{B59D7820-6356-4DF0-AA8B-E4CDF8B1AC8A}"/>
          </ac:picMkLst>
        </pc:picChg>
      </pc:sldChg>
      <pc:sldChg chg="addSp new del mod">
        <pc:chgData name="심아름" userId="c9d0f377-4329-40ef-8687-81dc43528981" providerId="ADAL" clId="{DC581F01-5002-4CF0-B463-9F8C011E90C0}" dt="2020-11-17T18:24:28.128" v="5954" actId="47"/>
        <pc:sldMkLst>
          <pc:docMk/>
          <pc:sldMk cId="1417181498" sldId="469"/>
        </pc:sldMkLst>
        <pc:picChg chg="add">
          <ac:chgData name="심아름" userId="c9d0f377-4329-40ef-8687-81dc43528981" providerId="ADAL" clId="{DC581F01-5002-4CF0-B463-9F8C011E90C0}" dt="2020-11-17T16:07:19.946" v="516" actId="22"/>
          <ac:picMkLst>
            <pc:docMk/>
            <pc:sldMk cId="1417181498" sldId="469"/>
            <ac:picMk id="3" creationId="{D392066A-B2D6-4D1C-BAB9-852CBC1B51C8}"/>
          </ac:picMkLst>
        </pc:picChg>
      </pc:sldChg>
      <pc:sldChg chg="addSp new add del mod">
        <pc:chgData name="심아름" userId="c9d0f377-4329-40ef-8687-81dc43528981" providerId="ADAL" clId="{DC581F01-5002-4CF0-B463-9F8C011E90C0}" dt="2020-11-17T20:51:48.337" v="10415" actId="47"/>
        <pc:sldMkLst>
          <pc:docMk/>
          <pc:sldMk cId="4066291603" sldId="470"/>
        </pc:sldMkLst>
        <pc:picChg chg="add">
          <ac:chgData name="심아름" userId="c9d0f377-4329-40ef-8687-81dc43528981" providerId="ADAL" clId="{DC581F01-5002-4CF0-B463-9F8C011E90C0}" dt="2020-11-17T16:08:37.049" v="520" actId="22"/>
          <ac:picMkLst>
            <pc:docMk/>
            <pc:sldMk cId="4066291603" sldId="470"/>
            <ac:picMk id="3" creationId="{D044175B-CC41-436C-8A6B-97780C741DE2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7:22:04.694" v="2098" actId="47"/>
        <pc:sldMkLst>
          <pc:docMk/>
          <pc:sldMk cId="279634888" sldId="471"/>
        </pc:sldMkLst>
        <pc:spChg chg="add">
          <ac:chgData name="심아름" userId="c9d0f377-4329-40ef-8687-81dc43528981" providerId="ADAL" clId="{DC581F01-5002-4CF0-B463-9F8C011E90C0}" dt="2020-11-17T16:09:26.491" v="524" actId="22"/>
          <ac:spMkLst>
            <pc:docMk/>
            <pc:sldMk cId="279634888" sldId="471"/>
            <ac:spMk id="5" creationId="{008FEA3F-B74A-443C-BC4B-82ACB28D73B3}"/>
          </ac:spMkLst>
        </pc:spChg>
        <pc:spChg chg="add mod">
          <ac:chgData name="심아름" userId="c9d0f377-4329-40ef-8687-81dc43528981" providerId="ADAL" clId="{DC581F01-5002-4CF0-B463-9F8C011E90C0}" dt="2020-11-17T16:09:38.431" v="565"/>
          <ac:spMkLst>
            <pc:docMk/>
            <pc:sldMk cId="279634888" sldId="471"/>
            <ac:spMk id="7" creationId="{B86F82BD-5746-4337-985C-3680FB91A0B5}"/>
          </ac:spMkLst>
        </pc:spChg>
        <pc:picChg chg="add del mod">
          <ac:chgData name="심아름" userId="c9d0f377-4329-40ef-8687-81dc43528981" providerId="ADAL" clId="{DC581F01-5002-4CF0-B463-9F8C011E90C0}" dt="2020-11-17T17:19:15.797" v="2052" actId="478"/>
          <ac:picMkLst>
            <pc:docMk/>
            <pc:sldMk cId="279634888" sldId="471"/>
            <ac:picMk id="3" creationId="{4F4BDF5D-8467-4A34-BA76-201D34FE5A7F}"/>
          </ac:picMkLst>
        </pc:picChg>
        <pc:picChg chg="add mod">
          <ac:chgData name="심아름" userId="c9d0f377-4329-40ef-8687-81dc43528981" providerId="ADAL" clId="{DC581F01-5002-4CF0-B463-9F8C011E90C0}" dt="2020-11-17T17:19:45.930" v="2061" actId="1076"/>
          <ac:picMkLst>
            <pc:docMk/>
            <pc:sldMk cId="279634888" sldId="471"/>
            <ac:picMk id="9" creationId="{6ACAFD6D-F1C9-42FE-AE76-0C4261C95934}"/>
          </ac:picMkLst>
        </pc:picChg>
        <pc:picChg chg="add mod">
          <ac:chgData name="심아름" userId="c9d0f377-4329-40ef-8687-81dc43528981" providerId="ADAL" clId="{DC581F01-5002-4CF0-B463-9F8C011E90C0}" dt="2020-11-17T17:19:47.194" v="2062" actId="1076"/>
          <ac:picMkLst>
            <pc:docMk/>
            <pc:sldMk cId="279634888" sldId="471"/>
            <ac:picMk id="11" creationId="{089EB1CC-B62B-4DB6-8DC1-630BF6838EEB}"/>
          </ac:picMkLst>
        </pc:picChg>
      </pc:sldChg>
      <pc:sldChg chg="new del">
        <pc:chgData name="심아름" userId="c9d0f377-4329-40ef-8687-81dc43528981" providerId="ADAL" clId="{DC581F01-5002-4CF0-B463-9F8C011E90C0}" dt="2020-11-17T16:12:29.888" v="650" actId="47"/>
        <pc:sldMkLst>
          <pc:docMk/>
          <pc:sldMk cId="1730190503" sldId="472"/>
        </pc:sldMkLst>
      </pc:sldChg>
      <pc:sldChg chg="addSp delSp modSp add mod modNotesTx">
        <pc:chgData name="심아름" userId="c9d0f377-4329-40ef-8687-81dc43528981" providerId="ADAL" clId="{DC581F01-5002-4CF0-B463-9F8C011E90C0}" dt="2020-11-17T19:10:25.328" v="6876" actId="6549"/>
        <pc:sldMkLst>
          <pc:docMk/>
          <pc:sldMk cId="179982650" sldId="473"/>
        </pc:sldMkLst>
        <pc:spChg chg="del mod">
          <ac:chgData name="심아름" userId="c9d0f377-4329-40ef-8687-81dc43528981" providerId="ADAL" clId="{DC581F01-5002-4CF0-B463-9F8C011E90C0}" dt="2020-11-17T17:31:03.506" v="2631" actId="478"/>
          <ac:spMkLst>
            <pc:docMk/>
            <pc:sldMk cId="179982650" sldId="473"/>
            <ac:spMk id="2" creationId="{D7535F2B-61D0-4011-BD47-BBF7216D1CDC}"/>
          </ac:spMkLst>
        </pc:spChg>
        <pc:spChg chg="add del">
          <ac:chgData name="심아름" userId="c9d0f377-4329-40ef-8687-81dc43528981" providerId="ADAL" clId="{DC581F01-5002-4CF0-B463-9F8C011E90C0}" dt="2020-11-17T16:10:39.457" v="579" actId="22"/>
          <ac:spMkLst>
            <pc:docMk/>
            <pc:sldMk cId="179982650" sldId="473"/>
            <ac:spMk id="3" creationId="{009F2F8D-9885-4C6B-8AE9-287E5379338F}"/>
          </ac:spMkLst>
        </pc:spChg>
        <pc:spChg chg="add del">
          <ac:chgData name="심아름" userId="c9d0f377-4329-40ef-8687-81dc43528981" providerId="ADAL" clId="{DC581F01-5002-4CF0-B463-9F8C011E90C0}" dt="2020-11-17T16:10:39.457" v="579" actId="22"/>
          <ac:spMkLst>
            <pc:docMk/>
            <pc:sldMk cId="179982650" sldId="473"/>
            <ac:spMk id="4" creationId="{82A3DB14-5753-49D1-AF4D-630DCCCC20F3}"/>
          </ac:spMkLst>
        </pc:spChg>
        <pc:spChg chg="add mod">
          <ac:chgData name="심아름" userId="c9d0f377-4329-40ef-8687-81dc43528981" providerId="ADAL" clId="{DC581F01-5002-4CF0-B463-9F8C011E90C0}" dt="2020-11-17T17:30:30.456" v="2601" actId="113"/>
          <ac:spMkLst>
            <pc:docMk/>
            <pc:sldMk cId="179982650" sldId="473"/>
            <ac:spMk id="5" creationId="{536CA1A1-046B-45A8-BD24-1B55E535D6CE}"/>
          </ac:spMkLst>
        </pc:spChg>
        <pc:spChg chg="add del">
          <ac:chgData name="심아름" userId="c9d0f377-4329-40ef-8687-81dc43528981" providerId="ADAL" clId="{DC581F01-5002-4CF0-B463-9F8C011E90C0}" dt="2020-11-17T16:10:41.775" v="582" actId="22"/>
          <ac:spMkLst>
            <pc:docMk/>
            <pc:sldMk cId="179982650" sldId="473"/>
            <ac:spMk id="6" creationId="{17844E4A-11CF-4384-AD19-B5D8975F40D4}"/>
          </ac:spMkLst>
        </pc:spChg>
        <pc:spChg chg="add del mod">
          <ac:chgData name="심아름" userId="c9d0f377-4329-40ef-8687-81dc43528981" providerId="ADAL" clId="{DC581F01-5002-4CF0-B463-9F8C011E90C0}" dt="2020-11-17T17:31:18.292" v="2636"/>
          <ac:spMkLst>
            <pc:docMk/>
            <pc:sldMk cId="179982650" sldId="473"/>
            <ac:spMk id="6" creationId="{9C53FDF1-BA76-40BC-BD3D-8D6C26E8D0A4}"/>
          </ac:spMkLst>
        </pc:spChg>
        <pc:spChg chg="mod">
          <ac:chgData name="심아름" userId="c9d0f377-4329-40ef-8687-81dc43528981" providerId="ADAL" clId="{DC581F01-5002-4CF0-B463-9F8C011E90C0}" dt="2020-11-17T18:18:28.507" v="5183" actId="1076"/>
          <ac:spMkLst>
            <pc:docMk/>
            <pc:sldMk cId="179982650" sldId="473"/>
            <ac:spMk id="7" creationId="{25F33885-29E2-4324-9F07-1EA80961D266}"/>
          </ac:spMkLst>
        </pc:spChg>
        <pc:spChg chg="add del">
          <ac:chgData name="심아름" userId="c9d0f377-4329-40ef-8687-81dc43528981" providerId="ADAL" clId="{DC581F01-5002-4CF0-B463-9F8C011E90C0}" dt="2020-11-17T16:33:18.320" v="1154" actId="478"/>
          <ac:spMkLst>
            <pc:docMk/>
            <pc:sldMk cId="179982650" sldId="473"/>
            <ac:spMk id="8" creationId="{6058E43A-8FCB-41CB-83A7-322D7D8B1C54}"/>
          </ac:spMkLst>
        </pc:spChg>
        <pc:spChg chg="add del">
          <ac:chgData name="심아름" userId="c9d0f377-4329-40ef-8687-81dc43528981" providerId="ADAL" clId="{DC581F01-5002-4CF0-B463-9F8C011E90C0}" dt="2020-11-17T16:10:41.775" v="582" actId="22"/>
          <ac:spMkLst>
            <pc:docMk/>
            <pc:sldMk cId="179982650" sldId="473"/>
            <ac:spMk id="8" creationId="{87CE54A8-3BA2-401E-81CF-BD459111E9A3}"/>
          </ac:spMkLst>
        </pc:spChg>
        <pc:spChg chg="add del mod">
          <ac:chgData name="심아름" userId="c9d0f377-4329-40ef-8687-81dc43528981" providerId="ADAL" clId="{DC581F01-5002-4CF0-B463-9F8C011E90C0}" dt="2020-11-17T16:34:46.272" v="1231" actId="478"/>
          <ac:spMkLst>
            <pc:docMk/>
            <pc:sldMk cId="179982650" sldId="473"/>
            <ac:spMk id="10" creationId="{FC507F63-6857-4FAA-BAD0-F2818275544A}"/>
          </ac:spMkLst>
        </pc:spChg>
        <pc:spChg chg="add mod">
          <ac:chgData name="심아름" userId="c9d0f377-4329-40ef-8687-81dc43528981" providerId="ADAL" clId="{DC581F01-5002-4CF0-B463-9F8C011E90C0}" dt="2020-11-17T17:30:31.202" v="2602" actId="113"/>
          <ac:spMkLst>
            <pc:docMk/>
            <pc:sldMk cId="179982650" sldId="473"/>
            <ac:spMk id="11" creationId="{9A7F9B16-5559-4528-8B45-734F181E4867}"/>
          </ac:spMkLst>
        </pc:spChg>
        <pc:spChg chg="add del mod">
          <ac:chgData name="심아름" userId="c9d0f377-4329-40ef-8687-81dc43528981" providerId="ADAL" clId="{DC581F01-5002-4CF0-B463-9F8C011E90C0}" dt="2020-11-17T16:34:46.272" v="1231" actId="478"/>
          <ac:spMkLst>
            <pc:docMk/>
            <pc:sldMk cId="179982650" sldId="473"/>
            <ac:spMk id="12" creationId="{3BA6F5EB-CCB4-4452-8180-7282FCDB79DD}"/>
          </ac:spMkLst>
        </pc:spChg>
        <pc:spChg chg="mod">
          <ac:chgData name="심아름" userId="c9d0f377-4329-40ef-8687-81dc43528981" providerId="ADAL" clId="{DC581F01-5002-4CF0-B463-9F8C011E90C0}" dt="2020-11-17T17:30:15.186" v="2592" actId="20577"/>
          <ac:spMkLst>
            <pc:docMk/>
            <pc:sldMk cId="179982650" sldId="473"/>
            <ac:spMk id="18" creationId="{9AA66A9E-6CAD-4346-91C2-09929347FD0F}"/>
          </ac:spMkLst>
        </pc:spChg>
        <pc:picChg chg="add del">
          <ac:chgData name="심아름" userId="c9d0f377-4329-40ef-8687-81dc43528981" providerId="ADAL" clId="{DC581F01-5002-4CF0-B463-9F8C011E90C0}" dt="2020-11-17T16:27:39.189" v="836" actId="478"/>
          <ac:picMkLst>
            <pc:docMk/>
            <pc:sldMk cId="179982650" sldId="473"/>
            <ac:picMk id="14" creationId="{D39C8FDF-47B4-44A4-A310-754E6BEF0198}"/>
          </ac:picMkLst>
        </pc:picChg>
      </pc:sldChg>
      <pc:sldChg chg="new del ord">
        <pc:chgData name="심아름" userId="c9d0f377-4329-40ef-8687-81dc43528981" providerId="ADAL" clId="{DC581F01-5002-4CF0-B463-9F8C011E90C0}" dt="2020-11-17T18:13:45.423" v="5134" actId="47"/>
        <pc:sldMkLst>
          <pc:docMk/>
          <pc:sldMk cId="3630029373" sldId="474"/>
        </pc:sldMkLst>
      </pc:sldChg>
      <pc:sldChg chg="addSp modSp new del">
        <pc:chgData name="심아름" userId="c9d0f377-4329-40ef-8687-81dc43528981" providerId="ADAL" clId="{DC581F01-5002-4CF0-B463-9F8C011E90C0}" dt="2020-11-17T19:38:02.841" v="7905" actId="47"/>
        <pc:sldMkLst>
          <pc:docMk/>
          <pc:sldMk cId="2450403425" sldId="475"/>
        </pc:sldMkLst>
        <pc:picChg chg="add mod">
          <ac:chgData name="심아름" userId="c9d0f377-4329-40ef-8687-81dc43528981" providerId="ADAL" clId="{DC581F01-5002-4CF0-B463-9F8C011E90C0}" dt="2020-11-17T16:14:59.933" v="700" actId="1076"/>
          <ac:picMkLst>
            <pc:docMk/>
            <pc:sldMk cId="2450403425" sldId="475"/>
            <ac:picMk id="8194" creationId="{1421F816-6B3E-4107-9579-4E2FA23BE3F5}"/>
          </ac:picMkLst>
        </pc:picChg>
      </pc:sldChg>
      <pc:sldChg chg="addSp delSp modSp new del">
        <pc:chgData name="심아름" userId="c9d0f377-4329-40ef-8687-81dc43528981" providerId="ADAL" clId="{DC581F01-5002-4CF0-B463-9F8C011E90C0}" dt="2020-11-17T19:38:03.714" v="7906" actId="47"/>
        <pc:sldMkLst>
          <pc:docMk/>
          <pc:sldMk cId="1253625158" sldId="476"/>
        </pc:sldMkLst>
        <pc:picChg chg="add del mod">
          <ac:chgData name="심아름" userId="c9d0f377-4329-40ef-8687-81dc43528981" providerId="ADAL" clId="{DC581F01-5002-4CF0-B463-9F8C011E90C0}" dt="2020-11-17T16:13:25.653" v="679" actId="478"/>
          <ac:picMkLst>
            <pc:docMk/>
            <pc:sldMk cId="1253625158" sldId="476"/>
            <ac:picMk id="9218" creationId="{DE89FBC7-3FB2-4B1D-8396-BCF16F4E775C}"/>
          </ac:picMkLst>
        </pc:picChg>
        <pc:picChg chg="add mod">
          <ac:chgData name="심아름" userId="c9d0f377-4329-40ef-8687-81dc43528981" providerId="ADAL" clId="{DC581F01-5002-4CF0-B463-9F8C011E90C0}" dt="2020-11-17T16:15:03.149" v="701" actId="1076"/>
          <ac:picMkLst>
            <pc:docMk/>
            <pc:sldMk cId="1253625158" sldId="476"/>
            <ac:picMk id="9220" creationId="{D244CDDD-20FB-4627-8ABD-B3B5A735BC22}"/>
          </ac:picMkLst>
        </pc:picChg>
        <pc:picChg chg="add del mod">
          <ac:chgData name="심아름" userId="c9d0f377-4329-40ef-8687-81dc43528981" providerId="ADAL" clId="{DC581F01-5002-4CF0-B463-9F8C011E90C0}" dt="2020-11-17T16:13:38.749" v="682" actId="21"/>
          <ac:picMkLst>
            <pc:docMk/>
            <pc:sldMk cId="1253625158" sldId="476"/>
            <ac:picMk id="9222" creationId="{5D32F3EE-6225-4F11-A5CC-9603ADF4FA8A}"/>
          </ac:picMkLst>
        </pc:picChg>
      </pc:sldChg>
      <pc:sldChg chg="addSp modSp new del mod">
        <pc:chgData name="심아름" userId="c9d0f377-4329-40ef-8687-81dc43528981" providerId="ADAL" clId="{DC581F01-5002-4CF0-B463-9F8C011E90C0}" dt="2020-11-17T19:38:04.364" v="7907" actId="47"/>
        <pc:sldMkLst>
          <pc:docMk/>
          <pc:sldMk cId="4099593767" sldId="477"/>
        </pc:sldMkLst>
        <pc:picChg chg="add mod">
          <ac:chgData name="심아름" userId="c9d0f377-4329-40ef-8687-81dc43528981" providerId="ADAL" clId="{DC581F01-5002-4CF0-B463-9F8C011E90C0}" dt="2020-11-17T16:15:05.260" v="702" actId="1076"/>
          <ac:picMkLst>
            <pc:docMk/>
            <pc:sldMk cId="4099593767" sldId="477"/>
            <ac:picMk id="3" creationId="{515EAC5D-9E8D-4F88-A80A-A005486C5BFD}"/>
          </ac:picMkLst>
        </pc:picChg>
      </pc:sldChg>
      <pc:sldChg chg="addSp modSp new add del">
        <pc:chgData name="심아름" userId="c9d0f377-4329-40ef-8687-81dc43528981" providerId="ADAL" clId="{DC581F01-5002-4CF0-B463-9F8C011E90C0}" dt="2020-11-17T20:33:44.169" v="9666" actId="47"/>
        <pc:sldMkLst>
          <pc:docMk/>
          <pc:sldMk cId="1694660378" sldId="478"/>
        </pc:sldMkLst>
        <pc:picChg chg="add mod">
          <ac:chgData name="심아름" userId="c9d0f377-4329-40ef-8687-81dc43528981" providerId="ADAL" clId="{DC581F01-5002-4CF0-B463-9F8C011E90C0}" dt="2020-11-17T20:33:37.921" v="9665" actId="14100"/>
          <ac:picMkLst>
            <pc:docMk/>
            <pc:sldMk cId="1694660378" sldId="478"/>
            <ac:picMk id="10242" creationId="{8C65A197-2636-4595-8FAE-C04DEC258F5D}"/>
          </ac:picMkLst>
        </pc:picChg>
      </pc:sldChg>
      <pc:sldChg chg="addSp modSp new del">
        <pc:chgData name="심아름" userId="c9d0f377-4329-40ef-8687-81dc43528981" providerId="ADAL" clId="{DC581F01-5002-4CF0-B463-9F8C011E90C0}" dt="2020-11-17T20:34:32.063" v="9668" actId="47"/>
        <pc:sldMkLst>
          <pc:docMk/>
          <pc:sldMk cId="3419536571" sldId="479"/>
        </pc:sldMkLst>
        <pc:picChg chg="add mod">
          <ac:chgData name="심아름" userId="c9d0f377-4329-40ef-8687-81dc43528981" providerId="ADAL" clId="{DC581F01-5002-4CF0-B463-9F8C011E90C0}" dt="2020-11-17T16:14:43.649" v="694" actId="14100"/>
          <ac:picMkLst>
            <pc:docMk/>
            <pc:sldMk cId="3419536571" sldId="479"/>
            <ac:picMk id="11266" creationId="{9D21647E-811B-4586-8DF7-F86AD6E52392}"/>
          </ac:picMkLst>
        </pc:picChg>
      </pc:sldChg>
      <pc:sldChg chg="addSp modSp new del">
        <pc:chgData name="심아름" userId="c9d0f377-4329-40ef-8687-81dc43528981" providerId="ADAL" clId="{DC581F01-5002-4CF0-B463-9F8C011E90C0}" dt="2020-11-17T19:38:28.401" v="7910" actId="47"/>
        <pc:sldMkLst>
          <pc:docMk/>
          <pc:sldMk cId="2882762100" sldId="480"/>
        </pc:sldMkLst>
        <pc:picChg chg="add mod">
          <ac:chgData name="심아름" userId="c9d0f377-4329-40ef-8687-81dc43528981" providerId="ADAL" clId="{DC581F01-5002-4CF0-B463-9F8C011E90C0}" dt="2020-11-17T16:15:10.228" v="704" actId="1076"/>
          <ac:picMkLst>
            <pc:docMk/>
            <pc:sldMk cId="2882762100" sldId="480"/>
            <ac:picMk id="12290" creationId="{2B1665DB-2F7A-4907-8E74-683879C5FCA4}"/>
          </ac:picMkLst>
        </pc:picChg>
      </pc:sldChg>
      <pc:sldChg chg="addSp modSp new del mod">
        <pc:chgData name="심아름" userId="c9d0f377-4329-40ef-8687-81dc43528981" providerId="ADAL" clId="{DC581F01-5002-4CF0-B463-9F8C011E90C0}" dt="2020-11-17T19:38:34.455" v="7911" actId="47"/>
        <pc:sldMkLst>
          <pc:docMk/>
          <pc:sldMk cId="2978577829" sldId="481"/>
        </pc:sldMkLst>
        <pc:spChg chg="add mod">
          <ac:chgData name="심아름" userId="c9d0f377-4329-40ef-8687-81dc43528981" providerId="ADAL" clId="{DC581F01-5002-4CF0-B463-9F8C011E90C0}" dt="2020-11-17T16:15:34.235" v="712"/>
          <ac:spMkLst>
            <pc:docMk/>
            <pc:sldMk cId="2978577829" sldId="481"/>
            <ac:spMk id="3" creationId="{D66BC3FD-6D2D-416D-9973-AA20A2FEEF61}"/>
          </ac:spMkLst>
        </pc:spChg>
        <pc:spChg chg="add mod">
          <ac:chgData name="심아름" userId="c9d0f377-4329-40ef-8687-81dc43528981" providerId="ADAL" clId="{DC581F01-5002-4CF0-B463-9F8C011E90C0}" dt="2020-11-17T16:15:41.215" v="715" actId="14100"/>
          <ac:spMkLst>
            <pc:docMk/>
            <pc:sldMk cId="2978577829" sldId="481"/>
            <ac:spMk id="5" creationId="{0A8B85F3-11B9-4957-8159-11AA72093BF1}"/>
          </ac:spMkLst>
        </pc:spChg>
      </pc:sldChg>
      <pc:sldChg chg="addSp modSp new del mod">
        <pc:chgData name="심아름" userId="c9d0f377-4329-40ef-8687-81dc43528981" providerId="ADAL" clId="{DC581F01-5002-4CF0-B463-9F8C011E90C0}" dt="2020-11-17T19:38:36.788" v="7912" actId="47"/>
        <pc:sldMkLst>
          <pc:docMk/>
          <pc:sldMk cId="3430834568" sldId="482"/>
        </pc:sldMkLst>
        <pc:spChg chg="add mod">
          <ac:chgData name="심아름" userId="c9d0f377-4329-40ef-8687-81dc43528981" providerId="ADAL" clId="{DC581F01-5002-4CF0-B463-9F8C011E90C0}" dt="2020-11-17T16:15:59.881" v="734" actId="1076"/>
          <ac:spMkLst>
            <pc:docMk/>
            <pc:sldMk cId="3430834568" sldId="482"/>
            <ac:spMk id="3" creationId="{A887E10F-D604-401C-9679-51A1B5F0F49E}"/>
          </ac:spMkLst>
        </pc:spChg>
        <pc:picChg chg="add mod">
          <ac:chgData name="심아름" userId="c9d0f377-4329-40ef-8687-81dc43528981" providerId="ADAL" clId="{DC581F01-5002-4CF0-B463-9F8C011E90C0}" dt="2020-11-17T16:16:03.062" v="736" actId="14100"/>
          <ac:picMkLst>
            <pc:docMk/>
            <pc:sldMk cId="3430834568" sldId="482"/>
            <ac:picMk id="13314" creationId="{2D6B9038-9D9C-4053-B5E9-E6A6AFC078B8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9:38:38.518" v="7913" actId="47"/>
        <pc:sldMkLst>
          <pc:docMk/>
          <pc:sldMk cId="1439323741" sldId="483"/>
        </pc:sldMkLst>
        <pc:spChg chg="add mod">
          <ac:chgData name="심아름" userId="c9d0f377-4329-40ef-8687-81dc43528981" providerId="ADAL" clId="{DC581F01-5002-4CF0-B463-9F8C011E90C0}" dt="2020-11-17T16:17:06.721" v="769" actId="1076"/>
          <ac:spMkLst>
            <pc:docMk/>
            <pc:sldMk cId="1439323741" sldId="483"/>
            <ac:spMk id="2" creationId="{E4CFE298-DD41-495B-85F9-D3742545637D}"/>
          </ac:spMkLst>
        </pc:spChg>
        <pc:spChg chg="add del">
          <ac:chgData name="심아름" userId="c9d0f377-4329-40ef-8687-81dc43528981" providerId="ADAL" clId="{DC581F01-5002-4CF0-B463-9F8C011E90C0}" dt="2020-11-17T16:16:59.368" v="762" actId="22"/>
          <ac:spMkLst>
            <pc:docMk/>
            <pc:sldMk cId="1439323741" sldId="483"/>
            <ac:spMk id="3" creationId="{947E180B-4208-41E1-B2C5-121B719B9006}"/>
          </ac:spMkLst>
        </pc:spChg>
        <pc:spChg chg="add">
          <ac:chgData name="심아름" userId="c9d0f377-4329-40ef-8687-81dc43528981" providerId="ADAL" clId="{DC581F01-5002-4CF0-B463-9F8C011E90C0}" dt="2020-11-17T16:17:05.394" v="768" actId="22"/>
          <ac:spMkLst>
            <pc:docMk/>
            <pc:sldMk cId="1439323741" sldId="483"/>
            <ac:spMk id="5" creationId="{D0994437-2AF0-47DD-8904-3CB41ACABE1D}"/>
          </ac:spMkLst>
        </pc:spChg>
        <pc:picChg chg="add mod">
          <ac:chgData name="심아름" userId="c9d0f377-4329-40ef-8687-81dc43528981" providerId="ADAL" clId="{DC581F01-5002-4CF0-B463-9F8C011E90C0}" dt="2020-11-17T16:17:03.077" v="765" actId="1076"/>
          <ac:picMkLst>
            <pc:docMk/>
            <pc:sldMk cId="1439323741" sldId="483"/>
            <ac:picMk id="14338" creationId="{29A548C4-1CD9-4317-AB50-B753EDB4ED4F}"/>
          </ac:picMkLst>
        </pc:picChg>
      </pc:sldChg>
      <pc:sldChg chg="addSp modSp new del mod">
        <pc:chgData name="심아름" userId="c9d0f377-4329-40ef-8687-81dc43528981" providerId="ADAL" clId="{DC581F01-5002-4CF0-B463-9F8C011E90C0}" dt="2020-11-17T19:38:39.470" v="7914" actId="47"/>
        <pc:sldMkLst>
          <pc:docMk/>
          <pc:sldMk cId="964081438" sldId="484"/>
        </pc:sldMkLst>
        <pc:spChg chg="add mod">
          <ac:chgData name="심아름" userId="c9d0f377-4329-40ef-8687-81dc43528981" providerId="ADAL" clId="{DC581F01-5002-4CF0-B463-9F8C011E90C0}" dt="2020-11-17T16:16:39.959" v="755" actId="1076"/>
          <ac:spMkLst>
            <pc:docMk/>
            <pc:sldMk cId="964081438" sldId="484"/>
            <ac:spMk id="3" creationId="{7D37B370-6CD8-4E19-8193-16586AB418E0}"/>
          </ac:spMkLst>
        </pc:spChg>
        <pc:spChg chg="add">
          <ac:chgData name="심아름" userId="c9d0f377-4329-40ef-8687-81dc43528981" providerId="ADAL" clId="{DC581F01-5002-4CF0-B463-9F8C011E90C0}" dt="2020-11-17T16:17:07.868" v="770" actId="22"/>
          <ac:spMkLst>
            <pc:docMk/>
            <pc:sldMk cId="964081438" sldId="484"/>
            <ac:spMk id="4" creationId="{CAFD71C9-E160-4F59-A625-BD59CC942107}"/>
          </ac:spMkLst>
        </pc:spChg>
        <pc:picChg chg="add mod">
          <ac:chgData name="심아름" userId="c9d0f377-4329-40ef-8687-81dc43528981" providerId="ADAL" clId="{DC581F01-5002-4CF0-B463-9F8C011E90C0}" dt="2020-11-17T16:16:43.463" v="757" actId="14100"/>
          <ac:picMkLst>
            <pc:docMk/>
            <pc:sldMk cId="964081438" sldId="484"/>
            <ac:picMk id="15362" creationId="{77942839-9BA6-4A31-93D8-E3CC94542EFB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9:38:40.406" v="7915" actId="47"/>
        <pc:sldMkLst>
          <pc:docMk/>
          <pc:sldMk cId="300314379" sldId="485"/>
        </pc:sldMkLst>
        <pc:spChg chg="add mod">
          <ac:chgData name="심아름" userId="c9d0f377-4329-40ef-8687-81dc43528981" providerId="ADAL" clId="{DC581F01-5002-4CF0-B463-9F8C011E90C0}" dt="2020-11-17T16:16:51.810" v="760" actId="1076"/>
          <ac:spMkLst>
            <pc:docMk/>
            <pc:sldMk cId="300314379" sldId="485"/>
            <ac:spMk id="3" creationId="{11EC1D83-1C9B-4392-8CE6-0BE16448F92A}"/>
          </ac:spMkLst>
        </pc:spChg>
        <pc:spChg chg="add">
          <ac:chgData name="심아름" userId="c9d0f377-4329-40ef-8687-81dc43528981" providerId="ADAL" clId="{DC581F01-5002-4CF0-B463-9F8C011E90C0}" dt="2020-11-17T16:17:09.107" v="771" actId="22"/>
          <ac:spMkLst>
            <pc:docMk/>
            <pc:sldMk cId="300314379" sldId="485"/>
            <ac:spMk id="5" creationId="{6CCAB252-2F4F-48D6-9BF3-B196A0EE19C9}"/>
          </ac:spMkLst>
        </pc:spChg>
        <pc:spChg chg="add del">
          <ac:chgData name="심아름" userId="c9d0f377-4329-40ef-8687-81dc43528981" providerId="ADAL" clId="{DC581F01-5002-4CF0-B463-9F8C011E90C0}" dt="2020-11-17T16:17:17.525" v="773"/>
          <ac:spMkLst>
            <pc:docMk/>
            <pc:sldMk cId="300314379" sldId="485"/>
            <ac:spMk id="6" creationId="{F02DDF60-2E14-4141-814F-797782C845AD}"/>
          </ac:spMkLst>
        </pc:spChg>
        <pc:spChg chg="add del">
          <ac:chgData name="심아름" userId="c9d0f377-4329-40ef-8687-81dc43528981" providerId="ADAL" clId="{DC581F01-5002-4CF0-B463-9F8C011E90C0}" dt="2020-11-17T16:17:19.450" v="775"/>
          <ac:spMkLst>
            <pc:docMk/>
            <pc:sldMk cId="300314379" sldId="485"/>
            <ac:spMk id="7" creationId="{0AB74AF3-C764-40F7-B1DF-472023F71701}"/>
          </ac:spMkLst>
        </pc:spChg>
        <pc:picChg chg="add del">
          <ac:chgData name="심아름" userId="c9d0f377-4329-40ef-8687-81dc43528981" providerId="ADAL" clId="{DC581F01-5002-4CF0-B463-9F8C011E90C0}" dt="2020-11-17T16:17:17.525" v="773"/>
          <ac:picMkLst>
            <pc:docMk/>
            <pc:sldMk cId="300314379" sldId="485"/>
            <ac:picMk id="16386" creationId="{B1902A08-BE3F-4A3A-A092-DE274078C69D}"/>
          </ac:picMkLst>
        </pc:picChg>
        <pc:picChg chg="add del">
          <ac:chgData name="심아름" userId="c9d0f377-4329-40ef-8687-81dc43528981" providerId="ADAL" clId="{DC581F01-5002-4CF0-B463-9F8C011E90C0}" dt="2020-11-17T16:17:17.525" v="773"/>
          <ac:picMkLst>
            <pc:docMk/>
            <pc:sldMk cId="300314379" sldId="485"/>
            <ac:picMk id="16387" creationId="{5F34F23A-63F0-4B60-BEF1-DE581E591046}"/>
          </ac:picMkLst>
        </pc:picChg>
        <pc:picChg chg="add del">
          <ac:chgData name="심아름" userId="c9d0f377-4329-40ef-8687-81dc43528981" providerId="ADAL" clId="{DC581F01-5002-4CF0-B463-9F8C011E90C0}" dt="2020-11-17T16:17:17.525" v="773"/>
          <ac:picMkLst>
            <pc:docMk/>
            <pc:sldMk cId="300314379" sldId="485"/>
            <ac:picMk id="16388" creationId="{5841E817-8BD8-471F-9FE4-8B546FF31BB0}"/>
          </ac:picMkLst>
        </pc:picChg>
        <pc:picChg chg="add del">
          <ac:chgData name="심아름" userId="c9d0f377-4329-40ef-8687-81dc43528981" providerId="ADAL" clId="{DC581F01-5002-4CF0-B463-9F8C011E90C0}" dt="2020-11-17T16:17:17.525" v="773"/>
          <ac:picMkLst>
            <pc:docMk/>
            <pc:sldMk cId="300314379" sldId="485"/>
            <ac:picMk id="16389" creationId="{29498B0C-FC85-4744-8144-68D623BC7303}"/>
          </ac:picMkLst>
        </pc:picChg>
        <pc:picChg chg="add del">
          <ac:chgData name="심아름" userId="c9d0f377-4329-40ef-8687-81dc43528981" providerId="ADAL" clId="{DC581F01-5002-4CF0-B463-9F8C011E90C0}" dt="2020-11-17T16:17:17.525" v="773"/>
          <ac:picMkLst>
            <pc:docMk/>
            <pc:sldMk cId="300314379" sldId="485"/>
            <ac:picMk id="16390" creationId="{DB43E01C-D368-4B17-9357-0D49335D50A3}"/>
          </ac:picMkLst>
        </pc:picChg>
        <pc:picChg chg="add del">
          <ac:chgData name="심아름" userId="c9d0f377-4329-40ef-8687-81dc43528981" providerId="ADAL" clId="{DC581F01-5002-4CF0-B463-9F8C011E90C0}" dt="2020-11-17T16:17:19.450" v="775"/>
          <ac:picMkLst>
            <pc:docMk/>
            <pc:sldMk cId="300314379" sldId="485"/>
            <ac:picMk id="16392" creationId="{95546E9B-C52D-4876-B077-EB49B04F94D3}"/>
          </ac:picMkLst>
        </pc:picChg>
        <pc:picChg chg="add del">
          <ac:chgData name="심아름" userId="c9d0f377-4329-40ef-8687-81dc43528981" providerId="ADAL" clId="{DC581F01-5002-4CF0-B463-9F8C011E90C0}" dt="2020-11-17T16:17:19.450" v="775"/>
          <ac:picMkLst>
            <pc:docMk/>
            <pc:sldMk cId="300314379" sldId="485"/>
            <ac:picMk id="16393" creationId="{635609EE-EAD5-4EA9-87A4-2AB012C6B0E3}"/>
          </ac:picMkLst>
        </pc:picChg>
        <pc:picChg chg="add del">
          <ac:chgData name="심아름" userId="c9d0f377-4329-40ef-8687-81dc43528981" providerId="ADAL" clId="{DC581F01-5002-4CF0-B463-9F8C011E90C0}" dt="2020-11-17T16:17:19.450" v="775"/>
          <ac:picMkLst>
            <pc:docMk/>
            <pc:sldMk cId="300314379" sldId="485"/>
            <ac:picMk id="16394" creationId="{BCD9F4AA-01D7-42A8-9F48-BC45D87F1F7E}"/>
          </ac:picMkLst>
        </pc:picChg>
        <pc:picChg chg="add del">
          <ac:chgData name="심아름" userId="c9d0f377-4329-40ef-8687-81dc43528981" providerId="ADAL" clId="{DC581F01-5002-4CF0-B463-9F8C011E90C0}" dt="2020-11-17T16:17:19.450" v="775"/>
          <ac:picMkLst>
            <pc:docMk/>
            <pc:sldMk cId="300314379" sldId="485"/>
            <ac:picMk id="16395" creationId="{43D11AD2-4EF3-461F-9B64-3C101FF63077}"/>
          </ac:picMkLst>
        </pc:picChg>
        <pc:picChg chg="add del">
          <ac:chgData name="심아름" userId="c9d0f377-4329-40ef-8687-81dc43528981" providerId="ADAL" clId="{DC581F01-5002-4CF0-B463-9F8C011E90C0}" dt="2020-11-17T16:17:19.450" v="775"/>
          <ac:picMkLst>
            <pc:docMk/>
            <pc:sldMk cId="300314379" sldId="485"/>
            <ac:picMk id="16396" creationId="{A4C11CFF-1F41-4976-8C22-6D538A705A86}"/>
          </ac:picMkLst>
        </pc:picChg>
      </pc:sldChg>
      <pc:sldChg chg="addSp delSp modSp new mod ord">
        <pc:chgData name="심아름" userId="c9d0f377-4329-40ef-8687-81dc43528981" providerId="ADAL" clId="{DC581F01-5002-4CF0-B463-9F8C011E90C0}" dt="2020-11-17T20:47:44.858" v="10350" actId="1076"/>
        <pc:sldMkLst>
          <pc:docMk/>
          <pc:sldMk cId="819713652" sldId="486"/>
        </pc:sldMkLst>
        <pc:spChg chg="add mod">
          <ac:chgData name="심아름" userId="c9d0f377-4329-40ef-8687-81dc43528981" providerId="ADAL" clId="{DC581F01-5002-4CF0-B463-9F8C011E90C0}" dt="2020-11-17T20:47:36.158" v="10347" actId="20577"/>
          <ac:spMkLst>
            <pc:docMk/>
            <pc:sldMk cId="819713652" sldId="486"/>
            <ac:spMk id="2" creationId="{89DAB29C-51A0-4E51-B152-E1F40D5008AB}"/>
          </ac:spMkLst>
        </pc:spChg>
        <pc:spChg chg="add del">
          <ac:chgData name="심아름" userId="c9d0f377-4329-40ef-8687-81dc43528981" providerId="ADAL" clId="{DC581F01-5002-4CF0-B463-9F8C011E90C0}" dt="2020-11-17T20:46:56.463" v="10287" actId="478"/>
          <ac:spMkLst>
            <pc:docMk/>
            <pc:sldMk cId="819713652" sldId="486"/>
            <ac:spMk id="4" creationId="{A256E32B-A5A0-490B-A6C4-24AE855990A2}"/>
          </ac:spMkLst>
        </pc:spChg>
        <pc:spChg chg="add ord">
          <ac:chgData name="심아름" userId="c9d0f377-4329-40ef-8687-81dc43528981" providerId="ADAL" clId="{DC581F01-5002-4CF0-B463-9F8C011E90C0}" dt="2020-11-17T20:46:59.439" v="10292" actId="171"/>
          <ac:spMkLst>
            <pc:docMk/>
            <pc:sldMk cId="819713652" sldId="486"/>
            <ac:spMk id="6" creationId="{BFF5CEEC-6618-40C2-AC6F-AE2F607CCF6E}"/>
          </ac:spMkLst>
        </pc:spChg>
        <pc:spChg chg="add ord">
          <ac:chgData name="심아름" userId="c9d0f377-4329-40ef-8687-81dc43528981" providerId="ADAL" clId="{DC581F01-5002-4CF0-B463-9F8C011E90C0}" dt="2020-11-17T20:46:59.439" v="10292" actId="171"/>
          <ac:spMkLst>
            <pc:docMk/>
            <pc:sldMk cId="819713652" sldId="486"/>
            <ac:spMk id="7" creationId="{2CDD5122-32C2-4CFD-B1BD-76D1A51E83BF}"/>
          </ac:spMkLst>
        </pc:spChg>
        <pc:spChg chg="add mod">
          <ac:chgData name="심아름" userId="c9d0f377-4329-40ef-8687-81dc43528981" providerId="ADAL" clId="{DC581F01-5002-4CF0-B463-9F8C011E90C0}" dt="2020-11-17T20:47:29.860" v="10341" actId="2711"/>
          <ac:spMkLst>
            <pc:docMk/>
            <pc:sldMk cId="819713652" sldId="486"/>
            <ac:spMk id="8" creationId="{BEE8E76F-2F1C-44F7-BEA7-1A5175B54EC7}"/>
          </ac:spMkLst>
        </pc:spChg>
        <pc:picChg chg="add mod">
          <ac:chgData name="심아름" userId="c9d0f377-4329-40ef-8687-81dc43528981" providerId="ADAL" clId="{DC581F01-5002-4CF0-B463-9F8C011E90C0}" dt="2020-11-17T20:47:44.858" v="10350" actId="1076"/>
          <ac:picMkLst>
            <pc:docMk/>
            <pc:sldMk cId="819713652" sldId="486"/>
            <ac:picMk id="17410" creationId="{7C39FADB-0A9F-4F97-8EEB-341D9B4E26CE}"/>
          </ac:picMkLst>
        </pc:picChg>
      </pc:sldChg>
      <pc:sldChg chg="add del">
        <pc:chgData name="심아름" userId="c9d0f377-4329-40ef-8687-81dc43528981" providerId="ADAL" clId="{DC581F01-5002-4CF0-B463-9F8C011E90C0}" dt="2020-11-17T20:51:48.337" v="10415" actId="47"/>
        <pc:sldMkLst>
          <pc:docMk/>
          <pc:sldMk cId="51083389" sldId="487"/>
        </pc:sldMkLst>
      </pc:sldChg>
      <pc:sldChg chg="addSp delSp modSp add mod ord modNotesTx">
        <pc:chgData name="심아름" userId="c9d0f377-4329-40ef-8687-81dc43528981" providerId="ADAL" clId="{DC581F01-5002-4CF0-B463-9F8C011E90C0}" dt="2020-11-17T18:14:17.039" v="5146" actId="478"/>
        <pc:sldMkLst>
          <pc:docMk/>
          <pc:sldMk cId="2248574496" sldId="488"/>
        </pc:sldMkLst>
        <pc:spChg chg="del">
          <ac:chgData name="심아름" userId="c9d0f377-4329-40ef-8687-81dc43528981" providerId="ADAL" clId="{DC581F01-5002-4CF0-B463-9F8C011E90C0}" dt="2020-11-17T17:15:11.691" v="1904" actId="478"/>
          <ac:spMkLst>
            <pc:docMk/>
            <pc:sldMk cId="2248574496" sldId="488"/>
            <ac:spMk id="2" creationId="{D7535F2B-61D0-4011-BD47-BBF7216D1CDC}"/>
          </ac:spMkLst>
        </pc:spChg>
        <pc:spChg chg="add del">
          <ac:chgData name="심아름" userId="c9d0f377-4329-40ef-8687-81dc43528981" providerId="ADAL" clId="{DC581F01-5002-4CF0-B463-9F8C011E90C0}" dt="2020-11-17T17:08:55.801" v="1448" actId="22"/>
          <ac:spMkLst>
            <pc:docMk/>
            <pc:sldMk cId="2248574496" sldId="488"/>
            <ac:spMk id="3" creationId="{E7763F6A-E837-4809-BD0E-64859CC43199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4" creationId="{0BF2FA0A-6196-4387-998B-81C4D81E1614}"/>
          </ac:spMkLst>
        </pc:spChg>
        <pc:spChg chg="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5" creationId="{536CA1A1-046B-45A8-BD24-1B55E535D6CE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6" creationId="{E8A73702-D554-4F09-A91B-80FB12692A71}"/>
          </ac:spMkLst>
        </pc:spChg>
        <pc:spChg chg="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11" creationId="{9A7F9B16-5559-4528-8B45-734F181E4867}"/>
          </ac:spMkLst>
        </pc:spChg>
        <pc:spChg chg="mod">
          <ac:chgData name="심아름" userId="c9d0f377-4329-40ef-8687-81dc43528981" providerId="ADAL" clId="{DC581F01-5002-4CF0-B463-9F8C011E90C0}" dt="2020-11-17T17:44:26.362" v="3431" actId="20577"/>
          <ac:spMkLst>
            <pc:docMk/>
            <pc:sldMk cId="2248574496" sldId="488"/>
            <ac:spMk id="16" creationId="{9C7503C5-3F5C-47AF-993D-A0CCF40E9C8B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17" creationId="{146AF3C0-A954-4362-9101-319DDB16893E}"/>
          </ac:spMkLst>
        </pc:spChg>
        <pc:spChg chg="mod">
          <ac:chgData name="심아름" userId="c9d0f377-4329-40ef-8687-81dc43528981" providerId="ADAL" clId="{DC581F01-5002-4CF0-B463-9F8C011E90C0}" dt="2020-11-17T17:18:25.022" v="2042" actId="2711"/>
          <ac:spMkLst>
            <pc:docMk/>
            <pc:sldMk cId="2248574496" sldId="488"/>
            <ac:spMk id="18" creationId="{9AA66A9E-6CAD-4346-91C2-09929347FD0F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21" creationId="{5BFEBA0B-6C8B-4751-BFD8-7DDD64D78581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22" creationId="{749776A8-CF85-47C8-9BCA-C12CAFADB85D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24" creationId="{5BDFD912-78B2-4CFC-A5AA-9F1B4F999A9F}"/>
          </ac:spMkLst>
        </pc:spChg>
        <pc:spChg chg="add del mod">
          <ac:chgData name="심아름" userId="c9d0f377-4329-40ef-8687-81dc43528981" providerId="ADAL" clId="{DC581F01-5002-4CF0-B463-9F8C011E90C0}" dt="2020-11-17T17:10:09.063" v="1565" actId="478"/>
          <ac:spMkLst>
            <pc:docMk/>
            <pc:sldMk cId="2248574496" sldId="488"/>
            <ac:spMk id="25" creationId="{B300835D-77E6-4F4C-A272-3A7EEA22E09C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33" creationId="{EFC7EAF9-AD0E-40EB-9569-5484DDAD1272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63" creationId="{8371707F-FF23-4904-ACC8-ABF4616C3613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72" creationId="{789EA2F2-6BC8-40B1-96DC-4BAA50B517B3}"/>
          </ac:spMkLst>
        </pc:spChg>
        <pc:spChg chg="add del mod">
          <ac:chgData name="심아름" userId="c9d0f377-4329-40ef-8687-81dc43528981" providerId="ADAL" clId="{DC581F01-5002-4CF0-B463-9F8C011E90C0}" dt="2020-11-17T17:27:26.997" v="2504"/>
          <ac:spMkLst>
            <pc:docMk/>
            <pc:sldMk cId="2248574496" sldId="488"/>
            <ac:spMk id="77" creationId="{6E4576B8-4490-4F26-9CB4-5996C92E3C3B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86" creationId="{625D2DDD-D3F5-4985-9A38-F7D57BE11BE3}"/>
          </ac:spMkLst>
        </pc:spChg>
        <pc:spChg chg="add mod">
          <ac:chgData name="심아름" userId="c9d0f377-4329-40ef-8687-81dc43528981" providerId="ADAL" clId="{DC581F01-5002-4CF0-B463-9F8C011E90C0}" dt="2020-11-17T18:10:08.274" v="5023" actId="164"/>
          <ac:spMkLst>
            <pc:docMk/>
            <pc:sldMk cId="2248574496" sldId="488"/>
            <ac:spMk id="93" creationId="{65383A2F-C230-4763-8B08-C6CD19722CF7}"/>
          </ac:spMkLst>
        </pc:spChg>
        <pc:spChg chg="add del mod">
          <ac:chgData name="심아름" userId="c9d0f377-4329-40ef-8687-81dc43528981" providerId="ADAL" clId="{DC581F01-5002-4CF0-B463-9F8C011E90C0}" dt="2020-11-17T18:10:44.087" v="5044" actId="478"/>
          <ac:spMkLst>
            <pc:docMk/>
            <pc:sldMk cId="2248574496" sldId="488"/>
            <ac:spMk id="95" creationId="{76245973-4550-49B1-A498-F710899A6F85}"/>
          </ac:spMkLst>
        </pc:spChg>
        <pc:spChg chg="add del mod">
          <ac:chgData name="심아름" userId="c9d0f377-4329-40ef-8687-81dc43528981" providerId="ADAL" clId="{DC581F01-5002-4CF0-B463-9F8C011E90C0}" dt="2020-11-17T18:10:44.087" v="5044" actId="478"/>
          <ac:spMkLst>
            <pc:docMk/>
            <pc:sldMk cId="2248574496" sldId="488"/>
            <ac:spMk id="97" creationId="{D280E471-8D75-4624-B865-E07EBDA5B67C}"/>
          </ac:spMkLst>
        </pc:spChg>
        <pc:spChg chg="add del mod">
          <ac:chgData name="심아름" userId="c9d0f377-4329-40ef-8687-81dc43528981" providerId="ADAL" clId="{DC581F01-5002-4CF0-B463-9F8C011E90C0}" dt="2020-11-17T18:10:00.021" v="5021" actId="478"/>
          <ac:spMkLst>
            <pc:docMk/>
            <pc:sldMk cId="2248574496" sldId="488"/>
            <ac:spMk id="99" creationId="{E63615AB-9EB9-4B00-BF33-FDFAA4C75CE1}"/>
          </ac:spMkLst>
        </pc:spChg>
        <pc:spChg chg="add del mod">
          <ac:chgData name="심아름" userId="c9d0f377-4329-40ef-8687-81dc43528981" providerId="ADAL" clId="{DC581F01-5002-4CF0-B463-9F8C011E90C0}" dt="2020-11-17T18:09:47.838" v="5014" actId="478"/>
          <ac:spMkLst>
            <pc:docMk/>
            <pc:sldMk cId="2248574496" sldId="488"/>
            <ac:spMk id="101" creationId="{247ABFCC-A7DB-431A-B6BD-28E2962495BE}"/>
          </ac:spMkLst>
        </pc:spChg>
        <pc:spChg chg="add del mod">
          <ac:chgData name="심아름" userId="c9d0f377-4329-40ef-8687-81dc43528981" providerId="ADAL" clId="{DC581F01-5002-4CF0-B463-9F8C011E90C0}" dt="2020-11-17T18:09:47.838" v="5014" actId="478"/>
          <ac:spMkLst>
            <pc:docMk/>
            <pc:sldMk cId="2248574496" sldId="488"/>
            <ac:spMk id="102" creationId="{F968BF09-9B58-4835-8DD5-4339925785B8}"/>
          </ac:spMkLst>
        </pc:spChg>
        <pc:spChg chg="add del mod">
          <ac:chgData name="심아름" userId="c9d0f377-4329-40ef-8687-81dc43528981" providerId="ADAL" clId="{DC581F01-5002-4CF0-B463-9F8C011E90C0}" dt="2020-11-17T18:10:44.087" v="5044" actId="478"/>
          <ac:spMkLst>
            <pc:docMk/>
            <pc:sldMk cId="2248574496" sldId="488"/>
            <ac:spMk id="173" creationId="{64351DD6-AF1C-45EC-9A05-D732D9AA5550}"/>
          </ac:spMkLst>
        </pc:spChg>
        <pc:spChg chg="add del mod">
          <ac:chgData name="심아름" userId="c9d0f377-4329-40ef-8687-81dc43528981" providerId="ADAL" clId="{DC581F01-5002-4CF0-B463-9F8C011E90C0}" dt="2020-11-17T18:09:47.838" v="5014" actId="478"/>
          <ac:spMkLst>
            <pc:docMk/>
            <pc:sldMk cId="2248574496" sldId="488"/>
            <ac:spMk id="174" creationId="{14A22662-8D18-42BB-B382-D87E8BB6E1DA}"/>
          </ac:spMkLst>
        </pc:spChg>
        <pc:spChg chg="add del mod">
          <ac:chgData name="심아름" userId="c9d0f377-4329-40ef-8687-81dc43528981" providerId="ADAL" clId="{DC581F01-5002-4CF0-B463-9F8C011E90C0}" dt="2020-11-17T18:09:47.838" v="5014" actId="478"/>
          <ac:spMkLst>
            <pc:docMk/>
            <pc:sldMk cId="2248574496" sldId="488"/>
            <ac:spMk id="175" creationId="{E525BE5C-B62C-461C-B015-FA62023B0FB6}"/>
          </ac:spMkLst>
        </pc:spChg>
        <pc:spChg chg="add del mod">
          <ac:chgData name="심아름" userId="c9d0f377-4329-40ef-8687-81dc43528981" providerId="ADAL" clId="{DC581F01-5002-4CF0-B463-9F8C011E90C0}" dt="2020-11-17T18:09:47.838" v="5014" actId="478"/>
          <ac:spMkLst>
            <pc:docMk/>
            <pc:sldMk cId="2248574496" sldId="488"/>
            <ac:spMk id="177" creationId="{9E677E76-F74E-4E84-B4EE-1B3976024D99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198" creationId="{11FE3A5E-F4D9-4770-B37D-0485B915F230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199" creationId="{3438E3FF-DB7D-434E-B897-CCA3FDB1961E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0" creationId="{58CC161F-D57A-459C-88D0-B3FC813C2B21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1" creationId="{4EBDB6F4-4034-4661-B5DF-406B9580E03A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4" creationId="{7DC5DC61-45FF-4C1D-A922-B8AF8C70CB92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5" creationId="{721C793E-0A11-4C7C-8FD1-E51BBA9688F4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7" creationId="{E3D57BF8-9153-4B09-9484-3302EEC8918F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08" creationId="{8F5D8DAB-49AB-4A10-ABAF-D3D3EBFE17ED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10" creationId="{6C7398D5-E46D-4123-9422-AA4D4D346588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12" creationId="{E80A1FBE-14EA-4A1C-BF5A-AD719D77E808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14" creationId="{FA264FB3-E0CD-43AF-BF83-843482D3AB82}"/>
          </ac:spMkLst>
        </pc:spChg>
        <pc:spChg chg="add del mod">
          <ac:chgData name="심아름" userId="c9d0f377-4329-40ef-8687-81dc43528981" providerId="ADAL" clId="{DC581F01-5002-4CF0-B463-9F8C011E90C0}" dt="2020-11-17T18:11:16.142" v="5054" actId="478"/>
          <ac:spMkLst>
            <pc:docMk/>
            <pc:sldMk cId="2248574496" sldId="488"/>
            <ac:spMk id="216" creationId="{006C51FF-4A58-44FD-A103-B812021C5687}"/>
          </ac:spMkLst>
        </pc:spChg>
        <pc:spChg chg="add del mod">
          <ac:chgData name="심아름" userId="c9d0f377-4329-40ef-8687-81dc43528981" providerId="ADAL" clId="{DC581F01-5002-4CF0-B463-9F8C011E90C0}" dt="2020-11-17T18:13:06.775" v="5123"/>
          <ac:spMkLst>
            <pc:docMk/>
            <pc:sldMk cId="2248574496" sldId="488"/>
            <ac:spMk id="225" creationId="{25D7420B-63FE-4EEE-9AC0-03AD815CEE09}"/>
          </ac:spMkLst>
        </pc:spChg>
        <pc:spChg chg="add del mod">
          <ac:chgData name="심아름" userId="c9d0f377-4329-40ef-8687-81dc43528981" providerId="ADAL" clId="{DC581F01-5002-4CF0-B463-9F8C011E90C0}" dt="2020-11-17T18:13:12.377" v="5126" actId="478"/>
          <ac:spMkLst>
            <pc:docMk/>
            <pc:sldMk cId="2248574496" sldId="488"/>
            <ac:spMk id="227" creationId="{8AE7F9FD-FC4E-4F8A-A1D1-259389B11355}"/>
          </ac:spMkLst>
        </pc:spChg>
        <pc:spChg chg="add del mod">
          <ac:chgData name="심아름" userId="c9d0f377-4329-40ef-8687-81dc43528981" providerId="ADAL" clId="{DC581F01-5002-4CF0-B463-9F8C011E90C0}" dt="2020-11-17T18:13:12.377" v="5126" actId="478"/>
          <ac:spMkLst>
            <pc:docMk/>
            <pc:sldMk cId="2248574496" sldId="488"/>
            <ac:spMk id="228" creationId="{7D6C242F-5190-47FD-AC31-FCA08F282991}"/>
          </ac:spMkLst>
        </pc:spChg>
        <pc:spChg chg="add del mod">
          <ac:chgData name="심아름" userId="c9d0f377-4329-40ef-8687-81dc43528981" providerId="ADAL" clId="{DC581F01-5002-4CF0-B463-9F8C011E90C0}" dt="2020-11-17T18:13:00.095" v="5120"/>
          <ac:spMkLst>
            <pc:docMk/>
            <pc:sldMk cId="2248574496" sldId="488"/>
            <ac:spMk id="229" creationId="{07E51DB1-AF4D-49B2-A09A-18C402138DA7}"/>
          </ac:spMkLst>
        </pc:spChg>
        <pc:grpChg chg="add del mod">
          <ac:chgData name="심아름" userId="c9d0f377-4329-40ef-8687-81dc43528981" providerId="ADAL" clId="{DC581F01-5002-4CF0-B463-9F8C011E90C0}" dt="2020-11-17T18:10:16.216" v="5026" actId="478"/>
          <ac:grpSpMkLst>
            <pc:docMk/>
            <pc:sldMk cId="2248574496" sldId="488"/>
            <ac:grpSpMk id="195" creationId="{DFD32130-EEA6-4070-B03B-D5CF5B3D461D}"/>
          </ac:grpSpMkLst>
        </pc:grpChg>
        <pc:picChg chg="add del mod">
          <ac:chgData name="심아름" userId="c9d0f377-4329-40ef-8687-81dc43528981" providerId="ADAL" clId="{DC581F01-5002-4CF0-B463-9F8C011E90C0}" dt="2020-11-17T17:19:43.769" v="2060" actId="478"/>
          <ac:picMkLst>
            <pc:docMk/>
            <pc:sldMk cId="2248574496" sldId="488"/>
            <ac:picMk id="104" creationId="{A58DDCF8-8524-496B-BA61-ED5F516BB4C3}"/>
          </ac:picMkLst>
        </pc:picChg>
        <pc:picChg chg="add del mod">
          <ac:chgData name="심아름" userId="c9d0f377-4329-40ef-8687-81dc43528981" providerId="ADAL" clId="{DC581F01-5002-4CF0-B463-9F8C011E90C0}" dt="2020-11-17T18:10:53.662" v="5045" actId="478"/>
          <ac:picMkLst>
            <pc:docMk/>
            <pc:sldMk cId="2248574496" sldId="488"/>
            <ac:picMk id="197" creationId="{00953749-32D3-412B-91FF-F237E46C045A}"/>
          </ac:picMkLst>
        </pc:picChg>
        <pc:picChg chg="add del mod">
          <ac:chgData name="심아름" userId="c9d0f377-4329-40ef-8687-81dc43528981" providerId="ADAL" clId="{DC581F01-5002-4CF0-B463-9F8C011E90C0}" dt="2020-11-17T18:11:28.139" v="5057" actId="478"/>
          <ac:picMkLst>
            <pc:docMk/>
            <pc:sldMk cId="2248574496" sldId="488"/>
            <ac:picMk id="221" creationId="{29832A45-AE09-4E5D-A3E5-6AC85134E11F}"/>
          </ac:picMkLst>
        </pc:picChg>
        <pc:picChg chg="add mod modCrop">
          <ac:chgData name="심아름" userId="c9d0f377-4329-40ef-8687-81dc43528981" providerId="ADAL" clId="{DC581F01-5002-4CF0-B463-9F8C011E90C0}" dt="2020-11-17T18:14:12.476" v="5145" actId="732"/>
          <ac:picMkLst>
            <pc:docMk/>
            <pc:sldMk cId="2248574496" sldId="488"/>
            <ac:picMk id="223" creationId="{6689EDA1-4C03-4566-B534-306CC36B334B}"/>
          </ac:picMkLst>
        </pc:picChg>
        <pc:picChg chg="add del mod">
          <ac:chgData name="심아름" userId="c9d0f377-4329-40ef-8687-81dc43528981" providerId="ADAL" clId="{DC581F01-5002-4CF0-B463-9F8C011E90C0}" dt="2020-11-17T18:14:17.039" v="5146" actId="478"/>
          <ac:picMkLst>
            <pc:docMk/>
            <pc:sldMk cId="2248574496" sldId="488"/>
            <ac:picMk id="231" creationId="{B067FA84-18EB-4325-B805-226F33EDCA6A}"/>
          </ac:picMkLst>
        </pc:pic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10" creationId="{CEF31CAB-AEFF-4491-9A87-21D30E611402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15" creationId="{9FD97C6E-029A-4F22-8A1D-E5284B909D6F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23" creationId="{04FF8017-2D69-4E1F-A0AE-7DD62E202847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34" creationId="{7DA2762F-B615-4B53-9B5B-B9B6B09F05E3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66" creationId="{01F53D65-2AF2-4F59-BDBC-FD137D67B516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80" creationId="{C8FEB2DD-D106-4ABB-BC00-8A280EE4102A}"/>
          </ac:cxnSpMkLst>
        </pc:cxnChg>
        <pc:cxnChg chg="add mod">
          <ac:chgData name="심아름" userId="c9d0f377-4329-40ef-8687-81dc43528981" providerId="ADAL" clId="{DC581F01-5002-4CF0-B463-9F8C011E90C0}" dt="2020-11-17T18:10:16.216" v="5026" actId="478"/>
          <ac:cxnSpMkLst>
            <pc:docMk/>
            <pc:sldMk cId="2248574496" sldId="488"/>
            <ac:cxnSpMk id="87" creationId="{7307BA3F-5ED3-4946-A98E-87434D3BFDBA}"/>
          </ac:cxnSpMkLst>
        </pc:cxnChg>
        <pc:cxnChg chg="add del mod">
          <ac:chgData name="심아름" userId="c9d0f377-4329-40ef-8687-81dc43528981" providerId="ADAL" clId="{DC581F01-5002-4CF0-B463-9F8C011E90C0}" dt="2020-11-17T17:15:41.570" v="1930"/>
          <ac:cxnSpMkLst>
            <pc:docMk/>
            <pc:sldMk cId="2248574496" sldId="488"/>
            <ac:cxnSpMk id="91" creationId="{C78E13FB-2B8E-4853-A873-07549D29E34F}"/>
          </ac:cxnSpMkLst>
        </pc:cxnChg>
        <pc:cxnChg chg="add del mod">
          <ac:chgData name="심아름" userId="c9d0f377-4329-40ef-8687-81dc43528981" providerId="ADAL" clId="{DC581F01-5002-4CF0-B463-9F8C011E90C0}" dt="2020-11-17T18:10:53.662" v="5045" actId="478"/>
          <ac:cxnSpMkLst>
            <pc:docMk/>
            <pc:sldMk cId="2248574496" sldId="488"/>
            <ac:cxnSpMk id="192" creationId="{7153A9C3-ADE2-4920-906B-44343DDF4123}"/>
          </ac:cxnSpMkLst>
        </pc:cxnChg>
        <pc:cxnChg chg="add del mod">
          <ac:chgData name="심아름" userId="c9d0f377-4329-40ef-8687-81dc43528981" providerId="ADAL" clId="{DC581F01-5002-4CF0-B463-9F8C011E90C0}" dt="2020-11-17T18:09:49.487" v="5015" actId="478"/>
          <ac:cxnSpMkLst>
            <pc:docMk/>
            <pc:sldMk cId="2248574496" sldId="488"/>
            <ac:cxnSpMk id="194" creationId="{11ECAC81-6839-45DC-BE43-617DC3DAB043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02" creationId="{30A38173-90C9-4459-8E83-FC2BA9E5565A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03" creationId="{961C8563-C258-4AC7-BF4E-08C4E318F0CD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06" creationId="{D6F6136E-C59E-4FAE-A206-89B372961895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09" creationId="{FCCFC67D-1092-4F15-9E9F-804B95FB9B6E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11" creationId="{FCE356FE-71A7-4AB2-ACA9-82F7F239BD3C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13" creationId="{ED6394BD-5A49-4238-8A09-9F0973AC1F58}"/>
          </ac:cxnSpMkLst>
        </pc:cxnChg>
        <pc:cxnChg chg="add del mod">
          <ac:chgData name="심아름" userId="c9d0f377-4329-40ef-8687-81dc43528981" providerId="ADAL" clId="{DC581F01-5002-4CF0-B463-9F8C011E90C0}" dt="2020-11-17T18:11:16.142" v="5054" actId="478"/>
          <ac:cxnSpMkLst>
            <pc:docMk/>
            <pc:sldMk cId="2248574496" sldId="488"/>
            <ac:cxnSpMk id="215" creationId="{CB49B8E0-905C-434B-BC02-F6ACF30A2777}"/>
          </ac:cxnSpMkLst>
        </pc:cxnChg>
        <pc:cxnChg chg="add del mod">
          <ac:chgData name="심아름" userId="c9d0f377-4329-40ef-8687-81dc43528981" providerId="ADAL" clId="{DC581F01-5002-4CF0-B463-9F8C011E90C0}" dt="2020-11-17T18:10:56.295" v="5047" actId="478"/>
          <ac:cxnSpMkLst>
            <pc:docMk/>
            <pc:sldMk cId="2248574496" sldId="488"/>
            <ac:cxnSpMk id="217" creationId="{BDB81117-C4F0-4F94-B462-A084C870F711}"/>
          </ac:cxnSpMkLst>
        </pc:cxnChg>
      </pc:sldChg>
      <pc:sldChg chg="addSp delSp modSp add del mod ord modNotesTx">
        <pc:chgData name="심아름" userId="c9d0f377-4329-40ef-8687-81dc43528981" providerId="ADAL" clId="{DC581F01-5002-4CF0-B463-9F8C011E90C0}" dt="2020-11-17T18:09:25.140" v="5011" actId="47"/>
        <pc:sldMkLst>
          <pc:docMk/>
          <pc:sldMk cId="1057318016" sldId="489"/>
        </pc:sldMkLst>
        <pc:spChg chg="add mod">
          <ac:chgData name="심아름" userId="c9d0f377-4329-40ef-8687-81dc43528981" providerId="ADAL" clId="{DC581F01-5002-4CF0-B463-9F8C011E90C0}" dt="2020-11-17T17:57:33.556" v="4684" actId="20577"/>
          <ac:spMkLst>
            <pc:docMk/>
            <pc:sldMk cId="1057318016" sldId="489"/>
            <ac:spMk id="2" creationId="{9C329AF5-4A64-4CC3-B4EA-7D30C18F894A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4" creationId="{0BF2FA0A-6196-4387-998B-81C4D81E1614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5" creationId="{536CA1A1-046B-45A8-BD24-1B55E535D6CE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6" creationId="{E8A73702-D554-4F09-A91B-80FB12692A71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11" creationId="{9A7F9B16-5559-4528-8B45-734F181E4867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17" creationId="{146AF3C0-A954-4362-9101-319DDB16893E}"/>
          </ac:spMkLst>
        </pc:spChg>
        <pc:spChg chg="mod">
          <ac:chgData name="심아름" userId="c9d0f377-4329-40ef-8687-81dc43528981" providerId="ADAL" clId="{DC581F01-5002-4CF0-B463-9F8C011E90C0}" dt="2020-11-17T17:45:42.210" v="3475" actId="6549"/>
          <ac:spMkLst>
            <pc:docMk/>
            <pc:sldMk cId="1057318016" sldId="489"/>
            <ac:spMk id="18" creationId="{9AA66A9E-6CAD-4346-91C2-09929347FD0F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21" creationId="{5BFEBA0B-6C8B-4751-BFD8-7DDD64D78581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22" creationId="{749776A8-CF85-47C8-9BCA-C12CAFADB85D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24" creationId="{5BDFD912-78B2-4CFC-A5AA-9F1B4F999A9F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33" creationId="{EFC7EAF9-AD0E-40EB-9569-5484DDAD1272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63" creationId="{8371707F-FF23-4904-ACC8-ABF4616C3613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72" creationId="{789EA2F2-6BC8-40B1-96DC-4BAA50B517B3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86" creationId="{625D2DDD-D3F5-4985-9A38-F7D57BE11BE3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93" creationId="{65383A2F-C230-4763-8B08-C6CD19722CF7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95" creationId="{76245973-4550-49B1-A498-F710899A6F85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97" creationId="{D280E471-8D75-4624-B865-E07EBDA5B67C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99" creationId="{E63615AB-9EB9-4B00-BF33-FDFAA4C75CE1}"/>
          </ac:spMkLst>
        </pc:spChg>
        <pc:spChg chg="del">
          <ac:chgData name="심아름" userId="c9d0f377-4329-40ef-8687-81dc43528981" providerId="ADAL" clId="{DC581F01-5002-4CF0-B463-9F8C011E90C0}" dt="2020-11-17T17:54:06.727" v="4482" actId="478"/>
          <ac:spMkLst>
            <pc:docMk/>
            <pc:sldMk cId="1057318016" sldId="489"/>
            <ac:spMk id="101" creationId="{247ABFCC-A7DB-431A-B6BD-28E2962495BE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102" creationId="{F968BF09-9B58-4835-8DD5-4339925785B8}"/>
          </ac:spMkLst>
        </pc:spChg>
        <pc:spChg chg="del">
          <ac:chgData name="심아름" userId="c9d0f377-4329-40ef-8687-81dc43528981" providerId="ADAL" clId="{DC581F01-5002-4CF0-B463-9F8C011E90C0}" dt="2020-11-17T17:45:46.300" v="3476" actId="478"/>
          <ac:spMkLst>
            <pc:docMk/>
            <pc:sldMk cId="1057318016" sldId="489"/>
            <ac:spMk id="173" creationId="{64351DD6-AF1C-45EC-9A05-D732D9AA5550}"/>
          </ac:spMkLst>
        </pc:spChg>
        <pc:spChg chg="del">
          <ac:chgData name="심아름" userId="c9d0f377-4329-40ef-8687-81dc43528981" providerId="ADAL" clId="{DC581F01-5002-4CF0-B463-9F8C011E90C0}" dt="2020-11-17T17:54:06.727" v="4482" actId="478"/>
          <ac:spMkLst>
            <pc:docMk/>
            <pc:sldMk cId="1057318016" sldId="489"/>
            <ac:spMk id="174" creationId="{14A22662-8D18-42BB-B382-D87E8BB6E1DA}"/>
          </ac:spMkLst>
        </pc:spChg>
        <pc:spChg chg="del">
          <ac:chgData name="심아름" userId="c9d0f377-4329-40ef-8687-81dc43528981" providerId="ADAL" clId="{DC581F01-5002-4CF0-B463-9F8C011E90C0}" dt="2020-11-17T17:54:06.727" v="4482" actId="478"/>
          <ac:spMkLst>
            <pc:docMk/>
            <pc:sldMk cId="1057318016" sldId="489"/>
            <ac:spMk id="175" creationId="{E525BE5C-B62C-461C-B015-FA62023B0FB6}"/>
          </ac:spMkLst>
        </pc:spChg>
        <pc:spChg chg="del">
          <ac:chgData name="심아름" userId="c9d0f377-4329-40ef-8687-81dc43528981" providerId="ADAL" clId="{DC581F01-5002-4CF0-B463-9F8C011E90C0}" dt="2020-11-17T17:54:06.727" v="4482" actId="478"/>
          <ac:spMkLst>
            <pc:docMk/>
            <pc:sldMk cId="1057318016" sldId="489"/>
            <ac:spMk id="177" creationId="{9E677E76-F74E-4E84-B4EE-1B3976024D99}"/>
          </ac:spMkLst>
        </pc:sp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10" creationId="{CEF31CAB-AEFF-4491-9A87-21D30E611402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15" creationId="{9FD97C6E-029A-4F22-8A1D-E5284B909D6F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23" creationId="{04FF8017-2D69-4E1F-A0AE-7DD62E202847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34" creationId="{7DA2762F-B615-4B53-9B5B-B9B6B09F05E3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66" creationId="{01F53D65-2AF2-4F59-BDBC-FD137D67B516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80" creationId="{C8FEB2DD-D106-4ABB-BC00-8A280EE4102A}"/>
          </ac:cxnSpMkLst>
        </pc:cxnChg>
        <pc:cxnChg chg="del mod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87" creationId="{7307BA3F-5ED3-4946-A98E-87434D3BFDBA}"/>
          </ac:cxnSpMkLst>
        </pc:cxnChg>
        <pc:cxnChg chg="del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192" creationId="{7153A9C3-ADE2-4920-906B-44343DDF4123}"/>
          </ac:cxnSpMkLst>
        </pc:cxnChg>
        <pc:cxnChg chg="del">
          <ac:chgData name="심아름" userId="c9d0f377-4329-40ef-8687-81dc43528981" providerId="ADAL" clId="{DC581F01-5002-4CF0-B463-9F8C011E90C0}" dt="2020-11-17T17:45:46.300" v="3476" actId="478"/>
          <ac:cxnSpMkLst>
            <pc:docMk/>
            <pc:sldMk cId="1057318016" sldId="489"/>
            <ac:cxnSpMk id="194" creationId="{11ECAC81-6839-45DC-BE43-617DC3DAB043}"/>
          </ac:cxnSpMkLst>
        </pc:cxnChg>
      </pc:sldChg>
      <pc:sldChg chg="addSp delSp modSp add mod modNotesTx">
        <pc:chgData name="심아름" userId="c9d0f377-4329-40ef-8687-81dc43528981" providerId="ADAL" clId="{DC581F01-5002-4CF0-B463-9F8C011E90C0}" dt="2020-11-17T19:13:01.456" v="7327" actId="313"/>
        <pc:sldMkLst>
          <pc:docMk/>
          <pc:sldMk cId="3232263789" sldId="490"/>
        </pc:sldMkLst>
        <pc:spChg chg="mod">
          <ac:chgData name="심아름" userId="c9d0f377-4329-40ef-8687-81dc43528981" providerId="ADAL" clId="{DC581F01-5002-4CF0-B463-9F8C011E90C0}" dt="2020-11-17T19:13:01.456" v="7327" actId="313"/>
          <ac:spMkLst>
            <pc:docMk/>
            <pc:sldMk cId="3232263789" sldId="490"/>
            <ac:spMk id="2" creationId="{9C329AF5-4A64-4CC3-B4EA-7D30C18F894A}"/>
          </ac:spMkLst>
        </pc:spChg>
        <pc:picChg chg="add del mod">
          <ac:chgData name="심아름" userId="c9d0f377-4329-40ef-8687-81dc43528981" providerId="ADAL" clId="{DC581F01-5002-4CF0-B463-9F8C011E90C0}" dt="2020-11-17T18:01:08.280" v="4687" actId="478"/>
          <ac:picMkLst>
            <pc:docMk/>
            <pc:sldMk cId="3232263789" sldId="490"/>
            <ac:picMk id="4" creationId="{A5BB91D1-52E1-4BE0-8325-8ACF682B832B}"/>
          </ac:picMkLst>
        </pc:picChg>
        <pc:picChg chg="add mod">
          <ac:chgData name="심아름" userId="c9d0f377-4329-40ef-8687-81dc43528981" providerId="ADAL" clId="{DC581F01-5002-4CF0-B463-9F8C011E90C0}" dt="2020-11-17T18:03:02.857" v="4723" actId="1076"/>
          <ac:picMkLst>
            <pc:docMk/>
            <pc:sldMk cId="3232263789" sldId="490"/>
            <ac:picMk id="5" creationId="{085D0198-05CC-4C89-A567-B5661AB0E117}"/>
          </ac:picMkLst>
        </pc:picChg>
        <pc:picChg chg="add mod">
          <ac:chgData name="심아름" userId="c9d0f377-4329-40ef-8687-81dc43528981" providerId="ADAL" clId="{DC581F01-5002-4CF0-B463-9F8C011E90C0}" dt="2020-11-17T18:03:02.857" v="4723" actId="1076"/>
          <ac:picMkLst>
            <pc:docMk/>
            <pc:sldMk cId="3232263789" sldId="490"/>
            <ac:picMk id="6" creationId="{E9F1A408-0419-4DDF-A50B-15C16DC62274}"/>
          </ac:picMkLst>
        </pc:picChg>
        <pc:picChg chg="add del mod modCrop">
          <ac:chgData name="심아름" userId="c9d0f377-4329-40ef-8687-81dc43528981" providerId="ADAL" clId="{DC581F01-5002-4CF0-B463-9F8C011E90C0}" dt="2020-11-17T18:02:44.479" v="4713" actId="478"/>
          <ac:picMkLst>
            <pc:docMk/>
            <pc:sldMk cId="3232263789" sldId="490"/>
            <ac:picMk id="10" creationId="{46A33B2F-A6C7-4A68-9F9C-1106D0619F73}"/>
          </ac:picMkLst>
        </pc:picChg>
        <pc:picChg chg="add mod">
          <ac:chgData name="심아름" userId="c9d0f377-4329-40ef-8687-81dc43528981" providerId="ADAL" clId="{DC581F01-5002-4CF0-B463-9F8C011E90C0}" dt="2020-11-17T18:09:32.218" v="5012" actId="1076"/>
          <ac:picMkLst>
            <pc:docMk/>
            <pc:sldMk cId="3232263789" sldId="490"/>
            <ac:picMk id="12" creationId="{5D040AE5-4AD2-4B59-9957-9D64E26868DB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8:11:40.610" v="5064" actId="47"/>
        <pc:sldMkLst>
          <pc:docMk/>
          <pc:sldMk cId="4177189881" sldId="491"/>
        </pc:sldMkLst>
        <pc:spChg chg="add del mod">
          <ac:chgData name="심아름" userId="c9d0f377-4329-40ef-8687-81dc43528981" providerId="ADAL" clId="{DC581F01-5002-4CF0-B463-9F8C011E90C0}" dt="2020-11-17T18:11:38.121" v="5062"/>
          <ac:spMkLst>
            <pc:docMk/>
            <pc:sldMk cId="4177189881" sldId="491"/>
            <ac:spMk id="3" creationId="{085BDAA2-B2A3-4C12-AEA2-61A8242DC081}"/>
          </ac:spMkLst>
        </pc:spChg>
      </pc:sldChg>
      <pc:sldChg chg="modSp add mod modNotesTx">
        <pc:chgData name="심아름" userId="c9d0f377-4329-40ef-8687-81dc43528981" providerId="ADAL" clId="{DC581F01-5002-4CF0-B463-9F8C011E90C0}" dt="2020-11-17T18:16:58.152" v="5162" actId="1076"/>
        <pc:sldMkLst>
          <pc:docMk/>
          <pc:sldMk cId="314402886" sldId="492"/>
        </pc:sldMkLst>
        <pc:spChg chg="mod">
          <ac:chgData name="심아름" userId="c9d0f377-4329-40ef-8687-81dc43528981" providerId="ADAL" clId="{DC581F01-5002-4CF0-B463-9F8C011E90C0}" dt="2020-11-17T18:16:58.152" v="5162" actId="1076"/>
          <ac:spMkLst>
            <pc:docMk/>
            <pc:sldMk cId="314402886" sldId="492"/>
            <ac:spMk id="2" creationId="{B0F29EF8-E874-4BC0-88A5-7A8E1BFCF50C}"/>
          </ac:spMkLst>
        </pc:spChg>
      </pc:sldChg>
      <pc:sldChg chg="delSp add del">
        <pc:chgData name="심아름" userId="c9d0f377-4329-40ef-8687-81dc43528981" providerId="ADAL" clId="{DC581F01-5002-4CF0-B463-9F8C011E90C0}" dt="2020-11-17T18:13:56.688" v="5141" actId="47"/>
        <pc:sldMkLst>
          <pc:docMk/>
          <pc:sldMk cId="2567952291" sldId="493"/>
        </pc:sldMkLst>
        <pc:picChg chg="del">
          <ac:chgData name="심아름" userId="c9d0f377-4329-40ef-8687-81dc43528981" providerId="ADAL" clId="{DC581F01-5002-4CF0-B463-9F8C011E90C0}" dt="2020-11-17T18:13:53.461" v="5138" actId="21"/>
          <ac:picMkLst>
            <pc:docMk/>
            <pc:sldMk cId="2567952291" sldId="493"/>
            <ac:picMk id="3" creationId="{D392066A-B2D6-4D1C-BAB9-852CBC1B51C8}"/>
          </ac:picMkLst>
        </pc:picChg>
      </pc:sldChg>
      <pc:sldChg chg="addSp modSp new del mod modNotesTx">
        <pc:chgData name="심아름" userId="c9d0f377-4329-40ef-8687-81dc43528981" providerId="ADAL" clId="{DC581F01-5002-4CF0-B463-9F8C011E90C0}" dt="2020-11-17T18:24:25.365" v="5951" actId="47"/>
        <pc:sldMkLst>
          <pc:docMk/>
          <pc:sldMk cId="3447954791" sldId="493"/>
        </pc:sldMkLst>
        <pc:picChg chg="add mod">
          <ac:chgData name="심아름" userId="c9d0f377-4329-40ef-8687-81dc43528981" providerId="ADAL" clId="{DC581F01-5002-4CF0-B463-9F8C011E90C0}" dt="2020-11-17T18:19:19.511" v="5214" actId="14100"/>
          <ac:picMkLst>
            <pc:docMk/>
            <pc:sldMk cId="3447954791" sldId="493"/>
            <ac:picMk id="3" creationId="{387B979B-3797-4F73-860D-61A184EE42BC}"/>
          </ac:picMkLst>
        </pc:picChg>
      </pc:sldChg>
      <pc:sldChg chg="add del">
        <pc:chgData name="심아름" userId="c9d0f377-4329-40ef-8687-81dc43528981" providerId="ADAL" clId="{DC581F01-5002-4CF0-B463-9F8C011E90C0}" dt="2020-11-17T18:13:51.968" v="5136"/>
        <pc:sldMkLst>
          <pc:docMk/>
          <pc:sldMk cId="3449498460" sldId="493"/>
        </pc:sldMkLst>
      </pc:sldChg>
      <pc:sldChg chg="add del ord">
        <pc:chgData name="심아름" userId="c9d0f377-4329-40ef-8687-81dc43528981" providerId="ADAL" clId="{DC581F01-5002-4CF0-B463-9F8C011E90C0}" dt="2020-11-17T18:29:38.006" v="5960" actId="47"/>
        <pc:sldMkLst>
          <pc:docMk/>
          <pc:sldMk cId="712170623" sldId="494"/>
        </pc:sldMkLst>
      </pc:sldChg>
      <pc:sldChg chg="add del">
        <pc:chgData name="심아름" userId="c9d0f377-4329-40ef-8687-81dc43528981" providerId="ADAL" clId="{DC581F01-5002-4CF0-B463-9F8C011E90C0}" dt="2020-11-17T18:15:01.743" v="5151" actId="47"/>
        <pc:sldMkLst>
          <pc:docMk/>
          <pc:sldMk cId="2322185719" sldId="494"/>
        </pc:sldMkLst>
      </pc:sldChg>
      <pc:sldChg chg="addSp delSp modSp add mod ord">
        <pc:chgData name="심아름" userId="c9d0f377-4329-40ef-8687-81dc43528981" providerId="ADAL" clId="{DC581F01-5002-4CF0-B463-9F8C011E90C0}" dt="2020-11-17T19:13:41.128" v="7370" actId="1076"/>
        <pc:sldMkLst>
          <pc:docMk/>
          <pc:sldMk cId="2145568641" sldId="495"/>
        </pc:sldMkLst>
        <pc:spChg chg="mod">
          <ac:chgData name="심아름" userId="c9d0f377-4329-40ef-8687-81dc43528981" providerId="ADAL" clId="{DC581F01-5002-4CF0-B463-9F8C011E90C0}" dt="2020-11-17T19:13:37.984" v="7368" actId="20577"/>
          <ac:spMkLst>
            <pc:docMk/>
            <pc:sldMk cId="2145568641" sldId="495"/>
            <ac:spMk id="2" creationId="{9C329AF5-4A64-4CC3-B4EA-7D30C18F894A}"/>
          </ac:spMkLst>
        </pc:spChg>
        <pc:spChg chg="add mod">
          <ac:chgData name="심아름" userId="c9d0f377-4329-40ef-8687-81dc43528981" providerId="ADAL" clId="{DC581F01-5002-4CF0-B463-9F8C011E90C0}" dt="2020-11-17T18:24:22.821" v="5950" actId="1076"/>
          <ac:spMkLst>
            <pc:docMk/>
            <pc:sldMk cId="2145568641" sldId="495"/>
            <ac:spMk id="13" creationId="{C7594E79-C8C4-4AE0-957D-88F8BC83E4EC}"/>
          </ac:spMkLst>
        </pc:spChg>
        <pc:spChg chg="mod">
          <ac:chgData name="심아름" userId="c9d0f377-4329-40ef-8687-81dc43528981" providerId="ADAL" clId="{DC581F01-5002-4CF0-B463-9F8C011E90C0}" dt="2020-11-17T18:19:09.989" v="5211"/>
          <ac:spMkLst>
            <pc:docMk/>
            <pc:sldMk cId="2145568641" sldId="495"/>
            <ac:spMk id="18" creationId="{9AA66A9E-6CAD-4346-91C2-09929347FD0F}"/>
          </ac:spMkLst>
        </pc:spChg>
        <pc:picChg chg="del">
          <ac:chgData name="심아름" userId="c9d0f377-4329-40ef-8687-81dc43528981" providerId="ADAL" clId="{DC581F01-5002-4CF0-B463-9F8C011E90C0}" dt="2020-11-17T18:19:14.457" v="5213" actId="478"/>
          <ac:picMkLst>
            <pc:docMk/>
            <pc:sldMk cId="2145568641" sldId="495"/>
            <ac:picMk id="5" creationId="{085D0198-05CC-4C89-A567-B5661AB0E117}"/>
          </ac:picMkLst>
        </pc:picChg>
        <pc:picChg chg="del">
          <ac:chgData name="심아름" userId="c9d0f377-4329-40ef-8687-81dc43528981" providerId="ADAL" clId="{DC581F01-5002-4CF0-B463-9F8C011E90C0}" dt="2020-11-17T18:19:14.457" v="5213" actId="478"/>
          <ac:picMkLst>
            <pc:docMk/>
            <pc:sldMk cId="2145568641" sldId="495"/>
            <ac:picMk id="6" creationId="{E9F1A408-0419-4DDF-A50B-15C16DC62274}"/>
          </ac:picMkLst>
        </pc:picChg>
        <pc:picChg chg="add mod">
          <ac:chgData name="심아름" userId="c9d0f377-4329-40ef-8687-81dc43528981" providerId="ADAL" clId="{DC581F01-5002-4CF0-B463-9F8C011E90C0}" dt="2020-11-17T19:13:41.128" v="7370" actId="1076"/>
          <ac:picMkLst>
            <pc:docMk/>
            <pc:sldMk cId="2145568641" sldId="495"/>
            <ac:picMk id="7" creationId="{2C4C980A-2CF9-497F-BDEC-8826A35B908D}"/>
          </ac:picMkLst>
        </pc:picChg>
        <pc:picChg chg="del">
          <ac:chgData name="심아름" userId="c9d0f377-4329-40ef-8687-81dc43528981" providerId="ADAL" clId="{DC581F01-5002-4CF0-B463-9F8C011E90C0}" dt="2020-11-17T18:19:14.457" v="5213" actId="478"/>
          <ac:picMkLst>
            <pc:docMk/>
            <pc:sldMk cId="2145568641" sldId="495"/>
            <ac:picMk id="12" creationId="{5D040AE5-4AD2-4B59-9957-9D64E26868DB}"/>
          </ac:picMkLst>
        </pc:picChg>
      </pc:sldChg>
      <pc:sldChg chg="addSp delSp modSp new add del mod">
        <pc:chgData name="심아름" userId="c9d0f377-4329-40ef-8687-81dc43528981" providerId="ADAL" clId="{DC581F01-5002-4CF0-B463-9F8C011E90C0}" dt="2020-11-17T20:30:54.297" v="9634" actId="47"/>
        <pc:sldMkLst>
          <pc:docMk/>
          <pc:sldMk cId="2518130798" sldId="496"/>
        </pc:sldMkLst>
        <pc:picChg chg="add del">
          <ac:chgData name="심아름" userId="c9d0f377-4329-40ef-8687-81dc43528981" providerId="ADAL" clId="{DC581F01-5002-4CF0-B463-9F8C011E90C0}" dt="2020-11-17T19:00:24.011" v="6642" actId="478"/>
          <ac:picMkLst>
            <pc:docMk/>
            <pc:sldMk cId="2518130798" sldId="496"/>
            <ac:picMk id="4" creationId="{83A5F0FE-1958-423D-8681-CEE5D578A4D2}"/>
          </ac:picMkLst>
        </pc:picChg>
        <pc:picChg chg="add del mod">
          <ac:chgData name="심아름" userId="c9d0f377-4329-40ef-8687-81dc43528981" providerId="ADAL" clId="{DC581F01-5002-4CF0-B463-9F8C011E90C0}" dt="2020-11-17T20:29:46.642" v="9615" actId="478"/>
          <ac:picMkLst>
            <pc:docMk/>
            <pc:sldMk cId="2518130798" sldId="496"/>
            <ac:picMk id="6" creationId="{0CDCB0CD-0F6E-4B55-82FF-6E1BF84801BB}"/>
          </ac:picMkLst>
        </pc:picChg>
        <pc:picChg chg="add del">
          <ac:chgData name="심아름" userId="c9d0f377-4329-40ef-8687-81dc43528981" providerId="ADAL" clId="{DC581F01-5002-4CF0-B463-9F8C011E90C0}" dt="2020-11-17T20:27:00.120" v="9561" actId="21"/>
          <ac:picMkLst>
            <pc:docMk/>
            <pc:sldMk cId="2518130798" sldId="496"/>
            <ac:picMk id="8" creationId="{A41E2403-78A8-405A-86CA-489F3FE298F6}"/>
          </ac:picMkLst>
        </pc:picChg>
        <pc:picChg chg="add del mod">
          <ac:chgData name="심아름" userId="c9d0f377-4329-40ef-8687-81dc43528981" providerId="ADAL" clId="{DC581F01-5002-4CF0-B463-9F8C011E90C0}" dt="2020-11-17T20:29:22.353" v="9609" actId="478"/>
          <ac:picMkLst>
            <pc:docMk/>
            <pc:sldMk cId="2518130798" sldId="496"/>
            <ac:picMk id="10" creationId="{D42CD1C7-3688-4392-977F-2F56C078D4B5}"/>
          </ac:picMkLst>
        </pc:picChg>
        <pc:picChg chg="add del mod modCrop">
          <ac:chgData name="심아름" userId="c9d0f377-4329-40ef-8687-81dc43528981" providerId="ADAL" clId="{DC581F01-5002-4CF0-B463-9F8C011E90C0}" dt="2020-11-17T20:29:13.429" v="9604" actId="478"/>
          <ac:picMkLst>
            <pc:docMk/>
            <pc:sldMk cId="2518130798" sldId="496"/>
            <ac:picMk id="12" creationId="{40A5BCE2-6A8A-4EF9-A9C7-B0A471FAEA39}"/>
          </ac:picMkLst>
        </pc:picChg>
        <pc:picChg chg="add del mod modCrop">
          <ac:chgData name="심아름" userId="c9d0f377-4329-40ef-8687-81dc43528981" providerId="ADAL" clId="{DC581F01-5002-4CF0-B463-9F8C011E90C0}" dt="2020-11-17T20:28:53.822" v="9594" actId="478"/>
          <ac:picMkLst>
            <pc:docMk/>
            <pc:sldMk cId="2518130798" sldId="496"/>
            <ac:picMk id="14" creationId="{1EC94E50-EB34-4B07-9060-5A6A96EEC134}"/>
          </ac:picMkLst>
        </pc:picChg>
        <pc:picChg chg="add mod modCrop">
          <ac:chgData name="심아름" userId="c9d0f377-4329-40ef-8687-81dc43528981" providerId="ADAL" clId="{DC581F01-5002-4CF0-B463-9F8C011E90C0}" dt="2020-11-17T20:29:43.943" v="9614" actId="1076"/>
          <ac:picMkLst>
            <pc:docMk/>
            <pc:sldMk cId="2518130798" sldId="496"/>
            <ac:picMk id="16" creationId="{D7F4904A-F9C5-4F8F-B19C-E182AC3253E2}"/>
          </ac:picMkLst>
        </pc:picChg>
        <pc:picChg chg="add mod modCrop">
          <ac:chgData name="심아름" userId="c9d0f377-4329-40ef-8687-81dc43528981" providerId="ADAL" clId="{DC581F01-5002-4CF0-B463-9F8C011E90C0}" dt="2020-11-17T20:28:07.476" v="9577" actId="1076"/>
          <ac:picMkLst>
            <pc:docMk/>
            <pc:sldMk cId="2518130798" sldId="496"/>
            <ac:picMk id="18" creationId="{CA02DEE3-1723-4707-98D9-C6B3240BFBBA}"/>
          </ac:picMkLst>
        </pc:picChg>
        <pc:picChg chg="add del mod modCrop">
          <ac:chgData name="심아름" userId="c9d0f377-4329-40ef-8687-81dc43528981" providerId="ADAL" clId="{DC581F01-5002-4CF0-B463-9F8C011E90C0}" dt="2020-11-17T20:29:42.883" v="9613" actId="478"/>
          <ac:picMkLst>
            <pc:docMk/>
            <pc:sldMk cId="2518130798" sldId="496"/>
            <ac:picMk id="20" creationId="{271A3554-E0DE-4278-9C6B-396A214E1EB1}"/>
          </ac:picMkLst>
        </pc:picChg>
      </pc:sldChg>
      <pc:sldChg chg="new del">
        <pc:chgData name="심아름" userId="c9d0f377-4329-40ef-8687-81dc43528981" providerId="ADAL" clId="{DC581F01-5002-4CF0-B463-9F8C011E90C0}" dt="2020-11-17T20:32:54.331" v="9658" actId="47"/>
        <pc:sldMkLst>
          <pc:docMk/>
          <pc:sldMk cId="994905399" sldId="497"/>
        </pc:sldMkLst>
      </pc:sldChg>
      <pc:sldChg chg="new del">
        <pc:chgData name="심아름" userId="c9d0f377-4329-40ef-8687-81dc43528981" providerId="ADAL" clId="{DC581F01-5002-4CF0-B463-9F8C011E90C0}" dt="2020-11-17T20:32:54.527" v="9659" actId="47"/>
        <pc:sldMkLst>
          <pc:docMk/>
          <pc:sldMk cId="380471394" sldId="498"/>
        </pc:sldMkLst>
      </pc:sldChg>
      <pc:sldChg chg="new del">
        <pc:chgData name="심아름" userId="c9d0f377-4329-40ef-8687-81dc43528981" providerId="ADAL" clId="{DC581F01-5002-4CF0-B463-9F8C011E90C0}" dt="2020-11-17T20:32:55.301" v="9660" actId="47"/>
        <pc:sldMkLst>
          <pc:docMk/>
          <pc:sldMk cId="2916768566" sldId="499"/>
        </pc:sldMkLst>
      </pc:sldChg>
      <pc:sldChg chg="addSp delSp modSp add mod modNotesTx">
        <pc:chgData name="심아름" userId="c9d0f377-4329-40ef-8687-81dc43528981" providerId="ADAL" clId="{DC581F01-5002-4CF0-B463-9F8C011E90C0}" dt="2020-11-17T20:48:41.028" v="10379"/>
        <pc:sldMkLst>
          <pc:docMk/>
          <pc:sldMk cId="311860925" sldId="500"/>
        </pc:sldMkLst>
        <pc:spChg chg="del mod">
          <ac:chgData name="심아름" userId="c9d0f377-4329-40ef-8687-81dc43528981" providerId="ADAL" clId="{DC581F01-5002-4CF0-B463-9F8C011E90C0}" dt="2020-11-17T20:48:41.028" v="10379"/>
          <ac:spMkLst>
            <pc:docMk/>
            <pc:sldMk cId="311860925" sldId="500"/>
            <ac:spMk id="5" creationId="{536CA1A1-046B-45A8-BD24-1B55E535D6CE}"/>
          </ac:spMkLst>
        </pc:spChg>
        <pc:spChg chg="add del mod">
          <ac:chgData name="심아름" userId="c9d0f377-4329-40ef-8687-81dc43528981" providerId="ADAL" clId="{DC581F01-5002-4CF0-B463-9F8C011E90C0}" dt="2020-11-17T19:12:20.092" v="7320" actId="478"/>
          <ac:spMkLst>
            <pc:docMk/>
            <pc:sldMk cId="311860925" sldId="500"/>
            <ac:spMk id="8" creationId="{D9E55C67-755E-4E65-AD56-C6EBEEBE26E1}"/>
          </ac:spMkLst>
        </pc:spChg>
        <pc:spChg chg="mod">
          <ac:chgData name="심아름" userId="c9d0f377-4329-40ef-8687-81dc43528981" providerId="ADAL" clId="{DC581F01-5002-4CF0-B463-9F8C011E90C0}" dt="2020-11-17T20:48:36.511" v="10377" actId="20577"/>
          <ac:spMkLst>
            <pc:docMk/>
            <pc:sldMk cId="311860925" sldId="500"/>
            <ac:spMk id="11" creationId="{9A7F9B16-5559-4528-8B45-734F181E4867}"/>
          </ac:spMkLst>
        </pc:spChg>
        <pc:spChg chg="mod">
          <ac:chgData name="심아름" userId="c9d0f377-4329-40ef-8687-81dc43528981" providerId="ADAL" clId="{DC581F01-5002-4CF0-B463-9F8C011E90C0}" dt="2020-11-17T18:30:42.565" v="6053" actId="20577"/>
          <ac:spMkLst>
            <pc:docMk/>
            <pc:sldMk cId="311860925" sldId="500"/>
            <ac:spMk id="18" creationId="{9AA66A9E-6CAD-4346-91C2-09929347FD0F}"/>
          </ac:spMkLst>
        </pc:spChg>
      </pc:sldChg>
      <pc:sldChg chg="addSp modSp new add del mod">
        <pc:chgData name="심아름" userId="c9d0f377-4329-40ef-8687-81dc43528981" providerId="ADAL" clId="{DC581F01-5002-4CF0-B463-9F8C011E90C0}" dt="2020-11-17T20:51:48.337" v="10415" actId="47"/>
        <pc:sldMkLst>
          <pc:docMk/>
          <pc:sldMk cId="3686339784" sldId="501"/>
        </pc:sldMkLst>
        <pc:spChg chg="add mod">
          <ac:chgData name="심아름" userId="c9d0f377-4329-40ef-8687-81dc43528981" providerId="ADAL" clId="{DC581F01-5002-4CF0-B463-9F8C011E90C0}" dt="2020-11-17T18:51:55.978" v="6473" actId="20577"/>
          <ac:spMkLst>
            <pc:docMk/>
            <pc:sldMk cId="3686339784" sldId="501"/>
            <ac:spMk id="4" creationId="{2744BA72-DEFC-44F4-A4AA-7871841BA2AD}"/>
          </ac:spMkLst>
        </pc:spChg>
      </pc:sldChg>
      <pc:sldChg chg="addSp modSp new add del mod">
        <pc:chgData name="심아름" userId="c9d0f377-4329-40ef-8687-81dc43528981" providerId="ADAL" clId="{DC581F01-5002-4CF0-B463-9F8C011E90C0}" dt="2020-11-17T20:51:48.337" v="10415" actId="47"/>
        <pc:sldMkLst>
          <pc:docMk/>
          <pc:sldMk cId="1903728190" sldId="502"/>
        </pc:sldMkLst>
        <pc:picChg chg="add mod modCrop">
          <ac:chgData name="심아름" userId="c9d0f377-4329-40ef-8687-81dc43528981" providerId="ADAL" clId="{DC581F01-5002-4CF0-B463-9F8C011E90C0}" dt="2020-11-17T19:01:56.989" v="6682" actId="1076"/>
          <ac:picMkLst>
            <pc:docMk/>
            <pc:sldMk cId="1903728190" sldId="502"/>
            <ac:picMk id="4" creationId="{1D0ED362-A284-418A-BB2A-BEA104E20E9A}"/>
          </ac:picMkLst>
        </pc:picChg>
      </pc:sldChg>
      <pc:sldChg chg="addSp delSp new add del mod">
        <pc:chgData name="심아름" userId="c9d0f377-4329-40ef-8687-81dc43528981" providerId="ADAL" clId="{DC581F01-5002-4CF0-B463-9F8C011E90C0}" dt="2020-11-17T20:51:48.337" v="10415" actId="47"/>
        <pc:sldMkLst>
          <pc:docMk/>
          <pc:sldMk cId="2074173094" sldId="503"/>
        </pc:sldMkLst>
        <pc:picChg chg="add">
          <ac:chgData name="심아름" userId="c9d0f377-4329-40ef-8687-81dc43528981" providerId="ADAL" clId="{DC581F01-5002-4CF0-B463-9F8C011E90C0}" dt="2020-11-17T18:53:26.473" v="6522" actId="22"/>
          <ac:picMkLst>
            <pc:docMk/>
            <pc:sldMk cId="2074173094" sldId="503"/>
            <ac:picMk id="4" creationId="{F42E44E6-EE57-42A6-A6E5-0BDC67CA2DEC}"/>
          </ac:picMkLst>
        </pc:picChg>
        <pc:picChg chg="add del">
          <ac:chgData name="심아름" userId="c9d0f377-4329-40ef-8687-81dc43528981" providerId="ADAL" clId="{DC581F01-5002-4CF0-B463-9F8C011E90C0}" dt="2020-11-17T18:53:39.370" v="6524" actId="22"/>
          <ac:picMkLst>
            <pc:docMk/>
            <pc:sldMk cId="2074173094" sldId="503"/>
            <ac:picMk id="6" creationId="{0742A4F9-DDCE-440A-A5E0-8DD6A4B5AC0A}"/>
          </ac:picMkLst>
        </pc:picChg>
      </pc:sldChg>
      <pc:sldChg chg="addSp modSp new add del mod ord">
        <pc:chgData name="심아름" userId="c9d0f377-4329-40ef-8687-81dc43528981" providerId="ADAL" clId="{DC581F01-5002-4CF0-B463-9F8C011E90C0}" dt="2020-11-17T20:51:48.337" v="10415" actId="47"/>
        <pc:sldMkLst>
          <pc:docMk/>
          <pc:sldMk cId="801856559" sldId="504"/>
        </pc:sldMkLst>
        <pc:picChg chg="add mod modCrop">
          <ac:chgData name="심아름" userId="c9d0f377-4329-40ef-8687-81dc43528981" providerId="ADAL" clId="{DC581F01-5002-4CF0-B463-9F8C011E90C0}" dt="2020-11-17T18:56:21.355" v="6617" actId="1076"/>
          <ac:picMkLst>
            <pc:docMk/>
            <pc:sldMk cId="801856559" sldId="504"/>
            <ac:picMk id="4" creationId="{CA72D8EA-0336-498A-AC82-DFF5628AC54B}"/>
          </ac:picMkLst>
        </pc:picChg>
        <pc:picChg chg="add mod">
          <ac:chgData name="심아름" userId="c9d0f377-4329-40ef-8687-81dc43528981" providerId="ADAL" clId="{DC581F01-5002-4CF0-B463-9F8C011E90C0}" dt="2020-11-17T19:16:11.503" v="7444" actId="1076"/>
          <ac:picMkLst>
            <pc:docMk/>
            <pc:sldMk cId="801856559" sldId="504"/>
            <ac:picMk id="6" creationId="{109C63D8-4AE6-42B4-92F0-3994B4592C6F}"/>
          </ac:picMkLst>
        </pc:picChg>
      </pc:sldChg>
      <pc:sldChg chg="add del">
        <pc:chgData name="심아름" userId="c9d0f377-4329-40ef-8687-81dc43528981" providerId="ADAL" clId="{DC581F01-5002-4CF0-B463-9F8C011E90C0}" dt="2020-11-17T18:55:22.726" v="6585" actId="47"/>
        <pc:sldMkLst>
          <pc:docMk/>
          <pc:sldMk cId="2034119705" sldId="504"/>
        </pc:sldMkLst>
      </pc:sldChg>
      <pc:sldChg chg="addSp delSp modSp add mod ord modNotesTx">
        <pc:chgData name="심아름" userId="c9d0f377-4329-40ef-8687-81dc43528981" providerId="ADAL" clId="{DC581F01-5002-4CF0-B463-9F8C011E90C0}" dt="2020-11-17T20:26:40.057" v="9558"/>
        <pc:sldMkLst>
          <pc:docMk/>
          <pc:sldMk cId="1794965773" sldId="505"/>
        </pc:sldMkLst>
        <pc:spChg chg="add del mod">
          <ac:chgData name="심아름" userId="c9d0f377-4329-40ef-8687-81dc43528981" providerId="ADAL" clId="{DC581F01-5002-4CF0-B463-9F8C011E90C0}" dt="2020-11-17T20:11:13.255" v="8411" actId="478"/>
          <ac:spMkLst>
            <pc:docMk/>
            <pc:sldMk cId="1794965773" sldId="505"/>
            <ac:spMk id="4" creationId="{A3379684-617C-4E03-ADBB-09E3B760D7EC}"/>
          </ac:spMkLst>
        </pc:spChg>
        <pc:spChg chg="del mod">
          <ac:chgData name="심아름" userId="c9d0f377-4329-40ef-8687-81dc43528981" providerId="ADAL" clId="{DC581F01-5002-4CF0-B463-9F8C011E90C0}" dt="2020-11-17T19:02:17.879" v="6684" actId="478"/>
          <ac:spMkLst>
            <pc:docMk/>
            <pc:sldMk cId="1794965773" sldId="505"/>
            <ac:spMk id="5" creationId="{536CA1A1-046B-45A8-BD24-1B55E535D6CE}"/>
          </ac:spMkLst>
        </pc:spChg>
        <pc:spChg chg="add del mod">
          <ac:chgData name="심아름" userId="c9d0f377-4329-40ef-8687-81dc43528981" providerId="ADAL" clId="{DC581F01-5002-4CF0-B463-9F8C011E90C0}" dt="2020-11-17T20:11:13.255" v="8411" actId="478"/>
          <ac:spMkLst>
            <pc:docMk/>
            <pc:sldMk cId="1794965773" sldId="505"/>
            <ac:spMk id="6" creationId="{0C6A4152-C66D-4142-97D3-4C67AD31F77F}"/>
          </ac:spMkLst>
        </pc:spChg>
        <pc:spChg chg="add del mod">
          <ac:chgData name="심아름" userId="c9d0f377-4329-40ef-8687-81dc43528981" providerId="ADAL" clId="{DC581F01-5002-4CF0-B463-9F8C011E90C0}" dt="2020-11-17T20:11:13.255" v="8411" actId="478"/>
          <ac:spMkLst>
            <pc:docMk/>
            <pc:sldMk cId="1794965773" sldId="505"/>
            <ac:spMk id="7" creationId="{1D71E4A1-16B1-4443-8DE3-B95566D1F8A3}"/>
          </ac:spMkLst>
        </pc:spChg>
        <pc:spChg chg="add del mod">
          <ac:chgData name="심아름" userId="c9d0f377-4329-40ef-8687-81dc43528981" providerId="ADAL" clId="{DC581F01-5002-4CF0-B463-9F8C011E90C0}" dt="2020-11-17T20:11:13.255" v="8411" actId="478"/>
          <ac:spMkLst>
            <pc:docMk/>
            <pc:sldMk cId="1794965773" sldId="505"/>
            <ac:spMk id="8" creationId="{8B06E353-AE11-4AC3-BBAD-C877471970CF}"/>
          </ac:spMkLst>
        </pc:spChg>
        <pc:spChg chg="del">
          <ac:chgData name="심아름" userId="c9d0f377-4329-40ef-8687-81dc43528981" providerId="ADAL" clId="{DC581F01-5002-4CF0-B463-9F8C011E90C0}" dt="2020-11-17T19:02:24.966" v="6687" actId="478"/>
          <ac:spMkLst>
            <pc:docMk/>
            <pc:sldMk cId="1794965773" sldId="505"/>
            <ac:spMk id="11" creationId="{9A7F9B16-5559-4528-8B45-734F181E4867}"/>
          </ac:spMkLst>
        </pc:spChg>
        <pc:spChg chg="add mod">
          <ac:chgData name="심아름" userId="c9d0f377-4329-40ef-8687-81dc43528981" providerId="ADAL" clId="{DC581F01-5002-4CF0-B463-9F8C011E90C0}" dt="2020-11-17T20:23:53.875" v="9556"/>
          <ac:spMkLst>
            <pc:docMk/>
            <pc:sldMk cId="1794965773" sldId="505"/>
            <ac:spMk id="15" creationId="{3B4AEE03-CF5D-4CCA-8CAA-D74CBB197E2E}"/>
          </ac:spMkLst>
        </pc:spChg>
        <pc:spChg chg="add del mod">
          <ac:chgData name="심아름" userId="c9d0f377-4329-40ef-8687-81dc43528981" providerId="ADAL" clId="{DC581F01-5002-4CF0-B463-9F8C011E90C0}" dt="2020-11-17T20:11:13.255" v="8411" actId="478"/>
          <ac:spMkLst>
            <pc:docMk/>
            <pc:sldMk cId="1794965773" sldId="505"/>
            <ac:spMk id="17" creationId="{C32ADAEA-B82A-4163-8782-BBAA7180A3C0}"/>
          </ac:spMkLst>
        </pc:spChg>
        <pc:spChg chg="mod">
          <ac:chgData name="심아름" userId="c9d0f377-4329-40ef-8687-81dc43528981" providerId="ADAL" clId="{DC581F01-5002-4CF0-B463-9F8C011E90C0}" dt="2020-11-17T18:59:33.813" v="6640"/>
          <ac:spMkLst>
            <pc:docMk/>
            <pc:sldMk cId="1794965773" sldId="505"/>
            <ac:spMk id="18" creationId="{9AA66A9E-6CAD-4346-91C2-09929347FD0F}"/>
          </ac:spMkLst>
        </pc:spChg>
        <pc:picChg chg="add del mod">
          <ac:chgData name="심아름" userId="c9d0f377-4329-40ef-8687-81dc43528981" providerId="ADAL" clId="{DC581F01-5002-4CF0-B463-9F8C011E90C0}" dt="2020-11-17T19:14:22.538" v="7371" actId="478"/>
          <ac:picMkLst>
            <pc:docMk/>
            <pc:sldMk cId="1794965773" sldId="505"/>
            <ac:picMk id="3" creationId="{9C326568-F41F-4C76-96E1-2973C81FCF85}"/>
          </ac:picMkLst>
        </pc:picChg>
        <pc:picChg chg="add del mod">
          <ac:chgData name="심아름" userId="c9d0f377-4329-40ef-8687-81dc43528981" providerId="ADAL" clId="{DC581F01-5002-4CF0-B463-9F8C011E90C0}" dt="2020-11-17T20:11:08.831" v="8410" actId="478"/>
          <ac:picMkLst>
            <pc:docMk/>
            <pc:sldMk cId="1794965773" sldId="505"/>
            <ac:picMk id="1026" creationId="{4AB547AF-B38F-4CF3-9E05-31FA7F1022A4}"/>
          </ac:picMkLst>
        </pc:picChg>
      </pc:sldChg>
      <pc:sldChg chg="addSp delSp modSp add mod modNotesTx">
        <pc:chgData name="심아름" userId="c9d0f377-4329-40ef-8687-81dc43528981" providerId="ADAL" clId="{DC581F01-5002-4CF0-B463-9F8C011E90C0}" dt="2020-11-17T20:33:24.302" v="9663" actId="478"/>
        <pc:sldMkLst>
          <pc:docMk/>
          <pc:sldMk cId="2878053661" sldId="506"/>
        </pc:sldMkLst>
        <pc:spChg chg="del">
          <ac:chgData name="심아름" userId="c9d0f377-4329-40ef-8687-81dc43528981" providerId="ADAL" clId="{DC581F01-5002-4CF0-B463-9F8C011E90C0}" dt="2020-11-17T19:07:04.918" v="6815" actId="478"/>
          <ac:spMkLst>
            <pc:docMk/>
            <pc:sldMk cId="2878053661" sldId="506"/>
            <ac:spMk id="4" creationId="{A3379684-617C-4E03-ADBB-09E3B760D7EC}"/>
          </ac:spMkLst>
        </pc:spChg>
        <pc:spChg chg="add del">
          <ac:chgData name="심아름" userId="c9d0f377-4329-40ef-8687-81dc43528981" providerId="ADAL" clId="{DC581F01-5002-4CF0-B463-9F8C011E90C0}" dt="2020-11-17T19:59:29.094" v="7941"/>
          <ac:spMkLst>
            <pc:docMk/>
            <pc:sldMk cId="2878053661" sldId="506"/>
            <ac:spMk id="5" creationId="{F02C245C-7934-470B-A0AE-1B49D9F99F1F}"/>
          </ac:spMkLst>
        </pc:spChg>
        <pc:spChg chg="del">
          <ac:chgData name="심아름" userId="c9d0f377-4329-40ef-8687-81dc43528981" providerId="ADAL" clId="{DC581F01-5002-4CF0-B463-9F8C011E90C0}" dt="2020-11-17T19:07:04.918" v="6815" actId="478"/>
          <ac:spMkLst>
            <pc:docMk/>
            <pc:sldMk cId="2878053661" sldId="506"/>
            <ac:spMk id="6" creationId="{0C6A4152-C66D-4142-97D3-4C67AD31F77F}"/>
          </ac:spMkLst>
        </pc:spChg>
        <pc:spChg chg="del">
          <ac:chgData name="심아름" userId="c9d0f377-4329-40ef-8687-81dc43528981" providerId="ADAL" clId="{DC581F01-5002-4CF0-B463-9F8C011E90C0}" dt="2020-11-17T19:07:04.918" v="6815" actId="478"/>
          <ac:spMkLst>
            <pc:docMk/>
            <pc:sldMk cId="2878053661" sldId="506"/>
            <ac:spMk id="7" creationId="{1D71E4A1-16B1-4443-8DE3-B95566D1F8A3}"/>
          </ac:spMkLst>
        </pc:spChg>
        <pc:spChg chg="del">
          <ac:chgData name="심아름" userId="c9d0f377-4329-40ef-8687-81dc43528981" providerId="ADAL" clId="{DC581F01-5002-4CF0-B463-9F8C011E90C0}" dt="2020-11-17T19:07:04.918" v="6815" actId="478"/>
          <ac:spMkLst>
            <pc:docMk/>
            <pc:sldMk cId="2878053661" sldId="506"/>
            <ac:spMk id="8" creationId="{8B06E353-AE11-4AC3-BBAD-C877471970CF}"/>
          </ac:spMkLst>
        </pc:spChg>
        <pc:spChg chg="mod">
          <ac:chgData name="심아름" userId="c9d0f377-4329-40ef-8687-81dc43528981" providerId="ADAL" clId="{DC581F01-5002-4CF0-B463-9F8C011E90C0}" dt="2020-11-17T19:06:42.637" v="6814"/>
          <ac:spMkLst>
            <pc:docMk/>
            <pc:sldMk cId="2878053661" sldId="506"/>
            <ac:spMk id="17" creationId="{C32ADAEA-B82A-4163-8782-BBAA7180A3C0}"/>
          </ac:spMkLst>
        </pc:spChg>
        <pc:spChg chg="add mod ord">
          <ac:chgData name="심아름" userId="c9d0f377-4329-40ef-8687-81dc43528981" providerId="ADAL" clId="{DC581F01-5002-4CF0-B463-9F8C011E90C0}" dt="2020-11-17T20:07:47.265" v="8332" actId="1076"/>
          <ac:spMkLst>
            <pc:docMk/>
            <pc:sldMk cId="2878053661" sldId="506"/>
            <ac:spMk id="19" creationId="{1E604CB2-8CF5-427A-B507-4C9D9499DB0C}"/>
          </ac:spMkLst>
        </pc:spChg>
        <pc:picChg chg="add del mod">
          <ac:chgData name="심아름" userId="c9d0f377-4329-40ef-8687-81dc43528981" providerId="ADAL" clId="{DC581F01-5002-4CF0-B463-9F8C011E90C0}" dt="2020-11-17T20:07:38.640" v="8329" actId="1076"/>
          <ac:picMkLst>
            <pc:docMk/>
            <pc:sldMk cId="2878053661" sldId="506"/>
            <ac:picMk id="2" creationId="{9BABC057-4494-41E2-ACD5-8F887C4587C2}"/>
          </ac:picMkLst>
        </pc:picChg>
        <pc:picChg chg="del">
          <ac:chgData name="심아름" userId="c9d0f377-4329-40ef-8687-81dc43528981" providerId="ADAL" clId="{DC581F01-5002-4CF0-B463-9F8C011E90C0}" dt="2020-11-17T19:07:04.918" v="6815" actId="478"/>
          <ac:picMkLst>
            <pc:docMk/>
            <pc:sldMk cId="2878053661" sldId="506"/>
            <ac:picMk id="3" creationId="{9C326568-F41F-4C76-96E1-2973C81FCF85}"/>
          </ac:picMkLst>
        </pc:picChg>
        <pc:picChg chg="add del mod">
          <ac:chgData name="심아름" userId="c9d0f377-4329-40ef-8687-81dc43528981" providerId="ADAL" clId="{DC581F01-5002-4CF0-B463-9F8C011E90C0}" dt="2020-11-17T20:07:30.297" v="8325" actId="478"/>
          <ac:picMkLst>
            <pc:docMk/>
            <pc:sldMk cId="2878053661" sldId="506"/>
            <ac:picMk id="12" creationId="{4456FC42-22FF-453D-86AE-FFF91663E7AB}"/>
          </ac:picMkLst>
        </pc:picChg>
        <pc:picChg chg="add del mod">
          <ac:chgData name="심아름" userId="c9d0f377-4329-40ef-8687-81dc43528981" providerId="ADAL" clId="{DC581F01-5002-4CF0-B463-9F8C011E90C0}" dt="2020-11-17T20:06:09.873" v="8297" actId="478"/>
          <ac:picMkLst>
            <pc:docMk/>
            <pc:sldMk cId="2878053661" sldId="506"/>
            <ac:picMk id="13" creationId="{747817BD-096E-4195-BCA2-D2781671AA21}"/>
          </ac:picMkLst>
        </pc:picChg>
        <pc:picChg chg="add del mod">
          <ac:chgData name="심아름" userId="c9d0f377-4329-40ef-8687-81dc43528981" providerId="ADAL" clId="{DC581F01-5002-4CF0-B463-9F8C011E90C0}" dt="2020-11-17T20:07:42.848" v="8331" actId="14100"/>
          <ac:picMkLst>
            <pc:docMk/>
            <pc:sldMk cId="2878053661" sldId="506"/>
            <ac:picMk id="14" creationId="{7204BEB8-68CC-46D8-917D-5F4A28F318B7}"/>
          </ac:picMkLst>
        </pc:picChg>
        <pc:picChg chg="add del mod">
          <ac:chgData name="심아름" userId="c9d0f377-4329-40ef-8687-81dc43528981" providerId="ADAL" clId="{DC581F01-5002-4CF0-B463-9F8C011E90C0}" dt="2020-11-17T20:33:24.302" v="9663" actId="478"/>
          <ac:picMkLst>
            <pc:docMk/>
            <pc:sldMk cId="2878053661" sldId="506"/>
            <ac:picMk id="15" creationId="{092FBF21-E1C8-401F-A376-7935525EE075}"/>
          </ac:picMkLst>
        </pc:picChg>
        <pc:picChg chg="add del mod">
          <ac:chgData name="심아름" userId="c9d0f377-4329-40ef-8687-81dc43528981" providerId="ADAL" clId="{DC581F01-5002-4CF0-B463-9F8C011E90C0}" dt="2020-11-17T19:16:07.265" v="7441" actId="21"/>
          <ac:picMkLst>
            <pc:docMk/>
            <pc:sldMk cId="2878053661" sldId="506"/>
            <ac:picMk id="2050" creationId="{0546A1C0-FD7E-40A0-B354-08BBA827C6AD}"/>
          </ac:picMkLst>
        </pc:picChg>
      </pc:sldChg>
      <pc:sldChg chg="addSp delSp modSp new del mod">
        <pc:chgData name="심아름" userId="c9d0f377-4329-40ef-8687-81dc43528981" providerId="ADAL" clId="{DC581F01-5002-4CF0-B463-9F8C011E90C0}" dt="2020-11-17T19:17:04.079" v="7454" actId="47"/>
        <pc:sldMkLst>
          <pc:docMk/>
          <pc:sldMk cId="2261236322" sldId="507"/>
        </pc:sldMkLst>
        <pc:spChg chg="add mod">
          <ac:chgData name="심아름" userId="c9d0f377-4329-40ef-8687-81dc43528981" providerId="ADAL" clId="{DC581F01-5002-4CF0-B463-9F8C011E90C0}" dt="2020-11-17T19:16:49.956" v="7448" actId="1076"/>
          <ac:spMkLst>
            <pc:docMk/>
            <pc:sldMk cId="2261236322" sldId="507"/>
            <ac:spMk id="3" creationId="{BC0F8041-9E0A-4FB3-A5BD-EBC863D8A0DB}"/>
          </ac:spMkLst>
        </pc:spChg>
        <pc:spChg chg="add del mod">
          <ac:chgData name="심아름" userId="c9d0f377-4329-40ef-8687-81dc43528981" providerId="ADAL" clId="{DC581F01-5002-4CF0-B463-9F8C011E90C0}" dt="2020-11-17T19:16:53.807" v="7450"/>
          <ac:spMkLst>
            <pc:docMk/>
            <pc:sldMk cId="2261236322" sldId="507"/>
            <ac:spMk id="4" creationId="{6E94F33A-E87A-4E92-9237-B0180D1B3DD3}"/>
          </ac:spMkLst>
        </pc:spChg>
        <pc:spChg chg="add del mod">
          <ac:chgData name="심아름" userId="c9d0f377-4329-40ef-8687-81dc43528981" providerId="ADAL" clId="{DC581F01-5002-4CF0-B463-9F8C011E90C0}" dt="2020-11-17T19:16:53.807" v="7450"/>
          <ac:spMkLst>
            <pc:docMk/>
            <pc:sldMk cId="2261236322" sldId="507"/>
            <ac:spMk id="5" creationId="{DD961717-9AED-4CE2-90DD-2C89233A0091}"/>
          </ac:spMkLst>
        </pc:spChg>
        <pc:spChg chg="add del mod">
          <ac:chgData name="심아름" userId="c9d0f377-4329-40ef-8687-81dc43528981" providerId="ADAL" clId="{DC581F01-5002-4CF0-B463-9F8C011E90C0}" dt="2020-11-17T19:16:53.807" v="7450"/>
          <ac:spMkLst>
            <pc:docMk/>
            <pc:sldMk cId="2261236322" sldId="507"/>
            <ac:spMk id="6" creationId="{68490C70-635D-42A1-B436-F876771E7B73}"/>
          </ac:spMkLst>
        </pc:spChg>
        <pc:spChg chg="add del">
          <ac:chgData name="심아름" userId="c9d0f377-4329-40ef-8687-81dc43528981" providerId="ADAL" clId="{DC581F01-5002-4CF0-B463-9F8C011E90C0}" dt="2020-11-17T19:16:59.311" v="7452" actId="22"/>
          <ac:spMkLst>
            <pc:docMk/>
            <pc:sldMk cId="2261236322" sldId="507"/>
            <ac:spMk id="8" creationId="{55E3D781-019D-4A68-90E8-3CC919997514}"/>
          </ac:spMkLst>
        </pc:spChg>
        <pc:spChg chg="add del">
          <ac:chgData name="심아름" userId="c9d0f377-4329-40ef-8687-81dc43528981" providerId="ADAL" clId="{DC581F01-5002-4CF0-B463-9F8C011E90C0}" dt="2020-11-17T19:16:59.311" v="7452" actId="22"/>
          <ac:spMkLst>
            <pc:docMk/>
            <pc:sldMk cId="2261236322" sldId="507"/>
            <ac:spMk id="10" creationId="{63EA01F3-D98A-4D8D-904A-88333862BE3E}"/>
          </ac:spMkLst>
        </pc:spChg>
      </pc:sldChg>
      <pc:sldChg chg="addSp delSp modSp add mod modNotesTx">
        <pc:chgData name="심아름" userId="c9d0f377-4329-40ef-8687-81dc43528981" providerId="ADAL" clId="{DC581F01-5002-4CF0-B463-9F8C011E90C0}" dt="2020-11-17T20:52:44.346" v="10422" actId="164"/>
        <pc:sldMkLst>
          <pc:docMk/>
          <pc:sldMk cId="3924863645" sldId="508"/>
        </pc:sldMkLst>
        <pc:spChg chg="add mod">
          <ac:chgData name="심아름" userId="c9d0f377-4329-40ef-8687-81dc43528981" providerId="ADAL" clId="{DC581F01-5002-4CF0-B463-9F8C011E90C0}" dt="2020-11-17T19:17:23.844" v="7471" actId="21"/>
          <ac:spMkLst>
            <pc:docMk/>
            <pc:sldMk cId="3924863645" sldId="508"/>
            <ac:spMk id="3" creationId="{77224137-B939-42DF-81A0-0FFFE3E08194}"/>
          </ac:spMkLst>
        </pc:spChg>
        <pc:spChg chg="add del mod">
          <ac:chgData name="심아름" userId="c9d0f377-4329-40ef-8687-81dc43528981" providerId="ADAL" clId="{DC581F01-5002-4CF0-B463-9F8C011E90C0}" dt="2020-11-17T20:08:50.326" v="8373"/>
          <ac:spMkLst>
            <pc:docMk/>
            <pc:sldMk cId="3924863645" sldId="508"/>
            <ac:spMk id="10" creationId="{F438A0AF-C1ED-4DC6-89F1-3DC821096CD0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14" creationId="{9F3EE264-88A7-4092-A5F0-FA77425D5008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15" creationId="{175CD8FC-55ED-4C39-A237-B90860587EE0}"/>
          </ac:spMkLst>
        </pc:spChg>
        <pc:spChg chg="mod">
          <ac:chgData name="심아름" userId="c9d0f377-4329-40ef-8687-81dc43528981" providerId="ADAL" clId="{DC581F01-5002-4CF0-B463-9F8C011E90C0}" dt="2020-11-17T19:24:35.425" v="7540" actId="6549"/>
          <ac:spMkLst>
            <pc:docMk/>
            <pc:sldMk cId="3924863645" sldId="508"/>
            <ac:spMk id="17" creationId="{C32ADAEA-B82A-4163-8782-BBAA7180A3C0}"/>
          </ac:spMkLst>
        </pc:spChg>
        <pc:spChg chg="mod">
          <ac:chgData name="심아름" userId="c9d0f377-4329-40ef-8687-81dc43528981" providerId="ADAL" clId="{DC581F01-5002-4CF0-B463-9F8C011E90C0}" dt="2020-11-17T19:17:40.809" v="7498" actId="20577"/>
          <ac:spMkLst>
            <pc:docMk/>
            <pc:sldMk cId="3924863645" sldId="508"/>
            <ac:spMk id="18" creationId="{9AA66A9E-6CAD-4346-91C2-09929347FD0F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0" creationId="{58FF0683-6654-4A51-B57D-3DC9EF56E08B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1" creationId="{00E4D87F-4E75-4F00-94D5-2A3C1181DB81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3" creationId="{73735469-F8FD-46EE-96B8-71D50D2C889F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4" creationId="{34D4D489-6423-4472-A451-F934F5BDD0A6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6" creationId="{0BBEC235-8FC9-414B-AE23-B469AF746388}"/>
          </ac:spMkLst>
        </pc:spChg>
        <pc:spChg chg="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7" creationId="{EE2CCEC8-B5E5-4A75-B961-19922A9BF6C1}"/>
          </ac:spMkLst>
        </pc:spChg>
        <pc:spChg chg="add 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29" creationId="{A14543CF-1BE8-40D1-87FD-5D91A3969EAD}"/>
          </ac:spMkLst>
        </pc:spChg>
        <pc:spChg chg="add 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30" creationId="{9B5BE8D1-5F07-4E93-9301-03EE3DEC0708}"/>
          </ac:spMkLst>
        </pc:spChg>
        <pc:spChg chg="add mod topLvl">
          <ac:chgData name="심아름" userId="c9d0f377-4329-40ef-8687-81dc43528981" providerId="ADAL" clId="{DC581F01-5002-4CF0-B463-9F8C011E90C0}" dt="2020-11-17T20:52:44.346" v="10422" actId="164"/>
          <ac:spMkLst>
            <pc:docMk/>
            <pc:sldMk cId="3924863645" sldId="508"/>
            <ac:spMk id="31" creationId="{4FD9C707-9329-4E20-AEF4-BD11061109E5}"/>
          </ac:spMkLst>
        </pc:spChg>
        <pc:spChg chg="add del">
          <ac:chgData name="심아름" userId="c9d0f377-4329-40ef-8687-81dc43528981" providerId="ADAL" clId="{DC581F01-5002-4CF0-B463-9F8C011E90C0}" dt="2020-11-17T20:08:42.271" v="8363" actId="22"/>
          <ac:spMkLst>
            <pc:docMk/>
            <pc:sldMk cId="3924863645" sldId="508"/>
            <ac:spMk id="33" creationId="{43FC3BC3-F741-406D-968D-BCE0CFFD2B4E}"/>
          </ac:spMkLst>
        </pc:spChg>
        <pc:spChg chg="add mod">
          <ac:chgData name="심아름" userId="c9d0f377-4329-40ef-8687-81dc43528981" providerId="ADAL" clId="{DC581F01-5002-4CF0-B463-9F8C011E90C0}" dt="2020-11-17T20:37:31.575" v="9712" actId="1038"/>
          <ac:spMkLst>
            <pc:docMk/>
            <pc:sldMk cId="3924863645" sldId="508"/>
            <ac:spMk id="35" creationId="{F49296A4-A6B5-46F1-BED5-0EFE3FC0C83D}"/>
          </ac:spMkLst>
        </pc:spChg>
        <pc:spChg chg="add del">
          <ac:chgData name="심아름" userId="c9d0f377-4329-40ef-8687-81dc43528981" providerId="ADAL" clId="{DC581F01-5002-4CF0-B463-9F8C011E90C0}" dt="2020-11-17T20:09:01.513" v="8380" actId="22"/>
          <ac:spMkLst>
            <pc:docMk/>
            <pc:sldMk cId="3924863645" sldId="508"/>
            <ac:spMk id="37" creationId="{6017DE11-EFC3-44E3-A6F6-FEF15AE8B228}"/>
          </ac:spMkLst>
        </pc:spChg>
        <pc:grpChg chg="add del mod topLvl">
          <ac:chgData name="심아름" userId="c9d0f377-4329-40ef-8687-81dc43528981" providerId="ADAL" clId="{DC581F01-5002-4CF0-B463-9F8C011E90C0}" dt="2020-11-17T20:52:21.596" v="10419" actId="165"/>
          <ac:grpSpMkLst>
            <pc:docMk/>
            <pc:sldMk cId="3924863645" sldId="508"/>
            <ac:grpSpMk id="12" creationId="{CFB766BC-A37F-44A1-9C5F-64F0F42B8A28}"/>
          </ac:grpSpMkLst>
        </pc:grpChg>
        <pc:grpChg chg="add del mod">
          <ac:chgData name="심아름" userId="c9d0f377-4329-40ef-8687-81dc43528981" providerId="ADAL" clId="{DC581F01-5002-4CF0-B463-9F8C011E90C0}" dt="2020-11-17T20:52:16.331" v="10418" actId="165"/>
          <ac:grpSpMkLst>
            <pc:docMk/>
            <pc:sldMk cId="3924863645" sldId="508"/>
            <ac:grpSpMk id="40" creationId="{869FE5A0-F4A9-4305-A133-D371A129DFAB}"/>
          </ac:grpSpMkLst>
        </pc:grpChg>
        <pc:grpChg chg="add mod">
          <ac:chgData name="심아름" userId="c9d0f377-4329-40ef-8687-81dc43528981" providerId="ADAL" clId="{DC581F01-5002-4CF0-B463-9F8C011E90C0}" dt="2020-11-17T20:52:44.346" v="10422" actId="164"/>
          <ac:grpSpMkLst>
            <pc:docMk/>
            <pc:sldMk cId="3924863645" sldId="508"/>
            <ac:grpSpMk id="45" creationId="{930D3C2A-3384-4906-A57D-17FB1F6F89A4}"/>
          </ac:grpSpMkLst>
        </pc:grpChg>
        <pc:picChg chg="add del">
          <ac:chgData name="심아름" userId="c9d0f377-4329-40ef-8687-81dc43528981" providerId="ADAL" clId="{DC581F01-5002-4CF0-B463-9F8C011E90C0}" dt="2020-11-17T19:17:12.848" v="7465" actId="478"/>
          <ac:picMkLst>
            <pc:docMk/>
            <pc:sldMk cId="3924863645" sldId="508"/>
            <ac:picMk id="2" creationId="{9BABC057-4494-41E2-ACD5-8F887C4587C2}"/>
          </ac:picMkLst>
        </pc:picChg>
        <pc:picChg chg="add del mod">
          <ac:chgData name="심아름" userId="c9d0f377-4329-40ef-8687-81dc43528981" providerId="ADAL" clId="{DC581F01-5002-4CF0-B463-9F8C011E90C0}" dt="2020-11-17T19:30:08.211" v="7653" actId="478"/>
          <ac:picMkLst>
            <pc:docMk/>
            <pc:sldMk cId="3924863645" sldId="508"/>
            <ac:picMk id="5" creationId="{D76CDF46-B439-4010-A4A0-064AA9BDA8D7}"/>
          </ac:picMkLst>
        </pc:picChg>
        <pc:picChg chg="mod topLvl">
          <ac:chgData name="심아름" userId="c9d0f377-4329-40ef-8687-81dc43528981" providerId="ADAL" clId="{DC581F01-5002-4CF0-B463-9F8C011E90C0}" dt="2020-11-17T20:52:44.346" v="10422" actId="164"/>
          <ac:picMkLst>
            <pc:docMk/>
            <pc:sldMk cId="3924863645" sldId="508"/>
            <ac:picMk id="13" creationId="{ACAC68C1-BBAD-4C94-9862-32407FDD3EFE}"/>
          </ac:picMkLst>
        </pc:picChg>
        <pc:picChg chg="add del">
          <ac:chgData name="심아름" userId="c9d0f377-4329-40ef-8687-81dc43528981" providerId="ADAL" clId="{DC581F01-5002-4CF0-B463-9F8C011E90C0}" dt="2020-11-17T20:37:06.741" v="9677" actId="22"/>
          <ac:picMkLst>
            <pc:docMk/>
            <pc:sldMk cId="3924863645" sldId="508"/>
            <ac:picMk id="39" creationId="{67BA1197-EE80-41E4-8D5F-45F1B1BB0244}"/>
          </ac:picMkLst>
        </pc:picChg>
        <pc:picChg chg="add del mod ord">
          <ac:chgData name="심아름" userId="c9d0f377-4329-40ef-8687-81dc43528981" providerId="ADAL" clId="{DC581F01-5002-4CF0-B463-9F8C011E90C0}" dt="2020-11-17T20:37:43.651" v="9745" actId="478"/>
          <ac:picMkLst>
            <pc:docMk/>
            <pc:sldMk cId="3924863645" sldId="508"/>
            <ac:picMk id="42" creationId="{CBF42C51-9FA2-43AA-9D29-851286F59D37}"/>
          </ac:picMkLst>
        </pc:picChg>
        <pc:picChg chg="add del mod modCrop">
          <ac:chgData name="심아름" userId="c9d0f377-4329-40ef-8687-81dc43528981" providerId="ADAL" clId="{DC581F01-5002-4CF0-B463-9F8C011E90C0}" dt="2020-11-17T20:38:47.275" v="9759" actId="478"/>
          <ac:picMkLst>
            <pc:docMk/>
            <pc:sldMk cId="3924863645" sldId="508"/>
            <ac:picMk id="44" creationId="{82B860E5-CFCD-4FC3-8949-7ACE4BC49FC5}"/>
          </ac:picMkLst>
        </pc:picChg>
        <pc:cxnChg chg="mod topLvl">
          <ac:chgData name="심아름" userId="c9d0f377-4329-40ef-8687-81dc43528981" providerId="ADAL" clId="{DC581F01-5002-4CF0-B463-9F8C011E90C0}" dt="2020-11-17T20:52:44.346" v="10422" actId="164"/>
          <ac:cxnSpMkLst>
            <pc:docMk/>
            <pc:sldMk cId="3924863645" sldId="508"/>
            <ac:cxnSpMk id="19" creationId="{6000856C-BA81-4EF9-930E-C441E9315DAA}"/>
          </ac:cxnSpMkLst>
        </pc:cxnChg>
        <pc:cxnChg chg="mod topLvl">
          <ac:chgData name="심아름" userId="c9d0f377-4329-40ef-8687-81dc43528981" providerId="ADAL" clId="{DC581F01-5002-4CF0-B463-9F8C011E90C0}" dt="2020-11-17T20:52:44.346" v="10422" actId="164"/>
          <ac:cxnSpMkLst>
            <pc:docMk/>
            <pc:sldMk cId="3924863645" sldId="508"/>
            <ac:cxnSpMk id="22" creationId="{5A2B282B-5D4F-436F-AE96-EB3832A289A2}"/>
          </ac:cxnSpMkLst>
        </pc:cxnChg>
        <pc:cxnChg chg="mod topLvl">
          <ac:chgData name="심아름" userId="c9d0f377-4329-40ef-8687-81dc43528981" providerId="ADAL" clId="{DC581F01-5002-4CF0-B463-9F8C011E90C0}" dt="2020-11-17T20:52:44.346" v="10422" actId="164"/>
          <ac:cxnSpMkLst>
            <pc:docMk/>
            <pc:sldMk cId="3924863645" sldId="508"/>
            <ac:cxnSpMk id="25" creationId="{AA71C017-595B-46B7-9A85-B1A714CFBF04}"/>
          </ac:cxnSpMkLst>
        </pc:cxnChg>
        <pc:cxnChg chg="mod topLvl">
          <ac:chgData name="심아름" userId="c9d0f377-4329-40ef-8687-81dc43528981" providerId="ADAL" clId="{DC581F01-5002-4CF0-B463-9F8C011E90C0}" dt="2020-11-17T20:52:44.346" v="10422" actId="164"/>
          <ac:cxnSpMkLst>
            <pc:docMk/>
            <pc:sldMk cId="3924863645" sldId="508"/>
            <ac:cxnSpMk id="28" creationId="{C86554E3-BD35-4878-8216-BA3E012E1C1B}"/>
          </ac:cxnSpMkLst>
        </pc:cxnChg>
      </pc:sldChg>
      <pc:sldChg chg="add del">
        <pc:chgData name="심아름" userId="c9d0f377-4329-40ef-8687-81dc43528981" providerId="ADAL" clId="{DC581F01-5002-4CF0-B463-9F8C011E90C0}" dt="2020-11-17T19:17:10.056" v="7461"/>
        <pc:sldMkLst>
          <pc:docMk/>
          <pc:sldMk cId="267444436" sldId="509"/>
        </pc:sldMkLst>
      </pc:sldChg>
      <pc:sldChg chg="delSp modSp add mod">
        <pc:chgData name="심아름" userId="c9d0f377-4329-40ef-8687-81dc43528981" providerId="ADAL" clId="{DC581F01-5002-4CF0-B463-9F8C011E90C0}" dt="2020-11-17T20:48:07.364" v="10362" actId="20577"/>
        <pc:sldMkLst>
          <pc:docMk/>
          <pc:sldMk cId="2987623718" sldId="509"/>
        </pc:sldMkLst>
        <pc:spChg chg="mod">
          <ac:chgData name="심아름" userId="c9d0f377-4329-40ef-8687-81dc43528981" providerId="ADAL" clId="{DC581F01-5002-4CF0-B463-9F8C011E90C0}" dt="2020-11-17T20:48:07.364" v="10362" actId="20577"/>
          <ac:spMkLst>
            <pc:docMk/>
            <pc:sldMk cId="2987623718" sldId="509"/>
            <ac:spMk id="10" creationId="{F438A0AF-C1ED-4DC6-89F1-3DC821096CD0}"/>
          </ac:spMkLst>
        </pc:spChg>
        <pc:spChg chg="del">
          <ac:chgData name="심아름" userId="c9d0f377-4329-40ef-8687-81dc43528981" providerId="ADAL" clId="{DC581F01-5002-4CF0-B463-9F8C011E90C0}" dt="2020-11-17T19:35:55.108" v="7811" actId="478"/>
          <ac:spMkLst>
            <pc:docMk/>
            <pc:sldMk cId="2987623718" sldId="509"/>
            <ac:spMk id="17" creationId="{C32ADAEA-B82A-4163-8782-BBAA7180A3C0}"/>
          </ac:spMkLst>
        </pc:spChg>
        <pc:spChg chg="mod">
          <ac:chgData name="심아름" userId="c9d0f377-4329-40ef-8687-81dc43528981" providerId="ADAL" clId="{DC581F01-5002-4CF0-B463-9F8C011E90C0}" dt="2020-11-17T19:35:51.697" v="7810" actId="20577"/>
          <ac:spMkLst>
            <pc:docMk/>
            <pc:sldMk cId="2987623718" sldId="509"/>
            <ac:spMk id="18" creationId="{9AA66A9E-6CAD-4346-91C2-09929347FD0F}"/>
          </ac:spMkLst>
        </pc:spChg>
      </pc:sldChg>
      <pc:sldChg chg="addSp delSp modSp add mod ord">
        <pc:chgData name="심아름" userId="c9d0f377-4329-40ef-8687-81dc43528981" providerId="ADAL" clId="{DC581F01-5002-4CF0-B463-9F8C011E90C0}" dt="2020-11-17T20:53:07.420" v="10428" actId="14100"/>
        <pc:sldMkLst>
          <pc:docMk/>
          <pc:sldMk cId="3711854683" sldId="510"/>
        </pc:sldMkLst>
        <pc:spChg chg="add del mod">
          <ac:chgData name="심아름" userId="c9d0f377-4329-40ef-8687-81dc43528981" providerId="ADAL" clId="{DC581F01-5002-4CF0-B463-9F8C011E90C0}" dt="2020-11-17T19:18:38.992" v="7509"/>
          <ac:spMkLst>
            <pc:docMk/>
            <pc:sldMk cId="3711854683" sldId="510"/>
            <ac:spMk id="2" creationId="{FE2AA6DA-4633-4F94-8D19-F20C51CF9D99}"/>
          </ac:spMkLst>
        </pc:spChg>
        <pc:spChg chg="add del">
          <ac:chgData name="심아름" userId="c9d0f377-4329-40ef-8687-81dc43528981" providerId="ADAL" clId="{DC581F01-5002-4CF0-B463-9F8C011E90C0}" dt="2020-11-17T19:18:49.138" v="7514" actId="21"/>
          <ac:spMkLst>
            <pc:docMk/>
            <pc:sldMk cId="3711854683" sldId="510"/>
            <ac:spMk id="3" creationId="{77224137-B939-42DF-81A0-0FFFE3E08194}"/>
          </ac:spMkLst>
        </pc:spChg>
        <pc:spChg chg="add del mod">
          <ac:chgData name="심아름" userId="c9d0f377-4329-40ef-8687-81dc43528981" providerId="ADAL" clId="{DC581F01-5002-4CF0-B463-9F8C011E90C0}" dt="2020-11-17T19:18:52.734" v="7519"/>
          <ac:spMkLst>
            <pc:docMk/>
            <pc:sldMk cId="3711854683" sldId="510"/>
            <ac:spMk id="5" creationId="{35448DF4-5B34-4506-8F08-1E49E02353B3}"/>
          </ac:spMkLst>
        </pc:spChg>
        <pc:spChg chg="add del">
          <ac:chgData name="심아름" userId="c9d0f377-4329-40ef-8687-81dc43528981" providerId="ADAL" clId="{DC581F01-5002-4CF0-B463-9F8C011E90C0}" dt="2020-11-17T20:09:29.170" v="8386" actId="22"/>
          <ac:spMkLst>
            <pc:docMk/>
            <pc:sldMk cId="3711854683" sldId="510"/>
            <ac:spMk id="8" creationId="{389B8821-E0D6-46C0-8CC6-622B7A78012E}"/>
          </ac:spMkLst>
        </pc:spChg>
        <pc:spChg chg="add del">
          <ac:chgData name="심아름" userId="c9d0f377-4329-40ef-8687-81dc43528981" providerId="ADAL" clId="{DC581F01-5002-4CF0-B463-9F8C011E90C0}" dt="2020-11-17T19:18:49.138" v="7514" actId="21"/>
          <ac:spMkLst>
            <pc:docMk/>
            <pc:sldMk cId="3711854683" sldId="510"/>
            <ac:spMk id="9" creationId="{7B800449-F7AA-40D3-A6AF-692F72F9AB08}"/>
          </ac:spMkLst>
        </pc:spChg>
        <pc:spChg chg="add del mod">
          <ac:chgData name="심아름" userId="c9d0f377-4329-40ef-8687-81dc43528981" providerId="ADAL" clId="{DC581F01-5002-4CF0-B463-9F8C011E90C0}" dt="2020-11-17T20:09:39.911" v="8395"/>
          <ac:spMkLst>
            <pc:docMk/>
            <pc:sldMk cId="3711854683" sldId="510"/>
            <ac:spMk id="10" creationId="{F438A0AF-C1ED-4DC6-89F1-3DC821096CD0}"/>
          </ac:spMkLst>
        </pc:spChg>
        <pc:spChg chg="add del mod">
          <ac:chgData name="심아름" userId="c9d0f377-4329-40ef-8687-81dc43528981" providerId="ADAL" clId="{DC581F01-5002-4CF0-B463-9F8C011E90C0}" dt="2020-11-17T20:09:50.627" v="8405"/>
          <ac:spMkLst>
            <pc:docMk/>
            <pc:sldMk cId="3711854683" sldId="510"/>
            <ac:spMk id="11" creationId="{D4C16F1D-2C14-4312-B5E8-0FA3D837FD20}"/>
          </ac:spMkLst>
        </pc:spChg>
        <pc:spChg chg="add mod">
          <ac:chgData name="심아름" userId="c9d0f377-4329-40ef-8687-81dc43528981" providerId="ADAL" clId="{DC581F01-5002-4CF0-B463-9F8C011E90C0}" dt="2020-11-17T20:53:00.126" v="10425" actId="403"/>
          <ac:spMkLst>
            <pc:docMk/>
            <pc:sldMk cId="3711854683" sldId="510"/>
            <ac:spMk id="12" creationId="{62E9C529-DF0D-4A91-9568-C9ADB6686076}"/>
          </ac:spMkLst>
        </pc:spChg>
        <pc:spChg chg="add mod">
          <ac:chgData name="심아름" userId="c9d0f377-4329-40ef-8687-81dc43528981" providerId="ADAL" clId="{DC581F01-5002-4CF0-B463-9F8C011E90C0}" dt="2020-11-17T20:53:07.420" v="10428" actId="14100"/>
          <ac:spMkLst>
            <pc:docMk/>
            <pc:sldMk cId="3711854683" sldId="510"/>
            <ac:spMk id="13" creationId="{1B658B9A-1C5E-46BF-B5D1-241702D6817E}"/>
          </ac:spMkLst>
        </pc:spChg>
        <pc:spChg chg="add del mod">
          <ac:chgData name="심아름" userId="c9d0f377-4329-40ef-8687-81dc43528981" providerId="ADAL" clId="{DC581F01-5002-4CF0-B463-9F8C011E90C0}" dt="2020-11-17T20:09:50.626" v="8403"/>
          <ac:spMkLst>
            <pc:docMk/>
            <pc:sldMk cId="3711854683" sldId="510"/>
            <ac:spMk id="14" creationId="{76644587-AE50-4120-8DD1-2B7F989FF191}"/>
          </ac:spMkLst>
        </pc:spChg>
        <pc:spChg chg="add del">
          <ac:chgData name="심아름" userId="c9d0f377-4329-40ef-8687-81dc43528981" providerId="ADAL" clId="{DC581F01-5002-4CF0-B463-9F8C011E90C0}" dt="2020-11-17T20:09:23.558" v="8384" actId="22"/>
          <ac:spMkLst>
            <pc:docMk/>
            <pc:sldMk cId="3711854683" sldId="510"/>
            <ac:spMk id="15" creationId="{EB617FD7-2BE3-4D4C-A2D6-7C30F12D03EB}"/>
          </ac:spMkLst>
        </pc:spChg>
        <pc:spChg chg="add del">
          <ac:chgData name="심아름" userId="c9d0f377-4329-40ef-8687-81dc43528981" providerId="ADAL" clId="{DC581F01-5002-4CF0-B463-9F8C011E90C0}" dt="2020-11-17T19:18:49.138" v="7514" actId="21"/>
          <ac:spMkLst>
            <pc:docMk/>
            <pc:sldMk cId="3711854683" sldId="510"/>
            <ac:spMk id="16" creationId="{9C7503C5-3F5C-47AF-993D-A0CCF40E9C8B}"/>
          </ac:spMkLst>
        </pc:spChg>
        <pc:spChg chg="add del mod">
          <ac:chgData name="심아름" userId="c9d0f377-4329-40ef-8687-81dc43528981" providerId="ADAL" clId="{DC581F01-5002-4CF0-B463-9F8C011E90C0}" dt="2020-11-17T20:09:40.800" v="8396" actId="21"/>
          <ac:spMkLst>
            <pc:docMk/>
            <pc:sldMk cId="3711854683" sldId="510"/>
            <ac:spMk id="17" creationId="{C32ADAEA-B82A-4163-8782-BBAA7180A3C0}"/>
          </ac:spMkLst>
        </pc:spChg>
        <pc:spChg chg="add del mod">
          <ac:chgData name="심아름" userId="c9d0f377-4329-40ef-8687-81dc43528981" providerId="ADAL" clId="{DC581F01-5002-4CF0-B463-9F8C011E90C0}" dt="2020-11-17T19:39:19.137" v="7918" actId="20577"/>
          <ac:spMkLst>
            <pc:docMk/>
            <pc:sldMk cId="3711854683" sldId="510"/>
            <ac:spMk id="18" creationId="{9AA66A9E-6CAD-4346-91C2-09929347FD0F}"/>
          </ac:spMkLst>
        </pc:spChg>
      </pc:sldChg>
      <pc:sldChg chg="add del">
        <pc:chgData name="심아름" userId="c9d0f377-4329-40ef-8687-81dc43528981" providerId="ADAL" clId="{DC581F01-5002-4CF0-B463-9F8C011E90C0}" dt="2020-11-17T19:37:03.333" v="7903" actId="47"/>
        <pc:sldMkLst>
          <pc:docMk/>
          <pc:sldMk cId="1623366337" sldId="511"/>
        </pc:sldMkLst>
      </pc:sldChg>
      <pc:sldChg chg="addSp delSp modSp add del mod ord">
        <pc:chgData name="심아름" userId="c9d0f377-4329-40ef-8687-81dc43528981" providerId="ADAL" clId="{DC581F01-5002-4CF0-B463-9F8C011E90C0}" dt="2020-11-17T20:51:48.337" v="10415" actId="47"/>
        <pc:sldMkLst>
          <pc:docMk/>
          <pc:sldMk cId="333161245" sldId="512"/>
        </pc:sldMkLst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2" creationId="{6325DD99-2CE5-4C01-BE49-76D6C132B3EF}"/>
          </ac:spMkLst>
        </pc:spChg>
        <pc:spChg chg="add del">
          <ac:chgData name="심아름" userId="c9d0f377-4329-40ef-8687-81dc43528981" providerId="ADAL" clId="{DC581F01-5002-4CF0-B463-9F8C011E90C0}" dt="2020-11-17T19:25:45.176" v="7566" actId="478"/>
          <ac:spMkLst>
            <pc:docMk/>
            <pc:sldMk cId="333161245" sldId="512"/>
            <ac:spMk id="4" creationId="{55EA47F6-3D3C-48A5-B76E-FCA9E934D82E}"/>
          </ac:spMkLst>
        </pc:spChg>
        <pc:spChg chg="add del mod">
          <ac:chgData name="심아름" userId="c9d0f377-4329-40ef-8687-81dc43528981" providerId="ADAL" clId="{DC581F01-5002-4CF0-B463-9F8C011E90C0}" dt="2020-11-17T19:30:38.358" v="7658" actId="478"/>
          <ac:spMkLst>
            <pc:docMk/>
            <pc:sldMk cId="333161245" sldId="512"/>
            <ac:spMk id="8" creationId="{B2680306-2DD2-4A22-A27D-35F98D2805F6}"/>
          </ac:spMkLst>
        </pc:spChg>
        <pc:spChg chg="del mod">
          <ac:chgData name="심아름" userId="c9d0f377-4329-40ef-8687-81dc43528981" providerId="ADAL" clId="{DC581F01-5002-4CF0-B463-9F8C011E90C0}" dt="2020-11-17T19:24:54.185" v="7549" actId="478"/>
          <ac:spMkLst>
            <pc:docMk/>
            <pc:sldMk cId="333161245" sldId="512"/>
            <ac:spMk id="10" creationId="{F438A0AF-C1ED-4DC6-89F1-3DC821096CD0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12" creationId="{F7C131CB-4D7D-4AF1-9B30-AF04B899861B}"/>
          </ac:spMkLst>
        </pc:spChg>
        <pc:spChg chg="mod">
          <ac:chgData name="심아름" userId="c9d0f377-4329-40ef-8687-81dc43528981" providerId="ADAL" clId="{DC581F01-5002-4CF0-B463-9F8C011E90C0}" dt="2020-11-17T19:26:07.095" v="7571" actId="1582"/>
          <ac:spMkLst>
            <pc:docMk/>
            <pc:sldMk cId="333161245" sldId="512"/>
            <ac:spMk id="18" creationId="{9AA66A9E-6CAD-4346-91C2-09929347FD0F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19" creationId="{18C21513-46F6-4814-9BA6-F3A87813A0A4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20" creationId="{83181402-A76D-4379-B000-6653E95FB20D}"/>
          </ac:spMkLst>
        </pc:spChg>
        <pc:spChg chg="add del mod">
          <ac:chgData name="심아름" userId="c9d0f377-4329-40ef-8687-81dc43528981" providerId="ADAL" clId="{DC581F01-5002-4CF0-B463-9F8C011E90C0}" dt="2020-11-17T19:30:37.043" v="7657" actId="478"/>
          <ac:spMkLst>
            <pc:docMk/>
            <pc:sldMk cId="333161245" sldId="512"/>
            <ac:spMk id="22" creationId="{A84CE19F-778C-45E0-9857-76ECAFE88290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25" creationId="{03F6D44D-C6A8-44F9-B303-6CF3558A8F53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26" creationId="{2EE49025-AD2C-4786-A530-18D70CBDF4F3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36" creationId="{822F6B73-A8BD-4156-A7FC-8521C09C0062}"/>
          </ac:spMkLst>
        </pc:spChg>
        <pc:spChg chg="add mod">
          <ac:chgData name="심아름" userId="c9d0f377-4329-40ef-8687-81dc43528981" providerId="ADAL" clId="{DC581F01-5002-4CF0-B463-9F8C011E90C0}" dt="2020-11-17T19:30:47.087" v="7659" actId="164"/>
          <ac:spMkLst>
            <pc:docMk/>
            <pc:sldMk cId="333161245" sldId="512"/>
            <ac:spMk id="37" creationId="{ED05342C-E11F-4670-BA87-5191183CDFF9}"/>
          </ac:spMkLst>
        </pc:spChg>
        <pc:grpChg chg="add mod">
          <ac:chgData name="심아름" userId="c9d0f377-4329-40ef-8687-81dc43528981" providerId="ADAL" clId="{DC581F01-5002-4CF0-B463-9F8C011E90C0}" dt="2020-11-17T19:30:47.087" v="7659" actId="164"/>
          <ac:grpSpMkLst>
            <pc:docMk/>
            <pc:sldMk cId="333161245" sldId="512"/>
            <ac:grpSpMk id="41" creationId="{BF3D8CB0-30A6-448F-9246-7B484C2F57F5}"/>
          </ac:grpSpMkLst>
        </pc:grpChg>
        <pc:picChg chg="mod modCrop">
          <ac:chgData name="심아름" userId="c9d0f377-4329-40ef-8687-81dc43528981" providerId="ADAL" clId="{DC581F01-5002-4CF0-B463-9F8C011E90C0}" dt="2020-11-17T19:30:47.087" v="7659" actId="164"/>
          <ac:picMkLst>
            <pc:docMk/>
            <pc:sldMk cId="333161245" sldId="512"/>
            <ac:picMk id="5" creationId="{D76CDF46-B439-4010-A4A0-064AA9BDA8D7}"/>
          </ac:picMkLst>
        </pc:picChg>
        <pc:cxnChg chg="add mod">
          <ac:chgData name="심아름" userId="c9d0f377-4329-40ef-8687-81dc43528981" providerId="ADAL" clId="{DC581F01-5002-4CF0-B463-9F8C011E90C0}" dt="2020-11-17T19:30:47.087" v="7659" actId="164"/>
          <ac:cxnSpMkLst>
            <pc:docMk/>
            <pc:sldMk cId="333161245" sldId="512"/>
            <ac:cxnSpMk id="7" creationId="{63B7C136-D1B6-4368-A50E-B0A0484FB418}"/>
          </ac:cxnSpMkLst>
        </pc:cxnChg>
        <pc:cxnChg chg="add mod">
          <ac:chgData name="심아름" userId="c9d0f377-4329-40ef-8687-81dc43528981" providerId="ADAL" clId="{DC581F01-5002-4CF0-B463-9F8C011E90C0}" dt="2020-11-17T19:30:47.087" v="7659" actId="164"/>
          <ac:cxnSpMkLst>
            <pc:docMk/>
            <pc:sldMk cId="333161245" sldId="512"/>
            <ac:cxnSpMk id="21" creationId="{58EDADF3-75D7-4EA7-9CD5-8D6E25D70460}"/>
          </ac:cxnSpMkLst>
        </pc:cxnChg>
        <pc:cxnChg chg="add mod">
          <ac:chgData name="심아름" userId="c9d0f377-4329-40ef-8687-81dc43528981" providerId="ADAL" clId="{DC581F01-5002-4CF0-B463-9F8C011E90C0}" dt="2020-11-17T19:30:47.087" v="7659" actId="164"/>
          <ac:cxnSpMkLst>
            <pc:docMk/>
            <pc:sldMk cId="333161245" sldId="512"/>
            <ac:cxnSpMk id="27" creationId="{CCD6ED26-C372-47E8-BC82-C6C230E6C21D}"/>
          </ac:cxnSpMkLst>
        </pc:cxnChg>
        <pc:cxnChg chg="add mod">
          <ac:chgData name="심아름" userId="c9d0f377-4329-40ef-8687-81dc43528981" providerId="ADAL" clId="{DC581F01-5002-4CF0-B463-9F8C011E90C0}" dt="2020-11-17T19:30:47.087" v="7659" actId="164"/>
          <ac:cxnSpMkLst>
            <pc:docMk/>
            <pc:sldMk cId="333161245" sldId="512"/>
            <ac:cxnSpMk id="38" creationId="{51FBE0CA-B73B-4D01-A76F-8E19C255DB5F}"/>
          </ac:cxnSpMkLst>
        </pc:cxnChg>
      </pc:sldChg>
      <pc:sldChg chg="add del">
        <pc:chgData name="심아름" userId="c9d0f377-4329-40ef-8687-81dc43528981" providerId="ADAL" clId="{DC581F01-5002-4CF0-B463-9F8C011E90C0}" dt="2020-11-17T19:24:50.212" v="7545"/>
        <pc:sldMkLst>
          <pc:docMk/>
          <pc:sldMk cId="419486798" sldId="512"/>
        </pc:sldMkLst>
      </pc:sldChg>
      <pc:sldChg chg="addSp delSp modSp add del mod">
        <pc:chgData name="심아름" userId="c9d0f377-4329-40ef-8687-81dc43528981" providerId="ADAL" clId="{DC581F01-5002-4CF0-B463-9F8C011E90C0}" dt="2020-11-17T20:09:19.820" v="8382" actId="47"/>
        <pc:sldMkLst>
          <pc:docMk/>
          <pc:sldMk cId="3061335119" sldId="513"/>
        </pc:sldMkLst>
        <pc:spChg chg="add del mod">
          <ac:chgData name="심아름" userId="c9d0f377-4329-40ef-8687-81dc43528981" providerId="ADAL" clId="{DC581F01-5002-4CF0-B463-9F8C011E90C0}" dt="2020-11-17T20:08:39.463" v="8361" actId="1076"/>
          <ac:spMkLst>
            <pc:docMk/>
            <pc:sldMk cId="3061335119" sldId="513"/>
            <ac:spMk id="2" creationId="{C4A28C53-F664-4ACA-B96D-000C81A130B6}"/>
          </ac:spMkLst>
        </pc:spChg>
        <pc:spChg chg="add del">
          <ac:chgData name="심아름" userId="c9d0f377-4329-40ef-8687-81dc43528981" providerId="ADAL" clId="{DC581F01-5002-4CF0-B463-9F8C011E90C0}" dt="2020-11-17T19:39:32.077" v="7922" actId="478"/>
          <ac:spMkLst>
            <pc:docMk/>
            <pc:sldMk cId="3061335119" sldId="513"/>
            <ac:spMk id="3" creationId="{77224137-B939-42DF-81A0-0FFFE3E08194}"/>
          </ac:spMkLst>
        </pc:spChg>
        <pc:spChg chg="add del mod">
          <ac:chgData name="심아름" userId="c9d0f377-4329-40ef-8687-81dc43528981" providerId="ADAL" clId="{DC581F01-5002-4CF0-B463-9F8C011E90C0}" dt="2020-11-17T20:08:38.621" v="8360" actId="22"/>
          <ac:spMkLst>
            <pc:docMk/>
            <pc:sldMk cId="3061335119" sldId="513"/>
            <ac:spMk id="4" creationId="{FC3468F1-17E7-4684-B8D7-03CED247470E}"/>
          </ac:spMkLst>
        </pc:spChg>
        <pc:spChg chg="add del mod">
          <ac:chgData name="심아름" userId="c9d0f377-4329-40ef-8687-81dc43528981" providerId="ADAL" clId="{DC581F01-5002-4CF0-B463-9F8C011E90C0}" dt="2020-11-17T20:08:38.621" v="8360" actId="22"/>
          <ac:spMkLst>
            <pc:docMk/>
            <pc:sldMk cId="3061335119" sldId="513"/>
            <ac:spMk id="5" creationId="{F7A29CDF-C86B-4EB1-9D13-EDA4FA152879}"/>
          </ac:spMkLst>
        </pc:spChg>
        <pc:spChg chg="add del">
          <ac:chgData name="심아름" userId="c9d0f377-4329-40ef-8687-81dc43528981" providerId="ADAL" clId="{DC581F01-5002-4CF0-B463-9F8C011E90C0}" dt="2020-11-17T19:39:29.891" v="7921" actId="478"/>
          <ac:spMkLst>
            <pc:docMk/>
            <pc:sldMk cId="3061335119" sldId="513"/>
            <ac:spMk id="9" creationId="{7B800449-F7AA-40D3-A6AF-692F72F9AB08}"/>
          </ac:spMkLst>
        </pc:spChg>
        <pc:spChg chg="add del">
          <ac:chgData name="심아름" userId="c9d0f377-4329-40ef-8687-81dc43528981" providerId="ADAL" clId="{DC581F01-5002-4CF0-B463-9F8C011E90C0}" dt="2020-11-17T19:39:32.077" v="7922" actId="478"/>
          <ac:spMkLst>
            <pc:docMk/>
            <pc:sldMk cId="3061335119" sldId="513"/>
            <ac:spMk id="10" creationId="{F438A0AF-C1ED-4DC6-89F1-3DC821096CD0}"/>
          </ac:spMkLst>
        </pc:spChg>
        <pc:spChg chg="add del">
          <ac:chgData name="심아름" userId="c9d0f377-4329-40ef-8687-81dc43528981" providerId="ADAL" clId="{DC581F01-5002-4CF0-B463-9F8C011E90C0}" dt="2020-11-17T19:39:32.077" v="7922" actId="478"/>
          <ac:spMkLst>
            <pc:docMk/>
            <pc:sldMk cId="3061335119" sldId="513"/>
            <ac:spMk id="11" creationId="{D4C16F1D-2C14-4312-B5E8-0FA3D837FD20}"/>
          </ac:spMkLst>
        </pc:spChg>
        <pc:spChg chg="add del">
          <ac:chgData name="심아름" userId="c9d0f377-4329-40ef-8687-81dc43528981" providerId="ADAL" clId="{DC581F01-5002-4CF0-B463-9F8C011E90C0}" dt="2020-11-17T19:39:32.077" v="7922" actId="478"/>
          <ac:spMkLst>
            <pc:docMk/>
            <pc:sldMk cId="3061335119" sldId="513"/>
            <ac:spMk id="13" creationId="{1B658B9A-1C5E-46BF-B5D1-241702D6817E}"/>
          </ac:spMkLst>
        </pc:spChg>
        <pc:spChg chg="add del">
          <ac:chgData name="심아름" userId="c9d0f377-4329-40ef-8687-81dc43528981" providerId="ADAL" clId="{DC581F01-5002-4CF0-B463-9F8C011E90C0}" dt="2020-11-17T19:39:29.891" v="7921" actId="478"/>
          <ac:spMkLst>
            <pc:docMk/>
            <pc:sldMk cId="3061335119" sldId="513"/>
            <ac:spMk id="16" creationId="{9C7503C5-3F5C-47AF-993D-A0CCF40E9C8B}"/>
          </ac:spMkLst>
        </pc:spChg>
        <pc:spChg chg="add del">
          <ac:chgData name="심아름" userId="c9d0f377-4329-40ef-8687-81dc43528981" providerId="ADAL" clId="{DC581F01-5002-4CF0-B463-9F8C011E90C0}" dt="2020-11-17T19:39:32.077" v="7922" actId="478"/>
          <ac:spMkLst>
            <pc:docMk/>
            <pc:sldMk cId="3061335119" sldId="513"/>
            <ac:spMk id="17" creationId="{C32ADAEA-B82A-4163-8782-BBAA7180A3C0}"/>
          </ac:spMkLst>
        </pc:spChg>
        <pc:spChg chg="add del">
          <ac:chgData name="심아름" userId="c9d0f377-4329-40ef-8687-81dc43528981" providerId="ADAL" clId="{DC581F01-5002-4CF0-B463-9F8C011E90C0}" dt="2020-11-17T19:39:29.891" v="7921" actId="478"/>
          <ac:spMkLst>
            <pc:docMk/>
            <pc:sldMk cId="3061335119" sldId="513"/>
            <ac:spMk id="18" creationId="{9AA66A9E-6CAD-4346-91C2-09929347FD0F}"/>
          </ac:spMkLst>
        </pc:spChg>
      </pc:sldChg>
      <pc:sldChg chg="add">
        <pc:chgData name="심아름" userId="c9d0f377-4329-40ef-8687-81dc43528981" providerId="ADAL" clId="{DC581F01-5002-4CF0-B463-9F8C011E90C0}" dt="2020-11-17T20:10:24.652" v="8409"/>
        <pc:sldMkLst>
          <pc:docMk/>
          <pc:sldMk cId="3791173330" sldId="513"/>
        </pc:sldMkLst>
      </pc:sldChg>
      <pc:sldChg chg="addSp modSp new del mod">
        <pc:chgData name="심아름" userId="c9d0f377-4329-40ef-8687-81dc43528981" providerId="ADAL" clId="{DC581F01-5002-4CF0-B463-9F8C011E90C0}" dt="2020-11-17T20:07:55.853" v="8333" actId="47"/>
        <pc:sldMkLst>
          <pc:docMk/>
          <pc:sldMk cId="2299405555" sldId="514"/>
        </pc:sldMkLst>
        <pc:spChg chg="add mod">
          <ac:chgData name="심아름" userId="c9d0f377-4329-40ef-8687-81dc43528981" providerId="ADAL" clId="{DC581F01-5002-4CF0-B463-9F8C011E90C0}" dt="2020-11-17T19:59:35.828" v="7944" actId="21"/>
          <ac:spMkLst>
            <pc:docMk/>
            <pc:sldMk cId="2299405555" sldId="514"/>
            <ac:spMk id="3" creationId="{1652AEF2-7542-4145-9083-4FDD8485AF6D}"/>
          </ac:spMkLst>
        </pc:spChg>
        <pc:spChg chg="add mod">
          <ac:chgData name="심아름" userId="c9d0f377-4329-40ef-8687-81dc43528981" providerId="ADAL" clId="{DC581F01-5002-4CF0-B463-9F8C011E90C0}" dt="2020-11-17T20:05:27.657" v="8286" actId="20577"/>
          <ac:spMkLst>
            <pc:docMk/>
            <pc:sldMk cId="2299405555" sldId="514"/>
            <ac:spMk id="5" creationId="{EDEE898E-53BB-41C0-A0CD-FA276506E78B}"/>
          </ac:spMkLst>
        </pc:spChg>
      </pc:sldChg>
      <pc:sldChg chg="addSp delSp modSp new mod ord">
        <pc:chgData name="심아름" userId="c9d0f377-4329-40ef-8687-81dc43528981" providerId="ADAL" clId="{DC581F01-5002-4CF0-B463-9F8C011E90C0}" dt="2020-11-17T20:47:01.402" v="10294"/>
        <pc:sldMkLst>
          <pc:docMk/>
          <pc:sldMk cId="3433118542" sldId="514"/>
        </pc:sldMkLst>
        <pc:spChg chg="add ord">
          <ac:chgData name="심아름" userId="c9d0f377-4329-40ef-8687-81dc43528981" providerId="ADAL" clId="{DC581F01-5002-4CF0-B463-9F8C011E90C0}" dt="2020-11-17T20:31:02.952" v="9636" actId="167"/>
          <ac:spMkLst>
            <pc:docMk/>
            <pc:sldMk cId="3433118542" sldId="514"/>
            <ac:spMk id="19" creationId="{623352C8-3443-4665-ADC5-334CEE68859A}"/>
          </ac:spMkLst>
        </pc:spChg>
        <pc:spChg chg="add ord">
          <ac:chgData name="심아름" userId="c9d0f377-4329-40ef-8687-81dc43528981" providerId="ADAL" clId="{DC581F01-5002-4CF0-B463-9F8C011E90C0}" dt="2020-11-17T20:31:02.952" v="9636" actId="167"/>
          <ac:spMkLst>
            <pc:docMk/>
            <pc:sldMk cId="3433118542" sldId="514"/>
            <ac:spMk id="21" creationId="{6652E2E8-FC5B-422A-8C0F-6D457C7BA223}"/>
          </ac:spMkLst>
        </pc:spChg>
        <pc:picChg chg="add del">
          <ac:chgData name="심아름" userId="c9d0f377-4329-40ef-8687-81dc43528981" providerId="ADAL" clId="{DC581F01-5002-4CF0-B463-9F8C011E90C0}" dt="2020-11-17T20:27:02.466" v="9564" actId="22"/>
          <ac:picMkLst>
            <pc:docMk/>
            <pc:sldMk cId="3433118542" sldId="514"/>
            <ac:picMk id="4" creationId="{F72B9C17-C838-467E-88ED-B7BF7AFBEBD9}"/>
          </ac:picMkLst>
        </pc:picChg>
        <pc:picChg chg="add mod modCrop">
          <ac:chgData name="심아름" userId="c9d0f377-4329-40ef-8687-81dc43528981" providerId="ADAL" clId="{DC581F01-5002-4CF0-B463-9F8C011E90C0}" dt="2020-11-17T20:32:36.449" v="9656" actId="732"/>
          <ac:picMkLst>
            <pc:docMk/>
            <pc:sldMk cId="3433118542" sldId="514"/>
            <ac:picMk id="6" creationId="{4126D696-2DCC-4D38-8318-A3EA9560AAEB}"/>
          </ac:picMkLst>
        </pc:picChg>
        <pc:picChg chg="add del mod">
          <ac:chgData name="심아름" userId="c9d0f377-4329-40ef-8687-81dc43528981" providerId="ADAL" clId="{DC581F01-5002-4CF0-B463-9F8C011E90C0}" dt="2020-11-17T20:28:51.460" v="9592" actId="478"/>
          <ac:picMkLst>
            <pc:docMk/>
            <pc:sldMk cId="3433118542" sldId="514"/>
            <ac:picMk id="8" creationId="{3AA44D6A-F64F-423B-BC4B-8D1567B9D3E5}"/>
          </ac:picMkLst>
        </pc:picChg>
        <pc:picChg chg="add mod modCrop">
          <ac:chgData name="심아름" userId="c9d0f377-4329-40ef-8687-81dc43528981" providerId="ADAL" clId="{DC581F01-5002-4CF0-B463-9F8C011E90C0}" dt="2020-11-17T20:32:31.794" v="9655" actId="1076"/>
          <ac:picMkLst>
            <pc:docMk/>
            <pc:sldMk cId="3433118542" sldId="514"/>
            <ac:picMk id="10" creationId="{0CE2B6EA-79F3-4FF9-8D3C-A39D190DB768}"/>
          </ac:picMkLst>
        </pc:picChg>
        <pc:picChg chg="add del mod">
          <ac:chgData name="심아름" userId="c9d0f377-4329-40ef-8687-81dc43528981" providerId="ADAL" clId="{DC581F01-5002-4CF0-B463-9F8C011E90C0}" dt="2020-11-17T20:29:10.957" v="9603" actId="478"/>
          <ac:picMkLst>
            <pc:docMk/>
            <pc:sldMk cId="3433118542" sldId="514"/>
            <ac:picMk id="11" creationId="{B507C819-99B6-4D5D-B259-096059557DE2}"/>
          </ac:picMkLst>
        </pc:picChg>
        <pc:picChg chg="add del">
          <ac:chgData name="심아름" userId="c9d0f377-4329-40ef-8687-81dc43528981" providerId="ADAL" clId="{DC581F01-5002-4CF0-B463-9F8C011E90C0}" dt="2020-11-17T20:29:41.219" v="9612" actId="478"/>
          <ac:picMkLst>
            <pc:docMk/>
            <pc:sldMk cId="3433118542" sldId="514"/>
            <ac:picMk id="13" creationId="{3922AB0F-E232-4230-8FF8-FB3D0D964AC3}"/>
          </ac:picMkLst>
        </pc:picChg>
        <pc:picChg chg="add mod modCrop">
          <ac:chgData name="심아름" userId="c9d0f377-4329-40ef-8687-81dc43528981" providerId="ADAL" clId="{DC581F01-5002-4CF0-B463-9F8C011E90C0}" dt="2020-11-17T20:32:31.794" v="9655" actId="1076"/>
          <ac:picMkLst>
            <pc:docMk/>
            <pc:sldMk cId="3433118542" sldId="514"/>
            <ac:picMk id="15" creationId="{D8252EB0-6F5A-4093-AD1B-2C2010CF0090}"/>
          </ac:picMkLst>
        </pc:picChg>
        <pc:picChg chg="add del mod">
          <ac:chgData name="심아름" userId="c9d0f377-4329-40ef-8687-81dc43528981" providerId="ADAL" clId="{DC581F01-5002-4CF0-B463-9F8C011E90C0}" dt="2020-11-17T20:30:35.886" v="9626" actId="478"/>
          <ac:picMkLst>
            <pc:docMk/>
            <pc:sldMk cId="3433118542" sldId="514"/>
            <ac:picMk id="17" creationId="{2A874779-570C-4DB4-8D27-A65DD30B535B}"/>
          </ac:picMkLst>
        </pc:picChg>
      </pc:sldChg>
      <pc:sldChg chg="new add del">
        <pc:chgData name="심아름" userId="c9d0f377-4329-40ef-8687-81dc43528981" providerId="ADAL" clId="{DC581F01-5002-4CF0-B463-9F8C011E90C0}" dt="2020-11-17T20:51:48.337" v="10415" actId="47"/>
        <pc:sldMkLst>
          <pc:docMk/>
          <pc:sldMk cId="1099011041" sldId="515"/>
        </pc:sldMkLst>
      </pc:sldChg>
      <pc:sldChg chg="addSp modSp new mod">
        <pc:chgData name="심아름" userId="c9d0f377-4329-40ef-8687-81dc43528981" providerId="ADAL" clId="{DC581F01-5002-4CF0-B463-9F8C011E90C0}" dt="2020-11-17T20:51:25.584" v="10413" actId="14100"/>
        <pc:sldMkLst>
          <pc:docMk/>
          <pc:sldMk cId="89483770" sldId="516"/>
        </pc:sldMkLst>
        <pc:spChg chg="add">
          <ac:chgData name="심아름" userId="c9d0f377-4329-40ef-8687-81dc43528981" providerId="ADAL" clId="{DC581F01-5002-4CF0-B463-9F8C011E90C0}" dt="2020-11-17T20:48:56.699" v="10380" actId="22"/>
          <ac:spMkLst>
            <pc:docMk/>
            <pc:sldMk cId="89483770" sldId="516"/>
            <ac:spMk id="4" creationId="{4C5F14E7-2143-49B8-90AB-D2A7558F22AA}"/>
          </ac:spMkLst>
        </pc:spChg>
        <pc:spChg chg="add mod">
          <ac:chgData name="심아름" userId="c9d0f377-4329-40ef-8687-81dc43528981" providerId="ADAL" clId="{DC581F01-5002-4CF0-B463-9F8C011E90C0}" dt="2020-11-17T20:49:00.612" v="10392"/>
          <ac:spMkLst>
            <pc:docMk/>
            <pc:sldMk cId="89483770" sldId="516"/>
            <ac:spMk id="6" creationId="{638DD60A-6009-49E8-BC98-8D48F23F9E08}"/>
          </ac:spMkLst>
        </pc:spChg>
        <pc:picChg chg="add mod">
          <ac:chgData name="심아름" userId="c9d0f377-4329-40ef-8687-81dc43528981" providerId="ADAL" clId="{DC581F01-5002-4CF0-B463-9F8C011E90C0}" dt="2020-11-17T20:50:52.054" v="10404" actId="1076"/>
          <ac:picMkLst>
            <pc:docMk/>
            <pc:sldMk cId="89483770" sldId="516"/>
            <ac:picMk id="8" creationId="{3D8A68CB-73E1-465B-AB16-2800E241F1FF}"/>
          </ac:picMkLst>
        </pc:picChg>
        <pc:picChg chg="add mod">
          <ac:chgData name="심아름" userId="c9d0f377-4329-40ef-8687-81dc43528981" providerId="ADAL" clId="{DC581F01-5002-4CF0-B463-9F8C011E90C0}" dt="2020-11-17T20:50:55.098" v="10407" actId="1076"/>
          <ac:picMkLst>
            <pc:docMk/>
            <pc:sldMk cId="89483770" sldId="516"/>
            <ac:picMk id="10" creationId="{5C49ACCB-8418-45A6-BEA9-7518DBFCFE01}"/>
          </ac:picMkLst>
        </pc:picChg>
        <pc:picChg chg="add mod">
          <ac:chgData name="심아름" userId="c9d0f377-4329-40ef-8687-81dc43528981" providerId="ADAL" clId="{DC581F01-5002-4CF0-B463-9F8C011E90C0}" dt="2020-11-17T20:50:55.098" v="10407" actId="1076"/>
          <ac:picMkLst>
            <pc:docMk/>
            <pc:sldMk cId="89483770" sldId="516"/>
            <ac:picMk id="11" creationId="{8BD68283-3AAB-4F8F-9FF2-85FD67112DAF}"/>
          </ac:picMkLst>
        </pc:picChg>
        <pc:picChg chg="add mod modCrop">
          <ac:chgData name="심아름" userId="c9d0f377-4329-40ef-8687-81dc43528981" providerId="ADAL" clId="{DC581F01-5002-4CF0-B463-9F8C011E90C0}" dt="2020-11-17T20:51:25.584" v="10413" actId="14100"/>
          <ac:picMkLst>
            <pc:docMk/>
            <pc:sldMk cId="89483770" sldId="516"/>
            <ac:picMk id="13" creationId="{5AA27832-1B93-4A94-9F49-0C0F55FC1CD9}"/>
          </ac:picMkLst>
        </pc:picChg>
      </pc:sldChg>
      <pc:sldChg chg="new">
        <pc:chgData name="심아름" userId="c9d0f377-4329-40ef-8687-81dc43528981" providerId="ADAL" clId="{DC581F01-5002-4CF0-B463-9F8C011E90C0}" dt="2020-11-17T20:51:50.862" v="10416" actId="680"/>
        <pc:sldMkLst>
          <pc:docMk/>
          <pc:sldMk cId="1245775891" sldId="517"/>
        </pc:sldMkLst>
      </pc:sldChg>
      <pc:sldChg chg="new del">
        <pc:chgData name="심아름" userId="c9d0f377-4329-40ef-8687-81dc43528981" providerId="ADAL" clId="{DC581F01-5002-4CF0-B463-9F8C011E90C0}" dt="2020-11-17T20:54:07.219" v="10429" actId="47"/>
        <pc:sldMkLst>
          <pc:docMk/>
          <pc:sldMk cId="2599525419" sldId="518"/>
        </pc:sldMkLst>
      </pc:sldChg>
      <pc:sldMasterChg chg="modSp mod">
        <pc:chgData name="심아름" userId="c9d0f377-4329-40ef-8687-81dc43528981" providerId="ADAL" clId="{DC581F01-5002-4CF0-B463-9F8C011E90C0}" dt="2020-11-17T18:18:00.253" v="5182" actId="403"/>
        <pc:sldMasterMkLst>
          <pc:docMk/>
          <pc:sldMasterMk cId="2892624454" sldId="2147483648"/>
        </pc:sldMasterMkLst>
        <pc:spChg chg="mod">
          <ac:chgData name="심아름" userId="c9d0f377-4329-40ef-8687-81dc43528981" providerId="ADAL" clId="{DC581F01-5002-4CF0-B463-9F8C011E90C0}" dt="2020-11-17T18:18:00.253" v="5182" actId="403"/>
          <ac:spMkLst>
            <pc:docMk/>
            <pc:sldMasterMk cId="2892624454" sldId="2147483648"/>
            <ac:spMk id="6" creationId="{40044898-68A7-406C-8B4B-02B0C9469202}"/>
          </ac:spMkLst>
        </pc:spChg>
      </pc:sldMasterChg>
    </pc:docChg>
  </pc:docChgLst>
  <pc:docChgLst>
    <pc:chgData name="심아름" userId="c9d0f377-4329-40ef-8687-81dc43528981" providerId="ADAL" clId="{BE54BED7-7C97-4AF0-B2F6-1D823EC3C82D}"/>
    <pc:docChg chg="undo custSel addSld modSld sldOrd">
      <pc:chgData name="심아름" userId="c9d0f377-4329-40ef-8687-81dc43528981" providerId="ADAL" clId="{BE54BED7-7C97-4AF0-B2F6-1D823EC3C82D}" dt="2020-07-27T07:44:05.759" v="123" actId="1076"/>
      <pc:docMkLst>
        <pc:docMk/>
      </pc:docMkLst>
      <pc:sldChg chg="addSp">
        <pc:chgData name="심아름" userId="c9d0f377-4329-40ef-8687-81dc43528981" providerId="ADAL" clId="{BE54BED7-7C97-4AF0-B2F6-1D823EC3C82D}" dt="2020-07-27T07:30:39.484" v="0"/>
        <pc:sldMkLst>
          <pc:docMk/>
          <pc:sldMk cId="1176356297" sldId="404"/>
        </pc:sldMkLst>
        <pc:spChg chg="add">
          <ac:chgData name="심아름" userId="c9d0f377-4329-40ef-8687-81dc43528981" providerId="ADAL" clId="{BE54BED7-7C97-4AF0-B2F6-1D823EC3C82D}" dt="2020-07-27T07:30:39.484" v="0"/>
          <ac:spMkLst>
            <pc:docMk/>
            <pc:sldMk cId="1176356297" sldId="404"/>
            <ac:spMk id="4" creationId="{FC1B9419-0AEC-4B59-89B0-ACC13B499C50}"/>
          </ac:spMkLst>
        </pc:spChg>
      </pc:sldChg>
      <pc:sldChg chg="addSp delSp modSp add ord">
        <pc:chgData name="심아름" userId="c9d0f377-4329-40ef-8687-81dc43528981" providerId="ADAL" clId="{BE54BED7-7C97-4AF0-B2F6-1D823EC3C82D}" dt="2020-07-27T07:44:05.759" v="123" actId="1076"/>
        <pc:sldMkLst>
          <pc:docMk/>
          <pc:sldMk cId="221798332" sldId="409"/>
        </pc:sldMkLst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" creationId="{8C5AD227-60D0-4F44-9BFC-D04CCE5E9E0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" creationId="{FC1B9419-0AEC-4B59-89B0-ACC13B499C50}"/>
          </ac:spMkLst>
        </pc:spChg>
        <pc:spChg chg="add del">
          <ac:chgData name="심아름" userId="c9d0f377-4329-40ef-8687-81dc43528981" providerId="ADAL" clId="{BE54BED7-7C97-4AF0-B2F6-1D823EC3C82D}" dt="2020-07-27T07:34:18.282" v="15"/>
          <ac:spMkLst>
            <pc:docMk/>
            <pc:sldMk cId="221798332" sldId="409"/>
            <ac:spMk id="5" creationId="{F5ADA690-56E1-45EE-9ADB-1E9DCE5F725C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5" creationId="{87D848AC-81EE-4F34-B524-75876C3C2E47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6" creationId="{5B287D4F-D605-4108-9DB8-242B10D86587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18" creationId="{C08A7DC5-8326-42BF-AEF5-56A484A0B2E9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0" creationId="{9DEF7639-98FB-4B34-968B-32E9DACB4473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1" creationId="{5CBCD35F-E42B-43C9-AF55-C26D20BE3D59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2" creationId="{8B36E8CA-A3AE-4492-A78C-DFCBFB57C98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3" creationId="{FE385441-23DD-4AA3-9481-2FE4B63723BE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24" creationId="{BF8BD16A-254C-4640-BF1A-26A6F0F1916B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1" creationId="{D1EDD80B-6A82-403B-8B75-FE46CD47E10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2" creationId="{C911830F-4C71-4DEC-A755-90885F68B686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4" creationId="{EDE97CD7-BBA5-4CA9-8FCD-5E949995D9A6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5" creationId="{8D8D9129-0B0D-40E6-A326-6F2D4AD5F9BA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36" creationId="{551F2700-4CB2-4A0E-B2BB-23ECB3F8EF58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38" creationId="{6DB3D7B2-8966-4950-90A0-1517D7D398E3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39" creationId="{F0F26C74-C509-4FFE-99A7-DBD26C687C5C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0" creationId="{D96B2C8F-BE3E-40FD-AE3E-7AD70CFAA230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1" creationId="{EA8B848D-6865-48CF-8066-2976AB025387}"/>
          </ac:spMkLst>
        </pc:spChg>
        <pc:spChg chg="del">
          <ac:chgData name="심아름" userId="c9d0f377-4329-40ef-8687-81dc43528981" providerId="ADAL" clId="{BE54BED7-7C97-4AF0-B2F6-1D823EC3C82D}" dt="2020-07-27T07:30:56.706" v="3" actId="478"/>
          <ac:spMkLst>
            <pc:docMk/>
            <pc:sldMk cId="221798332" sldId="409"/>
            <ac:spMk id="42" creationId="{80BA2A11-346C-409E-AB2B-E1A5D723DA41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43" creationId="{30C755DB-6A47-4807-A96C-9C70662E5FD7}"/>
          </ac:spMkLst>
        </pc:spChg>
        <pc:spChg chg="mod">
          <ac:chgData name="심아름" userId="c9d0f377-4329-40ef-8687-81dc43528981" providerId="ADAL" clId="{BE54BED7-7C97-4AF0-B2F6-1D823EC3C82D}" dt="2020-07-27T07:39:10.716" v="36" actId="1076"/>
          <ac:spMkLst>
            <pc:docMk/>
            <pc:sldMk cId="221798332" sldId="409"/>
            <ac:spMk id="44" creationId="{7D599610-B992-45CF-9BE7-97F294712D63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5" creationId="{7D8C4F5A-2DB8-44CA-BD1F-60AAD6ADDD5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6" creationId="{77E2479E-84FD-460A-888A-93486227FDC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7" creationId="{E018A150-B16D-485A-84E2-EA381976A845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48" creationId="{B57F0640-FADD-42FC-B634-55C70C485524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0" creationId="{9DBD5191-C753-4760-A8B1-54D780460131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2" creationId="{3F313BE4-337E-49B1-AEA0-D0CE9F63A36A}"/>
          </ac:spMkLst>
        </pc:spChg>
        <pc:spChg chg="mod">
          <ac:chgData name="심아름" userId="c9d0f377-4329-40ef-8687-81dc43528981" providerId="ADAL" clId="{BE54BED7-7C97-4AF0-B2F6-1D823EC3C82D}" dt="2020-07-27T07:32:04.597" v="8" actId="1076"/>
          <ac:spMkLst>
            <pc:docMk/>
            <pc:sldMk cId="221798332" sldId="409"/>
            <ac:spMk id="54" creationId="{5ED96B27-61FD-4435-90AB-0049427A5C05}"/>
          </ac:spMkLst>
        </pc:spChg>
        <pc:spChg chg="add del mod">
          <ac:chgData name="심아름" userId="c9d0f377-4329-40ef-8687-81dc43528981" providerId="ADAL" clId="{BE54BED7-7C97-4AF0-B2F6-1D823EC3C82D}" dt="2020-07-27T07:34:44.766" v="26" actId="478"/>
          <ac:spMkLst>
            <pc:docMk/>
            <pc:sldMk cId="221798332" sldId="409"/>
            <ac:spMk id="56" creationId="{EE5A0B07-6FF6-4930-8A91-DC381E5D191A}"/>
          </ac:spMkLst>
        </pc:spChg>
        <pc:spChg chg="add del mod">
          <ac:chgData name="심아름" userId="c9d0f377-4329-40ef-8687-81dc43528981" providerId="ADAL" clId="{BE54BED7-7C97-4AF0-B2F6-1D823EC3C82D}" dt="2020-07-27T07:38:52.913" v="30"/>
          <ac:spMkLst>
            <pc:docMk/>
            <pc:sldMk cId="221798332" sldId="409"/>
            <ac:spMk id="57" creationId="{7A3F1359-D3C0-4884-9B0E-8F5983C226F6}"/>
          </ac:spMkLst>
        </pc:spChg>
        <pc:spChg chg="add del mod">
          <ac:chgData name="심아름" userId="c9d0f377-4329-40ef-8687-81dc43528981" providerId="ADAL" clId="{BE54BED7-7C97-4AF0-B2F6-1D823EC3C82D}" dt="2020-07-27T07:38:52.913" v="30"/>
          <ac:spMkLst>
            <pc:docMk/>
            <pc:sldMk cId="221798332" sldId="409"/>
            <ac:spMk id="58" creationId="{F48E0809-2EDE-464E-8DAD-6E14D92BF2AB}"/>
          </ac:spMkLst>
        </pc:spChg>
        <pc:spChg chg="add mod">
          <ac:chgData name="심아름" userId="c9d0f377-4329-40ef-8687-81dc43528981" providerId="ADAL" clId="{BE54BED7-7C97-4AF0-B2F6-1D823EC3C82D}" dt="2020-07-27T07:39:15.253" v="37" actId="1076"/>
          <ac:spMkLst>
            <pc:docMk/>
            <pc:sldMk cId="221798332" sldId="409"/>
            <ac:spMk id="60" creationId="{4E22DC5D-C0E4-4F72-BB62-E228B75EF6DF}"/>
          </ac:spMkLst>
        </pc:spChg>
        <pc:spChg chg="add mod">
          <ac:chgData name="심아름" userId="c9d0f377-4329-40ef-8687-81dc43528981" providerId="ADAL" clId="{BE54BED7-7C97-4AF0-B2F6-1D823EC3C82D}" dt="2020-07-27T07:39:15.253" v="37" actId="1076"/>
          <ac:spMkLst>
            <pc:docMk/>
            <pc:sldMk cId="221798332" sldId="409"/>
            <ac:spMk id="61" creationId="{4BAB52E5-A279-48FF-92A3-84F2E2B7F20E}"/>
          </ac:spMkLst>
        </pc:spChg>
        <pc:spChg chg="add mod">
          <ac:chgData name="심아름" userId="c9d0f377-4329-40ef-8687-81dc43528981" providerId="ADAL" clId="{BE54BED7-7C97-4AF0-B2F6-1D823EC3C82D}" dt="2020-07-27T07:43:46.849" v="119" actId="1076"/>
          <ac:spMkLst>
            <pc:docMk/>
            <pc:sldMk cId="221798332" sldId="409"/>
            <ac:spMk id="63" creationId="{D6688AA2-7DB8-4ECB-ADB8-8FE0ECBD2926}"/>
          </ac:spMkLst>
        </pc:spChg>
        <pc:spChg chg="add mod">
          <ac:chgData name="심아름" userId="c9d0f377-4329-40ef-8687-81dc43528981" providerId="ADAL" clId="{BE54BED7-7C97-4AF0-B2F6-1D823EC3C82D}" dt="2020-07-27T07:43:28.996" v="114" actId="6549"/>
          <ac:spMkLst>
            <pc:docMk/>
            <pc:sldMk cId="221798332" sldId="409"/>
            <ac:spMk id="64" creationId="{65D6B873-FD52-4191-B2BD-7B78A7C6F3F8}"/>
          </ac:spMkLst>
        </pc:spChg>
        <pc:spChg chg="add del mod">
          <ac:chgData name="심아름" userId="c9d0f377-4329-40ef-8687-81dc43528981" providerId="ADAL" clId="{BE54BED7-7C97-4AF0-B2F6-1D823EC3C82D}" dt="2020-07-27T07:42:36.770" v="86" actId="478"/>
          <ac:spMkLst>
            <pc:docMk/>
            <pc:sldMk cId="221798332" sldId="409"/>
            <ac:spMk id="66" creationId="{9593612A-54E1-4147-BA37-AC91FCB7BEC2}"/>
          </ac:spMkLst>
        </pc:spChg>
        <pc:spChg chg="add del">
          <ac:chgData name="심아름" userId="c9d0f377-4329-40ef-8687-81dc43528981" providerId="ADAL" clId="{BE54BED7-7C97-4AF0-B2F6-1D823EC3C82D}" dt="2020-07-27T07:40:48.079" v="39"/>
          <ac:spMkLst>
            <pc:docMk/>
            <pc:sldMk cId="221798332" sldId="409"/>
            <ac:spMk id="68" creationId="{C13CDD73-8D6B-46CA-997C-AA10BC0569DF}"/>
          </ac:spMkLst>
        </pc:spChg>
        <pc:spChg chg="add mod">
          <ac:chgData name="심아름" userId="c9d0f377-4329-40ef-8687-81dc43528981" providerId="ADAL" clId="{BE54BED7-7C97-4AF0-B2F6-1D823EC3C82D}" dt="2020-07-27T07:42:44.834" v="89" actId="1076"/>
          <ac:spMkLst>
            <pc:docMk/>
            <pc:sldMk cId="221798332" sldId="409"/>
            <ac:spMk id="70" creationId="{C5660868-F6F1-42E4-9E90-1E036E8B9A01}"/>
          </ac:spMkLst>
        </pc:spChg>
        <pc:spChg chg="add mod">
          <ac:chgData name="심아름" userId="c9d0f377-4329-40ef-8687-81dc43528981" providerId="ADAL" clId="{BE54BED7-7C97-4AF0-B2F6-1D823EC3C82D}" dt="2020-07-27T07:44:05.759" v="123" actId="1076"/>
          <ac:spMkLst>
            <pc:docMk/>
            <pc:sldMk cId="221798332" sldId="409"/>
            <ac:spMk id="72" creationId="{A284837E-83B7-4DCD-81D5-CA98830A6BF3}"/>
          </ac:spMkLst>
        </pc:spChg>
        <pc:spChg chg="add mod">
          <ac:chgData name="심아름" userId="c9d0f377-4329-40ef-8687-81dc43528981" providerId="ADAL" clId="{BE54BED7-7C97-4AF0-B2F6-1D823EC3C82D}" dt="2020-07-27T07:42:40.459" v="88" actId="1076"/>
          <ac:spMkLst>
            <pc:docMk/>
            <pc:sldMk cId="221798332" sldId="409"/>
            <ac:spMk id="73" creationId="{4713E77A-C6D7-439A-B8AA-FC1C03AB8971}"/>
          </ac:spMkLst>
        </pc:spChg>
        <pc:spChg chg="add del mod">
          <ac:chgData name="심아름" userId="c9d0f377-4329-40ef-8687-81dc43528981" providerId="ADAL" clId="{BE54BED7-7C97-4AF0-B2F6-1D823EC3C82D}" dt="2020-07-27T07:43:38.109" v="118"/>
          <ac:spMkLst>
            <pc:docMk/>
            <pc:sldMk cId="221798332" sldId="409"/>
            <ac:spMk id="75" creationId="{94BB15FC-BA88-45D8-AC9F-AFE6B549C152}"/>
          </ac:spMkLst>
        </pc:sp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27" creationId="{49CB7DD6-141A-4BFF-8FDA-558A4E7C9849}"/>
          </ac:graphicFrameMkLst>
        </pc:graphicFrame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28" creationId="{3A12270D-0188-4D02-9A3E-3CF60B3B06E5}"/>
          </ac:graphicFrameMkLst>
        </pc:graphicFrameChg>
        <pc:graphicFrameChg chg="mod">
          <ac:chgData name="심아름" userId="c9d0f377-4329-40ef-8687-81dc43528981" providerId="ADAL" clId="{BE54BED7-7C97-4AF0-B2F6-1D823EC3C82D}" dt="2020-07-27T07:32:04.597" v="8" actId="1076"/>
          <ac:graphicFrameMkLst>
            <pc:docMk/>
            <pc:sldMk cId="221798332" sldId="409"/>
            <ac:graphicFrameMk id="30" creationId="{93BD4B9A-8E05-4C70-BECA-016076D56796}"/>
          </ac:graphicFrameMkLst>
        </pc:graphicFrameChg>
        <pc:graphicFrameChg chg="add del mod modGraphic">
          <ac:chgData name="심아름" userId="c9d0f377-4329-40ef-8687-81dc43528981" providerId="ADAL" clId="{BE54BED7-7C97-4AF0-B2F6-1D823EC3C82D}" dt="2020-07-27T07:42:36.770" v="86" actId="478"/>
          <ac:graphicFrameMkLst>
            <pc:docMk/>
            <pc:sldMk cId="221798332" sldId="409"/>
            <ac:graphicFrameMk id="67" creationId="{5A8905A6-9701-4A6F-AC0B-6B9DC9032A1E}"/>
          </ac:graphicFrameMkLst>
        </pc:graphicFrameChg>
        <pc:graphicFrameChg chg="add mod modGraphic">
          <ac:chgData name="심아름" userId="c9d0f377-4329-40ef-8687-81dc43528981" providerId="ADAL" clId="{BE54BED7-7C97-4AF0-B2F6-1D823EC3C82D}" dt="2020-07-27T07:42:44.834" v="89" actId="1076"/>
          <ac:graphicFrameMkLst>
            <pc:docMk/>
            <pc:sldMk cId="221798332" sldId="409"/>
            <ac:graphicFrameMk id="69" creationId="{3FB5F78B-E553-4C6C-A1CC-7BDE179F8631}"/>
          </ac:graphicFrameMkLst>
        </pc:graphicFrameChg>
        <pc:graphicFrameChg chg="add mod modGraphic">
          <ac:chgData name="심아름" userId="c9d0f377-4329-40ef-8687-81dc43528981" providerId="ADAL" clId="{BE54BED7-7C97-4AF0-B2F6-1D823EC3C82D}" dt="2020-07-27T07:43:59.484" v="121" actId="6549"/>
          <ac:graphicFrameMkLst>
            <pc:docMk/>
            <pc:sldMk cId="221798332" sldId="409"/>
            <ac:graphicFrameMk id="71" creationId="{9DB83F22-B679-4AE8-8178-6CD67EA4E4FB}"/>
          </ac:graphicFrameMkLst>
        </pc:graphicFrameChg>
        <pc:graphicFrameChg chg="add del mod">
          <ac:chgData name="심아름" userId="c9d0f377-4329-40ef-8687-81dc43528981" providerId="ADAL" clId="{BE54BED7-7C97-4AF0-B2F6-1D823EC3C82D}" dt="2020-07-27T07:43:38.109" v="118"/>
          <ac:graphicFrameMkLst>
            <pc:docMk/>
            <pc:sldMk cId="221798332" sldId="409"/>
            <ac:graphicFrameMk id="74" creationId="{FB8B29F5-1718-4ABB-90FD-E16C2D03D9DA}"/>
          </ac:graphicFrameMkLst>
        </pc:graphicFrame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2" creationId="{2C81B2D3-7C4F-404B-8FE5-088638528A07}"/>
          </ac:picMkLst>
        </pc:picChg>
        <pc:picChg chg="add mod">
          <ac:chgData name="심아름" userId="c9d0f377-4329-40ef-8687-81dc43528981" providerId="ADAL" clId="{BE54BED7-7C97-4AF0-B2F6-1D823EC3C82D}" dt="2020-07-27T07:42:11.775" v="63" actId="1076"/>
          <ac:picMkLst>
            <pc:docMk/>
            <pc:sldMk cId="221798332" sldId="409"/>
            <ac:picMk id="6" creationId="{2AAE7339-93CB-4BD8-962B-F425ABF931F7}"/>
          </ac:picMkLst>
        </pc:picChg>
        <pc:picChg chg="add del mod">
          <ac:chgData name="심아름" userId="c9d0f377-4329-40ef-8687-81dc43528981" providerId="ADAL" clId="{BE54BED7-7C97-4AF0-B2F6-1D823EC3C82D}" dt="2020-07-27T07:43:01.960" v="101" actId="478"/>
          <ac:picMkLst>
            <pc:docMk/>
            <pc:sldMk cId="221798332" sldId="409"/>
            <ac:picMk id="7" creationId="{0F9973BC-ADA2-4235-B22C-8335B1588EF0}"/>
          </ac:picMkLst>
        </pc:picChg>
        <pc:picChg chg="add del mod">
          <ac:chgData name="심아름" userId="c9d0f377-4329-40ef-8687-81dc43528981" providerId="ADAL" clId="{BE54BED7-7C97-4AF0-B2F6-1D823EC3C82D}" dt="2020-07-27T07:43:23.805" v="110" actId="478"/>
          <ac:picMkLst>
            <pc:docMk/>
            <pc:sldMk cId="221798332" sldId="409"/>
            <ac:picMk id="8" creationId="{1E84E68D-AA86-4416-8C96-41C3F53D6279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33" creationId="{A266AD39-3088-48E6-955C-EDB9A795DB48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37" creationId="{0A2066BE-4C81-4DBD-9402-8848B25BE648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49" creationId="{65431A76-C261-4055-89D4-BCF434D62665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51" creationId="{B665A971-910E-4171-BF76-96070F6CA192}"/>
          </ac:picMkLst>
        </pc:picChg>
        <pc:picChg chg="mod">
          <ac:chgData name="심아름" userId="c9d0f377-4329-40ef-8687-81dc43528981" providerId="ADAL" clId="{BE54BED7-7C97-4AF0-B2F6-1D823EC3C82D}" dt="2020-07-27T07:32:04.597" v="8" actId="1076"/>
          <ac:picMkLst>
            <pc:docMk/>
            <pc:sldMk cId="221798332" sldId="409"/>
            <ac:picMk id="53" creationId="{5ACEA4F1-D40B-4C64-86A0-759DF2BCB560}"/>
          </ac:picMkLst>
        </pc:picChg>
        <pc:picChg chg="add del mod">
          <ac:chgData name="심아름" userId="c9d0f377-4329-40ef-8687-81dc43528981" providerId="ADAL" clId="{BE54BED7-7C97-4AF0-B2F6-1D823EC3C82D}" dt="2020-07-27T07:38:52.913" v="30"/>
          <ac:picMkLst>
            <pc:docMk/>
            <pc:sldMk cId="221798332" sldId="409"/>
            <ac:picMk id="59" creationId="{5F58CAB6-FBF7-47D8-B716-291368EB3FA4}"/>
          </ac:picMkLst>
        </pc:picChg>
        <pc:picChg chg="add mod">
          <ac:chgData name="심아름" userId="c9d0f377-4329-40ef-8687-81dc43528981" providerId="ADAL" clId="{BE54BED7-7C97-4AF0-B2F6-1D823EC3C82D}" dt="2020-07-27T07:39:15.253" v="37" actId="1076"/>
          <ac:picMkLst>
            <pc:docMk/>
            <pc:sldMk cId="221798332" sldId="409"/>
            <ac:picMk id="62" creationId="{B064D956-80D7-47C6-8B5E-7C2A0A0B6E1C}"/>
          </ac:picMkLst>
        </pc:picChg>
        <pc:picChg chg="add del mod">
          <ac:chgData name="심아름" userId="c9d0f377-4329-40ef-8687-81dc43528981" providerId="ADAL" clId="{BE54BED7-7C97-4AF0-B2F6-1D823EC3C82D}" dt="2020-07-27T07:42:00.434" v="58" actId="478"/>
          <ac:picMkLst>
            <pc:docMk/>
            <pc:sldMk cId="221798332" sldId="409"/>
            <ac:picMk id="65" creationId="{95737CD0-3A8A-4942-AE58-D2180FAC0BF5}"/>
          </ac:picMkLst>
        </pc:picChg>
        <pc:cxnChg chg="mod">
          <ac:chgData name="심아름" userId="c9d0f377-4329-40ef-8687-81dc43528981" providerId="ADAL" clId="{BE54BED7-7C97-4AF0-B2F6-1D823EC3C82D}" dt="2020-07-27T07:32:04.597" v="8" actId="1076"/>
          <ac:cxnSpMkLst>
            <pc:docMk/>
            <pc:sldMk cId="221798332" sldId="409"/>
            <ac:cxnSpMk id="55" creationId="{FFBF90D1-B105-45A3-A7B4-4C84C44D241B}"/>
          </ac:cxnSpMkLst>
        </pc:cxnChg>
      </pc:sldChg>
    </pc:docChg>
  </pc:docChgLst>
  <pc:docChgLst>
    <pc:chgData name="심아름" userId="c9d0f377-4329-40ef-8687-81dc43528981" providerId="ADAL" clId="{084BB83F-CB13-4D86-B150-81A6F47017C8}"/>
    <pc:docChg chg="custSel modSld">
      <pc:chgData name="심아름" userId="c9d0f377-4329-40ef-8687-81dc43528981" providerId="ADAL" clId="{084BB83F-CB13-4D86-B150-81A6F47017C8}" dt="2020-10-26T14:50:48.565" v="7" actId="1076"/>
      <pc:docMkLst>
        <pc:docMk/>
      </pc:docMkLst>
      <pc:sldChg chg="addSp delSp modSp mod">
        <pc:chgData name="심아름" userId="c9d0f377-4329-40ef-8687-81dc43528981" providerId="ADAL" clId="{084BB83F-CB13-4D86-B150-81A6F47017C8}" dt="2020-10-26T14:50:48.565" v="7" actId="1076"/>
        <pc:sldMkLst>
          <pc:docMk/>
          <pc:sldMk cId="3885674685" sldId="429"/>
        </pc:sldMkLst>
        <pc:graphicFrameChg chg="add del mod">
          <ac:chgData name="심아름" userId="c9d0f377-4329-40ef-8687-81dc43528981" providerId="ADAL" clId="{084BB83F-CB13-4D86-B150-81A6F47017C8}" dt="2020-10-26T14:50:38.403" v="3" actId="478"/>
          <ac:graphicFrameMkLst>
            <pc:docMk/>
            <pc:sldMk cId="3885674685" sldId="429"/>
            <ac:graphicFrameMk id="8" creationId="{C26B0A65-97CE-4741-AC1C-E32472708AE1}"/>
          </ac:graphicFrameMkLst>
        </pc:graphicFrameChg>
        <pc:picChg chg="del">
          <ac:chgData name="심아름" userId="c9d0f377-4329-40ef-8687-81dc43528981" providerId="ADAL" clId="{084BB83F-CB13-4D86-B150-81A6F47017C8}" dt="2020-10-26T14:50:40.147" v="4" actId="478"/>
          <ac:picMkLst>
            <pc:docMk/>
            <pc:sldMk cId="3885674685" sldId="429"/>
            <ac:picMk id="2" creationId="{E46173F4-C4E2-47F5-90A6-10DC045A1F6F}"/>
          </ac:picMkLst>
        </pc:picChg>
        <pc:picChg chg="add mod">
          <ac:chgData name="심아름" userId="c9d0f377-4329-40ef-8687-81dc43528981" providerId="ADAL" clId="{084BB83F-CB13-4D86-B150-81A6F47017C8}" dt="2020-10-26T14:50:48.565" v="7" actId="1076"/>
          <ac:picMkLst>
            <pc:docMk/>
            <pc:sldMk cId="3885674685" sldId="429"/>
            <ac:picMk id="3" creationId="{EBE9A757-5BA2-4F10-A6EC-8D79FFCE8A4E}"/>
          </ac:picMkLst>
        </pc:picChg>
      </pc:sldChg>
    </pc:docChg>
  </pc:docChgLst>
  <pc:docChgLst>
    <pc:chgData name="심아름" userId="c9d0f377-4329-40ef-8687-81dc43528981" providerId="ADAL" clId="{E37B3016-C441-4BC8-806A-6865AC91D265}"/>
    <pc:docChg chg="modSld">
      <pc:chgData name="심아름" userId="c9d0f377-4329-40ef-8687-81dc43528981" providerId="ADAL" clId="{E37B3016-C441-4BC8-806A-6865AC91D265}" dt="2020-10-27T03:29:28.194" v="2" actId="20577"/>
      <pc:docMkLst>
        <pc:docMk/>
      </pc:docMkLst>
      <pc:sldChg chg="modSp mod">
        <pc:chgData name="심아름" userId="c9d0f377-4329-40ef-8687-81dc43528981" providerId="ADAL" clId="{E37B3016-C441-4BC8-806A-6865AC91D265}" dt="2020-10-27T03:29:28.194" v="2" actId="20577"/>
        <pc:sldMkLst>
          <pc:docMk/>
          <pc:sldMk cId="993014863" sldId="459"/>
        </pc:sldMkLst>
        <pc:spChg chg="mod">
          <ac:chgData name="심아름" userId="c9d0f377-4329-40ef-8687-81dc43528981" providerId="ADAL" clId="{E37B3016-C441-4BC8-806A-6865AC91D265}" dt="2020-10-27T03:29:28.194" v="2" actId="20577"/>
          <ac:spMkLst>
            <pc:docMk/>
            <pc:sldMk cId="993014863" sldId="459"/>
            <ac:spMk id="7" creationId="{B06F8F34-A2C4-4C0A-9D8D-0A843ADB018B}"/>
          </ac:spMkLst>
        </pc:spChg>
      </pc:sldChg>
    </pc:docChg>
  </pc:docChgLst>
  <pc:docChgLst>
    <pc:chgData name="심아름" userId="c9d0f377-4329-40ef-8687-81dc43528981" providerId="ADAL" clId="{54336CBF-1087-4AB4-BC06-100B795AF1AA}"/>
    <pc:docChg chg="undo custSel addSld modSld">
      <pc:chgData name="심아름" userId="c9d0f377-4329-40ef-8687-81dc43528981" providerId="ADAL" clId="{54336CBF-1087-4AB4-BC06-100B795AF1AA}" dt="2020-07-24T13:31:25.719" v="294" actId="14861"/>
      <pc:docMkLst>
        <pc:docMk/>
      </pc:docMkLst>
      <pc:sldChg chg="addSp delSp modSp mod">
        <pc:chgData name="심아름" userId="c9d0f377-4329-40ef-8687-81dc43528981" providerId="ADAL" clId="{54336CBF-1087-4AB4-BC06-100B795AF1AA}" dt="2020-07-24T12:42:59.027" v="243"/>
        <pc:sldMkLst>
          <pc:docMk/>
          <pc:sldMk cId="1140712141" sldId="275"/>
        </pc:sldMkLst>
        <pc:graphicFrameChg chg="add del">
          <ac:chgData name="심아름" userId="c9d0f377-4329-40ef-8687-81dc43528981" providerId="ADAL" clId="{54336CBF-1087-4AB4-BC06-100B795AF1AA}" dt="2020-07-24T12:34:20.761" v="112"/>
          <ac:graphicFrameMkLst>
            <pc:docMk/>
            <pc:sldMk cId="1140712141" sldId="275"/>
            <ac:graphicFrameMk id="7" creationId="{4055C320-9027-4558-84A4-11A17535832E}"/>
          </ac:graphicFrameMkLst>
        </pc:graphicFrameChg>
        <pc:graphicFrameChg chg="del mod modGraphic">
          <ac:chgData name="심아름" userId="c9d0f377-4329-40ef-8687-81dc43528981" providerId="ADAL" clId="{54336CBF-1087-4AB4-BC06-100B795AF1AA}" dt="2020-07-24T12:29:51.498" v="51" actId="478"/>
          <ac:graphicFrameMkLst>
            <pc:docMk/>
            <pc:sldMk cId="1140712141" sldId="275"/>
            <ac:graphicFrameMk id="8" creationId="{95D8A2F7-229B-4960-8670-E80A8C559090}"/>
          </ac:graphicFrameMkLst>
        </pc:graphicFrameChg>
        <pc:graphicFrameChg chg="mod">
          <ac:chgData name="심아름" userId="c9d0f377-4329-40ef-8687-81dc43528981" providerId="ADAL" clId="{54336CBF-1087-4AB4-BC06-100B795AF1AA}" dt="2020-07-24T12:42:59.027" v="243"/>
          <ac:graphicFrameMkLst>
            <pc:docMk/>
            <pc:sldMk cId="1140712141" sldId="275"/>
            <ac:graphicFrameMk id="9" creationId="{D1677A97-AE52-4396-9086-64E5D4F5CBDE}"/>
          </ac:graphicFrameMkLst>
        </pc:graphicFrameChg>
        <pc:picChg chg="add del mod modCrop">
          <ac:chgData name="심아름" userId="c9d0f377-4329-40ef-8687-81dc43528981" providerId="ADAL" clId="{54336CBF-1087-4AB4-BC06-100B795AF1AA}" dt="2020-07-24T12:41:50.508" v="240"/>
          <ac:picMkLst>
            <pc:docMk/>
            <pc:sldMk cId="1140712141" sldId="275"/>
            <ac:picMk id="2" creationId="{AEB3FB1B-5175-49CA-BCF0-B6C9F236DB95}"/>
          </ac:picMkLst>
        </pc:picChg>
        <pc:picChg chg="add mod">
          <ac:chgData name="심아름" userId="c9d0f377-4329-40ef-8687-81dc43528981" providerId="ADAL" clId="{54336CBF-1087-4AB4-BC06-100B795AF1AA}" dt="2020-07-24T12:41:59.958" v="242"/>
          <ac:picMkLst>
            <pc:docMk/>
            <pc:sldMk cId="1140712141" sldId="275"/>
            <ac:picMk id="10" creationId="{2E5A2413-F07B-4260-88F5-DE29DAAC7893}"/>
          </ac:picMkLst>
        </pc:picChg>
      </pc:sldChg>
      <pc:sldChg chg="modSp">
        <pc:chgData name="심아름" userId="c9d0f377-4329-40ef-8687-81dc43528981" providerId="ADAL" clId="{54336CBF-1087-4AB4-BC06-100B795AF1AA}" dt="2020-07-24T12:17:19.157" v="7" actId="1036"/>
        <pc:sldMkLst>
          <pc:docMk/>
          <pc:sldMk cId="1878401847" sldId="396"/>
        </pc:sldMkLst>
        <pc:graphicFrameChg chg="mod modGraphic">
          <ac:chgData name="심아름" userId="c9d0f377-4329-40ef-8687-81dc43528981" providerId="ADAL" clId="{54336CBF-1087-4AB4-BC06-100B795AF1AA}" dt="2020-07-24T12:17:19.157" v="7" actId="1036"/>
          <ac:graphicFrameMkLst>
            <pc:docMk/>
            <pc:sldMk cId="1878401847" sldId="396"/>
            <ac:graphicFrameMk id="53" creationId="{384B575A-EAC9-4045-8B59-CF37CC704E46}"/>
          </ac:graphicFrameMkLst>
        </pc:graphicFrameChg>
      </pc:sldChg>
      <pc:sldChg chg="add">
        <pc:chgData name="심아름" userId="c9d0f377-4329-40ef-8687-81dc43528981" providerId="ADAL" clId="{54336CBF-1087-4AB4-BC06-100B795AF1AA}" dt="2020-07-24T12:29:42.411" v="50"/>
        <pc:sldMkLst>
          <pc:docMk/>
          <pc:sldMk cId="2485957818" sldId="406"/>
        </pc:sldMkLst>
      </pc:sldChg>
      <pc:sldChg chg="modSp add mod">
        <pc:chgData name="심아름" userId="c9d0f377-4329-40ef-8687-81dc43528981" providerId="ADAL" clId="{54336CBF-1087-4AB4-BC06-100B795AF1AA}" dt="2020-07-24T12:38:19.663" v="141"/>
        <pc:sldMkLst>
          <pc:docMk/>
          <pc:sldMk cId="3532751204" sldId="407"/>
        </pc:sldMkLst>
        <pc:graphicFrameChg chg="mod">
          <ac:chgData name="심아름" userId="c9d0f377-4329-40ef-8687-81dc43528981" providerId="ADAL" clId="{54336CBF-1087-4AB4-BC06-100B795AF1AA}" dt="2020-07-24T12:38:19.663" v="141"/>
          <ac:graphicFrameMkLst>
            <pc:docMk/>
            <pc:sldMk cId="3532751204" sldId="407"/>
            <ac:graphicFrameMk id="9" creationId="{D1677A97-AE52-4396-9086-64E5D4F5CBDE}"/>
          </ac:graphicFrameMkLst>
        </pc:graphicFrameChg>
      </pc:sldChg>
      <pc:sldChg chg="addSp modSp add">
        <pc:chgData name="심아름" userId="c9d0f377-4329-40ef-8687-81dc43528981" providerId="ADAL" clId="{54336CBF-1087-4AB4-BC06-100B795AF1AA}" dt="2020-07-24T13:31:25.719" v="294" actId="14861"/>
        <pc:sldMkLst>
          <pc:docMk/>
          <pc:sldMk cId="56575728" sldId="408"/>
        </pc:sldMkLst>
        <pc:picChg chg="add mod">
          <ac:chgData name="심아름" userId="c9d0f377-4329-40ef-8687-81dc43528981" providerId="ADAL" clId="{54336CBF-1087-4AB4-BC06-100B795AF1AA}" dt="2020-07-24T13:31:25.719" v="294" actId="14861"/>
          <ac:picMkLst>
            <pc:docMk/>
            <pc:sldMk cId="56575728" sldId="408"/>
            <ac:picMk id="2" creationId="{F25816F4-72D9-431D-BE6C-7E2E2D291F02}"/>
          </ac:picMkLst>
        </pc:picChg>
      </pc:sldChg>
    </pc:docChg>
  </pc:docChgLst>
  <pc:docChgLst>
    <pc:chgData name="심아름" userId="c9d0f377-4329-40ef-8687-81dc43528981" providerId="ADAL" clId="{E543F2BB-10E4-42E0-B7CE-A0513D14B2CC}"/>
    <pc:docChg chg="modSld">
      <pc:chgData name="심아름" userId="c9d0f377-4329-40ef-8687-81dc43528981" providerId="ADAL" clId="{E543F2BB-10E4-42E0-B7CE-A0513D14B2CC}" dt="2020-10-25T12:23:03.408" v="4" actId="1076"/>
      <pc:docMkLst>
        <pc:docMk/>
      </pc:docMkLst>
      <pc:sldChg chg="addSp modSp mod">
        <pc:chgData name="심아름" userId="c9d0f377-4329-40ef-8687-81dc43528981" providerId="ADAL" clId="{E543F2BB-10E4-42E0-B7CE-A0513D14B2CC}" dt="2020-10-25T12:23:03.408" v="4" actId="1076"/>
        <pc:sldMkLst>
          <pc:docMk/>
          <pc:sldMk cId="3885674685" sldId="429"/>
        </pc:sldMkLst>
        <pc:picChg chg="add mod">
          <ac:chgData name="심아름" userId="c9d0f377-4329-40ef-8687-81dc43528981" providerId="ADAL" clId="{E543F2BB-10E4-42E0-B7CE-A0513D14B2CC}" dt="2020-10-25T12:23:03.408" v="4" actId="1076"/>
          <ac:picMkLst>
            <pc:docMk/>
            <pc:sldMk cId="3885674685" sldId="429"/>
            <ac:picMk id="2" creationId="{E46173F4-C4E2-47F5-90A6-10DC045A1F6F}"/>
          </ac:picMkLst>
        </pc:picChg>
      </pc:sldChg>
    </pc:docChg>
  </pc:docChgLst>
  <pc:docChgLst>
    <pc:chgData name="심아름" userId="c9d0f377-4329-40ef-8687-81dc43528981" providerId="ADAL" clId="{88BBD57A-F63D-4195-9EED-1642C25C5D3D}"/>
    <pc:docChg chg="undo custSel addSld modSld">
      <pc:chgData name="심아름" userId="c9d0f377-4329-40ef-8687-81dc43528981" providerId="ADAL" clId="{88BBD57A-F63D-4195-9EED-1642C25C5D3D}" dt="2020-10-24T16:32:50.888" v="12" actId="1076"/>
      <pc:docMkLst>
        <pc:docMk/>
      </pc:docMkLst>
      <pc:sldChg chg="modSp mod">
        <pc:chgData name="심아름" userId="c9d0f377-4329-40ef-8687-81dc43528981" providerId="ADAL" clId="{88BBD57A-F63D-4195-9EED-1642C25C5D3D}" dt="2020-10-23T12:00:25.568" v="3" actId="1035"/>
        <pc:sldMkLst>
          <pc:docMk/>
          <pc:sldMk cId="4093126086" sldId="364"/>
        </pc:sldMkLst>
        <pc:spChg chg="mod">
          <ac:chgData name="심아름" userId="c9d0f377-4329-40ef-8687-81dc43528981" providerId="ADAL" clId="{88BBD57A-F63D-4195-9EED-1642C25C5D3D}" dt="2020-10-23T12:00:25.568" v="3" actId="1035"/>
          <ac:spMkLst>
            <pc:docMk/>
            <pc:sldMk cId="4093126086" sldId="364"/>
            <ac:spMk id="5" creationId="{C11A62A5-FFD6-4E42-9A2A-2A84B520FCCE}"/>
          </ac:spMkLst>
        </pc:spChg>
      </pc:sldChg>
      <pc:sldChg chg="new">
        <pc:chgData name="심아름" userId="c9d0f377-4329-40ef-8687-81dc43528981" providerId="ADAL" clId="{88BBD57A-F63D-4195-9EED-1642C25C5D3D}" dt="2020-10-24T16:32:28.069" v="4" actId="680"/>
        <pc:sldMkLst>
          <pc:docMk/>
          <pc:sldMk cId="3588954553" sldId="411"/>
        </pc:sldMkLst>
      </pc:sldChg>
      <pc:sldChg chg="new">
        <pc:chgData name="심아름" userId="c9d0f377-4329-40ef-8687-81dc43528981" providerId="ADAL" clId="{88BBD57A-F63D-4195-9EED-1642C25C5D3D}" dt="2020-10-24T16:32:28.210" v="5" actId="680"/>
        <pc:sldMkLst>
          <pc:docMk/>
          <pc:sldMk cId="2358468006" sldId="412"/>
        </pc:sldMkLst>
      </pc:sldChg>
      <pc:sldChg chg="addSp modSp new mod">
        <pc:chgData name="심아름" userId="c9d0f377-4329-40ef-8687-81dc43528981" providerId="ADAL" clId="{88BBD57A-F63D-4195-9EED-1642C25C5D3D}" dt="2020-10-24T16:32:50.888" v="12" actId="1076"/>
        <pc:sldMkLst>
          <pc:docMk/>
          <pc:sldMk cId="2927924923" sldId="413"/>
        </pc:sldMkLst>
        <pc:picChg chg="add mod">
          <ac:chgData name="심아름" userId="c9d0f377-4329-40ef-8687-81dc43528981" providerId="ADAL" clId="{88BBD57A-F63D-4195-9EED-1642C25C5D3D}" dt="2020-10-24T16:32:33.417" v="9" actId="1076"/>
          <ac:picMkLst>
            <pc:docMk/>
            <pc:sldMk cId="2927924923" sldId="413"/>
            <ac:picMk id="3" creationId="{9917EC91-E3E7-4E4A-B575-D62976A1DC48}"/>
          </ac:picMkLst>
        </pc:picChg>
        <pc:picChg chg="add mod">
          <ac:chgData name="심아름" userId="c9d0f377-4329-40ef-8687-81dc43528981" providerId="ADAL" clId="{88BBD57A-F63D-4195-9EED-1642C25C5D3D}" dt="2020-10-24T16:32:50.888" v="12" actId="1076"/>
          <ac:picMkLst>
            <pc:docMk/>
            <pc:sldMk cId="2927924923" sldId="413"/>
            <ac:picMk id="5" creationId="{AF7D2C2B-A639-4BDB-A15F-5FD73BCB734E}"/>
          </ac:picMkLst>
        </pc:picChg>
      </pc:sldChg>
    </pc:docChg>
  </pc:docChgLst>
  <pc:docChgLst>
    <pc:chgData name="심아름" userId="c9d0f377-4329-40ef-8687-81dc43528981" providerId="ADAL" clId="{2AD7663D-8C94-41D7-B054-0606DBD0037C}"/>
    <pc:docChg chg="undo custSel addSld delSld modSld">
      <pc:chgData name="심아름" userId="c9d0f377-4329-40ef-8687-81dc43528981" providerId="ADAL" clId="{2AD7663D-8C94-41D7-B054-0606DBD0037C}" dt="2020-09-08T13:11:29.579" v="4196" actId="20577"/>
      <pc:docMkLst>
        <pc:docMk/>
      </pc:docMkLst>
      <pc:sldChg chg="addSp delSp modSp">
        <pc:chgData name="심아름" userId="c9d0f377-4329-40ef-8687-81dc43528981" providerId="ADAL" clId="{2AD7663D-8C94-41D7-B054-0606DBD0037C}" dt="2020-09-07T14:08:37.111" v="3905" actId="1036"/>
        <pc:sldMkLst>
          <pc:docMk/>
          <pc:sldMk cId="3514761719" sldId="393"/>
        </pc:sldMkLst>
        <pc:spChg chg="mod">
          <ac:chgData name="심아름" userId="c9d0f377-4329-40ef-8687-81dc43528981" providerId="ADAL" clId="{2AD7663D-8C94-41D7-B054-0606DBD0037C}" dt="2020-09-07T13:11:53.244" v="3900" actId="1036"/>
          <ac:spMkLst>
            <pc:docMk/>
            <pc:sldMk cId="3514761719" sldId="393"/>
            <ac:spMk id="19" creationId="{37911171-75E7-4103-A8EE-1BF77E4E457C}"/>
          </ac:spMkLst>
        </pc:spChg>
        <pc:spChg chg="mod">
          <ac:chgData name="심아름" userId="c9d0f377-4329-40ef-8687-81dc43528981" providerId="ADAL" clId="{2AD7663D-8C94-41D7-B054-0606DBD0037C}" dt="2020-09-07T13:11:53.244" v="3900" actId="1036"/>
          <ac:spMkLst>
            <pc:docMk/>
            <pc:sldMk cId="3514761719" sldId="393"/>
            <ac:spMk id="20" creationId="{E731763E-D7F2-476E-9197-A776D333B6BD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0" creationId="{EDF2DC33-040E-456C-9AE7-2254C9D545F6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1" creationId="{D6C2F9C7-C369-4FDB-BBEE-A27B6F8D0232}"/>
          </ac:spMkLst>
        </pc:spChg>
        <pc:spChg chg="add del mod">
          <ac:chgData name="심아름" userId="c9d0f377-4329-40ef-8687-81dc43528981" providerId="ADAL" clId="{2AD7663D-8C94-41D7-B054-0606DBD0037C}" dt="2020-09-07T12:55:48.778" v="3860" actId="478"/>
          <ac:spMkLst>
            <pc:docMk/>
            <pc:sldMk cId="3514761719" sldId="393"/>
            <ac:spMk id="62" creationId="{7CA6710F-83A8-4A5B-811F-BF4AFFA76E97}"/>
          </ac:spMkLst>
        </pc:spChg>
        <pc:spChg chg="add mod">
          <ac:chgData name="심아름" userId="c9d0f377-4329-40ef-8687-81dc43528981" providerId="ADAL" clId="{2AD7663D-8C94-41D7-B054-0606DBD0037C}" dt="2020-09-07T14:08:37.111" v="3905" actId="1036"/>
          <ac:spMkLst>
            <pc:docMk/>
            <pc:sldMk cId="3514761719" sldId="393"/>
            <ac:spMk id="63" creationId="{CB1D3B2B-A9C4-4647-9A04-C12A9FC948A8}"/>
          </ac:spMkLst>
        </pc:spChg>
        <pc:graphicFrameChg chg="mod">
          <ac:chgData name="심아름" userId="c9d0f377-4329-40ef-8687-81dc43528981" providerId="ADAL" clId="{2AD7663D-8C94-41D7-B054-0606DBD0037C}" dt="2020-09-07T13:11:53.244" v="3900" actId="1036"/>
          <ac:graphicFrameMkLst>
            <pc:docMk/>
            <pc:sldMk cId="3514761719" sldId="393"/>
            <ac:graphicFrameMk id="8" creationId="{009B9C86-AFA8-40E7-9A4B-A961095FF65B}"/>
          </ac:graphicFrameMkLst>
        </pc:graphicFrameChg>
      </pc:sldChg>
      <pc:sldChg chg="addSp">
        <pc:chgData name="심아름" userId="c9d0f377-4329-40ef-8687-81dc43528981" providerId="ADAL" clId="{2AD7663D-8C94-41D7-B054-0606DBD0037C}" dt="2020-09-07T14:08:40.438" v="3906"/>
        <pc:sldMkLst>
          <pc:docMk/>
          <pc:sldMk cId="1880969321" sldId="405"/>
        </pc:sldMkLst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0" creationId="{00AE8147-0AF6-4363-9386-EA658A66FA37}"/>
          </ac:spMkLst>
        </pc:spChg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1" creationId="{A741FD33-F487-4C8A-9465-D2C0A9613DBC}"/>
          </ac:spMkLst>
        </pc:spChg>
        <pc:spChg chg="add">
          <ac:chgData name="심아름" userId="c9d0f377-4329-40ef-8687-81dc43528981" providerId="ADAL" clId="{2AD7663D-8C94-41D7-B054-0606DBD0037C}" dt="2020-09-07T14:08:40.438" v="3906"/>
          <ac:spMkLst>
            <pc:docMk/>
            <pc:sldMk cId="1880969321" sldId="405"/>
            <ac:spMk id="62" creationId="{607AB899-3B65-4ECF-AA8F-C95C1215154A}"/>
          </ac:spMkLst>
        </pc:spChg>
      </pc:sldChg>
      <pc:sldChg chg="addSp delSp modSp add">
        <pc:chgData name="심아름" userId="c9d0f377-4329-40ef-8687-81dc43528981" providerId="ADAL" clId="{2AD7663D-8C94-41D7-B054-0606DBD0037C}" dt="2020-09-08T13:11:29.579" v="4196" actId="20577"/>
        <pc:sldMkLst>
          <pc:docMk/>
          <pc:sldMk cId="2691397464" sldId="410"/>
        </pc:sldMkLst>
        <pc:spChg chg="mod">
          <ac:chgData name="심아름" userId="c9d0f377-4329-40ef-8687-81dc43528981" providerId="ADAL" clId="{2AD7663D-8C94-41D7-B054-0606DBD0037C}" dt="2020-09-07T12:21:44.440" v="43" actId="14100"/>
          <ac:spMkLst>
            <pc:docMk/>
            <pc:sldMk cId="2691397464" sldId="410"/>
            <ac:spMk id="13" creationId="{2227F62D-A519-4297-9535-01F29E9FEC67}"/>
          </ac:spMkLst>
        </pc:spChg>
        <pc:spChg chg="del">
          <ac:chgData name="심아름" userId="c9d0f377-4329-40ef-8687-81dc43528981" providerId="ADAL" clId="{2AD7663D-8C94-41D7-B054-0606DBD0037C}" dt="2020-09-07T12:21:53.982" v="45" actId="478"/>
          <ac:spMkLst>
            <pc:docMk/>
            <pc:sldMk cId="2691397464" sldId="410"/>
            <ac:spMk id="15" creationId="{B3CCBF5E-FE8D-4FB2-92B0-A758BF82709E}"/>
          </ac:spMkLst>
        </pc:spChg>
        <pc:spChg chg="add del mod">
          <ac:chgData name="심아름" userId="c9d0f377-4329-40ef-8687-81dc43528981" providerId="ADAL" clId="{2AD7663D-8C94-41D7-B054-0606DBD0037C}" dt="2020-09-07T12:28:30.666" v="53" actId="767"/>
          <ac:spMkLst>
            <pc:docMk/>
            <pc:sldMk cId="2691397464" sldId="410"/>
            <ac:spMk id="16" creationId="{CCEB2D5C-44BC-4F4A-AEB8-CD45BA5E5F78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17" creationId="{2C6B6AFE-4C2C-46E8-8C26-B28DC27879B7}"/>
          </ac:spMkLst>
        </pc:spChg>
        <pc:spChg chg="del">
          <ac:chgData name="심아름" userId="c9d0f377-4329-40ef-8687-81dc43528981" providerId="ADAL" clId="{2AD7663D-8C94-41D7-B054-0606DBD0037C}" dt="2020-09-07T12:22:09.794" v="49" actId="478"/>
          <ac:spMkLst>
            <pc:docMk/>
            <pc:sldMk cId="2691397464" sldId="410"/>
            <ac:spMk id="18" creationId="{0B63B4DC-042F-4EB4-9023-274C47D2BDAA}"/>
          </ac:spMkLst>
        </pc:spChg>
        <pc:spChg chg="del">
          <ac:chgData name="심아름" userId="c9d0f377-4329-40ef-8687-81dc43528981" providerId="ADAL" clId="{2AD7663D-8C94-41D7-B054-0606DBD0037C}" dt="2020-09-07T12:22:07.182" v="48" actId="478"/>
          <ac:spMkLst>
            <pc:docMk/>
            <pc:sldMk cId="2691397464" sldId="410"/>
            <ac:spMk id="19" creationId="{37911171-75E7-4103-A8EE-1BF77E4E457C}"/>
          </ac:spMkLst>
        </pc:spChg>
        <pc:spChg chg="del">
          <ac:chgData name="심아름" userId="c9d0f377-4329-40ef-8687-81dc43528981" providerId="ADAL" clId="{2AD7663D-8C94-41D7-B054-0606DBD0037C}" dt="2020-09-07T12:22:09.794" v="49" actId="478"/>
          <ac:spMkLst>
            <pc:docMk/>
            <pc:sldMk cId="2691397464" sldId="410"/>
            <ac:spMk id="20" creationId="{E731763E-D7F2-476E-9197-A776D333B6BD}"/>
          </ac:spMkLst>
        </pc:spChg>
        <pc:spChg chg="mod">
          <ac:chgData name="심아름" userId="c9d0f377-4329-40ef-8687-81dc43528981" providerId="ADAL" clId="{2AD7663D-8C94-41D7-B054-0606DBD0037C}" dt="2020-09-07T12:21:02.199" v="32" actId="1076"/>
          <ac:spMkLst>
            <pc:docMk/>
            <pc:sldMk cId="2691397464" sldId="410"/>
            <ac:spMk id="21" creationId="{7AC9E141-F0FE-434C-87EB-E5596715F64B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25" creationId="{64D18C79-B6DC-4350-BBA1-689702FE223C}"/>
          </ac:spMkLst>
        </pc:spChg>
        <pc:spChg chg="add del">
          <ac:chgData name="심아름" userId="c9d0f377-4329-40ef-8687-81dc43528981" providerId="ADAL" clId="{2AD7663D-8C94-41D7-B054-0606DBD0037C}" dt="2020-09-07T12:21:37.576" v="42" actId="478"/>
          <ac:spMkLst>
            <pc:docMk/>
            <pc:sldMk cId="2691397464" sldId="410"/>
            <ac:spMk id="26" creationId="{790EA8E9-C417-44AC-9621-F43DCD2320A4}"/>
          </ac:spMkLst>
        </pc:spChg>
        <pc:spChg chg="add del mod">
          <ac:chgData name="심아름" userId="c9d0f377-4329-40ef-8687-81dc43528981" providerId="ADAL" clId="{2AD7663D-8C94-41D7-B054-0606DBD0037C}" dt="2020-09-07T12:45:19.550" v="3794" actId="478"/>
          <ac:spMkLst>
            <pc:docMk/>
            <pc:sldMk cId="2691397464" sldId="410"/>
            <ac:spMk id="30" creationId="{19E1024D-3EE6-4955-A5F9-58B296CA8731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0" creationId="{308DD3B1-E733-490A-B498-B6DDBC89D33B}"/>
          </ac:spMkLst>
        </pc:spChg>
        <pc:spChg chg="add del mod">
          <ac:chgData name="심아름" userId="c9d0f377-4329-40ef-8687-81dc43528981" providerId="ADAL" clId="{2AD7663D-8C94-41D7-B054-0606DBD0037C}" dt="2020-09-07T12:22:00.766" v="47" actId="478"/>
          <ac:spMkLst>
            <pc:docMk/>
            <pc:sldMk cId="2691397464" sldId="410"/>
            <ac:spMk id="60" creationId="{5700A4C7-FE3E-47C6-8436-59D21AB4C0DD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1" creationId="{68A5FD8E-39F0-4AF8-9726-42480616B993}"/>
          </ac:spMkLst>
        </pc:spChg>
        <pc:spChg chg="add del">
          <ac:chgData name="심아름" userId="c9d0f377-4329-40ef-8687-81dc43528981" providerId="ADAL" clId="{2AD7663D-8C94-41D7-B054-0606DBD0037C}" dt="2020-09-07T14:08:50.593" v="3908"/>
          <ac:spMkLst>
            <pc:docMk/>
            <pc:sldMk cId="2691397464" sldId="410"/>
            <ac:spMk id="62" creationId="{4DFF1CCE-4231-46EC-BFD0-4DC07A6881B1}"/>
          </ac:spMkLst>
        </pc:spChg>
        <pc:spChg chg="add">
          <ac:chgData name="심아름" userId="c9d0f377-4329-40ef-8687-81dc43528981" providerId="ADAL" clId="{2AD7663D-8C94-41D7-B054-0606DBD0037C}" dt="2020-09-07T14:08:53.021" v="3910"/>
          <ac:spMkLst>
            <pc:docMk/>
            <pc:sldMk cId="2691397464" sldId="410"/>
            <ac:spMk id="63" creationId="{41D54CFA-98DE-48A5-B4E6-A79343B8D47E}"/>
          </ac:spMkLst>
        </pc:spChg>
        <pc:spChg chg="add del">
          <ac:chgData name="심아름" userId="c9d0f377-4329-40ef-8687-81dc43528981" providerId="ADAL" clId="{2AD7663D-8C94-41D7-B054-0606DBD0037C}" dt="2020-09-07T14:09:00.846" v="3913" actId="478"/>
          <ac:spMkLst>
            <pc:docMk/>
            <pc:sldMk cId="2691397464" sldId="410"/>
            <ac:spMk id="64" creationId="{E9281597-C305-4C34-9DD3-0D76AE2D9A20}"/>
          </ac:spMkLst>
        </pc:spChg>
        <pc:spChg chg="add del">
          <ac:chgData name="심아름" userId="c9d0f377-4329-40ef-8687-81dc43528981" providerId="ADAL" clId="{2AD7663D-8C94-41D7-B054-0606DBD0037C}" dt="2020-09-07T14:09:00.846" v="3913" actId="478"/>
          <ac:spMkLst>
            <pc:docMk/>
            <pc:sldMk cId="2691397464" sldId="410"/>
            <ac:spMk id="65" creationId="{AA7CB0A0-3F90-4B3D-9EBC-12F4D96719EF}"/>
          </ac:spMkLst>
        </pc:spChg>
        <pc:spChg chg="mod">
          <ac:chgData name="심아름" userId="c9d0f377-4329-40ef-8687-81dc43528981" providerId="ADAL" clId="{2AD7663D-8C94-41D7-B054-0606DBD0037C}" dt="2020-09-07T12:45:51.543" v="3808" actId="20577"/>
          <ac:spMkLst>
            <pc:docMk/>
            <pc:sldMk cId="2691397464" sldId="410"/>
            <ac:spMk id="80" creationId="{5605FF9E-CD42-49FA-B896-C674D1E25C94}"/>
          </ac:spMkLst>
        </pc:spChg>
        <pc:spChg chg="mod">
          <ac:chgData name="심아름" userId="c9d0f377-4329-40ef-8687-81dc43528981" providerId="ADAL" clId="{2AD7663D-8C94-41D7-B054-0606DBD0037C}" dt="2020-09-07T14:18:31.569" v="4048" actId="20577"/>
          <ac:spMkLst>
            <pc:docMk/>
            <pc:sldMk cId="2691397464" sldId="410"/>
            <ac:spMk id="81" creationId="{79357FC3-C70C-4745-81AB-0E317E95A1FD}"/>
          </ac:spMkLst>
        </pc:spChg>
        <pc:spChg chg="mod">
          <ac:chgData name="심아름" userId="c9d0f377-4329-40ef-8687-81dc43528981" providerId="ADAL" clId="{2AD7663D-8C94-41D7-B054-0606DBD0037C}" dt="2020-09-07T12:47:04.460" v="3812" actId="20577"/>
          <ac:spMkLst>
            <pc:docMk/>
            <pc:sldMk cId="2691397464" sldId="410"/>
            <ac:spMk id="83" creationId="{68BA9B23-8B8C-48B2-95AF-6F6D37252045}"/>
          </ac:spMkLst>
        </pc:spChg>
        <pc:spChg chg="mod">
          <ac:chgData name="심아름" userId="c9d0f377-4329-40ef-8687-81dc43528981" providerId="ADAL" clId="{2AD7663D-8C94-41D7-B054-0606DBD0037C}" dt="2020-09-08T13:11:29.579" v="4196" actId="20577"/>
          <ac:spMkLst>
            <pc:docMk/>
            <pc:sldMk cId="2691397464" sldId="410"/>
            <ac:spMk id="84" creationId="{3FC4B265-3431-4E19-96B2-BBCC7F9B0D69}"/>
          </ac:spMkLst>
        </pc:spChg>
        <pc:spChg chg="mod">
          <ac:chgData name="심아름" userId="c9d0f377-4329-40ef-8687-81dc43528981" providerId="ADAL" clId="{2AD7663D-8C94-41D7-B054-0606DBD0037C}" dt="2020-09-07T12:47:06.970" v="3815" actId="20577"/>
          <ac:spMkLst>
            <pc:docMk/>
            <pc:sldMk cId="2691397464" sldId="410"/>
            <ac:spMk id="86" creationId="{0A286E80-4455-448E-9D6E-634660DF0AD1}"/>
          </ac:spMkLst>
        </pc:spChg>
        <pc:spChg chg="mod">
          <ac:chgData name="심아름" userId="c9d0f377-4329-40ef-8687-81dc43528981" providerId="ADAL" clId="{2AD7663D-8C94-41D7-B054-0606DBD0037C}" dt="2020-09-07T14:16:19.974" v="3921" actId="20577"/>
          <ac:spMkLst>
            <pc:docMk/>
            <pc:sldMk cId="2691397464" sldId="410"/>
            <ac:spMk id="87" creationId="{89D08EB6-2255-46A6-8396-8FDFAE27EE0E}"/>
          </ac:spMkLst>
        </pc:spChg>
        <pc:spChg chg="mod">
          <ac:chgData name="심아름" userId="c9d0f377-4329-40ef-8687-81dc43528981" providerId="ADAL" clId="{2AD7663D-8C94-41D7-B054-0606DBD0037C}" dt="2020-09-07T12:47:34.121" v="3824" actId="20577"/>
          <ac:spMkLst>
            <pc:docMk/>
            <pc:sldMk cId="2691397464" sldId="410"/>
            <ac:spMk id="89" creationId="{2712FF71-973E-43B4-A7D3-716E0E2C4EB7}"/>
          </ac:spMkLst>
        </pc:spChg>
        <pc:spChg chg="mod">
          <ac:chgData name="심아름" userId="c9d0f377-4329-40ef-8687-81dc43528981" providerId="ADAL" clId="{2AD7663D-8C94-41D7-B054-0606DBD0037C}" dt="2020-09-07T14:16:22.668" v="3922" actId="20577"/>
          <ac:spMkLst>
            <pc:docMk/>
            <pc:sldMk cId="2691397464" sldId="410"/>
            <ac:spMk id="90" creationId="{4BC08DF5-0FBF-4ADC-BE4B-07B81D4C16A3}"/>
          </ac:spMkLst>
        </pc:spChg>
        <pc:spChg chg="del mod topLvl">
          <ac:chgData name="심아름" userId="c9d0f377-4329-40ef-8687-81dc43528981" providerId="ADAL" clId="{2AD7663D-8C94-41D7-B054-0606DBD0037C}" dt="2020-09-07T12:48:01.379" v="3835" actId="478"/>
          <ac:spMkLst>
            <pc:docMk/>
            <pc:sldMk cId="2691397464" sldId="410"/>
            <ac:spMk id="92" creationId="{C2565A11-38A8-4B4D-961B-F0144A30CEA9}"/>
          </ac:spMkLst>
        </pc:spChg>
        <pc:spChg chg="del topLvl">
          <ac:chgData name="심아름" userId="c9d0f377-4329-40ef-8687-81dc43528981" providerId="ADAL" clId="{2AD7663D-8C94-41D7-B054-0606DBD0037C}" dt="2020-09-07T12:48:04.503" v="3836" actId="478"/>
          <ac:spMkLst>
            <pc:docMk/>
            <pc:sldMk cId="2691397464" sldId="410"/>
            <ac:spMk id="93" creationId="{C58C2494-DE49-45F0-9925-0AA016E8FD30}"/>
          </ac:spMkLst>
        </pc:spChg>
        <pc:spChg chg="mod">
          <ac:chgData name="심아름" userId="c9d0f377-4329-40ef-8687-81dc43528981" providerId="ADAL" clId="{2AD7663D-8C94-41D7-B054-0606DBD0037C}" dt="2020-09-07T12:54:24.946" v="3851" actId="1037"/>
          <ac:spMkLst>
            <pc:docMk/>
            <pc:sldMk cId="2691397464" sldId="410"/>
            <ac:spMk id="95" creationId="{D03705F9-D92D-4464-A90D-977D1091436A}"/>
          </ac:spMkLst>
        </pc:spChg>
        <pc:spChg chg="mod">
          <ac:chgData name="심아름" userId="c9d0f377-4329-40ef-8687-81dc43528981" providerId="ADAL" clId="{2AD7663D-8C94-41D7-B054-0606DBD0037C}" dt="2020-09-07T14:16:25.493" v="3923" actId="20577"/>
          <ac:spMkLst>
            <pc:docMk/>
            <pc:sldMk cId="2691397464" sldId="410"/>
            <ac:spMk id="96" creationId="{C1826D96-AB54-4941-8D34-518F85479689}"/>
          </ac:spMkLst>
        </pc:spChg>
        <pc:spChg chg="add del mod">
          <ac:chgData name="심아름" userId="c9d0f377-4329-40ef-8687-81dc43528981" providerId="ADAL" clId="{2AD7663D-8C94-41D7-B054-0606DBD0037C}" dt="2020-09-07T14:08:52.578" v="3909" actId="478"/>
          <ac:spMkLst>
            <pc:docMk/>
            <pc:sldMk cId="2691397464" sldId="410"/>
            <ac:spMk id="97" creationId="{DC124E2C-392D-4FE1-823D-FE9DCC96CB73}"/>
          </ac:spMkLst>
        </pc:s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1" creationId="{16EA58A7-CAAA-4BF9-9506-C1F744D4ACDC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4" creationId="{1FD113C1-34FF-4962-8AE0-C3080C12F80C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67" creationId="{FF342C84-CE66-419A-AD76-F9024BB3B764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0" creationId="{22245042-FC66-4A49-B306-E037A7276DA3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3" creationId="{904A58F8-01A6-4E09-9339-DEF4D2F62E5F}"/>
          </ac:grpSpMkLst>
        </pc:grpChg>
        <pc:grpChg chg="add mod">
          <ac:chgData name="심아름" userId="c9d0f377-4329-40ef-8687-81dc43528981" providerId="ADAL" clId="{2AD7663D-8C94-41D7-B054-0606DBD0037C}" dt="2020-09-07T12:45:40.251" v="3799" actId="571"/>
          <ac:grpSpMkLst>
            <pc:docMk/>
            <pc:sldMk cId="2691397464" sldId="410"/>
            <ac:grpSpMk id="76" creationId="{AF8B889E-58DD-40F3-8EA5-13D30612DF71}"/>
          </ac:grpSpMkLst>
        </pc:grpChg>
        <pc:grpChg chg="add mod">
          <ac:chgData name="심아름" userId="c9d0f377-4329-40ef-8687-81dc43528981" providerId="ADAL" clId="{2AD7663D-8C94-41D7-B054-0606DBD0037C}" dt="2020-09-07T12:45:46.469" v="3800" actId="571"/>
          <ac:grpSpMkLst>
            <pc:docMk/>
            <pc:sldMk cId="2691397464" sldId="410"/>
            <ac:grpSpMk id="79" creationId="{1E085FEF-BDEE-42A7-B019-3143D68B63B6}"/>
          </ac:grpSpMkLst>
        </pc:grpChg>
        <pc:grpChg chg="add del mod">
          <ac:chgData name="심아름" userId="c9d0f377-4329-40ef-8687-81dc43528981" providerId="ADAL" clId="{2AD7663D-8C94-41D7-B054-0606DBD0037C}" dt="2020-09-07T14:08:55.930" v="3912" actId="478"/>
          <ac:grpSpMkLst>
            <pc:docMk/>
            <pc:sldMk cId="2691397464" sldId="410"/>
            <ac:grpSpMk id="82" creationId="{E9BDFC21-3CFF-4DA5-9EEB-488AD358D3D1}"/>
          </ac:grpSpMkLst>
        </pc:grpChg>
        <pc:grpChg chg="add del mod">
          <ac:chgData name="심아름" userId="c9d0f377-4329-40ef-8687-81dc43528981" providerId="ADAL" clId="{2AD7663D-8C94-41D7-B054-0606DBD0037C}" dt="2020-09-07T14:08:55.930" v="3912" actId="478"/>
          <ac:grpSpMkLst>
            <pc:docMk/>
            <pc:sldMk cId="2691397464" sldId="410"/>
            <ac:grpSpMk id="85" creationId="{034CCC54-1407-4BAF-8093-F1F99EC04502}"/>
          </ac:grpSpMkLst>
        </pc:grpChg>
        <pc:grpChg chg="add mod">
          <ac:chgData name="심아름" userId="c9d0f377-4329-40ef-8687-81dc43528981" providerId="ADAL" clId="{2AD7663D-8C94-41D7-B054-0606DBD0037C}" dt="2020-09-07T12:45:46.469" v="3800" actId="571"/>
          <ac:grpSpMkLst>
            <pc:docMk/>
            <pc:sldMk cId="2691397464" sldId="410"/>
            <ac:grpSpMk id="88" creationId="{322BBD13-6A4C-424E-B078-5C0653EA51CD}"/>
          </ac:grpSpMkLst>
        </pc:grpChg>
        <pc:grpChg chg="add del mod">
          <ac:chgData name="심아름" userId="c9d0f377-4329-40ef-8687-81dc43528981" providerId="ADAL" clId="{2AD7663D-8C94-41D7-B054-0606DBD0037C}" dt="2020-09-07T12:48:01.379" v="3835" actId="478"/>
          <ac:grpSpMkLst>
            <pc:docMk/>
            <pc:sldMk cId="2691397464" sldId="410"/>
            <ac:grpSpMk id="91" creationId="{180C6FDD-B3F0-4DEB-9D3A-68596421A186}"/>
          </ac:grpSpMkLst>
        </pc:grpChg>
        <pc:grpChg chg="add mod">
          <ac:chgData name="심아름" userId="c9d0f377-4329-40ef-8687-81dc43528981" providerId="ADAL" clId="{2AD7663D-8C94-41D7-B054-0606DBD0037C}" dt="2020-09-07T12:48:08.058" v="3837" actId="571"/>
          <ac:grpSpMkLst>
            <pc:docMk/>
            <pc:sldMk cId="2691397464" sldId="410"/>
            <ac:grpSpMk id="94" creationId="{75610547-7D36-4B56-A718-7B28D6601796}"/>
          </ac:grpSpMkLst>
        </pc:grpChg>
        <pc:graphicFrameChg chg="mod modGraphic">
          <ac:chgData name="심아름" userId="c9d0f377-4329-40ef-8687-81dc43528981" providerId="ADAL" clId="{2AD7663D-8C94-41D7-B054-0606DBD0037C}" dt="2020-09-07T12:20:40.189" v="15" actId="108"/>
          <ac:graphicFrameMkLst>
            <pc:docMk/>
            <pc:sldMk cId="2691397464" sldId="410"/>
            <ac:graphicFrameMk id="3" creationId="{A1315A0E-7465-4A9E-A0D4-415784E36F4A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1:25.250" v="39" actId="1076"/>
          <ac:graphicFrameMkLst>
            <pc:docMk/>
            <pc:sldMk cId="2691397464" sldId="410"/>
            <ac:graphicFrameMk id="4" creationId="{08355FED-81BA-45DE-AD5C-F9C63F6D2B6A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45:24.886" v="3797" actId="6549"/>
          <ac:graphicFrameMkLst>
            <pc:docMk/>
            <pc:sldMk cId="2691397464" sldId="410"/>
            <ac:graphicFrameMk id="5" creationId="{1540CAF9-B22D-45B3-A02F-285F21B40BAB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2:35.517" v="51" actId="1076"/>
          <ac:graphicFrameMkLst>
            <pc:docMk/>
            <pc:sldMk cId="2691397464" sldId="410"/>
            <ac:graphicFrameMk id="6" creationId="{2827B403-CA39-4E47-B6ED-3F062DA83AAE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13.872" v="4"/>
          <ac:graphicFrameMkLst>
            <pc:docMk/>
            <pc:sldMk cId="2691397464" sldId="410"/>
            <ac:graphicFrameMk id="7" creationId="{A4D4278C-8BC3-4A79-8118-560825AD3107}"/>
          </ac:graphicFrameMkLst>
        </pc:graphicFrameChg>
        <pc:graphicFrameChg chg="mod modGraphic">
          <ac:chgData name="심아름" userId="c9d0f377-4329-40ef-8687-81dc43528981" providerId="ADAL" clId="{2AD7663D-8C94-41D7-B054-0606DBD0037C}" dt="2020-09-07T12:22:35.517" v="51" actId="1076"/>
          <ac:graphicFrameMkLst>
            <pc:docMk/>
            <pc:sldMk cId="2691397464" sldId="410"/>
            <ac:graphicFrameMk id="8" creationId="{009B9C86-AFA8-40E7-9A4B-A961095FF65B}"/>
          </ac:graphicFrameMkLst>
        </pc:graphicFrameChg>
        <pc:graphicFrameChg chg="add del mod">
          <ac:chgData name="심아름" userId="c9d0f377-4329-40ef-8687-81dc43528981" providerId="ADAL" clId="{2AD7663D-8C94-41D7-B054-0606DBD0037C}" dt="2020-09-07T12:21:37.576" v="42" actId="478"/>
          <ac:graphicFrameMkLst>
            <pc:docMk/>
            <pc:sldMk cId="2691397464" sldId="410"/>
            <ac:graphicFrameMk id="9" creationId="{DD059717-38BB-4D3C-BCC4-CBB594891B9F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1:37.576" v="42" actId="478"/>
          <ac:graphicFrameMkLst>
            <pc:docMk/>
            <pc:sldMk cId="2691397464" sldId="410"/>
            <ac:graphicFrameMk id="10" creationId="{36D8DA2F-0594-4ED6-82AD-C488CB88651A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15.926" v="6"/>
          <ac:graphicFrameMkLst>
            <pc:docMk/>
            <pc:sldMk cId="2691397464" sldId="410"/>
            <ac:graphicFrameMk id="12" creationId="{584DF0BF-E76F-4323-83E7-E1CDD19621EC}"/>
          </ac:graphicFrameMkLst>
        </pc:graphicFrameChg>
        <pc:graphicFrameChg chg="add del">
          <ac:chgData name="심아름" userId="c9d0f377-4329-40ef-8687-81dc43528981" providerId="ADAL" clId="{2AD7663D-8C94-41D7-B054-0606DBD0037C}" dt="2020-09-07T12:20:28.221" v="10"/>
          <ac:graphicFrameMkLst>
            <pc:docMk/>
            <pc:sldMk cId="2691397464" sldId="410"/>
            <ac:graphicFrameMk id="14" creationId="{70387ED2-A56E-4980-9D42-574F875422D4}"/>
          </ac:graphicFrameMkLst>
        </pc:graphicFrameChg>
      </pc:sldChg>
      <pc:sldChg chg="add del">
        <pc:chgData name="심아름" userId="c9d0f377-4329-40ef-8687-81dc43528981" providerId="ADAL" clId="{2AD7663D-8C94-41D7-B054-0606DBD0037C}" dt="2020-09-08T08:58:12.951" v="4051" actId="2696"/>
        <pc:sldMkLst>
          <pc:docMk/>
          <pc:sldMk cId="1085368377" sldId="411"/>
        </pc:sldMkLst>
      </pc:sldChg>
      <pc:sldChg chg="add del">
        <pc:chgData name="심아름" userId="c9d0f377-4329-40ef-8687-81dc43528981" providerId="ADAL" clId="{2AD7663D-8C94-41D7-B054-0606DBD0037C}" dt="2020-09-08T08:58:13.953" v="4052" actId="2696"/>
        <pc:sldMkLst>
          <pc:docMk/>
          <pc:sldMk cId="1676466164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5473-305F-4816-A5BC-C1CA8FDCE928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1829-FF24-4692-9F46-071F04BFA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input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이 길어지는 경우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RNN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과 같은 모델은 순차적으로 학습하여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hidden state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weight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로 이루어지기 때문에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, memory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은 매우 작다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즉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과거의 정보를 제대로 구분해내지 못한다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Source Sans Pro" panose="020B0503030403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ko-KR" altLang="en-US" b="0" i="0" dirty="0">
                <a:effectLst/>
                <a:latin typeface="Source Sans Pro" panose="020B0503030403020204" pitchFamily="34" charset="0"/>
              </a:rPr>
              <a:t>메모리에 저장할 수 있는 만큼 최대한 각 단계에서의 </a:t>
            </a:r>
            <a:r>
              <a:rPr lang="en-US" altLang="ko-KR" b="0" i="0" dirty="0">
                <a:effectLst/>
                <a:latin typeface="Source Sans Pro" panose="020B0503030403020204" pitchFamily="34" charset="0"/>
              </a:rPr>
              <a:t>hidden state</a:t>
            </a:r>
            <a:r>
              <a:rPr lang="ko-KR" altLang="en-US" b="0" i="0" dirty="0">
                <a:effectLst/>
                <a:latin typeface="Source Sans Pro" panose="020B0503030403020204" pitchFamily="34" charset="0"/>
              </a:rPr>
              <a:t>를 저장하고</a:t>
            </a:r>
            <a:r>
              <a:rPr lang="en-US" altLang="ko-KR" b="0" i="0" dirty="0">
                <a:effectLst/>
                <a:latin typeface="Source Sans Pro" panose="020B0503030403020204" pitchFamily="34" charset="0"/>
              </a:rPr>
              <a:t>, </a:t>
            </a:r>
            <a:r>
              <a:rPr lang="ko-KR" altLang="en-US" b="0" i="0" dirty="0">
                <a:effectLst/>
                <a:latin typeface="Source Sans Pro" panose="020B0503030403020204" pitchFamily="34" charset="0"/>
              </a:rPr>
              <a:t>이를 활용</a:t>
            </a: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- text 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뿐 아니라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audio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등 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long term memory</a:t>
            </a:r>
            <a:r>
              <a:rPr lang="ko-KR" altLang="en-US" sz="1200" dirty="0">
                <a:latin typeface="+mn-ea"/>
                <a:cs typeface="Times New Roman" panose="02020603050405020304" pitchFamily="18" charset="0"/>
              </a:rPr>
              <a:t>가 적용될 수 있는 곳에서는 어디서든 동일하게 적용 가능하다</a:t>
            </a:r>
            <a:r>
              <a:rPr lang="en-US" altLang="ko-KR" sz="1200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7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0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4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4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1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(input feature map) input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내부적인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feature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표현으로 바꿔준다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G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(generalization)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새로운 인풋을 통해 기존의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이러한 과정을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genralization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이라 부른다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O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(output feature map)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새로운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과 현재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값들을 사용해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만든다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R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(response) output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원하는 포맷의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로 만들어 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예를 들면 터를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혹은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action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으로 바꿔준다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4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스토리 선택 모듈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en-US" altLang="ko-KR" dirty="0"/>
              <a:t>q</a:t>
            </a:r>
            <a:r>
              <a:rPr lang="ko-KR" altLang="en-US" dirty="0"/>
              <a:t>에 대해서 가장 적절한 답변을 포함하고 있는 스토리 </a:t>
            </a:r>
            <a:r>
              <a:rPr lang="en-US" altLang="ko-KR" dirty="0"/>
              <a:t>s</a:t>
            </a:r>
            <a:r>
              <a:rPr lang="ko-KR" altLang="en-US" dirty="0"/>
              <a:t>* 탐색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단어 선택 모듈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가능한 답변 집합 중 가장 적절한 답변 </a:t>
            </a:r>
            <a:r>
              <a:rPr lang="en-US" altLang="ko-KR" dirty="0"/>
              <a:t>a</a:t>
            </a:r>
            <a:r>
              <a:rPr lang="ko-KR" altLang="en-US" dirty="0"/>
              <a:t>* 탐색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1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(input feature map) input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내부적인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feature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표현으로 바꿔준다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G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(generalization)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새로운 인풋을 통해 기존의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이러한 과정을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genralization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이라 부른다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O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(output feature map)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새로운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과 현재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값들을 사용해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만든다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R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: (response) output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원하는 포맷의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로 만들어 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예를 들면 터를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혹은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action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으로 바꿔준다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입력문을 메모리에 저장하여</a:t>
            </a:r>
            <a:r>
              <a:rPr lang="en-US" altLang="ko-KR" dirty="0"/>
              <a:t>, </a:t>
            </a:r>
            <a:r>
              <a:rPr lang="ko-KR" altLang="en-US" dirty="0"/>
              <a:t>질문에 답하는데 필요한 부분을 추출</a:t>
            </a:r>
            <a:endParaRPr lang="en-US" altLang="ko-KR" dirty="0"/>
          </a:p>
          <a:p>
            <a:r>
              <a:rPr lang="ko-KR" altLang="en-US" dirty="0"/>
              <a:t>메모리에서 읽기는 </a:t>
            </a:r>
            <a:r>
              <a:rPr lang="en-US" altLang="ko-KR" dirty="0"/>
              <a:t>attention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7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6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여기서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Memory Network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정확히 말하자면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End-to-End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방식의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Memory Network)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크게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가지의 구조로 이루어진다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Input Sequence: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지문에 대한 사전정보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질문에 대해 답변하기 위한 정보가 포함된다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Question Sequence: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질문에 대한 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Input Sequence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의 어떤 부분을 살펴볼 것인가에 대한 단서가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Answer: Question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Input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을 처리한 결과물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답변에 대한 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4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1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71829-FF24-4692-9F46-071F04BFA2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E52D-8664-418B-9D5E-809DB4E0D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7B5B2-650C-4746-B0F2-36F02DD4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57DB8-7036-4417-9C8E-0717EA8E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E125-0ED9-4735-839A-5E06DBB1BFD6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C35B-3628-4EF9-82DC-1BFD4364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E4BB3-3341-4DC3-A85F-833D85D7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218-836D-4ECC-8243-4FBF5F55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8515C-9349-4068-844F-F48CF6CD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0840D-D50A-4E4D-8472-99D4E34B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FDCC-A693-47B1-9118-610036D63346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B00A-482A-41A5-9A8E-A27C59C6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6A49B-4549-461D-B914-4AD0013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6260E-DD4A-4AFF-A805-83B22393F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6E416-4B06-4053-8219-482D39B0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E7A54-ADEF-4FD7-9BC0-B02F0877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D73-52F3-4C20-B567-BB8BDD85A188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4F3D-8D42-43A1-B246-942944A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247B-1AFF-4EED-AE39-B72BEBB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7877-FB41-4F95-B995-58C2F0A1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83DEF-F4CF-4C31-BCA1-3CC2C6E0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824D-6CF7-48CF-88DC-5294FCAD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ADE-3D24-4E0E-8114-6A18B35C1925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D01A-0DFE-4A77-B609-CBD1E6D8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BE867-4BD8-4DFD-9A4C-F814742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CADD4-8F38-4301-A9C3-0E05E27E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74927-937B-42F8-8B90-19055924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452F8-4871-45FF-9ADC-52D9187F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495-0BD8-4FB6-AF83-9D0E8F18A7E8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59440-7F76-44F7-97D5-895FC03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C3505-044C-469C-B790-0954FBBD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A4989-03E0-445B-AC2B-A7A114C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2C05C-13A1-4E94-B505-45803CB2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F81D4-C2AE-4B07-A701-F3C5B75B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A7BE5-A13B-4619-87AE-21830B9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DBF4-41A0-4035-A135-135A8593AA3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54306-A7F8-4604-A485-E7022B54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F67D8-83DA-4454-805C-D33D444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149B2-17ED-4902-939D-BD5BF924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0ED48-2F2E-46E7-A241-A07677A7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0B991-1D08-491B-A0C3-FACA25DE4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B1AA8-F543-4BAB-9503-E78ED890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2B2AB-3D00-4148-8AB7-7D91459E1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88CB1-C2E8-4F72-8428-C48D778B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3FC1-8423-44FC-854D-425D03A96697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82721-ACE4-471D-B047-D59CB6E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9A211-6E0F-4994-83AA-B61B1C0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CADC-C391-4CDB-9BEC-CAC6539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2AAEC-0447-442F-8427-D3A891D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598F-FADA-4674-92BB-4DD518A4E989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3303-0260-4C01-87D4-F2E9D722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188665-87F0-4AEA-BAC2-F4BEDB3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4D026A-4F85-4F82-8D7C-F69D2A9F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8650-4DD4-4106-9E56-25D6A652476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D8129-51B1-4FFE-8F74-9D820B5A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875E6-C90C-4F98-A201-8F56C83F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B38B0-682E-4784-BA06-AC5C30D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AD419-5AA3-459F-AEC0-68C1A3C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DEDB5-3C59-443B-8912-30E0A9F2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F6E71-A8F3-4223-9387-CBAEC32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A30D-96D5-4733-812E-6FC51131331F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6B653-E62E-4E7B-8E2E-218E428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3E2DC-7729-4D72-91E6-DEDD2BA0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5961-E7FB-48C3-80FD-D6B1493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631E1F-B8A3-4122-B3E4-96D32B53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F4242-0387-4054-8521-D656F04E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75FA-AC5B-4779-A7F7-F46D131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6B33-99C5-4920-A62D-86A359525602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5A098-200C-4F35-BFFB-B7383E25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1F8B3-4A47-4C0D-8A99-B342409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C81A6-D1C4-431F-B848-153116D2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0F8DA-60BD-4623-9E0D-8A5771F9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81FA-49A1-43E5-ADDE-3466A52C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C75B1-111F-49E4-AA20-5B6FFF93BA5A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EEEA-6068-4264-8258-A8D884FAB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44898-68A7-406C-8B4B-02B0C946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6314" y="1164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902C6C6D-3FD4-4744-B681-2BD1BB34E6EE}" type="slidenum">
              <a:rPr lang="ko-KR" altLang="en-US" smtClean="0"/>
              <a:pPr/>
              <a:t>‹#›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262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b.com/downloads/babi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7AFF-B117-4BA8-A280-F463771DC5EF}"/>
              </a:ext>
            </a:extLst>
          </p:cNvPr>
          <p:cNvSpPr/>
          <p:nvPr/>
        </p:nvSpPr>
        <p:spPr>
          <a:xfrm>
            <a:off x="248575" y="188912"/>
            <a:ext cx="11694850" cy="6480175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E1A867-07BA-4F34-8FC7-7AB72BA376D9}"/>
              </a:ext>
            </a:extLst>
          </p:cNvPr>
          <p:cNvCxnSpPr>
            <a:cxnSpLocks/>
          </p:cNvCxnSpPr>
          <p:nvPr/>
        </p:nvCxnSpPr>
        <p:spPr>
          <a:xfrm flipH="1">
            <a:off x="2056498" y="188912"/>
            <a:ext cx="6645756" cy="64801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181D3E-E255-40AF-A420-7C4B9748750F}"/>
              </a:ext>
            </a:extLst>
          </p:cNvPr>
          <p:cNvSpPr/>
          <p:nvPr/>
        </p:nvSpPr>
        <p:spPr>
          <a:xfrm>
            <a:off x="2307169" y="2228295"/>
            <a:ext cx="6872342" cy="2401408"/>
          </a:xfrm>
          <a:prstGeom prst="rec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A58AB0D5-7505-4754-9310-69C4D8E1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613" y="5471208"/>
            <a:ext cx="1252558" cy="48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2020. 11. 18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rPr>
              <a:t>심아름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5731A93-5C78-4C3E-94BE-10ADCFEB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68" y="2582187"/>
            <a:ext cx="6872342" cy="169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44000" tIns="0" rIns="180000" bIns="0" anchor="ctr">
            <a:noAutofit/>
          </a:bodyPr>
          <a:lstStyle/>
          <a:p>
            <a:pPr algn="ctr"/>
            <a:r>
              <a:rPr lang="en-US" altLang="ko-KR" sz="5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Memory Network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FBD45-C738-459D-A1CD-C5542013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8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구조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ADAEA-B82A-4163-8782-BBAA7180A3C0}"/>
              </a:ext>
            </a:extLst>
          </p:cNvPr>
          <p:cNvSpPr txBox="1"/>
          <p:nvPr/>
        </p:nvSpPr>
        <p:spPr>
          <a:xfrm>
            <a:off x="268227" y="561436"/>
            <a:ext cx="60981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Multi Layer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BC057-4494-41E2-ACD5-8F887C458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85" b="96045" l="9886" r="97386">
                        <a14:foregroundMark x1="60376" y1="47834" x2="87337" y2="42561"/>
                        <a14:foregroundMark x1="87337" y1="42561" x2="89134" y2="42561"/>
                        <a14:foregroundMark x1="92484" y1="13936" x2="90931" y2="29002"/>
                        <a14:foregroundMark x1="90931" y1="29002" x2="88480" y2="38230"/>
                        <a14:foregroundMark x1="88480" y1="38230" x2="87663" y2="39171"/>
                        <a14:foregroundMark x1="82353" y1="23540" x2="88399" y2="12429"/>
                        <a14:foregroundMark x1="88399" y1="12429" x2="97059" y2="5461"/>
                        <a14:foregroundMark x1="97059" y1="5461" x2="97467" y2="5461"/>
                        <a14:foregroundMark x1="95915" y1="9605" x2="79739" y2="33145"/>
                        <a14:foregroundMark x1="79739" y1="33145" x2="75654" y2="35028"/>
                        <a14:foregroundMark x1="75654" y1="35028" x2="80882" y2="21281"/>
                        <a14:foregroundMark x1="80882" y1="21281" x2="75408" y2="24482"/>
                        <a14:foregroundMark x1="75408" y1="24482" x2="71324" y2="33145"/>
                        <a14:foregroundMark x1="71324" y1="33145" x2="70752" y2="32580"/>
                        <a14:foregroundMark x1="71732" y1="26930" x2="84559" y2="11488"/>
                        <a14:foregroundMark x1="66176" y1="43879" x2="65196" y2="55367"/>
                        <a14:foregroundMark x1="65196" y1="55367" x2="80556" y2="63465"/>
                        <a14:foregroundMark x1="80556" y1="63465" x2="85539" y2="92467"/>
                        <a14:foregroundMark x1="74020" y1="63842" x2="75000" y2="79096"/>
                        <a14:foregroundMark x1="75000" y1="79096" x2="77941" y2="86817"/>
                        <a14:foregroundMark x1="77941" y1="86817" x2="83824" y2="87194"/>
                        <a14:foregroundMark x1="83824" y1="87194" x2="84886" y2="87006"/>
                        <a14:foregroundMark x1="71160" y1="70245" x2="76716" y2="78908"/>
                        <a14:foregroundMark x1="76716" y1="78908" x2="82680" y2="79096"/>
                        <a14:foregroundMark x1="90686" y1="32580" x2="88235" y2="71375"/>
                        <a14:foregroundMark x1="88235" y1="42750" x2="89869" y2="72128"/>
                        <a14:foregroundMark x1="90523" y1="61959" x2="88154" y2="96045"/>
                        <a14:foregroundMark x1="75163" y1="21846" x2="71242" y2="25235"/>
                        <a14:foregroundMark x1="71242" y1="25235" x2="71242" y2="25424"/>
                        <a14:foregroundMark x1="75490" y1="19021" x2="71487" y2="22787"/>
                        <a14:foregroundMark x1="71487" y1="22787" x2="71160" y2="27119"/>
                        <a14:foregroundMark x1="72712" y1="30320" x2="71487" y2="53107"/>
                        <a14:foregroundMark x1="67565" y1="41808" x2="61846" y2="42561"/>
                        <a14:foregroundMark x1="61846" y1="42561" x2="68627" y2="43691"/>
                        <a14:foregroundMark x1="68627" y1="43691" x2="63807" y2="42561"/>
                        <a14:foregroundMark x1="63807" y1="42561" x2="71160" y2="42561"/>
                        <a14:foregroundMark x1="71160" y1="42561" x2="63154" y2="41620"/>
                        <a14:foregroundMark x1="62010" y1="41996" x2="61029" y2="51412"/>
                        <a14:foregroundMark x1="61029" y1="51412" x2="62745" y2="60075"/>
                        <a14:foregroundMark x1="62745" y1="60075" x2="67647" y2="60829"/>
                        <a14:foregroundMark x1="67647" y1="60829" x2="71160" y2="59134"/>
                        <a14:foregroundMark x1="71405" y1="43503" x2="61029" y2="41243"/>
                        <a14:backgroundMark x1="58415" y1="24482" x2="63480" y2="25047"/>
                        <a14:backgroundMark x1="63480" y1="25047" x2="70665" y2="20545"/>
                        <a14:backgroundMark x1="72425" y1="18614" x2="78350" y2="5650"/>
                        <a14:backgroundMark x1="78350" y1="5650" x2="78922" y2="1695"/>
                        <a14:backgroundMark x1="79085" y1="1318" x2="74374" y2="16780"/>
                        <a14:backgroundMark x1="73423" y1="17675" x2="59232" y2="26742"/>
                        <a14:backgroundMark x1="59232" y1="26742" x2="57761" y2="60075"/>
                        <a14:backgroundMark x1="57761" y1="60075" x2="61438" y2="91337"/>
                        <a14:backgroundMark x1="61438" y1="91337" x2="59477" y2="78719"/>
                        <a14:backgroundMark x1="59477" y1="78719" x2="59641" y2="90207"/>
                        <a14:backgroundMark x1="59641" y1="90207" x2="58578" y2="76460"/>
                        <a14:backgroundMark x1="58578" y1="76460" x2="58415" y2="96234"/>
                        <a14:backgroundMark x1="58415" y1="96234" x2="58333" y2="73446"/>
                        <a14:backgroundMark x1="58333" y1="73446" x2="58333" y2="90772"/>
                        <a14:backgroundMark x1="58333" y1="90772" x2="56536" y2="79284"/>
                        <a14:backgroundMark x1="56536" y1="79284" x2="56373" y2="13183"/>
                        <a14:backgroundMark x1="56373" y1="13183" x2="56373" y2="55556"/>
                        <a14:backgroundMark x1="56373" y1="55556" x2="56699" y2="38230"/>
                        <a14:backgroundMark x1="59804" y1="93409" x2="64297" y2="96798"/>
                        <a14:backgroundMark x1="64297" y1="96798" x2="64461" y2="96798"/>
                      </a14:backgroundRemoval>
                    </a14:imgEffect>
                  </a14:imgLayer>
                </a14:imgProps>
              </a:ext>
            </a:extLst>
          </a:blip>
          <a:srcRect l="60824" t="6032" r="1165" b="1884"/>
          <a:stretch/>
        </p:blipFill>
        <p:spPr>
          <a:xfrm>
            <a:off x="5502249" y="538856"/>
            <a:ext cx="5993035" cy="6298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604CB2-8CF5-427A-B507-4C9D9499DB0C}"/>
              </a:ext>
            </a:extLst>
          </p:cNvPr>
          <p:cNvSpPr txBox="1"/>
          <p:nvPr/>
        </p:nvSpPr>
        <p:spPr>
          <a:xfrm>
            <a:off x="268227" y="1146791"/>
            <a:ext cx="609824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k+</a:t>
            </a:r>
            <a:r>
              <a:rPr lang="en-US" altLang="ko-KR" sz="1800" dirty="0"/>
              <a:t>1 </a:t>
            </a:r>
            <a:r>
              <a:rPr lang="ko-KR" altLang="en-US" sz="1800" dirty="0"/>
              <a:t>번째 </a:t>
            </a:r>
            <a:r>
              <a:rPr lang="en-US" altLang="ko-KR" sz="1800" dirty="0"/>
              <a:t>layer</a:t>
            </a:r>
            <a:r>
              <a:rPr lang="ko-KR" altLang="en-US" sz="1800" dirty="0"/>
              <a:t>의</a:t>
            </a:r>
            <a:r>
              <a:rPr lang="en-US" altLang="ko-KR" sz="1800" dirty="0"/>
              <a:t> query vector</a:t>
            </a:r>
            <a:r>
              <a:rPr lang="ko-KR" altLang="en-US" sz="1800" dirty="0"/>
              <a:t>는</a:t>
            </a:r>
            <a:r>
              <a:rPr lang="en-US" altLang="ko-KR" sz="1800" dirty="0"/>
              <a:t> </a:t>
            </a:r>
            <a:r>
              <a:rPr lang="ko-KR" altLang="en-US" sz="1800" dirty="0"/>
              <a:t>이전 </a:t>
            </a:r>
            <a:r>
              <a:rPr lang="en-US" altLang="ko-KR" sz="1800" dirty="0"/>
              <a:t>layer </a:t>
            </a:r>
            <a:r>
              <a:rPr lang="ko-KR" altLang="en-US" sz="1800" dirty="0"/>
              <a:t>의 </a:t>
            </a:r>
            <a:r>
              <a:rPr lang="en-US" altLang="ko-KR" sz="1800" dirty="0"/>
              <a:t>output vector </a:t>
            </a:r>
            <a:r>
              <a:rPr lang="ko-KR" altLang="en-US" sz="1800" dirty="0"/>
              <a:t>와 </a:t>
            </a:r>
            <a:r>
              <a:rPr lang="en-US" altLang="ko-KR" sz="1800" dirty="0"/>
              <a:t>query vector</a:t>
            </a:r>
            <a:r>
              <a:rPr lang="ko-KR" altLang="en-US" sz="1800" dirty="0"/>
              <a:t>의 합</a:t>
            </a:r>
            <a:endParaRPr lang="en-US" altLang="ko-KR" sz="18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/>
              <a:t>	</a:t>
            </a:r>
            <a:r>
              <a:rPr lang="ko-KR" altLang="ko-KR" sz="1800" dirty="0"/>
              <a:t>u</a:t>
            </a:r>
            <a:r>
              <a:rPr lang="ko-KR" altLang="ko-KR" sz="1800" baseline="-25000" dirty="0"/>
              <a:t>k+1</a:t>
            </a:r>
            <a:r>
              <a:rPr lang="ko-KR" altLang="ko-KR" sz="1800" dirty="0"/>
              <a:t>=</a:t>
            </a:r>
            <a:r>
              <a:rPr lang="ko-KR" altLang="ko-KR" sz="1800" dirty="0" err="1"/>
              <a:t>u</a:t>
            </a:r>
            <a:r>
              <a:rPr lang="ko-KR" altLang="ko-KR" sz="1800" baseline="-25000" dirty="0" err="1"/>
              <a:t>k</a:t>
            </a:r>
            <a:r>
              <a:rPr lang="ko-KR" altLang="ko-KR" sz="1800" dirty="0" err="1"/>
              <a:t>+o</a:t>
            </a:r>
            <a:r>
              <a:rPr lang="en-US" altLang="ko-KR" sz="1800" baseline="-25000" dirty="0"/>
              <a:t>k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800" baseline="-25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ko-KR" sz="1800" dirty="0"/>
              <a:t>각 </a:t>
            </a:r>
            <a:r>
              <a:rPr lang="ko-KR" altLang="ko-KR" sz="1800" dirty="0" err="1"/>
              <a:t>layer는</a:t>
            </a:r>
            <a:r>
              <a:rPr lang="ko-KR" altLang="ko-KR" sz="1800" dirty="0"/>
              <a:t> 모두 다른 </a:t>
            </a:r>
            <a:r>
              <a:rPr lang="ko-KR" altLang="ko-KR" sz="1800" dirty="0" err="1"/>
              <a:t>embedding</a:t>
            </a:r>
            <a:r>
              <a:rPr lang="ko-KR" altLang="ko-KR" sz="1800" dirty="0"/>
              <a:t> </a:t>
            </a:r>
            <a:r>
              <a:rPr lang="ko-KR" altLang="ko-KR" sz="1800" dirty="0" err="1"/>
              <a:t>matrix</a:t>
            </a:r>
            <a:r>
              <a:rPr lang="ko-KR" altLang="ko-KR" sz="1800" dirty="0"/>
              <a:t> </a:t>
            </a:r>
            <a:r>
              <a:rPr lang="ko-KR" altLang="ko-KR" sz="1800" dirty="0" err="1"/>
              <a:t>A</a:t>
            </a:r>
            <a:r>
              <a:rPr lang="ko-KR" altLang="ko-KR" sz="1800" baseline="-25000" dirty="0" err="1"/>
              <a:t>k</a:t>
            </a:r>
            <a:r>
              <a:rPr lang="ko-KR" altLang="ko-KR" sz="1800" dirty="0" err="1"/>
              <a:t>,C</a:t>
            </a:r>
            <a:r>
              <a:rPr lang="ko-KR" altLang="ko-KR" sz="1800" baseline="-25000" dirty="0" err="1"/>
              <a:t>k</a:t>
            </a:r>
            <a:r>
              <a:rPr lang="ko-KR" altLang="ko-KR" sz="1800" dirty="0" err="1"/>
              <a:t>를</a:t>
            </a:r>
            <a:r>
              <a:rPr lang="ko-KR" altLang="ko-KR" sz="1800" dirty="0"/>
              <a:t> 사용</a:t>
            </a:r>
            <a:endParaRPr lang="en-US" altLang="ko-KR" sz="1800" dirty="0"/>
          </a:p>
        </p:txBody>
      </p:sp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7204BEB8-68CC-46D8-917D-5F4A28F31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18" b="91406" l="1465" r="98926">
                        <a14:foregroundMark x1="32324" y1="14193" x2="21387" y2="22917"/>
                        <a14:foregroundMark x1="21387" y1="22917" x2="14160" y2="35807"/>
                        <a14:foregroundMark x1="14160" y1="35807" x2="12988" y2="46224"/>
                        <a14:foregroundMark x1="12988" y1="46224" x2="18848" y2="55208"/>
                        <a14:foregroundMark x1="18848" y1="55208" x2="35449" y2="55469"/>
                        <a14:foregroundMark x1="35449" y1="55469" x2="70898" y2="40495"/>
                        <a14:foregroundMark x1="70898" y1="40495" x2="71289" y2="32031"/>
                        <a14:foregroundMark x1="71289" y1="32031" x2="57324" y2="22266"/>
                        <a14:foregroundMark x1="57324" y1="22266" x2="9277" y2="17057"/>
                        <a14:foregroundMark x1="9277" y1="17057" x2="10742" y2="49219"/>
                        <a14:foregroundMark x1="10742" y1="49219" x2="55176" y2="74609"/>
                        <a14:foregroundMark x1="55176" y1="74609" x2="91699" y2="65365"/>
                        <a14:foregroundMark x1="91699" y1="65365" x2="98535" y2="55078"/>
                        <a14:foregroundMark x1="98535" y1="55078" x2="82617" y2="41146"/>
                        <a14:foregroundMark x1="82617" y1="41146" x2="47656" y2="33203"/>
                        <a14:foregroundMark x1="47656" y1="33203" x2="30469" y2="40104"/>
                        <a14:foregroundMark x1="30469" y1="40104" x2="40820" y2="45833"/>
                        <a14:foregroundMark x1="40820" y1="45833" x2="68359" y2="46224"/>
                        <a14:foregroundMark x1="68359" y1="46224" x2="81250" y2="39844"/>
                        <a14:foregroundMark x1="81250" y1="39844" x2="67969" y2="29557"/>
                        <a14:foregroundMark x1="67969" y1="29557" x2="21777" y2="25260"/>
                        <a14:foregroundMark x1="21777" y1="25260" x2="1367" y2="32161"/>
                        <a14:foregroundMark x1="1367" y1="32161" x2="2930" y2="45573"/>
                        <a14:foregroundMark x1="2930" y1="45573" x2="37793" y2="60547"/>
                        <a14:foregroundMark x1="37793" y1="60547" x2="70508" y2="35156"/>
                        <a14:foregroundMark x1="70508" y1="35156" x2="72949" y2="5208"/>
                        <a14:foregroundMark x1="72949" y1="5208" x2="60352" y2="1042"/>
                        <a14:foregroundMark x1="60352" y1="1042" x2="35547" y2="24870"/>
                        <a14:foregroundMark x1="35547" y1="24870" x2="39160" y2="64974"/>
                        <a14:foregroundMark x1="39160" y1="64974" x2="74512" y2="73307"/>
                        <a14:foregroundMark x1="74512" y1="73307" x2="93555" y2="67318"/>
                        <a14:foregroundMark x1="93555" y1="67318" x2="71191" y2="34766"/>
                        <a14:foregroundMark x1="71191" y1="34766" x2="37500" y2="52734"/>
                        <a14:foregroundMark x1="37500" y1="52734" x2="36816" y2="68229"/>
                        <a14:foregroundMark x1="36816" y1="68229" x2="55859" y2="76302"/>
                        <a14:foregroundMark x1="55859" y1="76302" x2="68359" y2="73307"/>
                        <a14:foregroundMark x1="68359" y1="73307" x2="69824" y2="60417"/>
                        <a14:foregroundMark x1="69824" y1="60417" x2="58008" y2="39844"/>
                        <a14:foregroundMark x1="58008" y1="39844" x2="24512" y2="30339"/>
                        <a14:foregroundMark x1="24512" y1="30339" x2="1953" y2="39453"/>
                        <a14:foregroundMark x1="1953" y1="39453" x2="4199" y2="48438"/>
                        <a14:foregroundMark x1="70117" y1="20964" x2="30762" y2="28255"/>
                        <a14:foregroundMark x1="30762" y1="28255" x2="4688" y2="40755"/>
                        <a14:foregroundMark x1="4688" y1="40755" x2="22559" y2="58594"/>
                        <a14:foregroundMark x1="22559" y1="58594" x2="98438" y2="28385"/>
                        <a14:foregroundMark x1="98438" y1="28385" x2="92480" y2="23307"/>
                        <a14:foregroundMark x1="92480" y1="23307" x2="50684" y2="28646"/>
                        <a14:foregroundMark x1="50684" y1="28646" x2="16504" y2="47656"/>
                        <a14:foregroundMark x1="16504" y1="47656" x2="76855" y2="23828"/>
                        <a14:foregroundMark x1="76855" y1="23828" x2="86426" y2="16536"/>
                        <a14:foregroundMark x1="86426" y1="16536" x2="2734" y2="41406"/>
                        <a14:foregroundMark x1="2734" y1="41406" x2="82520" y2="13281"/>
                        <a14:foregroundMark x1="82520" y1="13281" x2="17871" y2="32161"/>
                        <a14:foregroundMark x1="17871" y1="32161" x2="98340" y2="10156"/>
                        <a14:foregroundMark x1="98340" y1="10156" x2="98633" y2="9896"/>
                        <a14:foregroundMark x1="88965" y1="8854" x2="1465" y2="45833"/>
                        <a14:foregroundMark x1="1465" y1="45833" x2="93750" y2="14844"/>
                        <a14:foregroundMark x1="93750" y1="14844" x2="29980" y2="31510"/>
                        <a14:foregroundMark x1="29980" y1="31510" x2="35059" y2="29557"/>
                        <a14:foregroundMark x1="63574" y1="15625" x2="75977" y2="12500"/>
                        <a14:foregroundMark x1="75977" y1="12500" x2="81543" y2="7682"/>
                        <a14:foregroundMark x1="81543" y1="7682" x2="86914" y2="5990"/>
                        <a14:foregroundMark x1="86914" y1="5990" x2="60156" y2="12630"/>
                        <a14:foregroundMark x1="60156" y1="12630" x2="99121" y2="7552"/>
                        <a14:foregroundMark x1="92676" y1="4818" x2="64063" y2="12630"/>
                        <a14:foregroundMark x1="1855" y1="48177" x2="17090" y2="55729"/>
                        <a14:foregroundMark x1="17090" y1="55729" x2="45508" y2="48828"/>
                        <a14:foregroundMark x1="5469" y1="49740" x2="8398" y2="58333"/>
                        <a14:foregroundMark x1="8398" y1="58333" x2="18457" y2="63411"/>
                        <a14:foregroundMark x1="18457" y1="63411" x2="55957" y2="63672"/>
                        <a14:foregroundMark x1="13574" y1="49740" x2="5762" y2="66667"/>
                        <a14:foregroundMark x1="5762" y1="66667" x2="4102" y2="65104"/>
                        <a14:foregroundMark x1="6445" y1="46094" x2="4199" y2="60677"/>
                        <a14:foregroundMark x1="6934" y1="52083" x2="10352" y2="73958"/>
                        <a14:foregroundMark x1="10352" y1="73958" x2="11035" y2="73828"/>
                        <a14:foregroundMark x1="4590" y1="62760" x2="84180" y2="74219"/>
                        <a14:foregroundMark x1="20703" y1="68490" x2="98340" y2="79948"/>
                        <a14:foregroundMark x1="29980" y1="72396" x2="34668" y2="76823"/>
                        <a14:foregroundMark x1="34668" y1="76823" x2="78320" y2="81901"/>
                        <a14:foregroundMark x1="59668" y1="83724" x2="85352" y2="84635"/>
                        <a14:foregroundMark x1="62598" y1="86979" x2="92676" y2="88281"/>
                        <a14:foregroundMark x1="64746" y1="87109" x2="88477" y2="88021"/>
                        <a14:foregroundMark x1="62988" y1="87630" x2="86621" y2="91406"/>
                        <a14:foregroundMark x1="62207" y1="87109" x2="19141" y2="77604"/>
                        <a14:foregroundMark x1="37598" y1="47005" x2="37598" y2="47005"/>
                        <a14:foregroundMark x1="33887" y1="43620" x2="33789" y2="50391"/>
                        <a14:foregroundMark x1="77539" y1="54167" x2="76172" y2="61719"/>
                        <a14:foregroundMark x1="76172" y1="61719" x2="74414" y2="63932"/>
                        <a14:foregroundMark x1="74707" y1="61328" x2="76172" y2="26432"/>
                        <a14:backgroundMark x1="2637" y1="9115" x2="41699" y2="7161"/>
                        <a14:backgroundMark x1="41699" y1="7161" x2="46484" y2="7161"/>
                        <a14:backgroundMark x1="36621" y1="9635" x2="11035" y2="9505"/>
                        <a14:backgroundMark x1="3711" y1="6510" x2="39648" y2="8464"/>
                        <a14:backgroundMark x1="42188" y1="9115" x2="3516" y2="10938"/>
                        <a14:backgroundMark x1="3516" y1="10938" x2="21973" y2="8464"/>
                        <a14:backgroundMark x1="21973" y1="8464" x2="29980" y2="8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542" t="45190" r="1667" b="40088"/>
          <a:stretch/>
        </p:blipFill>
        <p:spPr bwMode="auto">
          <a:xfrm>
            <a:off x="10199412" y="3429000"/>
            <a:ext cx="199258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5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- Parameter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ADAEA-B82A-4163-8782-BBAA7180A3C0}"/>
              </a:ext>
            </a:extLst>
          </p:cNvPr>
          <p:cNvSpPr txBox="1"/>
          <p:nvPr/>
        </p:nvSpPr>
        <p:spPr>
          <a:xfrm>
            <a:off x="268227" y="561436"/>
            <a:ext cx="60981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224137-B939-42DF-81A0-0FFFE3E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7" y="3971359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30D3C2A-3384-4906-A57D-17FB1F6F89A4}"/>
              </a:ext>
            </a:extLst>
          </p:cNvPr>
          <p:cNvGrpSpPr/>
          <p:nvPr/>
        </p:nvGrpSpPr>
        <p:grpSpPr>
          <a:xfrm>
            <a:off x="5598004" y="470403"/>
            <a:ext cx="5890280" cy="6365122"/>
            <a:chOff x="5598004" y="470403"/>
            <a:chExt cx="5890280" cy="636512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AC68C1-BBAD-4C94-9862-32407FDD3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85" b="96045" l="9886" r="97386">
                          <a14:foregroundMark x1="60376" y1="47834" x2="87337" y2="42561"/>
                          <a14:foregroundMark x1="87337" y1="42561" x2="89134" y2="42561"/>
                          <a14:foregroundMark x1="92484" y1="13936" x2="90931" y2="29002"/>
                          <a14:foregroundMark x1="90931" y1="29002" x2="88480" y2="38230"/>
                          <a14:foregroundMark x1="88480" y1="38230" x2="87663" y2="39171"/>
                          <a14:foregroundMark x1="82353" y1="23540" x2="88399" y2="12429"/>
                          <a14:foregroundMark x1="88399" y1="12429" x2="97059" y2="5461"/>
                          <a14:foregroundMark x1="97059" y1="5461" x2="97467" y2="5461"/>
                          <a14:foregroundMark x1="95915" y1="9605" x2="79739" y2="33145"/>
                          <a14:foregroundMark x1="79739" y1="33145" x2="75654" y2="35028"/>
                          <a14:foregroundMark x1="75654" y1="35028" x2="80882" y2="21281"/>
                          <a14:foregroundMark x1="80882" y1="21281" x2="75408" y2="24482"/>
                          <a14:foregroundMark x1="75408" y1="24482" x2="71324" y2="33145"/>
                          <a14:foregroundMark x1="71324" y1="33145" x2="70752" y2="32580"/>
                          <a14:foregroundMark x1="71732" y1="26930" x2="84559" y2="11488"/>
                          <a14:foregroundMark x1="66176" y1="43879" x2="65196" y2="55367"/>
                          <a14:foregroundMark x1="65196" y1="55367" x2="80556" y2="63465"/>
                          <a14:foregroundMark x1="80556" y1="63465" x2="85539" y2="92467"/>
                          <a14:foregroundMark x1="74020" y1="63842" x2="75000" y2="79096"/>
                          <a14:foregroundMark x1="75000" y1="79096" x2="77941" y2="86817"/>
                          <a14:foregroundMark x1="77941" y1="86817" x2="83824" y2="87194"/>
                          <a14:foregroundMark x1="83824" y1="87194" x2="84886" y2="87006"/>
                          <a14:foregroundMark x1="71160" y1="70245" x2="76716" y2="78908"/>
                          <a14:foregroundMark x1="76716" y1="78908" x2="82680" y2="79096"/>
                          <a14:foregroundMark x1="90686" y1="32580" x2="88235" y2="71375"/>
                          <a14:foregroundMark x1="88235" y1="42750" x2="89869" y2="72128"/>
                          <a14:foregroundMark x1="90523" y1="61959" x2="88154" y2="96045"/>
                          <a14:foregroundMark x1="75163" y1="21846" x2="71242" y2="25235"/>
                          <a14:foregroundMark x1="71242" y1="25235" x2="71242" y2="25424"/>
                          <a14:foregroundMark x1="75490" y1="19021" x2="71487" y2="22787"/>
                          <a14:foregroundMark x1="71487" y1="22787" x2="71160" y2="27119"/>
                          <a14:foregroundMark x1="72712" y1="30320" x2="71487" y2="53107"/>
                          <a14:foregroundMark x1="67565" y1="41808" x2="61846" y2="42561"/>
                          <a14:foregroundMark x1="61846" y1="42561" x2="68627" y2="43691"/>
                          <a14:foregroundMark x1="68627" y1="43691" x2="63807" y2="42561"/>
                          <a14:foregroundMark x1="63807" y1="42561" x2="71160" y2="42561"/>
                          <a14:foregroundMark x1="71160" y1="42561" x2="63154" y2="41620"/>
                          <a14:foregroundMark x1="62010" y1="41996" x2="61029" y2="51412"/>
                          <a14:foregroundMark x1="61029" y1="51412" x2="62745" y2="60075"/>
                          <a14:foregroundMark x1="62745" y1="60075" x2="67647" y2="60829"/>
                          <a14:foregroundMark x1="67647" y1="60829" x2="71160" y2="59134"/>
                          <a14:foregroundMark x1="71405" y1="43503" x2="61029" y2="41243"/>
                          <a14:backgroundMark x1="58415" y1="24482" x2="63480" y2="25047"/>
                          <a14:backgroundMark x1="63480" y1="25047" x2="70665" y2="20545"/>
                          <a14:backgroundMark x1="72425" y1="18614" x2="78350" y2="5650"/>
                          <a14:backgroundMark x1="78350" y1="5650" x2="78922" y2="1695"/>
                          <a14:backgroundMark x1="79085" y1="1318" x2="74374" y2="16780"/>
                          <a14:backgroundMark x1="73423" y1="17675" x2="59232" y2="26742"/>
                          <a14:backgroundMark x1="59232" y1="26742" x2="57761" y2="60075"/>
                          <a14:backgroundMark x1="57761" y1="60075" x2="61438" y2="91337"/>
                          <a14:backgroundMark x1="61438" y1="91337" x2="59477" y2="78719"/>
                          <a14:backgroundMark x1="59477" y1="78719" x2="59641" y2="90207"/>
                          <a14:backgroundMark x1="59641" y1="90207" x2="58578" y2="76460"/>
                          <a14:backgroundMark x1="58578" y1="76460" x2="58415" y2="96234"/>
                          <a14:backgroundMark x1="58415" y1="96234" x2="58333" y2="73446"/>
                          <a14:backgroundMark x1="58333" y1="73446" x2="58333" y2="90772"/>
                          <a14:backgroundMark x1="58333" y1="90772" x2="56536" y2="79284"/>
                          <a14:backgroundMark x1="56536" y1="79284" x2="56373" y2="13183"/>
                          <a14:backgroundMark x1="56373" y1="13183" x2="56373" y2="55556"/>
                          <a14:backgroundMark x1="56373" y1="55556" x2="56699" y2="38230"/>
                          <a14:backgroundMark x1="59804" y1="93409" x2="64297" y2="96798"/>
                          <a14:backgroundMark x1="64297" y1="96798" x2="64461" y2="96798"/>
                        </a14:backgroundRemoval>
                      </a14:imgEffect>
                    </a14:imgLayer>
                  </a14:imgProps>
                </a:ext>
              </a:extLst>
            </a:blip>
            <a:srcRect l="71553" t="6032" r="1165" b="1884"/>
            <a:stretch/>
          </p:blipFill>
          <p:spPr>
            <a:xfrm>
              <a:off x="7186883" y="537020"/>
              <a:ext cx="4301401" cy="6298505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3EE264-88A7-4092-A5F0-FA77425D5008}"/>
                </a:ext>
              </a:extLst>
            </p:cNvPr>
            <p:cNvSpPr/>
            <p:nvPr/>
          </p:nvSpPr>
          <p:spPr>
            <a:xfrm>
              <a:off x="7186883" y="5244358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75CD8FC-55ED-4C39-A237-B90860587EE0}"/>
                </a:ext>
              </a:extLst>
            </p:cNvPr>
            <p:cNvSpPr/>
            <p:nvPr/>
          </p:nvSpPr>
          <p:spPr>
            <a:xfrm>
              <a:off x="9522744" y="5698650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6000856C-BA81-4EF9-930E-C441E9315DAA}"/>
                </a:ext>
              </a:extLst>
            </p:cNvPr>
            <p:cNvCxnSpPr>
              <a:cxnSpLocks/>
              <a:stCxn id="14" idx="4"/>
              <a:endCxn id="15" idx="3"/>
            </p:cNvCxnSpPr>
            <p:nvPr/>
          </p:nvCxnSpPr>
          <p:spPr>
            <a:xfrm rot="16200000" flipH="1">
              <a:off x="8285585" y="4702023"/>
              <a:ext cx="402751" cy="2191313"/>
            </a:xfrm>
            <a:prstGeom prst="curvedConnector3">
              <a:avLst>
                <a:gd name="adj1" fmla="val 169557"/>
              </a:avLst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8FF0683-6654-4A51-B57D-3DC9EF56E08B}"/>
                </a:ext>
              </a:extLst>
            </p:cNvPr>
            <p:cNvSpPr/>
            <p:nvPr/>
          </p:nvSpPr>
          <p:spPr>
            <a:xfrm>
              <a:off x="10276120" y="712086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0E4D87F-4E75-4F00-94D5-2A3C1181DB81}"/>
                </a:ext>
              </a:extLst>
            </p:cNvPr>
            <p:cNvSpPr/>
            <p:nvPr/>
          </p:nvSpPr>
          <p:spPr>
            <a:xfrm>
              <a:off x="7186883" y="1500350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5A2B282B-5D4F-436F-AE96-EB3832A289A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rot="10800000" flipV="1">
              <a:off x="7391304" y="888060"/>
              <a:ext cx="2884816" cy="612290"/>
            </a:xfrm>
            <a:prstGeom prst="curvedConnector2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3735469-F8FD-46EE-96B8-71D50D2C889F}"/>
                </a:ext>
              </a:extLst>
            </p:cNvPr>
            <p:cNvSpPr/>
            <p:nvPr/>
          </p:nvSpPr>
          <p:spPr>
            <a:xfrm>
              <a:off x="7202101" y="3659935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D4D489-6423-4472-A451-F934F5BDD0A6}"/>
                </a:ext>
              </a:extLst>
            </p:cNvPr>
            <p:cNvSpPr/>
            <p:nvPr/>
          </p:nvSpPr>
          <p:spPr>
            <a:xfrm>
              <a:off x="7265429" y="4715234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AA71C017-595B-46B7-9A85-B1A714CFBF04}"/>
                </a:ext>
              </a:extLst>
            </p:cNvPr>
            <p:cNvCxnSpPr>
              <a:cxnSpLocks/>
              <a:stCxn id="23" idx="2"/>
              <a:endCxn id="24" idx="2"/>
            </p:cNvCxnSpPr>
            <p:nvPr/>
          </p:nvCxnSpPr>
          <p:spPr>
            <a:xfrm rot="10800000" flipH="1" flipV="1">
              <a:off x="7202101" y="3809153"/>
              <a:ext cx="63328" cy="1055299"/>
            </a:xfrm>
            <a:prstGeom prst="curvedConnector3">
              <a:avLst>
                <a:gd name="adj1" fmla="val -360978"/>
              </a:avLst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BBEC235-8FC9-414B-AE23-B469AF746388}"/>
                </a:ext>
              </a:extLst>
            </p:cNvPr>
            <p:cNvSpPr/>
            <p:nvPr/>
          </p:nvSpPr>
          <p:spPr>
            <a:xfrm>
              <a:off x="7202993" y="2006588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2CCEC8-B5E5-4A75-B961-19922A9BF6C1}"/>
                </a:ext>
              </a:extLst>
            </p:cNvPr>
            <p:cNvSpPr/>
            <p:nvPr/>
          </p:nvSpPr>
          <p:spPr>
            <a:xfrm>
              <a:off x="7266321" y="3061887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C86554E3-BD35-4878-8216-BA3E012E1C1B}"/>
                </a:ext>
              </a:extLst>
            </p:cNvPr>
            <p:cNvCxnSpPr>
              <a:cxnSpLocks/>
              <a:stCxn id="26" idx="2"/>
              <a:endCxn id="27" idx="2"/>
            </p:cNvCxnSpPr>
            <p:nvPr/>
          </p:nvCxnSpPr>
          <p:spPr>
            <a:xfrm rot="10800000" flipH="1" flipV="1">
              <a:off x="7202993" y="2155806"/>
              <a:ext cx="63328" cy="1055299"/>
            </a:xfrm>
            <a:prstGeom prst="curvedConnector3">
              <a:avLst>
                <a:gd name="adj1" fmla="val -360978"/>
              </a:avLst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4543CF-1BE8-40D1-87FD-5D91A3969EAD}"/>
                </a:ext>
              </a:extLst>
            </p:cNvPr>
            <p:cNvSpPr txBox="1"/>
            <p:nvPr/>
          </p:nvSpPr>
          <p:spPr>
            <a:xfrm>
              <a:off x="5598004" y="3894010"/>
              <a:ext cx="1427231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A</a:t>
              </a:r>
              <a:r>
                <a:rPr kumimoji="0" lang="ko-KR" altLang="ko-KR" sz="2000" b="1" i="0" u="none" strike="noStrike" cap="none" normalizeH="0" baseline="-25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k+1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=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 err="1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C</a:t>
              </a:r>
              <a:r>
                <a:rPr kumimoji="0" lang="ko-KR" altLang="ko-KR" sz="2000" b="1" i="0" u="none" strike="noStrike" cap="none" normalizeH="0" baseline="-25000" dirty="0" err="1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k</a:t>
              </a:r>
              <a:endParaRPr kumimoji="0" lang="en-US" altLang="ko-KR" sz="2000" b="1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5BE8D1-5F07-4E93-9301-03EE3DEC0708}"/>
                </a:ext>
              </a:extLst>
            </p:cNvPr>
            <p:cNvSpPr txBox="1"/>
            <p:nvPr/>
          </p:nvSpPr>
          <p:spPr>
            <a:xfrm>
              <a:off x="7400560" y="6281794"/>
              <a:ext cx="1086400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2000" b="1" i="0" u="none" strike="noStrike" cap="none" normalizeH="0" baseline="0" dirty="0" err="1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B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=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A</a:t>
              </a:r>
              <a:r>
                <a:rPr kumimoji="0" lang="ko-KR" altLang="ko-KR" sz="2000" b="1" i="0" u="none" strike="noStrike" cap="none" normalizeH="0" baseline="-25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  <a:endParaRPr kumimoji="0" lang="en-US" altLang="ko-KR" sz="2000" b="1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D9C707-9329-4E20-AEF4-BD11061109E5}"/>
                </a:ext>
              </a:extLst>
            </p:cNvPr>
            <p:cNvSpPr txBox="1"/>
            <p:nvPr/>
          </p:nvSpPr>
          <p:spPr>
            <a:xfrm>
              <a:off x="7717103" y="470403"/>
              <a:ext cx="1370097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W</a:t>
              </a:r>
              <a:r>
                <a:rPr kumimoji="0" lang="ko-KR" altLang="ko-KR" sz="2000" b="1" i="0" u="none" strike="noStrike" cap="none" normalizeH="0" baseline="30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T</a:t>
              </a:r>
              <a:r>
                <a:rPr kumimoji="0" lang="en-US" altLang="ko-KR" sz="2000" b="1" i="0" u="none" strike="noStrike" cap="none" normalizeH="0" baseline="30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=</a:t>
              </a:r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 </a:t>
              </a:r>
              <a:r>
                <a:rPr kumimoji="0" lang="ko-KR" altLang="ko-KR" sz="2000" b="1" i="0" u="none" strike="noStrike" cap="none" normalizeH="0" baseline="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C</a:t>
              </a:r>
              <a:r>
                <a:rPr kumimoji="0" lang="ko-KR" altLang="ko-KR" sz="2000" b="1" i="0" u="none" strike="noStrike" cap="none" normalizeH="0" baseline="-25000" dirty="0">
                  <a:ln>
                    <a:noFill/>
                  </a:ln>
                  <a:solidFill>
                    <a:srgbClr val="404040"/>
                  </a:solidFill>
                  <a:effectLst/>
                  <a:latin typeface="+mj-ea"/>
                  <a:ea typeface="+mj-ea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9296A4-A6B5-46F1-BED5-0EFE3FC0C83D}"/>
              </a:ext>
            </a:extLst>
          </p:cNvPr>
          <p:cNvSpPr txBox="1"/>
          <p:nvPr/>
        </p:nvSpPr>
        <p:spPr>
          <a:xfrm>
            <a:off x="268226" y="561436"/>
            <a:ext cx="9195087" cy="257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Adjacent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인접한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embedding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matrix를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같은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weight를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kumimoji="0" lang="ko-KR" altLang="ko-KR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k+1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</a:t>
            </a:r>
            <a:r>
              <a:rPr kumimoji="0" lang="ko-KR" altLang="ko-KR" b="0" i="0" u="none" strike="noStrike" cap="none" normalizeH="0" baseline="-2500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k</a:t>
            </a:r>
            <a:endParaRPr kumimoji="0" lang="en-US" altLang="ko-KR" b="0" i="0" u="none" strike="noStrike" cap="none" normalizeH="0" baseline="-25000" dirty="0">
              <a:ln>
                <a:noFill/>
              </a:ln>
              <a:solidFill>
                <a:srgbClr val="40404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W</a:t>
            </a:r>
            <a:r>
              <a:rPr kumimoji="0" lang="ko-KR" altLang="ko-KR" b="0" i="0" u="none" strike="noStrike" cap="none" normalizeH="0" baseline="30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T</a:t>
            </a:r>
            <a:r>
              <a:rPr kumimoji="0" lang="en-US" altLang="ko-KR" b="0" i="0" u="none" strike="noStrike" cap="none" normalizeH="0" baseline="30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</a:t>
            </a:r>
            <a:r>
              <a:rPr kumimoji="0" lang="ko-KR" altLang="ko-KR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K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B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kumimoji="0" lang="ko-KR" altLang="ko-KR" b="0" i="0" u="none" strike="noStrike" cap="none" normalizeH="0" baseline="-25000" dirty="0">
                <a:ln>
                  <a:noFill/>
                </a:ln>
                <a:solidFill>
                  <a:srgbClr val="404040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</a:t>
            </a:r>
            <a:endParaRPr kumimoji="0" lang="en-US" altLang="ko-KR" b="0" i="0" u="none" strike="noStrike" cap="none" normalizeH="0" baseline="-25000" dirty="0">
              <a:ln>
                <a:noFill/>
              </a:ln>
              <a:solidFill>
                <a:srgbClr val="404040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224137-B939-42DF-81A0-0FFFE3E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7" y="3971359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58B9A-1C5E-46BF-B5D1-241702D6817E}"/>
              </a:ext>
            </a:extLst>
          </p:cNvPr>
          <p:cNvSpPr txBox="1"/>
          <p:nvPr/>
        </p:nvSpPr>
        <p:spPr>
          <a:xfrm>
            <a:off x="268225" y="3101889"/>
            <a:ext cx="11655547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Temporal Encoding</a:t>
            </a:r>
            <a:endParaRPr lang="en-US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emporal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ontext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Matrix </a:t>
            </a:r>
            <a:r>
              <a:rPr lang="ko-KR" alt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를 적용 및 학습하여 동일한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질문 벡터에 대하여 동일한 대답이 나오는 경우 대비</a:t>
            </a:r>
            <a:endParaRPr lang="en-US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memory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vector인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m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와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output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vector인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 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 계산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시 </a:t>
            </a:r>
            <a:r>
              <a:rPr lang="ko-KR" alt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사용</a:t>
            </a:r>
            <a:endParaRPr lang="ko-KR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ko-KR" baseline="-25000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∑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Ax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ij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+T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 </a:t>
            </a:r>
            <a:endParaRPr lang="en-US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ko-KR" baseline="-25000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=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∑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Cx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ij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+T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ko-KR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9C529-DF0D-4A91-9568-C9ADB6686076}"/>
              </a:ext>
            </a:extLst>
          </p:cNvPr>
          <p:cNvSpPr txBox="1"/>
          <p:nvPr/>
        </p:nvSpPr>
        <p:spPr>
          <a:xfrm>
            <a:off x="268226" y="561436"/>
            <a:ext cx="9195087" cy="211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i="0" dirty="0">
                <a:solidFill>
                  <a:srgbClr val="404040"/>
                </a:solidFill>
                <a:effectLst/>
                <a:latin typeface="+mj-lt"/>
              </a:rPr>
              <a:t>Sentence Representation</a:t>
            </a:r>
            <a:endParaRPr lang="en-US" altLang="ko-KR" b="1" dirty="0">
              <a:solidFill>
                <a:srgbClr val="404040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bag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-of-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words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BoW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어들의 위치 정보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cs typeface="Arial" panose="020B0604020202020204" pitchFamily="34" charset="0"/>
              </a:rPr>
              <a:t>반영 불가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위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치 값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encoding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=∑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en-US" altLang="ko-KR" baseline="-25000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j 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⊗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Ax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ij</a:t>
            </a:r>
            <a:endParaRPr lang="ko-KR" altLang="ko-KR" dirty="0">
              <a:solidFill>
                <a:srgbClr val="404040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j</a:t>
            </a:r>
            <a:r>
              <a:rPr lang="en-US" altLang="ko-KR" baseline="-25000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위치 정보</a:t>
            </a:r>
            <a:r>
              <a:rPr lang="en-US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 = 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l</a:t>
            </a:r>
            <a:r>
              <a:rPr lang="ko-KR" altLang="ko-KR" baseline="-25000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kj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=(1−j/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J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)−(k/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)(1−2j/</a:t>
            </a:r>
            <a:r>
              <a:rPr lang="ko-KR" altLang="ko-KR" dirty="0" err="1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J</a:t>
            </a:r>
            <a:r>
              <a:rPr lang="ko-KR" altLang="ko-KR" dirty="0">
                <a:solidFill>
                  <a:srgbClr val="404040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85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63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224137-B939-42DF-81A0-0FFFE3E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7" y="3971359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8A0AF-C1ED-4DC6-89F1-3DC821096CD0}"/>
              </a:ext>
            </a:extLst>
          </p:cNvPr>
          <p:cNvSpPr txBox="1"/>
          <p:nvPr/>
        </p:nvSpPr>
        <p:spPr>
          <a:xfrm>
            <a:off x="360592" y="964645"/>
            <a:ext cx="11718922" cy="2949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QA task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에서 질문에 답하기 위해 모든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sentence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를 필요로 하지 않고 몇 개의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sentence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만 필요로</a:t>
            </a:r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기존 모델인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Memory Network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의 경우에는</a:t>
            </a:r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supporting subset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을 명시적으로 지정하고 학습 시 계속해서 따로 분리</a:t>
            </a:r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End2End Memory Network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에서는</a:t>
            </a:r>
            <a:endParaRPr lang="en-US" altLang="ko-KR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한번의 계산으로 질문과 유사한 문장들을 계산하기 때문에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End to End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한 모델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2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FC79DF-8A80-4864-B5F1-3F520102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자유형 4">
            <a:extLst>
              <a:ext uri="{FF2B5EF4-FFF2-40B4-BE49-F238E27FC236}">
                <a16:creationId xmlns:a16="http://schemas.microsoft.com/office/drawing/2014/main" id="{4C5F14E7-2143-49B8-90AB-D2A7558F22AA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DD60A-6009-49E8-BC98-8D48F23F9E08}"/>
              </a:ext>
            </a:extLst>
          </p:cNvPr>
          <p:cNvSpPr txBox="1"/>
          <p:nvPr/>
        </p:nvSpPr>
        <p:spPr>
          <a:xfrm>
            <a:off x="268227" y="122596"/>
            <a:ext cx="63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Papers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A68CB-73E1-465B-AB16-2800E241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72" y="893459"/>
            <a:ext cx="6058609" cy="25355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49ACCB-8418-45A6-BEA9-7518DBFC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31" y="3803040"/>
            <a:ext cx="5755692" cy="2039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D68283-3AAB-4F8F-9FF2-85FD6711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72" y="944666"/>
            <a:ext cx="6058609" cy="25355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A27832-1B93-4A94-9F49-0C0F55FC1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643"/>
          <a:stretch/>
        </p:blipFill>
        <p:spPr>
          <a:xfrm>
            <a:off x="391619" y="893459"/>
            <a:ext cx="4623143" cy="33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4">
            <a:extLst>
              <a:ext uri="{FF2B5EF4-FFF2-40B4-BE49-F238E27FC236}">
                <a16:creationId xmlns:a16="http://schemas.microsoft.com/office/drawing/2014/main" id="{623352C8-3443-4665-ADC5-334CEE68859A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2E2E8-FC5B-422A-8C0F-6D457C7BA223}"/>
              </a:ext>
            </a:extLst>
          </p:cNvPr>
          <p:cNvSpPr txBox="1"/>
          <p:nvPr/>
        </p:nvSpPr>
        <p:spPr>
          <a:xfrm>
            <a:off x="268227" y="122596"/>
            <a:ext cx="63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E1437B-8CD9-41DB-A83B-70CB02BF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6D696-2DCC-4D38-8318-A3EA9560A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06" t="25593" r="23087" b="28364"/>
          <a:stretch/>
        </p:blipFill>
        <p:spPr>
          <a:xfrm>
            <a:off x="68943" y="543899"/>
            <a:ext cx="6712857" cy="31896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E2B6EA-79F3-4FF9-8D3C-A39D190D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3" t="26165" r="22985" b="34719"/>
          <a:stretch/>
        </p:blipFill>
        <p:spPr>
          <a:xfrm>
            <a:off x="178230" y="4023745"/>
            <a:ext cx="6656719" cy="2717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252EB0-6F5A-4093-AD1B-2C2010CF0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40" t="25878" r="23693" b="28079"/>
          <a:stretch/>
        </p:blipFill>
        <p:spPr>
          <a:xfrm>
            <a:off x="5538747" y="543511"/>
            <a:ext cx="6572432" cy="31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4">
            <a:extLst>
              <a:ext uri="{FF2B5EF4-FFF2-40B4-BE49-F238E27FC236}">
                <a16:creationId xmlns:a16="http://schemas.microsoft.com/office/drawing/2014/main" id="{BFF5CEEC-6618-40C2-AC6F-AE2F607CCF6E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D5122-32C2-4CFD-B1BD-76D1A51E83BF}"/>
              </a:ext>
            </a:extLst>
          </p:cNvPr>
          <p:cNvSpPr txBox="1"/>
          <p:nvPr/>
        </p:nvSpPr>
        <p:spPr>
          <a:xfrm>
            <a:off x="268227" y="122596"/>
            <a:ext cx="63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C39FADB-0A9F-4F97-8EEB-341D9B4E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4" y="1863370"/>
            <a:ext cx="11359091" cy="49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DAB29C-51A0-4E51-B152-E1F40D5008AB}"/>
              </a:ext>
            </a:extLst>
          </p:cNvPr>
          <p:cNvSpPr txBox="1"/>
          <p:nvPr/>
        </p:nvSpPr>
        <p:spPr>
          <a:xfrm>
            <a:off x="193964" y="590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j-ea"/>
                <a:ea typeface="+mj-ea"/>
              </a:rPr>
              <a:t>Language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E76F-2F1C-44F7-BEA7-1A5175B54EC7}"/>
              </a:ext>
            </a:extLst>
          </p:cNvPr>
          <p:cNvSpPr txBox="1"/>
          <p:nvPr/>
        </p:nvSpPr>
        <p:spPr>
          <a:xfrm>
            <a:off x="193964" y="1119847"/>
            <a:ext cx="6096000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Question Vector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를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0.1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로 이루어진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Constant Vector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로 생성</a:t>
            </a:r>
            <a:endParaRPr lang="en-US" altLang="ko-KR" sz="1400" dirty="0">
              <a:solidFill>
                <a:srgbClr val="333333"/>
              </a:solidFill>
              <a:latin typeface="+mj-lt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Memory Vector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는 각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+mj-lt"/>
              </a:rPr>
              <a:t>Word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+mj-lt"/>
              </a:rPr>
              <a:t>별로 학습</a:t>
            </a:r>
            <a:endParaRPr lang="en-US" altLang="ko-KR" sz="14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1A773B-0AE7-4F79-A030-46FBAAF5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1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D4D982-2EDA-4B7E-863C-C55A0CF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1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7164F0-0927-41F8-92BE-F8B2D410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7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- Parameter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ADAEA-B82A-4163-8782-BBAA7180A3C0}"/>
              </a:ext>
            </a:extLst>
          </p:cNvPr>
          <p:cNvSpPr txBox="1"/>
          <p:nvPr/>
        </p:nvSpPr>
        <p:spPr>
          <a:xfrm>
            <a:off x="268227" y="561436"/>
            <a:ext cx="60981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224137-B939-42DF-81A0-0FFFE3E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7" y="3971359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3D8CB0-30A6-448F-9246-7B484C2F57F5}"/>
              </a:ext>
            </a:extLst>
          </p:cNvPr>
          <p:cNvGrpSpPr/>
          <p:nvPr/>
        </p:nvGrpSpPr>
        <p:grpSpPr>
          <a:xfrm>
            <a:off x="5513885" y="561436"/>
            <a:ext cx="4301401" cy="6298505"/>
            <a:chOff x="5513885" y="561436"/>
            <a:chExt cx="4301401" cy="62985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6CDF46-B439-4010-A4A0-064AA9BDA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085" b="96045" l="9886" r="97386">
                          <a14:foregroundMark x1="60376" y1="47834" x2="87337" y2="42561"/>
                          <a14:foregroundMark x1="87337" y1="42561" x2="89134" y2="42561"/>
                          <a14:foregroundMark x1="92484" y1="13936" x2="90931" y2="29002"/>
                          <a14:foregroundMark x1="90931" y1="29002" x2="88480" y2="38230"/>
                          <a14:foregroundMark x1="88480" y1="38230" x2="87663" y2="39171"/>
                          <a14:foregroundMark x1="82353" y1="23540" x2="88399" y2="12429"/>
                          <a14:foregroundMark x1="88399" y1="12429" x2="97059" y2="5461"/>
                          <a14:foregroundMark x1="97059" y1="5461" x2="97467" y2="5461"/>
                          <a14:foregroundMark x1="95915" y1="9605" x2="79739" y2="33145"/>
                          <a14:foregroundMark x1="79739" y1="33145" x2="75654" y2="35028"/>
                          <a14:foregroundMark x1="75654" y1="35028" x2="80882" y2="21281"/>
                          <a14:foregroundMark x1="80882" y1="21281" x2="75408" y2="24482"/>
                          <a14:foregroundMark x1="75408" y1="24482" x2="71324" y2="33145"/>
                          <a14:foregroundMark x1="71324" y1="33145" x2="70752" y2="32580"/>
                          <a14:foregroundMark x1="71732" y1="26930" x2="84559" y2="11488"/>
                          <a14:foregroundMark x1="66176" y1="43879" x2="65196" y2="55367"/>
                          <a14:foregroundMark x1="65196" y1="55367" x2="80556" y2="63465"/>
                          <a14:foregroundMark x1="80556" y1="63465" x2="85539" y2="92467"/>
                          <a14:foregroundMark x1="74020" y1="63842" x2="75000" y2="79096"/>
                          <a14:foregroundMark x1="75000" y1="79096" x2="77941" y2="86817"/>
                          <a14:foregroundMark x1="77941" y1="86817" x2="83824" y2="87194"/>
                          <a14:foregroundMark x1="83824" y1="87194" x2="84886" y2="87006"/>
                          <a14:foregroundMark x1="71160" y1="70245" x2="76716" y2="78908"/>
                          <a14:foregroundMark x1="76716" y1="78908" x2="82680" y2="79096"/>
                          <a14:foregroundMark x1="90686" y1="32580" x2="88235" y2="71375"/>
                          <a14:foregroundMark x1="88235" y1="42750" x2="89869" y2="72128"/>
                          <a14:foregroundMark x1="90523" y1="61959" x2="88154" y2="96045"/>
                          <a14:foregroundMark x1="75163" y1="21846" x2="71242" y2="25235"/>
                          <a14:foregroundMark x1="71242" y1="25235" x2="71242" y2="25424"/>
                          <a14:foregroundMark x1="75490" y1="19021" x2="71487" y2="22787"/>
                          <a14:foregroundMark x1="71487" y1="22787" x2="71160" y2="27119"/>
                          <a14:foregroundMark x1="72712" y1="30320" x2="71487" y2="53107"/>
                          <a14:foregroundMark x1="67565" y1="41808" x2="61846" y2="42561"/>
                          <a14:foregroundMark x1="61846" y1="42561" x2="68627" y2="43691"/>
                          <a14:foregroundMark x1="68627" y1="43691" x2="63807" y2="42561"/>
                          <a14:foregroundMark x1="63807" y1="42561" x2="71160" y2="42561"/>
                          <a14:foregroundMark x1="71160" y1="42561" x2="63154" y2="41620"/>
                          <a14:foregroundMark x1="62010" y1="41996" x2="61029" y2="51412"/>
                          <a14:foregroundMark x1="61029" y1="51412" x2="62745" y2="60075"/>
                          <a14:foregroundMark x1="62745" y1="60075" x2="67647" y2="60829"/>
                          <a14:foregroundMark x1="67647" y1="60829" x2="71160" y2="59134"/>
                          <a14:foregroundMark x1="71405" y1="43503" x2="61029" y2="41243"/>
                          <a14:backgroundMark x1="58415" y1="24482" x2="63480" y2="25047"/>
                          <a14:backgroundMark x1="63480" y1="25047" x2="70665" y2="20545"/>
                          <a14:backgroundMark x1="72425" y1="18614" x2="78350" y2="5650"/>
                          <a14:backgroundMark x1="78350" y1="5650" x2="78922" y2="1695"/>
                          <a14:backgroundMark x1="79085" y1="1318" x2="74374" y2="16780"/>
                          <a14:backgroundMark x1="73423" y1="17675" x2="59232" y2="26742"/>
                          <a14:backgroundMark x1="59232" y1="26742" x2="57761" y2="60075"/>
                          <a14:backgroundMark x1="57761" y1="60075" x2="61438" y2="91337"/>
                          <a14:backgroundMark x1="61438" y1="91337" x2="59477" y2="78719"/>
                          <a14:backgroundMark x1="59477" y1="78719" x2="59641" y2="90207"/>
                          <a14:backgroundMark x1="59641" y1="90207" x2="58578" y2="76460"/>
                          <a14:backgroundMark x1="58578" y1="76460" x2="58415" y2="96234"/>
                          <a14:backgroundMark x1="58415" y1="96234" x2="58333" y2="73446"/>
                          <a14:backgroundMark x1="58333" y1="73446" x2="58333" y2="90772"/>
                          <a14:backgroundMark x1="58333" y1="90772" x2="56536" y2="79284"/>
                          <a14:backgroundMark x1="56536" y1="79284" x2="56373" y2="13183"/>
                          <a14:backgroundMark x1="56373" y1="13183" x2="56373" y2="55556"/>
                          <a14:backgroundMark x1="56373" y1="55556" x2="56699" y2="38230"/>
                          <a14:backgroundMark x1="59804" y1="93409" x2="64297" y2="96798"/>
                          <a14:backgroundMark x1="64297" y1="96798" x2="64461" y2="96798"/>
                        </a14:backgroundRemoval>
                      </a14:imgEffect>
                    </a14:imgLayer>
                  </a14:imgProps>
                </a:ext>
              </a:extLst>
            </a:blip>
            <a:srcRect l="71553" t="6032" r="1165" b="1884"/>
            <a:stretch/>
          </p:blipFill>
          <p:spPr>
            <a:xfrm>
              <a:off x="5513885" y="561436"/>
              <a:ext cx="4301401" cy="6298505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325DD99-2CE5-4C01-BE49-76D6C132B3EF}"/>
                </a:ext>
              </a:extLst>
            </p:cNvPr>
            <p:cNvSpPr/>
            <p:nvPr/>
          </p:nvSpPr>
          <p:spPr>
            <a:xfrm>
              <a:off x="5513885" y="5268774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7C131CB-4D7D-4AF1-9B30-AF04B899861B}"/>
                </a:ext>
              </a:extLst>
            </p:cNvPr>
            <p:cNvSpPr/>
            <p:nvPr/>
          </p:nvSpPr>
          <p:spPr>
            <a:xfrm>
              <a:off x="7849746" y="5723066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63B7C136-D1B6-4368-A50E-B0A0484FB418}"/>
                </a:ext>
              </a:extLst>
            </p:cNvPr>
            <p:cNvCxnSpPr>
              <a:cxnSpLocks/>
              <a:stCxn id="2" idx="4"/>
              <a:endCxn id="12" idx="3"/>
            </p:cNvCxnSpPr>
            <p:nvPr/>
          </p:nvCxnSpPr>
          <p:spPr>
            <a:xfrm rot="16200000" flipH="1">
              <a:off x="6612587" y="4726439"/>
              <a:ext cx="402751" cy="2191313"/>
            </a:xfrm>
            <a:prstGeom prst="curvedConnector3">
              <a:avLst>
                <a:gd name="adj1" fmla="val 169557"/>
              </a:avLst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8C21513-46F6-4814-9BA6-F3A87813A0A4}"/>
                </a:ext>
              </a:extLst>
            </p:cNvPr>
            <p:cNvSpPr/>
            <p:nvPr/>
          </p:nvSpPr>
          <p:spPr>
            <a:xfrm>
              <a:off x="8603122" y="736502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181402-A76D-4379-B000-6653E95FB20D}"/>
                </a:ext>
              </a:extLst>
            </p:cNvPr>
            <p:cNvSpPr/>
            <p:nvPr/>
          </p:nvSpPr>
          <p:spPr>
            <a:xfrm>
              <a:off x="5513885" y="1524766"/>
              <a:ext cx="408841" cy="351947"/>
            </a:xfrm>
            <a:custGeom>
              <a:avLst/>
              <a:gdLst>
                <a:gd name="connsiteX0" fmla="*/ 0 w 408841"/>
                <a:gd name="connsiteY0" fmla="*/ 175974 h 351947"/>
                <a:gd name="connsiteX1" fmla="*/ 204421 w 408841"/>
                <a:gd name="connsiteY1" fmla="*/ 0 h 351947"/>
                <a:gd name="connsiteX2" fmla="*/ 408842 w 408841"/>
                <a:gd name="connsiteY2" fmla="*/ 175974 h 351947"/>
                <a:gd name="connsiteX3" fmla="*/ 204421 w 408841"/>
                <a:gd name="connsiteY3" fmla="*/ 351948 h 351947"/>
                <a:gd name="connsiteX4" fmla="*/ 0 w 408841"/>
                <a:gd name="connsiteY4" fmla="*/ 175974 h 35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41" h="351947" extrusionOk="0">
                  <a:moveTo>
                    <a:pt x="0" y="175974"/>
                  </a:moveTo>
                  <a:cubicBezTo>
                    <a:pt x="1467" y="67754"/>
                    <a:pt x="101988" y="8431"/>
                    <a:pt x="204421" y="0"/>
                  </a:cubicBezTo>
                  <a:cubicBezTo>
                    <a:pt x="308324" y="-3402"/>
                    <a:pt x="413548" y="62285"/>
                    <a:pt x="408842" y="175974"/>
                  </a:cubicBezTo>
                  <a:cubicBezTo>
                    <a:pt x="420725" y="265307"/>
                    <a:pt x="308490" y="374448"/>
                    <a:pt x="204421" y="351948"/>
                  </a:cubicBezTo>
                  <a:cubicBezTo>
                    <a:pt x="90395" y="355650"/>
                    <a:pt x="4505" y="269200"/>
                    <a:pt x="0" y="175974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58EDADF3-75D7-4EA7-9CD5-8D6E25D7046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rot="10800000" flipV="1">
              <a:off x="5718306" y="912476"/>
              <a:ext cx="2884816" cy="612290"/>
            </a:xfrm>
            <a:prstGeom prst="curvedConnector2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3F6D44D-C6A8-44F9-B303-6CF3558A8F53}"/>
                </a:ext>
              </a:extLst>
            </p:cNvPr>
            <p:cNvSpPr/>
            <p:nvPr/>
          </p:nvSpPr>
          <p:spPr>
            <a:xfrm>
              <a:off x="5529103" y="3684351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E49025-AD2C-4786-A530-18D70CBDF4F3}"/>
                </a:ext>
              </a:extLst>
            </p:cNvPr>
            <p:cNvSpPr/>
            <p:nvPr/>
          </p:nvSpPr>
          <p:spPr>
            <a:xfrm>
              <a:off x="5592431" y="4739650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CCD6ED26-C372-47E8-BC82-C6C230E6C21D}"/>
                </a:ext>
              </a:extLst>
            </p:cNvPr>
            <p:cNvCxnSpPr>
              <a:cxnSpLocks/>
              <a:stCxn id="25" idx="2"/>
              <a:endCxn id="26" idx="2"/>
            </p:cNvCxnSpPr>
            <p:nvPr/>
          </p:nvCxnSpPr>
          <p:spPr>
            <a:xfrm rot="10800000" flipH="1" flipV="1">
              <a:off x="5529103" y="3833569"/>
              <a:ext cx="63328" cy="1055299"/>
            </a:xfrm>
            <a:prstGeom prst="curvedConnector3">
              <a:avLst>
                <a:gd name="adj1" fmla="val -360978"/>
              </a:avLst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22F6B73-A8BD-4156-A7FC-8521C09C0062}"/>
                </a:ext>
              </a:extLst>
            </p:cNvPr>
            <p:cNvSpPr/>
            <p:nvPr/>
          </p:nvSpPr>
          <p:spPr>
            <a:xfrm>
              <a:off x="5529995" y="2031004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D05342C-E11F-4670-BA87-5191183CDFF9}"/>
                </a:ext>
              </a:extLst>
            </p:cNvPr>
            <p:cNvSpPr/>
            <p:nvPr/>
          </p:nvSpPr>
          <p:spPr>
            <a:xfrm>
              <a:off x="5593323" y="3086303"/>
              <a:ext cx="346682" cy="298438"/>
            </a:xfrm>
            <a:custGeom>
              <a:avLst/>
              <a:gdLst>
                <a:gd name="connsiteX0" fmla="*/ 0 w 346682"/>
                <a:gd name="connsiteY0" fmla="*/ 149219 h 298438"/>
                <a:gd name="connsiteX1" fmla="*/ 173341 w 346682"/>
                <a:gd name="connsiteY1" fmla="*/ 0 h 298438"/>
                <a:gd name="connsiteX2" fmla="*/ 346682 w 346682"/>
                <a:gd name="connsiteY2" fmla="*/ 149219 h 298438"/>
                <a:gd name="connsiteX3" fmla="*/ 173341 w 346682"/>
                <a:gd name="connsiteY3" fmla="*/ 298438 h 298438"/>
                <a:gd name="connsiteX4" fmla="*/ 0 w 346682"/>
                <a:gd name="connsiteY4" fmla="*/ 149219 h 29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682" h="298438" extrusionOk="0">
                  <a:moveTo>
                    <a:pt x="0" y="149219"/>
                  </a:moveTo>
                  <a:cubicBezTo>
                    <a:pt x="2018" y="51630"/>
                    <a:pt x="92961" y="12369"/>
                    <a:pt x="173341" y="0"/>
                  </a:cubicBezTo>
                  <a:cubicBezTo>
                    <a:pt x="263968" y="-1931"/>
                    <a:pt x="348021" y="62113"/>
                    <a:pt x="346682" y="149219"/>
                  </a:cubicBezTo>
                  <a:cubicBezTo>
                    <a:pt x="363756" y="220344"/>
                    <a:pt x="264267" y="310689"/>
                    <a:pt x="173341" y="298438"/>
                  </a:cubicBezTo>
                  <a:cubicBezTo>
                    <a:pt x="73329" y="312489"/>
                    <a:pt x="1804" y="230043"/>
                    <a:pt x="0" y="14921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51FBE0CA-B73B-4D01-A76F-8E19C255DB5F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rot="10800000" flipH="1" flipV="1">
              <a:off x="5529995" y="2180222"/>
              <a:ext cx="63328" cy="1055299"/>
            </a:xfrm>
            <a:prstGeom prst="curvedConnector3">
              <a:avLst>
                <a:gd name="adj1" fmla="val -360978"/>
              </a:avLst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About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F9B16-5559-4528-8B45-734F181E4867}"/>
              </a:ext>
            </a:extLst>
          </p:cNvPr>
          <p:cNvSpPr txBox="1"/>
          <p:nvPr/>
        </p:nvSpPr>
        <p:spPr>
          <a:xfrm>
            <a:off x="399934" y="782514"/>
            <a:ext cx="798206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[ Story ] </a:t>
            </a:r>
            <a:endParaRPr lang="en-US" altLang="ko-KR" sz="1800" b="1" dirty="0">
              <a:solidFill>
                <a:srgbClr val="404040"/>
              </a:solidFill>
              <a:latin typeface="+mj-lt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went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kitchen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Fred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went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kitchen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picked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milk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travelled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office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left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milk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went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bath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room</a:t>
            </a:r>
            <a:r>
              <a:rPr lang="en-US" altLang="ko-KR" sz="1800" dirty="0">
                <a:latin typeface="+mj-lt"/>
                <a:ea typeface="Menlo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A1A1-046B-45A8-BD24-1B55E535D6CE}"/>
              </a:ext>
            </a:extLst>
          </p:cNvPr>
          <p:cNvSpPr txBox="1"/>
          <p:nvPr/>
        </p:nvSpPr>
        <p:spPr>
          <a:xfrm>
            <a:off x="399934" y="2501562"/>
            <a:ext cx="609447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[Question]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Where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was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Joe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before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office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?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2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935277-08D5-4222-BB12-D8DB9BC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ED362-A284-418A-BB2A-BEA104E20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0" b="99812" l="0" r="76634">
                        <a14:foregroundMark x1="3595" y1="45763" x2="10784" y2="46328"/>
                        <a14:foregroundMark x1="10784" y1="46328" x2="15441" y2="46139"/>
                        <a14:foregroundMark x1="4003" y1="45198" x2="7435" y2="50094"/>
                        <a14:foregroundMark x1="3105" y1="44256" x2="6944" y2="39925"/>
                        <a14:foregroundMark x1="4167" y1="45951" x2="20343" y2="37665"/>
                        <a14:foregroundMark x1="9967" y1="32015" x2="34150" y2="27119"/>
                        <a14:foregroundMark x1="15359" y1="27684" x2="39869" y2="18079"/>
                        <a14:foregroundMark x1="23611" y1="21846" x2="41667" y2="7345"/>
                        <a14:foregroundMark x1="35948" y1="9793" x2="43382" y2="4708"/>
                        <a14:foregroundMark x1="35212" y1="9228" x2="45016" y2="7345"/>
                        <a14:foregroundMark x1="45016" y1="7345" x2="48938" y2="7910"/>
                        <a14:foregroundMark x1="54820" y1="21469" x2="71977" y2="7721"/>
                        <a14:foregroundMark x1="75245" y1="6591" x2="69771" y2="14501"/>
                        <a14:foregroundMark x1="69771" y1="14501" x2="65931" y2="17326"/>
                        <a14:foregroundMark x1="70588" y1="11864" x2="75735" y2="6591"/>
                        <a14:foregroundMark x1="76144" y1="8286" x2="67647" y2="16196"/>
                        <a14:foregroundMark x1="73284" y1="14124" x2="75735" y2="9981"/>
                        <a14:foregroundMark x1="72549" y1="12806" x2="64980" y2="21462"/>
                        <a14:foregroundMark x1="52859" y1="61959" x2="54085" y2="92844"/>
                        <a14:foregroundMark x1="56944" y1="92850" x2="56944" y2="93609"/>
                        <a14:foregroundMark x1="56046" y1="84557" x2="55310" y2="98117"/>
                        <a14:foregroundMark x1="47059" y1="66290" x2="47712" y2="87947"/>
                        <a14:foregroundMark x1="50654" y1="65160" x2="22141" y2="72128"/>
                        <a14:foregroundMark x1="26961" y1="73635" x2="32353" y2="73635"/>
                        <a14:foregroundMark x1="32353" y1="73635" x2="39624" y2="73070"/>
                        <a14:foregroundMark x1="39624" y1="73070" x2="41667" y2="73070"/>
                        <a14:foregroundMark x1="24592" y1="70245" x2="12827" y2="59887"/>
                        <a14:foregroundMark x1="12827" y1="59887" x2="9886" y2="52731"/>
                        <a14:foregroundMark x1="7190" y1="47834" x2="7843" y2="58380"/>
                        <a14:foregroundMark x1="7843" y1="58380" x2="9477" y2="60452"/>
                        <a14:foregroundMark x1="3431" y1="42750" x2="4739" y2="51977"/>
                        <a14:foregroundMark x1="4739" y1="51977" x2="5474" y2="51789"/>
                        <a14:foregroundMark x1="4167" y1="40866" x2="5229" y2="50094"/>
                        <a14:foregroundMark x1="5229" y1="50094" x2="10294" y2="47081"/>
                        <a14:foregroundMark x1="10294" y1="47081" x2="10458" y2="46893"/>
                        <a14:foregroundMark x1="3676" y1="43126" x2="6536" y2="49906"/>
                        <a14:foregroundMark x1="6536" y1="49906" x2="9886" y2="46516"/>
                        <a14:foregroundMark x1="4739" y1="45198" x2="2451" y2="45951"/>
                        <a14:foregroundMark x1="6127" y1="46704" x2="0" y2="45574"/>
                        <a14:foregroundMark x1="31781" y1="33333" x2="43056" y2="29567"/>
                        <a14:foregroundMark x1="43056" y1="29567" x2="47467" y2="29567"/>
                        <a14:foregroundMark x1="56286" y1="60231" x2="55964" y2="76460"/>
                        <a14:foregroundMark x1="56406" y1="54178" x2="56290" y2="60006"/>
                        <a14:foregroundMark x1="56334" y1="59916" x2="56291" y2="51036"/>
                        <a14:foregroundMark x1="56454" y1="84369" x2="56336" y2="60326"/>
                        <a14:foregroundMark x1="56373" y1="92467" x2="56373" y2="99058"/>
                        <a14:foregroundMark x1="27042" y1="65725" x2="26961" y2="64030"/>
                        <a14:foregroundMark x1="26471" y1="67043" x2="27042" y2="66290"/>
                        <a14:foregroundMark x1="58333" y1="23164" x2="58325" y2="24604"/>
                        <a14:foregroundMark x1="56855" y1="61305" x2="57026" y2="86817"/>
                        <a14:foregroundMark x1="56804" y1="53699" x2="56839" y2="58887"/>
                        <a14:foregroundMark x1="56809" y1="54482" x2="56811" y2="54744"/>
                        <a14:foregroundMark x1="56624" y1="26959" x2="56627" y2="27392"/>
                        <a14:foregroundMark x1="56875" y1="99435" x2="56863" y2="99812"/>
                        <a14:foregroundMark x1="57247" y1="87861" x2="56875" y2="99435"/>
                        <a14:foregroundMark x1="59395" y1="19586" x2="64134" y2="19209"/>
                        <a14:foregroundMark x1="64134" y1="19209" x2="67974" y2="15631"/>
                        <a14:foregroundMark x1="67974" y1="15631" x2="70016" y2="10734"/>
                        <a14:foregroundMark x1="71650" y1="13371" x2="66422" y2="20151"/>
                        <a14:foregroundMark x1="67239" y1="20527" x2="70016" y2="17137"/>
                        <a14:foregroundMark x1="68563" y1="19587" x2="66422" y2="20904"/>
                        <a14:foregroundMark x1="56046" y1="25989" x2="56291" y2="35217"/>
                        <a14:foregroundMark x1="56618" y1="49529" x2="56209" y2="34275"/>
                        <a14:foregroundMark x1="56046" y1="41055" x2="55719" y2="25047"/>
                        <a14:foregroundMark x1="56536" y1="23164" x2="55964" y2="37665"/>
                        <a14:foregroundMark x1="56699" y1="32580" x2="56373" y2="26742"/>
                        <a14:foregroundMark x1="56373" y1="41808" x2="56373" y2="31638"/>
                        <a14:foregroundMark x1="55964" y1="90019" x2="56536" y2="97363"/>
                        <a14:foregroundMark x1="56209" y1="83804" x2="56209" y2="99812"/>
                        <a14:foregroundMark x1="56209" y1="86441" x2="56863" y2="31450"/>
                        <a14:foregroundMark x1="62337" y1="19021" x2="65523" y2="19774"/>
                        <a14:foregroundMark x1="74428" y1="12806" x2="76552" y2="7533"/>
                        <a14:foregroundMark x1="51307" y1="28625" x2="50572" y2="40490"/>
                        <a14:foregroundMark x1="67239" y1="20527" x2="68627" y2="20151"/>
                        <a14:foregroundMark x1="68464" y1="20527" x2="67974" y2="21281"/>
                        <a14:foregroundMark x1="69036" y1="19586" x2="71895" y2="15254"/>
                        <a14:foregroundMark x1="75327" y1="12241" x2="75000" y2="12618"/>
                        <a14:foregroundMark x1="76471" y1="7721" x2="75899" y2="9981"/>
                        <a14:foregroundMark x1="73448" y1="14501" x2="74918" y2="12429"/>
                        <a14:foregroundMark x1="75408" y1="11111" x2="76634" y2="7910"/>
                        <a14:foregroundMark x1="64216" y1="19021" x2="61683" y2="19397"/>
                        <a14:foregroundMark x1="61356" y1="19962" x2="64788" y2="19962"/>
                        <a14:backgroundMark x1="61193" y1="50282" x2="66585" y2="43691"/>
                        <a14:backgroundMark x1="66585" y1="43691" x2="68627" y2="42750"/>
                        <a14:backgroundMark x1="72467" y1="25989" x2="72467" y2="25989"/>
                        <a14:backgroundMark x1="74020" y1="22787" x2="71078" y2="24294"/>
                        <a14:backgroundMark x1="66667" y1="59699" x2="80310" y2="29379"/>
                        <a14:backgroundMark x1="77696" y1="21846" x2="64706" y2="47834"/>
                        <a14:backgroundMark x1="64706" y1="47834" x2="64624" y2="48776"/>
                        <a14:backgroundMark x1="73775" y1="22411" x2="71895" y2="29944"/>
                        <a14:backgroundMark x1="61438" y1="41808" x2="70261" y2="41808"/>
                        <a14:backgroundMark x1="61438" y1="42185" x2="61438" y2="52166"/>
                        <a14:backgroundMark x1="68627" y1="26930" x2="72958" y2="23917"/>
                        <a14:backgroundMark x1="72958" y1="23917" x2="74183" y2="21092"/>
                        <a14:backgroundMark x1="61275" y1="56685" x2="60948" y2="53107"/>
                        <a14:backgroundMark x1="3840" y1="94915" x2="1797" y2="96234"/>
                        <a14:backgroundMark x1="5392" y1="93220" x2="2124" y2="99058"/>
                        <a14:backgroundMark x1="2124" y1="99058" x2="2042" y2="99812"/>
                        <a14:backgroundMark x1="3676" y1="93220" x2="1961" y2="97928"/>
                        <a14:backgroundMark x1="4330" y1="95104" x2="490" y2="91525"/>
                        <a14:backgroundMark x1="490" y1="91525" x2="490" y2="91337"/>
                        <a14:backgroundMark x1="58170" y1="26554" x2="61846" y2="24670"/>
                        <a14:backgroundMark x1="69276" y1="22214" x2="71569" y2="21281"/>
                        <a14:backgroundMark x1="63235" y1="24670" x2="66658" y2="23278"/>
                        <a14:backgroundMark x1="77250" y1="8670" x2="78186" y2="6591"/>
                        <a14:backgroundMark x1="76000" y1="11445" x2="76390" y2="10579"/>
                        <a14:backgroundMark x1="74386" y1="15027" x2="74919" y2="13845"/>
                        <a14:backgroundMark x1="71569" y1="21281" x2="74123" y2="15610"/>
                        <a14:backgroundMark x1="78186" y1="6591" x2="78186" y2="4331"/>
                        <a14:backgroundMark x1="58377" y1="96025" x2="58824" y2="98682"/>
                        <a14:backgroundMark x1="57843" y1="27307" x2="58742" y2="95857"/>
                        <a14:backgroundMark x1="58497" y1="99435" x2="57271" y2="58004"/>
                        <a14:backgroundMark x1="57271" y1="58004" x2="58170" y2="59699"/>
                        <a14:backgroundMark x1="69282" y1="23038" x2="70997" y2="22411"/>
                        <a14:backgroundMark x1="59150" y1="26742" x2="68824" y2="23206"/>
                        <a14:backgroundMark x1="69003" y1="21749" x2="72631" y2="19586"/>
                        <a14:backgroundMark x1="67892" y1="22411" x2="68352" y2="22137"/>
                        <a14:backgroundMark x1="72631" y1="19586" x2="72712" y2="19397"/>
                        <a14:backgroundMark x1="71078" y1="20716" x2="75547" y2="13603"/>
                        <a14:backgroundMark x1="74236" y1="15451" x2="75817" y2="14313"/>
                        <a14:backgroundMark x1="78268" y1="3390" x2="78268" y2="0"/>
                        <a14:backgroundMark x1="58415" y1="99435" x2="58415" y2="99435"/>
                        <a14:backgroundMark x1="58170" y1="99435" x2="58170" y2="99435"/>
                      </a14:backgroundRemoval>
                    </a14:imgEffect>
                  </a14:imgLayer>
                </a14:imgProps>
              </a:ext>
            </a:extLst>
          </a:blip>
          <a:srcRect l="2622" r="21245"/>
          <a:stretch/>
        </p:blipFill>
        <p:spPr>
          <a:xfrm>
            <a:off x="459014" y="1271579"/>
            <a:ext cx="8877300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608D0A-8808-4A89-B579-5B37D899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2D8EA-0336-498A-AC82-DFF5628A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85" b="96045" l="9886" r="97386">
                        <a14:foregroundMark x1="60376" y1="47834" x2="87337" y2="42561"/>
                        <a14:foregroundMark x1="87337" y1="42561" x2="89134" y2="42561"/>
                        <a14:foregroundMark x1="92484" y1="13936" x2="90931" y2="29002"/>
                        <a14:foregroundMark x1="90931" y1="29002" x2="88480" y2="38230"/>
                        <a14:foregroundMark x1="88480" y1="38230" x2="87663" y2="39171"/>
                        <a14:foregroundMark x1="82353" y1="23540" x2="88399" y2="12429"/>
                        <a14:foregroundMark x1="88399" y1="12429" x2="97059" y2="5461"/>
                        <a14:foregroundMark x1="97059" y1="5461" x2="97467" y2="5461"/>
                        <a14:foregroundMark x1="95915" y1="9605" x2="79739" y2="33145"/>
                        <a14:foregroundMark x1="79739" y1="33145" x2="75654" y2="35028"/>
                        <a14:foregroundMark x1="75654" y1="35028" x2="80882" y2="21281"/>
                        <a14:foregroundMark x1="80882" y1="21281" x2="75408" y2="24482"/>
                        <a14:foregroundMark x1="75408" y1="24482" x2="71324" y2="33145"/>
                        <a14:foregroundMark x1="71324" y1="33145" x2="70752" y2="32580"/>
                        <a14:foregroundMark x1="71732" y1="26930" x2="84559" y2="11488"/>
                        <a14:foregroundMark x1="66176" y1="43879" x2="65196" y2="55367"/>
                        <a14:foregroundMark x1="65196" y1="55367" x2="80556" y2="63465"/>
                        <a14:foregroundMark x1="80556" y1="63465" x2="85539" y2="92467"/>
                        <a14:foregroundMark x1="74020" y1="63842" x2="75000" y2="79096"/>
                        <a14:foregroundMark x1="75000" y1="79096" x2="77941" y2="86817"/>
                        <a14:foregroundMark x1="77941" y1="86817" x2="83824" y2="87194"/>
                        <a14:foregroundMark x1="83824" y1="87194" x2="84886" y2="87006"/>
                        <a14:foregroundMark x1="71160" y1="70245" x2="76716" y2="78908"/>
                        <a14:foregroundMark x1="76716" y1="78908" x2="82680" y2="79096"/>
                        <a14:foregroundMark x1="90686" y1="32580" x2="88235" y2="71375"/>
                        <a14:foregroundMark x1="88235" y1="42750" x2="89869" y2="72128"/>
                        <a14:foregroundMark x1="90523" y1="61959" x2="88154" y2="96045"/>
                        <a14:foregroundMark x1="75163" y1="21846" x2="71242" y2="25235"/>
                        <a14:foregroundMark x1="71242" y1="25235" x2="71242" y2="25424"/>
                        <a14:foregroundMark x1="75490" y1="19021" x2="71487" y2="22787"/>
                        <a14:foregroundMark x1="71487" y1="22787" x2="71160" y2="27119"/>
                        <a14:foregroundMark x1="72712" y1="30320" x2="71487" y2="53107"/>
                        <a14:foregroundMark x1="67565" y1="41808" x2="61846" y2="42561"/>
                        <a14:foregroundMark x1="61846" y1="42561" x2="68627" y2="43691"/>
                        <a14:foregroundMark x1="68627" y1="43691" x2="63807" y2="42561"/>
                        <a14:foregroundMark x1="63807" y1="42561" x2="71160" y2="42561"/>
                        <a14:foregroundMark x1="71160" y1="42561" x2="63154" y2="41620"/>
                        <a14:foregroundMark x1="62010" y1="41996" x2="61029" y2="51412"/>
                        <a14:foregroundMark x1="61029" y1="51412" x2="62745" y2="60075"/>
                        <a14:foregroundMark x1="62745" y1="60075" x2="67647" y2="60829"/>
                        <a14:foregroundMark x1="67647" y1="60829" x2="71160" y2="59134"/>
                        <a14:foregroundMark x1="71405" y1="43503" x2="61029" y2="41243"/>
                        <a14:backgroundMark x1="58415" y1="24482" x2="63480" y2="25047"/>
                        <a14:backgroundMark x1="63480" y1="25047" x2="70665" y2="20545"/>
                        <a14:backgroundMark x1="72425" y1="18614" x2="78350" y2="5650"/>
                        <a14:backgroundMark x1="78350" y1="5650" x2="78922" y2="1695"/>
                        <a14:backgroundMark x1="79085" y1="1318" x2="74374" y2="16780"/>
                        <a14:backgroundMark x1="73423" y1="17675" x2="59232" y2="26742"/>
                        <a14:backgroundMark x1="59232" y1="26742" x2="57761" y2="60075"/>
                        <a14:backgroundMark x1="57761" y1="60075" x2="61438" y2="91337"/>
                        <a14:backgroundMark x1="61438" y1="91337" x2="59477" y2="78719"/>
                        <a14:backgroundMark x1="59477" y1="78719" x2="59641" y2="90207"/>
                        <a14:backgroundMark x1="59641" y1="90207" x2="58578" y2="76460"/>
                        <a14:backgroundMark x1="58578" y1="76460" x2="58415" y2="96234"/>
                        <a14:backgroundMark x1="58415" y1="96234" x2="58333" y2="73446"/>
                        <a14:backgroundMark x1="58333" y1="73446" x2="58333" y2="90772"/>
                        <a14:backgroundMark x1="58333" y1="90772" x2="56536" y2="79284"/>
                        <a14:backgroundMark x1="56536" y1="79284" x2="56373" y2="13183"/>
                        <a14:backgroundMark x1="56373" y1="13183" x2="56373" y2="55556"/>
                        <a14:backgroundMark x1="56373" y1="55556" x2="56699" y2="38230"/>
                        <a14:backgroundMark x1="59804" y1="93409" x2="64297" y2="96798"/>
                        <a14:backgroundMark x1="64297" y1="96798" x2="64461" y2="96798"/>
                      </a14:backgroundRemoval>
                    </a14:imgEffect>
                  </a14:imgLayer>
                </a14:imgProps>
              </a:ext>
            </a:extLst>
          </a:blip>
          <a:srcRect l="60824" t="6032" r="1165" b="1884"/>
          <a:stretch/>
        </p:blipFill>
        <p:spPr>
          <a:xfrm>
            <a:off x="7498080" y="1387736"/>
            <a:ext cx="4432151" cy="4658062"/>
          </a:xfrm>
          <a:prstGeom prst="rect">
            <a:avLst/>
          </a:prstGeom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109C63D8-4AE6-42B4-92F0-3994B4592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18" b="91406" l="1465" r="98926">
                        <a14:foregroundMark x1="32324" y1="14193" x2="21387" y2="22917"/>
                        <a14:foregroundMark x1="21387" y1="22917" x2="14160" y2="35807"/>
                        <a14:foregroundMark x1="14160" y1="35807" x2="12988" y2="46224"/>
                        <a14:foregroundMark x1="12988" y1="46224" x2="18848" y2="55208"/>
                        <a14:foregroundMark x1="18848" y1="55208" x2="35449" y2="55469"/>
                        <a14:foregroundMark x1="35449" y1="55469" x2="70898" y2="40495"/>
                        <a14:foregroundMark x1="70898" y1="40495" x2="71289" y2="32031"/>
                        <a14:foregroundMark x1="71289" y1="32031" x2="57324" y2="22266"/>
                        <a14:foregroundMark x1="57324" y1="22266" x2="9277" y2="17057"/>
                        <a14:foregroundMark x1="9277" y1="17057" x2="10742" y2="49219"/>
                        <a14:foregroundMark x1="10742" y1="49219" x2="55176" y2="74609"/>
                        <a14:foregroundMark x1="55176" y1="74609" x2="91699" y2="65365"/>
                        <a14:foregroundMark x1="91699" y1="65365" x2="98535" y2="55078"/>
                        <a14:foregroundMark x1="98535" y1="55078" x2="82617" y2="41146"/>
                        <a14:foregroundMark x1="82617" y1="41146" x2="47656" y2="33203"/>
                        <a14:foregroundMark x1="47656" y1="33203" x2="30469" y2="40104"/>
                        <a14:foregroundMark x1="30469" y1="40104" x2="40820" y2="45833"/>
                        <a14:foregroundMark x1="40820" y1="45833" x2="68359" y2="46224"/>
                        <a14:foregroundMark x1="68359" y1="46224" x2="81250" y2="39844"/>
                        <a14:foregroundMark x1="81250" y1="39844" x2="67969" y2="29557"/>
                        <a14:foregroundMark x1="67969" y1="29557" x2="21777" y2="25260"/>
                        <a14:foregroundMark x1="21777" y1="25260" x2="1367" y2="32161"/>
                        <a14:foregroundMark x1="1367" y1="32161" x2="2930" y2="45573"/>
                        <a14:foregroundMark x1="2930" y1="45573" x2="37793" y2="60547"/>
                        <a14:foregroundMark x1="37793" y1="60547" x2="70508" y2="35156"/>
                        <a14:foregroundMark x1="70508" y1="35156" x2="72949" y2="5208"/>
                        <a14:foregroundMark x1="72949" y1="5208" x2="60352" y2="1042"/>
                        <a14:foregroundMark x1="60352" y1="1042" x2="35547" y2="24870"/>
                        <a14:foregroundMark x1="35547" y1="24870" x2="39160" y2="64974"/>
                        <a14:foregroundMark x1="39160" y1="64974" x2="74512" y2="73307"/>
                        <a14:foregroundMark x1="74512" y1="73307" x2="93555" y2="67318"/>
                        <a14:foregroundMark x1="93555" y1="67318" x2="71191" y2="34766"/>
                        <a14:foregroundMark x1="71191" y1="34766" x2="37500" y2="52734"/>
                        <a14:foregroundMark x1="37500" y1="52734" x2="36816" y2="68229"/>
                        <a14:foregroundMark x1="36816" y1="68229" x2="55859" y2="76302"/>
                        <a14:foregroundMark x1="55859" y1="76302" x2="68359" y2="73307"/>
                        <a14:foregroundMark x1="68359" y1="73307" x2="69824" y2="60417"/>
                        <a14:foregroundMark x1="69824" y1="60417" x2="58008" y2="39844"/>
                        <a14:foregroundMark x1="58008" y1="39844" x2="24512" y2="30339"/>
                        <a14:foregroundMark x1="24512" y1="30339" x2="1953" y2="39453"/>
                        <a14:foregroundMark x1="1953" y1="39453" x2="4199" y2="48438"/>
                        <a14:foregroundMark x1="70117" y1="20964" x2="30762" y2="28255"/>
                        <a14:foregroundMark x1="30762" y1="28255" x2="4688" y2="40755"/>
                        <a14:foregroundMark x1="4688" y1="40755" x2="22559" y2="58594"/>
                        <a14:foregroundMark x1="22559" y1="58594" x2="98438" y2="28385"/>
                        <a14:foregroundMark x1="98438" y1="28385" x2="92480" y2="23307"/>
                        <a14:foregroundMark x1="92480" y1="23307" x2="50684" y2="28646"/>
                        <a14:foregroundMark x1="50684" y1="28646" x2="16504" y2="47656"/>
                        <a14:foregroundMark x1="16504" y1="47656" x2="76855" y2="23828"/>
                        <a14:foregroundMark x1="76855" y1="23828" x2="86426" y2="16536"/>
                        <a14:foregroundMark x1="86426" y1="16536" x2="2734" y2="41406"/>
                        <a14:foregroundMark x1="2734" y1="41406" x2="82520" y2="13281"/>
                        <a14:foregroundMark x1="82520" y1="13281" x2="17871" y2="32161"/>
                        <a14:foregroundMark x1="17871" y1="32161" x2="98340" y2="10156"/>
                        <a14:foregroundMark x1="98340" y1="10156" x2="98633" y2="9896"/>
                        <a14:foregroundMark x1="88965" y1="8854" x2="1465" y2="45833"/>
                        <a14:foregroundMark x1="1465" y1="45833" x2="93750" y2="14844"/>
                        <a14:foregroundMark x1="93750" y1="14844" x2="29980" y2="31510"/>
                        <a14:foregroundMark x1="29980" y1="31510" x2="35059" y2="29557"/>
                        <a14:foregroundMark x1="63574" y1="15625" x2="75977" y2="12500"/>
                        <a14:foregroundMark x1="75977" y1="12500" x2="81543" y2="7682"/>
                        <a14:foregroundMark x1="81543" y1="7682" x2="86914" y2="5990"/>
                        <a14:foregroundMark x1="86914" y1="5990" x2="60156" y2="12630"/>
                        <a14:foregroundMark x1="60156" y1="12630" x2="99121" y2="7552"/>
                        <a14:foregroundMark x1="92676" y1="4818" x2="64063" y2="12630"/>
                        <a14:foregroundMark x1="1855" y1="48177" x2="17090" y2="55729"/>
                        <a14:foregroundMark x1="17090" y1="55729" x2="45508" y2="48828"/>
                        <a14:foregroundMark x1="5469" y1="49740" x2="8398" y2="58333"/>
                        <a14:foregroundMark x1="8398" y1="58333" x2="18457" y2="63411"/>
                        <a14:foregroundMark x1="18457" y1="63411" x2="55957" y2="63672"/>
                        <a14:foregroundMark x1="13574" y1="49740" x2="5762" y2="66667"/>
                        <a14:foregroundMark x1="5762" y1="66667" x2="4102" y2="65104"/>
                        <a14:foregroundMark x1="6445" y1="46094" x2="4199" y2="60677"/>
                        <a14:foregroundMark x1="6934" y1="52083" x2="10352" y2="73958"/>
                        <a14:foregroundMark x1="10352" y1="73958" x2="11035" y2="73828"/>
                        <a14:foregroundMark x1="4590" y1="62760" x2="84180" y2="74219"/>
                        <a14:foregroundMark x1="20703" y1="68490" x2="98340" y2="79948"/>
                        <a14:foregroundMark x1="29980" y1="72396" x2="34668" y2="76823"/>
                        <a14:foregroundMark x1="34668" y1="76823" x2="78320" y2="81901"/>
                        <a14:foregroundMark x1="59668" y1="83724" x2="85352" y2="84635"/>
                        <a14:foregroundMark x1="62598" y1="86979" x2="92676" y2="88281"/>
                        <a14:foregroundMark x1="64746" y1="87109" x2="88477" y2="88021"/>
                        <a14:foregroundMark x1="62988" y1="87630" x2="86621" y2="91406"/>
                        <a14:foregroundMark x1="62207" y1="87109" x2="19141" y2="77604"/>
                        <a14:foregroundMark x1="37598" y1="47005" x2="37598" y2="47005"/>
                        <a14:foregroundMark x1="33887" y1="43620" x2="33789" y2="50391"/>
                        <a14:foregroundMark x1="77539" y1="54167" x2="76172" y2="61719"/>
                        <a14:foregroundMark x1="76172" y1="61719" x2="74414" y2="63932"/>
                        <a14:foregroundMark x1="74707" y1="61328" x2="76172" y2="26432"/>
                        <a14:backgroundMark x1="2637" y1="9115" x2="41699" y2="7161"/>
                        <a14:backgroundMark x1="41699" y1="7161" x2="46484" y2="7161"/>
                        <a14:backgroundMark x1="36621" y1="9635" x2="11035" y2="9505"/>
                        <a14:backgroundMark x1="3711" y1="6510" x2="39648" y2="8464"/>
                        <a14:backgroundMark x1="42188" y1="9115" x2="3516" y2="10938"/>
                        <a14:backgroundMark x1="3516" y1="10938" x2="21973" y2="8464"/>
                        <a14:backgroundMark x1="21973" y1="8464" x2="29980" y2="8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22"/>
          <a:stretch/>
        </p:blipFill>
        <p:spPr bwMode="auto">
          <a:xfrm>
            <a:off x="0" y="299017"/>
            <a:ext cx="9144000" cy="63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5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F20509-F9E0-40B7-95AE-A464B6A8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E44E6-EE57-42A6-A6E5-0BDC67CA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899759"/>
            <a:ext cx="1166022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20B6C6-2A47-4708-9793-33F3E81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4BA72-DEFC-44F4-A4AA-7871841BA2AD}"/>
              </a:ext>
            </a:extLst>
          </p:cNvPr>
          <p:cNvSpPr txBox="1"/>
          <p:nvPr/>
        </p:nvSpPr>
        <p:spPr>
          <a:xfrm>
            <a:off x="580570" y="1278192"/>
            <a:ext cx="8563429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</a:p>
          <a:p>
            <a:r>
              <a:rPr lang="en-US" altLang="ko-KR" sz="2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Architecture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•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idea</a:t>
            </a:r>
          </a:p>
          <a:p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sentences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 product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지문의문장들과질문의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similarity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를확률로표현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문장별로주목할정도를학습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(soft attention)</a:t>
            </a: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-Trainable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varibles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𝐴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𝐵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,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𝐶∈𝑅𝑑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×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𝑉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𝑊∈𝑅𝑉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×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  <a:ea typeface="맑은 고딕" panose="020B0503020000020004" pitchFamily="50" charset="-127"/>
              </a:rPr>
              <a:t>𝑑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V: number of words in training set (number of classes), 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d: dimension of the embedding.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33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관련 논문 소개 : Memory를 가진 Neural Network&#10;•&#10;•&#10;메모리에서 읽어들이는 방법과 메모리에 기록하는 방법을 모두 학습&#10;메모리의 읽기/쓰기 attention은、Hard or Soft [Caglar201...">
            <a:extLst>
              <a:ext uri="{FF2B5EF4-FFF2-40B4-BE49-F238E27FC236}">
                <a16:creationId xmlns:a16="http://schemas.microsoft.com/office/drawing/2014/main" id="{E5B441D7-F8D4-4597-AC41-F945CDA8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0"/>
            <a:ext cx="913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10DD4-7820-42DF-B3CF-5EE3A7FC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3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M">
            <a:extLst>
              <a:ext uri="{FF2B5EF4-FFF2-40B4-BE49-F238E27FC236}">
                <a16:creationId xmlns:a16="http://schemas.microsoft.com/office/drawing/2014/main" id="{367091A3-5F2E-457D-A61E-69DBE5C87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580"/>
            <a:ext cx="12192000" cy="44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9DBDD5-D912-4DA8-A768-B4B4B1E2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9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emory Network with Free text Knowledge. This is an example from the bAbI dataset. The memory unit is first updated from reading the knowledge passage and finally a query is given.">
            <a:extLst>
              <a:ext uri="{FF2B5EF4-FFF2-40B4-BE49-F238E27FC236}">
                <a16:creationId xmlns:a16="http://schemas.microsoft.com/office/drawing/2014/main" id="{D044175B-CC41-436C-8A6B-97780C74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57250"/>
            <a:ext cx="80962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DA375-1224-451D-88AD-74ACBC73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BC3FD-6D2D-416D-9973-AA20A2FEEF61}"/>
              </a:ext>
            </a:extLst>
          </p:cNvPr>
          <p:cNvSpPr txBox="1"/>
          <p:nvPr/>
        </p:nvSpPr>
        <p:spPr>
          <a:xfrm>
            <a:off x="193964" y="265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venir"/>
              </a:rPr>
              <a:t>End-to-End Memory Network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B85F3-11B9-4957-8159-11AA72093BF1}"/>
              </a:ext>
            </a:extLst>
          </p:cNvPr>
          <p:cNvSpPr txBox="1"/>
          <p:nvPr/>
        </p:nvSpPr>
        <p:spPr>
          <a:xfrm>
            <a:off x="318655" y="806625"/>
            <a:ext cx="112914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두가지의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를 해결하고자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veni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첫번째는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, Abstract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에서 이미 언급한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Question Answering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주어진 지문이 있고 질문이 들어오면 답변을 해주는 구조이다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해당 문제를 풀기 위해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venir"/>
              </a:rPr>
              <a:t>bAbI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데이터셋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(</a:t>
            </a:r>
            <a:r>
              <a:rPr lang="en-US" altLang="ko-KR" b="0" i="0" dirty="0">
                <a:solidFill>
                  <a:srgbClr val="4167D9"/>
                </a:solidFill>
                <a:effectLst/>
                <a:latin typeface="Avenir"/>
                <a:hlinkClick r:id="rId2"/>
              </a:rPr>
              <a:t>https://research.fb.com/downloads/babi/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을 사용하고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venir"/>
              </a:rPr>
              <a:t>bAbI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20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가지 주제의 문제로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venir"/>
              </a:rPr>
              <a:t>구성되어있다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지금은 상대적으로 많이 쓰이지 않는 데이터셋이다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현재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Question Answering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을 위해서는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Avenir"/>
              </a:rPr>
              <a:t>SQuAD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데이터셋이 가장 많이 쓰인다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.)</a:t>
            </a:r>
          </a:p>
          <a:p>
            <a:pPr algn="l"/>
            <a:b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</a:br>
            <a:endParaRPr lang="en-US" altLang="ko-KR" b="0" i="0" dirty="0">
              <a:solidFill>
                <a:srgbClr val="333333"/>
              </a:solidFill>
              <a:effectLst/>
              <a:latin typeface="Aveni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두번째는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, Language Modeling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Language Modeling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에 대해서는 기존 논문에서 설명을 했으니 넘어가도록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 Language Modeling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을 위해서는 동일한 구조에 데이터셋만 다르게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(Penn Treebank, Text8 Dataset)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사용하는 방식이다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210B7-79BC-4884-A859-BF6A4D87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Memory Network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구조</a:t>
            </a:r>
          </a:p>
        </p:txBody>
      </p:sp>
      <p:pic>
        <p:nvPicPr>
          <p:cNvPr id="223" name="그림 222">
            <a:extLst>
              <a:ext uri="{FF2B5EF4-FFF2-40B4-BE49-F238E27FC236}">
                <a16:creationId xmlns:a16="http://schemas.microsoft.com/office/drawing/2014/main" id="{6689EDA1-4C03-4566-B534-306CC36B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8" y="2210696"/>
            <a:ext cx="12012704" cy="2436608"/>
          </a:xfrm>
          <a:prstGeom prst="rect">
            <a:avLst/>
          </a:prstGeom>
        </p:spPr>
      </p:pic>
      <p:sp>
        <p:nvSpPr>
          <p:cNvPr id="233" name="슬라이드 번호 개체 틀 232">
            <a:extLst>
              <a:ext uri="{FF2B5EF4-FFF2-40B4-BE49-F238E27FC236}">
                <a16:creationId xmlns:a16="http://schemas.microsoft.com/office/drawing/2014/main" id="{912EE5CE-0FF1-48F0-AFE7-49238FC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7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Memory Network Components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29AF5-4A64-4CC3-B4EA-7D30C18F894A}"/>
              </a:ext>
            </a:extLst>
          </p:cNvPr>
          <p:cNvSpPr txBox="1"/>
          <p:nvPr/>
        </p:nvSpPr>
        <p:spPr>
          <a:xfrm>
            <a:off x="268226" y="684675"/>
            <a:ext cx="11646652" cy="576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I  ( Input Feature Map 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input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x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internal feature representation(vector)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Ex) bag-of-word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를 사용해서 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</a:rPr>
              <a:t>임베딩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G  ( Generalization 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 err="1">
                <a:solidFill>
                  <a:srgbClr val="404040"/>
                </a:solidFill>
                <a:latin typeface="+mn-ea"/>
              </a:rPr>
              <a:t>임베딩한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벡터를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 memory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slot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에 저장 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Ex)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비어 있는 임의의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slot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을 탐색하여 저장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O  ( Output Feature Map 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모든 메모리 값에 대해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k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번의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loop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를 돌면서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    input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과 가장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match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되는 값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탐색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R  ( Response 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새로운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output o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와 단어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set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의 모든 단어들과 유사도를 계산하여 하나의 단어 탐색 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최종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output format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으로 변경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D0198-05CC-4C89-A567-B5661AB0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93" y="3577969"/>
            <a:ext cx="4254587" cy="65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F1A408-0419-4DDF-A50B-15C16DC6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61" y="4263354"/>
            <a:ext cx="4684917" cy="584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040AE5-4AD2-4B59-9957-9D64E2686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61" y="6121254"/>
            <a:ext cx="3629532" cy="381053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3032DDA-D34C-4397-88BA-63E064BF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Memory Network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F9B16-5559-4528-8B45-734F181E4867}"/>
              </a:ext>
            </a:extLst>
          </p:cNvPr>
          <p:cNvSpPr txBox="1"/>
          <p:nvPr/>
        </p:nvSpPr>
        <p:spPr>
          <a:xfrm>
            <a:off x="387681" y="884371"/>
            <a:ext cx="1440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[ Story ]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X = {x</a:t>
            </a:r>
            <a:r>
              <a:rPr lang="en-US" altLang="ko-KR" sz="1600" baseline="-25000" dirty="0">
                <a:solidFill>
                  <a:srgbClr val="40404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,….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CA1A1-046B-45A8-BD24-1B55E535D6CE}"/>
              </a:ext>
            </a:extLst>
          </p:cNvPr>
          <p:cNvSpPr txBox="1"/>
          <p:nvPr/>
        </p:nvSpPr>
        <p:spPr>
          <a:xfrm>
            <a:off x="387681" y="1879925"/>
            <a:ext cx="1440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[Question]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FA0A-6196-4387-998B-81C4D81E1614}"/>
              </a:ext>
            </a:extLst>
          </p:cNvPr>
          <p:cNvSpPr txBox="1"/>
          <p:nvPr/>
        </p:nvSpPr>
        <p:spPr>
          <a:xfrm>
            <a:off x="3042983" y="884371"/>
            <a:ext cx="1440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Embedding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I(X)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73702-D554-4F09-A91B-80FB12692A71}"/>
              </a:ext>
            </a:extLst>
          </p:cNvPr>
          <p:cNvSpPr txBox="1"/>
          <p:nvPr/>
        </p:nvSpPr>
        <p:spPr>
          <a:xfrm>
            <a:off x="3042983" y="1881574"/>
            <a:ext cx="1440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Embedding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I(q)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F31CAB-AEFF-4491-9A87-21D30E611402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1827681" y="1176759"/>
            <a:ext cx="121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D97C6E-029A-4F22-8A1D-E5284B909D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27681" y="2172313"/>
            <a:ext cx="1215302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6AF3C0-A954-4362-9101-319DDB16893E}"/>
              </a:ext>
            </a:extLst>
          </p:cNvPr>
          <p:cNvSpPr txBox="1"/>
          <p:nvPr/>
        </p:nvSpPr>
        <p:spPr>
          <a:xfrm>
            <a:off x="6084952" y="884371"/>
            <a:ext cx="14400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Memory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 = { m</a:t>
            </a:r>
            <a:r>
              <a:rPr lang="en-US" altLang="ko-KR" sz="1600" baseline="-25000" dirty="0">
                <a:solidFill>
                  <a:srgbClr val="404040"/>
                </a:solidFill>
                <a:latin typeface="+mn-ea"/>
              </a:rPr>
              <a:t>1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, ..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EBA0B-6C8B-4751-BFD8-7DDD64D78581}"/>
              </a:ext>
            </a:extLst>
          </p:cNvPr>
          <p:cNvSpPr txBox="1"/>
          <p:nvPr/>
        </p:nvSpPr>
        <p:spPr>
          <a:xfrm>
            <a:off x="1902258" y="806479"/>
            <a:ext cx="101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I(x</a:t>
            </a:r>
            <a:r>
              <a:rPr lang="en-US" altLang="ko-KR" b="1" baseline="-25000" dirty="0">
                <a:latin typeface="+mn-ea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776A8-CF85-47C8-9BCA-C12CAFADB85D}"/>
              </a:ext>
            </a:extLst>
          </p:cNvPr>
          <p:cNvSpPr txBox="1"/>
          <p:nvPr/>
        </p:nvSpPr>
        <p:spPr>
          <a:xfrm>
            <a:off x="1902258" y="1802981"/>
            <a:ext cx="98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I(q)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FF8017-2D69-4E1F-A0AE-7DD62E20284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82983" y="1176759"/>
            <a:ext cx="160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DFD912-78B2-4CFC-A5AA-9F1B4F999A9F}"/>
              </a:ext>
            </a:extLst>
          </p:cNvPr>
          <p:cNvSpPr txBox="1"/>
          <p:nvPr/>
        </p:nvSpPr>
        <p:spPr>
          <a:xfrm>
            <a:off x="4482983" y="821006"/>
            <a:ext cx="160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G(I(</a:t>
            </a:r>
            <a:r>
              <a:rPr lang="en-US" altLang="ko-KR" b="1" dirty="0">
                <a:latin typeface="+mn-ea"/>
              </a:rPr>
              <a:t>x</a:t>
            </a:r>
            <a:r>
              <a:rPr lang="en-US" altLang="ko-KR" b="1" baseline="-25000" dirty="0">
                <a:latin typeface="+mn-ea"/>
              </a:rPr>
              <a:t>i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), </a:t>
            </a:r>
            <a:r>
              <a:rPr lang="en-US" altLang="ko-KR" b="1" dirty="0">
                <a:latin typeface="+mn-ea"/>
              </a:rPr>
              <a:t>m</a:t>
            </a:r>
            <a:r>
              <a:rPr lang="en-US" altLang="ko-KR" b="1" baseline="-25000" dirty="0">
                <a:latin typeface="+mn-ea"/>
              </a:rPr>
              <a:t>i-1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C7EAF9-AD0E-40EB-9569-5484DDAD1272}"/>
              </a:ext>
            </a:extLst>
          </p:cNvPr>
          <p:cNvSpPr txBox="1"/>
          <p:nvPr/>
        </p:nvSpPr>
        <p:spPr>
          <a:xfrm>
            <a:off x="8955218" y="1520687"/>
            <a:ext cx="102869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O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A2762F-B615-4B53-9B5B-B9B6B09F05E3}"/>
              </a:ext>
            </a:extLst>
          </p:cNvPr>
          <p:cNvCxnSpPr>
            <a:cxnSpLocks/>
            <a:stCxn id="6" idx="3"/>
            <a:endCxn id="63" idx="2"/>
          </p:cNvCxnSpPr>
          <p:nvPr/>
        </p:nvCxnSpPr>
        <p:spPr>
          <a:xfrm flipV="1">
            <a:off x="4482983" y="1682417"/>
            <a:ext cx="3727968" cy="4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3" name="더하기 기호 62">
            <a:extLst>
              <a:ext uri="{FF2B5EF4-FFF2-40B4-BE49-F238E27FC236}">
                <a16:creationId xmlns:a16="http://schemas.microsoft.com/office/drawing/2014/main" id="{8371707F-FF23-4904-ACC8-ABF4616C3613}"/>
              </a:ext>
            </a:extLst>
          </p:cNvPr>
          <p:cNvSpPr/>
          <p:nvPr/>
        </p:nvSpPr>
        <p:spPr>
          <a:xfrm>
            <a:off x="8160449" y="1491917"/>
            <a:ext cx="381000" cy="38100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F53D65-2AF2-4F59-BDBC-FD137D67B516}"/>
              </a:ext>
            </a:extLst>
          </p:cNvPr>
          <p:cNvCxnSpPr>
            <a:cxnSpLocks/>
            <a:stCxn id="17" idx="3"/>
            <a:endCxn id="63" idx="2"/>
          </p:cNvCxnSpPr>
          <p:nvPr/>
        </p:nvCxnSpPr>
        <p:spPr>
          <a:xfrm>
            <a:off x="7524952" y="1176759"/>
            <a:ext cx="685999" cy="50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89EA2F2-6BC8-40B1-96DC-4BAA50B517B3}"/>
              </a:ext>
            </a:extLst>
          </p:cNvPr>
          <p:cNvSpPr txBox="1"/>
          <p:nvPr/>
        </p:nvSpPr>
        <p:spPr>
          <a:xfrm>
            <a:off x="7432220" y="1928189"/>
            <a:ext cx="183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n-ea"/>
              </a:rPr>
              <a:t>O( I(q), m</a:t>
            </a:r>
            <a:r>
              <a:rPr lang="en-US" altLang="ko-KR" b="1" baseline="-25000" dirty="0">
                <a:latin typeface="+mn-ea"/>
              </a:rPr>
              <a:t>i</a:t>
            </a:r>
            <a:r>
              <a:rPr lang="en-US" altLang="ko-KR" b="1" dirty="0">
                <a:latin typeface="+mn-ea"/>
              </a:rPr>
              <a:t> )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FEB2DD-D106-4ABB-BC00-8A280EE4102A}"/>
              </a:ext>
            </a:extLst>
          </p:cNvPr>
          <p:cNvCxnSpPr>
            <a:cxnSpLocks/>
            <a:stCxn id="63" idx="0"/>
            <a:endCxn id="33" idx="1"/>
          </p:cNvCxnSpPr>
          <p:nvPr/>
        </p:nvCxnSpPr>
        <p:spPr>
          <a:xfrm>
            <a:off x="8490947" y="1682417"/>
            <a:ext cx="464271" cy="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25D2DDD-D3F5-4985-9A38-F7D57BE11BE3}"/>
              </a:ext>
            </a:extLst>
          </p:cNvPr>
          <p:cNvSpPr txBox="1"/>
          <p:nvPr/>
        </p:nvSpPr>
        <p:spPr>
          <a:xfrm>
            <a:off x="11050131" y="1512021"/>
            <a:ext cx="102869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Answer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307BA3F-5ED3-4946-A98E-87434D3BFDBA}"/>
              </a:ext>
            </a:extLst>
          </p:cNvPr>
          <p:cNvCxnSpPr>
            <a:cxnSpLocks/>
            <a:stCxn id="33" idx="3"/>
            <a:endCxn id="86" idx="1"/>
          </p:cNvCxnSpPr>
          <p:nvPr/>
        </p:nvCxnSpPr>
        <p:spPr>
          <a:xfrm flipV="1">
            <a:off x="9983916" y="1681298"/>
            <a:ext cx="1066215" cy="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5383A2F-C230-4763-8B08-C6CD19722CF7}"/>
              </a:ext>
            </a:extLst>
          </p:cNvPr>
          <p:cNvSpPr txBox="1"/>
          <p:nvPr/>
        </p:nvSpPr>
        <p:spPr>
          <a:xfrm>
            <a:off x="10007691" y="1308614"/>
            <a:ext cx="102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n-ea"/>
              </a:rPr>
              <a:t>R( o )</a:t>
            </a: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245973-4550-49B1-A498-F710899A6F85}"/>
              </a:ext>
            </a:extLst>
          </p:cNvPr>
          <p:cNvSpPr txBox="1"/>
          <p:nvPr/>
        </p:nvSpPr>
        <p:spPr>
          <a:xfrm>
            <a:off x="387681" y="2712200"/>
            <a:ext cx="251895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[ Story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went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kitchen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Fred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went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kitchen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picked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milk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travelled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office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left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milk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went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bath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room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80E471-8D75-4624-B865-E07EBDA5B67C}"/>
              </a:ext>
            </a:extLst>
          </p:cNvPr>
          <p:cNvSpPr txBox="1"/>
          <p:nvPr/>
        </p:nvSpPr>
        <p:spPr>
          <a:xfrm>
            <a:off x="355567" y="4475927"/>
            <a:ext cx="2518951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[Question]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was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Joe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before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office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?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3615AB-9EB9-4B00-BF33-FDFAA4C75CE1}"/>
              </a:ext>
            </a:extLst>
          </p:cNvPr>
          <p:cNvSpPr txBox="1"/>
          <p:nvPr/>
        </p:nvSpPr>
        <p:spPr>
          <a:xfrm>
            <a:off x="7930265" y="2712200"/>
            <a:ext cx="311986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[ match score</a:t>
            </a:r>
            <a:r>
              <a:rPr lang="ko-KR" altLang="en-US" sz="1400" b="1" dirty="0">
                <a:solidFill>
                  <a:srgbClr val="404040"/>
                </a:solidFill>
                <a:latin typeface="+mn-ea"/>
              </a:rPr>
              <a:t>가 높은 </a:t>
            </a: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k</a:t>
            </a:r>
            <a:r>
              <a:rPr lang="ko-KR" altLang="en-US" sz="1400" b="1" dirty="0">
                <a:solidFill>
                  <a:srgbClr val="404040"/>
                </a:solidFill>
                <a:latin typeface="+mn-ea"/>
              </a:rPr>
              <a:t>개의 </a:t>
            </a: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m </a:t>
            </a: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k = 1,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Joe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travelled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to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the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office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k = 2,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Joe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went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to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the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kitchen</a:t>
            </a:r>
            <a:endParaRPr lang="en-US" altLang="ko-KR" sz="1400" dirty="0">
              <a:solidFill>
                <a:srgbClr val="40404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         /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Joe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went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to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the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bath</a:t>
            </a:r>
            <a:r>
              <a:rPr lang="ko-KR" altLang="ko-KR" sz="14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ko-KR" sz="1400" dirty="0" err="1">
                <a:solidFill>
                  <a:srgbClr val="404040"/>
                </a:solidFill>
                <a:latin typeface="+mn-ea"/>
              </a:rPr>
              <a:t>room</a:t>
            </a: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7ABFCC-A7DB-431A-B6BD-28E2962495BE}"/>
              </a:ext>
            </a:extLst>
          </p:cNvPr>
          <p:cNvSpPr txBox="1"/>
          <p:nvPr/>
        </p:nvSpPr>
        <p:spPr>
          <a:xfrm>
            <a:off x="9278833" y="5609885"/>
            <a:ext cx="263604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dirty="0">
                <a:solidFill>
                  <a:srgbClr val="404040"/>
                </a:solidFill>
                <a:latin typeface="+mn-ea"/>
              </a:rPr>
              <a:t>R ( Response 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‘o’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와 단어 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set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를 모두 비교하여 유사도 높은 단어 출력</a:t>
            </a:r>
            <a:endParaRPr lang="en-US" altLang="ko-KR" sz="1400" i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68BF09-9B58-4835-8DD5-4339925785B8}"/>
              </a:ext>
            </a:extLst>
          </p:cNvPr>
          <p:cNvSpPr txBox="1"/>
          <p:nvPr/>
        </p:nvSpPr>
        <p:spPr>
          <a:xfrm>
            <a:off x="3042983" y="4203147"/>
            <a:ext cx="281897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[ </a:t>
            </a:r>
            <a:r>
              <a:rPr lang="ko-KR" altLang="en-US" sz="1400" b="1" dirty="0">
                <a:solidFill>
                  <a:srgbClr val="404040"/>
                </a:solidFill>
                <a:latin typeface="+mn-ea"/>
              </a:rPr>
              <a:t>단어 </a:t>
            </a: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set 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Joe,  went,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…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kitchen, milk, office, bathroom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…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351DD6-AF1C-45EC-9A05-D732D9AA5550}"/>
              </a:ext>
            </a:extLst>
          </p:cNvPr>
          <p:cNvSpPr txBox="1"/>
          <p:nvPr/>
        </p:nvSpPr>
        <p:spPr>
          <a:xfrm>
            <a:off x="11175085" y="2712200"/>
            <a:ext cx="903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[ </a:t>
            </a:r>
            <a:r>
              <a:rPr lang="ko-KR" altLang="en-US" sz="1400" b="1" dirty="0">
                <a:solidFill>
                  <a:srgbClr val="404040"/>
                </a:solidFill>
                <a:latin typeface="+mn-ea"/>
              </a:rPr>
              <a:t>답변 </a:t>
            </a:r>
            <a:r>
              <a:rPr lang="en-US" altLang="ko-KR" sz="1400" b="1" dirty="0">
                <a:solidFill>
                  <a:srgbClr val="404040"/>
                </a:solidFill>
                <a:latin typeface="+mn-ea"/>
              </a:rPr>
              <a:t>]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404040"/>
                </a:solidFill>
                <a:latin typeface="+mn-ea"/>
              </a:rPr>
              <a:t>kitchen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A22662-8D18-42BB-B382-D87E8BB6E1DA}"/>
              </a:ext>
            </a:extLst>
          </p:cNvPr>
          <p:cNvSpPr txBox="1"/>
          <p:nvPr/>
        </p:nvSpPr>
        <p:spPr>
          <a:xfrm>
            <a:off x="6172463" y="5609885"/>
            <a:ext cx="252702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dirty="0">
                <a:solidFill>
                  <a:srgbClr val="404040"/>
                </a:solidFill>
                <a:latin typeface="+mn-ea"/>
              </a:rPr>
              <a:t>O ( Output Feature Map 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K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번의 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loop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를 돌면서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 I(q)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와 유사도가 높은 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m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을 탐색</a:t>
            </a:r>
            <a:endParaRPr lang="en-US" altLang="ko-KR" sz="1400" i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525BE5C-B62C-461C-B015-FA62023B0FB6}"/>
              </a:ext>
            </a:extLst>
          </p:cNvPr>
          <p:cNvSpPr txBox="1"/>
          <p:nvPr/>
        </p:nvSpPr>
        <p:spPr>
          <a:xfrm>
            <a:off x="3224253" y="5609885"/>
            <a:ext cx="236886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dirty="0">
                <a:solidFill>
                  <a:srgbClr val="404040"/>
                </a:solidFill>
                <a:latin typeface="+mn-ea"/>
              </a:rPr>
              <a:t>G ( Generalization 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I(x)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를 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memory slot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에 저장</a:t>
            </a:r>
            <a:endParaRPr lang="en-US" altLang="ko-KR" sz="1400" i="1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E677E76-F74E-4E84-B4EE-1B3976024D99}"/>
              </a:ext>
            </a:extLst>
          </p:cNvPr>
          <p:cNvSpPr txBox="1"/>
          <p:nvPr/>
        </p:nvSpPr>
        <p:spPr>
          <a:xfrm>
            <a:off x="276043" y="5609885"/>
            <a:ext cx="236886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 dirty="0">
                <a:solidFill>
                  <a:srgbClr val="404040"/>
                </a:solidFill>
                <a:latin typeface="+mn-ea"/>
              </a:rPr>
              <a:t>I  ( Input Feature Map )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내부</a:t>
            </a:r>
            <a:r>
              <a:rPr lang="en-US" altLang="ko-KR" sz="1400" i="1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400" i="1" dirty="0">
                <a:solidFill>
                  <a:srgbClr val="404040"/>
                </a:solidFill>
                <a:latin typeface="+mn-ea"/>
              </a:rPr>
              <a:t>표현으로 </a:t>
            </a:r>
            <a:r>
              <a:rPr lang="ko-KR" altLang="en-US" sz="1400" i="1" dirty="0" err="1">
                <a:solidFill>
                  <a:srgbClr val="404040"/>
                </a:solidFill>
                <a:latin typeface="+mn-ea"/>
              </a:rPr>
              <a:t>임베딩</a:t>
            </a:r>
            <a:endParaRPr lang="en-US" altLang="ko-KR" sz="1400" i="1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153A9C3-ADE2-4920-906B-44343DDF4123}"/>
              </a:ext>
            </a:extLst>
          </p:cNvPr>
          <p:cNvCxnSpPr>
            <a:cxnSpLocks/>
          </p:cNvCxnSpPr>
          <p:nvPr/>
        </p:nvCxnSpPr>
        <p:spPr>
          <a:xfrm>
            <a:off x="150607" y="2700173"/>
            <a:ext cx="11928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1ECAC81-6839-45DC-BE43-617DC3DAB043}"/>
              </a:ext>
            </a:extLst>
          </p:cNvPr>
          <p:cNvCxnSpPr>
            <a:cxnSpLocks/>
          </p:cNvCxnSpPr>
          <p:nvPr/>
        </p:nvCxnSpPr>
        <p:spPr>
          <a:xfrm>
            <a:off x="120841" y="5488193"/>
            <a:ext cx="1192822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FF6E87-3035-4596-9B45-28DDAE5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Memory Network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학습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29AF5-4A64-4CC3-B4EA-7D30C18F894A}"/>
              </a:ext>
            </a:extLst>
          </p:cNvPr>
          <p:cNvSpPr txBox="1"/>
          <p:nvPr/>
        </p:nvSpPr>
        <p:spPr>
          <a:xfrm>
            <a:off x="268226" y="684675"/>
            <a:ext cx="11646652" cy="193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Fully Supervised Setting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input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response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이 모두 주어지고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supporting sentence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도 모두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labeling </a:t>
            </a: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score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의 함수의 가장 적절한 예를 알 수 있음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학습 시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loss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margin ranking loss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함수를 사용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, update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는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stochastic gradient descent(SGD)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를 사용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36748-B502-4ED0-94BB-48A1C8BF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4C980A-2CF9-497F-BDEC-8826A35B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3" y="2828917"/>
            <a:ext cx="6401693" cy="1695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594E79-C8C4-4AE0-957D-88F8BC83E4EC}"/>
              </a:ext>
            </a:extLst>
          </p:cNvPr>
          <p:cNvSpPr txBox="1"/>
          <p:nvPr/>
        </p:nvSpPr>
        <p:spPr>
          <a:xfrm>
            <a:off x="268226" y="4880910"/>
            <a:ext cx="116466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적절의 예와 부적절 예의 점수차이를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r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이상으로 </a:t>
            </a:r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Loss :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절절한 예와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q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match point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가 부적절 예와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q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match score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보다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r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이상 높을 경우 </a:t>
            </a:r>
            <a:r>
              <a:rPr lang="ko-KR" altLang="en-US" sz="1600" dirty="0" err="1">
                <a:solidFill>
                  <a:srgbClr val="404040"/>
                </a:solidFill>
                <a:latin typeface="+mn-ea"/>
              </a:rPr>
              <a:t>손실값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0</a:t>
            </a:r>
          </a:p>
          <a:p>
            <a:endParaRPr lang="en-US" altLang="ko-KR" sz="1600" dirty="0">
              <a:solidFill>
                <a:srgbClr val="40404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Margin ranking loss :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학습 시 선택한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memory(response)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가 선택하지 않은 메모리들 간의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score 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차이가 </a:t>
            </a:r>
            <a:r>
              <a:rPr lang="en-US" altLang="ko-KR" sz="1600" dirty="0">
                <a:solidFill>
                  <a:srgbClr val="404040"/>
                </a:solidFill>
                <a:latin typeface="+mn-ea"/>
              </a:rPr>
              <a:t>r(margin)</a:t>
            </a:r>
            <a:r>
              <a:rPr lang="ko-KR" altLang="en-US" sz="1600" dirty="0">
                <a:solidFill>
                  <a:srgbClr val="404040"/>
                </a:solidFill>
                <a:latin typeface="+mn-ea"/>
              </a:rPr>
              <a:t>보다 크도록</a:t>
            </a:r>
          </a:p>
        </p:txBody>
      </p:sp>
    </p:spTree>
    <p:extLst>
      <p:ext uri="{BB962C8B-B14F-4D97-AF65-F5344CB8AC3E}">
        <p14:creationId xmlns:p14="http://schemas.microsoft.com/office/powerpoint/2010/main" val="21455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Memory Network &amp; End2End Memory Network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F9B16-5559-4528-8B45-734F181E4867}"/>
              </a:ext>
            </a:extLst>
          </p:cNvPr>
          <p:cNvSpPr txBox="1"/>
          <p:nvPr/>
        </p:nvSpPr>
        <p:spPr>
          <a:xfrm>
            <a:off x="399932" y="782514"/>
            <a:ext cx="11792067" cy="2955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Memory Network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404040"/>
                </a:solidFill>
                <a:latin typeface="+mj-lt"/>
                <a:ea typeface="Menlo"/>
              </a:rPr>
              <a:t>메모리에 저장할 수 있는 만큼 최대한 저장하여 활용함으로써</a:t>
            </a:r>
            <a:r>
              <a:rPr lang="en-US" altLang="ko-KR" dirty="0">
                <a:solidFill>
                  <a:srgbClr val="404040"/>
                </a:solidFill>
                <a:latin typeface="+mj-lt"/>
                <a:ea typeface="Menlo"/>
              </a:rPr>
              <a:t>, input</a:t>
            </a:r>
            <a:r>
              <a:rPr lang="ko-KR" altLang="en-US" dirty="0">
                <a:solidFill>
                  <a:srgbClr val="404040"/>
                </a:solidFill>
                <a:latin typeface="+mj-lt"/>
                <a:ea typeface="Menlo"/>
              </a:rPr>
              <a:t>이 길어졌을 때 발생하는 문제를 해결 </a:t>
            </a:r>
            <a:r>
              <a:rPr lang="en-US" altLang="ko-KR" dirty="0">
                <a:solidFill>
                  <a:srgbClr val="404040"/>
                </a:solidFill>
                <a:latin typeface="+mj-lt"/>
                <a:ea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>
                <a:solidFill>
                  <a:srgbClr val="404040"/>
                </a:solidFill>
                <a:latin typeface="+mj-lt"/>
                <a:ea typeface="Menlo"/>
              </a:rPr>
              <a:t>그러나</a:t>
            </a:r>
            <a:r>
              <a:rPr lang="en-US" altLang="ko-KR" sz="1800" dirty="0">
                <a:solidFill>
                  <a:srgbClr val="404040"/>
                </a:solidFill>
                <a:latin typeface="+mj-lt"/>
                <a:ea typeface="Menlo"/>
              </a:rPr>
              <a:t>,</a:t>
            </a:r>
            <a:r>
              <a:rPr lang="ko-KR" altLang="en-US" sz="1800" dirty="0">
                <a:solidFill>
                  <a:srgbClr val="404040"/>
                </a:solidFill>
                <a:latin typeface="+mj-lt"/>
                <a:ea typeface="Menlo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+mj-lt"/>
                <a:ea typeface="Menlo"/>
              </a:rPr>
              <a:t>Input / Response </a:t>
            </a:r>
            <a:r>
              <a:rPr lang="ko-KR" altLang="en-US" sz="1800" dirty="0">
                <a:solidFill>
                  <a:srgbClr val="404040"/>
                </a:solidFill>
                <a:latin typeface="+mj-lt"/>
                <a:ea typeface="Menlo"/>
              </a:rPr>
              <a:t>등 모두 </a:t>
            </a:r>
            <a:r>
              <a:rPr lang="ko-KR" altLang="en-US" sz="1800" dirty="0" err="1">
                <a:solidFill>
                  <a:srgbClr val="404040"/>
                </a:solidFill>
                <a:latin typeface="+mj-lt"/>
                <a:ea typeface="Menlo"/>
              </a:rPr>
              <a:t>라벨링</a:t>
            </a:r>
            <a:r>
              <a:rPr lang="ko-KR" altLang="en-US" sz="1800" dirty="0">
                <a:solidFill>
                  <a:srgbClr val="404040"/>
                </a:solidFill>
                <a:latin typeface="+mj-lt"/>
                <a:ea typeface="Menlo"/>
              </a:rPr>
              <a:t> 된 데이터로 학습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404040"/>
              </a:solidFill>
              <a:latin typeface="+mj-lt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404040"/>
              </a:solidFill>
              <a:latin typeface="+mj-lt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j-lt"/>
                <a:ea typeface="Menlo"/>
              </a:rPr>
              <a:t>End-to-End Memory Network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 Memory Network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를 이용하여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/>
              </a:rPr>
              <a:t>Question Answering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/>
              </a:rPr>
              <a:t>에 대한 문제를 풀자</a:t>
            </a:r>
            <a:endParaRPr lang="en-US" altLang="ko-KR" b="1" i="0" dirty="0">
              <a:solidFill>
                <a:srgbClr val="404040"/>
              </a:solidFill>
              <a:effectLst/>
              <a:latin typeface="+mj-lt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AB547AF-B38F-4CF3-9E05-31FA7F10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0" y="429985"/>
            <a:ext cx="11262420" cy="64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구조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3379684-617C-4E03-ADBB-09E3B760D7EC}"/>
              </a:ext>
            </a:extLst>
          </p:cNvPr>
          <p:cNvSpPr/>
          <p:nvPr/>
        </p:nvSpPr>
        <p:spPr>
          <a:xfrm>
            <a:off x="1934791" y="4338226"/>
            <a:ext cx="1674254" cy="592429"/>
          </a:xfrm>
          <a:custGeom>
            <a:avLst/>
            <a:gdLst>
              <a:gd name="connsiteX0" fmla="*/ 0 w 1674254"/>
              <a:gd name="connsiteY0" fmla="*/ 296215 h 592429"/>
              <a:gd name="connsiteX1" fmla="*/ 837127 w 1674254"/>
              <a:gd name="connsiteY1" fmla="*/ 0 h 592429"/>
              <a:gd name="connsiteX2" fmla="*/ 1674254 w 1674254"/>
              <a:gd name="connsiteY2" fmla="*/ 296215 h 592429"/>
              <a:gd name="connsiteX3" fmla="*/ 837127 w 1674254"/>
              <a:gd name="connsiteY3" fmla="*/ 592430 h 592429"/>
              <a:gd name="connsiteX4" fmla="*/ 0 w 1674254"/>
              <a:gd name="connsiteY4" fmla="*/ 296215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254" h="592429" extrusionOk="0">
                <a:moveTo>
                  <a:pt x="0" y="296215"/>
                </a:moveTo>
                <a:cubicBezTo>
                  <a:pt x="9878" y="58317"/>
                  <a:pt x="428918" y="43598"/>
                  <a:pt x="837127" y="0"/>
                </a:cubicBezTo>
                <a:cubicBezTo>
                  <a:pt x="1276740" y="-8590"/>
                  <a:pt x="1678232" y="118672"/>
                  <a:pt x="1674254" y="296215"/>
                </a:cubicBezTo>
                <a:cubicBezTo>
                  <a:pt x="1742856" y="414466"/>
                  <a:pt x="1268218" y="672036"/>
                  <a:pt x="837127" y="592430"/>
                </a:cubicBezTo>
                <a:cubicBezTo>
                  <a:pt x="366541" y="619538"/>
                  <a:pt x="17995" y="443982"/>
                  <a:pt x="0" y="2962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6A4152-C66D-4142-97D3-4C67AD31F77F}"/>
              </a:ext>
            </a:extLst>
          </p:cNvPr>
          <p:cNvSpPr/>
          <p:nvPr/>
        </p:nvSpPr>
        <p:spPr>
          <a:xfrm>
            <a:off x="1896155" y="1995395"/>
            <a:ext cx="1674254" cy="592429"/>
          </a:xfrm>
          <a:custGeom>
            <a:avLst/>
            <a:gdLst>
              <a:gd name="connsiteX0" fmla="*/ 0 w 1674254"/>
              <a:gd name="connsiteY0" fmla="*/ 296215 h 592429"/>
              <a:gd name="connsiteX1" fmla="*/ 837127 w 1674254"/>
              <a:gd name="connsiteY1" fmla="*/ 0 h 592429"/>
              <a:gd name="connsiteX2" fmla="*/ 1674254 w 1674254"/>
              <a:gd name="connsiteY2" fmla="*/ 296215 h 592429"/>
              <a:gd name="connsiteX3" fmla="*/ 837127 w 1674254"/>
              <a:gd name="connsiteY3" fmla="*/ 592430 h 592429"/>
              <a:gd name="connsiteX4" fmla="*/ 0 w 1674254"/>
              <a:gd name="connsiteY4" fmla="*/ 296215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254" h="592429" extrusionOk="0">
                <a:moveTo>
                  <a:pt x="0" y="296215"/>
                </a:moveTo>
                <a:cubicBezTo>
                  <a:pt x="9878" y="58317"/>
                  <a:pt x="428918" y="43598"/>
                  <a:pt x="837127" y="0"/>
                </a:cubicBezTo>
                <a:cubicBezTo>
                  <a:pt x="1276740" y="-8590"/>
                  <a:pt x="1678232" y="118672"/>
                  <a:pt x="1674254" y="296215"/>
                </a:cubicBezTo>
                <a:cubicBezTo>
                  <a:pt x="1742856" y="414466"/>
                  <a:pt x="1268218" y="672036"/>
                  <a:pt x="837127" y="592430"/>
                </a:cubicBezTo>
                <a:cubicBezTo>
                  <a:pt x="366541" y="619538"/>
                  <a:pt x="17995" y="443982"/>
                  <a:pt x="0" y="2962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71E4A1-16B1-4443-8DE3-B95566D1F8A3}"/>
              </a:ext>
            </a:extLst>
          </p:cNvPr>
          <p:cNvSpPr/>
          <p:nvPr/>
        </p:nvSpPr>
        <p:spPr>
          <a:xfrm>
            <a:off x="9174865" y="788582"/>
            <a:ext cx="734096" cy="795519"/>
          </a:xfrm>
          <a:custGeom>
            <a:avLst/>
            <a:gdLst>
              <a:gd name="connsiteX0" fmla="*/ 0 w 734096"/>
              <a:gd name="connsiteY0" fmla="*/ 397760 h 795519"/>
              <a:gd name="connsiteX1" fmla="*/ 367048 w 734096"/>
              <a:gd name="connsiteY1" fmla="*/ 0 h 795519"/>
              <a:gd name="connsiteX2" fmla="*/ 734096 w 734096"/>
              <a:gd name="connsiteY2" fmla="*/ 397760 h 795519"/>
              <a:gd name="connsiteX3" fmla="*/ 367048 w 734096"/>
              <a:gd name="connsiteY3" fmla="*/ 795520 h 795519"/>
              <a:gd name="connsiteX4" fmla="*/ 0 w 734096"/>
              <a:gd name="connsiteY4" fmla="*/ 397760 h 79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096" h="795519" extrusionOk="0">
                <a:moveTo>
                  <a:pt x="0" y="397760"/>
                </a:moveTo>
                <a:cubicBezTo>
                  <a:pt x="3314" y="153157"/>
                  <a:pt x="175761" y="9206"/>
                  <a:pt x="367048" y="0"/>
                </a:cubicBezTo>
                <a:cubicBezTo>
                  <a:pt x="528629" y="-15553"/>
                  <a:pt x="737750" y="165272"/>
                  <a:pt x="734096" y="397760"/>
                </a:cubicBezTo>
                <a:cubicBezTo>
                  <a:pt x="761280" y="599469"/>
                  <a:pt x="562604" y="813762"/>
                  <a:pt x="367048" y="795520"/>
                </a:cubicBezTo>
                <a:cubicBezTo>
                  <a:pt x="159362" y="811845"/>
                  <a:pt x="11408" y="607403"/>
                  <a:pt x="0" y="39776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06E353-AE11-4AC3-BBAD-C877471970CF}"/>
              </a:ext>
            </a:extLst>
          </p:cNvPr>
          <p:cNvSpPr/>
          <p:nvPr/>
        </p:nvSpPr>
        <p:spPr>
          <a:xfrm>
            <a:off x="7097072" y="5198964"/>
            <a:ext cx="1674254" cy="592429"/>
          </a:xfrm>
          <a:custGeom>
            <a:avLst/>
            <a:gdLst>
              <a:gd name="connsiteX0" fmla="*/ 0 w 1674254"/>
              <a:gd name="connsiteY0" fmla="*/ 296215 h 592429"/>
              <a:gd name="connsiteX1" fmla="*/ 837127 w 1674254"/>
              <a:gd name="connsiteY1" fmla="*/ 0 h 592429"/>
              <a:gd name="connsiteX2" fmla="*/ 1674254 w 1674254"/>
              <a:gd name="connsiteY2" fmla="*/ 296215 h 592429"/>
              <a:gd name="connsiteX3" fmla="*/ 837127 w 1674254"/>
              <a:gd name="connsiteY3" fmla="*/ 592430 h 592429"/>
              <a:gd name="connsiteX4" fmla="*/ 0 w 1674254"/>
              <a:gd name="connsiteY4" fmla="*/ 296215 h 59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254" h="592429" extrusionOk="0">
                <a:moveTo>
                  <a:pt x="0" y="296215"/>
                </a:moveTo>
                <a:cubicBezTo>
                  <a:pt x="9878" y="58317"/>
                  <a:pt x="428918" y="43598"/>
                  <a:pt x="837127" y="0"/>
                </a:cubicBezTo>
                <a:cubicBezTo>
                  <a:pt x="1276740" y="-8590"/>
                  <a:pt x="1678232" y="118672"/>
                  <a:pt x="1674254" y="296215"/>
                </a:cubicBezTo>
                <a:cubicBezTo>
                  <a:pt x="1742856" y="414466"/>
                  <a:pt x="1268218" y="672036"/>
                  <a:pt x="837127" y="592430"/>
                </a:cubicBezTo>
                <a:cubicBezTo>
                  <a:pt x="366541" y="619538"/>
                  <a:pt x="17995" y="443982"/>
                  <a:pt x="0" y="29621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ADAEA-B82A-4163-8782-BBAA7180A3C0}"/>
              </a:ext>
            </a:extLst>
          </p:cNvPr>
          <p:cNvSpPr txBox="1"/>
          <p:nvPr/>
        </p:nvSpPr>
        <p:spPr>
          <a:xfrm>
            <a:off x="268227" y="561436"/>
            <a:ext cx="60981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404040"/>
                </a:solidFill>
                <a:latin typeface="+mn-ea"/>
              </a:rPr>
              <a:t>Single Layer </a:t>
            </a:r>
          </a:p>
        </p:txBody>
      </p:sp>
    </p:spTree>
    <p:extLst>
      <p:ext uri="{BB962C8B-B14F-4D97-AF65-F5344CB8AC3E}">
        <p14:creationId xmlns:p14="http://schemas.microsoft.com/office/powerpoint/2010/main" val="379117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4">
            <a:extLst>
              <a:ext uri="{FF2B5EF4-FFF2-40B4-BE49-F238E27FC236}">
                <a16:creationId xmlns:a16="http://schemas.microsoft.com/office/drawing/2014/main" id="{9C7503C5-3F5C-47AF-993D-A0CCF40E9C8B}"/>
              </a:ext>
            </a:extLst>
          </p:cNvPr>
          <p:cNvSpPr/>
          <p:nvPr/>
        </p:nvSpPr>
        <p:spPr>
          <a:xfrm>
            <a:off x="0" y="122983"/>
            <a:ext cx="12192000" cy="3070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66A9E-6CAD-4346-91C2-09929347FD0F}"/>
              </a:ext>
            </a:extLst>
          </p:cNvPr>
          <p:cNvSpPr txBox="1"/>
          <p:nvPr/>
        </p:nvSpPr>
        <p:spPr>
          <a:xfrm>
            <a:off x="268227" y="122596"/>
            <a:ext cx="492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End2End Memory Network 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ea typeface="나눔바른고딕" panose="020B0603020101020101" pitchFamily="50" charset="-127"/>
              </a:rPr>
              <a:t>구조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800449-F7AA-40D3-A6AF-692F72F9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6C6D-3FD4-4744-B681-2BD1BB34E6E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4AEE03-CF5D-4CCA-8CAA-D74CBB197E2E}"/>
                  </a:ext>
                </a:extLst>
              </p:cNvPr>
              <p:cNvSpPr txBox="1"/>
              <p:nvPr/>
            </p:nvSpPr>
            <p:spPr>
              <a:xfrm>
                <a:off x="268226" y="684675"/>
                <a:ext cx="11646652" cy="535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Input</a:t>
                </a:r>
                <a:r>
                  <a:rPr lang="ko-KR" altLang="en-US" b="1" dirty="0">
                    <a:solidFill>
                      <a:srgbClr val="404040"/>
                    </a:solidFill>
                    <a:latin typeface="+mn-ea"/>
                  </a:rPr>
                  <a:t> </a:t>
                </a: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Memory</a:t>
                </a:r>
                <a:r>
                  <a:rPr lang="ko-KR" altLang="en-US" b="1" dirty="0">
                    <a:solidFill>
                      <a:srgbClr val="404040"/>
                    </a:solidFill>
                    <a:latin typeface="+mn-ea"/>
                  </a:rPr>
                  <a:t> </a:t>
                </a: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Representation	( x : story </a:t>
                </a:r>
                <a:r>
                  <a:rPr lang="ko-KR" altLang="en-US" b="1" dirty="0">
                    <a:solidFill>
                      <a:srgbClr val="404040"/>
                    </a:solidFill>
                    <a:latin typeface="+mn-ea"/>
                  </a:rPr>
                  <a:t>문장들</a:t>
                </a: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 , q : </a:t>
                </a:r>
                <a:r>
                  <a:rPr lang="ko-KR" altLang="en-US" b="1" dirty="0">
                    <a:solidFill>
                      <a:srgbClr val="404040"/>
                    </a:solidFill>
                    <a:latin typeface="+mn-ea"/>
                  </a:rPr>
                  <a:t>질문 벡터 </a:t>
                </a: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)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m</a:t>
                </a:r>
                <a:r>
                  <a:rPr lang="en-US" altLang="ko-KR" sz="1600" baseline="-25000" dirty="0">
                    <a:solidFill>
                      <a:srgbClr val="404040"/>
                    </a:solidFill>
                    <a:latin typeface="+mn-ea"/>
                  </a:rPr>
                  <a:t>i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A·x</a:t>
                </a:r>
                <a:r>
                  <a:rPr lang="en-US" altLang="ko-KR" sz="1600" baseline="-25000" dirty="0" err="1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		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	( dx1 )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( dxv )·( vx1 )</a:t>
                </a:r>
                <a:endParaRPr lang="en-US" altLang="ko-KR" sz="1000" i="1" baseline="-25000" dirty="0">
                  <a:solidFill>
                    <a:srgbClr val="404040"/>
                  </a:solidFill>
                  <a:latin typeface="+mn-ea"/>
                </a:endParaRP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u  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B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·q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		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	( dx1 )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( dxv )·( vx1 )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lang="en-US" altLang="ko-KR" sz="1600" dirty="0">
                  <a:solidFill>
                    <a:srgbClr val="404040"/>
                  </a:solidFill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600" b="1" dirty="0">
                    <a:solidFill>
                      <a:srgbClr val="404040"/>
                    </a:solidFill>
                    <a:latin typeface="+mn-ea"/>
                  </a:rPr>
                  <a:t>Story(</a:t>
                </a:r>
                <a:r>
                  <a:rPr lang="ko-KR" altLang="en-US" sz="1600" b="1" dirty="0">
                    <a:solidFill>
                      <a:srgbClr val="404040"/>
                    </a:solidFill>
                    <a:latin typeface="+mn-ea"/>
                  </a:rPr>
                  <a:t>문장</a:t>
                </a:r>
                <a:r>
                  <a:rPr lang="en-US" altLang="ko-KR" sz="1600" b="1" dirty="0">
                    <a:solidFill>
                      <a:srgbClr val="404040"/>
                    </a:solidFill>
                    <a:latin typeface="+mn-ea"/>
                  </a:rPr>
                  <a:t>)</a:t>
                </a:r>
                <a:r>
                  <a:rPr lang="ko-KR" altLang="en-US" sz="1600" b="1" dirty="0">
                    <a:solidFill>
                      <a:srgbClr val="404040"/>
                    </a:solidFill>
                    <a:latin typeface="+mn-ea"/>
                  </a:rPr>
                  <a:t>과</a:t>
                </a:r>
                <a:r>
                  <a:rPr lang="en-US" altLang="ko-KR" sz="1600" b="1" dirty="0">
                    <a:solidFill>
                      <a:srgbClr val="404040"/>
                    </a:solidFill>
                    <a:latin typeface="+mn-ea"/>
                  </a:rPr>
                  <a:t> </a:t>
                </a:r>
                <a:r>
                  <a:rPr lang="ko-KR" altLang="en-US" sz="1600" b="1" dirty="0">
                    <a:solidFill>
                      <a:srgbClr val="404040"/>
                    </a:solidFill>
                    <a:latin typeface="+mn-ea"/>
                  </a:rPr>
                  <a:t>질문의 유사도 확률 계산</a:t>
                </a:r>
                <a:endParaRPr lang="en-US" altLang="ko-KR" sz="1600" b="1" dirty="0">
                  <a:solidFill>
                    <a:srgbClr val="404040"/>
                  </a:solidFill>
                  <a:latin typeface="+mn-ea"/>
                </a:endParaRP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p</a:t>
                </a:r>
                <a:r>
                  <a:rPr lang="en-US" altLang="ko-KR" sz="1600" baseline="-25000" dirty="0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Softmax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(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u</a:t>
                </a:r>
                <a:r>
                  <a:rPr lang="en-US" altLang="ko-KR" sz="1600" baseline="30000" dirty="0" err="1">
                    <a:solidFill>
                      <a:srgbClr val="404040"/>
                    </a:solidFill>
                    <a:latin typeface="+mn-ea"/>
                  </a:rPr>
                  <a:t>T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·m</a:t>
                </a:r>
                <a:r>
                  <a:rPr lang="en-US" altLang="ko-KR" sz="1600" baseline="-25000" dirty="0" err="1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)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endParaRPr lang="en-US" altLang="ko-KR" sz="1600" dirty="0">
                  <a:solidFill>
                    <a:srgbClr val="404040"/>
                  </a:solidFill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Output Memory Representation	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c</a:t>
                </a:r>
                <a:r>
                  <a:rPr lang="en-US" altLang="ko-KR" sz="1600" baseline="-25000" dirty="0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C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·x</a:t>
                </a:r>
                <a:r>
                  <a:rPr lang="en-US" altLang="ko-KR" sz="1600" baseline="-25000" dirty="0" err="1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			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( dx1 )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( dxv )·( vx1 )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o  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ko-KR" altLang="en-US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∑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p</a:t>
                </a:r>
                <a:r>
                  <a:rPr lang="en-US" altLang="ko-KR" sz="1600" baseline="-25000" dirty="0" err="1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i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·c</a:t>
                </a:r>
                <a:r>
                  <a:rPr lang="en-US" altLang="ko-KR" sz="1600" baseline="-25000" dirty="0" err="1">
                    <a:solidFill>
                      <a:srgbClr val="404040"/>
                    </a:solidFill>
                    <a:latin typeface="+mn-ea"/>
                  </a:rPr>
                  <a:t>i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		</a:t>
                </a:r>
                <a:r>
                  <a:rPr lang="en-US" altLang="ko-KR" sz="1000" i="1" dirty="0">
                    <a:solidFill>
                      <a:srgbClr val="404040"/>
                    </a:solidFill>
                    <a:latin typeface="+mn-ea"/>
                  </a:rPr>
                  <a:t>(	 </a:t>
                </a:r>
                <a:r>
                  <a:rPr lang="ko-KR" altLang="en-US" sz="1000" i="1" dirty="0">
                    <a:solidFill>
                      <a:srgbClr val="404040"/>
                    </a:solidFill>
                    <a:latin typeface="+mn-ea"/>
                  </a:rPr>
                  <a:t>확률 벡터와 아웃풋 벡터의 가중 평균</a:t>
                </a:r>
                <a:endParaRPr lang="en-US" altLang="ko-KR" sz="1000" i="1" dirty="0">
                  <a:solidFill>
                    <a:srgbClr val="404040"/>
                  </a:solidFill>
                  <a:latin typeface="+mn-ea"/>
                </a:endParaRPr>
              </a:p>
              <a:p>
                <a:pPr lvl="1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sz="1600" dirty="0">
                  <a:solidFill>
                    <a:srgbClr val="404040"/>
                  </a:solidFill>
                  <a:latin typeface="+mn-ea"/>
                </a:endParaRPr>
              </a:p>
              <a:p>
                <a:pPr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b="1" dirty="0">
                    <a:solidFill>
                      <a:srgbClr val="404040"/>
                    </a:solidFill>
                    <a:latin typeface="+mn-ea"/>
                  </a:rPr>
                  <a:t>Generating the final prediction</a:t>
                </a: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 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 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  <a:sym typeface="Wingdings" panose="05000000000000000000" pitchFamily="2" charset="2"/>
                  </a:rPr>
                  <a:t>Softmax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( W·(</a:t>
                </a:r>
                <a:r>
                  <a:rPr lang="en-US" altLang="ko-KR" sz="1600" dirty="0" err="1">
                    <a:solidFill>
                      <a:srgbClr val="404040"/>
                    </a:solidFill>
                    <a:latin typeface="+mn-ea"/>
                  </a:rPr>
                  <a:t>o+u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) )	</a:t>
                </a:r>
                <a:r>
                  <a:rPr lang="ko-KR" altLang="en-US" sz="1000" i="1" dirty="0">
                    <a:solidFill>
                      <a:srgbClr val="404040"/>
                    </a:solidFill>
                    <a:latin typeface="+mn-ea"/>
                  </a:rPr>
                  <a:t>최종 표현과 질문 벡터를 더 후 확률 값으로 예측</a:t>
                </a:r>
                <a:endParaRPr lang="en-US" altLang="ko-KR" sz="1000" i="1" dirty="0">
                  <a:solidFill>
                    <a:srgbClr val="404040"/>
                  </a:solidFill>
                  <a:latin typeface="+mn-ea"/>
                </a:endParaRPr>
              </a:p>
              <a:p>
                <a:pPr marL="742950" lvl="1" indent="-28575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true a </a:t>
                </a:r>
                <a:r>
                  <a:rPr lang="ko-KR" altLang="en-US" sz="1600" dirty="0">
                    <a:solidFill>
                      <a:srgbClr val="404040"/>
                    </a:solidFill>
                    <a:latin typeface="+mn-ea"/>
                  </a:rPr>
                  <a:t>와</a:t>
                </a:r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404040"/>
                    </a:solidFill>
                    <a:latin typeface="+mn-ea"/>
                  </a:rPr>
                  <a:t> </a:t>
                </a:r>
                <a:r>
                  <a:rPr lang="ko-KR" altLang="en-US" sz="1600" dirty="0">
                    <a:solidFill>
                      <a:srgbClr val="404040"/>
                    </a:solidFill>
                    <a:latin typeface="+mn-ea"/>
                  </a:rPr>
                  <a:t>비교</a:t>
                </a:r>
                <a:endParaRPr lang="en-US" altLang="ko-KR" sz="1600" dirty="0">
                  <a:solidFill>
                    <a:srgbClr val="40404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4AEE03-CF5D-4CCA-8CAA-D74CBB197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6" y="684675"/>
                <a:ext cx="11646652" cy="5353838"/>
              </a:xfrm>
              <a:prstGeom prst="rect">
                <a:avLst/>
              </a:prstGeom>
              <a:blipFill>
                <a:blip r:embed="rId3"/>
                <a:stretch>
                  <a:fillRect l="-419" b="-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96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6A3BF869A1F54E9AEAE34E78478EFC" ma:contentTypeVersion="10" ma:contentTypeDescription="새 문서를 만듭니다." ma:contentTypeScope="" ma:versionID="813cc82d99db7085883d1a9bb0062f17">
  <xsd:schema xmlns:xsd="http://www.w3.org/2001/XMLSchema" xmlns:xs="http://www.w3.org/2001/XMLSchema" xmlns:p="http://schemas.microsoft.com/office/2006/metadata/properties" xmlns:ns3="600229fa-eb53-4b89-a2d7-c34df5262b98" targetNamespace="http://schemas.microsoft.com/office/2006/metadata/properties" ma:root="true" ma:fieldsID="0cc4220ed1b9a4bf537e60960373a3c4" ns3:_="">
    <xsd:import namespace="600229fa-eb53-4b89-a2d7-c34df5262b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229fa-eb53-4b89-a2d7-c34df5262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A9DA6-CCE5-4CD8-88D9-6671FF4A912F}">
  <ds:schemaRefs>
    <ds:schemaRef ds:uri="http://schemas.microsoft.com/office/2006/documentManagement/types"/>
    <ds:schemaRef ds:uri="http://purl.org/dc/elements/1.1/"/>
    <ds:schemaRef ds:uri="600229fa-eb53-4b89-a2d7-c34df5262b98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2544DE-D17E-4E52-8D87-C28918C5F796}">
  <ds:schemaRefs>
    <ds:schemaRef ds:uri="600229fa-eb53-4b89-a2d7-c34df5262b98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0AE60C-310C-4B17-A4A8-840AF56103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1510</Words>
  <Application>Microsoft Office PowerPoint</Application>
  <PresentationFormat>와이드스크린</PresentationFormat>
  <Paragraphs>238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Avenir</vt:lpstr>
      <vt:lpstr>MathJax_Math-italic</vt:lpstr>
      <vt:lpstr>나눔바른고딕</vt:lpstr>
      <vt:lpstr>나눔스퀘어 Bold</vt:lpstr>
      <vt:lpstr>맑은 고딕</vt:lpstr>
      <vt:lpstr>Arial</vt:lpstr>
      <vt:lpstr>Cambria Math</vt:lpstr>
      <vt:lpstr>Source Sans Pro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심아름</dc:creator>
  <cp:lastModifiedBy>심아름</cp:lastModifiedBy>
  <cp:revision>1</cp:revision>
  <cp:lastPrinted>2020-06-23T11:23:03Z</cp:lastPrinted>
  <dcterms:created xsi:type="dcterms:W3CDTF">2020-02-24T08:19:23Z</dcterms:created>
  <dcterms:modified xsi:type="dcterms:W3CDTF">2020-11-17T20:54:39Z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0x010100826A3BF869A1F54E9AEAE34E78478EFC</vt:lpwstr>
  </property>
</Properties>
</file>