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7" r:id="rId7"/>
    <p:sldId id="1858" r:id="rId8"/>
    <p:sldId id="1859" r:id="rId9"/>
    <p:sldId id="1861" r:id="rId10"/>
    <p:sldId id="1860" r:id="rId11"/>
    <p:sldId id="1862" r:id="rId12"/>
    <p:sldId id="1532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  <p14:sldId id="1857"/>
            <p14:sldId id="1858"/>
            <p14:sldId id="1859"/>
            <p14:sldId id="1861"/>
            <p14:sldId id="1860"/>
            <p14:sldId id="1862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156" d="100"/>
          <a:sy n="156" d="100"/>
        </p:scale>
        <p:origin x="76" y="14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12/9/2021 12:01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12/9/2021 10:14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12/9/2021 10:14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12/9/2021 10:14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testing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en-GB" dirty="0"/>
              <a:t>Quality</a:t>
            </a:r>
          </a:p>
          <a:p>
            <a:r>
              <a:rPr lang="en-GB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GB" dirty="0"/>
              <a:t>Unit vs integration</a:t>
            </a:r>
          </a:p>
          <a:p>
            <a:r>
              <a:rPr lang="en-GB" dirty="0"/>
              <a:t>Automatic vs manual</a:t>
            </a:r>
          </a:p>
          <a:p>
            <a:r>
              <a:rPr lang="en-GB" dirty="0"/>
              <a:t>Performance/capacity vs functional</a:t>
            </a:r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F83F-80A1-4FFD-AEC1-3B1F873E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BE0D-A262-4800-AC5A-082CCF40A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Generate known good test data</a:t>
            </a:r>
          </a:p>
        </p:txBody>
      </p:sp>
    </p:spTree>
    <p:extLst>
      <p:ext uri="{BB962C8B-B14F-4D97-AF65-F5344CB8AC3E}">
        <p14:creationId xmlns:p14="http://schemas.microsoft.com/office/powerpoint/2010/main" val="662786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113-F7A0-4BD4-8FB3-B09A5E76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EB7E9-6536-4449-B647-68F52868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GB" dirty="0"/>
              <a:t>EVERYTHING</a:t>
            </a:r>
          </a:p>
          <a:p>
            <a:endParaRPr lang="en-GB" dirty="0"/>
          </a:p>
          <a:p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Data quality tests – should the pipeline fail or should bad data be allowed through for data quality checks to catch? Ideally test for things which break deployment</a:t>
            </a:r>
          </a:p>
        </p:txBody>
      </p:sp>
    </p:spTree>
    <p:extLst>
      <p:ext uri="{BB962C8B-B14F-4D97-AF65-F5344CB8AC3E}">
        <p14:creationId xmlns:p14="http://schemas.microsoft.com/office/powerpoint/2010/main" val="8197582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C6-27A1-4C49-9F4A-23D983A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3A20-4A63-4676-B8AB-C147AA39A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Deployment success</a:t>
            </a:r>
          </a:p>
          <a:p>
            <a:r>
              <a:rPr lang="en-GB" dirty="0"/>
              <a:t>Pipeline speed/capacity</a:t>
            </a:r>
          </a:p>
        </p:txBody>
      </p:sp>
    </p:spTree>
    <p:extLst>
      <p:ext uri="{BB962C8B-B14F-4D97-AF65-F5344CB8AC3E}">
        <p14:creationId xmlns:p14="http://schemas.microsoft.com/office/powerpoint/2010/main" val="37356339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243</TotalTime>
  <Words>139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Test?</vt:lpstr>
      <vt:lpstr>Choosing a Framework</vt:lpstr>
      <vt:lpstr>Types of test</vt:lpstr>
      <vt:lpstr>Test Data</vt:lpstr>
      <vt:lpstr>What to test?</vt:lpstr>
      <vt:lpstr>Tests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4</cp:revision>
  <dcterms:created xsi:type="dcterms:W3CDTF">2021-12-02T09:08:25Z</dcterms:created>
  <dcterms:modified xsi:type="dcterms:W3CDTF">2021-12-09T12:07:02Z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