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4"/>
  </p:notesMasterIdLst>
  <p:handoutMasterIdLst>
    <p:handoutMasterId r:id="rId15"/>
  </p:handoutMasterIdLst>
  <p:sldIdLst>
    <p:sldId id="1856" r:id="rId6"/>
    <p:sldId id="1857" r:id="rId7"/>
    <p:sldId id="1858" r:id="rId8"/>
    <p:sldId id="1859" r:id="rId9"/>
    <p:sldId id="1861" r:id="rId10"/>
    <p:sldId id="1860" r:id="rId11"/>
    <p:sldId id="1862" r:id="rId12"/>
    <p:sldId id="1532" r:id="rId1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856"/>
            <p14:sldId id="1857"/>
            <p14:sldId id="1858"/>
            <p14:sldId id="1859"/>
            <p14:sldId id="1861"/>
            <p14:sldId id="1860"/>
            <p14:sldId id="1862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2"/>
    <a:srgbClr val="0078D4"/>
    <a:srgbClr val="107C10"/>
    <a:srgbClr val="D2D2D2"/>
    <a:srgbClr val="004B1C"/>
    <a:srgbClr val="00240D"/>
    <a:srgbClr val="BAD80A"/>
    <a:srgbClr val="666666"/>
    <a:srgbClr val="73737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2109" autoAdjust="0"/>
  </p:normalViewPr>
  <p:slideViewPr>
    <p:cSldViewPr snapToGrid="0">
      <p:cViewPr varScale="1">
        <p:scale>
          <a:sx n="67" d="100"/>
          <a:sy n="67" d="100"/>
        </p:scale>
        <p:origin x="32" y="2056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12/2/2021 9:08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12/2/2021 9:08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1E5A7B-BB8D-4368-A182-109669521632}" type="datetime8">
              <a:rPr lang="en-US" smtClean="0"/>
              <a:t>12/2/2021 9:08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9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12/2/2021 9:08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07A63-D972-4C38-8A18-02F91FDE29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4965D-4876-4EC9-99F5-75E9CBE040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A9D1B-9229-4FB4-8CD8-7357C6AC56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8122C-8D54-4A04-8AE6-3EC586417F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005A4-4C84-49A7-A843-CC183BC7AC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AB741-E7F9-4C57-97C1-3C127D2D6A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0F6800-E84B-4927-B612-925CEBBB186F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240CEE-6BB7-4D1D-A0A0-9ACBAA8DF6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7EA293-C68D-4ED3-8246-323F887D33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1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0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3000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4E6A4-5019-4AEB-B234-6EC4B782C9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B24A0-A823-49B0-B424-0BA2C81BE9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2119D-2C83-42F9-9E4A-97BFA2140C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744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979539"/>
            <a:ext cx="4167887" cy="553998"/>
          </a:xfrm>
        </p:spPr>
        <p:txBody>
          <a:bodyPr/>
          <a:lstStyle/>
          <a:p>
            <a:r>
              <a:rPr lang="en-US" dirty="0"/>
              <a:t>Agile Data Platform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testing</a:t>
            </a:r>
          </a:p>
        </p:txBody>
      </p:sp>
    </p:spTree>
    <p:extLst>
      <p:ext uri="{BB962C8B-B14F-4D97-AF65-F5344CB8AC3E}">
        <p14:creationId xmlns:p14="http://schemas.microsoft.com/office/powerpoint/2010/main" val="19335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E81251-9937-4FA2-B6E6-E5ADAB83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Test?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A7475-5C7D-4EB6-9297-DABE6F228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8007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6DA-EBBC-4435-9955-B9ACBC4F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a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C79B4-F982-493F-9F31-129CD295F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417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752D-020B-4925-B8EC-D628790B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110B7-15B4-47C0-9AFC-377A63E5F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465016"/>
          </a:xfrm>
        </p:spPr>
        <p:txBody>
          <a:bodyPr/>
          <a:lstStyle/>
          <a:p>
            <a:r>
              <a:rPr lang="en-GB" dirty="0"/>
              <a:t>Unit vs integration</a:t>
            </a:r>
          </a:p>
          <a:p>
            <a:r>
              <a:rPr lang="en-GB" dirty="0"/>
              <a:t>Automatic vs manual</a:t>
            </a:r>
          </a:p>
          <a:p>
            <a:r>
              <a:rPr lang="en-GB" dirty="0"/>
              <a:t>Performance/capacity vs functional</a:t>
            </a:r>
          </a:p>
        </p:txBody>
      </p:sp>
    </p:spTree>
    <p:extLst>
      <p:ext uri="{BB962C8B-B14F-4D97-AF65-F5344CB8AC3E}">
        <p14:creationId xmlns:p14="http://schemas.microsoft.com/office/powerpoint/2010/main" val="20422540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F83F-80A1-4FFD-AEC1-3B1F873E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FBE0D-A262-4800-AC5A-082CCF40A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r>
              <a:rPr lang="en-GB" dirty="0"/>
              <a:t>Generate known good test data</a:t>
            </a:r>
          </a:p>
        </p:txBody>
      </p:sp>
    </p:spTree>
    <p:extLst>
      <p:ext uri="{BB962C8B-B14F-4D97-AF65-F5344CB8AC3E}">
        <p14:creationId xmlns:p14="http://schemas.microsoft.com/office/powerpoint/2010/main" val="662786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2113-F7A0-4BD4-8FB3-B09A5E76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test?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EB7E9-6536-4449-B647-68F528681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60920"/>
          </a:xfrm>
        </p:spPr>
        <p:txBody>
          <a:bodyPr/>
          <a:lstStyle/>
          <a:p>
            <a:r>
              <a:rPr lang="en-GB" dirty="0"/>
              <a:t>EVERYTHING</a:t>
            </a:r>
          </a:p>
          <a:p>
            <a:endParaRPr lang="en-GB" dirty="0"/>
          </a:p>
          <a:p>
            <a:r>
              <a:rPr lang="en-GB" dirty="0"/>
              <a:t>But…</a:t>
            </a:r>
          </a:p>
          <a:p>
            <a:endParaRPr lang="en-GB" dirty="0"/>
          </a:p>
          <a:p>
            <a:r>
              <a:rPr lang="en-GB" dirty="0"/>
              <a:t>Data quality tests – should the pipeline fail or should bad data be allowed through for data quality checks to catch? Ideally test for things which break deployment</a:t>
            </a:r>
          </a:p>
        </p:txBody>
      </p:sp>
    </p:spTree>
    <p:extLst>
      <p:ext uri="{BB962C8B-B14F-4D97-AF65-F5344CB8AC3E}">
        <p14:creationId xmlns:p14="http://schemas.microsoft.com/office/powerpoint/2010/main" val="8197582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65C6-27A1-4C49-9F4A-23D983A0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23A20-4A63-4676-B8AB-C147AA39A3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GB" dirty="0"/>
              <a:t>Dates</a:t>
            </a:r>
          </a:p>
          <a:p>
            <a:r>
              <a:rPr lang="en-GB" dirty="0"/>
              <a:t>Data Types</a:t>
            </a:r>
          </a:p>
          <a:p>
            <a:r>
              <a:rPr lang="en-GB" dirty="0"/>
              <a:t>Deployment success</a:t>
            </a:r>
          </a:p>
          <a:p>
            <a:r>
              <a:rPr lang="en-GB" dirty="0"/>
              <a:t>Pipeline speed</a:t>
            </a:r>
            <a:r>
              <a:rPr lang="en-GB"/>
              <a:t>/capacity</a:t>
            </a:r>
          </a:p>
        </p:txBody>
      </p:sp>
    </p:spTree>
    <p:extLst>
      <p:ext uri="{BB962C8B-B14F-4D97-AF65-F5344CB8AC3E}">
        <p14:creationId xmlns:p14="http://schemas.microsoft.com/office/powerpoint/2010/main" val="37356339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Data_003.potx" id="{25660962-25C7-4D91-B386-CCD325A80066}" vid="{4F6F17CA-D349-4C25-9433-79C8FFFB7954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Data_003.potx" id="{25660962-25C7-4D91-B386-CCD325A80066}" vid="{6362C163-B3C1-4F0B-8C8F-B324921A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16-9_Illustration_2018_Data_003</Template>
  <TotalTime>131</TotalTime>
  <Words>137</Words>
  <Application>Microsoft Office PowerPoint</Application>
  <PresentationFormat>Widescreen</PresentationFormat>
  <Paragraphs>27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Agile Data Platform</vt:lpstr>
      <vt:lpstr>Why Test?</vt:lpstr>
      <vt:lpstr>Choosing a Framework</vt:lpstr>
      <vt:lpstr>Types of test</vt:lpstr>
      <vt:lpstr>Test Data</vt:lpstr>
      <vt:lpstr>What to test?</vt:lpstr>
      <vt:lpstr>Tests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Dave Lusty</dc:creator>
  <cp:keywords/>
  <dc:description/>
  <cp:lastModifiedBy>Dave Lusty</cp:lastModifiedBy>
  <cp:revision>3</cp:revision>
  <dcterms:created xsi:type="dcterms:W3CDTF">2021-12-02T09:08:25Z</dcterms:created>
  <dcterms:modified xsi:type="dcterms:W3CDTF">2021-12-02T11:20:05Z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