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8" r:id="rId3"/>
    <p:sldId id="260" r:id="rId4"/>
    <p:sldId id="269" r:id="rId5"/>
    <p:sldId id="272" r:id="rId6"/>
    <p:sldId id="270" r:id="rId7"/>
    <p:sldId id="261" r:id="rId8"/>
    <p:sldId id="274" r:id="rId9"/>
    <p:sldId id="262" r:id="rId10"/>
    <p:sldId id="263" r:id="rId11"/>
    <p:sldId id="276" r:id="rId12"/>
    <p:sldId id="264" r:id="rId13"/>
    <p:sldId id="277" r:id="rId14"/>
    <p:sldId id="275" r:id="rId15"/>
    <p:sldId id="278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2360" autoAdjust="0"/>
  </p:normalViewPr>
  <p:slideViewPr>
    <p:cSldViewPr snapToGrid="0">
      <p:cViewPr varScale="1">
        <p:scale>
          <a:sx n="73" d="100"/>
          <a:sy n="73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87D27-7FDC-40EF-9715-B8AD8E95924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E44FE-847B-416F-85D4-0972C867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E44FE-847B-416F-85D4-0972C86741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C/C++, pointers and arrays are closely related. As you know, an array name without an index is a pointer to the first element in the array. For example, consider the following array.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p[10];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statements are identical: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&amp;p[0]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E44FE-847B-416F-85D4-0972C86741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0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3D array= Images</a:t>
            </a:r>
          </a:p>
          <a:p>
            <a:r>
              <a:rPr lang="en-US" dirty="0" smtClean="0"/>
              <a:t>2D</a:t>
            </a:r>
            <a:r>
              <a:rPr lang="en-US" baseline="0" dirty="0" smtClean="0"/>
              <a:t> arrays=Matrix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E44FE-847B-416F-85D4-0972C86741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4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6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4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55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20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3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9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A62102-4EE0-436E-8AAC-D4059AC265C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AA6BA4-3C50-45E2-B8E7-8B714A04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7363" y="962990"/>
            <a:ext cx="8494015" cy="255023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</a:t>
            </a:r>
            <a:r>
              <a:rPr lang="en-US" sz="2800" dirty="0" smtClean="0"/>
              <a:t>BJECT</a:t>
            </a:r>
            <a:r>
              <a:rPr lang="en-US" sz="4800" dirty="0" smtClean="0"/>
              <a:t> O</a:t>
            </a:r>
            <a:r>
              <a:rPr lang="en-US" sz="2800" dirty="0" smtClean="0"/>
              <a:t>RIENTED </a:t>
            </a:r>
            <a:r>
              <a:rPr lang="en-US" sz="4800" dirty="0" smtClean="0"/>
              <a:t>P</a:t>
            </a:r>
            <a:r>
              <a:rPr lang="en-US" sz="2800" dirty="0" smtClean="0"/>
              <a:t>ROGRAMMING</a:t>
            </a:r>
            <a:r>
              <a:rPr lang="en-US" sz="4800" dirty="0" smtClean="0"/>
              <a:t>-</a:t>
            </a:r>
            <a:r>
              <a:rPr lang="en-US" sz="4000" dirty="0" smtClean="0"/>
              <a:t>OOP</a:t>
            </a:r>
            <a:r>
              <a:rPr lang="en-US" sz="4800" dirty="0" smtClean="0"/>
              <a:t> </a:t>
            </a:r>
            <a:r>
              <a:rPr lang="en-US" sz="4400" dirty="0" smtClean="0"/>
              <a:t>CS217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4547" y="4561751"/>
            <a:ext cx="5258633" cy="1388534"/>
          </a:xfrm>
        </p:spPr>
        <p:txBody>
          <a:bodyPr/>
          <a:lstStyle/>
          <a:p>
            <a:r>
              <a:rPr lang="en-US" dirty="0" smtClean="0"/>
              <a:t>Engr. Mashal Khan</a:t>
            </a:r>
          </a:p>
          <a:p>
            <a:r>
              <a:rPr lang="en-US" dirty="0"/>
              <a:t>m</a:t>
            </a:r>
            <a:r>
              <a:rPr lang="en-US" dirty="0" smtClean="0"/>
              <a:t>ashal.khan@nu.edu.pk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Store multiple but similar values in a single variable.</a:t>
            </a:r>
          </a:p>
          <a:p>
            <a:r>
              <a:rPr lang="en-US" dirty="0" smtClean="0"/>
              <a:t>Variable type is defined.</a:t>
            </a:r>
          </a:p>
          <a:p>
            <a:r>
              <a:rPr lang="en-US" dirty="0" smtClean="0"/>
              <a:t>Name specified.</a:t>
            </a:r>
          </a:p>
          <a:p>
            <a:r>
              <a:rPr lang="en-US" dirty="0" smtClean="0"/>
              <a:t>Size and dimension of the array is specified.</a:t>
            </a:r>
          </a:p>
          <a:p>
            <a:r>
              <a:rPr lang="en-US" dirty="0" smtClean="0"/>
              <a:t>Stored in a continuous memory location.</a:t>
            </a:r>
          </a:p>
          <a:p>
            <a:r>
              <a:rPr lang="en-US" dirty="0" smtClean="0"/>
              <a:t>Name of  the array act as pointer.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  </a:t>
            </a:r>
            <a:r>
              <a:rPr lang="en-US" dirty="0" err="1" smtClean="0"/>
              <a:t>ArrayName</a:t>
            </a:r>
            <a:r>
              <a:rPr lang="en-US" dirty="0" smtClean="0"/>
              <a:t>[Size]={Values};</a:t>
            </a:r>
          </a:p>
        </p:txBody>
      </p:sp>
    </p:spTree>
    <p:extLst>
      <p:ext uri="{BB962C8B-B14F-4D97-AF65-F5344CB8AC3E}">
        <p14:creationId xmlns:p14="http://schemas.microsoft.com/office/powerpoint/2010/main" val="7469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730" y="235132"/>
            <a:ext cx="6220144" cy="615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&amp; 3D Arrays</a:t>
            </a:r>
          </a:p>
          <a:p>
            <a:r>
              <a:rPr lang="en-US" dirty="0" smtClean="0"/>
              <a:t>Data stored in tabular form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  </a:t>
            </a:r>
            <a:r>
              <a:rPr lang="en-US" dirty="0" err="1" smtClean="0"/>
              <a:t>ArrayName</a:t>
            </a:r>
            <a:r>
              <a:rPr lang="en-US" dirty="0" smtClean="0"/>
              <a:t>[size1]</a:t>
            </a:r>
            <a:r>
              <a:rPr lang="en-US" dirty="0"/>
              <a:t> [</a:t>
            </a:r>
            <a:r>
              <a:rPr lang="en-US" dirty="0" smtClean="0"/>
              <a:t>size2] </a:t>
            </a:r>
            <a:r>
              <a:rPr lang="en-US" dirty="0"/>
              <a:t>[</a:t>
            </a:r>
            <a:r>
              <a:rPr lang="en-US" dirty="0" smtClean="0"/>
              <a:t>size3]………[</a:t>
            </a:r>
            <a:r>
              <a:rPr lang="en-US" dirty="0" err="1" smtClean="0"/>
              <a:t>sizeN</a:t>
            </a:r>
            <a:r>
              <a:rPr lang="en-US" dirty="0" smtClean="0"/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to an existing variable.</a:t>
            </a:r>
          </a:p>
          <a:p>
            <a:r>
              <a:rPr lang="en-US" dirty="0"/>
              <a:t> </a:t>
            </a:r>
            <a:r>
              <a:rPr lang="en-US" dirty="0" smtClean="0"/>
              <a:t>&amp; operator is used to create reference variables</a:t>
            </a:r>
          </a:p>
          <a:p>
            <a:r>
              <a:rPr lang="en-US" dirty="0" smtClean="0"/>
              <a:t>&amp; can also be used to get memory address of the variable.</a:t>
            </a:r>
          </a:p>
          <a:p>
            <a:pPr algn="ctr"/>
            <a:r>
              <a:rPr lang="en-US" dirty="0"/>
              <a:t>string food = "Pizza";  </a:t>
            </a:r>
            <a:br>
              <a:rPr lang="en-US" dirty="0"/>
            </a:br>
            <a:r>
              <a:rPr lang="en-US" dirty="0"/>
              <a:t>string &amp;meal = food;</a:t>
            </a:r>
            <a:r>
              <a:rPr lang="en-US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5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Variables pointing to memory addresses.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as it stores addresses</a:t>
            </a:r>
          </a:p>
          <a:p>
            <a:r>
              <a:rPr lang="en-US" dirty="0" smtClean="0"/>
              <a:t>Size= 4 bytes</a:t>
            </a:r>
          </a:p>
          <a:p>
            <a:r>
              <a:rPr lang="en-US" dirty="0" smtClean="0"/>
              <a:t>Stores the memory address as its value.</a:t>
            </a:r>
          </a:p>
          <a:p>
            <a:r>
              <a:rPr lang="en-US" dirty="0" smtClean="0"/>
              <a:t>* operator is used to create a pointer.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= Value;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ataType</a:t>
            </a:r>
            <a:r>
              <a:rPr lang="en-US" dirty="0" smtClean="0"/>
              <a:t> is same as that of the value it is pointing to.</a:t>
            </a:r>
          </a:p>
        </p:txBody>
      </p:sp>
    </p:spTree>
    <p:extLst>
      <p:ext uri="{BB962C8B-B14F-4D97-AF65-F5344CB8AC3E}">
        <p14:creationId xmlns:p14="http://schemas.microsoft.com/office/powerpoint/2010/main" val="11432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14847"/>
            <a:ext cx="10018713" cy="4576354"/>
          </a:xfrm>
        </p:spPr>
        <p:txBody>
          <a:bodyPr>
            <a:normAutofit/>
          </a:bodyPr>
          <a:lstStyle/>
          <a:p>
            <a:r>
              <a:rPr lang="en-US" dirty="0"/>
              <a:t>string food = "Pizza";  </a:t>
            </a:r>
            <a:endParaRPr lang="en-US" dirty="0" smtClean="0"/>
          </a:p>
          <a:p>
            <a:r>
              <a:rPr lang="en-US" b="1" dirty="0" smtClean="0"/>
              <a:t>string</a:t>
            </a:r>
            <a:r>
              <a:rPr lang="en-US" b="1" dirty="0"/>
              <a:t>* </a:t>
            </a:r>
            <a:r>
              <a:rPr lang="en-US" b="1" dirty="0" err="1"/>
              <a:t>ptr</a:t>
            </a:r>
            <a:r>
              <a:rPr lang="en-US" b="1" dirty="0"/>
              <a:t> = &amp;food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dirty="0" err="1"/>
              <a:t>cout</a:t>
            </a:r>
            <a:r>
              <a:rPr lang="en-US" dirty="0"/>
              <a:t> &lt;&lt; </a:t>
            </a:r>
            <a:r>
              <a:rPr lang="en-US" dirty="0" err="1" smtClean="0"/>
              <a:t>ptr</a:t>
            </a:r>
            <a:r>
              <a:rPr lang="en-US" dirty="0" smtClean="0"/>
              <a:t>         // Prints address of food</a:t>
            </a:r>
          </a:p>
          <a:p>
            <a:endParaRPr lang="en-US" dirty="0"/>
          </a:p>
          <a:p>
            <a:r>
              <a:rPr lang="en-US" b="1" dirty="0" err="1"/>
              <a:t>cout</a:t>
            </a:r>
            <a:r>
              <a:rPr lang="en-US" b="1" dirty="0"/>
              <a:t> &lt;&lt; *</a:t>
            </a:r>
            <a:r>
              <a:rPr lang="en-US" b="1" dirty="0" err="1"/>
              <a:t>ptr</a:t>
            </a:r>
            <a:r>
              <a:rPr lang="en-US" b="1" dirty="0"/>
              <a:t> </a:t>
            </a:r>
            <a:r>
              <a:rPr lang="en-US" b="1" dirty="0" smtClean="0"/>
              <a:t>       </a:t>
            </a:r>
            <a:r>
              <a:rPr lang="en-US" dirty="0" smtClean="0"/>
              <a:t>// </a:t>
            </a:r>
            <a:r>
              <a:rPr lang="en-US" dirty="0"/>
              <a:t>Prints </a:t>
            </a:r>
            <a:r>
              <a:rPr lang="en-US" dirty="0" smtClean="0"/>
              <a:t>value stored i.e. Pizza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 "Hamburger</a:t>
            </a:r>
            <a:r>
              <a:rPr lang="en-US" dirty="0" smtClean="0"/>
              <a:t>";  // change pointer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Programming Styles</a:t>
            </a:r>
          </a:p>
          <a:p>
            <a:r>
              <a:rPr lang="en-US" dirty="0" smtClean="0"/>
              <a:t>Difference between them</a:t>
            </a:r>
          </a:p>
          <a:p>
            <a:r>
              <a:rPr lang="en-US" dirty="0" smtClean="0"/>
              <a:t>Advantages and Disadvantages</a:t>
            </a:r>
          </a:p>
          <a:p>
            <a:r>
              <a:rPr lang="en-US" dirty="0" smtClean="0"/>
              <a:t>List of Languages and Tools for each</a:t>
            </a:r>
          </a:p>
          <a:p>
            <a:r>
              <a:rPr lang="en-US" b="1" dirty="0" smtClean="0"/>
              <a:t>References and Pointers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53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OOP?</a:t>
            </a:r>
          </a:p>
          <a:p>
            <a:r>
              <a:rPr lang="en-US" dirty="0" smtClean="0"/>
              <a:t>Discussion on which approach is better and why?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Reference Variables and Pointers</a:t>
            </a:r>
          </a:p>
        </p:txBody>
      </p:sp>
    </p:spTree>
    <p:extLst>
      <p:ext uri="{BB962C8B-B14F-4D97-AF65-F5344CB8AC3E}">
        <p14:creationId xmlns:p14="http://schemas.microsoft.com/office/powerpoint/2010/main" val="33437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Requisites &amp; 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426" y="2346158"/>
            <a:ext cx="9067386" cy="770021"/>
          </a:xfrm>
        </p:spPr>
        <p:txBody>
          <a:bodyPr/>
          <a:lstStyle/>
          <a:p>
            <a:r>
              <a:rPr lang="en-US" dirty="0" smtClean="0"/>
              <a:t>Intro to  programming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55290"/>
              </p:ext>
            </p:extLst>
          </p:nvPr>
        </p:nvGraphicFramePr>
        <p:xfrm>
          <a:off x="2356852" y="320681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Assessments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Quizzes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Sessionals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4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 and Rule approach.</a:t>
            </a:r>
          </a:p>
          <a:p>
            <a:r>
              <a:rPr lang="en-US" dirty="0" smtClean="0"/>
              <a:t>Divide complex problems into smaller problems.</a:t>
            </a:r>
          </a:p>
          <a:p>
            <a:r>
              <a:rPr lang="en-US" dirty="0"/>
              <a:t>Class based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Objects that can interact with each other.</a:t>
            </a:r>
          </a:p>
          <a:p>
            <a:r>
              <a:rPr lang="en-US" dirty="0" smtClean="0"/>
              <a:t>Ease in development.</a:t>
            </a:r>
          </a:p>
          <a:p>
            <a:r>
              <a:rPr lang="en-US" dirty="0" smtClean="0"/>
              <a:t>C++, </a:t>
            </a:r>
            <a:r>
              <a:rPr lang="en-US" dirty="0" err="1" smtClean="0"/>
              <a:t>C#,Python</a:t>
            </a:r>
            <a:r>
              <a:rPr lang="en-US" dirty="0" smtClean="0"/>
              <a:t>, Java</a:t>
            </a:r>
          </a:p>
        </p:txBody>
      </p:sp>
    </p:spTree>
    <p:extLst>
      <p:ext uri="{BB962C8B-B14F-4D97-AF65-F5344CB8AC3E}">
        <p14:creationId xmlns:p14="http://schemas.microsoft.com/office/powerpoint/2010/main" val="31132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Classes, Prototypes- Template</a:t>
            </a:r>
          </a:p>
          <a:p>
            <a:r>
              <a:rPr lang="en-US" dirty="0" smtClean="0"/>
              <a:t>Objects – Instance of Class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Access Modifiers</a:t>
            </a:r>
          </a:p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1" t="11964" r="241" b="7842"/>
          <a:stretch/>
        </p:blipFill>
        <p:spPr>
          <a:xfrm>
            <a:off x="3260558" y="180474"/>
            <a:ext cx="5727032" cy="64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sz="2400" dirty="0" smtClean="0"/>
              <a:t>Why 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 easier 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Ease in programming</a:t>
            </a:r>
          </a:p>
          <a:p>
            <a:r>
              <a:rPr lang="en-US" dirty="0" smtClean="0"/>
              <a:t>Ease in debugging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Easy to add or remove stuff.</a:t>
            </a:r>
          </a:p>
        </p:txBody>
      </p:sp>
    </p:spTree>
    <p:extLst>
      <p:ext uri="{BB962C8B-B14F-4D97-AF65-F5344CB8AC3E}">
        <p14:creationId xmlns:p14="http://schemas.microsoft.com/office/powerpoint/2010/main" val="35584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V/S Structured Programming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182247"/>
              </p:ext>
            </p:extLst>
          </p:nvPr>
        </p:nvGraphicFramePr>
        <p:xfrm>
          <a:off x="1484313" y="2667000"/>
          <a:ext cx="100187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/>
                <a:gridCol w="5009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Structured 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Oriented Programming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 on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Focus on Data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Down 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Bottom Up Approach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reusability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Reusable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Dependency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dependency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</a:t>
                      </a:r>
                      <a:r>
                        <a:rPr lang="en-US" baseline="0" dirty="0" smtClean="0"/>
                        <a:t> to modify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to</a:t>
                      </a:r>
                      <a:r>
                        <a:rPr lang="en-US" baseline="0" dirty="0" smtClean="0"/>
                        <a:t> modify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Abstraction and Feasibility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Abstraction and Feasibility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5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591" y="172949"/>
            <a:ext cx="10551694" cy="64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Programming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Approach </a:t>
            </a:r>
          </a:p>
          <a:p>
            <a:r>
              <a:rPr lang="en-US" dirty="0" smtClean="0"/>
              <a:t>Multiple Header files </a:t>
            </a:r>
          </a:p>
          <a:p>
            <a:r>
              <a:rPr lang="en-US" dirty="0" smtClean="0"/>
              <a:t>Link them to main file.</a:t>
            </a:r>
          </a:p>
          <a:p>
            <a:r>
              <a:rPr lang="en-US" dirty="0" smtClean="0"/>
              <a:t>Avoid lengthy and messy codes</a:t>
            </a:r>
          </a:p>
          <a:p>
            <a:r>
              <a:rPr lang="en-US" dirty="0" smtClean="0"/>
              <a:t>Proper comments and Indentation</a:t>
            </a:r>
          </a:p>
          <a:p>
            <a:r>
              <a:rPr lang="en-US" dirty="0" smtClean="0"/>
              <a:t>Use of flow charts and Pseudo 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181</TotalTime>
  <Words>450</Words>
  <Application>Microsoft Office PowerPoint</Application>
  <PresentationFormat>Widescreen</PresentationFormat>
  <Paragraphs>121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Parallax</vt:lpstr>
      <vt:lpstr>OBJECT ORIENTED PROGRAMMING-OOP CS217</vt:lpstr>
      <vt:lpstr>Pre Requisites &amp; Assessments</vt:lpstr>
      <vt:lpstr>Introduction to OOP</vt:lpstr>
      <vt:lpstr>Popular Concepts</vt:lpstr>
      <vt:lpstr>PowerPoint Presentation</vt:lpstr>
      <vt:lpstr>Features Why OOP?</vt:lpstr>
      <vt:lpstr>OOP V/S Structured Programming</vt:lpstr>
      <vt:lpstr>PowerPoint Presentation</vt:lpstr>
      <vt:lpstr>Suggested Programming Style</vt:lpstr>
      <vt:lpstr>Arrays</vt:lpstr>
      <vt:lpstr>PowerPoint Presentation</vt:lpstr>
      <vt:lpstr>Multi-Dimensional Arrays</vt:lpstr>
      <vt:lpstr>References</vt:lpstr>
      <vt:lpstr>Pointers</vt:lpstr>
      <vt:lpstr>PowerPoint Presentation</vt:lpstr>
      <vt:lpstr>Reading Assignments</vt:lpstr>
      <vt:lpstr>Topics of the 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PROGRAMMING-OOP CS217</dc:title>
  <dc:creator>Mashal Khan</dc:creator>
  <cp:lastModifiedBy>Mashal Khan</cp:lastModifiedBy>
  <cp:revision>33</cp:revision>
  <dcterms:created xsi:type="dcterms:W3CDTF">2020-01-19T11:43:07Z</dcterms:created>
  <dcterms:modified xsi:type="dcterms:W3CDTF">2020-01-20T09:58:48Z</dcterms:modified>
</cp:coreProperties>
</file>