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6" r:id="rId3"/>
    <p:sldId id="289" r:id="rId4"/>
    <p:sldId id="290" r:id="rId5"/>
    <p:sldId id="284" r:id="rId6"/>
    <p:sldId id="292" r:id="rId7"/>
    <p:sldId id="294" r:id="rId8"/>
    <p:sldId id="295" r:id="rId9"/>
    <p:sldId id="296" r:id="rId10"/>
    <p:sldId id="297" r:id="rId11"/>
    <p:sldId id="298" r:id="rId12"/>
    <p:sldId id="291" r:id="rId13"/>
    <p:sldId id="299" r:id="rId14"/>
    <p:sldId id="302" r:id="rId15"/>
    <p:sldId id="303" r:id="rId16"/>
    <p:sldId id="304" r:id="rId17"/>
    <p:sldId id="305" r:id="rId18"/>
    <p:sldId id="293" r:id="rId19"/>
    <p:sldId id="301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6927" autoAdjust="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functions are called </a:t>
            </a:r>
            <a:r>
              <a:rPr lang="en-US" b="1" dirty="0" err="1" smtClean="0"/>
              <a:t>mutators</a:t>
            </a:r>
            <a:r>
              <a:rPr lang="en-US" dirty="0" smtClean="0"/>
              <a:t> because they set change or update the values of class attributes while get functions are called </a:t>
            </a:r>
            <a:r>
              <a:rPr lang="en-US" b="1" dirty="0" err="1" smtClean="0"/>
              <a:t>accessors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8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</a:t>
            </a:r>
            <a:r>
              <a:rPr lang="en-US" dirty="0" smtClean="0"/>
              <a:t>07 </a:t>
            </a:r>
            <a:r>
              <a:rPr lang="en-US" dirty="0" smtClean="0"/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61182"/>
            <a:ext cx="10018713" cy="6196817"/>
          </a:xfrm>
        </p:spPr>
        <p:txBody>
          <a:bodyPr>
            <a:normAutofit/>
          </a:bodyPr>
          <a:lstStyle/>
          <a:p>
            <a:r>
              <a:rPr lang="en-US" dirty="0"/>
              <a:t>  class </a:t>
            </a:r>
            <a:r>
              <a:rPr lang="en-US" dirty="0" err="1"/>
              <a:t>MyClass</a:t>
            </a:r>
            <a:r>
              <a:rPr lang="en-US" dirty="0"/>
              <a:t>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 </a:t>
            </a:r>
            <a:r>
              <a:rPr lang="en-US" sz="2400" dirty="0" smtClean="0"/>
              <a:t>public:             </a:t>
            </a:r>
            <a:br>
              <a:rPr lang="en-US" sz="2400" dirty="0" smtClean="0"/>
            </a:br>
            <a:r>
              <a:rPr lang="en-US" sz="2400" dirty="0" smtClean="0"/>
              <a:t>    </a:t>
            </a:r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myNum</a:t>
            </a:r>
            <a:r>
              <a:rPr lang="en-US" sz="2400" dirty="0" smtClean="0"/>
              <a:t>;        </a:t>
            </a:r>
            <a:br>
              <a:rPr lang="en-US" sz="2400" dirty="0" smtClean="0"/>
            </a:br>
            <a:r>
              <a:rPr lang="en-US" sz="2400" dirty="0" smtClean="0"/>
              <a:t>    string 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;  </a:t>
            </a:r>
          </a:p>
          <a:p>
            <a:pPr marL="457200" lvl="1" indent="0">
              <a:buNone/>
            </a:pPr>
            <a:r>
              <a:rPr lang="en-US" sz="2400" dirty="0" smtClean="0"/>
              <a:t>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int</a:t>
            </a:r>
            <a:r>
              <a:rPr lang="en-US" sz="2400" dirty="0"/>
              <a:t> main() {</a:t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 err="1"/>
              <a:t>MyClass</a:t>
            </a:r>
            <a:r>
              <a:rPr lang="en-US" sz="2400" dirty="0"/>
              <a:t> </a:t>
            </a:r>
            <a:r>
              <a:rPr lang="en-US" sz="2400" b="1" dirty="0" err="1"/>
              <a:t>myObj</a:t>
            </a:r>
            <a:r>
              <a:rPr lang="en-US" sz="2400" dirty="0"/>
              <a:t>; 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b="1" dirty="0" err="1"/>
              <a:t>myObj.myNum</a:t>
            </a:r>
            <a:r>
              <a:rPr lang="en-US" sz="2400" dirty="0"/>
              <a:t> = 15; 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b="1" dirty="0" err="1"/>
              <a:t>myObj.myString</a:t>
            </a:r>
            <a:r>
              <a:rPr lang="en-US" sz="2400" dirty="0"/>
              <a:t> = "Some text";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  return 0;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27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86265"/>
            <a:ext cx="10018713" cy="5598941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br>
              <a:rPr lang="en-US" dirty="0"/>
            </a:br>
            <a:r>
              <a:rPr lang="en-US" dirty="0"/>
              <a:t>  public:              </a:t>
            </a:r>
            <a:br>
              <a:rPr lang="en-US" dirty="0"/>
            </a:br>
            <a:r>
              <a:rPr lang="en-US" dirty="0"/>
              <a:t>    void </a:t>
            </a:r>
            <a:r>
              <a:rPr lang="en-US" dirty="0" err="1"/>
              <a:t>myMethod</a:t>
            </a:r>
            <a:r>
              <a:rPr lang="en-US" dirty="0"/>
              <a:t>() {  </a:t>
            </a:r>
            <a:br>
              <a:rPr lang="en-US" dirty="0"/>
            </a:br>
            <a:r>
              <a:rPr lang="en-US" dirty="0"/>
              <a:t>      </a:t>
            </a:r>
            <a:r>
              <a:rPr lang="en-US" dirty="0" err="1"/>
              <a:t>cout</a:t>
            </a:r>
            <a:r>
              <a:rPr lang="en-US" dirty="0"/>
              <a:t> &lt;&lt; "Hello World!";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err="1"/>
              <a:t>int</a:t>
            </a:r>
            <a:r>
              <a:rPr lang="en-US" sz="2800" dirty="0"/>
              <a:t> main()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MyClass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;     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myObj.myMethod</a:t>
            </a:r>
            <a:r>
              <a:rPr lang="en-US" dirty="0"/>
              <a:t>();  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00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7103"/>
            <a:ext cx="10018713" cy="4304712"/>
          </a:xfrm>
        </p:spPr>
        <p:txBody>
          <a:bodyPr>
            <a:normAutofit/>
          </a:bodyPr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r>
              <a:rPr lang="en-US" dirty="0"/>
              <a:t> define how the members (attributes and methods) of a class can be accessed</a:t>
            </a:r>
            <a:r>
              <a:rPr lang="en-US" dirty="0" smtClean="0"/>
              <a:t>.</a:t>
            </a:r>
          </a:p>
          <a:p>
            <a:r>
              <a:rPr lang="en-US" dirty="0"/>
              <a:t>Reserved words 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Private </a:t>
            </a:r>
            <a:r>
              <a:rPr lang="en-US" dirty="0"/>
              <a:t>- members cannot be accessed (or viewed) from outside the </a:t>
            </a:r>
            <a:r>
              <a:rPr lang="en-US" dirty="0" smtClean="0"/>
              <a:t>class.</a:t>
            </a:r>
            <a:endParaRPr lang="en-US" b="1" dirty="0" smtClean="0"/>
          </a:p>
          <a:p>
            <a:r>
              <a:rPr lang="en-US" b="1" dirty="0" smtClean="0"/>
              <a:t>Public</a:t>
            </a:r>
            <a:r>
              <a:rPr lang="en-US" dirty="0"/>
              <a:t> - members are accessible from outside the class</a:t>
            </a:r>
            <a:endParaRPr lang="en-US" b="1" dirty="0" smtClean="0"/>
          </a:p>
          <a:p>
            <a:r>
              <a:rPr lang="en-US" b="1" dirty="0" smtClean="0"/>
              <a:t>Protected </a:t>
            </a:r>
            <a:r>
              <a:rPr lang="en-US" dirty="0"/>
              <a:t>- members cannot be accessed from outside the class, however, they can be accessed in inherited </a:t>
            </a:r>
            <a:r>
              <a:rPr lang="en-US" dirty="0" smtClean="0"/>
              <a:t>classes.</a:t>
            </a:r>
          </a:p>
          <a:p>
            <a:r>
              <a:rPr lang="en-US" b="1" dirty="0" smtClean="0"/>
              <a:t>By  default the members of the class are private.</a:t>
            </a:r>
          </a:p>
        </p:txBody>
      </p:sp>
    </p:spTree>
    <p:extLst>
      <p:ext uri="{BB962C8B-B14F-4D97-AF65-F5344CB8AC3E}">
        <p14:creationId xmlns:p14="http://schemas.microsoft.com/office/powerpoint/2010/main" val="349712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14400"/>
            <a:ext cx="10018713" cy="5556737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public:</a:t>
            </a: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x;   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private:</a:t>
            </a:r>
            <a:r>
              <a:rPr lang="en-US" dirty="0"/>
              <a:t>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y;   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main()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MyClass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myObj.x</a:t>
            </a:r>
            <a:r>
              <a:rPr lang="en-US" dirty="0"/>
              <a:t> = 25; 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myObj.y</a:t>
            </a:r>
            <a:r>
              <a:rPr lang="en-US" dirty="0"/>
              <a:t> = 50;  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58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&amp; Get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attributes of a class are modified in a program, set member function is used.</a:t>
            </a:r>
          </a:p>
          <a:p>
            <a:r>
              <a:rPr lang="en-US" dirty="0" smtClean="0"/>
              <a:t>Get member function is used to retrieve the values of class attributes</a:t>
            </a:r>
          </a:p>
          <a:p>
            <a:r>
              <a:rPr lang="en-US" dirty="0" smtClean="0"/>
              <a:t>Get and Set functions access private data indirectly.</a:t>
            </a:r>
          </a:p>
          <a:p>
            <a:r>
              <a:rPr lang="en-US" dirty="0" smtClean="0"/>
              <a:t>Data hiding</a:t>
            </a:r>
          </a:p>
          <a:p>
            <a:r>
              <a:rPr lang="en-US" dirty="0" smtClean="0"/>
              <a:t>Client does not know how the class modifies private data using these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GradeBook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CourseName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setCourseName</a:t>
            </a:r>
            <a:r>
              <a:rPr lang="en-US" dirty="0" smtClean="0"/>
              <a:t>(string name)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CourseName</a:t>
            </a:r>
            <a:r>
              <a:rPr lang="en-US" dirty="0" smtClean="0"/>
              <a:t>=name;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3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getCourseName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CourseName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make sure that </a:t>
            </a:r>
            <a:r>
              <a:rPr lang="en-US" dirty="0" smtClean="0"/>
              <a:t> sensitive </a:t>
            </a:r>
            <a:r>
              <a:rPr lang="en-US" dirty="0"/>
              <a:t>data is hidden from </a:t>
            </a:r>
            <a:r>
              <a:rPr lang="en-US" dirty="0" smtClean="0"/>
              <a:t>users.</a:t>
            </a:r>
          </a:p>
          <a:p>
            <a:r>
              <a:rPr lang="en-US" dirty="0"/>
              <a:t>declare class variables/attributes as </a:t>
            </a:r>
            <a:r>
              <a:rPr lang="en-US" dirty="0" smtClean="0"/>
              <a:t>private.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read or modify the value of a private member, you can </a:t>
            </a:r>
            <a:r>
              <a:rPr lang="en-US" dirty="0" smtClean="0"/>
              <a:t>provide public</a:t>
            </a:r>
            <a:r>
              <a:rPr lang="en-US" dirty="0"/>
              <a:t> </a:t>
            </a:r>
            <a:r>
              <a:rPr lang="en-US" b="1" dirty="0"/>
              <a:t>get</a:t>
            </a:r>
            <a:r>
              <a:rPr lang="en-US" dirty="0"/>
              <a:t> and </a:t>
            </a:r>
            <a:r>
              <a:rPr lang="en-US" b="1" dirty="0"/>
              <a:t>set</a:t>
            </a:r>
            <a:r>
              <a:rPr lang="en-US" dirty="0"/>
              <a:t> methods.</a:t>
            </a:r>
          </a:p>
        </p:txBody>
      </p:sp>
    </p:spTree>
    <p:extLst>
      <p:ext uri="{BB962C8B-B14F-4D97-AF65-F5344CB8AC3E}">
        <p14:creationId xmlns:p14="http://schemas.microsoft.com/office/powerpoint/2010/main" val="307952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ensures better control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One can </a:t>
            </a:r>
            <a:r>
              <a:rPr lang="en-US" dirty="0"/>
              <a:t>change one part of the code without affecting other parts</a:t>
            </a:r>
          </a:p>
          <a:p>
            <a:r>
              <a:rPr lang="en-US" dirty="0"/>
              <a:t>Increased security of data</a:t>
            </a:r>
          </a:p>
        </p:txBody>
      </p:sp>
    </p:spTree>
    <p:extLst>
      <p:ext uri="{BB962C8B-B14F-4D97-AF65-F5344CB8AC3E}">
        <p14:creationId xmlns:p14="http://schemas.microsoft.com/office/powerpoint/2010/main" val="39486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782672"/>
          </a:xfrm>
        </p:spPr>
        <p:txBody>
          <a:bodyPr>
            <a:normAutofit/>
          </a:bodyPr>
          <a:lstStyle/>
          <a:p>
            <a:r>
              <a:rPr lang="en-US" dirty="0" smtClean="0"/>
              <a:t>Data and the operations on that data are defined in a single unit- class</a:t>
            </a:r>
          </a:p>
          <a:p>
            <a:r>
              <a:rPr lang="en-US" dirty="0" smtClean="0"/>
              <a:t>Collection of fixed number of components.</a:t>
            </a:r>
          </a:p>
          <a:p>
            <a:r>
              <a:rPr lang="en-US" dirty="0" smtClean="0"/>
              <a:t>Components are called  members.</a:t>
            </a:r>
          </a:p>
          <a:p>
            <a:r>
              <a:rPr lang="en-US" dirty="0" smtClean="0"/>
              <a:t>Can be data and/or functions.</a:t>
            </a:r>
          </a:p>
          <a:p>
            <a:r>
              <a:rPr lang="en-US" dirty="0"/>
              <a:t>In C++, </a:t>
            </a:r>
            <a:r>
              <a:rPr lang="en-US" b="1" dirty="0"/>
              <a:t>class</a:t>
            </a:r>
            <a:r>
              <a:rPr lang="en-US" dirty="0"/>
              <a:t> is a reserved word, and it defines only a data type; no memory </a:t>
            </a:r>
            <a:r>
              <a:rPr lang="en-US" dirty="0" smtClean="0"/>
              <a:t>is allocated.</a:t>
            </a:r>
          </a:p>
          <a:p>
            <a:r>
              <a:rPr lang="en-US" dirty="0" smtClean="0"/>
              <a:t>Each class created becomes a new user defined data type.</a:t>
            </a:r>
          </a:p>
          <a:p>
            <a:r>
              <a:rPr lang="en-US" dirty="0" smtClean="0"/>
              <a:t>One can create as many classes as required that’s why C++ is called </a:t>
            </a:r>
            <a:r>
              <a:rPr lang="en-US" b="1" dirty="0" smtClean="0"/>
              <a:t>extensible programming language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0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 Employee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private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salary;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public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void </a:t>
            </a:r>
            <a:r>
              <a:rPr lang="en-US" b="1" dirty="0" err="1"/>
              <a:t>setSalary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s) {</a:t>
            </a:r>
            <a:br>
              <a:rPr lang="en-US" dirty="0"/>
            </a:br>
            <a:r>
              <a:rPr lang="en-US" dirty="0"/>
              <a:t>      salary = s;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b="1" dirty="0"/>
              <a:t> </a:t>
            </a:r>
            <a:r>
              <a:rPr lang="en-US" b="1" dirty="0" err="1"/>
              <a:t>getSalary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  return salary;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main() {</a:t>
            </a:r>
            <a:br>
              <a:rPr lang="en-US" dirty="0"/>
            </a:br>
            <a:r>
              <a:rPr lang="en-US" dirty="0"/>
              <a:t>  Employee </a:t>
            </a:r>
            <a:r>
              <a:rPr lang="en-US" dirty="0" err="1"/>
              <a:t>myObj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myObj.setSalary</a:t>
            </a:r>
            <a:r>
              <a:rPr lang="en-US" dirty="0"/>
              <a:t>(50000);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myObj.getSalary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11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classIdentifier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err="1"/>
              <a:t>classMembersList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9820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39588"/>
            <a:ext cx="10018713" cy="5916705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definition of the class, you </a:t>
            </a:r>
            <a:r>
              <a:rPr lang="en-US" b="1" dirty="0"/>
              <a:t>cannot initialize </a:t>
            </a:r>
            <a:r>
              <a:rPr lang="en-US" b="1" dirty="0" smtClean="0"/>
              <a:t>a variable </a:t>
            </a:r>
            <a:r>
              <a:rPr lang="en-US" dirty="0"/>
              <a:t>when you declare it</a:t>
            </a:r>
            <a:r>
              <a:rPr lang="en-US" dirty="0" smtClean="0"/>
              <a:t>.</a:t>
            </a:r>
          </a:p>
          <a:p>
            <a:r>
              <a:rPr lang="en-US" dirty="0"/>
              <a:t>If a member of a class is a function, you typically use the </a:t>
            </a:r>
            <a:r>
              <a:rPr lang="en-US" dirty="0" smtClean="0"/>
              <a:t>function prototype </a:t>
            </a:r>
            <a:r>
              <a:rPr lang="en-US" dirty="0"/>
              <a:t>to declare that member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smtClean="0"/>
              <a:t>a member </a:t>
            </a:r>
            <a:r>
              <a:rPr lang="en-US" dirty="0"/>
              <a:t>of a class is a function, it can (directly) access </a:t>
            </a:r>
            <a:r>
              <a:rPr lang="en-US" dirty="0" smtClean="0"/>
              <a:t>any member </a:t>
            </a:r>
            <a:r>
              <a:rPr lang="en-US" dirty="0"/>
              <a:t>of </a:t>
            </a:r>
            <a:r>
              <a:rPr lang="en-US" dirty="0" smtClean="0"/>
              <a:t>the class—member </a:t>
            </a:r>
            <a:r>
              <a:rPr lang="en-US" dirty="0"/>
              <a:t>variables and member functions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4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46252"/>
            <a:ext cx="10018713" cy="4107766"/>
          </a:xfrm>
        </p:spPr>
        <p:txBody>
          <a:bodyPr>
            <a:normAutofit/>
          </a:bodyPr>
          <a:lstStyle/>
          <a:p>
            <a:r>
              <a:rPr lang="en-US" dirty="0" smtClean="0"/>
              <a:t>Variable declared inside a class are  called </a:t>
            </a:r>
            <a:r>
              <a:rPr lang="en-US" b="1" dirty="0" smtClean="0"/>
              <a:t>attributes.</a:t>
            </a:r>
          </a:p>
          <a:p>
            <a:r>
              <a:rPr lang="en-US" dirty="0" smtClean="0"/>
              <a:t>class</a:t>
            </a:r>
            <a:r>
              <a:rPr lang="en-US" dirty="0"/>
              <a:t> </a:t>
            </a:r>
            <a:r>
              <a:rPr lang="en-US" dirty="0" err="1"/>
              <a:t>MyClass</a:t>
            </a:r>
            <a:r>
              <a:rPr lang="en-US" dirty="0"/>
              <a:t> {     </a:t>
            </a:r>
            <a:r>
              <a:rPr lang="en-US" dirty="0" smtClean="0"/>
              <a:t>    </a:t>
            </a:r>
            <a:r>
              <a:rPr lang="en-US" dirty="0"/>
              <a:t>  // The class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:             </a:t>
            </a:r>
            <a:r>
              <a:rPr lang="en-US" dirty="0" smtClean="0"/>
              <a:t>             // </a:t>
            </a:r>
            <a:r>
              <a:rPr lang="en-US" dirty="0"/>
              <a:t>Access </a:t>
            </a:r>
            <a:r>
              <a:rPr lang="en-US" dirty="0" err="1"/>
              <a:t>specifier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</a:t>
            </a:r>
            <a:r>
              <a:rPr lang="en-US" dirty="0" smtClean="0"/>
              <a:t>     // </a:t>
            </a:r>
            <a:r>
              <a:rPr lang="en-US" dirty="0"/>
              <a:t>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;  </a:t>
            </a:r>
            <a:r>
              <a:rPr lang="en-US" dirty="0" smtClean="0"/>
              <a:t>  // </a:t>
            </a:r>
            <a:r>
              <a:rPr lang="en-US" dirty="0"/>
              <a:t>Attribute (string variable)</a:t>
            </a:r>
            <a:br>
              <a:rPr lang="en-US" dirty="0"/>
            </a:br>
            <a:r>
              <a:rPr lang="en-US" dirty="0"/>
              <a:t>};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 are </a:t>
            </a:r>
            <a:r>
              <a:rPr lang="en-US" b="1" dirty="0"/>
              <a:t>functions</a:t>
            </a:r>
            <a:r>
              <a:rPr lang="en-US" dirty="0"/>
              <a:t> that belongs to the class.</a:t>
            </a:r>
          </a:p>
          <a:p>
            <a:pPr marL="0" indent="0">
              <a:buNone/>
            </a:pPr>
            <a:r>
              <a:rPr lang="en-US" dirty="0"/>
              <a:t>There are two ways to define functions that belongs to a class:</a:t>
            </a:r>
          </a:p>
          <a:p>
            <a:r>
              <a:rPr lang="en-US" dirty="0"/>
              <a:t>Inside class definition</a:t>
            </a:r>
          </a:p>
          <a:p>
            <a:r>
              <a:rPr lang="en-US" dirty="0"/>
              <a:t>Outside class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5071"/>
            <a:ext cx="10018713" cy="3906129"/>
          </a:xfrm>
        </p:spPr>
        <p:txBody>
          <a:bodyPr>
            <a:norm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r>
              <a:rPr lang="en-US" dirty="0" smtClean="0"/>
              <a:t>                          // </a:t>
            </a:r>
            <a:r>
              <a:rPr lang="en-US" dirty="0"/>
              <a:t>The class</a:t>
            </a:r>
            <a:br>
              <a:rPr lang="en-US" dirty="0"/>
            </a:br>
            <a:r>
              <a:rPr lang="en-US" dirty="0"/>
              <a:t>  public:             </a:t>
            </a:r>
            <a:r>
              <a:rPr lang="en-US" dirty="0" smtClean="0"/>
              <a:t>                                  </a:t>
            </a:r>
            <a:r>
              <a:rPr lang="en-US" dirty="0"/>
              <a:t> // Access </a:t>
            </a:r>
            <a:r>
              <a:rPr lang="en-US" dirty="0" err="1"/>
              <a:t>specifier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    </a:t>
            </a:r>
            <a:r>
              <a:rPr lang="en-US" dirty="0" smtClean="0"/>
              <a:t>                      </a:t>
            </a:r>
            <a:r>
              <a:rPr lang="en-US" dirty="0"/>
              <a:t>// 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     </a:t>
            </a:r>
          </a:p>
          <a:p>
            <a:pPr marL="0" indent="0">
              <a:buNone/>
            </a:pPr>
            <a:r>
              <a:rPr lang="en-US" dirty="0" smtClean="0"/>
              <a:t>        void</a:t>
            </a:r>
            <a:r>
              <a:rPr lang="en-US" dirty="0"/>
              <a:t> </a:t>
            </a:r>
            <a:r>
              <a:rPr lang="en-US" dirty="0" err="1"/>
              <a:t>myMethod</a:t>
            </a:r>
            <a:r>
              <a:rPr lang="en-US" dirty="0"/>
              <a:t>() {  </a:t>
            </a:r>
            <a:r>
              <a:rPr lang="en-US" dirty="0" smtClean="0"/>
              <a:t>                   // </a:t>
            </a:r>
            <a:r>
              <a:rPr lang="en-US" dirty="0"/>
              <a:t>Method/function defined inside the class</a:t>
            </a:r>
            <a:br>
              <a:rPr lang="en-US" dirty="0"/>
            </a:br>
            <a:r>
              <a:rPr lang="en-US" dirty="0"/>
              <a:t>      </a:t>
            </a:r>
            <a:r>
              <a:rPr lang="en-US" dirty="0" smtClean="0"/>
              <a:t>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 "Hello World!";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      </a:t>
            </a:r>
            <a:r>
              <a:rPr lang="en-US" dirty="0"/>
              <a:t>  }</a:t>
            </a:r>
            <a:br>
              <a:rPr lang="en-US" dirty="0"/>
            </a:br>
            <a:r>
              <a:rPr lang="en-US" dirty="0" smtClean="0"/>
              <a:t>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41009"/>
            <a:ext cx="10018713" cy="47501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 {        </a:t>
            </a:r>
            <a:r>
              <a:rPr lang="en-US" dirty="0" smtClean="0"/>
              <a:t>                           // </a:t>
            </a:r>
            <a:r>
              <a:rPr lang="en-US" dirty="0"/>
              <a:t>The class</a:t>
            </a:r>
            <a:br>
              <a:rPr lang="en-US" dirty="0"/>
            </a:br>
            <a:r>
              <a:rPr lang="en-US" dirty="0"/>
              <a:t>   public:                                                // Access </a:t>
            </a:r>
            <a:r>
              <a:rPr lang="en-US" dirty="0" err="1"/>
              <a:t>specifier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                                  // Attribute (</a:t>
            </a:r>
            <a:r>
              <a:rPr lang="en-US" dirty="0" err="1"/>
              <a:t>int</a:t>
            </a:r>
            <a:r>
              <a:rPr lang="en-US" dirty="0"/>
              <a:t> variable)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myString</a:t>
            </a:r>
            <a:r>
              <a:rPr lang="en-US" dirty="0"/>
              <a:t>        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    void</a:t>
            </a:r>
            <a:r>
              <a:rPr lang="en-US" dirty="0"/>
              <a:t> </a:t>
            </a:r>
            <a:r>
              <a:rPr lang="en-US" dirty="0" err="1"/>
              <a:t>myMethod</a:t>
            </a:r>
            <a:r>
              <a:rPr lang="en-US" dirty="0"/>
              <a:t>();  </a:t>
            </a:r>
            <a:r>
              <a:rPr lang="en-US" dirty="0" smtClean="0"/>
              <a:t>                    </a:t>
            </a:r>
            <a:r>
              <a:rPr lang="en-US" dirty="0"/>
              <a:t> // Method/function declaration</a:t>
            </a:r>
            <a:br>
              <a:rPr lang="en-US" dirty="0"/>
            </a:br>
            <a:r>
              <a:rPr lang="en-US" dirty="0" smtClean="0"/>
              <a:t>     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Method/function definition outside the class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        void</a:t>
            </a:r>
            <a:r>
              <a:rPr lang="en-US" dirty="0"/>
              <a:t> </a:t>
            </a:r>
            <a:r>
              <a:rPr lang="en-US" b="1" dirty="0" err="1"/>
              <a:t>MyClass</a:t>
            </a:r>
            <a:r>
              <a:rPr lang="en-US" b="1" dirty="0"/>
              <a:t>::</a:t>
            </a:r>
            <a:r>
              <a:rPr lang="en-US" b="1" dirty="0" err="1"/>
              <a:t>myMethod</a:t>
            </a:r>
            <a:r>
              <a:rPr lang="en-US" b="1" dirty="0"/>
              <a:t>()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 "Hello World!";</a:t>
            </a:r>
            <a:br>
              <a:rPr lang="en-US" dirty="0"/>
            </a:br>
            <a:r>
              <a:rPr lang="en-US" dirty="0" smtClean="0"/>
              <a:t>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instance of a class is called Object</a:t>
            </a:r>
          </a:p>
          <a:p>
            <a:r>
              <a:rPr lang="en-US" dirty="0" smtClean="0"/>
              <a:t>The members of the class are accessed using dot(.)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62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1478</TotalTime>
  <Words>412</Words>
  <Application>Microsoft Office PowerPoint</Application>
  <PresentationFormat>Widescreen</PresentationFormat>
  <Paragraphs>78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 Classes</vt:lpstr>
      <vt:lpstr>Classes</vt:lpstr>
      <vt:lpstr>Definition</vt:lpstr>
      <vt:lpstr>PowerPoint Presentation</vt:lpstr>
      <vt:lpstr>Class Attributes</vt:lpstr>
      <vt:lpstr>Class Methods</vt:lpstr>
      <vt:lpstr>PowerPoint Presentation</vt:lpstr>
      <vt:lpstr>PowerPoint Presentation</vt:lpstr>
      <vt:lpstr>Creating Objects</vt:lpstr>
      <vt:lpstr>PowerPoint Presentation</vt:lpstr>
      <vt:lpstr>PowerPoint Presentation</vt:lpstr>
      <vt:lpstr>Access Specifiers</vt:lpstr>
      <vt:lpstr>PowerPoint Presentation</vt:lpstr>
      <vt:lpstr>Set &amp; Get Member Functions</vt:lpstr>
      <vt:lpstr>Example</vt:lpstr>
      <vt:lpstr>Set Member Function</vt:lpstr>
      <vt:lpstr>Get Member Function</vt:lpstr>
      <vt:lpstr>Encapsulation</vt:lpstr>
      <vt:lpstr>Why Encapsulation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120</cp:revision>
  <dcterms:created xsi:type="dcterms:W3CDTF">2020-01-23T05:47:47Z</dcterms:created>
  <dcterms:modified xsi:type="dcterms:W3CDTF">2020-02-08T09:40:59Z</dcterms:modified>
</cp:coreProperties>
</file>