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2" r:id="rId3"/>
    <p:sldId id="303" r:id="rId4"/>
    <p:sldId id="304" r:id="rId5"/>
    <p:sldId id="305" r:id="rId6"/>
    <p:sldId id="293" r:id="rId7"/>
    <p:sldId id="301" r:id="rId8"/>
    <p:sldId id="300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6927" autoAdjust="0"/>
  </p:normalViewPr>
  <p:slideViewPr>
    <p:cSldViewPr snapToGrid="0">
      <p:cViewPr varScale="1">
        <p:scale>
          <a:sx n="68" d="100"/>
          <a:sy n="6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functions are called </a:t>
            </a:r>
            <a:r>
              <a:rPr lang="en-US" b="1" dirty="0" err="1" smtClean="0"/>
              <a:t>mutators</a:t>
            </a:r>
            <a:r>
              <a:rPr lang="en-US" dirty="0" smtClean="0"/>
              <a:t> because they set change or update the values of class attributes while get functions are called </a:t>
            </a:r>
            <a:r>
              <a:rPr lang="en-US" b="1" dirty="0" err="1" smtClean="0"/>
              <a:t>accessors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83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name as class so that compiler can distinguish it from other methods of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C24A3-6F7E-404F-BAA1-64DAB5F02D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Class Constructors  &amp; Destructors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 </a:t>
            </a:r>
            <a:r>
              <a:rPr lang="en-US" dirty="0" smtClean="0"/>
              <a:t>08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29995"/>
            <a:ext cx="10018713" cy="4961206"/>
          </a:xfrm>
        </p:spPr>
        <p:txBody>
          <a:bodyPr/>
          <a:lstStyle/>
          <a:p>
            <a:r>
              <a:rPr lang="en-US" dirty="0" smtClean="0"/>
              <a:t>Different than other member functions.</a:t>
            </a:r>
          </a:p>
          <a:p>
            <a:r>
              <a:rPr lang="en-US" dirty="0" smtClean="0"/>
              <a:t>Cant have any return type not even void.</a:t>
            </a:r>
          </a:p>
          <a:p>
            <a:r>
              <a:rPr lang="en-US" dirty="0" smtClean="0"/>
              <a:t>Declared public</a:t>
            </a:r>
          </a:p>
          <a:p>
            <a:r>
              <a:rPr lang="en-US" dirty="0" smtClean="0"/>
              <a:t>Class generally have one constructor</a:t>
            </a:r>
          </a:p>
          <a:p>
            <a:r>
              <a:rPr lang="en-US" dirty="0" smtClean="0"/>
              <a:t>Multiple can be defined using function overloading</a:t>
            </a:r>
          </a:p>
          <a:p>
            <a:r>
              <a:rPr lang="en-US" dirty="0" smtClean="0"/>
              <a:t>Constructor call occurs when object is created.</a:t>
            </a:r>
          </a:p>
          <a:p>
            <a:r>
              <a:rPr lang="en-US" dirty="0" smtClean="0"/>
              <a:t>If  not explicitly included, compiler provides a default constructor with no parameters.</a:t>
            </a:r>
          </a:p>
          <a:p>
            <a:r>
              <a:rPr lang="en-US" dirty="0" smtClean="0"/>
              <a:t>Ensure proper initialization of data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6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name as class</a:t>
            </a:r>
          </a:p>
          <a:p>
            <a:r>
              <a:rPr lang="en-US" dirty="0" smtClean="0"/>
              <a:t>No return type</a:t>
            </a:r>
          </a:p>
          <a:p>
            <a:r>
              <a:rPr lang="en-US" dirty="0" smtClean="0"/>
              <a:t>Any number of parameters</a:t>
            </a:r>
          </a:p>
          <a:p>
            <a:r>
              <a:rPr lang="en-US" dirty="0" smtClean="0"/>
              <a:t>Cant be declared </a:t>
            </a:r>
            <a:r>
              <a:rPr lang="en-US" dirty="0" err="1" smtClean="0"/>
              <a:t>const</a:t>
            </a:r>
            <a:r>
              <a:rPr lang="en-US" dirty="0" smtClean="0"/>
              <a:t> as initializing an object modifies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3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881"/>
            <a:ext cx="10018713" cy="6471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		string Name;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Student()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Name="xyz";</a:t>
            </a:r>
          </a:p>
          <a:p>
            <a:pPr marL="0" indent="0">
              <a:buNone/>
            </a:pPr>
            <a:r>
              <a:rPr lang="en-US" dirty="0"/>
              <a:t>			ID=1;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6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9364"/>
            <a:ext cx="10018713" cy="706902"/>
          </a:xfrm>
        </p:spPr>
        <p:txBody>
          <a:bodyPr/>
          <a:lstStyle/>
          <a:p>
            <a:r>
              <a:rPr lang="en-US" dirty="0" smtClean="0"/>
              <a:t>Member initializer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3378"/>
            <a:ext cx="10018713" cy="5022167"/>
          </a:xfrm>
        </p:spPr>
        <p:txBody>
          <a:bodyPr>
            <a:normAutofit/>
          </a:bodyPr>
          <a:lstStyle/>
          <a:p>
            <a:r>
              <a:rPr lang="en-US" dirty="0" smtClean="0"/>
              <a:t>Member initializer list is used to initialize data members of class</a:t>
            </a:r>
          </a:p>
          <a:p>
            <a:r>
              <a:rPr lang="en-US" dirty="0" smtClean="0"/>
              <a:t>Member initializer list executes before the body of constructor.</a:t>
            </a:r>
          </a:p>
          <a:p>
            <a:r>
              <a:rPr lang="en-US" dirty="0" smtClean="0"/>
              <a:t>Consists of data member’s variable name followed by its value in parenthesis.</a:t>
            </a:r>
          </a:p>
          <a:p>
            <a:r>
              <a:rPr lang="en-US" dirty="0" smtClean="0"/>
              <a:t>Multiple values are separated by commas.</a:t>
            </a:r>
          </a:p>
          <a:p>
            <a:r>
              <a:rPr lang="en-US" dirty="0" smtClean="0"/>
              <a:t>Efficient to initialize  members  this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42535"/>
            <a:ext cx="10018713" cy="5500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Employee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salary;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	Employee(): salary(0)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4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3431"/>
            <a:ext cx="10018713" cy="903849"/>
          </a:xfrm>
        </p:spPr>
        <p:txBody>
          <a:bodyPr/>
          <a:lstStyle/>
          <a:p>
            <a:r>
              <a:rPr lang="en-US" dirty="0" smtClean="0"/>
              <a:t>Default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252025"/>
            <a:ext cx="10018713" cy="5092503"/>
          </a:xfrm>
        </p:spPr>
        <p:txBody>
          <a:bodyPr/>
          <a:lstStyle/>
          <a:p>
            <a:r>
              <a:rPr lang="en-US" dirty="0" smtClean="0"/>
              <a:t>Compiler creates a constructor if user definer constructor is not there.</a:t>
            </a:r>
          </a:p>
          <a:p>
            <a:r>
              <a:rPr lang="en-US" dirty="0" smtClean="0"/>
              <a:t>The default constructor does not initialize values of data members.</a:t>
            </a:r>
          </a:p>
          <a:p>
            <a:r>
              <a:rPr lang="en-US" dirty="0" smtClean="0"/>
              <a:t> Call the default constructor of each data member, that is a member of some system defined class.</a:t>
            </a:r>
          </a:p>
          <a:p>
            <a:endParaRPr lang="en-US" dirty="0"/>
          </a:p>
          <a:p>
            <a:r>
              <a:rPr lang="en-US" dirty="0" smtClean="0"/>
              <a:t>User defined constructor with no arguments will also call the default constructors for  data members along with the actions specified by user.</a:t>
            </a:r>
          </a:p>
          <a:p>
            <a:endParaRPr lang="en-US" dirty="0"/>
          </a:p>
          <a:p>
            <a:r>
              <a:rPr lang="en-US" dirty="0" smtClean="0"/>
              <a:t>Default constructor wont be created if user define one with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constructors</a:t>
            </a:r>
          </a:p>
          <a:p>
            <a:r>
              <a:rPr lang="en-US" dirty="0" smtClean="0"/>
              <a:t>Varying number of arguments</a:t>
            </a:r>
          </a:p>
          <a:p>
            <a:r>
              <a:rPr lang="en-US" dirty="0" smtClean="0"/>
              <a:t>Values passed while creating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5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47114"/>
            <a:ext cx="10018713" cy="58662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Student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Student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Name="xyz";</a:t>
            </a:r>
          </a:p>
          <a:p>
            <a:pPr marL="0" indent="0">
              <a:buNone/>
            </a:pPr>
            <a:r>
              <a:rPr lang="en-US" dirty="0"/>
              <a:t>			ID=1;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Student(</a:t>
            </a:r>
            <a:r>
              <a:rPr lang="en-US" dirty="0" err="1"/>
              <a:t>int</a:t>
            </a:r>
            <a:r>
              <a:rPr lang="en-US" dirty="0"/>
              <a:t> R, string n)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Name=n;</a:t>
            </a:r>
          </a:p>
          <a:p>
            <a:pPr marL="0" indent="0">
              <a:buNone/>
            </a:pPr>
            <a:r>
              <a:rPr lang="en-US" dirty="0"/>
              <a:t>			ID=R;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7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75249"/>
            <a:ext cx="10018713" cy="5852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Student S(0,"Abc");</a:t>
            </a:r>
          </a:p>
          <a:p>
            <a:pPr marL="0" indent="0">
              <a:buNone/>
            </a:pPr>
            <a:r>
              <a:rPr lang="en-US" dirty="0"/>
              <a:t>	Student S1;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system</a:t>
            </a:r>
            <a:r>
              <a:rPr lang="en-US" dirty="0"/>
              <a:t>("pause");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785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when program ends</a:t>
            </a:r>
          </a:p>
          <a:p>
            <a:r>
              <a:rPr lang="en-US" dirty="0" smtClean="0"/>
              <a:t>Memory allocated to class is de-allocated.</a:t>
            </a:r>
          </a:p>
          <a:p>
            <a:r>
              <a:rPr lang="en-US" dirty="0" smtClean="0"/>
              <a:t>Object destroyed.</a:t>
            </a:r>
          </a:p>
          <a:p>
            <a:r>
              <a:rPr lang="en-US" dirty="0" smtClean="0"/>
              <a:t>Name is same as class name prepended by </a:t>
            </a:r>
            <a:r>
              <a:rPr lang="en-US" sz="3600" b="1" dirty="0" smtClean="0"/>
              <a:t>~</a:t>
            </a:r>
            <a:r>
              <a:rPr lang="en-US" dirty="0" smtClean="0"/>
              <a:t>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&amp; Get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attributes of a class are modified in a program, set member function is used.</a:t>
            </a:r>
          </a:p>
          <a:p>
            <a:r>
              <a:rPr lang="en-US" dirty="0" smtClean="0"/>
              <a:t>Get member function is used to retrieve the values of class attributes</a:t>
            </a:r>
          </a:p>
          <a:p>
            <a:r>
              <a:rPr lang="en-US" dirty="0" smtClean="0"/>
              <a:t>Get and Set functions access private data indirectly.</a:t>
            </a:r>
          </a:p>
          <a:p>
            <a:r>
              <a:rPr lang="en-US" dirty="0" smtClean="0"/>
              <a:t>Data hiding</a:t>
            </a:r>
          </a:p>
          <a:p>
            <a:r>
              <a:rPr lang="en-US" dirty="0" smtClean="0"/>
              <a:t>Client does not know how the class modifies private data using these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08295"/>
            <a:ext cx="10018713" cy="44407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~Student()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&lt;&lt;"Destructor....."&lt;&lt;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75929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GradeBook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Private: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CourseName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setCourseName</a:t>
            </a:r>
            <a:r>
              <a:rPr lang="en-US" dirty="0" smtClean="0"/>
              <a:t>(string name)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CourseName</a:t>
            </a:r>
            <a:r>
              <a:rPr lang="en-US" dirty="0" smtClean="0"/>
              <a:t>=name;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 err="1" smtClean="0"/>
              <a:t>getCourseName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CourseName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make sure that </a:t>
            </a:r>
            <a:r>
              <a:rPr lang="en-US" dirty="0" smtClean="0"/>
              <a:t> sensitive </a:t>
            </a:r>
            <a:r>
              <a:rPr lang="en-US" dirty="0"/>
              <a:t>data is hidden from </a:t>
            </a:r>
            <a:r>
              <a:rPr lang="en-US" dirty="0" smtClean="0"/>
              <a:t>users.</a:t>
            </a:r>
          </a:p>
          <a:p>
            <a:r>
              <a:rPr lang="en-US" dirty="0"/>
              <a:t>declare class variables/attributes as </a:t>
            </a:r>
            <a:r>
              <a:rPr lang="en-US" dirty="0" smtClean="0"/>
              <a:t>private.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read or modify the value of a private member, you can </a:t>
            </a:r>
            <a:r>
              <a:rPr lang="en-US" dirty="0" smtClean="0"/>
              <a:t>provide public</a:t>
            </a:r>
            <a:r>
              <a:rPr lang="en-US" dirty="0"/>
              <a:t> </a:t>
            </a:r>
            <a:r>
              <a:rPr lang="en-US" b="1" dirty="0"/>
              <a:t>get</a:t>
            </a:r>
            <a:r>
              <a:rPr lang="en-US" dirty="0"/>
              <a:t> and </a:t>
            </a:r>
            <a:r>
              <a:rPr lang="en-US" b="1" dirty="0"/>
              <a:t>set</a:t>
            </a:r>
            <a:r>
              <a:rPr lang="en-US" dirty="0"/>
              <a:t> methods.</a:t>
            </a:r>
          </a:p>
        </p:txBody>
      </p:sp>
    </p:spTree>
    <p:extLst>
      <p:ext uri="{BB962C8B-B14F-4D97-AF65-F5344CB8AC3E}">
        <p14:creationId xmlns:p14="http://schemas.microsoft.com/office/powerpoint/2010/main" val="307952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ensures better control of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One can </a:t>
            </a:r>
            <a:r>
              <a:rPr lang="en-US" dirty="0"/>
              <a:t>change one part of the code without affecting other parts</a:t>
            </a:r>
          </a:p>
          <a:p>
            <a:r>
              <a:rPr lang="en-US" dirty="0"/>
              <a:t>Increased security of data</a:t>
            </a:r>
          </a:p>
        </p:txBody>
      </p:sp>
    </p:spTree>
    <p:extLst>
      <p:ext uri="{BB962C8B-B14F-4D97-AF65-F5344CB8AC3E}">
        <p14:creationId xmlns:p14="http://schemas.microsoft.com/office/powerpoint/2010/main" val="394867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8579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 Employee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private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 salary;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public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void </a:t>
            </a:r>
            <a:r>
              <a:rPr lang="en-US" b="1" dirty="0" err="1"/>
              <a:t>setSalary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 s) {</a:t>
            </a:r>
            <a:br>
              <a:rPr lang="en-US" dirty="0"/>
            </a:br>
            <a:r>
              <a:rPr lang="en-US" dirty="0"/>
              <a:t>      salary = s;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  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b="1" dirty="0"/>
              <a:t> </a:t>
            </a:r>
            <a:r>
              <a:rPr lang="en-US" b="1" dirty="0" err="1"/>
              <a:t>getSalary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   return salary;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 main() {</a:t>
            </a:r>
            <a:br>
              <a:rPr lang="en-US" dirty="0"/>
            </a:br>
            <a:r>
              <a:rPr lang="en-US" dirty="0"/>
              <a:t>  Employee </a:t>
            </a:r>
            <a:r>
              <a:rPr lang="en-US" dirty="0" err="1"/>
              <a:t>myObj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myObj.setSalary</a:t>
            </a:r>
            <a:r>
              <a:rPr lang="en-US" dirty="0"/>
              <a:t>(50000);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myObj.getSalary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return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11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member function </a:t>
            </a:r>
          </a:p>
          <a:p>
            <a:r>
              <a:rPr lang="en-US" dirty="0" smtClean="0"/>
              <a:t>Same name as class.</a:t>
            </a:r>
          </a:p>
          <a:p>
            <a:r>
              <a:rPr lang="en-US" dirty="0" smtClean="0"/>
              <a:t>One or more constructors</a:t>
            </a:r>
          </a:p>
          <a:p>
            <a:r>
              <a:rPr lang="en-US" dirty="0" smtClean="0"/>
              <a:t>Always present even when not declared.</a:t>
            </a:r>
          </a:p>
          <a:p>
            <a:r>
              <a:rPr lang="en-US" dirty="0" smtClean="0"/>
              <a:t>Used to initialize data values once the object is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48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1614</TotalTime>
  <Words>452</Words>
  <Application>Microsoft Office PowerPoint</Application>
  <PresentationFormat>Widescreen</PresentationFormat>
  <Paragraphs>124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Parallax</vt:lpstr>
      <vt:lpstr> Class Constructors  &amp; Destructors</vt:lpstr>
      <vt:lpstr>Set &amp; Get Member Functions</vt:lpstr>
      <vt:lpstr>Example</vt:lpstr>
      <vt:lpstr>Set Member Function</vt:lpstr>
      <vt:lpstr>Get Member Function</vt:lpstr>
      <vt:lpstr>Encapsulation</vt:lpstr>
      <vt:lpstr>Why Encapsulation</vt:lpstr>
      <vt:lpstr>PowerPoint Presentation</vt:lpstr>
      <vt:lpstr>Constructors</vt:lpstr>
      <vt:lpstr>PowerPoint Presentation</vt:lpstr>
      <vt:lpstr>Constructor Definition</vt:lpstr>
      <vt:lpstr>PowerPoint Presentation</vt:lpstr>
      <vt:lpstr>Member initializer list</vt:lpstr>
      <vt:lpstr>PowerPoint Presentation</vt:lpstr>
      <vt:lpstr>Default Constructors</vt:lpstr>
      <vt:lpstr>Constructor Overloading</vt:lpstr>
      <vt:lpstr>PowerPoint Presentation</vt:lpstr>
      <vt:lpstr>PowerPoint Presentation</vt:lpstr>
      <vt:lpstr>Destructors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Mashal Khan</cp:lastModifiedBy>
  <cp:revision>143</cp:revision>
  <dcterms:created xsi:type="dcterms:W3CDTF">2020-01-23T05:47:47Z</dcterms:created>
  <dcterms:modified xsi:type="dcterms:W3CDTF">2020-02-11T05:50:50Z</dcterms:modified>
</cp:coreProperties>
</file>