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8" r:id="rId3"/>
    <p:sldId id="319" r:id="rId4"/>
    <p:sldId id="327" r:id="rId5"/>
    <p:sldId id="328" r:id="rId6"/>
    <p:sldId id="326" r:id="rId7"/>
    <p:sldId id="329" r:id="rId8"/>
    <p:sldId id="323" r:id="rId9"/>
    <p:sldId id="320" r:id="rId10"/>
    <p:sldId id="322" r:id="rId11"/>
    <p:sldId id="321" r:id="rId12"/>
    <p:sldId id="324" r:id="rId13"/>
    <p:sldId id="325" r:id="rId14"/>
    <p:sldId id="33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4" d="100"/>
          <a:sy n="64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Classes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Gradebook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			string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Gradebook</a:t>
            </a:r>
            <a:r>
              <a:rPr lang="en-US" dirty="0" smtClean="0"/>
              <a:t> G;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Gradebook</a:t>
            </a:r>
            <a:r>
              <a:rPr lang="en-US" dirty="0"/>
              <a:t> </a:t>
            </a:r>
            <a:r>
              <a:rPr lang="en-US" dirty="0" smtClean="0"/>
              <a:t>G(“Math”);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const</a:t>
            </a:r>
            <a:r>
              <a:rPr lang="en-US" dirty="0" smtClean="0"/>
              <a:t> objects, member functions called should also be constant.</a:t>
            </a:r>
          </a:p>
          <a:p>
            <a:r>
              <a:rPr lang="en-US" dirty="0" smtClean="0"/>
              <a:t>Even the get member functions, that do not modify data must be constant.</a:t>
            </a:r>
          </a:p>
          <a:p>
            <a:r>
              <a:rPr lang="en-US" dirty="0" smtClean="0"/>
              <a:t>Defining constant member functions that modifies data doesn’t give any compilation errors.</a:t>
            </a:r>
          </a:p>
          <a:p>
            <a:r>
              <a:rPr lang="en-US" dirty="0" smtClean="0"/>
              <a:t>Defining a constant member function that calls a </a:t>
            </a:r>
            <a:r>
              <a:rPr lang="en-US" dirty="0" err="1" smtClean="0"/>
              <a:t>nonconstant</a:t>
            </a:r>
            <a:r>
              <a:rPr lang="en-US" dirty="0" smtClean="0"/>
              <a:t> member function gives compilation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Destructors can’t be constant.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constness</a:t>
            </a:r>
            <a:r>
              <a:rPr lang="en-US" dirty="0" smtClean="0"/>
              <a:t> of an object is enforced from the time the constructor completes initialization of object till the object destructor is called. </a:t>
            </a:r>
          </a:p>
          <a:p>
            <a:r>
              <a:rPr lang="en-US" dirty="0" smtClean="0"/>
              <a:t>Invoking a non-constant member function from the constructor call as part of initialization of </a:t>
            </a:r>
            <a:r>
              <a:rPr lang="en-US" dirty="0" err="1" smtClean="0"/>
              <a:t>const</a:t>
            </a:r>
            <a:r>
              <a:rPr lang="en-US" dirty="0" smtClean="0"/>
              <a:t> object is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class needs to store the grades of students in a </a:t>
            </a:r>
            <a:r>
              <a:rPr lang="en-US" dirty="0"/>
              <a:t>m</a:t>
            </a:r>
            <a:r>
              <a:rPr lang="en-US" dirty="0" smtClean="0"/>
              <a:t>ultiple courses.</a:t>
            </a:r>
          </a:p>
          <a:p>
            <a:r>
              <a:rPr lang="en-US" dirty="0" smtClean="0"/>
              <a:t>So Grade class object should be a member of student class.</a:t>
            </a:r>
          </a:p>
          <a:p>
            <a:r>
              <a:rPr lang="en-US" dirty="0" smtClean="0"/>
              <a:t>This is called composition, in which a class has objects of other types of members.</a:t>
            </a:r>
          </a:p>
          <a:p>
            <a:r>
              <a:rPr lang="en-US" dirty="0" smtClean="0"/>
              <a:t>Data members are constructed in the same order in which they are declared in the class definition and before their enclosing class object(host)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243755"/>
          </a:xfrm>
        </p:spPr>
        <p:txBody>
          <a:bodyPr>
            <a:normAutofit/>
          </a:bodyPr>
          <a:lstStyle/>
          <a:p>
            <a:r>
              <a:rPr lang="en-US" dirty="0" smtClean="0"/>
              <a:t>Include guard prevents header code from being included in the same source file more than once.</a:t>
            </a:r>
          </a:p>
          <a:p>
            <a:endParaRPr lang="en-US" dirty="0"/>
          </a:p>
          <a:p>
            <a:r>
              <a:rPr lang="en-US" b="1" dirty="0" smtClean="0"/>
              <a:t>#</a:t>
            </a:r>
            <a:r>
              <a:rPr lang="en-US" b="1" dirty="0" err="1" smtClean="0"/>
              <a:t>ifndef</a:t>
            </a:r>
            <a:r>
              <a:rPr lang="en-US" b="1" dirty="0" smtClean="0"/>
              <a:t>  </a:t>
            </a:r>
            <a:r>
              <a:rPr lang="en-US" dirty="0" smtClean="0"/>
              <a:t>name</a:t>
            </a:r>
          </a:p>
          <a:p>
            <a:r>
              <a:rPr lang="en-US" b="1" dirty="0" smtClean="0"/>
              <a:t>#define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#</a:t>
            </a:r>
            <a:r>
              <a:rPr lang="en-US" b="1" dirty="0" err="1" smtClean="0"/>
              <a:t>endif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include guard </a:t>
            </a:r>
            <a:r>
              <a:rPr lang="en-US" dirty="0" smtClean="0"/>
              <a:t>prevents the code between </a:t>
            </a:r>
            <a:r>
              <a:rPr lang="en-US" b="1" dirty="0" smtClean="0"/>
              <a:t>#</a:t>
            </a:r>
            <a:r>
              <a:rPr lang="en-US" b="1" dirty="0" err="1" smtClean="0"/>
              <a:t>ifndef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#</a:t>
            </a:r>
            <a:r>
              <a:rPr lang="en-US" b="1" dirty="0" err="1" smtClean="0"/>
              <a:t>endif</a:t>
            </a:r>
            <a:r>
              <a:rPr lang="en-US" b="1" dirty="0" smtClean="0"/>
              <a:t> </a:t>
            </a:r>
            <a:r>
              <a:rPr lang="en-US" dirty="0" smtClean="0"/>
              <a:t>from being included if already 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18207"/>
          </a:xfrm>
        </p:spPr>
        <p:txBody>
          <a:bodyPr>
            <a:normAutofit/>
          </a:bodyPr>
          <a:lstStyle/>
          <a:p>
            <a:r>
              <a:rPr lang="en-US" dirty="0" smtClean="0"/>
              <a:t>Reduced number of parameters as class data members are local. </a:t>
            </a:r>
          </a:p>
          <a:p>
            <a:r>
              <a:rPr lang="en-US" dirty="0" smtClean="0"/>
              <a:t>Shorter functions as data is validated within constructors.</a:t>
            </a:r>
          </a:p>
          <a:p>
            <a:r>
              <a:rPr lang="en-US" dirty="0" smtClean="0"/>
              <a:t>Fewer or no arguments.</a:t>
            </a:r>
          </a:p>
          <a:p>
            <a:r>
              <a:rPr lang="en-US" dirty="0" smtClean="0"/>
              <a:t>Improves performance as functions prototypes and definitions are short.</a:t>
            </a:r>
          </a:p>
          <a:p>
            <a:r>
              <a:rPr lang="en-US" dirty="0" smtClean="0"/>
              <a:t>The possibility of passing wrong arguments is reduced.</a:t>
            </a:r>
          </a:p>
        </p:txBody>
      </p:sp>
    </p:spTree>
    <p:extLst>
      <p:ext uri="{BB962C8B-B14F-4D97-AF65-F5344CB8AC3E}">
        <p14:creationId xmlns:p14="http://schemas.microsoft.com/office/powerpoint/2010/main" val="32920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0161"/>
            <a:ext cx="10018713" cy="4511040"/>
          </a:xfrm>
        </p:spPr>
        <p:txBody>
          <a:bodyPr>
            <a:normAutofit/>
          </a:bodyPr>
          <a:lstStyle/>
          <a:p>
            <a:r>
              <a:rPr lang="en-US" dirty="0"/>
              <a:t>Same memory for member functions of multiple objects, memory </a:t>
            </a:r>
            <a:r>
              <a:rPr lang="en-US" dirty="0" smtClean="0"/>
              <a:t>optimization.</a:t>
            </a:r>
          </a:p>
          <a:p>
            <a:r>
              <a:rPr lang="en-US" dirty="0" smtClean="0"/>
              <a:t>All </a:t>
            </a:r>
            <a:r>
              <a:rPr lang="en-US" dirty="0"/>
              <a:t>objects of class shares one copy of member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object has its own copy of data members as they vary </a:t>
            </a:r>
            <a:r>
              <a:rPr lang="en-US" dirty="0" smtClean="0"/>
              <a:t>for multiple </a:t>
            </a:r>
            <a:r>
              <a:rPr lang="en-US" dirty="0"/>
              <a:t>objects but the function definition stays the same and is non modifiable. So its shared among multiple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9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 &amp; 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data members and member functions belong to that class’s scope.</a:t>
            </a:r>
          </a:p>
          <a:p>
            <a:r>
              <a:rPr lang="en-US" dirty="0" smtClean="0"/>
              <a:t>Within class scope members are accessible.</a:t>
            </a:r>
          </a:p>
          <a:p>
            <a:r>
              <a:rPr lang="en-US" dirty="0" smtClean="0"/>
              <a:t>Outside the class scope members can be accessed using handles (Object name, Reference, Pointers).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8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6603"/>
            <a:ext cx="10018713" cy="4834597"/>
          </a:xfrm>
        </p:spPr>
        <p:txBody>
          <a:bodyPr/>
          <a:lstStyle/>
          <a:p>
            <a:r>
              <a:rPr lang="en-US" dirty="0" smtClean="0"/>
              <a:t>Variables in member functions have block scope and are local to that functions.</a:t>
            </a:r>
          </a:p>
          <a:p>
            <a:r>
              <a:rPr lang="en-US" dirty="0" smtClean="0"/>
              <a:t>If a variable in member function have the same name as that  of class variable, then class scope variable is hidden in the function.</a:t>
            </a:r>
          </a:p>
          <a:p>
            <a:r>
              <a:rPr lang="en-US" dirty="0" smtClean="0"/>
              <a:t>Hidden variables can be accessed using scope resolution operators.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call multiple member functions or constructors within a constructor or any other member functions.</a:t>
            </a:r>
          </a:p>
          <a:p>
            <a:endParaRPr lang="en-US" dirty="0"/>
          </a:p>
          <a:p>
            <a:r>
              <a:rPr lang="en-US" dirty="0" smtClean="0"/>
              <a:t>The calling constructor is called </a:t>
            </a:r>
            <a:r>
              <a:rPr lang="en-US" i="1" dirty="0" smtClean="0"/>
              <a:t>delegate constructor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Prevents redundancy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declared </a:t>
            </a:r>
            <a:r>
              <a:rPr lang="en-US" b="1" dirty="0" err="1" smtClean="0"/>
              <a:t>const</a:t>
            </a:r>
            <a:endParaRPr lang="en-US" b="1" dirty="0" smtClean="0"/>
          </a:p>
          <a:p>
            <a:r>
              <a:rPr lang="en-US" dirty="0" smtClean="0"/>
              <a:t>The values can be assigned at initialization time  using constructors.</a:t>
            </a:r>
          </a:p>
          <a:p>
            <a:r>
              <a:rPr lang="en-US" dirty="0" smtClean="0"/>
              <a:t>Cant be modified – Compilation errors</a:t>
            </a:r>
          </a:p>
          <a:p>
            <a:r>
              <a:rPr lang="en-US" dirty="0" smtClean="0"/>
              <a:t>Errors caught at compile time rather than execution time.</a:t>
            </a:r>
          </a:p>
          <a:p>
            <a:r>
              <a:rPr lang="en-US" dirty="0" smtClean="0"/>
              <a:t>Improve performance as optimization can be performed on const.</a:t>
            </a:r>
          </a:p>
        </p:txBody>
      </p:sp>
    </p:spTree>
    <p:extLst>
      <p:ext uri="{BB962C8B-B14F-4D97-AF65-F5344CB8AC3E}">
        <p14:creationId xmlns:p14="http://schemas.microsoft.com/office/powerpoint/2010/main" val="287672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2134</TotalTime>
  <Words>508</Words>
  <Application>Microsoft Office PowerPoint</Application>
  <PresentationFormat>Widescreen</PresentationFormat>
  <Paragraphs>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 Classes</vt:lpstr>
      <vt:lpstr>Include guard</vt:lpstr>
      <vt:lpstr>PowerPoint Presentation</vt:lpstr>
      <vt:lpstr>Member functions </vt:lpstr>
      <vt:lpstr>PowerPoint Presentation</vt:lpstr>
      <vt:lpstr>Class Scope &amp; Block Scope</vt:lpstr>
      <vt:lpstr>PowerPoint Presentation</vt:lpstr>
      <vt:lpstr>Functions with-in Functions</vt:lpstr>
      <vt:lpstr>Const Objects</vt:lpstr>
      <vt:lpstr>PowerPoint Presentation</vt:lpstr>
      <vt:lpstr>Const Member Functions</vt:lpstr>
      <vt:lpstr>Const Scope</vt:lpstr>
      <vt:lpstr>Composition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181</cp:revision>
  <dcterms:created xsi:type="dcterms:W3CDTF">2020-01-23T05:47:47Z</dcterms:created>
  <dcterms:modified xsi:type="dcterms:W3CDTF">2020-02-17T07:21:36Z</dcterms:modified>
</cp:coreProperties>
</file>