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25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0" r:id="rId12"/>
    <p:sldId id="339" r:id="rId13"/>
    <p:sldId id="340" r:id="rId14"/>
    <p:sldId id="3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6927" autoAdjust="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D3FF7-0F34-44CF-B0DE-25B5577BED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2DE7D-71B6-4646-BA73-291EE547B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called aggregation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example multiple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2DE7D-71B6-4646-BA73-291EE547B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4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7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7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5C24A3-6F7E-404F-BAA1-64DAB5F02D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6E58F3-D84C-4AE4-9482-B730B08F1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z="4400" smtClean="0"/>
              <a:t>Composition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23557"/>
            <a:ext cx="10018713" cy="6534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b="1" dirty="0" err="1"/>
              <a:t>include"Student.h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Student S(0,"Abc");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S.</a:t>
            </a:r>
            <a:r>
              <a:rPr lang="en-US" dirty="0" err="1"/>
              <a:t>SetAttributes</a:t>
            </a:r>
            <a:r>
              <a:rPr lang="en-US" dirty="0"/>
              <a:t>(2, "Ali");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S.</a:t>
            </a:r>
            <a:r>
              <a:rPr lang="en-US" dirty="0" err="1"/>
              <a:t>GetAttributes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system("pause");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16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695"/>
          <a:stretch/>
        </p:blipFill>
        <p:spPr>
          <a:xfrm>
            <a:off x="265970" y="456973"/>
            <a:ext cx="11483706" cy="56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0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8812"/>
            <a:ext cx="10018713" cy="6513341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employeeType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middlename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address1;</a:t>
            </a:r>
          </a:p>
          <a:p>
            <a:pPr marL="0" indent="0">
              <a:buNone/>
            </a:pPr>
            <a:r>
              <a:rPr lang="en-US" dirty="0"/>
              <a:t>string address2;</a:t>
            </a:r>
          </a:p>
          <a:p>
            <a:pPr marL="0" indent="0">
              <a:buNone/>
            </a:pPr>
            <a:r>
              <a:rPr lang="en-US" dirty="0"/>
              <a:t>string city;</a:t>
            </a:r>
          </a:p>
          <a:p>
            <a:pPr marL="0" indent="0">
              <a:buNone/>
            </a:pPr>
            <a:r>
              <a:rPr lang="en-US" dirty="0"/>
              <a:t>string state;</a:t>
            </a:r>
          </a:p>
          <a:p>
            <a:pPr marL="0" indent="0">
              <a:buNone/>
            </a:pPr>
            <a:r>
              <a:rPr lang="en-US" dirty="0"/>
              <a:t>string zip;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hiremonth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hireday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hireyear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quitmonth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quitday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quityear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string phone;</a:t>
            </a:r>
          </a:p>
          <a:p>
            <a:pPr marL="0" indent="0">
              <a:buNone/>
            </a:pPr>
            <a:r>
              <a:rPr lang="en-US" dirty="0"/>
              <a:t>string cellphone;</a:t>
            </a:r>
          </a:p>
          <a:p>
            <a:pPr marL="0" indent="0">
              <a:buNone/>
            </a:pPr>
            <a:r>
              <a:rPr lang="en-US" dirty="0"/>
              <a:t>string fax;</a:t>
            </a:r>
          </a:p>
          <a:p>
            <a:pPr marL="0" indent="0">
              <a:buNone/>
            </a:pPr>
            <a:r>
              <a:rPr lang="en-US" dirty="0"/>
              <a:t>string pager;</a:t>
            </a:r>
          </a:p>
          <a:p>
            <a:pPr marL="0" indent="0">
              <a:buNone/>
            </a:pPr>
            <a:r>
              <a:rPr lang="en-US" dirty="0"/>
              <a:t>string email;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deptID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salary;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4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09282"/>
            <a:ext cx="10018713" cy="654871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nameType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string first;</a:t>
            </a:r>
          </a:p>
          <a:p>
            <a:pPr marL="0" indent="0">
              <a:buNone/>
            </a:pPr>
            <a:r>
              <a:rPr lang="en-US" sz="2000" dirty="0"/>
              <a:t>string middle;</a:t>
            </a:r>
          </a:p>
          <a:p>
            <a:pPr marL="0" indent="0">
              <a:buNone/>
            </a:pPr>
            <a:r>
              <a:rPr lang="en-US" sz="2000" dirty="0"/>
              <a:t>string last;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addressType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string address1;</a:t>
            </a:r>
          </a:p>
          <a:p>
            <a:pPr marL="0" indent="0">
              <a:buNone/>
            </a:pPr>
            <a:r>
              <a:rPr lang="en-US" sz="2000" dirty="0"/>
              <a:t>string address2;</a:t>
            </a:r>
          </a:p>
          <a:p>
            <a:pPr marL="0" indent="0">
              <a:buNone/>
            </a:pPr>
            <a:r>
              <a:rPr lang="en-US" sz="2000" dirty="0"/>
              <a:t>string city;</a:t>
            </a:r>
          </a:p>
          <a:p>
            <a:pPr marL="0" indent="0">
              <a:buNone/>
            </a:pPr>
            <a:r>
              <a:rPr lang="en-US" sz="2000" dirty="0"/>
              <a:t>string state;</a:t>
            </a:r>
          </a:p>
          <a:p>
            <a:pPr marL="0" indent="0">
              <a:buNone/>
            </a:pPr>
            <a:r>
              <a:rPr lang="en-US" sz="2000" dirty="0"/>
              <a:t>string zip;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dateType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month;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day;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year;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contactType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string phone;</a:t>
            </a:r>
          </a:p>
          <a:p>
            <a:pPr marL="0" indent="0">
              <a:buNone/>
            </a:pPr>
            <a:r>
              <a:rPr lang="en-US" sz="2000" dirty="0"/>
              <a:t>string cellphone;</a:t>
            </a:r>
          </a:p>
          <a:p>
            <a:pPr marL="0" indent="0">
              <a:buNone/>
            </a:pPr>
            <a:r>
              <a:rPr lang="en-US" sz="2000" dirty="0"/>
              <a:t>string fax;</a:t>
            </a:r>
          </a:p>
          <a:p>
            <a:pPr marL="0" indent="0">
              <a:buNone/>
            </a:pPr>
            <a:r>
              <a:rPr lang="en-US" sz="2000" dirty="0"/>
              <a:t>string pager;</a:t>
            </a:r>
          </a:p>
          <a:p>
            <a:pPr marL="0" indent="0">
              <a:buNone/>
            </a:pPr>
            <a:r>
              <a:rPr lang="en-US" sz="2000" dirty="0"/>
              <a:t>string email;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58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1024"/>
            <a:ext cx="10018713" cy="6575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employeeType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 err="1"/>
              <a:t>nameType</a:t>
            </a:r>
            <a:r>
              <a:rPr lang="en-US" dirty="0"/>
              <a:t> name;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addressType</a:t>
            </a:r>
            <a:r>
              <a:rPr lang="en-US" dirty="0"/>
              <a:t> address;</a:t>
            </a:r>
          </a:p>
          <a:p>
            <a:pPr marL="0" indent="0">
              <a:buNone/>
            </a:pPr>
            <a:r>
              <a:rPr lang="en-US" b="1" dirty="0" err="1"/>
              <a:t>dateType</a:t>
            </a:r>
            <a:r>
              <a:rPr lang="en-US" dirty="0"/>
              <a:t> </a:t>
            </a:r>
            <a:r>
              <a:rPr lang="en-US" dirty="0" err="1"/>
              <a:t>hireDate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dateType</a:t>
            </a:r>
            <a:r>
              <a:rPr lang="en-US" dirty="0"/>
              <a:t> </a:t>
            </a:r>
            <a:r>
              <a:rPr lang="en-US" dirty="0" err="1"/>
              <a:t>quitDate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/>
              <a:t>contactType</a:t>
            </a:r>
            <a:r>
              <a:rPr lang="en-US" dirty="0"/>
              <a:t> contact;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deptID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double salary;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employeeType</a:t>
            </a:r>
            <a:r>
              <a:rPr lang="en-US" dirty="0"/>
              <a:t> </a:t>
            </a:r>
            <a:r>
              <a:rPr lang="en-US" dirty="0" err="1"/>
              <a:t>newEmployee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7648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Student class needs to store the grades of students in a </a:t>
            </a:r>
            <a:r>
              <a:rPr lang="en-US" dirty="0"/>
              <a:t>m</a:t>
            </a:r>
            <a:r>
              <a:rPr lang="en-US" dirty="0" smtClean="0"/>
              <a:t>ultiple courses.</a:t>
            </a:r>
          </a:p>
          <a:p>
            <a:r>
              <a:rPr lang="en-US" dirty="0" smtClean="0"/>
              <a:t>So Grade class object should be a member of student class.</a:t>
            </a:r>
          </a:p>
          <a:p>
            <a:r>
              <a:rPr lang="en-US" dirty="0" smtClean="0"/>
              <a:t>This is called composition, in which a class has objects of other types of members.</a:t>
            </a:r>
          </a:p>
          <a:p>
            <a:r>
              <a:rPr lang="en-US" dirty="0" smtClean="0"/>
              <a:t>Data members are constructed in the same order in which they are declared in the class </a:t>
            </a:r>
            <a:r>
              <a:rPr lang="en-US" dirty="0" smtClean="0"/>
              <a:t>definition.</a:t>
            </a:r>
          </a:p>
          <a:p>
            <a:r>
              <a:rPr lang="en-US" dirty="0" smtClean="0"/>
              <a:t>They are created </a:t>
            </a:r>
            <a:r>
              <a:rPr lang="en-US" dirty="0" smtClean="0"/>
              <a:t>before </a:t>
            </a:r>
            <a:r>
              <a:rPr lang="en-US" dirty="0" smtClean="0"/>
              <a:t>their enclosing class object(host)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6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 </a:t>
            </a:r>
            <a:r>
              <a:rPr lang="en-US" dirty="0" err="1"/>
              <a:t>SGrades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string </a:t>
            </a:r>
            <a:r>
              <a:rPr lang="en-US" dirty="0" err="1"/>
              <a:t>CourseName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char</a:t>
            </a:r>
            <a:r>
              <a:rPr lang="en-US" dirty="0"/>
              <a:t> Grade;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SGrades</a:t>
            </a:r>
            <a:r>
              <a:rPr lang="en-US" b="1" dirty="0"/>
              <a:t>() : Grade('B'), </a:t>
            </a:r>
            <a:r>
              <a:rPr lang="en-US" b="1" dirty="0" err="1"/>
              <a:t>CourseName</a:t>
            </a:r>
            <a:r>
              <a:rPr lang="en-US" b="1" dirty="0"/>
              <a:t>("OOP")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6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81354"/>
            <a:ext cx="10018713" cy="64148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smtClean="0"/>
              <a:t>void </a:t>
            </a:r>
            <a:r>
              <a:rPr lang="en-US" b="1" dirty="0" err="1"/>
              <a:t>SetValues</a:t>
            </a:r>
            <a:r>
              <a:rPr lang="en-US" b="1" dirty="0"/>
              <a:t>(string CN, char G)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CourseName</a:t>
            </a:r>
            <a:r>
              <a:rPr lang="en-US" dirty="0"/>
              <a:t>=CN;</a:t>
            </a:r>
          </a:p>
          <a:p>
            <a:pPr marL="0" indent="0">
              <a:buNone/>
            </a:pPr>
            <a:r>
              <a:rPr lang="en-US" dirty="0"/>
              <a:t>			Grade=G;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char </a:t>
            </a:r>
            <a:r>
              <a:rPr lang="en-US" b="1" dirty="0" err="1"/>
              <a:t>GetGrades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return Grade;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string </a:t>
            </a:r>
            <a:r>
              <a:rPr lang="en-US" b="1" dirty="0" err="1"/>
              <a:t>GetCourseName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return </a:t>
            </a:r>
            <a:r>
              <a:rPr lang="en-US" dirty="0" err="1"/>
              <a:t>CourseName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3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52025"/>
            <a:ext cx="10018713" cy="45391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~</a:t>
            </a:r>
            <a:r>
              <a:rPr lang="en-US" b="1" dirty="0" err="1"/>
              <a:t>SGrades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 Destructor 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55077"/>
            <a:ext cx="10018713" cy="4736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private: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int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		string Name;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/>
              <a:t>SGrades</a:t>
            </a:r>
            <a:r>
              <a:rPr lang="en-US" b="1" dirty="0"/>
              <a:t> C1;</a:t>
            </a:r>
          </a:p>
        </p:txBody>
      </p:sp>
    </p:spTree>
    <p:extLst>
      <p:ext uri="{BB962C8B-B14F-4D97-AF65-F5344CB8AC3E}">
        <p14:creationId xmlns:p14="http://schemas.microsoft.com/office/powerpoint/2010/main" val="169324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37625"/>
            <a:ext cx="10018713" cy="6302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Student(</a:t>
            </a:r>
            <a:r>
              <a:rPr lang="en-US" b="1" dirty="0" err="1"/>
              <a:t>int</a:t>
            </a:r>
            <a:r>
              <a:rPr lang="en-US" b="1" dirty="0"/>
              <a:t> Id)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&lt;&lt;"Student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Name="xyz";</a:t>
            </a:r>
          </a:p>
          <a:p>
            <a:pPr marL="0" indent="0">
              <a:buNone/>
            </a:pPr>
            <a:r>
              <a:rPr lang="en-US" dirty="0"/>
              <a:t>			ID=Id;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Student(</a:t>
            </a:r>
            <a:r>
              <a:rPr lang="en-US" b="1" dirty="0" err="1"/>
              <a:t>int</a:t>
            </a:r>
            <a:r>
              <a:rPr lang="en-US" b="1" dirty="0"/>
              <a:t> R, string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&lt;&lt;"Student Constructor....."&lt;&lt;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Name=n;</a:t>
            </a:r>
          </a:p>
          <a:p>
            <a:pPr marL="0" indent="0">
              <a:buNone/>
            </a:pPr>
            <a:r>
              <a:rPr lang="en-US" dirty="0"/>
              <a:t>			ID=R;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52999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23557"/>
            <a:ext cx="10018713" cy="6386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SetAttributes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R,  string n)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ID=R;</a:t>
            </a:r>
          </a:p>
          <a:p>
            <a:pPr marL="0" indent="0">
              <a:buNone/>
            </a:pPr>
            <a:r>
              <a:rPr lang="en-US" dirty="0"/>
              <a:t>			Name=n;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C1.SetValues("Web", 'A');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GetAttributes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&lt;&lt;"ID= "&lt;&lt;ID&lt;&lt;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&lt;&lt;"Name= "&lt;&lt;Name&lt;&lt;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</a:t>
            </a:r>
            <a:r>
              <a:rPr lang="en-US" dirty="0" err="1"/>
              <a:t>CourseName</a:t>
            </a:r>
            <a:r>
              <a:rPr lang="en-US" dirty="0"/>
              <a:t>= "&lt;&lt;</a:t>
            </a:r>
            <a:r>
              <a:rPr lang="en-US" b="1" dirty="0"/>
              <a:t>C1.GetCourseName(</a:t>
            </a:r>
            <a:r>
              <a:rPr lang="en-US" dirty="0"/>
              <a:t>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&lt;&lt;"Grades= "&lt;&lt;</a:t>
            </a:r>
            <a:r>
              <a:rPr lang="en-US" b="1" dirty="0"/>
              <a:t>C1.GetGrades()&lt;&lt;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3616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266093"/>
            <a:ext cx="10018713" cy="45251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~Student()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&lt;&lt;"Destructor Student....."&lt;&lt;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3766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2237</TotalTime>
  <Words>289</Words>
  <Application>Microsoft Office PowerPoint</Application>
  <PresentationFormat>Widescreen</PresentationFormat>
  <Paragraphs>157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 Composition</vt:lpstr>
      <vt:lpstr>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&amp; Structs</dc:title>
  <dc:creator>Mashal Khan</dc:creator>
  <cp:lastModifiedBy>Mashal Khan</cp:lastModifiedBy>
  <cp:revision>192</cp:revision>
  <dcterms:created xsi:type="dcterms:W3CDTF">2020-01-23T05:47:47Z</dcterms:created>
  <dcterms:modified xsi:type="dcterms:W3CDTF">2020-02-18T05:24:57Z</dcterms:modified>
</cp:coreProperties>
</file>