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25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0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6927" autoAdjust="0"/>
  </p:normalViewPr>
  <p:slideViewPr>
    <p:cSldViewPr snapToGrid="0">
      <p:cViewPr varScale="1">
        <p:scale>
          <a:sx n="68" d="100"/>
          <a:sy n="68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D3FF7-0F34-44CF-B0DE-25B5577BED0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2DE7D-71B6-4646-BA73-291EE54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called 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26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 example multiple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4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Class2 is a friend of class1 but</a:t>
            </a:r>
            <a:r>
              <a:rPr lang="en-US" baseline="0" dirty="0" smtClean="0"/>
              <a:t> not vice versa.</a:t>
            </a:r>
          </a:p>
          <a:p>
            <a:r>
              <a:rPr lang="en-US" baseline="0" dirty="0" smtClean="0"/>
              <a:t>A is a friend of B and B is a friend of C. A is not a friend of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03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Memory occupied by this pointer is not reflected in the memory of class using </a:t>
            </a:r>
            <a:r>
              <a:rPr lang="en-US" dirty="0" err="1" smtClean="0"/>
              <a:t>sizeof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8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5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0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1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5C24A3-6F7E-404F-BAA1-64DAB5F02DF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Lecture # </a:t>
            </a:r>
            <a:r>
              <a:rPr lang="en-US" dirty="0" smtClean="0"/>
              <a:t>11 </a:t>
            </a:r>
          </a:p>
          <a:p>
            <a:r>
              <a:rPr lang="en-US" dirty="0" smtClean="0"/>
              <a:t>Friend Function</a:t>
            </a:r>
          </a:p>
          <a:p>
            <a:r>
              <a:rPr lang="en-US" dirty="0" smtClean="0"/>
              <a:t>This pointer</a:t>
            </a:r>
          </a:p>
          <a:p>
            <a:r>
              <a:rPr lang="en-US" dirty="0" smtClean="0"/>
              <a:t>Static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23557"/>
            <a:ext cx="10018713" cy="6534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b="1" dirty="0"/>
              <a:t>#</a:t>
            </a:r>
            <a:r>
              <a:rPr lang="en-US" b="1" dirty="0" err="1"/>
              <a:t>include"Student.h</a:t>
            </a:r>
            <a:r>
              <a:rPr lang="en-US" b="1" dirty="0"/>
              <a:t>"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Student S(0,"Abc");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S.</a:t>
            </a:r>
            <a:r>
              <a:rPr lang="en-US" dirty="0" err="1"/>
              <a:t>SetAttributes</a:t>
            </a:r>
            <a:r>
              <a:rPr lang="en-US" dirty="0"/>
              <a:t>(2, "Ali");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S.</a:t>
            </a:r>
            <a:r>
              <a:rPr lang="en-US" dirty="0" err="1"/>
              <a:t>GetAttributes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system("pause");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16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2695"/>
          <a:stretch/>
        </p:blipFill>
        <p:spPr>
          <a:xfrm>
            <a:off x="265970" y="456973"/>
            <a:ext cx="11483706" cy="56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0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8812"/>
            <a:ext cx="10018713" cy="6513341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employeeType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middlename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empID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string address1;</a:t>
            </a:r>
          </a:p>
          <a:p>
            <a:pPr marL="0" indent="0">
              <a:buNone/>
            </a:pPr>
            <a:r>
              <a:rPr lang="en-US" dirty="0"/>
              <a:t>string address2;</a:t>
            </a:r>
          </a:p>
          <a:p>
            <a:pPr marL="0" indent="0">
              <a:buNone/>
            </a:pPr>
            <a:r>
              <a:rPr lang="en-US" dirty="0"/>
              <a:t>string city;</a:t>
            </a:r>
          </a:p>
          <a:p>
            <a:pPr marL="0" indent="0">
              <a:buNone/>
            </a:pPr>
            <a:r>
              <a:rPr lang="en-US" dirty="0"/>
              <a:t>string state;</a:t>
            </a:r>
          </a:p>
          <a:p>
            <a:pPr marL="0" indent="0">
              <a:buNone/>
            </a:pPr>
            <a:r>
              <a:rPr lang="en-US" dirty="0"/>
              <a:t>string zip;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hiremonth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hireday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hireyear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quitmonth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quitday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quityear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string phone;</a:t>
            </a:r>
          </a:p>
          <a:p>
            <a:pPr marL="0" indent="0">
              <a:buNone/>
            </a:pPr>
            <a:r>
              <a:rPr lang="en-US" dirty="0"/>
              <a:t>string cellphone;</a:t>
            </a:r>
          </a:p>
          <a:p>
            <a:pPr marL="0" indent="0">
              <a:buNone/>
            </a:pPr>
            <a:r>
              <a:rPr lang="en-US" dirty="0"/>
              <a:t>string fax;</a:t>
            </a:r>
          </a:p>
          <a:p>
            <a:pPr marL="0" indent="0">
              <a:buNone/>
            </a:pPr>
            <a:r>
              <a:rPr lang="en-US" dirty="0"/>
              <a:t>string pager;</a:t>
            </a:r>
          </a:p>
          <a:p>
            <a:pPr marL="0" indent="0">
              <a:buNone/>
            </a:pPr>
            <a:r>
              <a:rPr lang="en-US" dirty="0"/>
              <a:t>string email;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deptID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double salary;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4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09282"/>
            <a:ext cx="10018713" cy="6548717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b="1" dirty="0" err="1"/>
              <a:t>struct</a:t>
            </a:r>
            <a:r>
              <a:rPr lang="en-US" sz="2000" b="1" dirty="0"/>
              <a:t> </a:t>
            </a:r>
            <a:r>
              <a:rPr lang="en-US" sz="2000" b="1" dirty="0" err="1"/>
              <a:t>nameType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string first;</a:t>
            </a:r>
          </a:p>
          <a:p>
            <a:pPr marL="0" indent="0">
              <a:buNone/>
            </a:pPr>
            <a:r>
              <a:rPr lang="en-US" sz="2000" dirty="0"/>
              <a:t>string middle;</a:t>
            </a:r>
          </a:p>
          <a:p>
            <a:pPr marL="0" indent="0">
              <a:buNone/>
            </a:pPr>
            <a:r>
              <a:rPr lang="en-US" sz="2000" dirty="0"/>
              <a:t>string last;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r>
              <a:rPr lang="en-US" sz="2000" b="1" dirty="0" err="1"/>
              <a:t>struct</a:t>
            </a:r>
            <a:r>
              <a:rPr lang="en-US" sz="2000" b="1" dirty="0"/>
              <a:t> </a:t>
            </a:r>
            <a:r>
              <a:rPr lang="en-US" sz="2000" b="1" dirty="0" err="1"/>
              <a:t>addressType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string address1;</a:t>
            </a:r>
          </a:p>
          <a:p>
            <a:pPr marL="0" indent="0">
              <a:buNone/>
            </a:pPr>
            <a:r>
              <a:rPr lang="en-US" sz="2000" dirty="0"/>
              <a:t>string address2;</a:t>
            </a:r>
          </a:p>
          <a:p>
            <a:pPr marL="0" indent="0">
              <a:buNone/>
            </a:pPr>
            <a:r>
              <a:rPr lang="en-US" sz="2000" dirty="0"/>
              <a:t>string city;</a:t>
            </a:r>
          </a:p>
          <a:p>
            <a:pPr marL="0" indent="0">
              <a:buNone/>
            </a:pPr>
            <a:r>
              <a:rPr lang="en-US" sz="2000" dirty="0"/>
              <a:t>string state;</a:t>
            </a:r>
          </a:p>
          <a:p>
            <a:pPr marL="0" indent="0">
              <a:buNone/>
            </a:pPr>
            <a:r>
              <a:rPr lang="en-US" sz="2000" dirty="0"/>
              <a:t>string zip;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r>
              <a:rPr lang="en-US" sz="2000" b="1" dirty="0" err="1"/>
              <a:t>struct</a:t>
            </a:r>
            <a:r>
              <a:rPr lang="en-US" sz="2000" b="1" dirty="0"/>
              <a:t> </a:t>
            </a:r>
            <a:r>
              <a:rPr lang="en-US" sz="2000" b="1" dirty="0" err="1"/>
              <a:t>dateType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month;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day;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year;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r>
              <a:rPr lang="en-US" sz="2000" b="1" dirty="0" err="1"/>
              <a:t>struct</a:t>
            </a:r>
            <a:r>
              <a:rPr lang="en-US" sz="2000" b="1" dirty="0"/>
              <a:t> </a:t>
            </a:r>
            <a:r>
              <a:rPr lang="en-US" sz="2000" b="1" dirty="0" err="1"/>
              <a:t>contactType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string phone;</a:t>
            </a:r>
          </a:p>
          <a:p>
            <a:pPr marL="0" indent="0">
              <a:buNone/>
            </a:pPr>
            <a:r>
              <a:rPr lang="en-US" sz="2000" dirty="0"/>
              <a:t>string cellphone;</a:t>
            </a:r>
          </a:p>
          <a:p>
            <a:pPr marL="0" indent="0">
              <a:buNone/>
            </a:pPr>
            <a:r>
              <a:rPr lang="en-US" sz="2000" dirty="0"/>
              <a:t>string fax;</a:t>
            </a:r>
          </a:p>
          <a:p>
            <a:pPr marL="0" indent="0">
              <a:buNone/>
            </a:pPr>
            <a:r>
              <a:rPr lang="en-US" sz="2000" dirty="0"/>
              <a:t>string pager;</a:t>
            </a:r>
          </a:p>
          <a:p>
            <a:pPr marL="0" indent="0">
              <a:buNone/>
            </a:pPr>
            <a:r>
              <a:rPr lang="en-US" sz="2000" dirty="0"/>
              <a:t>string email;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358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1024"/>
            <a:ext cx="10018713" cy="65756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employeeType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 err="1"/>
              <a:t>nameType</a:t>
            </a:r>
            <a:r>
              <a:rPr lang="en-US" dirty="0"/>
              <a:t> name;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empID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/>
              <a:t>addressType</a:t>
            </a:r>
            <a:r>
              <a:rPr lang="en-US" dirty="0"/>
              <a:t> address;</a:t>
            </a:r>
          </a:p>
          <a:p>
            <a:pPr marL="0" indent="0">
              <a:buNone/>
            </a:pPr>
            <a:r>
              <a:rPr lang="en-US" b="1" dirty="0" err="1"/>
              <a:t>dateType</a:t>
            </a:r>
            <a:r>
              <a:rPr lang="en-US" dirty="0"/>
              <a:t> </a:t>
            </a:r>
            <a:r>
              <a:rPr lang="en-US" dirty="0" err="1"/>
              <a:t>hireDate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/>
              <a:t>dateType</a:t>
            </a:r>
            <a:r>
              <a:rPr lang="en-US" dirty="0"/>
              <a:t> </a:t>
            </a:r>
            <a:r>
              <a:rPr lang="en-US" dirty="0" err="1"/>
              <a:t>quitDate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/>
              <a:t>contactType</a:t>
            </a:r>
            <a:r>
              <a:rPr lang="en-US" dirty="0"/>
              <a:t> contact;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deptID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double salary;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employeeType</a:t>
            </a:r>
            <a:r>
              <a:rPr lang="en-US" dirty="0"/>
              <a:t> </a:t>
            </a:r>
            <a:r>
              <a:rPr lang="en-US" dirty="0" err="1"/>
              <a:t>newEmployee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7648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39815"/>
            <a:ext cx="10018713" cy="4529797"/>
          </a:xfrm>
        </p:spPr>
        <p:txBody>
          <a:bodyPr>
            <a:normAutofit/>
          </a:bodyPr>
          <a:lstStyle/>
          <a:p>
            <a:r>
              <a:rPr lang="en-US" dirty="0" smtClean="0"/>
              <a:t>Non Member function</a:t>
            </a:r>
          </a:p>
          <a:p>
            <a:r>
              <a:rPr lang="en-US" dirty="0" smtClean="0"/>
              <a:t>Can access public and non-public members of the class</a:t>
            </a:r>
          </a:p>
          <a:p>
            <a:r>
              <a:rPr lang="en-US" dirty="0" smtClean="0"/>
              <a:t>Standalone functions, member functions of classes or entire class can be declared friend of a class.</a:t>
            </a:r>
          </a:p>
          <a:p>
            <a:r>
              <a:rPr lang="en-US" dirty="0" smtClean="0"/>
              <a:t> No access </a:t>
            </a:r>
            <a:r>
              <a:rPr lang="en-US" dirty="0" err="1" smtClean="0"/>
              <a:t>specifiers</a:t>
            </a:r>
            <a:r>
              <a:rPr lang="en-US" dirty="0" smtClean="0"/>
              <a:t> are mentioned with friends.</a:t>
            </a:r>
          </a:p>
          <a:p>
            <a:r>
              <a:rPr lang="en-US" dirty="0" smtClean="0"/>
              <a:t>Friend declaration can appear anywhere in the class</a:t>
            </a:r>
          </a:p>
          <a:p>
            <a:r>
              <a:rPr lang="en-US" dirty="0" smtClean="0"/>
              <a:t>Friend are non member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9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65760"/>
            <a:ext cx="10018713" cy="6133513"/>
          </a:xfrm>
        </p:spPr>
        <p:txBody>
          <a:bodyPr/>
          <a:lstStyle/>
          <a:p>
            <a:r>
              <a:rPr lang="en-US" dirty="0" smtClean="0"/>
              <a:t>Function prototype preceded with a keyword </a:t>
            </a:r>
            <a:r>
              <a:rPr lang="en-US" b="1" i="1" dirty="0" smtClean="0"/>
              <a:t>friend</a:t>
            </a:r>
            <a:r>
              <a:rPr lang="en-US" dirty="0" smtClean="0"/>
              <a:t>.</a:t>
            </a:r>
          </a:p>
          <a:p>
            <a:r>
              <a:rPr lang="en-US" b="1" dirty="0"/>
              <a:t>f</a:t>
            </a:r>
            <a:r>
              <a:rPr lang="en-US" b="1" dirty="0" smtClean="0"/>
              <a:t>riend  void </a:t>
            </a:r>
            <a:r>
              <a:rPr lang="en-US" dirty="0" err="1" smtClean="0"/>
              <a:t>SetX</a:t>
            </a:r>
            <a:r>
              <a:rPr lang="en-US" dirty="0" smtClean="0"/>
              <a:t>(</a:t>
            </a:r>
            <a:r>
              <a:rPr lang="en-US" dirty="0" err="1" smtClean="0"/>
              <a:t>className</a:t>
            </a:r>
            <a:r>
              <a:rPr lang="en-US" dirty="0" smtClean="0"/>
              <a:t>, </a:t>
            </a:r>
            <a:r>
              <a:rPr lang="en-US" b="1" dirty="0" err="1" smtClean="0"/>
              <a:t>int</a:t>
            </a:r>
            <a:r>
              <a:rPr lang="en-US" dirty="0" smtClean="0"/>
              <a:t>); //friend declaration.</a:t>
            </a:r>
          </a:p>
          <a:p>
            <a:endParaRPr lang="en-US" dirty="0"/>
          </a:p>
          <a:p>
            <a:r>
              <a:rPr lang="en-US" dirty="0" smtClean="0"/>
              <a:t>All members of Class2 to be Members of Class1</a:t>
            </a:r>
          </a:p>
          <a:p>
            <a:r>
              <a:rPr lang="en-US" dirty="0" smtClean="0"/>
              <a:t>In definition Class1:</a:t>
            </a:r>
          </a:p>
          <a:p>
            <a:r>
              <a:rPr lang="en-US" b="1" dirty="0"/>
              <a:t>f</a:t>
            </a:r>
            <a:r>
              <a:rPr lang="en-US" b="1" dirty="0" smtClean="0"/>
              <a:t>riend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Class2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class must explicitly declare  its friends.</a:t>
            </a:r>
          </a:p>
          <a:p>
            <a:r>
              <a:rPr lang="en-US" dirty="0" smtClean="0"/>
              <a:t>Not Symmetric.</a:t>
            </a:r>
          </a:p>
          <a:p>
            <a:r>
              <a:rPr lang="en-US" dirty="0" smtClean="0"/>
              <a:t>Not transitive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7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0677"/>
            <a:ext cx="10018713" cy="65414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 Count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friend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SetX</a:t>
            </a:r>
            <a:r>
              <a:rPr lang="en-US" dirty="0"/>
              <a:t>(Count &amp;, </a:t>
            </a:r>
            <a:r>
              <a:rPr lang="en-US" dirty="0" err="1"/>
              <a:t>int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private: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		Count (): x(0)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{  }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void </a:t>
            </a:r>
            <a:r>
              <a:rPr lang="en-US" dirty="0"/>
              <a:t>print()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&lt;&lt;x&lt;&lt;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}	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95589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SetX</a:t>
            </a:r>
            <a:r>
              <a:rPr lang="en-US" dirty="0"/>
              <a:t>(Count &amp;C, </a:t>
            </a:r>
            <a:r>
              <a:rPr lang="en-US" dirty="0" err="1"/>
              <a:t>int</a:t>
            </a:r>
            <a:r>
              <a:rPr lang="en-US" dirty="0"/>
              <a:t> a)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C.x</a:t>
            </a:r>
            <a:r>
              <a:rPr lang="en-US" dirty="0"/>
              <a:t>=a;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5650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548640"/>
            <a:ext cx="10018713" cy="6035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Count C1;</a:t>
            </a:r>
          </a:p>
          <a:p>
            <a:pPr marL="0" indent="0">
              <a:buNone/>
            </a:pPr>
            <a:r>
              <a:rPr lang="en-US" dirty="0"/>
              <a:t>	C1.print();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SetX</a:t>
            </a:r>
            <a:r>
              <a:rPr lang="en-US" dirty="0"/>
              <a:t>(C1, 8);</a:t>
            </a:r>
          </a:p>
          <a:p>
            <a:pPr marL="0" indent="0">
              <a:buNone/>
            </a:pPr>
            <a:r>
              <a:rPr lang="en-US" dirty="0"/>
              <a:t>	C1.print();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system("pause");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987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Student class needs to store the grades of students in a </a:t>
            </a:r>
            <a:r>
              <a:rPr lang="en-US" dirty="0"/>
              <a:t>m</a:t>
            </a:r>
            <a:r>
              <a:rPr lang="en-US" dirty="0" smtClean="0"/>
              <a:t>ultiple courses.</a:t>
            </a:r>
          </a:p>
          <a:p>
            <a:r>
              <a:rPr lang="en-US" dirty="0" smtClean="0"/>
              <a:t>So Grade class object should be a member of student class.</a:t>
            </a:r>
          </a:p>
          <a:p>
            <a:r>
              <a:rPr lang="en-US" dirty="0" smtClean="0"/>
              <a:t>This is called composition, in which a class has objects of other types of members.</a:t>
            </a:r>
          </a:p>
          <a:p>
            <a:r>
              <a:rPr lang="en-US" dirty="0" smtClean="0"/>
              <a:t>Data members are constructed in the same order in which they are declared in the class definition.</a:t>
            </a:r>
          </a:p>
          <a:p>
            <a:r>
              <a:rPr lang="en-US" dirty="0" smtClean="0"/>
              <a:t>They are created before their enclosing class object(host) is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64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his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50921"/>
          </a:xfrm>
        </p:spPr>
        <p:txBody>
          <a:bodyPr/>
          <a:lstStyle/>
          <a:p>
            <a:r>
              <a:rPr lang="en-US" dirty="0" smtClean="0"/>
              <a:t>Every object has access to its own address through </a:t>
            </a:r>
            <a:r>
              <a:rPr lang="en-US" b="1" dirty="0" smtClean="0"/>
              <a:t>this</a:t>
            </a:r>
            <a:r>
              <a:rPr lang="en-US" dirty="0" smtClean="0"/>
              <a:t> pointer. </a:t>
            </a:r>
          </a:p>
          <a:p>
            <a:r>
              <a:rPr lang="en-US" dirty="0" smtClean="0"/>
              <a:t>Not a part of object itself</a:t>
            </a:r>
          </a:p>
          <a:p>
            <a:r>
              <a:rPr lang="en-US" dirty="0" smtClean="0"/>
              <a:t>Is used to avoid naming conflicts  between class’s data members and member function parameters.</a:t>
            </a:r>
          </a:p>
          <a:p>
            <a:r>
              <a:rPr lang="en-US" dirty="0" smtClean="0"/>
              <a:t>The type of this pointer depends on the type of object.</a:t>
            </a:r>
          </a:p>
          <a:p>
            <a:r>
              <a:rPr lang="en-US" dirty="0" smtClean="0"/>
              <a:t>Employee * for Employee class and </a:t>
            </a:r>
            <a:r>
              <a:rPr lang="en-US" dirty="0" err="1" smtClean="0"/>
              <a:t>const</a:t>
            </a:r>
            <a:r>
              <a:rPr lang="en-US" dirty="0" smtClean="0"/>
              <a:t> Employee* for </a:t>
            </a:r>
            <a:r>
              <a:rPr lang="en-US" dirty="0" err="1" smtClean="0"/>
              <a:t>const</a:t>
            </a:r>
            <a:r>
              <a:rPr lang="en-US" dirty="0" smtClean="0"/>
              <a:t>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49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576775"/>
            <a:ext cx="10018713" cy="6020973"/>
          </a:xfrm>
        </p:spPr>
        <p:txBody>
          <a:bodyPr>
            <a:normAutofit/>
          </a:bodyPr>
          <a:lstStyle/>
          <a:p>
            <a:r>
              <a:rPr lang="en-US" dirty="0" smtClean="0"/>
              <a:t>this-</a:t>
            </a:r>
            <a:r>
              <a:rPr lang="en-US" dirty="0"/>
              <a:t>&gt;</a:t>
            </a:r>
            <a:r>
              <a:rPr lang="en-US" dirty="0" smtClean="0"/>
              <a:t>x                  </a:t>
            </a:r>
          </a:p>
          <a:p>
            <a:r>
              <a:rPr lang="en-US" dirty="0" smtClean="0"/>
              <a:t>(*this).x</a:t>
            </a:r>
          </a:p>
          <a:p>
            <a:r>
              <a:rPr lang="en-US" dirty="0" smtClean="0"/>
              <a:t>Dot operator has higher precedence than *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23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Class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copy of class data member is used by all objects of that class</a:t>
            </a:r>
          </a:p>
          <a:p>
            <a:r>
              <a:rPr lang="en-US" dirty="0" smtClean="0"/>
              <a:t>Static data members represents class wide information.</a:t>
            </a:r>
          </a:p>
          <a:p>
            <a:r>
              <a:rPr lang="en-US" dirty="0" smtClean="0"/>
              <a:t>Must be initialized only once</a:t>
            </a:r>
          </a:p>
          <a:p>
            <a:r>
              <a:rPr lang="en-US" dirty="0" smtClean="0"/>
              <a:t>Static member exist even when no object is created.</a:t>
            </a:r>
          </a:p>
        </p:txBody>
      </p:sp>
    </p:spTree>
    <p:extLst>
      <p:ext uri="{BB962C8B-B14F-4D97-AF65-F5344CB8AC3E}">
        <p14:creationId xmlns:p14="http://schemas.microsoft.com/office/powerpoint/2010/main" val="2663801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16259"/>
            <a:ext cx="10018713" cy="4074942"/>
          </a:xfrm>
        </p:spPr>
        <p:txBody>
          <a:bodyPr/>
          <a:lstStyle/>
          <a:p>
            <a:r>
              <a:rPr lang="en-US" dirty="0" smtClean="0"/>
              <a:t>Public static member can be accessed using scope resolution operator even when no object is created.</a:t>
            </a:r>
          </a:p>
          <a:p>
            <a:r>
              <a:rPr lang="en-US" dirty="0" smtClean="0"/>
              <a:t>To access private </a:t>
            </a:r>
            <a:r>
              <a:rPr lang="en-US" dirty="0" err="1" smtClean="0"/>
              <a:t>orprotected</a:t>
            </a:r>
            <a:r>
              <a:rPr lang="en-US" dirty="0" smtClean="0"/>
              <a:t> static members , a static function is declared.</a:t>
            </a:r>
          </a:p>
          <a:p>
            <a:r>
              <a:rPr lang="en-US" dirty="0" smtClean="0"/>
              <a:t>Static function is called using scope resolution operator when no object is created.</a:t>
            </a:r>
          </a:p>
          <a:p>
            <a:r>
              <a:rPr lang="en-US" dirty="0" smtClean="0"/>
              <a:t>Static member function does not have this pointer as it exists independently of any object.</a:t>
            </a:r>
          </a:p>
          <a:p>
            <a:r>
              <a:rPr lang="en-US" dirty="0" smtClean="0"/>
              <a:t>This pointer refers to specific object. </a:t>
            </a:r>
          </a:p>
        </p:txBody>
      </p:sp>
    </p:spTree>
    <p:extLst>
      <p:ext uri="{BB962C8B-B14F-4D97-AF65-F5344CB8AC3E}">
        <p14:creationId xmlns:p14="http://schemas.microsoft.com/office/powerpoint/2010/main" val="245282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0"/>
            <a:ext cx="10018713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 err="1"/>
              <a:t>SGrades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CourseName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char</a:t>
            </a:r>
            <a:r>
              <a:rPr lang="en-US" dirty="0"/>
              <a:t> Grade;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public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           </a:t>
            </a:r>
            <a:r>
              <a:rPr lang="en-US" b="1" dirty="0" err="1" smtClean="0"/>
              <a:t>SGrades</a:t>
            </a:r>
            <a:r>
              <a:rPr lang="en-US" b="1" dirty="0"/>
              <a:t>() : Grade('B'), </a:t>
            </a:r>
            <a:r>
              <a:rPr lang="en-US" b="1" dirty="0" err="1"/>
              <a:t>CourseName</a:t>
            </a:r>
            <a:r>
              <a:rPr lang="en-US" b="1" dirty="0"/>
              <a:t>("OOP")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&lt;&lt;"Grade Constructor....."&lt;&lt;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6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81354"/>
            <a:ext cx="10018713" cy="64148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smtClean="0"/>
              <a:t>void </a:t>
            </a:r>
            <a:r>
              <a:rPr lang="en-US" b="1" dirty="0" err="1"/>
              <a:t>SetValues</a:t>
            </a:r>
            <a:r>
              <a:rPr lang="en-US" b="1" dirty="0"/>
              <a:t>(string CN, char G)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CourseName</a:t>
            </a:r>
            <a:r>
              <a:rPr lang="en-US" dirty="0"/>
              <a:t>=CN;</a:t>
            </a:r>
          </a:p>
          <a:p>
            <a:pPr marL="0" indent="0">
              <a:buNone/>
            </a:pPr>
            <a:r>
              <a:rPr lang="en-US" dirty="0"/>
              <a:t>			Grade=G;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char </a:t>
            </a:r>
            <a:r>
              <a:rPr lang="en-US" b="1" dirty="0" err="1"/>
              <a:t>GetGrades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return Grade;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string </a:t>
            </a:r>
            <a:r>
              <a:rPr lang="en-US" b="1" dirty="0" err="1"/>
              <a:t>GetCourseName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return </a:t>
            </a:r>
            <a:r>
              <a:rPr lang="en-US" dirty="0" err="1"/>
              <a:t>CourseName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3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52025"/>
            <a:ext cx="10018713" cy="45391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~</a:t>
            </a:r>
            <a:r>
              <a:rPr lang="en-US" b="1" dirty="0" err="1"/>
              <a:t>SGrades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&lt;&lt;"Grade Destructor ....."&lt;&lt;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55077"/>
            <a:ext cx="10018713" cy="473612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 Student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private: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err="1"/>
              <a:t>int</a:t>
            </a:r>
            <a:r>
              <a:rPr lang="en-US" dirty="0"/>
              <a:t> ID;</a:t>
            </a:r>
          </a:p>
          <a:p>
            <a:pPr marL="0" indent="0">
              <a:buNone/>
            </a:pPr>
            <a:r>
              <a:rPr lang="en-US" dirty="0"/>
              <a:t>		string Name;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err="1"/>
              <a:t>SGrades</a:t>
            </a:r>
            <a:r>
              <a:rPr lang="en-US" b="1" dirty="0"/>
              <a:t> C1;</a:t>
            </a:r>
          </a:p>
        </p:txBody>
      </p:sp>
    </p:spTree>
    <p:extLst>
      <p:ext uri="{BB962C8B-B14F-4D97-AF65-F5344CB8AC3E}">
        <p14:creationId xmlns:p14="http://schemas.microsoft.com/office/powerpoint/2010/main" val="169324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37625"/>
            <a:ext cx="10018713" cy="63023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Student(</a:t>
            </a:r>
            <a:r>
              <a:rPr lang="en-US" b="1" dirty="0" err="1"/>
              <a:t>int</a:t>
            </a:r>
            <a:r>
              <a:rPr lang="en-US" b="1" dirty="0"/>
              <a:t> Id)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&lt;&lt;"Student Constructor....."&lt;&lt;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Name="xyz";</a:t>
            </a:r>
          </a:p>
          <a:p>
            <a:pPr marL="0" indent="0">
              <a:buNone/>
            </a:pPr>
            <a:r>
              <a:rPr lang="en-US" dirty="0"/>
              <a:t>			ID=Id;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Student(</a:t>
            </a:r>
            <a:r>
              <a:rPr lang="en-US" b="1" dirty="0" err="1"/>
              <a:t>int</a:t>
            </a:r>
            <a:r>
              <a:rPr lang="en-US" b="1" dirty="0"/>
              <a:t> R, string n)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&lt;&lt;"Student Constructor....."&lt;&lt;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Name=n;</a:t>
            </a:r>
          </a:p>
          <a:p>
            <a:pPr marL="0" indent="0">
              <a:buNone/>
            </a:pPr>
            <a:r>
              <a:rPr lang="en-US" dirty="0"/>
              <a:t>			ID=R;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52999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23557"/>
            <a:ext cx="10018713" cy="63867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SetAttributes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R,  string n)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ID=R;</a:t>
            </a:r>
          </a:p>
          <a:p>
            <a:pPr marL="0" indent="0">
              <a:buNone/>
            </a:pPr>
            <a:r>
              <a:rPr lang="en-US" dirty="0"/>
              <a:t>			Name=n;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C1.SetValues("Web", 'A');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GetAttributes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&lt;&lt;"ID= "&lt;&lt;ID&lt;&lt;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&lt;&lt;"Name= "&lt;&lt;Name&lt;&lt;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CourseName</a:t>
            </a:r>
            <a:r>
              <a:rPr lang="en-US" dirty="0"/>
              <a:t>= "&lt;&lt;</a:t>
            </a:r>
            <a:r>
              <a:rPr lang="en-US" b="1" dirty="0"/>
              <a:t>C1.GetCourseName(</a:t>
            </a:r>
            <a:r>
              <a:rPr lang="en-US" dirty="0"/>
              <a:t>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&lt;&lt;"Grades= "&lt;&lt;</a:t>
            </a:r>
            <a:r>
              <a:rPr lang="en-US" b="1" dirty="0"/>
              <a:t>C1.GetGrades()&lt;&lt;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3616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66093"/>
            <a:ext cx="10018713" cy="452510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~Student()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&lt;&lt;"Destructor Student....."&lt;&lt;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33766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2330</TotalTime>
  <Words>646</Words>
  <Application>Microsoft Office PowerPoint</Application>
  <PresentationFormat>Widescreen</PresentationFormat>
  <Paragraphs>230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Corbel</vt:lpstr>
      <vt:lpstr>Parallax</vt:lpstr>
      <vt:lpstr>Classes</vt:lpstr>
      <vt:lpstr>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Friend Function</vt:lpstr>
      <vt:lpstr>PowerPoint Presentation</vt:lpstr>
      <vt:lpstr>PowerPoint Presentation</vt:lpstr>
      <vt:lpstr>PowerPoint Presentation</vt:lpstr>
      <vt:lpstr>PowerPoint Presentation</vt:lpstr>
      <vt:lpstr>this pointer</vt:lpstr>
      <vt:lpstr>PowerPoint Presentation</vt:lpstr>
      <vt:lpstr>Static Class Members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&amp; Structs</dc:title>
  <dc:creator>Mashal Khan</dc:creator>
  <cp:lastModifiedBy>Mashal Khan</cp:lastModifiedBy>
  <cp:revision>214</cp:revision>
  <dcterms:created xsi:type="dcterms:W3CDTF">2020-01-23T05:47:47Z</dcterms:created>
  <dcterms:modified xsi:type="dcterms:W3CDTF">2020-03-01T13:53:50Z</dcterms:modified>
</cp:coreProperties>
</file>