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4" r:id="rId10"/>
    <p:sldId id="260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9304" autoAdjust="0"/>
  </p:normalViewPr>
  <p:slideViewPr>
    <p:cSldViewPr snapToGrid="0">
      <p:cViewPr varScale="1">
        <p:scale>
          <a:sx n="70" d="100"/>
          <a:sy n="70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29567-8336-41F5-AF4D-25957A1872D4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D6EBA-FCC6-4850-838D-399ABB4BF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: Dereferencing an</a:t>
            </a:r>
            <a:r>
              <a:rPr lang="en-US" baseline="0" dirty="0" smtClean="0"/>
              <a:t> uninitialized pointer undefined behavior execution time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3D6EBA-FCC6-4850-838D-399ABB4BF1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2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86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0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1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9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9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1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31FE43-4EB3-4417-92E6-70CC583742C1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7D5D316-689E-40DB-9A43-1BFBC5722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1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#02 OOP</a:t>
            </a:r>
          </a:p>
        </p:txBody>
      </p:sp>
    </p:spTree>
    <p:extLst>
      <p:ext uri="{BB962C8B-B14F-4D97-AF65-F5344CB8AC3E}">
        <p14:creationId xmlns:p14="http://schemas.microsoft.com/office/powerpoint/2010/main" val="3702340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512" y="2750024"/>
            <a:ext cx="6309488" cy="4107976"/>
          </a:xfrm>
          <a:prstGeom prst="rect">
            <a:avLst/>
          </a:prstGeom>
        </p:spPr>
      </p:pic>
      <p:pic>
        <p:nvPicPr>
          <p:cNvPr id="1026" name="Picture 2" descr="Image result for pointers in c++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24"/>
            <a:ext cx="5869200" cy="512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6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of array’s name is also its address.</a:t>
            </a:r>
          </a:p>
          <a:p>
            <a:r>
              <a:rPr lang="en-US" dirty="0" smtClean="0"/>
              <a:t>Don’t need to use &amp; operator</a:t>
            </a:r>
          </a:p>
          <a:p>
            <a:r>
              <a:rPr lang="en-US" dirty="0" smtClean="0"/>
              <a:t>Array name and size specified in function parameters.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8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928049"/>
            <a:ext cx="10018713" cy="5172500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array[], </a:t>
            </a:r>
            <a:r>
              <a:rPr lang="en-US" dirty="0" err="1"/>
              <a:t>int</a:t>
            </a:r>
            <a:r>
              <a:rPr lang="en-US" dirty="0"/>
              <a:t> size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sumPtr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*array, </a:t>
            </a:r>
            <a:r>
              <a:rPr lang="en-US" dirty="0" err="1"/>
              <a:t>int</a:t>
            </a:r>
            <a:r>
              <a:rPr lang="en-US" dirty="0"/>
              <a:t> size)</a:t>
            </a:r>
          </a:p>
        </p:txBody>
      </p:sp>
    </p:spTree>
    <p:extLst>
      <p:ext uri="{BB962C8B-B14F-4D97-AF65-F5344CB8AC3E}">
        <p14:creationId xmlns:p14="http://schemas.microsoft.com/office/powerpoint/2010/main" val="304165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Informs Compiler that a particular variable’s value shouldn’t be modified.</a:t>
            </a:r>
          </a:p>
          <a:p>
            <a:endParaRPr lang="en-US" dirty="0"/>
          </a:p>
          <a:p>
            <a:r>
              <a:rPr lang="en-US" dirty="0" smtClean="0"/>
              <a:t>The value shouldn’t be changed in the body of a function.</a:t>
            </a:r>
          </a:p>
          <a:p>
            <a:r>
              <a:rPr lang="en-US" dirty="0" smtClean="0"/>
              <a:t>Specifies level of access granted.</a:t>
            </a:r>
          </a:p>
        </p:txBody>
      </p:sp>
    </p:spTree>
    <p:extLst>
      <p:ext uri="{BB962C8B-B14F-4D97-AF65-F5344CB8AC3E}">
        <p14:creationId xmlns:p14="http://schemas.microsoft.com/office/powerpoint/2010/main" val="409960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364"/>
            <a:ext cx="10018713" cy="6482687"/>
          </a:xfrm>
        </p:spPr>
        <p:txBody>
          <a:bodyPr>
            <a:normAutofit/>
          </a:bodyPr>
          <a:lstStyle/>
          <a:p>
            <a:r>
              <a:rPr lang="en-US" b="1" dirty="0" smtClean="0"/>
              <a:t>Non Constant Pointer to Non Constant Data </a:t>
            </a:r>
            <a:r>
              <a:rPr lang="en-US" dirty="0" smtClean="0"/>
              <a:t>– Highest access </a:t>
            </a:r>
            <a:r>
              <a:rPr lang="en-US" dirty="0" err="1" smtClean="0"/>
              <a:t>granted,data</a:t>
            </a:r>
            <a:r>
              <a:rPr lang="en-US" dirty="0" smtClean="0"/>
              <a:t> cane be modified easily.</a:t>
            </a:r>
          </a:p>
          <a:p>
            <a:endParaRPr lang="en-US" dirty="0" smtClean="0"/>
          </a:p>
          <a:p>
            <a:r>
              <a:rPr lang="en-US" b="1" dirty="0" smtClean="0"/>
              <a:t>Non Constant Pointer to Constant Data </a:t>
            </a:r>
            <a:r>
              <a:rPr lang="en-US" dirty="0" smtClean="0"/>
              <a:t>– pointer can point to any data but the data to which it points cant be modified.</a:t>
            </a:r>
          </a:p>
          <a:p>
            <a:endParaRPr lang="en-US" dirty="0" smtClean="0"/>
          </a:p>
          <a:p>
            <a:r>
              <a:rPr lang="en-US" b="1" dirty="0" smtClean="0"/>
              <a:t>Constant Pointer to Non Constant Data </a:t>
            </a:r>
            <a:r>
              <a:rPr lang="en-US" dirty="0" smtClean="0"/>
              <a:t>– Pointer always points to the same memory location but the data at that location can be modified.</a:t>
            </a:r>
          </a:p>
          <a:p>
            <a:endParaRPr lang="en-US" dirty="0" smtClean="0"/>
          </a:p>
          <a:p>
            <a:r>
              <a:rPr lang="en-US" b="1" dirty="0" smtClean="0"/>
              <a:t>Constant Pointer to Constant Data</a:t>
            </a:r>
            <a:r>
              <a:rPr lang="en-US" dirty="0" smtClean="0"/>
              <a:t> – Minimum access, Pointer Points to the same location and data cant be modified using that pointer</a:t>
            </a:r>
          </a:p>
        </p:txBody>
      </p:sp>
    </p:spTree>
    <p:extLst>
      <p:ext uri="{BB962C8B-B14F-4D97-AF65-F5344CB8AC3E}">
        <p14:creationId xmlns:p14="http://schemas.microsoft.com/office/powerpoint/2010/main" val="116135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Pointers?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Variables that store addresses as their values.</a:t>
            </a:r>
          </a:p>
          <a:p>
            <a:r>
              <a:rPr lang="en-US" dirty="0" smtClean="0"/>
              <a:t>Variable name is direct reference to value.</a:t>
            </a:r>
          </a:p>
          <a:p>
            <a:r>
              <a:rPr lang="en-US" dirty="0" smtClean="0"/>
              <a:t>Pointer is indirect reference.</a:t>
            </a:r>
          </a:p>
          <a:p>
            <a:r>
              <a:rPr lang="en-US" dirty="0" smtClean="0"/>
              <a:t>Referencing via pointer is called </a:t>
            </a:r>
            <a:r>
              <a:rPr lang="en-US" b="1" dirty="0" smtClean="0"/>
              <a:t>indirection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Enables pass-by-reference.</a:t>
            </a:r>
          </a:p>
          <a:p>
            <a:r>
              <a:rPr lang="en-US" dirty="0" smtClean="0"/>
              <a:t>Used to create and manipulate dynamic data structures like linked lists, queue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7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1432" y="1768641"/>
            <a:ext cx="1515979" cy="890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41432" y="3629523"/>
            <a:ext cx="1515979" cy="890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61347" y="3629523"/>
            <a:ext cx="1515979" cy="890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4304896" y="3994484"/>
            <a:ext cx="45719" cy="97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350615" y="4092333"/>
            <a:ext cx="21416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82063" y="1399309"/>
            <a:ext cx="10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82062" y="3260191"/>
            <a:ext cx="103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05727" y="3260191"/>
            <a:ext cx="119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CountPtr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0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CountPtr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CountPtr</a:t>
            </a:r>
            <a:r>
              <a:rPr lang="en-US" dirty="0" smtClean="0"/>
              <a:t> is pointer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Char *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Ptr</a:t>
            </a:r>
            <a:r>
              <a:rPr lang="en-US" dirty="0" smtClean="0"/>
              <a:t> is pointer to char.</a:t>
            </a:r>
          </a:p>
        </p:txBody>
      </p:sp>
    </p:spTree>
    <p:extLst>
      <p:ext uri="{BB962C8B-B14F-4D97-AF65-F5344CB8AC3E}">
        <p14:creationId xmlns:p14="http://schemas.microsoft.com/office/powerpoint/2010/main" val="169110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Initialized to null</a:t>
            </a:r>
          </a:p>
          <a:p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CountPtr</a:t>
            </a:r>
            <a:r>
              <a:rPr lang="en-US" dirty="0"/>
              <a:t>=NULL</a:t>
            </a:r>
            <a:r>
              <a:rPr lang="en-US" dirty="0" smtClean="0"/>
              <a:t>; or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 smtClean="0"/>
              <a:t>CountPtr</a:t>
            </a:r>
            <a:r>
              <a:rPr lang="en-US" dirty="0" smtClean="0"/>
              <a:t>=0; </a:t>
            </a:r>
            <a:endParaRPr lang="en-US" dirty="0"/>
          </a:p>
          <a:p>
            <a:r>
              <a:rPr lang="en-US" dirty="0" smtClean="0"/>
              <a:t>Known as null pointer </a:t>
            </a:r>
          </a:p>
          <a:p>
            <a:r>
              <a:rPr lang="en-US" dirty="0" smtClean="0"/>
              <a:t>Points to nothing</a:t>
            </a:r>
          </a:p>
          <a:p>
            <a:r>
              <a:rPr lang="en-US" dirty="0" smtClean="0"/>
              <a:t>0 is the only integer that can be directly assigned to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449" y="573206"/>
            <a:ext cx="10103745" cy="55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9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operator (&amp;)- obtains memory address of its operand (unary operator).</a:t>
            </a:r>
          </a:p>
          <a:p>
            <a:r>
              <a:rPr lang="en-US" dirty="0" smtClean="0"/>
              <a:t>Indirection Operator (*)- represents a value to which the pointer operand points(unary operator).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682388"/>
            <a:ext cx="10018713" cy="562287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y=5;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yPtr</a:t>
            </a:r>
            <a:r>
              <a:rPr lang="en-US" dirty="0" smtClean="0"/>
              <a:t>=NULL; // declaring a null pointer</a:t>
            </a:r>
          </a:p>
          <a:p>
            <a:endParaRPr lang="en-US" dirty="0"/>
          </a:p>
          <a:p>
            <a:r>
              <a:rPr lang="en-US" dirty="0" err="1" smtClean="0"/>
              <a:t>yPtr</a:t>
            </a:r>
            <a:r>
              <a:rPr lang="en-US" dirty="0" smtClean="0"/>
              <a:t>=&amp;y; // storing y’s address in </a:t>
            </a:r>
            <a:r>
              <a:rPr lang="en-US" dirty="0" err="1" smtClean="0"/>
              <a:t>yPtr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 err="1" smtClean="0"/>
              <a:t>yPtr</a:t>
            </a:r>
            <a:r>
              <a:rPr lang="en-US" dirty="0" smtClean="0"/>
              <a:t>=9;</a:t>
            </a:r>
          </a:p>
          <a:p>
            <a:endParaRPr lang="en-US" dirty="0"/>
          </a:p>
          <a:p>
            <a:r>
              <a:rPr lang="en-US" dirty="0" err="1"/>
              <a:t>c</a:t>
            </a:r>
            <a:r>
              <a:rPr lang="en-US" dirty="0" err="1" smtClean="0"/>
              <a:t>in</a:t>
            </a:r>
            <a:r>
              <a:rPr lang="en-US" dirty="0" smtClean="0"/>
              <a:t>&gt;&gt; *</a:t>
            </a:r>
            <a:r>
              <a:rPr lang="en-US" dirty="0" err="1" smtClean="0"/>
              <a:t>yPtr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r>
              <a:rPr lang="en-US" dirty="0" err="1" smtClean="0"/>
              <a:t>Cout</a:t>
            </a:r>
            <a:r>
              <a:rPr lang="en-US" dirty="0" smtClean="0"/>
              <a:t>&lt;&lt; *</a:t>
            </a:r>
            <a:r>
              <a:rPr lang="en-US" dirty="0" err="1" smtClean="0"/>
              <a:t>yPtr</a:t>
            </a:r>
            <a:r>
              <a:rPr lang="en-US" dirty="0" smtClean="0"/>
              <a:t>;  Dereferencing a pointer</a:t>
            </a:r>
          </a:p>
          <a:p>
            <a:endParaRPr lang="en-US" dirty="0" smtClean="0"/>
          </a:p>
          <a:p>
            <a:r>
              <a:rPr lang="en-US" dirty="0" smtClean="0"/>
              <a:t>Dereferencing </a:t>
            </a:r>
            <a:r>
              <a:rPr lang="en-US" dirty="0"/>
              <a:t>a </a:t>
            </a:r>
            <a:r>
              <a:rPr lang="en-US" dirty="0" smtClean="0"/>
              <a:t>pointer means accessing the value stored in the location that the pointer is pointing to.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1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Pass-by-Reference with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Pass-by-Value: modify original values of the arguments in the caller function.</a:t>
            </a:r>
          </a:p>
          <a:p>
            <a:r>
              <a:rPr lang="en-US" dirty="0" smtClean="0"/>
              <a:t> Pass- by-Reference: doesn’t actually pass anything. Pointer to variable is passed by value and copied into function’s corresponding parameter.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8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212</TotalTime>
  <Words>414</Words>
  <Application>Microsoft Office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Parallax</vt:lpstr>
      <vt:lpstr>Pointers</vt:lpstr>
      <vt:lpstr>What are Pointers?</vt:lpstr>
      <vt:lpstr>PowerPoint Presentation</vt:lpstr>
      <vt:lpstr>Declaration</vt:lpstr>
      <vt:lpstr>Initialization</vt:lpstr>
      <vt:lpstr>PowerPoint Presentation</vt:lpstr>
      <vt:lpstr>Pointer Operators</vt:lpstr>
      <vt:lpstr>PowerPoint Presentation</vt:lpstr>
      <vt:lpstr>Pass-by-Reference with Pointers</vt:lpstr>
      <vt:lpstr>PowerPoint Presentation</vt:lpstr>
      <vt:lpstr>Passing Arrays to Functions</vt:lpstr>
      <vt:lpstr>PowerPoint Presentation</vt:lpstr>
      <vt:lpstr>Const Pointers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Mashal Khan</dc:creator>
  <cp:lastModifiedBy>Mashal Khan</cp:lastModifiedBy>
  <cp:revision>18</cp:revision>
  <dcterms:created xsi:type="dcterms:W3CDTF">2020-01-20T10:22:57Z</dcterms:created>
  <dcterms:modified xsi:type="dcterms:W3CDTF">2020-01-20T15:28:08Z</dcterms:modified>
</cp:coreProperties>
</file>