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The Future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Exploring AI's transformative potential</a:t>
            </a:r>
          </a:p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Current state and emerging trends</a:t>
            </a:r>
          </a:p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Opportunities and challenges ahead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Current State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Machine learning and deep learning breakthroughs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Natural language processing advances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Computer vision and image recognition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AI in healthcare, finance, and transportation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Growing investment and research 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Emerging AI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Generative AI and large language models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Autonomous systems and robotics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Quantum machine learning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Neuromorphic computing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AI-human collaboration interfaces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Industry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Healthcare: Personalized medicine and drug discovery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Transportation: Autonomous vehicles and smart logistics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Education: Adaptive learning and intelligent tutoring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Manufacturing: Predictive maintenance and optimization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Finance: Algorithmic trading and risk assessment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Ethical AI development and bias mitigation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Job displacement and workforce adaptation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Privacy and data security concerns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Regulatory frameworks and governance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Ensuring AI safety and alignment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Preparing for the AI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Invest in AI education and skills development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Foster responsible AI research and development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Create adaptive regulatory frameworks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Promote inclusive AI that benefits everyone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Maintain human agency and oversight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AI will fundamentally transform society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Proactive preparation is essential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Collaboration between stakeholders is key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The future of AI is in our hands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Let's shape it responsibly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