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Climate Change: A Global Challenge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Understanding the science behind climate change</a:t>
            </a:r>
          </a:p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Examining current impacts and future projections</a:t>
            </a:r>
          </a:p>
          <a:p>
            <a:pPr algn="ctr"/>
            <a:r>
              <a:rPr sz="2400">
                <a:solidFill>
                  <a:srgbClr val="44546A"/>
                </a:solidFill>
                <a:latin typeface="Calibri"/>
              </a:rPr>
              <a:t>Exploring solutions and mitigation strategies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What is Climate Change?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Long-term shifts in global temperatures and weather patterns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Primarily driven by human activities since the 1800s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Greenhouse gas emissions trap heat in Earth's atmosphere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Carbon dioxide levels have increased by 40% since pre-industrial times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Current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Rising global temperatures and sea levels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More frequent extreme weather events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Melting ice caps and glaciers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Ecosystem disruption and species migration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Agricultural challenges and food security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Future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Temperature increases of 1.5-4°C by 2100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Sea level rise of 0.3-2.5 meters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Increased frequency of heat waves and droughts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Potential for irreversible tipping points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Transition to renewable energy sources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Improve energy efficiency in buildings and transportation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Protect and restore natural ecosystems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Develop carbon capture and storage technologies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Implement carbon pricing mechanisms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Individual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Reduce energy consumption at home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Choose sustainable transportation options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Support renewable energy initiatives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Make conscious consumer choices</a:t>
            </a:r>
          </a:p>
          <a:p>
            <a:pPr algn="l"/>
            <a:r>
              <a:rPr sz="2000">
                <a:solidFill>
                  <a:srgbClr val="44546A"/>
                </a:solidFill>
                <a:latin typeface="Calibri"/>
              </a:rPr>
              <a:t>Advocate for climate-friendly policies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1F497D"/>
                </a:solidFill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Climate change is an urgent global challenge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Immediate action is required at all levels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Technology and policy solutions exist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Individual actions collectively make a difference</a:t>
            </a:r>
          </a:p>
          <a:p>
            <a:pPr algn="l"/>
            <a:r>
              <a:rPr sz="2200" b="1">
                <a:solidFill>
                  <a:srgbClr val="44546A"/>
                </a:solidFill>
                <a:latin typeface="Calibri"/>
              </a:rPr>
              <a:t>The time to act is now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