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59" r:id="rId3"/>
    <p:sldId id="265" r:id="rId4"/>
    <p:sldId id="266" r:id="rId5"/>
    <p:sldId id="260" r:id="rId6"/>
    <p:sldId id="267" r:id="rId7"/>
    <p:sldId id="261" r:id="rId8"/>
    <p:sldId id="268" r:id="rId9"/>
    <p:sldId id="263" r:id="rId10"/>
    <p:sldId id="269" r:id="rId11"/>
    <p:sldId id="270" r:id="rId12"/>
    <p:sldId id="271" r:id="rId13"/>
    <p:sldId id="272" r:id="rId14"/>
    <p:sldId id="262" r:id="rId15"/>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451"/>
    <p:restoredTop sz="94629"/>
  </p:normalViewPr>
  <p:slideViewPr>
    <p:cSldViewPr snapToGrid="0">
      <p:cViewPr varScale="1">
        <p:scale>
          <a:sx n="104" d="100"/>
          <a:sy n="104" d="100"/>
        </p:scale>
        <p:origin x="232"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ata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4" Type="http://schemas.openxmlformats.org/officeDocument/2006/relationships/image" Target="../media/image18.svg"/></Relationships>
</file>

<file path=ppt/diagrams/_rels/drawing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svg"/><Relationship Id="rId1" Type="http://schemas.openxmlformats.org/officeDocument/2006/relationships/image" Target="../media/image19.png"/><Relationship Id="rId4" Type="http://schemas.openxmlformats.org/officeDocument/2006/relationships/image" Target="../media/image22.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FAC9CE-A5F3-4028-AD01-DCD86BDCED8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0B3BFB9-BB65-4829-AE07-176658925C4E}">
      <dgm:prSet/>
      <dgm:spPr/>
      <dgm:t>
        <a:bodyPr/>
        <a:lstStyle/>
        <a:p>
          <a:pPr>
            <a:lnSpc>
              <a:spcPct val="100000"/>
            </a:lnSpc>
          </a:pPr>
          <a:r>
            <a:rPr lang="en-US" noProof="0"/>
            <a:t>The RQ should be formulated in ways which allow the </a:t>
          </a:r>
          <a:r>
            <a:rPr lang="en-US" b="1" noProof="0"/>
            <a:t>identification and investigation of further issues </a:t>
          </a:r>
          <a:r>
            <a:rPr lang="en-US" noProof="0"/>
            <a:t>that only doing the research can bring to light</a:t>
          </a:r>
        </a:p>
      </dgm:t>
    </dgm:pt>
    <dgm:pt modelId="{8D81D583-F7A8-48F4-BEEB-B08DF775979D}" type="parTrans" cxnId="{7BBBE1AC-AC0E-401F-BDE6-EA0FC312F159}">
      <dgm:prSet/>
      <dgm:spPr/>
      <dgm:t>
        <a:bodyPr/>
        <a:lstStyle/>
        <a:p>
          <a:endParaRPr lang="en-US"/>
        </a:p>
      </dgm:t>
    </dgm:pt>
    <dgm:pt modelId="{75A930A7-4372-4E7E-9435-BC688B02E03D}" type="sibTrans" cxnId="{7BBBE1AC-AC0E-401F-BDE6-EA0FC312F159}">
      <dgm:prSet/>
      <dgm:spPr/>
      <dgm:t>
        <a:bodyPr/>
        <a:lstStyle/>
        <a:p>
          <a:endParaRPr lang="en-US"/>
        </a:p>
      </dgm:t>
    </dgm:pt>
    <dgm:pt modelId="{21C8BBD2-77F0-46D8-8721-A0181C248F5B}">
      <dgm:prSet custT="1"/>
      <dgm:spPr/>
      <dgm:t>
        <a:bodyPr/>
        <a:lstStyle/>
        <a:p>
          <a:pPr>
            <a:lnSpc>
              <a:spcPct val="100000"/>
            </a:lnSpc>
          </a:pPr>
          <a:r>
            <a:rPr lang="en-US" sz="1800" noProof="0"/>
            <a:t>The RQ should not be too general, vague or multidimensional</a:t>
          </a:r>
        </a:p>
      </dgm:t>
    </dgm:pt>
    <dgm:pt modelId="{84527770-68F6-404A-9366-15CCDB8D5741}" type="parTrans" cxnId="{BA627BAA-083F-4458-A680-C895E8CD489D}">
      <dgm:prSet/>
      <dgm:spPr/>
      <dgm:t>
        <a:bodyPr/>
        <a:lstStyle/>
        <a:p>
          <a:endParaRPr lang="en-US"/>
        </a:p>
      </dgm:t>
    </dgm:pt>
    <dgm:pt modelId="{7A11428A-67C5-4DEE-BA78-EB3E7468068A}" type="sibTrans" cxnId="{BA627BAA-083F-4458-A680-C895E8CD489D}">
      <dgm:prSet/>
      <dgm:spPr/>
      <dgm:t>
        <a:bodyPr/>
        <a:lstStyle/>
        <a:p>
          <a:endParaRPr lang="en-US"/>
        </a:p>
      </dgm:t>
    </dgm:pt>
    <dgm:pt modelId="{01897F79-C8F4-4FF3-9915-D8D2ED5C9E43}" type="pres">
      <dgm:prSet presAssocID="{D6FAC9CE-A5F3-4028-AD01-DCD86BDCED85}" presName="root" presStyleCnt="0">
        <dgm:presLayoutVars>
          <dgm:dir/>
          <dgm:resizeHandles val="exact"/>
        </dgm:presLayoutVars>
      </dgm:prSet>
      <dgm:spPr/>
    </dgm:pt>
    <dgm:pt modelId="{34ADCE46-EBFE-4563-98F5-06636EB4A721}" type="pres">
      <dgm:prSet presAssocID="{20B3BFB9-BB65-4829-AE07-176658925C4E}" presName="compNode" presStyleCnt="0"/>
      <dgm:spPr/>
    </dgm:pt>
    <dgm:pt modelId="{2E705990-2661-4C24-AEA5-3B2E61FFD299}" type="pres">
      <dgm:prSet presAssocID="{20B3BFB9-BB65-4829-AE07-176658925C4E}" presName="bgRect" presStyleLbl="bgShp" presStyleIdx="0" presStyleCnt="2"/>
      <dgm:spPr/>
    </dgm:pt>
    <dgm:pt modelId="{66D83254-152D-4168-95AA-7C247D7D9679}" type="pres">
      <dgm:prSet presAssocID="{20B3BFB9-BB65-4829-AE07-176658925C4E}"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icroscopio"/>
        </a:ext>
      </dgm:extLst>
    </dgm:pt>
    <dgm:pt modelId="{539AA7A8-EFA9-4A43-8761-F563BA4F7C1C}" type="pres">
      <dgm:prSet presAssocID="{20B3BFB9-BB65-4829-AE07-176658925C4E}" presName="spaceRect" presStyleCnt="0"/>
      <dgm:spPr/>
    </dgm:pt>
    <dgm:pt modelId="{D98CED3F-109A-4EBD-AA19-E6F5A52CA211}" type="pres">
      <dgm:prSet presAssocID="{20B3BFB9-BB65-4829-AE07-176658925C4E}" presName="parTx" presStyleLbl="revTx" presStyleIdx="0" presStyleCnt="2">
        <dgm:presLayoutVars>
          <dgm:chMax val="0"/>
          <dgm:chPref val="0"/>
        </dgm:presLayoutVars>
      </dgm:prSet>
      <dgm:spPr/>
    </dgm:pt>
    <dgm:pt modelId="{D9F691C4-5DC3-43A8-BEAF-3216EF45AD36}" type="pres">
      <dgm:prSet presAssocID="{75A930A7-4372-4E7E-9435-BC688B02E03D}" presName="sibTrans" presStyleCnt="0"/>
      <dgm:spPr/>
    </dgm:pt>
    <dgm:pt modelId="{A13605FF-E3F2-4893-A63F-90C121FB8CF4}" type="pres">
      <dgm:prSet presAssocID="{21C8BBD2-77F0-46D8-8721-A0181C248F5B}" presName="compNode" presStyleCnt="0"/>
      <dgm:spPr/>
    </dgm:pt>
    <dgm:pt modelId="{40ACB264-5302-42A8-B42D-A911261EEE62}" type="pres">
      <dgm:prSet presAssocID="{21C8BBD2-77F0-46D8-8721-A0181C248F5B}" presName="bgRect" presStyleLbl="bgShp" presStyleIdx="1" presStyleCnt="2"/>
      <dgm:spPr/>
    </dgm:pt>
    <dgm:pt modelId="{E72EEE63-4309-40E2-95EF-4F957F48FA8B}" type="pres">
      <dgm:prSet presAssocID="{21C8BBD2-77F0-46D8-8721-A0181C248F5B}"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Help"/>
        </a:ext>
      </dgm:extLst>
    </dgm:pt>
    <dgm:pt modelId="{1ACE09A3-7320-4DEE-85D4-54D9AD776CD0}" type="pres">
      <dgm:prSet presAssocID="{21C8BBD2-77F0-46D8-8721-A0181C248F5B}" presName="spaceRect" presStyleCnt="0"/>
      <dgm:spPr/>
    </dgm:pt>
    <dgm:pt modelId="{1BD67A1E-376F-4461-86A4-ED1ECE88D161}" type="pres">
      <dgm:prSet presAssocID="{21C8BBD2-77F0-46D8-8721-A0181C248F5B}" presName="parTx" presStyleLbl="revTx" presStyleIdx="1" presStyleCnt="2">
        <dgm:presLayoutVars>
          <dgm:chMax val="0"/>
          <dgm:chPref val="0"/>
        </dgm:presLayoutVars>
      </dgm:prSet>
      <dgm:spPr/>
    </dgm:pt>
  </dgm:ptLst>
  <dgm:cxnLst>
    <dgm:cxn modelId="{CD414C07-4FA4-7744-BD15-D7B0779C2A90}" type="presOf" srcId="{21C8BBD2-77F0-46D8-8721-A0181C248F5B}" destId="{1BD67A1E-376F-4461-86A4-ED1ECE88D161}" srcOrd="0" destOrd="0" presId="urn:microsoft.com/office/officeart/2018/2/layout/IconVerticalSolidList"/>
    <dgm:cxn modelId="{1CEF035D-CF73-9944-BA9B-182E73F2B721}" type="presOf" srcId="{20B3BFB9-BB65-4829-AE07-176658925C4E}" destId="{D98CED3F-109A-4EBD-AA19-E6F5A52CA211}" srcOrd="0" destOrd="0" presId="urn:microsoft.com/office/officeart/2018/2/layout/IconVerticalSolidList"/>
    <dgm:cxn modelId="{BA627BAA-083F-4458-A680-C895E8CD489D}" srcId="{D6FAC9CE-A5F3-4028-AD01-DCD86BDCED85}" destId="{21C8BBD2-77F0-46D8-8721-A0181C248F5B}" srcOrd="1" destOrd="0" parTransId="{84527770-68F6-404A-9366-15CCDB8D5741}" sibTransId="{7A11428A-67C5-4DEE-BA78-EB3E7468068A}"/>
    <dgm:cxn modelId="{7BBBE1AC-AC0E-401F-BDE6-EA0FC312F159}" srcId="{D6FAC9CE-A5F3-4028-AD01-DCD86BDCED85}" destId="{20B3BFB9-BB65-4829-AE07-176658925C4E}" srcOrd="0" destOrd="0" parTransId="{8D81D583-F7A8-48F4-BEEB-B08DF775979D}" sibTransId="{75A930A7-4372-4E7E-9435-BC688B02E03D}"/>
    <dgm:cxn modelId="{168FC5D0-9182-4747-A77A-169AD0747730}" type="presOf" srcId="{D6FAC9CE-A5F3-4028-AD01-DCD86BDCED85}" destId="{01897F79-C8F4-4FF3-9915-D8D2ED5C9E43}" srcOrd="0" destOrd="0" presId="urn:microsoft.com/office/officeart/2018/2/layout/IconVerticalSolidList"/>
    <dgm:cxn modelId="{21FCAF62-D971-EF40-80F8-720683998610}" type="presParOf" srcId="{01897F79-C8F4-4FF3-9915-D8D2ED5C9E43}" destId="{34ADCE46-EBFE-4563-98F5-06636EB4A721}" srcOrd="0" destOrd="0" presId="urn:microsoft.com/office/officeart/2018/2/layout/IconVerticalSolidList"/>
    <dgm:cxn modelId="{34A852E2-E339-6F4A-B917-F8253F89CED5}" type="presParOf" srcId="{34ADCE46-EBFE-4563-98F5-06636EB4A721}" destId="{2E705990-2661-4C24-AEA5-3B2E61FFD299}" srcOrd="0" destOrd="0" presId="urn:microsoft.com/office/officeart/2018/2/layout/IconVerticalSolidList"/>
    <dgm:cxn modelId="{090AC72F-6B61-B848-9BA6-F3FFEAD1D983}" type="presParOf" srcId="{34ADCE46-EBFE-4563-98F5-06636EB4A721}" destId="{66D83254-152D-4168-95AA-7C247D7D9679}" srcOrd="1" destOrd="0" presId="urn:microsoft.com/office/officeart/2018/2/layout/IconVerticalSolidList"/>
    <dgm:cxn modelId="{FBED2370-7809-434E-9526-23075E38E0FE}" type="presParOf" srcId="{34ADCE46-EBFE-4563-98F5-06636EB4A721}" destId="{539AA7A8-EFA9-4A43-8761-F563BA4F7C1C}" srcOrd="2" destOrd="0" presId="urn:microsoft.com/office/officeart/2018/2/layout/IconVerticalSolidList"/>
    <dgm:cxn modelId="{834EF5BD-9BFF-1541-8E43-E5AAFCF4B173}" type="presParOf" srcId="{34ADCE46-EBFE-4563-98F5-06636EB4A721}" destId="{D98CED3F-109A-4EBD-AA19-E6F5A52CA211}" srcOrd="3" destOrd="0" presId="urn:microsoft.com/office/officeart/2018/2/layout/IconVerticalSolidList"/>
    <dgm:cxn modelId="{BD19AC6F-AF0A-1F40-BED3-8113A28FD544}" type="presParOf" srcId="{01897F79-C8F4-4FF3-9915-D8D2ED5C9E43}" destId="{D9F691C4-5DC3-43A8-BEAF-3216EF45AD36}" srcOrd="1" destOrd="0" presId="urn:microsoft.com/office/officeart/2018/2/layout/IconVerticalSolidList"/>
    <dgm:cxn modelId="{FEE60D8C-480B-0943-9EA8-F6E7595B063D}" type="presParOf" srcId="{01897F79-C8F4-4FF3-9915-D8D2ED5C9E43}" destId="{A13605FF-E3F2-4893-A63F-90C121FB8CF4}" srcOrd="2" destOrd="0" presId="urn:microsoft.com/office/officeart/2018/2/layout/IconVerticalSolidList"/>
    <dgm:cxn modelId="{26519691-F0AC-A844-9B4D-D82D560011BB}" type="presParOf" srcId="{A13605FF-E3F2-4893-A63F-90C121FB8CF4}" destId="{40ACB264-5302-42A8-B42D-A911261EEE62}" srcOrd="0" destOrd="0" presId="urn:microsoft.com/office/officeart/2018/2/layout/IconVerticalSolidList"/>
    <dgm:cxn modelId="{433DB43C-933C-5F47-B434-20E3D65F7A1D}" type="presParOf" srcId="{A13605FF-E3F2-4893-A63F-90C121FB8CF4}" destId="{E72EEE63-4309-40E2-95EF-4F957F48FA8B}" srcOrd="1" destOrd="0" presId="urn:microsoft.com/office/officeart/2018/2/layout/IconVerticalSolidList"/>
    <dgm:cxn modelId="{D8B1ED8B-D0AC-4D40-A0FE-5658418E8F4A}" type="presParOf" srcId="{A13605FF-E3F2-4893-A63F-90C121FB8CF4}" destId="{1ACE09A3-7320-4DEE-85D4-54D9AD776CD0}" srcOrd="2" destOrd="0" presId="urn:microsoft.com/office/officeart/2018/2/layout/IconVerticalSolidList"/>
    <dgm:cxn modelId="{92A392F6-0048-6E45-84E4-84D12B3C4002}" type="presParOf" srcId="{A13605FF-E3F2-4893-A63F-90C121FB8CF4}" destId="{1BD67A1E-376F-4461-86A4-ED1ECE88D161}"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8F749D-131E-45ED-BBD3-D454E81C68A2}" type="doc">
      <dgm:prSet loTypeId="urn:microsoft.com/office/officeart/2018/2/layout/IconLabelList" loCatId="icon" qsTypeId="urn:microsoft.com/office/officeart/2005/8/quickstyle/simple5" qsCatId="simple" csTypeId="urn:microsoft.com/office/officeart/2005/8/colors/colorful2" csCatId="colorful" phldr="1"/>
      <dgm:spPr/>
      <dgm:t>
        <a:bodyPr/>
        <a:lstStyle/>
        <a:p>
          <a:endParaRPr lang="en-US"/>
        </a:p>
      </dgm:t>
    </dgm:pt>
    <dgm:pt modelId="{D1833A7F-0640-4AD4-A86C-62DB974EBC57}">
      <dgm:prSet/>
      <dgm:spPr/>
      <dgm:t>
        <a:bodyPr/>
        <a:lstStyle/>
        <a:p>
          <a:pPr>
            <a:lnSpc>
              <a:spcPct val="100000"/>
            </a:lnSpc>
          </a:pPr>
          <a:r>
            <a:rPr lang="en-US" noProof="0"/>
            <a:t>You may come across a </a:t>
          </a:r>
          <a:r>
            <a:rPr lang="en-US" b="1" noProof="0"/>
            <a:t>suggestion</a:t>
          </a:r>
          <a:r>
            <a:rPr lang="en-US" noProof="0"/>
            <a:t> for an (unanswered) research question; however, do check that it has not, in fact, been addressed, and, indeed, that as a question it is both worthy of investigation (is it still interesting and original?) and </a:t>
          </a:r>
          <a:r>
            <a:rPr lang="en-US" b="1" noProof="0"/>
            <a:t>operationalizable</a:t>
          </a:r>
          <a:endParaRPr lang="en-US" noProof="0"/>
        </a:p>
      </dgm:t>
    </dgm:pt>
    <dgm:pt modelId="{88BF4180-89B9-40F0-B558-2CCAAB54BA0A}" type="parTrans" cxnId="{DAF5FF94-799E-4F36-AF41-609F3BDBFADD}">
      <dgm:prSet/>
      <dgm:spPr/>
      <dgm:t>
        <a:bodyPr/>
        <a:lstStyle/>
        <a:p>
          <a:endParaRPr lang="en-US"/>
        </a:p>
      </dgm:t>
    </dgm:pt>
    <dgm:pt modelId="{610F4705-5B50-4CE9-AAE4-1FE145F6C807}" type="sibTrans" cxnId="{DAF5FF94-799E-4F36-AF41-609F3BDBFADD}">
      <dgm:prSet/>
      <dgm:spPr/>
      <dgm:t>
        <a:bodyPr/>
        <a:lstStyle/>
        <a:p>
          <a:endParaRPr lang="en-US" noProof="0" dirty="0"/>
        </a:p>
      </dgm:t>
    </dgm:pt>
    <dgm:pt modelId="{00CE2932-E59F-47D6-8378-B4FC87F08ED2}">
      <dgm:prSet/>
      <dgm:spPr/>
      <dgm:t>
        <a:bodyPr/>
        <a:lstStyle/>
        <a:p>
          <a:pPr>
            <a:lnSpc>
              <a:spcPct val="100000"/>
            </a:lnSpc>
          </a:pPr>
          <a:r>
            <a:rPr lang="en-US" noProof="0"/>
            <a:t>You may decide to </a:t>
          </a:r>
          <a:r>
            <a:rPr lang="en-US" b="1" noProof="0"/>
            <a:t>replicate</a:t>
          </a:r>
          <a:r>
            <a:rPr lang="en-US" noProof="0"/>
            <a:t> someone else’s work, perhaps to challenge it, perhaps within a </a:t>
          </a:r>
          <a:r>
            <a:rPr lang="en-US" b="1" noProof="0"/>
            <a:t>different</a:t>
          </a:r>
          <a:r>
            <a:rPr lang="en-US" noProof="0"/>
            <a:t> or particularly interesting context, or perhaps to use a different form of </a:t>
          </a:r>
          <a:r>
            <a:rPr lang="en-US" b="1" noProof="0"/>
            <a:t>analysis</a:t>
          </a:r>
          <a:r>
            <a:rPr lang="en-US" noProof="0"/>
            <a:t> on the </a:t>
          </a:r>
          <a:r>
            <a:rPr lang="en-US" b="1" noProof="0"/>
            <a:t>same or related data</a:t>
          </a:r>
          <a:endParaRPr lang="en-US" noProof="0"/>
        </a:p>
      </dgm:t>
    </dgm:pt>
    <dgm:pt modelId="{4ADF70BF-445A-4859-BECE-A296DB9A9964}" type="parTrans" cxnId="{C19E8D6C-175D-4600-B441-9CE3162CDA1D}">
      <dgm:prSet/>
      <dgm:spPr/>
      <dgm:t>
        <a:bodyPr/>
        <a:lstStyle/>
        <a:p>
          <a:endParaRPr lang="en-US"/>
        </a:p>
      </dgm:t>
    </dgm:pt>
    <dgm:pt modelId="{356709EF-0C39-4881-826E-118B6421174F}" type="sibTrans" cxnId="{C19E8D6C-175D-4600-B441-9CE3162CDA1D}">
      <dgm:prSet/>
      <dgm:spPr/>
      <dgm:t>
        <a:bodyPr/>
        <a:lstStyle/>
        <a:p>
          <a:endParaRPr lang="en-US" noProof="0" dirty="0"/>
        </a:p>
      </dgm:t>
    </dgm:pt>
    <dgm:pt modelId="{3CDEE8B4-292B-42F0-8F5D-0DDDF1782627}">
      <dgm:prSet/>
      <dgm:spPr/>
      <dgm:t>
        <a:bodyPr/>
        <a:lstStyle/>
        <a:p>
          <a:pPr>
            <a:lnSpc>
              <a:spcPct val="100000"/>
            </a:lnSpc>
          </a:pPr>
          <a:r>
            <a:rPr lang="en-US" noProof="0"/>
            <a:t>You may identify a ‘</a:t>
          </a:r>
          <a:r>
            <a:rPr lang="en-US" b="1" noProof="0"/>
            <a:t>niche</a:t>
          </a:r>
          <a:r>
            <a:rPr lang="en-US" noProof="0"/>
            <a:t>’ in the research literature, that is, something related to your topic has been asked, but something else has not.</a:t>
          </a:r>
        </a:p>
      </dgm:t>
    </dgm:pt>
    <dgm:pt modelId="{DE0FF905-32BE-4B4A-BC6F-160B15795263}" type="parTrans" cxnId="{B43E4A6F-CE12-4987-A44E-21BD54F1881E}">
      <dgm:prSet/>
      <dgm:spPr/>
      <dgm:t>
        <a:bodyPr/>
        <a:lstStyle/>
        <a:p>
          <a:endParaRPr lang="en-US"/>
        </a:p>
      </dgm:t>
    </dgm:pt>
    <dgm:pt modelId="{81482C6D-E731-4FE3-9C40-C8EA2E74FB1B}" type="sibTrans" cxnId="{B43E4A6F-CE12-4987-A44E-21BD54F1881E}">
      <dgm:prSet/>
      <dgm:spPr/>
      <dgm:t>
        <a:bodyPr/>
        <a:lstStyle/>
        <a:p>
          <a:endParaRPr lang="en-US"/>
        </a:p>
      </dgm:t>
    </dgm:pt>
    <dgm:pt modelId="{E1127D4B-15CE-4C3D-B635-23F49A4A436C}" type="pres">
      <dgm:prSet presAssocID="{4D8F749D-131E-45ED-BBD3-D454E81C68A2}" presName="root" presStyleCnt="0">
        <dgm:presLayoutVars>
          <dgm:dir/>
          <dgm:resizeHandles val="exact"/>
        </dgm:presLayoutVars>
      </dgm:prSet>
      <dgm:spPr/>
    </dgm:pt>
    <dgm:pt modelId="{AF51656B-43FC-4D97-A7AD-C615C4AD74DC}" type="pres">
      <dgm:prSet presAssocID="{D1833A7F-0640-4AD4-A86C-62DB974EBC57}" presName="compNode" presStyleCnt="0"/>
      <dgm:spPr/>
    </dgm:pt>
    <dgm:pt modelId="{2F613C05-43FE-4706-8483-2D8EF09EF340}" type="pres">
      <dgm:prSet presAssocID="{D1833A7F-0640-4AD4-A86C-62DB974EBC5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guacate"/>
        </a:ext>
      </dgm:extLst>
    </dgm:pt>
    <dgm:pt modelId="{2E14EA52-C5B9-4E24-9ED7-53FD24729EB5}" type="pres">
      <dgm:prSet presAssocID="{D1833A7F-0640-4AD4-A86C-62DB974EBC57}" presName="spaceRect" presStyleCnt="0"/>
      <dgm:spPr/>
    </dgm:pt>
    <dgm:pt modelId="{EFB46A0F-222B-4212-BBB0-84BB77AFCBD9}" type="pres">
      <dgm:prSet presAssocID="{D1833A7F-0640-4AD4-A86C-62DB974EBC57}" presName="textRect" presStyleLbl="revTx" presStyleIdx="0" presStyleCnt="3">
        <dgm:presLayoutVars>
          <dgm:chMax val="1"/>
          <dgm:chPref val="1"/>
        </dgm:presLayoutVars>
      </dgm:prSet>
      <dgm:spPr/>
    </dgm:pt>
    <dgm:pt modelId="{541DCD3C-D37F-4040-B8DF-72A3380CD784}" type="pres">
      <dgm:prSet presAssocID="{610F4705-5B50-4CE9-AAE4-1FE145F6C807}" presName="sibTrans" presStyleCnt="0"/>
      <dgm:spPr/>
    </dgm:pt>
    <dgm:pt modelId="{70A0EFBE-4569-4CF5-B9B3-AC16FF7C6B6F}" type="pres">
      <dgm:prSet presAssocID="{00CE2932-E59F-47D6-8378-B4FC87F08ED2}" presName="compNode" presStyleCnt="0"/>
      <dgm:spPr/>
    </dgm:pt>
    <dgm:pt modelId="{CA18D6F1-4684-4406-AE4D-54569A3AFD69}" type="pres">
      <dgm:prSet presAssocID="{00CE2932-E59F-47D6-8378-B4FC87F08ED2}"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Customer Review"/>
        </a:ext>
      </dgm:extLst>
    </dgm:pt>
    <dgm:pt modelId="{B58ED5D2-0F6E-43B8-8C89-BD37600E9F76}" type="pres">
      <dgm:prSet presAssocID="{00CE2932-E59F-47D6-8378-B4FC87F08ED2}" presName="spaceRect" presStyleCnt="0"/>
      <dgm:spPr/>
    </dgm:pt>
    <dgm:pt modelId="{818DA07A-611B-4994-83A8-9DF3631A0A79}" type="pres">
      <dgm:prSet presAssocID="{00CE2932-E59F-47D6-8378-B4FC87F08ED2}" presName="textRect" presStyleLbl="revTx" presStyleIdx="1" presStyleCnt="3">
        <dgm:presLayoutVars>
          <dgm:chMax val="1"/>
          <dgm:chPref val="1"/>
        </dgm:presLayoutVars>
      </dgm:prSet>
      <dgm:spPr/>
    </dgm:pt>
    <dgm:pt modelId="{5B7929E7-D3DE-4A84-B846-AA3C79E55169}" type="pres">
      <dgm:prSet presAssocID="{356709EF-0C39-4881-826E-118B6421174F}" presName="sibTrans" presStyleCnt="0"/>
      <dgm:spPr/>
    </dgm:pt>
    <dgm:pt modelId="{FD030F7F-BD29-48EE-A670-EBD3F39528DC}" type="pres">
      <dgm:prSet presAssocID="{3CDEE8B4-292B-42F0-8F5D-0DDDF1782627}" presName="compNode" presStyleCnt="0"/>
      <dgm:spPr/>
    </dgm:pt>
    <dgm:pt modelId="{E1246235-43CE-4F67-92C0-3F5BEEDE788E}" type="pres">
      <dgm:prSet presAssocID="{3CDEE8B4-292B-42F0-8F5D-0DDDF1782627}"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Investigación"/>
        </a:ext>
      </dgm:extLst>
    </dgm:pt>
    <dgm:pt modelId="{C01E5714-C1A3-44C6-9F19-87BF51DC3B94}" type="pres">
      <dgm:prSet presAssocID="{3CDEE8B4-292B-42F0-8F5D-0DDDF1782627}" presName="spaceRect" presStyleCnt="0"/>
      <dgm:spPr/>
    </dgm:pt>
    <dgm:pt modelId="{6263A31A-393F-44F6-A689-E5481B1F1D79}" type="pres">
      <dgm:prSet presAssocID="{3CDEE8B4-292B-42F0-8F5D-0DDDF1782627}" presName="textRect" presStyleLbl="revTx" presStyleIdx="2" presStyleCnt="3">
        <dgm:presLayoutVars>
          <dgm:chMax val="1"/>
          <dgm:chPref val="1"/>
        </dgm:presLayoutVars>
      </dgm:prSet>
      <dgm:spPr/>
    </dgm:pt>
  </dgm:ptLst>
  <dgm:cxnLst>
    <dgm:cxn modelId="{90E30F51-33E4-4D49-9605-9CA68654E8E4}" type="presOf" srcId="{3CDEE8B4-292B-42F0-8F5D-0DDDF1782627}" destId="{6263A31A-393F-44F6-A689-E5481B1F1D79}" srcOrd="0" destOrd="0" presId="urn:microsoft.com/office/officeart/2018/2/layout/IconLabelList"/>
    <dgm:cxn modelId="{7587A765-E927-3542-97C5-98D88FD6EB6D}" type="presOf" srcId="{4D8F749D-131E-45ED-BBD3-D454E81C68A2}" destId="{E1127D4B-15CE-4C3D-B635-23F49A4A436C}" srcOrd="0" destOrd="0" presId="urn:microsoft.com/office/officeart/2018/2/layout/IconLabelList"/>
    <dgm:cxn modelId="{712B056C-0227-FD47-B2B9-F8421350369D}" type="presOf" srcId="{D1833A7F-0640-4AD4-A86C-62DB974EBC57}" destId="{EFB46A0F-222B-4212-BBB0-84BB77AFCBD9}" srcOrd="0" destOrd="0" presId="urn:microsoft.com/office/officeart/2018/2/layout/IconLabelList"/>
    <dgm:cxn modelId="{C19E8D6C-175D-4600-B441-9CE3162CDA1D}" srcId="{4D8F749D-131E-45ED-BBD3-D454E81C68A2}" destId="{00CE2932-E59F-47D6-8378-B4FC87F08ED2}" srcOrd="1" destOrd="0" parTransId="{4ADF70BF-445A-4859-BECE-A296DB9A9964}" sibTransId="{356709EF-0C39-4881-826E-118B6421174F}"/>
    <dgm:cxn modelId="{B43E4A6F-CE12-4987-A44E-21BD54F1881E}" srcId="{4D8F749D-131E-45ED-BBD3-D454E81C68A2}" destId="{3CDEE8B4-292B-42F0-8F5D-0DDDF1782627}" srcOrd="2" destOrd="0" parTransId="{DE0FF905-32BE-4B4A-BC6F-160B15795263}" sibTransId="{81482C6D-E731-4FE3-9C40-C8EA2E74FB1B}"/>
    <dgm:cxn modelId="{DAF5FF94-799E-4F36-AF41-609F3BDBFADD}" srcId="{4D8F749D-131E-45ED-BBD3-D454E81C68A2}" destId="{D1833A7F-0640-4AD4-A86C-62DB974EBC57}" srcOrd="0" destOrd="0" parTransId="{88BF4180-89B9-40F0-B558-2CCAAB54BA0A}" sibTransId="{610F4705-5B50-4CE9-AAE4-1FE145F6C807}"/>
    <dgm:cxn modelId="{C0796397-219C-F94D-B12B-79F3CAB27BD4}" type="presOf" srcId="{00CE2932-E59F-47D6-8378-B4FC87F08ED2}" destId="{818DA07A-611B-4994-83A8-9DF3631A0A79}" srcOrd="0" destOrd="0" presId="urn:microsoft.com/office/officeart/2018/2/layout/IconLabelList"/>
    <dgm:cxn modelId="{97DA55F1-559B-9941-BA1D-714DFA902FE0}" type="presParOf" srcId="{E1127D4B-15CE-4C3D-B635-23F49A4A436C}" destId="{AF51656B-43FC-4D97-A7AD-C615C4AD74DC}" srcOrd="0" destOrd="0" presId="urn:microsoft.com/office/officeart/2018/2/layout/IconLabelList"/>
    <dgm:cxn modelId="{B01D2DBD-D9D2-4548-970F-A695EA580070}" type="presParOf" srcId="{AF51656B-43FC-4D97-A7AD-C615C4AD74DC}" destId="{2F613C05-43FE-4706-8483-2D8EF09EF340}" srcOrd="0" destOrd="0" presId="urn:microsoft.com/office/officeart/2018/2/layout/IconLabelList"/>
    <dgm:cxn modelId="{58629CC5-C63F-9840-8186-DB7A6C69A20E}" type="presParOf" srcId="{AF51656B-43FC-4D97-A7AD-C615C4AD74DC}" destId="{2E14EA52-C5B9-4E24-9ED7-53FD24729EB5}" srcOrd="1" destOrd="0" presId="urn:microsoft.com/office/officeart/2018/2/layout/IconLabelList"/>
    <dgm:cxn modelId="{D9B76437-71B8-764A-85FA-4E4CE28DBC7A}" type="presParOf" srcId="{AF51656B-43FC-4D97-A7AD-C615C4AD74DC}" destId="{EFB46A0F-222B-4212-BBB0-84BB77AFCBD9}" srcOrd="2" destOrd="0" presId="urn:microsoft.com/office/officeart/2018/2/layout/IconLabelList"/>
    <dgm:cxn modelId="{A5B79930-53AD-8046-9A00-75A835AB71EB}" type="presParOf" srcId="{E1127D4B-15CE-4C3D-B635-23F49A4A436C}" destId="{541DCD3C-D37F-4040-B8DF-72A3380CD784}" srcOrd="1" destOrd="0" presId="urn:microsoft.com/office/officeart/2018/2/layout/IconLabelList"/>
    <dgm:cxn modelId="{B0764A17-C2AF-C444-B1C2-9BDF822A639A}" type="presParOf" srcId="{E1127D4B-15CE-4C3D-B635-23F49A4A436C}" destId="{70A0EFBE-4569-4CF5-B9B3-AC16FF7C6B6F}" srcOrd="2" destOrd="0" presId="urn:microsoft.com/office/officeart/2018/2/layout/IconLabelList"/>
    <dgm:cxn modelId="{72FBEB55-2D3E-E745-A4FC-524434E7EA48}" type="presParOf" srcId="{70A0EFBE-4569-4CF5-B9B3-AC16FF7C6B6F}" destId="{CA18D6F1-4684-4406-AE4D-54569A3AFD69}" srcOrd="0" destOrd="0" presId="urn:microsoft.com/office/officeart/2018/2/layout/IconLabelList"/>
    <dgm:cxn modelId="{0B14368F-C4D5-864E-9BD6-FF1E5D93B32E}" type="presParOf" srcId="{70A0EFBE-4569-4CF5-B9B3-AC16FF7C6B6F}" destId="{B58ED5D2-0F6E-43B8-8C89-BD37600E9F76}" srcOrd="1" destOrd="0" presId="urn:microsoft.com/office/officeart/2018/2/layout/IconLabelList"/>
    <dgm:cxn modelId="{C2A17841-F5AE-B44B-ADF3-84EABAD5EFB9}" type="presParOf" srcId="{70A0EFBE-4569-4CF5-B9B3-AC16FF7C6B6F}" destId="{818DA07A-611B-4994-83A8-9DF3631A0A79}" srcOrd="2" destOrd="0" presId="urn:microsoft.com/office/officeart/2018/2/layout/IconLabelList"/>
    <dgm:cxn modelId="{EAA80FA1-8B3A-FC49-B034-C3C3A390119B}" type="presParOf" srcId="{E1127D4B-15CE-4C3D-B635-23F49A4A436C}" destId="{5B7929E7-D3DE-4A84-B846-AA3C79E55169}" srcOrd="3" destOrd="0" presId="urn:microsoft.com/office/officeart/2018/2/layout/IconLabelList"/>
    <dgm:cxn modelId="{B0767278-91E9-9E4F-99FC-EA8FDF1EF5F4}" type="presParOf" srcId="{E1127D4B-15CE-4C3D-B635-23F49A4A436C}" destId="{FD030F7F-BD29-48EE-A670-EBD3F39528DC}" srcOrd="4" destOrd="0" presId="urn:microsoft.com/office/officeart/2018/2/layout/IconLabelList"/>
    <dgm:cxn modelId="{59E4C67A-1F99-024A-90E5-473501010675}" type="presParOf" srcId="{FD030F7F-BD29-48EE-A670-EBD3F39528DC}" destId="{E1246235-43CE-4F67-92C0-3F5BEEDE788E}" srcOrd="0" destOrd="0" presId="urn:microsoft.com/office/officeart/2018/2/layout/IconLabelList"/>
    <dgm:cxn modelId="{52527EB3-D0AA-804A-A5F8-F793BAAFE307}" type="presParOf" srcId="{FD030F7F-BD29-48EE-A670-EBD3F39528DC}" destId="{C01E5714-C1A3-44C6-9F19-87BF51DC3B94}" srcOrd="1" destOrd="0" presId="urn:microsoft.com/office/officeart/2018/2/layout/IconLabelList"/>
    <dgm:cxn modelId="{21999ECF-173C-C344-8588-8ABFAE6E7AB6}" type="presParOf" srcId="{FD030F7F-BD29-48EE-A670-EBD3F39528DC}" destId="{6263A31A-393F-44F6-A689-E5481B1F1D7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6FAC9CE-A5F3-4028-AD01-DCD86BDCED85}" type="doc">
      <dgm:prSet loTypeId="urn:microsoft.com/office/officeart/2005/8/layout/hierarchy1" loCatId="hierarchy" qsTypeId="urn:microsoft.com/office/officeart/2005/8/quickstyle/simple1" qsCatId="simple" csTypeId="urn:microsoft.com/office/officeart/2005/8/colors/colorful1" csCatId="colorful" phldr="1"/>
      <dgm:spPr/>
      <dgm:t>
        <a:bodyPr/>
        <a:lstStyle/>
        <a:p>
          <a:endParaRPr lang="en-US"/>
        </a:p>
      </dgm:t>
    </dgm:pt>
    <dgm:pt modelId="{20B3BFB9-BB65-4829-AE07-176658925C4E}">
      <dgm:prSet/>
      <dgm:spPr/>
      <dgm:t>
        <a:bodyPr/>
        <a:lstStyle/>
        <a:p>
          <a:r>
            <a:rPr lang="en-US" noProof="0" dirty="0"/>
            <a:t>The RQ will be well grounded in existing research (assuming the literature review is a good one); there will be a coherence between the literature review and the rest of the thesis</a:t>
          </a:r>
        </a:p>
      </dgm:t>
    </dgm:pt>
    <dgm:pt modelId="{8D81D583-F7A8-48F4-BEEB-B08DF775979D}" type="parTrans" cxnId="{7BBBE1AC-AC0E-401F-BDE6-EA0FC312F159}">
      <dgm:prSet/>
      <dgm:spPr/>
      <dgm:t>
        <a:bodyPr/>
        <a:lstStyle/>
        <a:p>
          <a:endParaRPr lang="en-US"/>
        </a:p>
      </dgm:t>
    </dgm:pt>
    <dgm:pt modelId="{75A930A7-4372-4E7E-9435-BC688B02E03D}" type="sibTrans" cxnId="{7BBBE1AC-AC0E-401F-BDE6-EA0FC312F159}">
      <dgm:prSet/>
      <dgm:spPr/>
      <dgm:t>
        <a:bodyPr/>
        <a:lstStyle/>
        <a:p>
          <a:endParaRPr lang="en-US" noProof="0" dirty="0"/>
        </a:p>
      </dgm:t>
    </dgm:pt>
    <dgm:pt modelId="{21C8BBD2-77F0-46D8-8721-A0181C248F5B}">
      <dgm:prSet/>
      <dgm:spPr/>
      <dgm:t>
        <a:bodyPr/>
        <a:lstStyle/>
        <a:p>
          <a:r>
            <a:rPr lang="en-US" noProof="0" dirty="0"/>
            <a:t>The answer is ‘a pre-existing topic’ (which then drives the literature review)</a:t>
          </a:r>
        </a:p>
      </dgm:t>
    </dgm:pt>
    <dgm:pt modelId="{84527770-68F6-404A-9366-15CCDB8D5741}" type="parTrans" cxnId="{BA627BAA-083F-4458-A680-C895E8CD489D}">
      <dgm:prSet/>
      <dgm:spPr/>
      <dgm:t>
        <a:bodyPr/>
        <a:lstStyle/>
        <a:p>
          <a:endParaRPr lang="en-US"/>
        </a:p>
      </dgm:t>
    </dgm:pt>
    <dgm:pt modelId="{7A11428A-67C5-4DEE-BA78-EB3E7468068A}" type="sibTrans" cxnId="{BA627BAA-083F-4458-A680-C895E8CD489D}">
      <dgm:prSet/>
      <dgm:spPr/>
      <dgm:t>
        <a:bodyPr/>
        <a:lstStyle/>
        <a:p>
          <a:endParaRPr lang="en-US" noProof="0" dirty="0"/>
        </a:p>
      </dgm:t>
    </dgm:pt>
    <dgm:pt modelId="{90600AB3-9DCC-E446-87CC-0CFA2D23CCBA}">
      <dgm:prSet/>
      <dgm:spPr/>
      <dgm:t>
        <a:bodyPr/>
        <a:lstStyle/>
        <a:p>
          <a:r>
            <a:rPr lang="en-US" noProof="0" dirty="0"/>
            <a:t>A third possible source of a research question, more controversially, is that it comes out of your own findings. Your data may suggest answers to research questions that you didn’t ask</a:t>
          </a:r>
        </a:p>
      </dgm:t>
    </dgm:pt>
    <dgm:pt modelId="{E9C9F958-B21B-624C-8B8E-3734780CDC63}" type="parTrans" cxnId="{EA62243D-5B48-884B-ABA3-6B34BBE26AC7}">
      <dgm:prSet/>
      <dgm:spPr/>
      <dgm:t>
        <a:bodyPr/>
        <a:lstStyle/>
        <a:p>
          <a:endParaRPr lang="es-MX"/>
        </a:p>
      </dgm:t>
    </dgm:pt>
    <dgm:pt modelId="{65A70085-66D4-534F-A9DF-254387646C09}" type="sibTrans" cxnId="{EA62243D-5B48-884B-ABA3-6B34BBE26AC7}">
      <dgm:prSet/>
      <dgm:spPr/>
      <dgm:t>
        <a:bodyPr/>
        <a:lstStyle/>
        <a:p>
          <a:endParaRPr lang="es-MX"/>
        </a:p>
      </dgm:t>
    </dgm:pt>
    <dgm:pt modelId="{D726771D-B4D7-7349-B507-9CB44E5D6C6B}" type="pres">
      <dgm:prSet presAssocID="{D6FAC9CE-A5F3-4028-AD01-DCD86BDCED85}" presName="hierChild1" presStyleCnt="0">
        <dgm:presLayoutVars>
          <dgm:chPref val="1"/>
          <dgm:dir/>
          <dgm:animOne val="branch"/>
          <dgm:animLvl val="lvl"/>
          <dgm:resizeHandles/>
        </dgm:presLayoutVars>
      </dgm:prSet>
      <dgm:spPr/>
    </dgm:pt>
    <dgm:pt modelId="{F754A701-9F15-0743-8317-DFAF242680F0}" type="pres">
      <dgm:prSet presAssocID="{20B3BFB9-BB65-4829-AE07-176658925C4E}" presName="hierRoot1" presStyleCnt="0"/>
      <dgm:spPr/>
    </dgm:pt>
    <dgm:pt modelId="{3480230C-F0C3-234B-ABD6-448A36971BBE}" type="pres">
      <dgm:prSet presAssocID="{20B3BFB9-BB65-4829-AE07-176658925C4E}" presName="composite" presStyleCnt="0"/>
      <dgm:spPr/>
    </dgm:pt>
    <dgm:pt modelId="{4A99F046-1665-724B-9F9A-EF4D8774EA1B}" type="pres">
      <dgm:prSet presAssocID="{20B3BFB9-BB65-4829-AE07-176658925C4E}" presName="background" presStyleLbl="node0" presStyleIdx="0" presStyleCnt="3"/>
      <dgm:spPr/>
    </dgm:pt>
    <dgm:pt modelId="{D2FE0923-0A66-DA4B-918F-5423B78C9CA8}" type="pres">
      <dgm:prSet presAssocID="{20B3BFB9-BB65-4829-AE07-176658925C4E}" presName="text" presStyleLbl="fgAcc0" presStyleIdx="0" presStyleCnt="3">
        <dgm:presLayoutVars>
          <dgm:chPref val="3"/>
        </dgm:presLayoutVars>
      </dgm:prSet>
      <dgm:spPr/>
    </dgm:pt>
    <dgm:pt modelId="{CF2AC5CB-AAAC-D747-979F-32D98A2DB23E}" type="pres">
      <dgm:prSet presAssocID="{20B3BFB9-BB65-4829-AE07-176658925C4E}" presName="hierChild2" presStyleCnt="0"/>
      <dgm:spPr/>
    </dgm:pt>
    <dgm:pt modelId="{7113150D-D732-9C40-A7CB-2AB20FFFEB8A}" type="pres">
      <dgm:prSet presAssocID="{21C8BBD2-77F0-46D8-8721-A0181C248F5B}" presName="hierRoot1" presStyleCnt="0"/>
      <dgm:spPr/>
    </dgm:pt>
    <dgm:pt modelId="{0A582053-AFAB-8143-9053-5A327B3E601F}" type="pres">
      <dgm:prSet presAssocID="{21C8BBD2-77F0-46D8-8721-A0181C248F5B}" presName="composite" presStyleCnt="0"/>
      <dgm:spPr/>
    </dgm:pt>
    <dgm:pt modelId="{7C1DFF95-F1E6-9A4C-B209-517F8A25842E}" type="pres">
      <dgm:prSet presAssocID="{21C8BBD2-77F0-46D8-8721-A0181C248F5B}" presName="background" presStyleLbl="node0" presStyleIdx="1" presStyleCnt="3"/>
      <dgm:spPr/>
    </dgm:pt>
    <dgm:pt modelId="{591B5811-3DD5-2C4C-8553-80E10C83F675}" type="pres">
      <dgm:prSet presAssocID="{21C8BBD2-77F0-46D8-8721-A0181C248F5B}" presName="text" presStyleLbl="fgAcc0" presStyleIdx="1" presStyleCnt="3">
        <dgm:presLayoutVars>
          <dgm:chPref val="3"/>
        </dgm:presLayoutVars>
      </dgm:prSet>
      <dgm:spPr/>
    </dgm:pt>
    <dgm:pt modelId="{1B4D0B2F-EFA6-7D4E-AD67-CF64749AAF51}" type="pres">
      <dgm:prSet presAssocID="{21C8BBD2-77F0-46D8-8721-A0181C248F5B}" presName="hierChild2" presStyleCnt="0"/>
      <dgm:spPr/>
    </dgm:pt>
    <dgm:pt modelId="{EB4270C4-20E6-6947-BE4B-F858109C0FD8}" type="pres">
      <dgm:prSet presAssocID="{90600AB3-9DCC-E446-87CC-0CFA2D23CCBA}" presName="hierRoot1" presStyleCnt="0"/>
      <dgm:spPr/>
    </dgm:pt>
    <dgm:pt modelId="{F7D80480-8042-4F49-8D01-2BD7D1F95374}" type="pres">
      <dgm:prSet presAssocID="{90600AB3-9DCC-E446-87CC-0CFA2D23CCBA}" presName="composite" presStyleCnt="0"/>
      <dgm:spPr/>
    </dgm:pt>
    <dgm:pt modelId="{B88DD6F6-D3A2-0341-92BA-6023F9FA029C}" type="pres">
      <dgm:prSet presAssocID="{90600AB3-9DCC-E446-87CC-0CFA2D23CCBA}" presName="background" presStyleLbl="node0" presStyleIdx="2" presStyleCnt="3"/>
      <dgm:spPr/>
    </dgm:pt>
    <dgm:pt modelId="{E9D29257-8879-0642-B57B-60E817572800}" type="pres">
      <dgm:prSet presAssocID="{90600AB3-9DCC-E446-87CC-0CFA2D23CCBA}" presName="text" presStyleLbl="fgAcc0" presStyleIdx="2" presStyleCnt="3">
        <dgm:presLayoutVars>
          <dgm:chPref val="3"/>
        </dgm:presLayoutVars>
      </dgm:prSet>
      <dgm:spPr/>
    </dgm:pt>
    <dgm:pt modelId="{65128215-32B0-F74C-A870-6604B2E2CB80}" type="pres">
      <dgm:prSet presAssocID="{90600AB3-9DCC-E446-87CC-0CFA2D23CCBA}" presName="hierChild2" presStyleCnt="0"/>
      <dgm:spPr/>
    </dgm:pt>
  </dgm:ptLst>
  <dgm:cxnLst>
    <dgm:cxn modelId="{EA62243D-5B48-884B-ABA3-6B34BBE26AC7}" srcId="{D6FAC9CE-A5F3-4028-AD01-DCD86BDCED85}" destId="{90600AB3-9DCC-E446-87CC-0CFA2D23CCBA}" srcOrd="2" destOrd="0" parTransId="{E9C9F958-B21B-624C-8B8E-3734780CDC63}" sibTransId="{65A70085-66D4-534F-A9DF-254387646C09}"/>
    <dgm:cxn modelId="{71848B42-B8D4-764E-A3C5-DDFA962A1037}" type="presOf" srcId="{21C8BBD2-77F0-46D8-8721-A0181C248F5B}" destId="{591B5811-3DD5-2C4C-8553-80E10C83F675}" srcOrd="0" destOrd="0" presId="urn:microsoft.com/office/officeart/2005/8/layout/hierarchy1"/>
    <dgm:cxn modelId="{E14342A2-6266-564E-95C4-3625C27A8826}" type="presOf" srcId="{90600AB3-9DCC-E446-87CC-0CFA2D23CCBA}" destId="{E9D29257-8879-0642-B57B-60E817572800}" srcOrd="0" destOrd="0" presId="urn:microsoft.com/office/officeart/2005/8/layout/hierarchy1"/>
    <dgm:cxn modelId="{BA627BAA-083F-4458-A680-C895E8CD489D}" srcId="{D6FAC9CE-A5F3-4028-AD01-DCD86BDCED85}" destId="{21C8BBD2-77F0-46D8-8721-A0181C248F5B}" srcOrd="1" destOrd="0" parTransId="{84527770-68F6-404A-9366-15CCDB8D5741}" sibTransId="{7A11428A-67C5-4DEE-BA78-EB3E7468068A}"/>
    <dgm:cxn modelId="{7BBBE1AC-AC0E-401F-BDE6-EA0FC312F159}" srcId="{D6FAC9CE-A5F3-4028-AD01-DCD86BDCED85}" destId="{20B3BFB9-BB65-4829-AE07-176658925C4E}" srcOrd="0" destOrd="0" parTransId="{8D81D583-F7A8-48F4-BEEB-B08DF775979D}" sibTransId="{75A930A7-4372-4E7E-9435-BC688B02E03D}"/>
    <dgm:cxn modelId="{5E5053D6-720B-E24B-AD42-243EBBD14657}" type="presOf" srcId="{D6FAC9CE-A5F3-4028-AD01-DCD86BDCED85}" destId="{D726771D-B4D7-7349-B507-9CB44E5D6C6B}" srcOrd="0" destOrd="0" presId="urn:microsoft.com/office/officeart/2005/8/layout/hierarchy1"/>
    <dgm:cxn modelId="{AF7F7DDE-C6B1-F44B-B6B1-E6E9DAEAC7DD}" type="presOf" srcId="{20B3BFB9-BB65-4829-AE07-176658925C4E}" destId="{D2FE0923-0A66-DA4B-918F-5423B78C9CA8}" srcOrd="0" destOrd="0" presId="urn:microsoft.com/office/officeart/2005/8/layout/hierarchy1"/>
    <dgm:cxn modelId="{3845F63D-EE6E-FB40-97BA-EA6F3CE8AFFB}" type="presParOf" srcId="{D726771D-B4D7-7349-B507-9CB44E5D6C6B}" destId="{F754A701-9F15-0743-8317-DFAF242680F0}" srcOrd="0" destOrd="0" presId="urn:microsoft.com/office/officeart/2005/8/layout/hierarchy1"/>
    <dgm:cxn modelId="{4F2B4771-8FC1-B24E-BAD8-4D34A6DB0734}" type="presParOf" srcId="{F754A701-9F15-0743-8317-DFAF242680F0}" destId="{3480230C-F0C3-234B-ABD6-448A36971BBE}" srcOrd="0" destOrd="0" presId="urn:microsoft.com/office/officeart/2005/8/layout/hierarchy1"/>
    <dgm:cxn modelId="{C43D5601-AD11-E44F-8311-EEFDFCE8C168}" type="presParOf" srcId="{3480230C-F0C3-234B-ABD6-448A36971BBE}" destId="{4A99F046-1665-724B-9F9A-EF4D8774EA1B}" srcOrd="0" destOrd="0" presId="urn:microsoft.com/office/officeart/2005/8/layout/hierarchy1"/>
    <dgm:cxn modelId="{C802A186-05C7-8E4A-AB66-F55CCEC3AE71}" type="presParOf" srcId="{3480230C-F0C3-234B-ABD6-448A36971BBE}" destId="{D2FE0923-0A66-DA4B-918F-5423B78C9CA8}" srcOrd="1" destOrd="0" presId="urn:microsoft.com/office/officeart/2005/8/layout/hierarchy1"/>
    <dgm:cxn modelId="{6CCFAD51-4957-0445-A76C-8CF7CF881373}" type="presParOf" srcId="{F754A701-9F15-0743-8317-DFAF242680F0}" destId="{CF2AC5CB-AAAC-D747-979F-32D98A2DB23E}" srcOrd="1" destOrd="0" presId="urn:microsoft.com/office/officeart/2005/8/layout/hierarchy1"/>
    <dgm:cxn modelId="{90F6310E-3C73-6148-95F0-0587C39434A3}" type="presParOf" srcId="{D726771D-B4D7-7349-B507-9CB44E5D6C6B}" destId="{7113150D-D732-9C40-A7CB-2AB20FFFEB8A}" srcOrd="1" destOrd="0" presId="urn:microsoft.com/office/officeart/2005/8/layout/hierarchy1"/>
    <dgm:cxn modelId="{A849C616-3476-404F-8428-BF62F5D74B84}" type="presParOf" srcId="{7113150D-D732-9C40-A7CB-2AB20FFFEB8A}" destId="{0A582053-AFAB-8143-9053-5A327B3E601F}" srcOrd="0" destOrd="0" presId="urn:microsoft.com/office/officeart/2005/8/layout/hierarchy1"/>
    <dgm:cxn modelId="{978E2825-48D0-A94D-BCE3-410D71ABBB5D}" type="presParOf" srcId="{0A582053-AFAB-8143-9053-5A327B3E601F}" destId="{7C1DFF95-F1E6-9A4C-B209-517F8A25842E}" srcOrd="0" destOrd="0" presId="urn:microsoft.com/office/officeart/2005/8/layout/hierarchy1"/>
    <dgm:cxn modelId="{DB6BC392-4DAC-6246-962C-CBBD33425C72}" type="presParOf" srcId="{0A582053-AFAB-8143-9053-5A327B3E601F}" destId="{591B5811-3DD5-2C4C-8553-80E10C83F675}" srcOrd="1" destOrd="0" presId="urn:microsoft.com/office/officeart/2005/8/layout/hierarchy1"/>
    <dgm:cxn modelId="{80A949C7-D70D-C345-A8A9-19A7B7EE86DB}" type="presParOf" srcId="{7113150D-D732-9C40-A7CB-2AB20FFFEB8A}" destId="{1B4D0B2F-EFA6-7D4E-AD67-CF64749AAF51}" srcOrd="1" destOrd="0" presId="urn:microsoft.com/office/officeart/2005/8/layout/hierarchy1"/>
    <dgm:cxn modelId="{A1CFFBFC-9BB2-C547-BA8D-210C6A491757}" type="presParOf" srcId="{D726771D-B4D7-7349-B507-9CB44E5D6C6B}" destId="{EB4270C4-20E6-6947-BE4B-F858109C0FD8}" srcOrd="2" destOrd="0" presId="urn:microsoft.com/office/officeart/2005/8/layout/hierarchy1"/>
    <dgm:cxn modelId="{58372C72-EFC0-234A-9EA5-B37A6CD4C62B}" type="presParOf" srcId="{EB4270C4-20E6-6947-BE4B-F858109C0FD8}" destId="{F7D80480-8042-4F49-8D01-2BD7D1F95374}" srcOrd="0" destOrd="0" presId="urn:microsoft.com/office/officeart/2005/8/layout/hierarchy1"/>
    <dgm:cxn modelId="{80B36ECF-5B07-0945-ACB4-E6DC5A7042E9}" type="presParOf" srcId="{F7D80480-8042-4F49-8D01-2BD7D1F95374}" destId="{B88DD6F6-D3A2-0341-92BA-6023F9FA029C}" srcOrd="0" destOrd="0" presId="urn:microsoft.com/office/officeart/2005/8/layout/hierarchy1"/>
    <dgm:cxn modelId="{118139F6-C4F2-CB43-967D-B0A3046C5324}" type="presParOf" srcId="{F7D80480-8042-4F49-8D01-2BD7D1F95374}" destId="{E9D29257-8879-0642-B57B-60E817572800}" srcOrd="1" destOrd="0" presId="urn:microsoft.com/office/officeart/2005/8/layout/hierarchy1"/>
    <dgm:cxn modelId="{98BDC457-9BDF-D845-83CA-92F6FF56794D}" type="presParOf" srcId="{EB4270C4-20E6-6947-BE4B-F858109C0FD8}" destId="{65128215-32B0-F74C-A870-6604B2E2CB80}"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29026E5-53A8-4906-AE82-73F75A296D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FAD00B-E7B8-428A-A0D3-195ED41F2AE7}">
      <dgm:prSet/>
      <dgm:spPr/>
      <dgm:t>
        <a:bodyPr/>
        <a:lstStyle/>
        <a:p>
          <a:pPr>
            <a:lnSpc>
              <a:spcPct val="100000"/>
            </a:lnSpc>
          </a:pPr>
          <a:r>
            <a:rPr lang="en-US" noProof="0" dirty="0"/>
            <a:t>How to collect our data?</a:t>
          </a:r>
        </a:p>
      </dgm:t>
    </dgm:pt>
    <dgm:pt modelId="{693A42C6-F159-489B-98A2-E129DC8F4481}" type="parTrans" cxnId="{B5C8A332-3396-4E29-8CB0-71AE81ADF913}">
      <dgm:prSet/>
      <dgm:spPr/>
      <dgm:t>
        <a:bodyPr/>
        <a:lstStyle/>
        <a:p>
          <a:endParaRPr lang="en-US"/>
        </a:p>
      </dgm:t>
    </dgm:pt>
    <dgm:pt modelId="{448DF3E2-CB65-436B-93C8-E8364A6F8060}" type="sibTrans" cxnId="{B5C8A332-3396-4E29-8CB0-71AE81ADF913}">
      <dgm:prSet/>
      <dgm:spPr/>
      <dgm:t>
        <a:bodyPr/>
        <a:lstStyle/>
        <a:p>
          <a:endParaRPr lang="en-US"/>
        </a:p>
      </dgm:t>
    </dgm:pt>
    <dgm:pt modelId="{914710E9-560B-4B17-860A-82EA982F5DC2}">
      <dgm:prSet/>
      <dgm:spPr/>
      <dgm:t>
        <a:bodyPr/>
        <a:lstStyle/>
        <a:p>
          <a:pPr>
            <a:lnSpc>
              <a:spcPct val="100000"/>
            </a:lnSpc>
          </a:pPr>
          <a:r>
            <a:rPr lang="en-US" noProof="0" dirty="0"/>
            <a:t>What kind of phenomenon describes such data?</a:t>
          </a:r>
        </a:p>
      </dgm:t>
    </dgm:pt>
    <dgm:pt modelId="{C413E7B8-DA83-435F-8745-E37D75C3883C}" type="parTrans" cxnId="{67C24AA4-F542-48BF-9DBC-65CDFE60E99A}">
      <dgm:prSet/>
      <dgm:spPr/>
      <dgm:t>
        <a:bodyPr/>
        <a:lstStyle/>
        <a:p>
          <a:endParaRPr lang="en-US"/>
        </a:p>
      </dgm:t>
    </dgm:pt>
    <dgm:pt modelId="{D8C8D0F9-8E41-4EAF-B6C9-09EA8EBCF65F}" type="sibTrans" cxnId="{67C24AA4-F542-48BF-9DBC-65CDFE60E99A}">
      <dgm:prSet/>
      <dgm:spPr/>
      <dgm:t>
        <a:bodyPr/>
        <a:lstStyle/>
        <a:p>
          <a:endParaRPr lang="en-US"/>
        </a:p>
      </dgm:t>
    </dgm:pt>
    <dgm:pt modelId="{9C587875-2553-4920-9672-2ED1E31DBDC3}" type="pres">
      <dgm:prSet presAssocID="{C29026E5-53A8-4906-AE82-73F75A296D0F}" presName="root" presStyleCnt="0">
        <dgm:presLayoutVars>
          <dgm:dir/>
          <dgm:resizeHandles val="exact"/>
        </dgm:presLayoutVars>
      </dgm:prSet>
      <dgm:spPr/>
    </dgm:pt>
    <dgm:pt modelId="{BAC472FC-3E52-4B6B-BFCC-76330722587D}" type="pres">
      <dgm:prSet presAssocID="{3BFAD00B-E7B8-428A-A0D3-195ED41F2AE7}" presName="compNode" presStyleCnt="0"/>
      <dgm:spPr/>
    </dgm:pt>
    <dgm:pt modelId="{02DCF3FD-6448-4A6C-B591-80C8E3AB8FA2}" type="pres">
      <dgm:prSet presAssocID="{3BFAD00B-E7B8-428A-A0D3-195ED41F2AE7}" presName="bgRect" presStyleLbl="bgShp" presStyleIdx="0" presStyleCnt="2"/>
      <dgm:spPr/>
    </dgm:pt>
    <dgm:pt modelId="{84CBC8D9-3253-43AE-B105-975D02C5A1A3}" type="pres">
      <dgm:prSet presAssocID="{3BFAD00B-E7B8-428A-A0D3-195ED41F2A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stadísticas"/>
        </a:ext>
      </dgm:extLst>
    </dgm:pt>
    <dgm:pt modelId="{3EF58ED4-F6CB-444D-AC52-B283A97B37B1}" type="pres">
      <dgm:prSet presAssocID="{3BFAD00B-E7B8-428A-A0D3-195ED41F2AE7}" presName="spaceRect" presStyleCnt="0"/>
      <dgm:spPr/>
    </dgm:pt>
    <dgm:pt modelId="{DFEC4880-6898-4139-B52D-855B9DFE94B2}" type="pres">
      <dgm:prSet presAssocID="{3BFAD00B-E7B8-428A-A0D3-195ED41F2AE7}" presName="parTx" presStyleLbl="revTx" presStyleIdx="0" presStyleCnt="2">
        <dgm:presLayoutVars>
          <dgm:chMax val="0"/>
          <dgm:chPref val="0"/>
        </dgm:presLayoutVars>
      </dgm:prSet>
      <dgm:spPr/>
    </dgm:pt>
    <dgm:pt modelId="{6FBD4391-7C93-4377-9DB9-061A4D379821}" type="pres">
      <dgm:prSet presAssocID="{448DF3E2-CB65-436B-93C8-E8364A6F8060}" presName="sibTrans" presStyleCnt="0"/>
      <dgm:spPr/>
    </dgm:pt>
    <dgm:pt modelId="{50825A12-D497-4EEC-AD5B-EB950DAF69A7}" type="pres">
      <dgm:prSet presAssocID="{914710E9-560B-4B17-860A-82EA982F5DC2}" presName="compNode" presStyleCnt="0"/>
      <dgm:spPr/>
    </dgm:pt>
    <dgm:pt modelId="{D47E8918-97B6-42E6-9E4C-F6EC30FA381C}" type="pres">
      <dgm:prSet presAssocID="{914710E9-560B-4B17-860A-82EA982F5DC2}" presName="bgRect" presStyleLbl="bgShp" presStyleIdx="1" presStyleCnt="2"/>
      <dgm:spPr/>
    </dgm:pt>
    <dgm:pt modelId="{817114B8-8265-4780-B399-58FD767C9C62}" type="pres">
      <dgm:prSet presAssocID="{914710E9-560B-4B17-860A-82EA982F5D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Lápiz"/>
        </a:ext>
      </dgm:extLst>
    </dgm:pt>
    <dgm:pt modelId="{1CD8BDA4-BEA8-4049-A72B-6B41533F8848}" type="pres">
      <dgm:prSet presAssocID="{914710E9-560B-4B17-860A-82EA982F5DC2}" presName="spaceRect" presStyleCnt="0"/>
      <dgm:spPr/>
    </dgm:pt>
    <dgm:pt modelId="{3902C08F-6B9B-41D1-994A-F4839C8FD2EC}" type="pres">
      <dgm:prSet presAssocID="{914710E9-560B-4B17-860A-82EA982F5DC2}" presName="parTx" presStyleLbl="revTx" presStyleIdx="1" presStyleCnt="2">
        <dgm:presLayoutVars>
          <dgm:chMax val="0"/>
          <dgm:chPref val="0"/>
        </dgm:presLayoutVars>
      </dgm:prSet>
      <dgm:spPr/>
    </dgm:pt>
  </dgm:ptLst>
  <dgm:cxnLst>
    <dgm:cxn modelId="{278C2108-6EA3-47AE-8E8D-EBDBE9CCDB32}" type="presOf" srcId="{3BFAD00B-E7B8-428A-A0D3-195ED41F2AE7}" destId="{DFEC4880-6898-4139-B52D-855B9DFE94B2}" srcOrd="0" destOrd="0" presId="urn:microsoft.com/office/officeart/2018/2/layout/IconVerticalSolidList"/>
    <dgm:cxn modelId="{FAA6B41D-AE87-45D2-B49B-7B203BA1BC0D}" type="presOf" srcId="{C29026E5-53A8-4906-AE82-73F75A296D0F}" destId="{9C587875-2553-4920-9672-2ED1E31DBDC3}" srcOrd="0" destOrd="0" presId="urn:microsoft.com/office/officeart/2018/2/layout/IconVerticalSolidList"/>
    <dgm:cxn modelId="{7829C92C-5133-4491-B6D9-9F30C4F87EB1}" type="presOf" srcId="{914710E9-560B-4B17-860A-82EA982F5DC2}" destId="{3902C08F-6B9B-41D1-994A-F4839C8FD2EC}" srcOrd="0" destOrd="0" presId="urn:microsoft.com/office/officeart/2018/2/layout/IconVerticalSolidList"/>
    <dgm:cxn modelId="{B5C8A332-3396-4E29-8CB0-71AE81ADF913}" srcId="{C29026E5-53A8-4906-AE82-73F75A296D0F}" destId="{3BFAD00B-E7B8-428A-A0D3-195ED41F2AE7}" srcOrd="0" destOrd="0" parTransId="{693A42C6-F159-489B-98A2-E129DC8F4481}" sibTransId="{448DF3E2-CB65-436B-93C8-E8364A6F8060}"/>
    <dgm:cxn modelId="{67C24AA4-F542-48BF-9DBC-65CDFE60E99A}" srcId="{C29026E5-53A8-4906-AE82-73F75A296D0F}" destId="{914710E9-560B-4B17-860A-82EA982F5DC2}" srcOrd="1" destOrd="0" parTransId="{C413E7B8-DA83-435F-8745-E37D75C3883C}" sibTransId="{D8C8D0F9-8E41-4EAF-B6C9-09EA8EBCF65F}"/>
    <dgm:cxn modelId="{148BC510-FE17-418A-B5D6-4073C9FD0C5D}" type="presParOf" srcId="{9C587875-2553-4920-9672-2ED1E31DBDC3}" destId="{BAC472FC-3E52-4B6B-BFCC-76330722587D}" srcOrd="0" destOrd="0" presId="urn:microsoft.com/office/officeart/2018/2/layout/IconVerticalSolidList"/>
    <dgm:cxn modelId="{B1AF144D-8507-43B7-A86C-A8B34D52CC03}" type="presParOf" srcId="{BAC472FC-3E52-4B6B-BFCC-76330722587D}" destId="{02DCF3FD-6448-4A6C-B591-80C8E3AB8FA2}" srcOrd="0" destOrd="0" presId="urn:microsoft.com/office/officeart/2018/2/layout/IconVerticalSolidList"/>
    <dgm:cxn modelId="{D1CFB043-39F2-4AE1-B9E0-B7E8FF201769}" type="presParOf" srcId="{BAC472FC-3E52-4B6B-BFCC-76330722587D}" destId="{84CBC8D9-3253-43AE-B105-975D02C5A1A3}" srcOrd="1" destOrd="0" presId="urn:microsoft.com/office/officeart/2018/2/layout/IconVerticalSolidList"/>
    <dgm:cxn modelId="{789C3EAF-79B0-45CB-80C6-F68C7ED0D198}" type="presParOf" srcId="{BAC472FC-3E52-4B6B-BFCC-76330722587D}" destId="{3EF58ED4-F6CB-444D-AC52-B283A97B37B1}" srcOrd="2" destOrd="0" presId="urn:microsoft.com/office/officeart/2018/2/layout/IconVerticalSolidList"/>
    <dgm:cxn modelId="{BE6BBFD1-6B3A-4090-BA37-89EC056A8A28}" type="presParOf" srcId="{BAC472FC-3E52-4B6B-BFCC-76330722587D}" destId="{DFEC4880-6898-4139-B52D-855B9DFE94B2}" srcOrd="3" destOrd="0" presId="urn:microsoft.com/office/officeart/2018/2/layout/IconVerticalSolidList"/>
    <dgm:cxn modelId="{18E55C36-9C8F-4828-9ABF-B03EE203AF5C}" type="presParOf" srcId="{9C587875-2553-4920-9672-2ED1E31DBDC3}" destId="{6FBD4391-7C93-4377-9DB9-061A4D379821}" srcOrd="1" destOrd="0" presId="urn:microsoft.com/office/officeart/2018/2/layout/IconVerticalSolidList"/>
    <dgm:cxn modelId="{9ED74273-3505-4AF1-9F0E-5DE1BC48536D}" type="presParOf" srcId="{9C587875-2553-4920-9672-2ED1E31DBDC3}" destId="{50825A12-D497-4EEC-AD5B-EB950DAF69A7}" srcOrd="2" destOrd="0" presId="urn:microsoft.com/office/officeart/2018/2/layout/IconVerticalSolidList"/>
    <dgm:cxn modelId="{F520F829-DFFB-4EBF-BCB1-6B48BC72D25E}" type="presParOf" srcId="{50825A12-D497-4EEC-AD5B-EB950DAF69A7}" destId="{D47E8918-97B6-42E6-9E4C-F6EC30FA381C}" srcOrd="0" destOrd="0" presId="urn:microsoft.com/office/officeart/2018/2/layout/IconVerticalSolidList"/>
    <dgm:cxn modelId="{925BF777-253F-4A64-9F8E-FA28F9109F6C}" type="presParOf" srcId="{50825A12-D497-4EEC-AD5B-EB950DAF69A7}" destId="{817114B8-8265-4780-B399-58FD767C9C62}" srcOrd="1" destOrd="0" presId="urn:microsoft.com/office/officeart/2018/2/layout/IconVerticalSolidList"/>
    <dgm:cxn modelId="{1F52F00D-EDD5-4E88-920E-AA0547305810}" type="presParOf" srcId="{50825A12-D497-4EEC-AD5B-EB950DAF69A7}" destId="{1CD8BDA4-BEA8-4049-A72B-6B41533F8848}" srcOrd="2" destOrd="0" presId="urn:microsoft.com/office/officeart/2018/2/layout/IconVerticalSolidList"/>
    <dgm:cxn modelId="{B4064799-E32C-4793-BD26-BFCF3EEEE892}" type="presParOf" srcId="{50825A12-D497-4EEC-AD5B-EB950DAF69A7}" destId="{3902C08F-6B9B-41D1-994A-F4839C8FD2EC}"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29026E5-53A8-4906-AE82-73F75A296D0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3BFAD00B-E7B8-428A-A0D3-195ED41F2AE7}">
      <dgm:prSet/>
      <dgm:spPr/>
      <dgm:t>
        <a:bodyPr/>
        <a:lstStyle/>
        <a:p>
          <a:pPr>
            <a:lnSpc>
              <a:spcPct val="100000"/>
            </a:lnSpc>
          </a:pPr>
          <a:r>
            <a:rPr lang="es-MX" cap="none" noProof="0"/>
            <a:t>It is most important to document all your decisions</a:t>
          </a:r>
          <a:endParaRPr lang="en-US" cap="none" noProof="0"/>
        </a:p>
      </dgm:t>
    </dgm:pt>
    <dgm:pt modelId="{693A42C6-F159-489B-98A2-E129DC8F4481}" type="parTrans" cxnId="{B5C8A332-3396-4E29-8CB0-71AE81ADF913}">
      <dgm:prSet/>
      <dgm:spPr/>
      <dgm:t>
        <a:bodyPr/>
        <a:lstStyle/>
        <a:p>
          <a:endParaRPr lang="en-US"/>
        </a:p>
      </dgm:t>
    </dgm:pt>
    <dgm:pt modelId="{448DF3E2-CB65-436B-93C8-E8364A6F8060}" type="sibTrans" cxnId="{B5C8A332-3396-4E29-8CB0-71AE81ADF913}">
      <dgm:prSet/>
      <dgm:spPr/>
      <dgm:t>
        <a:bodyPr/>
        <a:lstStyle/>
        <a:p>
          <a:endParaRPr lang="en-US"/>
        </a:p>
      </dgm:t>
    </dgm:pt>
    <dgm:pt modelId="{914710E9-560B-4B17-860A-82EA982F5DC2}">
      <dgm:prSet/>
      <dgm:spPr/>
      <dgm:t>
        <a:bodyPr/>
        <a:lstStyle/>
        <a:p>
          <a:pPr>
            <a:lnSpc>
              <a:spcPct val="100000"/>
            </a:lnSpc>
          </a:pPr>
          <a:r>
            <a:rPr lang="es-MX" cap="none" noProof="0"/>
            <a:t>Documenting your decisions around your RQ however goes beyond justifying their operationalization through associated data, data collection methods and analytical framework</a:t>
          </a:r>
          <a:endParaRPr lang="en-US" cap="none" noProof="0"/>
        </a:p>
      </dgm:t>
    </dgm:pt>
    <dgm:pt modelId="{C413E7B8-DA83-435F-8745-E37D75C3883C}" type="parTrans" cxnId="{67C24AA4-F542-48BF-9DBC-65CDFE60E99A}">
      <dgm:prSet/>
      <dgm:spPr/>
      <dgm:t>
        <a:bodyPr/>
        <a:lstStyle/>
        <a:p>
          <a:endParaRPr lang="en-US"/>
        </a:p>
      </dgm:t>
    </dgm:pt>
    <dgm:pt modelId="{D8C8D0F9-8E41-4EAF-B6C9-09EA8EBCF65F}" type="sibTrans" cxnId="{67C24AA4-F542-48BF-9DBC-65CDFE60E99A}">
      <dgm:prSet/>
      <dgm:spPr/>
      <dgm:t>
        <a:bodyPr/>
        <a:lstStyle/>
        <a:p>
          <a:endParaRPr lang="en-US"/>
        </a:p>
      </dgm:t>
    </dgm:pt>
    <dgm:pt modelId="{381F7D40-665A-4E0A-9870-7B666F1843A0}" type="pres">
      <dgm:prSet presAssocID="{C29026E5-53A8-4906-AE82-73F75A296D0F}" presName="root" presStyleCnt="0">
        <dgm:presLayoutVars>
          <dgm:dir/>
          <dgm:resizeHandles val="exact"/>
        </dgm:presLayoutVars>
      </dgm:prSet>
      <dgm:spPr/>
    </dgm:pt>
    <dgm:pt modelId="{B12CA6A5-417C-48C7-9DE9-6A63945F0EF6}" type="pres">
      <dgm:prSet presAssocID="{3BFAD00B-E7B8-428A-A0D3-195ED41F2AE7}" presName="compNode" presStyleCnt="0"/>
      <dgm:spPr/>
    </dgm:pt>
    <dgm:pt modelId="{E0AB99A7-F702-4D20-A754-0385C90CCB35}" type="pres">
      <dgm:prSet presAssocID="{3BFAD00B-E7B8-428A-A0D3-195ED41F2AE7}" presName="bgRect" presStyleLbl="bgShp" presStyleIdx="0" presStyleCnt="2"/>
      <dgm:spPr/>
    </dgm:pt>
    <dgm:pt modelId="{58D2FE46-72ED-4D78-A315-0580B5DCBB30}" type="pres">
      <dgm:prSet presAssocID="{3BFAD00B-E7B8-428A-A0D3-195ED41F2AE7}"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ocumento"/>
        </a:ext>
      </dgm:extLst>
    </dgm:pt>
    <dgm:pt modelId="{1E1754EA-EDCA-44E1-A83B-7F17A208DC19}" type="pres">
      <dgm:prSet presAssocID="{3BFAD00B-E7B8-428A-A0D3-195ED41F2AE7}" presName="spaceRect" presStyleCnt="0"/>
      <dgm:spPr/>
    </dgm:pt>
    <dgm:pt modelId="{2BAA09D7-964F-439B-9950-8222C5098027}" type="pres">
      <dgm:prSet presAssocID="{3BFAD00B-E7B8-428A-A0D3-195ED41F2AE7}" presName="parTx" presStyleLbl="revTx" presStyleIdx="0" presStyleCnt="2">
        <dgm:presLayoutVars>
          <dgm:chMax val="0"/>
          <dgm:chPref val="0"/>
        </dgm:presLayoutVars>
      </dgm:prSet>
      <dgm:spPr/>
    </dgm:pt>
    <dgm:pt modelId="{77532693-DC79-4C58-9A32-7D2D0B673949}" type="pres">
      <dgm:prSet presAssocID="{448DF3E2-CB65-436B-93C8-E8364A6F8060}" presName="sibTrans" presStyleCnt="0"/>
      <dgm:spPr/>
    </dgm:pt>
    <dgm:pt modelId="{24E5E346-26EA-4DFB-B87A-2D5AE812EFF3}" type="pres">
      <dgm:prSet presAssocID="{914710E9-560B-4B17-860A-82EA982F5DC2}" presName="compNode" presStyleCnt="0"/>
      <dgm:spPr/>
    </dgm:pt>
    <dgm:pt modelId="{EAEE3340-3C73-4FED-892F-0B1578892069}" type="pres">
      <dgm:prSet presAssocID="{914710E9-560B-4B17-860A-82EA982F5DC2}" presName="bgRect" presStyleLbl="bgShp" presStyleIdx="1" presStyleCnt="2"/>
      <dgm:spPr/>
    </dgm:pt>
    <dgm:pt modelId="{CC8C5FC4-55AE-4AA6-B602-4F0453054E00}" type="pres">
      <dgm:prSet presAssocID="{914710E9-560B-4B17-860A-82EA982F5DC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stadísticas"/>
        </a:ext>
      </dgm:extLst>
    </dgm:pt>
    <dgm:pt modelId="{B5098E31-A31F-4C39-9774-D5CC32EF9FD6}" type="pres">
      <dgm:prSet presAssocID="{914710E9-560B-4B17-860A-82EA982F5DC2}" presName="spaceRect" presStyleCnt="0"/>
      <dgm:spPr/>
    </dgm:pt>
    <dgm:pt modelId="{B144A014-5CFE-4680-A9A4-A3A6BE00EFB7}" type="pres">
      <dgm:prSet presAssocID="{914710E9-560B-4B17-860A-82EA982F5DC2}" presName="parTx" presStyleLbl="revTx" presStyleIdx="1" presStyleCnt="2">
        <dgm:presLayoutVars>
          <dgm:chMax val="0"/>
          <dgm:chPref val="0"/>
        </dgm:presLayoutVars>
      </dgm:prSet>
      <dgm:spPr/>
    </dgm:pt>
  </dgm:ptLst>
  <dgm:cxnLst>
    <dgm:cxn modelId="{B5C8A332-3396-4E29-8CB0-71AE81ADF913}" srcId="{C29026E5-53A8-4906-AE82-73F75A296D0F}" destId="{3BFAD00B-E7B8-428A-A0D3-195ED41F2AE7}" srcOrd="0" destOrd="0" parTransId="{693A42C6-F159-489B-98A2-E129DC8F4481}" sibTransId="{448DF3E2-CB65-436B-93C8-E8364A6F8060}"/>
    <dgm:cxn modelId="{22470956-DD62-BA4D-909E-FFE060FB2C32}" type="presOf" srcId="{3BFAD00B-E7B8-428A-A0D3-195ED41F2AE7}" destId="{2BAA09D7-964F-439B-9950-8222C5098027}" srcOrd="0" destOrd="0" presId="urn:microsoft.com/office/officeart/2018/2/layout/IconVerticalSolidList"/>
    <dgm:cxn modelId="{67C24AA4-F542-48BF-9DBC-65CDFE60E99A}" srcId="{C29026E5-53A8-4906-AE82-73F75A296D0F}" destId="{914710E9-560B-4B17-860A-82EA982F5DC2}" srcOrd="1" destOrd="0" parTransId="{C413E7B8-DA83-435F-8745-E37D75C3883C}" sibTransId="{D8C8D0F9-8E41-4EAF-B6C9-09EA8EBCF65F}"/>
    <dgm:cxn modelId="{742BE0B0-0BC6-BF44-B1A7-307300507C43}" type="presOf" srcId="{914710E9-560B-4B17-860A-82EA982F5DC2}" destId="{B144A014-5CFE-4680-A9A4-A3A6BE00EFB7}" srcOrd="0" destOrd="0" presId="urn:microsoft.com/office/officeart/2018/2/layout/IconVerticalSolidList"/>
    <dgm:cxn modelId="{810A5DE6-6AA1-7C44-9F37-0417B7D7627D}" type="presOf" srcId="{C29026E5-53A8-4906-AE82-73F75A296D0F}" destId="{381F7D40-665A-4E0A-9870-7B666F1843A0}" srcOrd="0" destOrd="0" presId="urn:microsoft.com/office/officeart/2018/2/layout/IconVerticalSolidList"/>
    <dgm:cxn modelId="{FD457BEB-D3A8-4A4E-8EE9-32EADBBC5EF0}" type="presParOf" srcId="{381F7D40-665A-4E0A-9870-7B666F1843A0}" destId="{B12CA6A5-417C-48C7-9DE9-6A63945F0EF6}" srcOrd="0" destOrd="0" presId="urn:microsoft.com/office/officeart/2018/2/layout/IconVerticalSolidList"/>
    <dgm:cxn modelId="{ABD26EB2-5843-DE42-880A-0DF75EA4457C}" type="presParOf" srcId="{B12CA6A5-417C-48C7-9DE9-6A63945F0EF6}" destId="{E0AB99A7-F702-4D20-A754-0385C90CCB35}" srcOrd="0" destOrd="0" presId="urn:microsoft.com/office/officeart/2018/2/layout/IconVerticalSolidList"/>
    <dgm:cxn modelId="{193846F0-3197-074E-9325-CE163F8ECB83}" type="presParOf" srcId="{B12CA6A5-417C-48C7-9DE9-6A63945F0EF6}" destId="{58D2FE46-72ED-4D78-A315-0580B5DCBB30}" srcOrd="1" destOrd="0" presId="urn:microsoft.com/office/officeart/2018/2/layout/IconVerticalSolidList"/>
    <dgm:cxn modelId="{644D6DF0-C065-9D4E-9FC3-BB4ABFAECEAC}" type="presParOf" srcId="{B12CA6A5-417C-48C7-9DE9-6A63945F0EF6}" destId="{1E1754EA-EDCA-44E1-A83B-7F17A208DC19}" srcOrd="2" destOrd="0" presId="urn:microsoft.com/office/officeart/2018/2/layout/IconVerticalSolidList"/>
    <dgm:cxn modelId="{B79729A8-8EBB-A84E-9640-5A52A1C8AEBC}" type="presParOf" srcId="{B12CA6A5-417C-48C7-9DE9-6A63945F0EF6}" destId="{2BAA09D7-964F-439B-9950-8222C5098027}" srcOrd="3" destOrd="0" presId="urn:microsoft.com/office/officeart/2018/2/layout/IconVerticalSolidList"/>
    <dgm:cxn modelId="{87D093DA-6560-EE4D-96F0-675B0BF716E4}" type="presParOf" srcId="{381F7D40-665A-4E0A-9870-7B666F1843A0}" destId="{77532693-DC79-4C58-9A32-7D2D0B673949}" srcOrd="1" destOrd="0" presId="urn:microsoft.com/office/officeart/2018/2/layout/IconVerticalSolidList"/>
    <dgm:cxn modelId="{802E6007-14AF-C947-A663-B0FF411FBFD9}" type="presParOf" srcId="{381F7D40-665A-4E0A-9870-7B666F1843A0}" destId="{24E5E346-26EA-4DFB-B87A-2D5AE812EFF3}" srcOrd="2" destOrd="0" presId="urn:microsoft.com/office/officeart/2018/2/layout/IconVerticalSolidList"/>
    <dgm:cxn modelId="{CA33BFF2-E5BE-8E4C-9D92-0B9E464D504D}" type="presParOf" srcId="{24E5E346-26EA-4DFB-B87A-2D5AE812EFF3}" destId="{EAEE3340-3C73-4FED-892F-0B1578892069}" srcOrd="0" destOrd="0" presId="urn:microsoft.com/office/officeart/2018/2/layout/IconVerticalSolidList"/>
    <dgm:cxn modelId="{B8D41A18-4516-D140-9EE2-FAA17FB4D488}" type="presParOf" srcId="{24E5E346-26EA-4DFB-B87A-2D5AE812EFF3}" destId="{CC8C5FC4-55AE-4AA6-B602-4F0453054E00}" srcOrd="1" destOrd="0" presId="urn:microsoft.com/office/officeart/2018/2/layout/IconVerticalSolidList"/>
    <dgm:cxn modelId="{74D851CC-E1B8-EC4E-9F15-2E054776B3F1}" type="presParOf" srcId="{24E5E346-26EA-4DFB-B87A-2D5AE812EFF3}" destId="{B5098E31-A31F-4C39-9774-D5CC32EF9FD6}" srcOrd="2" destOrd="0" presId="urn:microsoft.com/office/officeart/2018/2/layout/IconVerticalSolidList"/>
    <dgm:cxn modelId="{6547D80A-9915-0940-BA5B-592F00B36E8F}" type="presParOf" srcId="{24E5E346-26EA-4DFB-B87A-2D5AE812EFF3}" destId="{B144A014-5CFE-4680-A9A4-A3A6BE00EFB7}"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05990-2661-4C24-AEA5-3B2E61FFD299}">
      <dsp:nvSpPr>
        <dsp:cNvPr id="0" name=""/>
        <dsp:cNvSpPr/>
      </dsp:nvSpPr>
      <dsp:spPr>
        <a:xfrm>
          <a:off x="0" y="895997"/>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D83254-152D-4168-95AA-7C247D7D9679}">
      <dsp:nvSpPr>
        <dsp:cNvPr id="0" name=""/>
        <dsp:cNvSpPr/>
      </dsp:nvSpPr>
      <dsp:spPr>
        <a:xfrm>
          <a:off x="500380" y="1268181"/>
          <a:ext cx="909782" cy="909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98CED3F-109A-4EBD-AA19-E6F5A52CA211}">
      <dsp:nvSpPr>
        <dsp:cNvPr id="0" name=""/>
        <dsp:cNvSpPr/>
      </dsp:nvSpPr>
      <dsp:spPr>
        <a:xfrm>
          <a:off x="1910542" y="895997"/>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800100">
            <a:lnSpc>
              <a:spcPct val="100000"/>
            </a:lnSpc>
            <a:spcBef>
              <a:spcPct val="0"/>
            </a:spcBef>
            <a:spcAft>
              <a:spcPct val="35000"/>
            </a:spcAft>
            <a:buNone/>
          </a:pPr>
          <a:r>
            <a:rPr lang="en-US" sz="1800" kern="1200" noProof="0"/>
            <a:t>The RQ should be formulated in ways which allow the </a:t>
          </a:r>
          <a:r>
            <a:rPr lang="en-US" sz="1800" b="1" kern="1200" noProof="0"/>
            <a:t>identification and investigation of further issues </a:t>
          </a:r>
          <a:r>
            <a:rPr lang="en-US" sz="1800" kern="1200" noProof="0"/>
            <a:t>that only doing the research can bring to light</a:t>
          </a:r>
        </a:p>
      </dsp:txBody>
      <dsp:txXfrm>
        <a:off x="1910542" y="895997"/>
        <a:ext cx="4453681" cy="1654149"/>
      </dsp:txXfrm>
    </dsp:sp>
    <dsp:sp modelId="{40ACB264-5302-42A8-B42D-A911261EEE62}">
      <dsp:nvSpPr>
        <dsp:cNvPr id="0" name=""/>
        <dsp:cNvSpPr/>
      </dsp:nvSpPr>
      <dsp:spPr>
        <a:xfrm>
          <a:off x="0" y="2963684"/>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72EEE63-4309-40E2-95EF-4F957F48FA8B}">
      <dsp:nvSpPr>
        <dsp:cNvPr id="0" name=""/>
        <dsp:cNvSpPr/>
      </dsp:nvSpPr>
      <dsp:spPr>
        <a:xfrm>
          <a:off x="500380" y="3335868"/>
          <a:ext cx="909782" cy="909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BD67A1E-376F-4461-86A4-ED1ECE88D161}">
      <dsp:nvSpPr>
        <dsp:cNvPr id="0" name=""/>
        <dsp:cNvSpPr/>
      </dsp:nvSpPr>
      <dsp:spPr>
        <a:xfrm>
          <a:off x="1910542" y="2963684"/>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800100">
            <a:lnSpc>
              <a:spcPct val="100000"/>
            </a:lnSpc>
            <a:spcBef>
              <a:spcPct val="0"/>
            </a:spcBef>
            <a:spcAft>
              <a:spcPct val="35000"/>
            </a:spcAft>
            <a:buNone/>
          </a:pPr>
          <a:r>
            <a:rPr lang="en-US" sz="1800" kern="1200" noProof="0"/>
            <a:t>The RQ should not be too general, vague or multidimensional</a:t>
          </a:r>
        </a:p>
      </dsp:txBody>
      <dsp:txXfrm>
        <a:off x="1910542" y="2963684"/>
        <a:ext cx="4453681" cy="165414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13C05-43FE-4706-8483-2D8EF09EF340}">
      <dsp:nvSpPr>
        <dsp:cNvPr id="0" name=""/>
        <dsp:cNvSpPr/>
      </dsp:nvSpPr>
      <dsp:spPr>
        <a:xfrm>
          <a:off x="1212569" y="801906"/>
          <a:ext cx="1300252" cy="130025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EFB46A0F-222B-4212-BBB0-84BB77AFCBD9}">
      <dsp:nvSpPr>
        <dsp:cNvPr id="0" name=""/>
        <dsp:cNvSpPr/>
      </dsp:nvSpPr>
      <dsp:spPr>
        <a:xfrm>
          <a:off x="417971" y="2514431"/>
          <a:ext cx="28894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noProof="0"/>
            <a:t>You may come across a </a:t>
          </a:r>
          <a:r>
            <a:rPr lang="en-US" sz="1100" b="1" kern="1200" noProof="0"/>
            <a:t>suggestion</a:t>
          </a:r>
          <a:r>
            <a:rPr lang="en-US" sz="1100" kern="1200" noProof="0"/>
            <a:t> for an (unanswered) research question; however, do check that it has not, in fact, been addressed, and, indeed, that as a question it is both worthy of investigation (is it still interesting and original?) and </a:t>
          </a:r>
          <a:r>
            <a:rPr lang="en-US" sz="1100" b="1" kern="1200" noProof="0"/>
            <a:t>operationalizable</a:t>
          </a:r>
          <a:endParaRPr lang="en-US" sz="1100" kern="1200" noProof="0"/>
        </a:p>
      </dsp:txBody>
      <dsp:txXfrm>
        <a:off x="417971" y="2514431"/>
        <a:ext cx="2889450" cy="1035000"/>
      </dsp:txXfrm>
    </dsp:sp>
    <dsp:sp modelId="{CA18D6F1-4684-4406-AE4D-54569A3AFD69}">
      <dsp:nvSpPr>
        <dsp:cNvPr id="0" name=""/>
        <dsp:cNvSpPr/>
      </dsp:nvSpPr>
      <dsp:spPr>
        <a:xfrm>
          <a:off x="4607673" y="801906"/>
          <a:ext cx="1300252" cy="130025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818DA07A-611B-4994-83A8-9DF3631A0A79}">
      <dsp:nvSpPr>
        <dsp:cNvPr id="0" name=""/>
        <dsp:cNvSpPr/>
      </dsp:nvSpPr>
      <dsp:spPr>
        <a:xfrm>
          <a:off x="3813074" y="2514431"/>
          <a:ext cx="28894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noProof="0"/>
            <a:t>You may decide to </a:t>
          </a:r>
          <a:r>
            <a:rPr lang="en-US" sz="1100" b="1" kern="1200" noProof="0"/>
            <a:t>replicate</a:t>
          </a:r>
          <a:r>
            <a:rPr lang="en-US" sz="1100" kern="1200" noProof="0"/>
            <a:t> someone else’s work, perhaps to challenge it, perhaps within a </a:t>
          </a:r>
          <a:r>
            <a:rPr lang="en-US" sz="1100" b="1" kern="1200" noProof="0"/>
            <a:t>different</a:t>
          </a:r>
          <a:r>
            <a:rPr lang="en-US" sz="1100" kern="1200" noProof="0"/>
            <a:t> or particularly interesting context, or perhaps to use a different form of </a:t>
          </a:r>
          <a:r>
            <a:rPr lang="en-US" sz="1100" b="1" kern="1200" noProof="0"/>
            <a:t>analysis</a:t>
          </a:r>
          <a:r>
            <a:rPr lang="en-US" sz="1100" kern="1200" noProof="0"/>
            <a:t> on the </a:t>
          </a:r>
          <a:r>
            <a:rPr lang="en-US" sz="1100" b="1" kern="1200" noProof="0"/>
            <a:t>same or related data</a:t>
          </a:r>
          <a:endParaRPr lang="en-US" sz="1100" kern="1200" noProof="0"/>
        </a:p>
      </dsp:txBody>
      <dsp:txXfrm>
        <a:off x="3813074" y="2514431"/>
        <a:ext cx="2889450" cy="1035000"/>
      </dsp:txXfrm>
    </dsp:sp>
    <dsp:sp modelId="{E1246235-43CE-4F67-92C0-3F5BEEDE788E}">
      <dsp:nvSpPr>
        <dsp:cNvPr id="0" name=""/>
        <dsp:cNvSpPr/>
      </dsp:nvSpPr>
      <dsp:spPr>
        <a:xfrm>
          <a:off x="8002777" y="801906"/>
          <a:ext cx="1300252" cy="130025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6263A31A-393F-44F6-A689-E5481B1F1D79}">
      <dsp:nvSpPr>
        <dsp:cNvPr id="0" name=""/>
        <dsp:cNvSpPr/>
      </dsp:nvSpPr>
      <dsp:spPr>
        <a:xfrm>
          <a:off x="7208178" y="2514431"/>
          <a:ext cx="2889450" cy="1035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kern="1200" noProof="0"/>
            <a:t>You may identify a ‘</a:t>
          </a:r>
          <a:r>
            <a:rPr lang="en-US" sz="1100" b="1" kern="1200" noProof="0"/>
            <a:t>niche</a:t>
          </a:r>
          <a:r>
            <a:rPr lang="en-US" sz="1100" kern="1200" noProof="0"/>
            <a:t>’ in the research literature, that is, something related to your topic has been asked, but something else has not.</a:t>
          </a:r>
        </a:p>
      </dsp:txBody>
      <dsp:txXfrm>
        <a:off x="7208178" y="2514431"/>
        <a:ext cx="2889450" cy="1035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99F046-1665-724B-9F9A-EF4D8774EA1B}">
      <dsp:nvSpPr>
        <dsp:cNvPr id="0" name=""/>
        <dsp:cNvSpPr/>
      </dsp:nvSpPr>
      <dsp:spPr>
        <a:xfrm>
          <a:off x="0"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2FE0923-0A66-DA4B-918F-5423B78C9CA8}">
      <dsp:nvSpPr>
        <dsp:cNvPr id="0" name=""/>
        <dsp:cNvSpPr/>
      </dsp:nvSpPr>
      <dsp:spPr>
        <a:xfrm>
          <a:off x="328612"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noProof="0" dirty="0"/>
            <a:t>The RQ will be well grounded in existing research (assuming the literature review is a good one); there will be a coherence between the literature review and the rest of the thesis</a:t>
          </a:r>
        </a:p>
      </dsp:txBody>
      <dsp:txXfrm>
        <a:off x="383617" y="1447754"/>
        <a:ext cx="2847502" cy="1768010"/>
      </dsp:txXfrm>
    </dsp:sp>
    <dsp:sp modelId="{7C1DFF95-F1E6-9A4C-B209-517F8A25842E}">
      <dsp:nvSpPr>
        <dsp:cNvPr id="0" name=""/>
        <dsp:cNvSpPr/>
      </dsp:nvSpPr>
      <dsp:spPr>
        <a:xfrm>
          <a:off x="3614737"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91B5811-3DD5-2C4C-8553-80E10C83F675}">
      <dsp:nvSpPr>
        <dsp:cNvPr id="0" name=""/>
        <dsp:cNvSpPr/>
      </dsp:nvSpPr>
      <dsp:spPr>
        <a:xfrm>
          <a:off x="3943350"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noProof="0" dirty="0"/>
            <a:t>The answer is ‘a pre-existing topic’ (which then drives the literature review)</a:t>
          </a:r>
        </a:p>
      </dsp:txBody>
      <dsp:txXfrm>
        <a:off x="3998355" y="1447754"/>
        <a:ext cx="2847502" cy="1768010"/>
      </dsp:txXfrm>
    </dsp:sp>
    <dsp:sp modelId="{B88DD6F6-D3A2-0341-92BA-6023F9FA029C}">
      <dsp:nvSpPr>
        <dsp:cNvPr id="0" name=""/>
        <dsp:cNvSpPr/>
      </dsp:nvSpPr>
      <dsp:spPr>
        <a:xfrm>
          <a:off x="7229475" y="1080567"/>
          <a:ext cx="2957512" cy="187802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9D29257-8879-0642-B57B-60E817572800}">
      <dsp:nvSpPr>
        <dsp:cNvPr id="0" name=""/>
        <dsp:cNvSpPr/>
      </dsp:nvSpPr>
      <dsp:spPr>
        <a:xfrm>
          <a:off x="7558087" y="1392749"/>
          <a:ext cx="2957512" cy="1878020"/>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noProof="0" dirty="0"/>
            <a:t>A third possible source of a research question, more controversially, is that it comes out of your own findings. Your data may suggest answers to research questions that you didn’t ask</a:t>
          </a:r>
        </a:p>
      </dsp:txBody>
      <dsp:txXfrm>
        <a:off x="7613092" y="1447754"/>
        <a:ext cx="2847502" cy="17680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DCF3FD-6448-4A6C-B591-80C8E3AB8FA2}">
      <dsp:nvSpPr>
        <dsp:cNvPr id="0" name=""/>
        <dsp:cNvSpPr/>
      </dsp:nvSpPr>
      <dsp:spPr>
        <a:xfrm>
          <a:off x="0" y="895997"/>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CBC8D9-3253-43AE-B105-975D02C5A1A3}">
      <dsp:nvSpPr>
        <dsp:cNvPr id="0" name=""/>
        <dsp:cNvSpPr/>
      </dsp:nvSpPr>
      <dsp:spPr>
        <a:xfrm>
          <a:off x="500380" y="1268181"/>
          <a:ext cx="909782" cy="90978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EC4880-6898-4139-B52D-855B9DFE94B2}">
      <dsp:nvSpPr>
        <dsp:cNvPr id="0" name=""/>
        <dsp:cNvSpPr/>
      </dsp:nvSpPr>
      <dsp:spPr>
        <a:xfrm>
          <a:off x="1910542" y="895997"/>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1111250">
            <a:lnSpc>
              <a:spcPct val="100000"/>
            </a:lnSpc>
            <a:spcBef>
              <a:spcPct val="0"/>
            </a:spcBef>
            <a:spcAft>
              <a:spcPct val="35000"/>
            </a:spcAft>
            <a:buNone/>
          </a:pPr>
          <a:r>
            <a:rPr lang="en-US" sz="2500" kern="1200" noProof="0" dirty="0"/>
            <a:t>How to collect our data?</a:t>
          </a:r>
        </a:p>
      </dsp:txBody>
      <dsp:txXfrm>
        <a:off x="1910542" y="895997"/>
        <a:ext cx="4453681" cy="1654149"/>
      </dsp:txXfrm>
    </dsp:sp>
    <dsp:sp modelId="{D47E8918-97B6-42E6-9E4C-F6EC30FA381C}">
      <dsp:nvSpPr>
        <dsp:cNvPr id="0" name=""/>
        <dsp:cNvSpPr/>
      </dsp:nvSpPr>
      <dsp:spPr>
        <a:xfrm>
          <a:off x="0" y="2963684"/>
          <a:ext cx="6364224" cy="165414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17114B8-8265-4780-B399-58FD767C9C62}">
      <dsp:nvSpPr>
        <dsp:cNvPr id="0" name=""/>
        <dsp:cNvSpPr/>
      </dsp:nvSpPr>
      <dsp:spPr>
        <a:xfrm>
          <a:off x="500380" y="3335868"/>
          <a:ext cx="909782" cy="90978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902C08F-6B9B-41D1-994A-F4839C8FD2EC}">
      <dsp:nvSpPr>
        <dsp:cNvPr id="0" name=""/>
        <dsp:cNvSpPr/>
      </dsp:nvSpPr>
      <dsp:spPr>
        <a:xfrm>
          <a:off x="1910542" y="2963684"/>
          <a:ext cx="4453681" cy="16541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5064" tIns="175064" rIns="175064" bIns="175064" numCol="1" spcCol="1270" anchor="ctr" anchorCtr="0">
          <a:noAutofit/>
        </a:bodyPr>
        <a:lstStyle/>
        <a:p>
          <a:pPr marL="0" lvl="0" indent="0" algn="l" defTabSz="1111250">
            <a:lnSpc>
              <a:spcPct val="100000"/>
            </a:lnSpc>
            <a:spcBef>
              <a:spcPct val="0"/>
            </a:spcBef>
            <a:spcAft>
              <a:spcPct val="35000"/>
            </a:spcAft>
            <a:buNone/>
          </a:pPr>
          <a:r>
            <a:rPr lang="en-US" sz="2500" kern="1200" noProof="0" dirty="0"/>
            <a:t>What kind of phenomenon describes such data?</a:t>
          </a:r>
        </a:p>
      </dsp:txBody>
      <dsp:txXfrm>
        <a:off x="1910542" y="2963684"/>
        <a:ext cx="4453681" cy="1654149"/>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0AB99A7-F702-4D20-A754-0385C90CCB35}">
      <dsp:nvSpPr>
        <dsp:cNvPr id="0" name=""/>
        <dsp:cNvSpPr/>
      </dsp:nvSpPr>
      <dsp:spPr>
        <a:xfrm>
          <a:off x="0" y="894261"/>
          <a:ext cx="5861090" cy="1650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8D2FE46-72ED-4D78-A315-0580B5DCBB30}">
      <dsp:nvSpPr>
        <dsp:cNvPr id="0" name=""/>
        <dsp:cNvSpPr/>
      </dsp:nvSpPr>
      <dsp:spPr>
        <a:xfrm>
          <a:off x="499410" y="1265724"/>
          <a:ext cx="908019" cy="90801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BAA09D7-964F-439B-9950-8222C5098027}">
      <dsp:nvSpPr>
        <dsp:cNvPr id="0" name=""/>
        <dsp:cNvSpPr/>
      </dsp:nvSpPr>
      <dsp:spPr>
        <a:xfrm>
          <a:off x="1906841" y="894261"/>
          <a:ext cx="3954248" cy="165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25" tIns="174725" rIns="174725" bIns="174725" numCol="1" spcCol="1270" anchor="ctr" anchorCtr="0">
          <a:noAutofit/>
        </a:bodyPr>
        <a:lstStyle/>
        <a:p>
          <a:pPr marL="0" lvl="0" indent="0" algn="l" defTabSz="711200">
            <a:lnSpc>
              <a:spcPct val="100000"/>
            </a:lnSpc>
            <a:spcBef>
              <a:spcPct val="0"/>
            </a:spcBef>
            <a:spcAft>
              <a:spcPct val="35000"/>
            </a:spcAft>
            <a:buNone/>
          </a:pPr>
          <a:r>
            <a:rPr lang="es-MX" sz="1600" kern="1200" cap="none" noProof="0"/>
            <a:t>It is most important to document all your decisions</a:t>
          </a:r>
          <a:endParaRPr lang="en-US" sz="1600" kern="1200" cap="none" noProof="0"/>
        </a:p>
      </dsp:txBody>
      <dsp:txXfrm>
        <a:off x="1906841" y="894261"/>
        <a:ext cx="3954248" cy="1650945"/>
      </dsp:txXfrm>
    </dsp:sp>
    <dsp:sp modelId="{EAEE3340-3C73-4FED-892F-0B1578892069}">
      <dsp:nvSpPr>
        <dsp:cNvPr id="0" name=""/>
        <dsp:cNvSpPr/>
      </dsp:nvSpPr>
      <dsp:spPr>
        <a:xfrm>
          <a:off x="0" y="2957943"/>
          <a:ext cx="5861090" cy="1650945"/>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C8C5FC4-55AE-4AA6-B602-4F0453054E00}">
      <dsp:nvSpPr>
        <dsp:cNvPr id="0" name=""/>
        <dsp:cNvSpPr/>
      </dsp:nvSpPr>
      <dsp:spPr>
        <a:xfrm>
          <a:off x="499410" y="3329405"/>
          <a:ext cx="908019" cy="90801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44A014-5CFE-4680-A9A4-A3A6BE00EFB7}">
      <dsp:nvSpPr>
        <dsp:cNvPr id="0" name=""/>
        <dsp:cNvSpPr/>
      </dsp:nvSpPr>
      <dsp:spPr>
        <a:xfrm>
          <a:off x="1906841" y="2957943"/>
          <a:ext cx="3954248" cy="16509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725" tIns="174725" rIns="174725" bIns="174725" numCol="1" spcCol="1270" anchor="ctr" anchorCtr="0">
          <a:noAutofit/>
        </a:bodyPr>
        <a:lstStyle/>
        <a:p>
          <a:pPr marL="0" lvl="0" indent="0" algn="l" defTabSz="711200">
            <a:lnSpc>
              <a:spcPct val="100000"/>
            </a:lnSpc>
            <a:spcBef>
              <a:spcPct val="0"/>
            </a:spcBef>
            <a:spcAft>
              <a:spcPct val="35000"/>
            </a:spcAft>
            <a:buNone/>
          </a:pPr>
          <a:r>
            <a:rPr lang="es-MX" sz="1600" kern="1200" cap="none" noProof="0"/>
            <a:t>Documenting your decisions around your RQ however goes beyond justifying their operationalization through associated data, data collection methods and analytical framework</a:t>
          </a:r>
          <a:endParaRPr lang="en-US" sz="1600" kern="1200" cap="none" noProof="0"/>
        </a:p>
      </dsp:txBody>
      <dsp:txXfrm>
        <a:off x="1906841" y="2957943"/>
        <a:ext cx="3954248" cy="165094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5.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B913D11-9613-01ED-469C-A513D4FF726B}"/>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ES_tradnl"/>
          </a:p>
        </p:txBody>
      </p:sp>
      <p:sp>
        <p:nvSpPr>
          <p:cNvPr id="3" name="Subtítulo 2">
            <a:extLst>
              <a:ext uri="{FF2B5EF4-FFF2-40B4-BE49-F238E27FC236}">
                <a16:creationId xmlns:a16="http://schemas.microsoft.com/office/drawing/2014/main" id="{F210CF56-720F-C5F8-5138-31C98D856A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ES_tradnl"/>
          </a:p>
        </p:txBody>
      </p:sp>
      <p:sp>
        <p:nvSpPr>
          <p:cNvPr id="4" name="Marcador de fecha 3">
            <a:extLst>
              <a:ext uri="{FF2B5EF4-FFF2-40B4-BE49-F238E27FC236}">
                <a16:creationId xmlns:a16="http://schemas.microsoft.com/office/drawing/2014/main" id="{2AEBD152-7345-0A47-5951-E4412B3FC65E}"/>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5" name="Marcador de pie de página 4">
            <a:extLst>
              <a:ext uri="{FF2B5EF4-FFF2-40B4-BE49-F238E27FC236}">
                <a16:creationId xmlns:a16="http://schemas.microsoft.com/office/drawing/2014/main" id="{84B60DC3-96E8-373E-9D1F-91AE8E79131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526711E9-5A33-9083-3CB0-29BAC4A0782A}"/>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29786763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1CB6C0-58F6-7C46-0086-7D8640E867E5}"/>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34310552-885E-3723-D78A-B8D8C1D6E11F}"/>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47CE4E1E-7D1A-272D-CF79-473072A5A8D1}"/>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5" name="Marcador de pie de página 4">
            <a:extLst>
              <a:ext uri="{FF2B5EF4-FFF2-40B4-BE49-F238E27FC236}">
                <a16:creationId xmlns:a16="http://schemas.microsoft.com/office/drawing/2014/main" id="{C6ADE2F5-A0B8-5127-7CEC-F29293D11260}"/>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48BECA99-F597-341B-A401-4DC46FF768A5}"/>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25817868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240D257-9770-B30E-64FD-5CB895646CFF}"/>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ES_tradnl"/>
          </a:p>
        </p:txBody>
      </p:sp>
      <p:sp>
        <p:nvSpPr>
          <p:cNvPr id="3" name="Marcador de texto vertical 2">
            <a:extLst>
              <a:ext uri="{FF2B5EF4-FFF2-40B4-BE49-F238E27FC236}">
                <a16:creationId xmlns:a16="http://schemas.microsoft.com/office/drawing/2014/main" id="{4E3F8644-E97F-C964-EB22-DA2536DB5C26}"/>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33F0DE44-C208-28F0-807F-F75C781F9D79}"/>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5" name="Marcador de pie de página 4">
            <a:extLst>
              <a:ext uri="{FF2B5EF4-FFF2-40B4-BE49-F238E27FC236}">
                <a16:creationId xmlns:a16="http://schemas.microsoft.com/office/drawing/2014/main" id="{51B96C0F-6089-2067-4FB7-1186E065879E}"/>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31373BF8-6E30-C472-E965-D144E29FF5B6}"/>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37314636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6999AC-C5A9-ADA9-2CCC-168B2A5CFB56}"/>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5A73E16B-E841-CABD-777C-F714F8BCF06F}"/>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B17EC6D9-7907-8F70-210A-4107587DCD4E}"/>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5" name="Marcador de pie de página 4">
            <a:extLst>
              <a:ext uri="{FF2B5EF4-FFF2-40B4-BE49-F238E27FC236}">
                <a16:creationId xmlns:a16="http://schemas.microsoft.com/office/drawing/2014/main" id="{9138C254-3E74-5EAF-FF2D-E743F58408D1}"/>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A61F4CB3-A422-34C0-AF50-D42F35E99294}"/>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202993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94FC34-9E27-49E1-9A9F-0172C58023A3}"/>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09BFCD98-2203-63EF-3911-DF2668B8A20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835D0459-CC65-D0CF-8B04-1234C68737A3}"/>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5" name="Marcador de pie de página 4">
            <a:extLst>
              <a:ext uri="{FF2B5EF4-FFF2-40B4-BE49-F238E27FC236}">
                <a16:creationId xmlns:a16="http://schemas.microsoft.com/office/drawing/2014/main" id="{2BB48EEF-B0F6-D359-8909-E36584373E76}"/>
              </a:ext>
            </a:extLst>
          </p:cNvPr>
          <p:cNvSpPr>
            <a:spLocks noGrp="1"/>
          </p:cNvSpPr>
          <p:nvPr>
            <p:ph type="ftr" sz="quarter" idx="11"/>
          </p:nvPr>
        </p:nvSpPr>
        <p:spPr/>
        <p:txBody>
          <a:bodyPr/>
          <a:lstStyle/>
          <a:p>
            <a:endParaRPr lang="es-ES_tradnl"/>
          </a:p>
        </p:txBody>
      </p:sp>
      <p:sp>
        <p:nvSpPr>
          <p:cNvPr id="6" name="Marcador de número de diapositiva 5">
            <a:extLst>
              <a:ext uri="{FF2B5EF4-FFF2-40B4-BE49-F238E27FC236}">
                <a16:creationId xmlns:a16="http://schemas.microsoft.com/office/drawing/2014/main" id="{6DC45B47-6D48-6916-3C42-3FD755BB2914}"/>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1485502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8BA80B7-5236-1092-F896-81C49DA0F48A}"/>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31365AF5-99AC-2C68-258B-44FD125FC6EF}"/>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contenido 3">
            <a:extLst>
              <a:ext uri="{FF2B5EF4-FFF2-40B4-BE49-F238E27FC236}">
                <a16:creationId xmlns:a16="http://schemas.microsoft.com/office/drawing/2014/main" id="{472BD27A-B43B-6141-C0CF-9E59B4D5649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fecha 4">
            <a:extLst>
              <a:ext uri="{FF2B5EF4-FFF2-40B4-BE49-F238E27FC236}">
                <a16:creationId xmlns:a16="http://schemas.microsoft.com/office/drawing/2014/main" id="{91FFBE52-D57B-3B74-E643-C893232AD5CE}"/>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6" name="Marcador de pie de página 5">
            <a:extLst>
              <a:ext uri="{FF2B5EF4-FFF2-40B4-BE49-F238E27FC236}">
                <a16:creationId xmlns:a16="http://schemas.microsoft.com/office/drawing/2014/main" id="{60D7AEBA-E06B-2F1D-504F-40B2E4CBE1B1}"/>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CEC93F20-962B-F127-7BF3-733EC16237A8}"/>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1283989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29DAC-BE96-8390-5152-62CBB4F618D9}"/>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3B0F26D2-5F95-D8F5-A687-2E0869039C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B884D615-F518-7611-98FE-453484C6EA53}"/>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5" name="Marcador de texto 4">
            <a:extLst>
              <a:ext uri="{FF2B5EF4-FFF2-40B4-BE49-F238E27FC236}">
                <a16:creationId xmlns:a16="http://schemas.microsoft.com/office/drawing/2014/main" id="{E5049907-432C-F8D7-282F-C552EFF81F3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30C0947D-7C3C-D2D3-66D9-FAB655170C32}"/>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7" name="Marcador de fecha 6">
            <a:extLst>
              <a:ext uri="{FF2B5EF4-FFF2-40B4-BE49-F238E27FC236}">
                <a16:creationId xmlns:a16="http://schemas.microsoft.com/office/drawing/2014/main" id="{135EE024-69B0-22D0-D0DE-2096C75762D5}"/>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8" name="Marcador de pie de página 7">
            <a:extLst>
              <a:ext uri="{FF2B5EF4-FFF2-40B4-BE49-F238E27FC236}">
                <a16:creationId xmlns:a16="http://schemas.microsoft.com/office/drawing/2014/main" id="{1554955F-F859-C61A-C05F-B06E54DF760D}"/>
              </a:ext>
            </a:extLst>
          </p:cNvPr>
          <p:cNvSpPr>
            <a:spLocks noGrp="1"/>
          </p:cNvSpPr>
          <p:nvPr>
            <p:ph type="ftr" sz="quarter" idx="11"/>
          </p:nvPr>
        </p:nvSpPr>
        <p:spPr/>
        <p:txBody>
          <a:bodyPr/>
          <a:lstStyle/>
          <a:p>
            <a:endParaRPr lang="es-ES_tradnl"/>
          </a:p>
        </p:txBody>
      </p:sp>
      <p:sp>
        <p:nvSpPr>
          <p:cNvPr id="9" name="Marcador de número de diapositiva 8">
            <a:extLst>
              <a:ext uri="{FF2B5EF4-FFF2-40B4-BE49-F238E27FC236}">
                <a16:creationId xmlns:a16="http://schemas.microsoft.com/office/drawing/2014/main" id="{A25FFD96-1466-628B-2FF9-6F65BFEA0273}"/>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3659374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071722E-5208-5C14-7669-B5E8798DED33}"/>
              </a:ext>
            </a:extLst>
          </p:cNvPr>
          <p:cNvSpPr>
            <a:spLocks noGrp="1"/>
          </p:cNvSpPr>
          <p:nvPr>
            <p:ph type="title"/>
          </p:nvPr>
        </p:nvSpPr>
        <p:spPr/>
        <p:txBody>
          <a:bodyPr/>
          <a:lstStyle/>
          <a:p>
            <a:r>
              <a:rPr lang="es-MX"/>
              <a:t>Haz clic para modificar el estilo de título del patrón</a:t>
            </a:r>
            <a:endParaRPr lang="es-ES_tradnl"/>
          </a:p>
        </p:txBody>
      </p:sp>
      <p:sp>
        <p:nvSpPr>
          <p:cNvPr id="3" name="Marcador de fecha 2">
            <a:extLst>
              <a:ext uri="{FF2B5EF4-FFF2-40B4-BE49-F238E27FC236}">
                <a16:creationId xmlns:a16="http://schemas.microsoft.com/office/drawing/2014/main" id="{BD041E26-5F0E-CEFC-5678-51E4231406A6}"/>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4" name="Marcador de pie de página 3">
            <a:extLst>
              <a:ext uri="{FF2B5EF4-FFF2-40B4-BE49-F238E27FC236}">
                <a16:creationId xmlns:a16="http://schemas.microsoft.com/office/drawing/2014/main" id="{52834ED6-BCB5-5834-AF9D-DED957300677}"/>
              </a:ext>
            </a:extLst>
          </p:cNvPr>
          <p:cNvSpPr>
            <a:spLocks noGrp="1"/>
          </p:cNvSpPr>
          <p:nvPr>
            <p:ph type="ftr" sz="quarter" idx="11"/>
          </p:nvPr>
        </p:nvSpPr>
        <p:spPr/>
        <p:txBody>
          <a:bodyPr/>
          <a:lstStyle/>
          <a:p>
            <a:endParaRPr lang="es-ES_tradnl"/>
          </a:p>
        </p:txBody>
      </p:sp>
      <p:sp>
        <p:nvSpPr>
          <p:cNvPr id="5" name="Marcador de número de diapositiva 4">
            <a:extLst>
              <a:ext uri="{FF2B5EF4-FFF2-40B4-BE49-F238E27FC236}">
                <a16:creationId xmlns:a16="http://schemas.microsoft.com/office/drawing/2014/main" id="{B23D76F8-E2E0-EB90-C4E9-C4907B2D75AB}"/>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17544130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A3CF3CF3-4148-C573-71D7-A085902AD188}"/>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3" name="Marcador de pie de página 2">
            <a:extLst>
              <a:ext uri="{FF2B5EF4-FFF2-40B4-BE49-F238E27FC236}">
                <a16:creationId xmlns:a16="http://schemas.microsoft.com/office/drawing/2014/main" id="{D8BC6C2D-746B-738B-42FD-4628C1F0C749}"/>
              </a:ext>
            </a:extLst>
          </p:cNvPr>
          <p:cNvSpPr>
            <a:spLocks noGrp="1"/>
          </p:cNvSpPr>
          <p:nvPr>
            <p:ph type="ftr" sz="quarter" idx="11"/>
          </p:nvPr>
        </p:nvSpPr>
        <p:spPr/>
        <p:txBody>
          <a:bodyPr/>
          <a:lstStyle/>
          <a:p>
            <a:endParaRPr lang="es-ES_tradnl"/>
          </a:p>
        </p:txBody>
      </p:sp>
      <p:sp>
        <p:nvSpPr>
          <p:cNvPr id="4" name="Marcador de número de diapositiva 3">
            <a:extLst>
              <a:ext uri="{FF2B5EF4-FFF2-40B4-BE49-F238E27FC236}">
                <a16:creationId xmlns:a16="http://schemas.microsoft.com/office/drawing/2014/main" id="{84CE39CF-FD23-878A-1D64-C36C35240A84}"/>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4106139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EB7AEC-8D0A-D105-C470-9E99B24684FC}"/>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contenido 2">
            <a:extLst>
              <a:ext uri="{FF2B5EF4-FFF2-40B4-BE49-F238E27FC236}">
                <a16:creationId xmlns:a16="http://schemas.microsoft.com/office/drawing/2014/main" id="{6C3B46F7-3C87-6267-22FE-547D210F28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texto 3">
            <a:extLst>
              <a:ext uri="{FF2B5EF4-FFF2-40B4-BE49-F238E27FC236}">
                <a16:creationId xmlns:a16="http://schemas.microsoft.com/office/drawing/2014/main" id="{E68E58B3-A84E-C6BD-6584-4F3A2CD1E4D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1F0B6F5-D7C4-03CC-8CD0-7FAF0C3E1AAB}"/>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6" name="Marcador de pie de página 5">
            <a:extLst>
              <a:ext uri="{FF2B5EF4-FFF2-40B4-BE49-F238E27FC236}">
                <a16:creationId xmlns:a16="http://schemas.microsoft.com/office/drawing/2014/main" id="{FE8F91C1-44B0-4AAB-B97A-8B172022D279}"/>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F23A9F61-2572-B219-2CB9-EB1C67194303}"/>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28952428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BCD0761-6DE3-9573-98B5-B5485B401D6F}"/>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ES_tradnl"/>
          </a:p>
        </p:txBody>
      </p:sp>
      <p:sp>
        <p:nvSpPr>
          <p:cNvPr id="3" name="Marcador de posición de imagen 2">
            <a:extLst>
              <a:ext uri="{FF2B5EF4-FFF2-40B4-BE49-F238E27FC236}">
                <a16:creationId xmlns:a16="http://schemas.microsoft.com/office/drawing/2014/main" id="{FA14CAD7-686B-E5FB-56C7-36650E07BD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ES_tradnl"/>
          </a:p>
        </p:txBody>
      </p:sp>
      <p:sp>
        <p:nvSpPr>
          <p:cNvPr id="4" name="Marcador de texto 3">
            <a:extLst>
              <a:ext uri="{FF2B5EF4-FFF2-40B4-BE49-F238E27FC236}">
                <a16:creationId xmlns:a16="http://schemas.microsoft.com/office/drawing/2014/main" id="{A43F52BE-2D54-4AD0-8328-CDFB31B660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6A20EEA0-1665-17E3-C86C-FFEE8867A4B7}"/>
              </a:ext>
            </a:extLst>
          </p:cNvPr>
          <p:cNvSpPr>
            <a:spLocks noGrp="1"/>
          </p:cNvSpPr>
          <p:nvPr>
            <p:ph type="dt" sz="half" idx="10"/>
          </p:nvPr>
        </p:nvSpPr>
        <p:spPr/>
        <p:txBody>
          <a:bodyPr/>
          <a:lstStyle/>
          <a:p>
            <a:fld id="{5F9ACED3-950A-7F4F-88F2-CC8FC9C25674}" type="datetimeFigureOut">
              <a:rPr lang="es-ES_tradnl" smtClean="0"/>
              <a:t>18/4/25</a:t>
            </a:fld>
            <a:endParaRPr lang="es-ES_tradnl"/>
          </a:p>
        </p:txBody>
      </p:sp>
      <p:sp>
        <p:nvSpPr>
          <p:cNvPr id="6" name="Marcador de pie de página 5">
            <a:extLst>
              <a:ext uri="{FF2B5EF4-FFF2-40B4-BE49-F238E27FC236}">
                <a16:creationId xmlns:a16="http://schemas.microsoft.com/office/drawing/2014/main" id="{441335F9-F545-912A-27A6-335D7E8C0950}"/>
              </a:ext>
            </a:extLst>
          </p:cNvPr>
          <p:cNvSpPr>
            <a:spLocks noGrp="1"/>
          </p:cNvSpPr>
          <p:nvPr>
            <p:ph type="ftr" sz="quarter" idx="11"/>
          </p:nvPr>
        </p:nvSpPr>
        <p:spPr/>
        <p:txBody>
          <a:bodyPr/>
          <a:lstStyle/>
          <a:p>
            <a:endParaRPr lang="es-ES_tradnl"/>
          </a:p>
        </p:txBody>
      </p:sp>
      <p:sp>
        <p:nvSpPr>
          <p:cNvPr id="7" name="Marcador de número de diapositiva 6">
            <a:extLst>
              <a:ext uri="{FF2B5EF4-FFF2-40B4-BE49-F238E27FC236}">
                <a16:creationId xmlns:a16="http://schemas.microsoft.com/office/drawing/2014/main" id="{ECC0C207-1E74-0303-B125-8DDD1ADFD08E}"/>
              </a:ext>
            </a:extLst>
          </p:cNvPr>
          <p:cNvSpPr>
            <a:spLocks noGrp="1"/>
          </p:cNvSpPr>
          <p:nvPr>
            <p:ph type="sldNum" sz="quarter" idx="12"/>
          </p:nvPr>
        </p:nvSpPr>
        <p:spPr/>
        <p:txBody>
          <a:body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40633342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D1E3754-0AF2-58E4-96E3-637E9FBE18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ES_tradnl"/>
          </a:p>
        </p:txBody>
      </p:sp>
      <p:sp>
        <p:nvSpPr>
          <p:cNvPr id="3" name="Marcador de texto 2">
            <a:extLst>
              <a:ext uri="{FF2B5EF4-FFF2-40B4-BE49-F238E27FC236}">
                <a16:creationId xmlns:a16="http://schemas.microsoft.com/office/drawing/2014/main" id="{B518FA68-5B1E-61CE-74FB-AD85051D7C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ES_tradnl"/>
          </a:p>
        </p:txBody>
      </p:sp>
      <p:sp>
        <p:nvSpPr>
          <p:cNvPr id="4" name="Marcador de fecha 3">
            <a:extLst>
              <a:ext uri="{FF2B5EF4-FFF2-40B4-BE49-F238E27FC236}">
                <a16:creationId xmlns:a16="http://schemas.microsoft.com/office/drawing/2014/main" id="{AB6702E5-5C9B-0164-C6C1-E92759DEAD1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9ACED3-950A-7F4F-88F2-CC8FC9C25674}" type="datetimeFigureOut">
              <a:rPr lang="es-ES_tradnl" smtClean="0"/>
              <a:t>18/4/25</a:t>
            </a:fld>
            <a:endParaRPr lang="es-ES_tradnl"/>
          </a:p>
        </p:txBody>
      </p:sp>
      <p:sp>
        <p:nvSpPr>
          <p:cNvPr id="5" name="Marcador de pie de página 4">
            <a:extLst>
              <a:ext uri="{FF2B5EF4-FFF2-40B4-BE49-F238E27FC236}">
                <a16:creationId xmlns:a16="http://schemas.microsoft.com/office/drawing/2014/main" id="{6784667C-03C8-DBA4-BF26-C5EAB9F4655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ES_tradnl"/>
          </a:p>
        </p:txBody>
      </p:sp>
      <p:sp>
        <p:nvSpPr>
          <p:cNvPr id="6" name="Marcador de número de diapositiva 5">
            <a:extLst>
              <a:ext uri="{FF2B5EF4-FFF2-40B4-BE49-F238E27FC236}">
                <a16:creationId xmlns:a16="http://schemas.microsoft.com/office/drawing/2014/main" id="{2866BA9C-C734-DD33-3955-8354B96B76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79C9E77-5C47-CA40-A0E4-58AE0F36DB24}" type="slidenum">
              <a:rPr lang="es-ES_tradnl" smtClean="0"/>
              <a:t>‹Nº›</a:t>
            </a:fld>
            <a:endParaRPr lang="es-ES_tradnl"/>
          </a:p>
        </p:txBody>
      </p:sp>
    </p:spTree>
    <p:extLst>
      <p:ext uri="{BB962C8B-B14F-4D97-AF65-F5344CB8AC3E}">
        <p14:creationId xmlns:p14="http://schemas.microsoft.com/office/powerpoint/2010/main" val="41836176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5.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CD4AD6-3BD5-00D4-B992-F3734F5CBB68}"/>
              </a:ext>
            </a:extLst>
          </p:cNvPr>
          <p:cNvSpPr>
            <a:spLocks noGrp="1"/>
          </p:cNvSpPr>
          <p:nvPr>
            <p:ph type="ctrTitle"/>
          </p:nvPr>
        </p:nvSpPr>
        <p:spPr>
          <a:xfrm>
            <a:off x="1524000" y="672935"/>
            <a:ext cx="9144000" cy="1194275"/>
          </a:xfrm>
        </p:spPr>
        <p:txBody>
          <a:bodyPr>
            <a:normAutofit/>
          </a:bodyPr>
          <a:lstStyle/>
          <a:p>
            <a:r>
              <a:rPr lang="en-US" sz="4400" b="1" noProof="0" dirty="0">
                <a:solidFill>
                  <a:srgbClr val="FF0000"/>
                </a:solidFill>
              </a:rPr>
              <a:t>Conceptual Context</a:t>
            </a:r>
          </a:p>
        </p:txBody>
      </p:sp>
      <p:sp>
        <p:nvSpPr>
          <p:cNvPr id="3" name="Subtítulo 2">
            <a:extLst>
              <a:ext uri="{FF2B5EF4-FFF2-40B4-BE49-F238E27FC236}">
                <a16:creationId xmlns:a16="http://schemas.microsoft.com/office/drawing/2014/main" id="{1A1EE5AC-A971-0514-FA9C-7AD152FC4015}"/>
              </a:ext>
            </a:extLst>
          </p:cNvPr>
          <p:cNvSpPr>
            <a:spLocks noGrp="1"/>
          </p:cNvSpPr>
          <p:nvPr>
            <p:ph type="subTitle" idx="1"/>
          </p:nvPr>
        </p:nvSpPr>
        <p:spPr>
          <a:xfrm>
            <a:off x="1524000" y="2766951"/>
            <a:ext cx="9144000" cy="1448789"/>
          </a:xfrm>
        </p:spPr>
        <p:txBody>
          <a:bodyPr>
            <a:normAutofit/>
          </a:bodyPr>
          <a:lstStyle/>
          <a:p>
            <a:r>
              <a:rPr lang="en-US" sz="2400" noProof="0" dirty="0"/>
              <a:t>Antonio Reyes Pérez (PhD)</a:t>
            </a:r>
          </a:p>
          <a:p>
            <a:r>
              <a:rPr lang="en-US" sz="2400" noProof="0" dirty="0" err="1"/>
              <a:t>Facultad</a:t>
            </a:r>
            <a:r>
              <a:rPr lang="en-US" sz="2400" noProof="0" dirty="0"/>
              <a:t> de Lenguas y Letras</a:t>
            </a:r>
          </a:p>
          <a:p>
            <a:r>
              <a:rPr lang="en-US" dirty="0"/>
              <a:t>Universidad </a:t>
            </a:r>
            <a:r>
              <a:rPr lang="en-US" dirty="0" err="1"/>
              <a:t>Autónoma</a:t>
            </a:r>
            <a:r>
              <a:rPr lang="en-US" dirty="0"/>
              <a:t> de Querétaro</a:t>
            </a:r>
          </a:p>
          <a:p>
            <a:endParaRPr lang="en-US" sz="2400" noProof="0" dirty="0"/>
          </a:p>
        </p:txBody>
      </p:sp>
      <p:sp>
        <p:nvSpPr>
          <p:cNvPr id="4" name="Subtítulo 2">
            <a:extLst>
              <a:ext uri="{FF2B5EF4-FFF2-40B4-BE49-F238E27FC236}">
                <a16:creationId xmlns:a16="http://schemas.microsoft.com/office/drawing/2014/main" id="{C7A6469F-C307-9CFB-71C8-E396A0109CC8}"/>
              </a:ext>
            </a:extLst>
          </p:cNvPr>
          <p:cNvSpPr txBox="1">
            <a:spLocks/>
          </p:cNvSpPr>
          <p:nvPr/>
        </p:nvSpPr>
        <p:spPr>
          <a:xfrm>
            <a:off x="1524000" y="5094514"/>
            <a:ext cx="9144000" cy="109055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US" noProof="0" dirty="0"/>
          </a:p>
        </p:txBody>
      </p:sp>
      <p:sp>
        <p:nvSpPr>
          <p:cNvPr id="5" name="Título 1">
            <a:extLst>
              <a:ext uri="{FF2B5EF4-FFF2-40B4-BE49-F238E27FC236}">
                <a16:creationId xmlns:a16="http://schemas.microsoft.com/office/drawing/2014/main" id="{9E51F124-9A6D-1A41-DC9C-ABDA7A4A4C18}"/>
              </a:ext>
            </a:extLst>
          </p:cNvPr>
          <p:cNvSpPr txBox="1">
            <a:spLocks/>
          </p:cNvSpPr>
          <p:nvPr/>
        </p:nvSpPr>
        <p:spPr>
          <a:xfrm>
            <a:off x="1524000" y="478237"/>
            <a:ext cx="9144000" cy="1194275"/>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4400" noProof="0" dirty="0"/>
          </a:p>
        </p:txBody>
      </p:sp>
      <p:sp>
        <p:nvSpPr>
          <p:cNvPr id="6" name="Subtítulo 2">
            <a:extLst>
              <a:ext uri="{FF2B5EF4-FFF2-40B4-BE49-F238E27FC236}">
                <a16:creationId xmlns:a16="http://schemas.microsoft.com/office/drawing/2014/main" id="{254CD7B0-4560-66EE-0B5D-8C4ABF932BF3}"/>
              </a:ext>
            </a:extLst>
          </p:cNvPr>
          <p:cNvSpPr txBox="1">
            <a:spLocks/>
          </p:cNvSpPr>
          <p:nvPr/>
        </p:nvSpPr>
        <p:spPr>
          <a:xfrm>
            <a:off x="1415142" y="5115481"/>
            <a:ext cx="9144000" cy="1448789"/>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dirty="0"/>
              <a:t>Data Processing Workshop</a:t>
            </a:r>
          </a:p>
          <a:p>
            <a:r>
              <a:rPr lang="en-US" sz="2000" dirty="0"/>
              <a:t>April 2025</a:t>
            </a:r>
          </a:p>
        </p:txBody>
      </p:sp>
    </p:spTree>
    <p:extLst>
      <p:ext uri="{BB962C8B-B14F-4D97-AF65-F5344CB8AC3E}">
        <p14:creationId xmlns:p14="http://schemas.microsoft.com/office/powerpoint/2010/main" val="37153566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FF07D04-71B0-9B3B-B04F-282CAB430E26}"/>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7818518C-F434-8777-A33D-27922750D2C1}"/>
              </a:ext>
            </a:extLst>
          </p:cNvPr>
          <p:cNvSpPr>
            <a:spLocks noGrp="1"/>
          </p:cNvSpPr>
          <p:nvPr>
            <p:ph type="title"/>
          </p:nvPr>
        </p:nvSpPr>
        <p:spPr>
          <a:xfrm>
            <a:off x="640080" y="1243013"/>
            <a:ext cx="3855720" cy="4371974"/>
          </a:xfrm>
        </p:spPr>
        <p:txBody>
          <a:bodyPr>
            <a:normAutofit/>
          </a:bodyPr>
          <a:lstStyle/>
          <a:p>
            <a:pPr lvl="0">
              <a:spcBef>
                <a:spcPts val="1200"/>
              </a:spcBef>
            </a:pPr>
            <a:r>
              <a:rPr lang="en-US" sz="3600" b="1" kern="100" noProof="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How many RQs?</a:t>
            </a:r>
            <a:endParaRPr lang="en-US" sz="3600" b="1" kern="100" noProof="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DBB7F545-CF1D-C494-B731-26F5FAA18F42}"/>
              </a:ext>
            </a:extLst>
          </p:cNvPr>
          <p:cNvSpPr>
            <a:spLocks noGrp="1"/>
          </p:cNvSpPr>
          <p:nvPr>
            <p:ph idx="1"/>
          </p:nvPr>
        </p:nvSpPr>
        <p:spPr>
          <a:xfrm>
            <a:off x="6172200" y="804672"/>
            <a:ext cx="5221224" cy="5230368"/>
          </a:xfrm>
        </p:spPr>
        <p:txBody>
          <a:bodyPr anchor="ctr">
            <a:normAutofit/>
          </a:bodyPr>
          <a:lstStyle/>
          <a:p>
            <a:pPr marL="342900" lvl="0" indent="-342900">
              <a:buFont typeface="Arial" panose="020B0604020202020204" pitchFamily="34" charset="0"/>
              <a:buChar char="-"/>
            </a:pPr>
            <a:r>
              <a:rPr lang="en-US" sz="1800" kern="100" noProof="0">
                <a:solidFill>
                  <a:schemeClr val="tx2"/>
                </a:solidFill>
                <a:ea typeface="Calibri" panose="020F0502020204030204" pitchFamily="34" charset="0"/>
                <a:cs typeface="Times New Roman (Cuerpo en alfa"/>
              </a:rPr>
              <a:t>The issue is not the number of research questions, but what is needed (in terms of data, analysis, time and effort) to answer a given RQ</a:t>
            </a:r>
          </a:p>
          <a:p>
            <a:pPr marL="342900" lvl="0" indent="-342900">
              <a:buFont typeface="Arial" panose="020B0604020202020204" pitchFamily="34" charset="0"/>
              <a:buChar char="-"/>
            </a:pPr>
            <a:r>
              <a:rPr lang="en-US" sz="1800" kern="100" noProof="0">
                <a:solidFill>
                  <a:schemeClr val="tx2"/>
                </a:solidFill>
                <a:ea typeface="Calibri" panose="020F0502020204030204" pitchFamily="34" charset="0"/>
                <a:cs typeface="Times New Roman (Cuerpo en alfa"/>
              </a:rPr>
              <a:t>You will need to focus to ensure that you are designing a manageable project</a:t>
            </a:r>
          </a:p>
        </p:txBody>
      </p:sp>
    </p:spTree>
    <p:extLst>
      <p:ext uri="{BB962C8B-B14F-4D97-AF65-F5344CB8AC3E}">
        <p14:creationId xmlns:p14="http://schemas.microsoft.com/office/powerpoint/2010/main" val="153981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AD5607-D07F-FA5C-5E11-547A6F3B34C5}"/>
            </a:ext>
          </a:extLst>
        </p:cNvPr>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ACF30E8D-700C-7504-D89D-FC38C765C05D}"/>
              </a:ext>
            </a:extLst>
          </p:cNvPr>
          <p:cNvSpPr>
            <a:spLocks noGrp="1"/>
          </p:cNvSpPr>
          <p:nvPr>
            <p:ph type="title"/>
          </p:nvPr>
        </p:nvSpPr>
        <p:spPr>
          <a:xfrm>
            <a:off x="640080" y="1243013"/>
            <a:ext cx="3855720" cy="4371974"/>
          </a:xfrm>
        </p:spPr>
        <p:txBody>
          <a:bodyPr>
            <a:normAutofit/>
          </a:bodyPr>
          <a:lstStyle/>
          <a:p>
            <a:pPr lvl="0">
              <a:spcBef>
                <a:spcPts val="1200"/>
              </a:spcBef>
            </a:pPr>
            <a:r>
              <a:rPr lang="en-US" sz="3600" b="1" kern="100" noProof="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Operationalizing research questions</a:t>
            </a:r>
            <a:endParaRPr lang="en-US" sz="3600" b="1" kern="100" noProof="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AB6EC1EE-5BEE-61A0-E560-1097E35601EF}"/>
              </a:ext>
            </a:extLst>
          </p:cNvPr>
          <p:cNvSpPr>
            <a:spLocks noGrp="1"/>
          </p:cNvSpPr>
          <p:nvPr>
            <p:ph idx="1"/>
          </p:nvPr>
        </p:nvSpPr>
        <p:spPr>
          <a:xfrm>
            <a:off x="6172200" y="804672"/>
            <a:ext cx="5221224" cy="5230368"/>
          </a:xfrm>
        </p:spPr>
        <p:txBody>
          <a:bodyPr anchor="ctr">
            <a:normAutofit/>
          </a:bodyPr>
          <a:lstStyle/>
          <a:p>
            <a:pPr marL="342900" lvl="0" indent="-342900">
              <a:buFont typeface="Arial" panose="020B0604020202020204" pitchFamily="34" charset="0"/>
              <a:buChar char="-"/>
            </a:pPr>
            <a:r>
              <a:rPr lang="en-US" sz="1800" kern="100" noProof="0">
                <a:solidFill>
                  <a:schemeClr val="tx2"/>
                </a:solidFill>
                <a:ea typeface="Calibri" panose="020F0502020204030204" pitchFamily="34" charset="0"/>
                <a:cs typeface="Times New Roman (Cuerpo en alfa"/>
              </a:rPr>
              <a:t>There must be a way of addressing the RQ, in terms of </a:t>
            </a:r>
            <a:r>
              <a:rPr lang="en-US" sz="1800" b="1" kern="100" noProof="0">
                <a:solidFill>
                  <a:schemeClr val="tx2"/>
                </a:solidFill>
                <a:ea typeface="Calibri" panose="020F0502020204030204" pitchFamily="34" charset="0"/>
                <a:cs typeface="Times New Roman (Cuerpo en alfa"/>
              </a:rPr>
              <a:t>data</a:t>
            </a:r>
            <a:r>
              <a:rPr lang="en-US" sz="1800" kern="100" noProof="0">
                <a:solidFill>
                  <a:schemeClr val="tx2"/>
                </a:solidFill>
                <a:ea typeface="Calibri" panose="020F0502020204030204" pitchFamily="34" charset="0"/>
                <a:cs typeface="Times New Roman (Cuerpo en alfa"/>
              </a:rPr>
              <a:t>:</a:t>
            </a:r>
          </a:p>
          <a:p>
            <a:pPr marL="342900" lvl="0" indent="-342900">
              <a:buFont typeface="Arial" panose="020B0604020202020204" pitchFamily="34" charset="0"/>
              <a:buChar char="-"/>
            </a:pPr>
            <a:endParaRPr lang="en-US" sz="1800" kern="100" noProof="0">
              <a:solidFill>
                <a:schemeClr val="tx2"/>
              </a:solidFill>
              <a:ea typeface="Calibri" panose="020F0502020204030204" pitchFamily="34" charset="0"/>
              <a:cs typeface="Times New Roman (Cuerpo en alfa"/>
            </a:endParaRPr>
          </a:p>
          <a:p>
            <a:pPr marL="800100" lvl="1" indent="-342900">
              <a:buFont typeface="Arial" panose="020B0604020202020204" pitchFamily="34" charset="0"/>
              <a:buChar char="-"/>
            </a:pPr>
            <a:r>
              <a:rPr lang="en-US" sz="1800" b="1" kern="100" noProof="0">
                <a:solidFill>
                  <a:schemeClr val="tx2"/>
                </a:solidFill>
                <a:ea typeface="Calibri" panose="020F0502020204030204" pitchFamily="34" charset="0"/>
                <a:cs typeface="Times New Roman (Cuerpo en alfa"/>
              </a:rPr>
              <a:t>identifying the appropriate type and source of data</a:t>
            </a:r>
            <a:endParaRPr lang="en-US" sz="1800" kern="100" noProof="0">
              <a:solidFill>
                <a:schemeClr val="tx2"/>
              </a:solidFill>
              <a:ea typeface="Calibri" panose="020F0502020204030204" pitchFamily="34" charset="0"/>
              <a:cs typeface="Times New Roman (Cuerpo en alfa"/>
            </a:endParaRPr>
          </a:p>
          <a:p>
            <a:pPr marL="800100" lvl="1" indent="-342900">
              <a:buFont typeface="Arial" panose="020B0604020202020204" pitchFamily="34" charset="0"/>
              <a:buChar char="-"/>
            </a:pPr>
            <a:r>
              <a:rPr lang="en-US" sz="1800" b="1" kern="100" noProof="0">
                <a:solidFill>
                  <a:schemeClr val="tx2"/>
                </a:solidFill>
                <a:ea typeface="Calibri" panose="020F0502020204030204" pitchFamily="34" charset="0"/>
                <a:cs typeface="Times New Roman (Cuerpo en alfa"/>
              </a:rPr>
              <a:t>collecting</a:t>
            </a:r>
          </a:p>
          <a:p>
            <a:pPr marL="800100" lvl="1" indent="-342900">
              <a:buFont typeface="Arial" panose="020B0604020202020204" pitchFamily="34" charset="0"/>
              <a:buChar char="-"/>
            </a:pPr>
            <a:r>
              <a:rPr lang="en-US" sz="1800" b="1" kern="100" noProof="0">
                <a:solidFill>
                  <a:schemeClr val="tx2"/>
                </a:solidFill>
                <a:ea typeface="Calibri" panose="020F0502020204030204" pitchFamily="34" charset="0"/>
                <a:cs typeface="Times New Roman (Cuerpo en alfa"/>
              </a:rPr>
              <a:t>analyzing</a:t>
            </a:r>
          </a:p>
          <a:p>
            <a:pPr marL="342900" lvl="0" indent="-342900">
              <a:buFont typeface="Arial" panose="020B0604020202020204" pitchFamily="34" charset="0"/>
              <a:buChar char="-"/>
            </a:pPr>
            <a:endParaRPr lang="en-US" sz="1800" kern="100" noProof="0">
              <a:solidFill>
                <a:schemeClr val="tx2"/>
              </a:solidFill>
              <a:ea typeface="Calibri" panose="020F0502020204030204" pitchFamily="34" charset="0"/>
              <a:cs typeface="Times New Roman (Cuerpo en alfa"/>
            </a:endParaRPr>
          </a:p>
          <a:p>
            <a:pPr marL="342900" lvl="0" indent="-342900">
              <a:buFont typeface="Arial" panose="020B0604020202020204" pitchFamily="34" charset="0"/>
              <a:buChar char="-"/>
            </a:pPr>
            <a:r>
              <a:rPr lang="en-US" sz="1800" kern="100" noProof="0">
                <a:solidFill>
                  <a:schemeClr val="tx2"/>
                </a:solidFill>
                <a:ea typeface="Calibri" panose="020F0502020204030204" pitchFamily="34" charset="0"/>
                <a:cs typeface="Times New Roman (Cuerpo en alfa"/>
              </a:rPr>
              <a:t>Also important in operationalization is defining key terms and a working definition</a:t>
            </a:r>
          </a:p>
        </p:txBody>
      </p:sp>
    </p:spTree>
    <p:extLst>
      <p:ext uri="{BB962C8B-B14F-4D97-AF65-F5344CB8AC3E}">
        <p14:creationId xmlns:p14="http://schemas.microsoft.com/office/powerpoint/2010/main" val="1470459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C99080-80D8-8BB0-ABA8-20E52333FB6D}"/>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07B584F-B4E0-B2E0-E7BA-E6073D260AA7}"/>
              </a:ext>
            </a:extLst>
          </p:cNvPr>
          <p:cNvSpPr>
            <a:spLocks noGrp="1"/>
          </p:cNvSpPr>
          <p:nvPr>
            <p:ph type="title"/>
          </p:nvPr>
        </p:nvSpPr>
        <p:spPr>
          <a:xfrm>
            <a:off x="621792" y="1161288"/>
            <a:ext cx="3602736" cy="4526280"/>
          </a:xfrm>
        </p:spPr>
        <p:txBody>
          <a:bodyPr>
            <a:normAutofit/>
          </a:bodyPr>
          <a:lstStyle/>
          <a:p>
            <a:pPr lvl="0">
              <a:spcBef>
                <a:spcPts val="1200"/>
              </a:spcBef>
            </a:pPr>
            <a:r>
              <a:rPr lang="en-US" sz="3400" b="1" kern="100" noProof="0" dirty="0">
                <a:effectLst/>
                <a:latin typeface="Arial" panose="020B0604020202020204" pitchFamily="34" charset="0"/>
                <a:ea typeface="Times New Roman" panose="02020603050405020304" pitchFamily="18" charset="0"/>
                <a:cs typeface="Times New Roman" panose="02020603050405020304" pitchFamily="18" charset="0"/>
              </a:rPr>
              <a:t>Impact on your methodology</a:t>
            </a:r>
            <a:endParaRPr lang="en-US" sz="3400" b="1" kern="100" noProof="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1B20FB5B-D26B-C4CB-919D-007F0D70D7FF}"/>
              </a:ext>
            </a:extLst>
          </p:cNvPr>
          <p:cNvGraphicFramePr>
            <a:graphicFrameLocks noGrp="1"/>
          </p:cNvGraphicFramePr>
          <p:nvPr>
            <p:ph idx="1"/>
            <p:extLst>
              <p:ext uri="{D42A27DB-BD31-4B8C-83A1-F6EECF244321}">
                <p14:modId xmlns:p14="http://schemas.microsoft.com/office/powerpoint/2010/main" val="3035757725"/>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Rectángulo redondeado 5">
            <a:extLst>
              <a:ext uri="{FF2B5EF4-FFF2-40B4-BE49-F238E27FC236}">
                <a16:creationId xmlns:a16="http://schemas.microsoft.com/office/drawing/2014/main" id="{C5617910-20D7-4E8C-4D6D-BBAEE94E79CF}"/>
              </a:ext>
            </a:extLst>
          </p:cNvPr>
          <p:cNvSpPr/>
          <p:nvPr/>
        </p:nvSpPr>
        <p:spPr>
          <a:xfrm>
            <a:off x="5296110" y="5572735"/>
            <a:ext cx="6274097" cy="1217218"/>
          </a:xfrm>
          <a:prstGeom prst="roundRect">
            <a:avLst>
              <a:gd name="adj" fmla="val 10000"/>
            </a:avLst>
          </a:prstGeom>
        </p:spPr>
        <p:style>
          <a:lnRef idx="0">
            <a:schemeClr val="dk1">
              <a:hueOff val="0"/>
              <a:satOff val="0"/>
              <a:lumOff val="0"/>
              <a:alphaOff val="0"/>
            </a:schemeClr>
          </a:lnRef>
          <a:fillRef idx="1">
            <a:schemeClr val="bg1">
              <a:lumMod val="95000"/>
              <a:hueOff val="0"/>
              <a:satOff val="0"/>
              <a:lumOff val="0"/>
              <a:alphaOff val="0"/>
            </a:schemeClr>
          </a:fillRef>
          <a:effectRef idx="0">
            <a:schemeClr val="bg1">
              <a:lumMod val="95000"/>
              <a:hueOff val="0"/>
              <a:satOff val="0"/>
              <a:lumOff val="0"/>
              <a:alphaOff val="0"/>
            </a:schemeClr>
          </a:effectRef>
          <a:fontRef idx="minor">
            <a:schemeClr val="dk1">
              <a:hueOff val="0"/>
              <a:satOff val="0"/>
              <a:lumOff val="0"/>
              <a:alphaOff val="0"/>
            </a:schemeClr>
          </a:fontRef>
        </p:style>
        <p:txBody>
          <a:bodyPr/>
          <a:lstStyle/>
          <a:p>
            <a:pPr algn="ctr"/>
            <a:r>
              <a:rPr lang="en-US" sz="2400" b="1" noProof="0" dirty="0">
                <a:solidFill>
                  <a:srgbClr val="0070C0"/>
                </a:solidFill>
              </a:rPr>
              <a:t>What are you asking/ eliciting /retrieving?</a:t>
            </a:r>
          </a:p>
          <a:p>
            <a:pPr algn="ctr"/>
            <a:endParaRPr lang="en-US" sz="2400" b="1" noProof="0" dirty="0">
              <a:solidFill>
                <a:srgbClr val="0070C0"/>
              </a:solidFill>
            </a:endParaRPr>
          </a:p>
          <a:p>
            <a:pPr algn="ctr"/>
            <a:r>
              <a:rPr lang="en-US" sz="2400" b="1" noProof="0" dirty="0">
                <a:solidFill>
                  <a:srgbClr val="0070C0"/>
                </a:solidFill>
              </a:rPr>
              <a:t>How are you  asking/ eliciting /retrieving?</a:t>
            </a:r>
          </a:p>
          <a:p>
            <a:endParaRPr lang="en-US" noProof="0" dirty="0"/>
          </a:p>
        </p:txBody>
      </p:sp>
    </p:spTree>
    <p:extLst>
      <p:ext uri="{BB962C8B-B14F-4D97-AF65-F5344CB8AC3E}">
        <p14:creationId xmlns:p14="http://schemas.microsoft.com/office/powerpoint/2010/main" val="16114007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E43E1EB-6418-BDE3-8B9E-9930B2C491F2}"/>
            </a:ext>
          </a:extLst>
        </p:cNvPr>
        <p:cNvGrpSpPr/>
        <p:nvPr/>
      </p:nvGrpSpPr>
      <p:grpSpPr>
        <a:xfrm>
          <a:off x="0" y="0"/>
          <a:ext cx="0" cy="0"/>
          <a:chOff x="0" y="0"/>
          <a:chExt cx="0" cy="0"/>
        </a:xfrm>
      </p:grpSpPr>
      <p:sp useBgFill="1">
        <p:nvSpPr>
          <p:cNvPr id="33" name="Rectangle 29">
            <a:extLst>
              <a:ext uri="{FF2B5EF4-FFF2-40B4-BE49-F238E27FC236}">
                <a16:creationId xmlns:a16="http://schemas.microsoft.com/office/drawing/2014/main" id="{2659FDB4-FCBE-4A89-B46D-43D4FA5446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ítulo 1">
            <a:extLst>
              <a:ext uri="{FF2B5EF4-FFF2-40B4-BE49-F238E27FC236}">
                <a16:creationId xmlns:a16="http://schemas.microsoft.com/office/drawing/2014/main" id="{384DF340-5CAE-061D-37BA-EAC5EB1AC10B}"/>
              </a:ext>
            </a:extLst>
          </p:cNvPr>
          <p:cNvSpPr>
            <a:spLocks noGrp="1"/>
          </p:cNvSpPr>
          <p:nvPr>
            <p:ph type="title"/>
          </p:nvPr>
        </p:nvSpPr>
        <p:spPr>
          <a:xfrm>
            <a:off x="1256522" y="591829"/>
            <a:ext cx="3939688" cy="5583126"/>
          </a:xfrm>
        </p:spPr>
        <p:txBody>
          <a:bodyPr>
            <a:normAutofit/>
          </a:bodyPr>
          <a:lstStyle/>
          <a:p>
            <a:pPr lvl="0">
              <a:spcBef>
                <a:spcPts val="1200"/>
              </a:spcBef>
            </a:pPr>
            <a:r>
              <a:rPr lang="en-US" b="1" kern="100" noProof="0">
                <a:effectLst/>
                <a:latin typeface="Arial" panose="020B0604020202020204" pitchFamily="34" charset="0"/>
                <a:ea typeface="Times New Roman" panose="02020603050405020304" pitchFamily="18" charset="0"/>
                <a:cs typeface="Times New Roman" panose="02020603050405020304" pitchFamily="18" charset="0"/>
              </a:rPr>
              <a:t>Documenting your decisions</a:t>
            </a:r>
            <a:br>
              <a:rPr lang="en-US" b="1" kern="100" noProof="0">
                <a:effectLst/>
                <a:latin typeface="Arial" panose="020B0604020202020204" pitchFamily="34" charset="0"/>
                <a:ea typeface="Times New Roman" panose="02020603050405020304" pitchFamily="18" charset="0"/>
                <a:cs typeface="Times New Roman" panose="02020603050405020304" pitchFamily="18" charset="0"/>
              </a:rPr>
            </a:br>
            <a:r>
              <a:rPr lang="en-US" b="1" kern="100" noProof="0">
                <a:effectLst/>
                <a:latin typeface="Arial" panose="020B0604020202020204" pitchFamily="34" charset="0"/>
                <a:ea typeface="Times New Roman" panose="02020603050405020304" pitchFamily="18" charset="0"/>
                <a:cs typeface="Times New Roman" panose="02020603050405020304" pitchFamily="18" charset="0"/>
              </a:rPr>
              <a:t>(documentar)</a:t>
            </a:r>
            <a:endParaRPr lang="en-US" b="1" kern="100" noProof="0">
              <a:effectLst/>
              <a:latin typeface="Calibri Light" panose="020F0302020204030204" pitchFamily="34" charset="0"/>
              <a:ea typeface="Times New Roman" panose="02020603050405020304" pitchFamily="18" charset="0"/>
              <a:cs typeface="Times New Roman" panose="02020603050405020304" pitchFamily="18" charset="0"/>
            </a:endParaRPr>
          </a:p>
        </p:txBody>
      </p:sp>
      <p:cxnSp>
        <p:nvCxnSpPr>
          <p:cNvPr id="32" name="Straight Connector 31">
            <a:extLst>
              <a:ext uri="{FF2B5EF4-FFF2-40B4-BE49-F238E27FC236}">
                <a16:creationId xmlns:a16="http://schemas.microsoft.com/office/drawing/2014/main" id="{C8F51B3F-8331-4E4A-AE96-D47B1006EE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5890" y="356812"/>
            <a:ext cx="0" cy="6492875"/>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4" name="Graphic 12">
            <a:extLst>
              <a:ext uri="{FF2B5EF4-FFF2-40B4-BE49-F238E27FC236}">
                <a16:creationId xmlns:a16="http://schemas.microsoft.com/office/drawing/2014/main" id="{58BDB0EE-D238-415B-9ED8-62AA6AB2A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33111" y="591829"/>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a:p>
        </p:txBody>
      </p:sp>
      <p:sp>
        <p:nvSpPr>
          <p:cNvPr id="36" name="Graphic 11">
            <a:extLst>
              <a:ext uri="{FF2B5EF4-FFF2-40B4-BE49-F238E27FC236}">
                <a16:creationId xmlns:a16="http://schemas.microsoft.com/office/drawing/2014/main" id="{C5B55FC3-961D-4325-82F1-DE92B0D04E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791891" y="821124"/>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a:p>
        </p:txBody>
      </p:sp>
      <p:sp>
        <p:nvSpPr>
          <p:cNvPr id="38" name="Graphic 13">
            <a:extLst>
              <a:ext uri="{FF2B5EF4-FFF2-40B4-BE49-F238E27FC236}">
                <a16:creationId xmlns:a16="http://schemas.microsoft.com/office/drawing/2014/main" id="{4C8AB332-D09E-4F28-943C-DABDD4716A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417571" y="1336268"/>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a:p>
        </p:txBody>
      </p:sp>
      <p:graphicFrame>
        <p:nvGraphicFramePr>
          <p:cNvPr id="5" name="Marcador de contenido 2">
            <a:extLst>
              <a:ext uri="{FF2B5EF4-FFF2-40B4-BE49-F238E27FC236}">
                <a16:creationId xmlns:a16="http://schemas.microsoft.com/office/drawing/2014/main" id="{625D3E42-32A5-10D3-DC45-4DDFAAB40154}"/>
              </a:ext>
            </a:extLst>
          </p:cNvPr>
          <p:cNvGraphicFramePr>
            <a:graphicFrameLocks noGrp="1"/>
          </p:cNvGraphicFramePr>
          <p:nvPr>
            <p:ph idx="1"/>
            <p:extLst>
              <p:ext uri="{D42A27DB-BD31-4B8C-83A1-F6EECF244321}">
                <p14:modId xmlns:p14="http://schemas.microsoft.com/office/powerpoint/2010/main" val="2681926130"/>
              </p:ext>
            </p:extLst>
          </p:nvPr>
        </p:nvGraphicFramePr>
        <p:xfrm>
          <a:off x="5492710" y="671805"/>
          <a:ext cx="5861090" cy="55031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0289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BCF4BB-5ACD-CAB5-41C8-50B65CA400C6}"/>
              </a:ext>
            </a:extLst>
          </p:cNvPr>
          <p:cNvSpPr>
            <a:spLocks noGrp="1"/>
          </p:cNvSpPr>
          <p:nvPr>
            <p:ph type="title"/>
          </p:nvPr>
        </p:nvSpPr>
        <p:spPr/>
        <p:txBody>
          <a:bodyPr>
            <a:normAutofit/>
          </a:bodyPr>
          <a:lstStyle/>
          <a:p>
            <a:pPr lvl="0" algn="just">
              <a:spcBef>
                <a:spcPts val="1200"/>
              </a:spcBef>
            </a:pPr>
            <a:r>
              <a:rPr lang="en-US" sz="3200" b="1" kern="100" noProof="0" dirty="0">
                <a:solidFill>
                  <a:srgbClr val="000000"/>
                </a:solidFill>
                <a:effectLst/>
                <a:latin typeface="Arial" panose="020B0604020202020204" pitchFamily="34" charset="0"/>
                <a:ea typeface="Times New Roman" panose="02020603050405020304" pitchFamily="18" charset="0"/>
                <a:cs typeface="Times New Roman" panose="02020603050405020304" pitchFamily="18" charset="0"/>
              </a:rPr>
              <a:t>Your turn</a:t>
            </a:r>
            <a:endParaRPr lang="en-US" sz="3200" b="1" kern="100" noProof="0"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4A944D1A-F744-4065-2874-4451AD38E5C9}"/>
              </a:ext>
            </a:extLst>
          </p:cNvPr>
          <p:cNvSpPr>
            <a:spLocks noGrp="1"/>
          </p:cNvSpPr>
          <p:nvPr>
            <p:ph idx="1"/>
          </p:nvPr>
        </p:nvSpPr>
        <p:spPr>
          <a:xfrm>
            <a:off x="296883" y="1579418"/>
            <a:ext cx="11056917" cy="5130140"/>
          </a:xfrm>
        </p:spPr>
        <p:txBody>
          <a:bodyPr>
            <a:normAutofit/>
          </a:bodyPr>
          <a:lstStyle/>
          <a:p>
            <a:pPr marL="0" indent="0" algn="just">
              <a:buNone/>
            </a:pPr>
            <a:endParaRPr lang="en-US" sz="3200" noProof="0" dirty="0"/>
          </a:p>
          <a:p>
            <a:pPr marL="0" indent="0" algn="just">
              <a:buNone/>
            </a:pPr>
            <a:endParaRPr lang="en-US" sz="3200" noProof="0" dirty="0"/>
          </a:p>
        </p:txBody>
      </p:sp>
      <p:pic>
        <p:nvPicPr>
          <p:cNvPr id="4" name="Imagen 3">
            <a:extLst>
              <a:ext uri="{FF2B5EF4-FFF2-40B4-BE49-F238E27FC236}">
                <a16:creationId xmlns:a16="http://schemas.microsoft.com/office/drawing/2014/main" id="{71D4DAA5-242C-DD6F-B1CA-A4278427F96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7212" y="3043239"/>
            <a:ext cx="11224643" cy="2657474"/>
          </a:xfrm>
          <a:prstGeom prst="rect">
            <a:avLst/>
          </a:prstGeom>
        </p:spPr>
      </p:pic>
    </p:spTree>
    <p:extLst>
      <p:ext uri="{BB962C8B-B14F-4D97-AF65-F5344CB8AC3E}">
        <p14:creationId xmlns:p14="http://schemas.microsoft.com/office/powerpoint/2010/main" val="41062800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4" name="Group 33">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5" name="Freeform: Shape 34">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7" name="Freeform: Shape 36">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51BCF4BB-5ACD-CAB5-41C8-50B65CA400C6}"/>
              </a:ext>
            </a:extLst>
          </p:cNvPr>
          <p:cNvSpPr>
            <a:spLocks noGrp="1"/>
          </p:cNvSpPr>
          <p:nvPr>
            <p:ph type="title"/>
          </p:nvPr>
        </p:nvSpPr>
        <p:spPr>
          <a:xfrm>
            <a:off x="640080" y="1243013"/>
            <a:ext cx="3855720" cy="4371974"/>
          </a:xfrm>
        </p:spPr>
        <p:txBody>
          <a:bodyPr>
            <a:normAutofit/>
          </a:bodyPr>
          <a:lstStyle/>
          <a:p>
            <a:r>
              <a:rPr lang="en-US" sz="3600" b="1" kern="100" noProof="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Why do we need research questions?</a:t>
            </a:r>
            <a:endParaRPr lang="en-US" sz="3600" noProof="0">
              <a:solidFill>
                <a:schemeClr val="tx2"/>
              </a:solidFill>
            </a:endParaRPr>
          </a:p>
        </p:txBody>
      </p:sp>
      <p:sp>
        <p:nvSpPr>
          <p:cNvPr id="3" name="Marcador de contenido 2">
            <a:extLst>
              <a:ext uri="{FF2B5EF4-FFF2-40B4-BE49-F238E27FC236}">
                <a16:creationId xmlns:a16="http://schemas.microsoft.com/office/drawing/2014/main" id="{4A944D1A-F744-4065-2874-4451AD38E5C9}"/>
              </a:ext>
            </a:extLst>
          </p:cNvPr>
          <p:cNvSpPr>
            <a:spLocks noGrp="1"/>
          </p:cNvSpPr>
          <p:nvPr>
            <p:ph idx="1"/>
          </p:nvPr>
        </p:nvSpPr>
        <p:spPr>
          <a:xfrm>
            <a:off x="6172200" y="804672"/>
            <a:ext cx="5221224" cy="5230368"/>
          </a:xfrm>
        </p:spPr>
        <p:txBody>
          <a:bodyPr anchor="ctr">
            <a:normAutofit/>
          </a:bodyPr>
          <a:lstStyle/>
          <a:p>
            <a:pPr marL="0" indent="0">
              <a:buNone/>
            </a:pP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Sunderland, Jane (2010). Research questions in Linguistics. In </a:t>
            </a:r>
            <a:r>
              <a:rPr lang="en-US" sz="1800" i="1" kern="100" noProof="0">
                <a:solidFill>
                  <a:schemeClr val="tx2"/>
                </a:solidFill>
                <a:effectLst/>
                <a:latin typeface="Arial" panose="020B0604020202020204" pitchFamily="34" charset="0"/>
                <a:ea typeface="Calibri" panose="020F0502020204030204" pitchFamily="34" charset="0"/>
                <a:cs typeface="Times New Roman (Cuerpo en alfa"/>
              </a:rPr>
              <a:t>Research Methods in Linguistics</a:t>
            </a: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 Lia Litosseliti (Ed). pp 9--28.</a:t>
            </a:r>
            <a:endParaRPr lang="en-US" sz="1800"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endParaRPr lang="en-US" sz="1800" kern="100" noProof="0">
              <a:solidFill>
                <a:schemeClr val="tx2"/>
              </a:solidFill>
              <a:effectLst/>
              <a:latin typeface="Arial" panose="020B0604020202020204" pitchFamily="34" charset="0"/>
              <a:ea typeface="Calibri" panose="020F0502020204030204" pitchFamily="34" charset="0"/>
              <a:cs typeface="Times New Roman (Cuerpo en alfa"/>
            </a:endParaRPr>
          </a:p>
          <a:p>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Research questions are the </a:t>
            </a:r>
            <a:r>
              <a:rPr lang="en-US" sz="1800" b="1" kern="100" noProof="0">
                <a:solidFill>
                  <a:schemeClr val="tx2"/>
                </a:solidFill>
                <a:effectLst/>
                <a:latin typeface="Arial" panose="020B0604020202020204" pitchFamily="34" charset="0"/>
                <a:ea typeface="Calibri" panose="020F0502020204030204" pitchFamily="34" charset="0"/>
                <a:cs typeface="Times New Roman (Cuerpo en alfa"/>
              </a:rPr>
              <a:t>key</a:t>
            </a: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 to any </a:t>
            </a:r>
            <a:r>
              <a:rPr lang="en-US" sz="1800" b="1" kern="100" noProof="0">
                <a:solidFill>
                  <a:schemeClr val="tx2"/>
                </a:solidFill>
                <a:effectLst/>
                <a:latin typeface="Arial" panose="020B0604020202020204" pitchFamily="34" charset="0"/>
                <a:ea typeface="Calibri" panose="020F0502020204030204" pitchFamily="34" charset="0"/>
                <a:cs typeface="Times New Roman (Cuerpo en alfa"/>
              </a:rPr>
              <a:t>empirical</a:t>
            </a: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 research project. </a:t>
            </a:r>
            <a:endParaRPr lang="en-US" sz="1800"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endParaRPr lang="en-US" sz="1800" b="1" kern="100" noProof="0">
              <a:solidFill>
                <a:schemeClr val="tx2"/>
              </a:solidFill>
              <a:effectLst/>
              <a:latin typeface="Arial" panose="020B0604020202020204" pitchFamily="34" charset="0"/>
              <a:ea typeface="Calibri" panose="020F0502020204030204" pitchFamily="34" charset="0"/>
              <a:cs typeface="Times New Roman (Cuerpo en alfa"/>
            </a:endParaRPr>
          </a:p>
          <a:p>
            <a:r>
              <a:rPr lang="en-US" sz="1800" b="1" kern="100" noProof="0">
                <a:solidFill>
                  <a:schemeClr val="tx2"/>
                </a:solidFill>
                <a:effectLst/>
                <a:latin typeface="Arial" panose="020B0604020202020204" pitchFamily="34" charset="0"/>
                <a:ea typeface="Calibri" panose="020F0502020204030204" pitchFamily="34" charset="0"/>
                <a:cs typeface="Times New Roman (Cuerpo en alfa"/>
              </a:rPr>
              <a:t>It will guide you in terms of data needed, data collection methods and data analysis</a:t>
            </a: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 </a:t>
            </a:r>
            <a:endParaRPr lang="en-US" sz="1800"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pPr marL="0" indent="0">
              <a:buNone/>
            </a:pP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 </a:t>
            </a:r>
            <a:endParaRPr lang="en-US" sz="1800"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While hypotheses and research questions are related, hypotheses tend to be more precise </a:t>
            </a:r>
          </a:p>
          <a:p>
            <a:endParaRPr lang="en-US" sz="1800" kern="100" noProof="0">
              <a:solidFill>
                <a:schemeClr val="tx2"/>
              </a:solidFill>
              <a:latin typeface="Arial" panose="020B0604020202020204" pitchFamily="34" charset="0"/>
              <a:ea typeface="Calibri" panose="020F0502020204030204" pitchFamily="34" charset="0"/>
              <a:cs typeface="Times New Roman (Cuerpo en alfa"/>
            </a:endParaRPr>
          </a:p>
          <a:p>
            <a:r>
              <a:rPr lang="en-US" sz="1800" kern="100" noProof="0">
                <a:solidFill>
                  <a:schemeClr val="tx2"/>
                </a:solidFill>
                <a:latin typeface="Arial" panose="020B0604020202020204" pitchFamily="34" charset="0"/>
                <a:ea typeface="Calibri" panose="020F0502020204030204" pitchFamily="34" charset="0"/>
                <a:cs typeface="Times New Roman (Cuerpo en alfa"/>
              </a:rPr>
              <a:t>N</a:t>
            </a: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atural sciences vs. Social sciences.</a:t>
            </a:r>
            <a:endParaRPr lang="en-US" sz="1800"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pPr marL="0" indent="0">
              <a:buNone/>
            </a:pP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 </a:t>
            </a:r>
            <a:endParaRPr lang="en-US" sz="1800"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endParaRPr lang="en-US" sz="1800" noProof="0">
              <a:solidFill>
                <a:schemeClr val="tx2"/>
              </a:solidFill>
            </a:endParaRPr>
          </a:p>
        </p:txBody>
      </p:sp>
    </p:spTree>
    <p:extLst>
      <p:ext uri="{BB962C8B-B14F-4D97-AF65-F5344CB8AC3E}">
        <p14:creationId xmlns:p14="http://schemas.microsoft.com/office/powerpoint/2010/main" val="1729327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1" name="Group 20">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22" name="Freeform: Shape 21">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3" name="Freeform: Shape 22">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Freeform: Shape 23">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51BCF4BB-5ACD-CAB5-41C8-50B65CA400C6}"/>
              </a:ext>
            </a:extLst>
          </p:cNvPr>
          <p:cNvSpPr>
            <a:spLocks noGrp="1"/>
          </p:cNvSpPr>
          <p:nvPr>
            <p:ph type="title"/>
          </p:nvPr>
        </p:nvSpPr>
        <p:spPr>
          <a:xfrm>
            <a:off x="640080" y="1243013"/>
            <a:ext cx="3855720" cy="4371974"/>
          </a:xfrm>
        </p:spPr>
        <p:txBody>
          <a:bodyPr>
            <a:normAutofit/>
          </a:bodyPr>
          <a:lstStyle/>
          <a:p>
            <a:r>
              <a:rPr lang="en-US" sz="3600" b="1" kern="100" noProof="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Empirical research</a:t>
            </a:r>
            <a:endParaRPr lang="en-US" sz="3600" noProof="0">
              <a:solidFill>
                <a:schemeClr val="tx2"/>
              </a:solidFill>
            </a:endParaRPr>
          </a:p>
        </p:txBody>
      </p:sp>
      <p:sp>
        <p:nvSpPr>
          <p:cNvPr id="3" name="Marcador de contenido 2">
            <a:extLst>
              <a:ext uri="{FF2B5EF4-FFF2-40B4-BE49-F238E27FC236}">
                <a16:creationId xmlns:a16="http://schemas.microsoft.com/office/drawing/2014/main" id="{4A944D1A-F744-4065-2874-4451AD38E5C9}"/>
              </a:ext>
            </a:extLst>
          </p:cNvPr>
          <p:cNvSpPr>
            <a:spLocks noGrp="1"/>
          </p:cNvSpPr>
          <p:nvPr>
            <p:ph idx="1"/>
          </p:nvPr>
        </p:nvSpPr>
        <p:spPr>
          <a:xfrm>
            <a:off x="6172200" y="804672"/>
            <a:ext cx="5221224" cy="5230368"/>
          </a:xfrm>
        </p:spPr>
        <p:txBody>
          <a:bodyPr anchor="ctr">
            <a:normAutofit/>
          </a:bodyPr>
          <a:lstStyle/>
          <a:p>
            <a:pPr marL="0" indent="0">
              <a:buNone/>
            </a:pPr>
            <a:endParaRPr lang="en-US" sz="1800" kern="100" noProof="0">
              <a:solidFill>
                <a:schemeClr val="tx2"/>
              </a:solidFill>
              <a:effectLst/>
              <a:latin typeface="Arial" panose="020B0604020202020204" pitchFamily="34" charset="0"/>
              <a:ea typeface="Calibri" panose="020F0502020204030204" pitchFamily="34" charset="0"/>
              <a:cs typeface="Times New Roman (Cuerpo en alfa"/>
            </a:endParaRPr>
          </a:p>
          <a:p>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Assumptions must be addressed with data</a:t>
            </a:r>
            <a:endParaRPr lang="en-US" sz="1800"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endParaRPr lang="en-US" sz="1800" b="1" kern="100" noProof="0">
              <a:solidFill>
                <a:schemeClr val="tx2"/>
              </a:solidFill>
              <a:effectLst/>
              <a:latin typeface="Arial" panose="020B0604020202020204" pitchFamily="34" charset="0"/>
              <a:ea typeface="Calibri" panose="020F0502020204030204" pitchFamily="34" charset="0"/>
              <a:cs typeface="Times New Roman (Cuerpo en alfa"/>
            </a:endParaRPr>
          </a:p>
          <a:p>
            <a:pPr lvl="1"/>
            <a:r>
              <a:rPr lang="en-US" sz="1800" b="1" kern="100" noProof="0">
                <a:solidFill>
                  <a:schemeClr val="tx2"/>
                </a:solidFill>
                <a:effectLst/>
                <a:latin typeface="Arial" panose="020B0604020202020204" pitchFamily="34" charset="0"/>
                <a:ea typeface="Calibri" panose="020F0502020204030204" pitchFamily="34" charset="0"/>
                <a:cs typeface="Times New Roman (Cuerpo en alfa"/>
              </a:rPr>
              <a:t>What am I trying to find out in my research project?</a:t>
            </a:r>
          </a:p>
          <a:p>
            <a:pPr lvl="1"/>
            <a:r>
              <a:rPr lang="en-US" sz="1800" b="1" kern="100" noProof="0">
                <a:solidFill>
                  <a:schemeClr val="tx2"/>
                </a:solidFill>
                <a:effectLst/>
                <a:latin typeface="Arial" panose="020B0604020202020204" pitchFamily="34" charset="0"/>
                <a:ea typeface="Calibri" panose="020F0502020204030204" pitchFamily="34" charset="0"/>
                <a:cs typeface="Times New Roman (Cuerpo en alfa"/>
              </a:rPr>
              <a:t>What data do I need?</a:t>
            </a:r>
            <a:endParaRPr lang="en-US" sz="1800" b="1"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pPr lvl="1"/>
            <a:r>
              <a:rPr lang="en-US" sz="1800" b="1" kern="100" noProof="0">
                <a:solidFill>
                  <a:schemeClr val="tx2"/>
                </a:solidFill>
                <a:effectLst/>
                <a:latin typeface="Arial" panose="020B0604020202020204" pitchFamily="34" charset="0"/>
                <a:ea typeface="Calibri" panose="020F0502020204030204" pitchFamily="34" charset="0"/>
                <a:cs typeface="Times New Roman (Cuerpo en alfa"/>
              </a:rPr>
              <a:t>How do I analyze it?</a:t>
            </a:r>
            <a:endParaRPr lang="en-US" sz="1800" b="1"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pPr marL="0" indent="0">
              <a:buNone/>
            </a:pP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 </a:t>
            </a:r>
          </a:p>
          <a:p>
            <a:r>
              <a:rPr lang="en-US" sz="1800" b="1" kern="100" noProof="0">
                <a:solidFill>
                  <a:schemeClr val="tx2"/>
                </a:solidFill>
                <a:effectLst/>
                <a:latin typeface="Arial" panose="020B0604020202020204" pitchFamily="34" charset="0"/>
                <a:ea typeface="Calibri" panose="020F0502020204030204" pitchFamily="34" charset="0"/>
                <a:cs typeface="Times New Roman (Cuerpo en alfa"/>
              </a:rPr>
              <a:t>RQ </a:t>
            </a:r>
            <a:r>
              <a:rPr lang="en-US" sz="1800" kern="100" noProof="0">
                <a:solidFill>
                  <a:schemeClr val="tx2"/>
                </a:solidFill>
                <a:effectLst/>
                <a:latin typeface="Arial" panose="020B0604020202020204" pitchFamily="34" charset="0"/>
                <a:ea typeface="Calibri" panose="020F0502020204030204" pitchFamily="34" charset="0"/>
                <a:cs typeface="Times New Roman (Cuerpo en alfa"/>
              </a:rPr>
              <a:t>will guide you to answer and, accordingly, to proceed with the following phases </a:t>
            </a:r>
            <a:endParaRPr lang="en-US" sz="1800"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pPr marL="0" indent="0">
              <a:buNone/>
            </a:pPr>
            <a:endParaRPr lang="en-US" sz="1800" kern="100" noProof="0">
              <a:solidFill>
                <a:schemeClr val="tx2"/>
              </a:solidFill>
              <a:effectLst/>
              <a:latin typeface="Times New Roman" panose="02020603050405020304" pitchFamily="18" charset="0"/>
              <a:ea typeface="Calibri" panose="020F0502020204030204" pitchFamily="34" charset="0"/>
              <a:cs typeface="Times New Roman (Cuerpo en alfa"/>
            </a:endParaRPr>
          </a:p>
          <a:p>
            <a:pPr marL="0" indent="0">
              <a:buNone/>
            </a:pPr>
            <a:endParaRPr lang="en-US" sz="1800" noProof="0">
              <a:solidFill>
                <a:schemeClr val="tx2"/>
              </a:solidFill>
            </a:endParaRPr>
          </a:p>
        </p:txBody>
      </p:sp>
    </p:spTree>
    <p:extLst>
      <p:ext uri="{BB962C8B-B14F-4D97-AF65-F5344CB8AC3E}">
        <p14:creationId xmlns:p14="http://schemas.microsoft.com/office/powerpoint/2010/main" val="12182335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8344F32-6843-F32D-3569-226E1AAEF33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8889"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811477"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5AFC5820-0601-7E20-C3CF-4FF9CC3E8B0A}"/>
              </a:ext>
            </a:extLst>
          </p:cNvPr>
          <p:cNvSpPr>
            <a:spLocks noGrp="1"/>
          </p:cNvSpPr>
          <p:nvPr>
            <p:ph type="title"/>
          </p:nvPr>
        </p:nvSpPr>
        <p:spPr>
          <a:xfrm>
            <a:off x="621792" y="1161288"/>
            <a:ext cx="3602736" cy="4526280"/>
          </a:xfrm>
        </p:spPr>
        <p:txBody>
          <a:bodyPr>
            <a:normAutofit/>
          </a:bodyPr>
          <a:lstStyle/>
          <a:p>
            <a:r>
              <a:rPr lang="en-US" sz="2800" b="1" kern="100" noProof="0">
                <a:effectLst/>
                <a:latin typeface="Arial" panose="020B0604020202020204" pitchFamily="34" charset="0"/>
                <a:ea typeface="Times New Roman" panose="02020603050405020304" pitchFamily="18" charset="0"/>
                <a:cs typeface="Times New Roman" panose="02020603050405020304" pitchFamily="18" charset="0"/>
              </a:rPr>
              <a:t>Important</a:t>
            </a:r>
            <a:endParaRPr lang="en-US" sz="2800" noProof="0" dirty="0"/>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prstClr val="white"/>
              </a:solidFill>
              <a:latin typeface="Calibri" panose="020F0502020204030204"/>
            </a:endParaRPr>
          </a:p>
        </p:txBody>
      </p:sp>
      <p:graphicFrame>
        <p:nvGraphicFramePr>
          <p:cNvPr id="5" name="Marcador de contenido 2">
            <a:extLst>
              <a:ext uri="{FF2B5EF4-FFF2-40B4-BE49-F238E27FC236}">
                <a16:creationId xmlns:a16="http://schemas.microsoft.com/office/drawing/2014/main" id="{72B5FD6B-871A-23E3-8907-DAB051F7AAA9}"/>
              </a:ext>
            </a:extLst>
          </p:cNvPr>
          <p:cNvGraphicFramePr>
            <a:graphicFrameLocks noGrp="1"/>
          </p:cNvGraphicFramePr>
          <p:nvPr>
            <p:ph idx="1"/>
            <p:extLst>
              <p:ext uri="{D42A27DB-BD31-4B8C-83A1-F6EECF244321}">
                <p14:modId xmlns:p14="http://schemas.microsoft.com/office/powerpoint/2010/main" val="3561766688"/>
              </p:ext>
            </p:extLst>
          </p:nvPr>
        </p:nvGraphicFramePr>
        <p:xfrm>
          <a:off x="5303520" y="676656"/>
          <a:ext cx="6364224" cy="551383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23270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1E8998DB-D274-2A7E-FC4B-758EF0E668AF}"/>
              </a:ext>
            </a:extLst>
          </p:cNvPr>
          <p:cNvPicPr>
            <a:picLocks noChangeAspect="1"/>
          </p:cNvPicPr>
          <p:nvPr/>
        </p:nvPicPr>
        <p:blipFill>
          <a:blip r:embed="rId2">
            <a:duotone>
              <a:schemeClr val="bg2">
                <a:shade val="45000"/>
                <a:satMod val="135000"/>
              </a:schemeClr>
              <a:prstClr val="white"/>
            </a:duotone>
          </a:blip>
          <a:srcRect/>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ítulo 1">
            <a:extLst>
              <a:ext uri="{FF2B5EF4-FFF2-40B4-BE49-F238E27FC236}">
                <a16:creationId xmlns:a16="http://schemas.microsoft.com/office/drawing/2014/main" id="{51BCF4BB-5ACD-CAB5-41C8-50B65CA400C6}"/>
              </a:ext>
            </a:extLst>
          </p:cNvPr>
          <p:cNvSpPr>
            <a:spLocks noGrp="1"/>
          </p:cNvSpPr>
          <p:nvPr>
            <p:ph type="title"/>
          </p:nvPr>
        </p:nvSpPr>
        <p:spPr>
          <a:xfrm>
            <a:off x="838200" y="365125"/>
            <a:ext cx="10515600" cy="1325563"/>
          </a:xfrm>
        </p:spPr>
        <p:txBody>
          <a:bodyPr>
            <a:normAutofit/>
          </a:bodyPr>
          <a:lstStyle/>
          <a:p>
            <a:pPr lvl="0">
              <a:spcBef>
                <a:spcPts val="1200"/>
              </a:spcBef>
            </a:pPr>
            <a:r>
              <a:rPr lang="en-US" b="1" kern="100" noProof="0" dirty="0">
                <a:effectLst/>
                <a:latin typeface="Arial" panose="020B0604020202020204" pitchFamily="34" charset="0"/>
                <a:ea typeface="Times New Roman" panose="02020603050405020304" pitchFamily="18" charset="0"/>
                <a:cs typeface="Times New Roman" panose="02020603050405020304" pitchFamily="18" charset="0"/>
              </a:rPr>
              <a:t>Where do research questions come from?</a:t>
            </a:r>
            <a:endParaRPr lang="en-US" b="1" kern="100" noProof="0" dirty="0">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17" name="Marcador de contenido 2">
            <a:extLst>
              <a:ext uri="{FF2B5EF4-FFF2-40B4-BE49-F238E27FC236}">
                <a16:creationId xmlns:a16="http://schemas.microsoft.com/office/drawing/2014/main" id="{956A454E-53C4-254F-9213-C61A636279C3}"/>
              </a:ext>
            </a:extLst>
          </p:cNvPr>
          <p:cNvGraphicFramePr>
            <a:graphicFrameLocks noGrp="1"/>
          </p:cNvGraphicFramePr>
          <p:nvPr>
            <p:ph idx="1"/>
            <p:extLst>
              <p:ext uri="{D42A27DB-BD31-4B8C-83A1-F6EECF244321}">
                <p14:modId xmlns:p14="http://schemas.microsoft.com/office/powerpoint/2010/main" val="385514590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247062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812A1F9-E99B-74B8-334F-79C985499C9C}"/>
            </a:ext>
          </a:extLst>
        </p:cNvPr>
        <p:cNvGrpSpPr/>
        <p:nvPr/>
      </p:nvGrpSpPr>
      <p:grpSpPr>
        <a:xfrm>
          <a:off x="0" y="0"/>
          <a:ext cx="0" cy="0"/>
          <a:chOff x="0" y="0"/>
          <a:chExt cx="0" cy="0"/>
        </a:xfrm>
      </p:grpSpPr>
      <p:pic>
        <p:nvPicPr>
          <p:cNvPr id="7" name="Picture 6">
            <a:extLst>
              <a:ext uri="{FF2B5EF4-FFF2-40B4-BE49-F238E27FC236}">
                <a16:creationId xmlns:a16="http://schemas.microsoft.com/office/drawing/2014/main" id="{E75E2099-F726-1E48-8848-4608D725F52C}"/>
              </a:ext>
            </a:extLst>
          </p:cNvPr>
          <p:cNvPicPr>
            <a:picLocks noChangeAspect="1"/>
          </p:cNvPicPr>
          <p:nvPr/>
        </p:nvPicPr>
        <p:blipFill>
          <a:blip r:embed="rId2">
            <a:duotone>
              <a:schemeClr val="bg2">
                <a:shade val="45000"/>
                <a:satMod val="135000"/>
              </a:schemeClr>
              <a:prstClr val="white"/>
            </a:duotone>
          </a:blip>
          <a:srcRect t="21329"/>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ítulo 1">
            <a:extLst>
              <a:ext uri="{FF2B5EF4-FFF2-40B4-BE49-F238E27FC236}">
                <a16:creationId xmlns:a16="http://schemas.microsoft.com/office/drawing/2014/main" id="{72FFC87E-E76D-0EE8-9858-75610367F17B}"/>
              </a:ext>
            </a:extLst>
          </p:cNvPr>
          <p:cNvSpPr>
            <a:spLocks noGrp="1"/>
          </p:cNvSpPr>
          <p:nvPr>
            <p:ph type="title"/>
          </p:nvPr>
        </p:nvSpPr>
        <p:spPr>
          <a:xfrm>
            <a:off x="838200" y="365125"/>
            <a:ext cx="10515600" cy="1325563"/>
          </a:xfrm>
        </p:spPr>
        <p:txBody>
          <a:bodyPr>
            <a:normAutofit/>
          </a:bodyPr>
          <a:lstStyle/>
          <a:p>
            <a:r>
              <a:rPr lang="en-US" b="1" kern="100" noProof="0" dirty="0">
                <a:effectLst/>
                <a:latin typeface="Arial" panose="020B0604020202020204" pitchFamily="34" charset="0"/>
                <a:ea typeface="Times New Roman" panose="02020603050405020304" pitchFamily="18" charset="0"/>
                <a:cs typeface="Times New Roman" panose="02020603050405020304" pitchFamily="18" charset="0"/>
              </a:rPr>
              <a:t>The importance of the literature (</a:t>
            </a:r>
            <a:r>
              <a:rPr lang="en-US" b="1" kern="100" noProof="0" dirty="0" err="1">
                <a:solidFill>
                  <a:schemeClr val="tx2">
                    <a:lumMod val="75000"/>
                    <a:lumOff val="25000"/>
                  </a:schemeClr>
                </a:solidFill>
                <a:effectLst/>
                <a:latin typeface="Arial" panose="020B0604020202020204" pitchFamily="34" charset="0"/>
                <a:ea typeface="Times New Roman" panose="02020603050405020304" pitchFamily="18" charset="0"/>
                <a:cs typeface="Times New Roman" panose="02020603050405020304" pitchFamily="18" charset="0"/>
              </a:rPr>
              <a:t>documentarse</a:t>
            </a:r>
            <a:r>
              <a:rPr lang="en-US" b="1" kern="100" noProof="0" dirty="0">
                <a:effectLst/>
                <a:latin typeface="Arial" panose="020B0604020202020204" pitchFamily="34" charset="0"/>
                <a:ea typeface="Times New Roman" panose="02020603050405020304" pitchFamily="18" charset="0"/>
                <a:cs typeface="Times New Roman" panose="02020603050405020304" pitchFamily="18" charset="0"/>
              </a:rPr>
              <a:t>)</a:t>
            </a:r>
            <a:endParaRPr lang="en-US" noProof="0" dirty="0"/>
          </a:p>
        </p:txBody>
      </p:sp>
      <p:graphicFrame>
        <p:nvGraphicFramePr>
          <p:cNvPr id="5" name="Marcador de contenido 2">
            <a:extLst>
              <a:ext uri="{FF2B5EF4-FFF2-40B4-BE49-F238E27FC236}">
                <a16:creationId xmlns:a16="http://schemas.microsoft.com/office/drawing/2014/main" id="{BB56E058-84F8-1165-39E8-22AD0C37CE6E}"/>
              </a:ext>
            </a:extLst>
          </p:cNvPr>
          <p:cNvGraphicFramePr>
            <a:graphicFrameLocks noGrp="1"/>
          </p:cNvGraphicFramePr>
          <p:nvPr>
            <p:ph idx="1"/>
            <p:extLst>
              <p:ext uri="{D42A27DB-BD31-4B8C-83A1-F6EECF244321}">
                <p14:modId xmlns:p14="http://schemas.microsoft.com/office/powerpoint/2010/main" val="204832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761587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Rectangle 11">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ítulo 1">
            <a:extLst>
              <a:ext uri="{FF2B5EF4-FFF2-40B4-BE49-F238E27FC236}">
                <a16:creationId xmlns:a16="http://schemas.microsoft.com/office/drawing/2014/main" id="{51BCF4BB-5ACD-CAB5-41C8-50B65CA400C6}"/>
              </a:ext>
            </a:extLst>
          </p:cNvPr>
          <p:cNvSpPr>
            <a:spLocks noGrp="1"/>
          </p:cNvSpPr>
          <p:nvPr>
            <p:ph type="title"/>
          </p:nvPr>
        </p:nvSpPr>
        <p:spPr>
          <a:xfrm>
            <a:off x="804672" y="802955"/>
            <a:ext cx="4977976" cy="1454051"/>
          </a:xfrm>
        </p:spPr>
        <p:txBody>
          <a:bodyPr>
            <a:normAutofit/>
          </a:bodyPr>
          <a:lstStyle/>
          <a:p>
            <a:pPr lvl="0">
              <a:spcBef>
                <a:spcPts val="1200"/>
              </a:spcBef>
            </a:pPr>
            <a:r>
              <a:rPr lang="en-US" sz="3600" b="1" kern="100" noProof="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Types of research questions</a:t>
            </a:r>
            <a:endParaRPr lang="en-US" sz="3600" b="1" kern="100" noProof="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4A944D1A-F744-4065-2874-4451AD38E5C9}"/>
              </a:ext>
            </a:extLst>
          </p:cNvPr>
          <p:cNvSpPr>
            <a:spLocks noGrp="1"/>
          </p:cNvSpPr>
          <p:nvPr>
            <p:ph idx="1"/>
          </p:nvPr>
        </p:nvSpPr>
        <p:spPr>
          <a:xfrm>
            <a:off x="804672" y="2421682"/>
            <a:ext cx="4977578" cy="3639289"/>
          </a:xfrm>
        </p:spPr>
        <p:txBody>
          <a:bodyPr anchor="ctr">
            <a:normAutofit/>
          </a:bodyPr>
          <a:lstStyle/>
          <a:p>
            <a:r>
              <a:rPr lang="en-US" sz="1800" kern="100" noProof="0" dirty="0">
                <a:solidFill>
                  <a:schemeClr val="tx2"/>
                </a:solidFill>
                <a:effectLst/>
                <a:latin typeface="Arial" panose="020B0604020202020204" pitchFamily="34" charset="0"/>
                <a:ea typeface="Calibri" panose="020F0502020204030204" pitchFamily="34" charset="0"/>
                <a:cs typeface="Times New Roman (Cuerpo en alfa"/>
              </a:rPr>
              <a:t>You need to consider carefully </a:t>
            </a:r>
            <a:r>
              <a:rPr lang="en-US" sz="1800" b="1" kern="100" noProof="0" dirty="0">
                <a:solidFill>
                  <a:schemeClr val="tx2"/>
                </a:solidFill>
                <a:effectLst/>
                <a:latin typeface="Arial" panose="020B0604020202020204" pitchFamily="34" charset="0"/>
                <a:ea typeface="Calibri" panose="020F0502020204030204" pitchFamily="34" charset="0"/>
                <a:cs typeface="Times New Roman (Cuerpo en alfa"/>
              </a:rPr>
              <a:t>what you want to ask </a:t>
            </a:r>
            <a:r>
              <a:rPr lang="en-US" sz="1800" kern="100" noProof="0" dirty="0">
                <a:solidFill>
                  <a:schemeClr val="tx2"/>
                </a:solidFill>
                <a:effectLst/>
                <a:latin typeface="Arial" panose="020B0604020202020204" pitchFamily="34" charset="0"/>
                <a:ea typeface="Calibri" panose="020F0502020204030204" pitchFamily="34" charset="0"/>
                <a:cs typeface="Times New Roman (Cuerpo en alfa"/>
              </a:rPr>
              <a:t>(often more than one question), and the </a:t>
            </a:r>
            <a:r>
              <a:rPr lang="en-US" sz="1800" b="1" kern="100" noProof="0" dirty="0">
                <a:solidFill>
                  <a:schemeClr val="tx2"/>
                </a:solidFill>
                <a:effectLst/>
                <a:latin typeface="Arial" panose="020B0604020202020204" pitchFamily="34" charset="0"/>
                <a:ea typeface="Calibri" panose="020F0502020204030204" pitchFamily="34" charset="0"/>
                <a:cs typeface="Times New Roman (Cuerpo en alfa"/>
              </a:rPr>
              <a:t>sequence</a:t>
            </a:r>
            <a:r>
              <a:rPr lang="en-US" sz="1800" kern="100" noProof="0" dirty="0">
                <a:solidFill>
                  <a:schemeClr val="tx2"/>
                </a:solidFill>
                <a:effectLst/>
                <a:latin typeface="Arial" panose="020B0604020202020204" pitchFamily="34" charset="0"/>
                <a:ea typeface="Calibri" panose="020F0502020204030204" pitchFamily="34" charset="0"/>
                <a:cs typeface="Times New Roman (Cuerpo en alfa"/>
              </a:rPr>
              <a:t>. </a:t>
            </a:r>
          </a:p>
          <a:p>
            <a:endParaRPr lang="en-US" sz="1800" kern="100" noProof="0" dirty="0">
              <a:solidFill>
                <a:schemeClr val="tx2"/>
              </a:solidFill>
              <a:effectLst/>
              <a:latin typeface="Arial" panose="020B0604020202020204" pitchFamily="34" charset="0"/>
              <a:ea typeface="Calibri" panose="020F0502020204030204" pitchFamily="34" charset="0"/>
              <a:cs typeface="Times New Roman (Cuerpo en alfa"/>
            </a:endParaRPr>
          </a:p>
          <a:p>
            <a:r>
              <a:rPr lang="en-US" sz="1800" kern="100" noProof="0" dirty="0">
                <a:solidFill>
                  <a:schemeClr val="tx2"/>
                </a:solidFill>
                <a:effectLst/>
                <a:latin typeface="Arial" panose="020B0604020202020204" pitchFamily="34" charset="0"/>
                <a:ea typeface="Calibri" panose="020F0502020204030204" pitchFamily="34" charset="0"/>
                <a:cs typeface="Times New Roman (Cuerpo en alfa"/>
              </a:rPr>
              <a:t>For example, in many research projects, there are descriptive questions, explanatory questions, evaluative questions, etc.</a:t>
            </a:r>
            <a:endParaRPr lang="en-US" sz="1800" kern="100" noProof="0" dirty="0">
              <a:solidFill>
                <a:schemeClr val="tx2"/>
              </a:solidFill>
              <a:effectLst/>
              <a:latin typeface="Times New Roman" panose="02020603050405020304" pitchFamily="18" charset="0"/>
              <a:ea typeface="Calibri" panose="020F0502020204030204" pitchFamily="34" charset="0"/>
              <a:cs typeface="Times New Roman (Cuerpo en alfa"/>
            </a:endParaRPr>
          </a:p>
          <a:p>
            <a:endParaRPr lang="en-US" sz="1800" noProof="0" dirty="0">
              <a:solidFill>
                <a:schemeClr val="tx2"/>
              </a:solidFill>
            </a:endParaRPr>
          </a:p>
          <a:p>
            <a:endParaRPr lang="en-US" sz="1800" noProof="0" dirty="0">
              <a:solidFill>
                <a:schemeClr val="tx2"/>
              </a:solidFill>
            </a:endParaRPr>
          </a:p>
        </p:txBody>
      </p:sp>
      <p:grpSp>
        <p:nvGrpSpPr>
          <p:cNvPr id="14" name="Group 13">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5" name="Freeform: Shape 14">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7" name="Graphic 6" descr="Question mark">
            <a:extLst>
              <a:ext uri="{FF2B5EF4-FFF2-40B4-BE49-F238E27FC236}">
                <a16:creationId xmlns:a16="http://schemas.microsoft.com/office/drawing/2014/main" id="{789CE38A-272B-9996-F3F2-6DB7C210EC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26344476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EFF200-B80C-855F-EE98-74DF48053139}"/>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Rectangle 13">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ítulo 1">
            <a:extLst>
              <a:ext uri="{FF2B5EF4-FFF2-40B4-BE49-F238E27FC236}">
                <a16:creationId xmlns:a16="http://schemas.microsoft.com/office/drawing/2014/main" id="{15D1FA0F-EF86-CE01-F72A-D6D515D1675F}"/>
              </a:ext>
            </a:extLst>
          </p:cNvPr>
          <p:cNvSpPr>
            <a:spLocks noGrp="1"/>
          </p:cNvSpPr>
          <p:nvPr>
            <p:ph type="title"/>
          </p:nvPr>
        </p:nvSpPr>
        <p:spPr>
          <a:xfrm>
            <a:off x="804672" y="802955"/>
            <a:ext cx="4766330" cy="1454051"/>
          </a:xfrm>
        </p:spPr>
        <p:txBody>
          <a:bodyPr>
            <a:normAutofit/>
          </a:bodyPr>
          <a:lstStyle/>
          <a:p>
            <a:pPr lvl="0">
              <a:spcBef>
                <a:spcPts val="1200"/>
              </a:spcBef>
            </a:pPr>
            <a:r>
              <a:rPr lang="en-US" sz="3600" b="1" kern="100" noProof="0" dirty="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How to question?</a:t>
            </a:r>
            <a:endParaRPr lang="en-US" sz="3600" b="1" kern="100" noProof="0" dirty="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13" name="Marcador de contenido 2">
            <a:extLst>
              <a:ext uri="{FF2B5EF4-FFF2-40B4-BE49-F238E27FC236}">
                <a16:creationId xmlns:a16="http://schemas.microsoft.com/office/drawing/2014/main" id="{04B308FA-24A9-5AE1-AF69-F988D2CEA054}"/>
              </a:ext>
            </a:extLst>
          </p:cNvPr>
          <p:cNvSpPr>
            <a:spLocks noGrp="1"/>
          </p:cNvSpPr>
          <p:nvPr>
            <p:ph idx="1"/>
          </p:nvPr>
        </p:nvSpPr>
        <p:spPr>
          <a:xfrm>
            <a:off x="804672" y="2421683"/>
            <a:ext cx="6031557" cy="3353476"/>
          </a:xfrm>
        </p:spPr>
        <p:txBody>
          <a:bodyPr anchor="t">
            <a:normAutofit/>
          </a:bodyPr>
          <a:lstStyle/>
          <a:p>
            <a:r>
              <a:rPr lang="en-US" sz="1700" kern="100" noProof="0" dirty="0">
                <a:solidFill>
                  <a:schemeClr val="tx2"/>
                </a:solidFill>
                <a:effectLst/>
                <a:latin typeface="Arial" panose="020B0604020202020204" pitchFamily="34" charset="0"/>
                <a:ea typeface="Calibri" panose="020F0502020204030204" pitchFamily="34" charset="0"/>
                <a:cs typeface="Times New Roman (Cuerpo en alfa"/>
              </a:rPr>
              <a:t>Note that these research questions are formulated as interrogatives: Do, What, How, Why. </a:t>
            </a:r>
          </a:p>
          <a:p>
            <a:r>
              <a:rPr lang="en-US" sz="1700" kern="100" noProof="0" dirty="0">
                <a:solidFill>
                  <a:schemeClr val="tx2"/>
                </a:solidFill>
                <a:effectLst/>
                <a:latin typeface="Arial" panose="020B0604020202020204" pitchFamily="34" charset="0"/>
                <a:ea typeface="Calibri" panose="020F0502020204030204" pitchFamily="34" charset="0"/>
                <a:cs typeface="Times New Roman (Cuerpo en alfa"/>
              </a:rPr>
              <a:t>Other research questions might start with Is/Are, When, Where, Who or To what extent? </a:t>
            </a:r>
          </a:p>
          <a:p>
            <a:r>
              <a:rPr lang="en-US" sz="1700" kern="100" noProof="0" dirty="0">
                <a:solidFill>
                  <a:schemeClr val="tx2"/>
                </a:solidFill>
                <a:effectLst/>
                <a:latin typeface="Arial" panose="020B0604020202020204" pitchFamily="34" charset="0"/>
                <a:ea typeface="Calibri" panose="020F0502020204030204" pitchFamily="34" charset="0"/>
                <a:cs typeface="Times New Roman (Cuerpo en alfa"/>
              </a:rPr>
              <a:t>These interrogatives suggest different sorts of research questions:</a:t>
            </a:r>
          </a:p>
          <a:p>
            <a:pPr lvl="1"/>
            <a:r>
              <a:rPr lang="en-US" sz="1700" kern="100" noProof="0" dirty="0">
                <a:solidFill>
                  <a:schemeClr val="tx2"/>
                </a:solidFill>
                <a:effectLst/>
                <a:latin typeface="Arial" panose="020B0604020202020204" pitchFamily="34" charset="0"/>
                <a:ea typeface="Calibri" panose="020F0502020204030204" pitchFamily="34" charset="0"/>
                <a:cs typeface="Times New Roman (Cuerpo en alfa"/>
              </a:rPr>
              <a:t>How, When, Where, What, Is/Are, Do/Does and To what extent may be </a:t>
            </a:r>
            <a:r>
              <a:rPr lang="en-US" sz="1700" b="1" kern="100" noProof="0" dirty="0">
                <a:solidFill>
                  <a:schemeClr val="tx2">
                    <a:lumMod val="75000"/>
                    <a:lumOff val="25000"/>
                  </a:schemeClr>
                </a:solidFill>
                <a:effectLst/>
                <a:latin typeface="Arial" panose="020B0604020202020204" pitchFamily="34" charset="0"/>
                <a:ea typeface="Calibri" panose="020F0502020204030204" pitchFamily="34" charset="0"/>
                <a:cs typeface="Times New Roman (Cuerpo en alfa"/>
              </a:rPr>
              <a:t>descriptive</a:t>
            </a:r>
            <a:r>
              <a:rPr lang="en-US" sz="1700" kern="100" noProof="0" dirty="0">
                <a:solidFill>
                  <a:schemeClr val="tx2"/>
                </a:solidFill>
                <a:effectLst/>
                <a:latin typeface="Arial" panose="020B0604020202020204" pitchFamily="34" charset="0"/>
                <a:ea typeface="Calibri" panose="020F0502020204030204" pitchFamily="34" charset="0"/>
                <a:cs typeface="Times New Roman (Cuerpo en alfa"/>
              </a:rPr>
              <a:t>, </a:t>
            </a:r>
          </a:p>
          <a:p>
            <a:pPr lvl="1"/>
            <a:r>
              <a:rPr lang="en-US" sz="1700" kern="100" noProof="0" dirty="0">
                <a:solidFill>
                  <a:schemeClr val="tx2"/>
                </a:solidFill>
                <a:effectLst/>
                <a:latin typeface="Arial" panose="020B0604020202020204" pitchFamily="34" charset="0"/>
                <a:ea typeface="Calibri" panose="020F0502020204030204" pitchFamily="34" charset="0"/>
                <a:cs typeface="Times New Roman (Cuerpo en alfa"/>
              </a:rPr>
              <a:t>Why is clearly </a:t>
            </a:r>
            <a:r>
              <a:rPr lang="en-US" sz="1700" b="1" kern="100" noProof="0" dirty="0">
                <a:solidFill>
                  <a:srgbClr val="FF0000"/>
                </a:solidFill>
                <a:effectLst/>
                <a:latin typeface="Arial" panose="020B0604020202020204" pitchFamily="34" charset="0"/>
                <a:ea typeface="Calibri" panose="020F0502020204030204" pitchFamily="34" charset="0"/>
                <a:cs typeface="Times New Roman (Cuerpo en alfa"/>
              </a:rPr>
              <a:t>explanatory</a:t>
            </a:r>
            <a:r>
              <a:rPr lang="en-US" sz="1700" kern="100" noProof="0" dirty="0">
                <a:solidFill>
                  <a:schemeClr val="tx2"/>
                </a:solidFill>
                <a:effectLst/>
                <a:latin typeface="Arial" panose="020B0604020202020204" pitchFamily="34" charset="0"/>
                <a:ea typeface="Calibri" panose="020F0502020204030204" pitchFamily="34" charset="0"/>
                <a:cs typeface="Times New Roman (Cuerpo en alfa"/>
              </a:rPr>
              <a:t>.</a:t>
            </a:r>
          </a:p>
          <a:p>
            <a:endParaRPr lang="en-US" sz="1700" noProof="0" dirty="0">
              <a:solidFill>
                <a:schemeClr val="tx2"/>
              </a:solidFill>
            </a:endParaRPr>
          </a:p>
        </p:txBody>
      </p:sp>
      <p:grpSp>
        <p:nvGrpSpPr>
          <p:cNvPr id="16" name="Group 15">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7" name="Freeform: Shape 16">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18">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pic>
        <p:nvPicPr>
          <p:cNvPr id="7" name="Graphic 6" descr="Question mark">
            <a:extLst>
              <a:ext uri="{FF2B5EF4-FFF2-40B4-BE49-F238E27FC236}">
                <a16:creationId xmlns:a16="http://schemas.microsoft.com/office/drawing/2014/main" id="{2EEA8046-C02D-B19D-A6FC-4DC707B041B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708392" y="1819656"/>
            <a:ext cx="4142232" cy="4142232"/>
          </a:xfrm>
          <a:prstGeom prst="rect">
            <a:avLst/>
          </a:prstGeom>
        </p:spPr>
      </p:pic>
    </p:spTree>
    <p:extLst>
      <p:ext uri="{BB962C8B-B14F-4D97-AF65-F5344CB8AC3E}">
        <p14:creationId xmlns:p14="http://schemas.microsoft.com/office/powerpoint/2010/main" val="7528328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18873D23-2DCF-4B31-A009-95721C06E8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C13EF075-D4EF-4929-ADBC-91B27DA199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36" name="Group 35">
            <a:extLst>
              <a:ext uri="{FF2B5EF4-FFF2-40B4-BE49-F238E27FC236}">
                <a16:creationId xmlns:a16="http://schemas.microsoft.com/office/drawing/2014/main" id="{DAA26DFA-AAB2-4973-9C17-16D587C7B1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1863" y="508838"/>
            <a:ext cx="5217958" cy="6239661"/>
            <a:chOff x="-19221" y="251144"/>
            <a:chExt cx="5217958" cy="6239661"/>
          </a:xfrm>
        </p:grpSpPr>
        <p:sp>
          <p:nvSpPr>
            <p:cNvPr id="37" name="Freeform: Shape 36">
              <a:extLst>
                <a:ext uri="{FF2B5EF4-FFF2-40B4-BE49-F238E27FC236}">
                  <a16:creationId xmlns:a16="http://schemas.microsoft.com/office/drawing/2014/main" id="{3F407F11-7321-4BF6-8536-CCE8E34245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251144"/>
              <a:ext cx="5187198" cy="6239661"/>
            </a:xfrm>
            <a:custGeom>
              <a:avLst/>
              <a:gdLst>
                <a:gd name="connsiteX0" fmla="*/ 2011811 w 5187198"/>
                <a:gd name="connsiteY0" fmla="*/ 4 h 6239661"/>
                <a:gd name="connsiteX1" fmla="*/ 2617011 w 5187198"/>
                <a:gd name="connsiteY1" fmla="*/ 70590 h 6239661"/>
                <a:gd name="connsiteX2" fmla="*/ 2690321 w 5187198"/>
                <a:gd name="connsiteY2" fmla="*/ 88146 h 6239661"/>
                <a:gd name="connsiteX3" fmla="*/ 2726863 w 5187198"/>
                <a:gd name="connsiteY3" fmla="*/ 97127 h 6239661"/>
                <a:gd name="connsiteX4" fmla="*/ 2762951 w 5187198"/>
                <a:gd name="connsiteY4" fmla="*/ 107375 h 6239661"/>
                <a:gd name="connsiteX5" fmla="*/ 2834843 w 5187198"/>
                <a:gd name="connsiteY5" fmla="*/ 128493 h 6239661"/>
                <a:gd name="connsiteX6" fmla="*/ 2906574 w 5187198"/>
                <a:gd name="connsiteY6" fmla="*/ 151076 h 6239661"/>
                <a:gd name="connsiteX7" fmla="*/ 3049504 w 5187198"/>
                <a:gd name="connsiteY7" fmla="*/ 202124 h 6239661"/>
                <a:gd name="connsiteX8" fmla="*/ 3189518 w 5187198"/>
                <a:gd name="connsiteY8" fmla="*/ 260159 h 6239661"/>
                <a:gd name="connsiteX9" fmla="*/ 3326048 w 5187198"/>
                <a:gd name="connsiteY9" fmla="*/ 325143 h 6239661"/>
                <a:gd name="connsiteX10" fmla="*/ 3459166 w 5187198"/>
                <a:gd name="connsiteY10" fmla="*/ 395936 h 6239661"/>
                <a:gd name="connsiteX11" fmla="*/ 3588578 w 5187198"/>
                <a:gd name="connsiteY11" fmla="*/ 472343 h 6239661"/>
                <a:gd name="connsiteX12" fmla="*/ 3651864 w 5187198"/>
                <a:gd name="connsiteY12" fmla="*/ 512600 h 6239661"/>
                <a:gd name="connsiteX13" fmla="*/ 3714514 w 5187198"/>
                <a:gd name="connsiteY13" fmla="*/ 553499 h 6239661"/>
                <a:gd name="connsiteX14" fmla="*/ 4181221 w 5187198"/>
                <a:gd name="connsiteY14" fmla="*/ 922912 h 6239661"/>
                <a:gd name="connsiteX15" fmla="*/ 4582963 w 5187198"/>
                <a:gd name="connsiteY15" fmla="*/ 1358264 h 6239661"/>
                <a:gd name="connsiteX16" fmla="*/ 4670721 w 5187198"/>
                <a:gd name="connsiteY16" fmla="*/ 1477644 h 6239661"/>
                <a:gd name="connsiteX17" fmla="*/ 4752378 w 5187198"/>
                <a:gd name="connsiteY17" fmla="*/ 1601187 h 6239661"/>
                <a:gd name="connsiteX18" fmla="*/ 4772168 w 5187198"/>
                <a:gd name="connsiteY18" fmla="*/ 1632456 h 6239661"/>
                <a:gd name="connsiteX19" fmla="*/ 4782117 w 5187198"/>
                <a:gd name="connsiteY19" fmla="*/ 1648104 h 6239661"/>
                <a:gd name="connsiteX20" fmla="*/ 4791381 w 5187198"/>
                <a:gd name="connsiteY20" fmla="*/ 1664150 h 6239661"/>
                <a:gd name="connsiteX21" fmla="*/ 4828190 w 5187198"/>
                <a:gd name="connsiteY21" fmla="*/ 1728379 h 6239661"/>
                <a:gd name="connsiteX22" fmla="*/ 4864832 w 5187198"/>
                <a:gd name="connsiteY22" fmla="*/ 1792796 h 6239661"/>
                <a:gd name="connsiteX23" fmla="*/ 4899201 w 5187198"/>
                <a:gd name="connsiteY23" fmla="*/ 1858342 h 6239661"/>
                <a:gd name="connsiteX24" fmla="*/ 4933266 w 5187198"/>
                <a:gd name="connsiteY24" fmla="*/ 1924155 h 6239661"/>
                <a:gd name="connsiteX25" fmla="*/ 4964403 w 5187198"/>
                <a:gd name="connsiteY25" fmla="*/ 1991384 h 6239661"/>
                <a:gd name="connsiteX26" fmla="*/ 4995019 w 5187198"/>
                <a:gd name="connsiteY26" fmla="*/ 2058823 h 6239661"/>
                <a:gd name="connsiteX27" fmla="*/ 5021999 w 5187198"/>
                <a:gd name="connsiteY27" fmla="*/ 2127723 h 6239661"/>
                <a:gd name="connsiteX28" fmla="*/ 5048321 w 5187198"/>
                <a:gd name="connsiteY28" fmla="*/ 2196908 h 6239661"/>
                <a:gd name="connsiteX29" fmla="*/ 5070546 w 5187198"/>
                <a:gd name="connsiteY29" fmla="*/ 2267547 h 6239661"/>
                <a:gd name="connsiteX30" fmla="*/ 5092171 w 5187198"/>
                <a:gd name="connsiteY30" fmla="*/ 2338256 h 6239661"/>
                <a:gd name="connsiteX31" fmla="*/ 5110305 w 5187198"/>
                <a:gd name="connsiteY31" fmla="*/ 2409886 h 6239661"/>
                <a:gd name="connsiteX32" fmla="*/ 5186393 w 5187198"/>
                <a:gd name="connsiteY32" fmla="*/ 2992022 h 6239661"/>
                <a:gd name="connsiteX33" fmla="*/ 5149045 w 5187198"/>
                <a:gd name="connsiteY33" fmla="*/ 3571816 h 6239661"/>
                <a:gd name="connsiteX34" fmla="*/ 5126572 w 5187198"/>
                <a:gd name="connsiteY34" fmla="*/ 3714520 h 6239661"/>
                <a:gd name="connsiteX35" fmla="*/ 5099067 w 5187198"/>
                <a:gd name="connsiteY35" fmla="*/ 3856108 h 6239661"/>
                <a:gd name="connsiteX36" fmla="*/ 5095699 w 5187198"/>
                <a:gd name="connsiteY36" fmla="*/ 3873868 h 6239661"/>
                <a:gd name="connsiteX37" fmla="*/ 5091573 w 5187198"/>
                <a:gd name="connsiteY37" fmla="*/ 3891426 h 6239661"/>
                <a:gd name="connsiteX38" fmla="*/ 5083324 w 5187198"/>
                <a:gd name="connsiteY38" fmla="*/ 3926541 h 6239661"/>
                <a:gd name="connsiteX39" fmla="*/ 5067256 w 5187198"/>
                <a:gd name="connsiteY39" fmla="*/ 3996889 h 6239661"/>
                <a:gd name="connsiteX40" fmla="*/ 5059194 w 5187198"/>
                <a:gd name="connsiteY40" fmla="*/ 4032171 h 6239661"/>
                <a:gd name="connsiteX41" fmla="*/ 5049522 w 5187198"/>
                <a:gd name="connsiteY41" fmla="*/ 4067833 h 6239661"/>
                <a:gd name="connsiteX42" fmla="*/ 5040067 w 5187198"/>
                <a:gd name="connsiteY42" fmla="*/ 4103553 h 6239661"/>
                <a:gd name="connsiteX43" fmla="*/ 5028960 w 5187198"/>
                <a:gd name="connsiteY43" fmla="*/ 4138946 h 6239661"/>
                <a:gd name="connsiteX44" fmla="*/ 4917351 w 5187198"/>
                <a:gd name="connsiteY44" fmla="*/ 4417041 h 6239661"/>
                <a:gd name="connsiteX45" fmla="*/ 4756163 w 5187198"/>
                <a:gd name="connsiteY45" fmla="*/ 4676402 h 6239661"/>
                <a:gd name="connsiteX46" fmla="*/ 4322493 w 5187198"/>
                <a:gd name="connsiteY46" fmla="*/ 5105604 h 6239661"/>
                <a:gd name="connsiteX47" fmla="*/ 3840510 w 5187198"/>
                <a:gd name="connsiteY47" fmla="*/ 5429590 h 6239661"/>
                <a:gd name="connsiteX48" fmla="*/ 3606447 w 5187198"/>
                <a:gd name="connsiteY48" fmla="*/ 5572862 h 6239661"/>
                <a:gd name="connsiteX49" fmla="*/ 3488814 w 5187198"/>
                <a:gd name="connsiteY49" fmla="*/ 5647178 h 6239661"/>
                <a:gd name="connsiteX50" fmla="*/ 3365864 w 5187198"/>
                <a:gd name="connsiteY50" fmla="*/ 5722735 h 6239661"/>
                <a:gd name="connsiteX51" fmla="*/ 2839486 w 5187198"/>
                <a:gd name="connsiteY51" fmla="*/ 5999120 h 6239661"/>
                <a:gd name="connsiteX52" fmla="*/ 2242423 w 5187198"/>
                <a:gd name="connsiteY52" fmla="*/ 6192346 h 6239661"/>
                <a:gd name="connsiteX53" fmla="*/ 1589380 w 5187198"/>
                <a:gd name="connsiteY53" fmla="*/ 6230657 h 6239661"/>
                <a:gd name="connsiteX54" fmla="*/ 1548244 w 5187198"/>
                <a:gd name="connsiteY54" fmla="*/ 6226706 h 6239661"/>
                <a:gd name="connsiteX55" fmla="*/ 1507348 w 5187198"/>
                <a:gd name="connsiteY55" fmla="*/ 6221428 h 6239661"/>
                <a:gd name="connsiteX56" fmla="*/ 1466401 w 5187198"/>
                <a:gd name="connsiteY56" fmla="*/ 6215904 h 6239661"/>
                <a:gd name="connsiteX57" fmla="*/ 1425773 w 5187198"/>
                <a:gd name="connsiteY57" fmla="*/ 6209191 h 6239661"/>
                <a:gd name="connsiteX58" fmla="*/ 1344960 w 5187198"/>
                <a:gd name="connsiteY58" fmla="*/ 6193681 h 6239661"/>
                <a:gd name="connsiteX59" fmla="*/ 1265007 w 5187198"/>
                <a:gd name="connsiteY59" fmla="*/ 6175388 h 6239661"/>
                <a:gd name="connsiteX60" fmla="*/ 1225415 w 5187198"/>
                <a:gd name="connsiteY60" fmla="*/ 6165243 h 6239661"/>
                <a:gd name="connsiteX61" fmla="*/ 1186567 w 5187198"/>
                <a:gd name="connsiteY61" fmla="*/ 6154486 h 6239661"/>
                <a:gd name="connsiteX62" fmla="*/ 1111158 w 5187198"/>
                <a:gd name="connsiteY62" fmla="*/ 6130918 h 6239661"/>
                <a:gd name="connsiteX63" fmla="*/ 1035915 w 5187198"/>
                <a:gd name="connsiteY63" fmla="*/ 6107163 h 6239661"/>
                <a:gd name="connsiteX64" fmla="*/ 961579 w 5187198"/>
                <a:gd name="connsiteY64" fmla="*/ 6079594 h 6239661"/>
                <a:gd name="connsiteX65" fmla="*/ 395297 w 5187198"/>
                <a:gd name="connsiteY65" fmla="*/ 5792812 h 6239661"/>
                <a:gd name="connsiteX66" fmla="*/ 265239 w 5187198"/>
                <a:gd name="connsiteY66" fmla="*/ 5701511 h 6239661"/>
                <a:gd name="connsiteX67" fmla="*/ 233756 w 5187198"/>
                <a:gd name="connsiteY67" fmla="*/ 5677542 h 6239661"/>
                <a:gd name="connsiteX68" fmla="*/ 202800 w 5187198"/>
                <a:gd name="connsiteY68" fmla="*/ 5652902 h 6239661"/>
                <a:gd name="connsiteX69" fmla="*/ 140918 w 5187198"/>
                <a:gd name="connsiteY69" fmla="*/ 5603515 h 6239661"/>
                <a:gd name="connsiteX70" fmla="*/ 110625 w 5187198"/>
                <a:gd name="connsiteY70" fmla="*/ 5578127 h 6239661"/>
                <a:gd name="connsiteX71" fmla="*/ 95631 w 5187198"/>
                <a:gd name="connsiteY71" fmla="*/ 5565299 h 6239661"/>
                <a:gd name="connsiteX72" fmla="*/ 81966 w 5187198"/>
                <a:gd name="connsiteY72" fmla="*/ 5550973 h 6239661"/>
                <a:gd name="connsiteX73" fmla="*/ 27991 w 5187198"/>
                <a:gd name="connsiteY73" fmla="*/ 5493272 h 6239661"/>
                <a:gd name="connsiteX74" fmla="*/ 1454 w 5187198"/>
                <a:gd name="connsiteY74" fmla="*/ 5464252 h 6239661"/>
                <a:gd name="connsiteX75" fmla="*/ 0 w 5187198"/>
                <a:gd name="connsiteY75" fmla="*/ 5462518 h 6239661"/>
                <a:gd name="connsiteX76" fmla="*/ 0 w 5187198"/>
                <a:gd name="connsiteY76" fmla="*/ 4720187 h 6239661"/>
                <a:gd name="connsiteX77" fmla="*/ 109684 w 5187198"/>
                <a:gd name="connsiteY77" fmla="*/ 4836724 h 6239661"/>
                <a:gd name="connsiteX78" fmla="*/ 306959 w 5187198"/>
                <a:gd name="connsiteY78" fmla="*/ 5007200 h 6239661"/>
                <a:gd name="connsiteX79" fmla="*/ 358101 w 5187198"/>
                <a:gd name="connsiteY79" fmla="*/ 5046057 h 6239661"/>
                <a:gd name="connsiteX80" fmla="*/ 383328 w 5187198"/>
                <a:gd name="connsiteY80" fmla="*/ 5065684 h 6239661"/>
                <a:gd name="connsiteX81" fmla="*/ 409503 w 5187198"/>
                <a:gd name="connsiteY81" fmla="*/ 5083942 h 6239661"/>
                <a:gd name="connsiteX82" fmla="*/ 461889 w 5187198"/>
                <a:gd name="connsiteY82" fmla="*/ 5119888 h 6239661"/>
                <a:gd name="connsiteX83" fmla="*/ 474883 w 5187198"/>
                <a:gd name="connsiteY83" fmla="*/ 5128933 h 6239661"/>
                <a:gd name="connsiteX84" fmla="*/ 486410 w 5187198"/>
                <a:gd name="connsiteY84" fmla="*/ 5139557 h 6239661"/>
                <a:gd name="connsiteX85" fmla="*/ 510852 w 5187198"/>
                <a:gd name="connsiteY85" fmla="*/ 5159089 h 6239661"/>
                <a:gd name="connsiteX86" fmla="*/ 560653 w 5187198"/>
                <a:gd name="connsiteY86" fmla="*/ 5196893 h 6239661"/>
                <a:gd name="connsiteX87" fmla="*/ 585485 w 5187198"/>
                <a:gd name="connsiteY87" fmla="*/ 5215834 h 6239661"/>
                <a:gd name="connsiteX88" fmla="*/ 610707 w 5187198"/>
                <a:gd name="connsiteY88" fmla="*/ 5234185 h 6239661"/>
                <a:gd name="connsiteX89" fmla="*/ 714768 w 5187198"/>
                <a:gd name="connsiteY89" fmla="*/ 5303103 h 6239661"/>
                <a:gd name="connsiteX90" fmla="*/ 1166634 w 5187198"/>
                <a:gd name="connsiteY90" fmla="*/ 5513322 h 6239661"/>
                <a:gd name="connsiteX91" fmla="*/ 1225991 w 5187198"/>
                <a:gd name="connsiteY91" fmla="*/ 5533632 h 6239661"/>
                <a:gd name="connsiteX92" fmla="*/ 1286680 w 5187198"/>
                <a:gd name="connsiteY92" fmla="*/ 5550705 h 6239661"/>
                <a:gd name="connsiteX93" fmla="*/ 1347310 w 5187198"/>
                <a:gd name="connsiteY93" fmla="*/ 5567995 h 6239661"/>
                <a:gd name="connsiteX94" fmla="*/ 1377002 w 5187198"/>
                <a:gd name="connsiteY94" fmla="*/ 5575719 h 6239661"/>
                <a:gd name="connsiteX95" fmla="*/ 1406328 w 5187198"/>
                <a:gd name="connsiteY95" fmla="*/ 5582649 h 6239661"/>
                <a:gd name="connsiteX96" fmla="*/ 1465060 w 5187198"/>
                <a:gd name="connsiteY96" fmla="*/ 5594909 h 6239661"/>
                <a:gd name="connsiteX97" fmla="*/ 1523881 w 5187198"/>
                <a:gd name="connsiteY97" fmla="*/ 5605105 h 6239661"/>
                <a:gd name="connsiteX98" fmla="*/ 1553325 w 5187198"/>
                <a:gd name="connsiteY98" fmla="*/ 5609865 h 6239661"/>
                <a:gd name="connsiteX99" fmla="*/ 1582813 w 5187198"/>
                <a:gd name="connsiteY99" fmla="*/ 5613593 h 6239661"/>
                <a:gd name="connsiteX100" fmla="*/ 1612301 w 5187198"/>
                <a:gd name="connsiteY100" fmla="*/ 5617321 h 6239661"/>
                <a:gd name="connsiteX101" fmla="*/ 1641863 w 5187198"/>
                <a:gd name="connsiteY101" fmla="*/ 5619910 h 6239661"/>
                <a:gd name="connsiteX102" fmla="*/ 2117508 w 5187198"/>
                <a:gd name="connsiteY102" fmla="*/ 5595156 h 6239661"/>
                <a:gd name="connsiteX103" fmla="*/ 2597368 w 5187198"/>
                <a:gd name="connsiteY103" fmla="*/ 5447381 h 6239661"/>
                <a:gd name="connsiteX104" fmla="*/ 3082968 w 5187198"/>
                <a:gd name="connsiteY104" fmla="*/ 5223245 h 6239661"/>
                <a:gd name="connsiteX105" fmla="*/ 3334855 w 5187198"/>
                <a:gd name="connsiteY105" fmla="*/ 5097383 h 6239661"/>
                <a:gd name="connsiteX106" fmla="*/ 3599509 w 5187198"/>
                <a:gd name="connsiteY106" fmla="*/ 4976217 h 6239661"/>
                <a:gd name="connsiteX107" fmla="*/ 4112002 w 5187198"/>
                <a:gd name="connsiteY107" fmla="*/ 4766359 h 6239661"/>
                <a:gd name="connsiteX108" fmla="*/ 4348983 w 5187198"/>
                <a:gd name="connsiteY108" fmla="*/ 4649833 h 6239661"/>
                <a:gd name="connsiteX109" fmla="*/ 4560505 w 5187198"/>
                <a:gd name="connsiteY109" fmla="*/ 4501564 h 6239661"/>
                <a:gd name="connsiteX110" fmla="*/ 4731963 w 5187198"/>
                <a:gd name="connsiteY110" fmla="*/ 4309870 h 6239661"/>
                <a:gd name="connsiteX111" fmla="*/ 4852344 w 5187198"/>
                <a:gd name="connsiteY111" fmla="*/ 4078640 h 6239661"/>
                <a:gd name="connsiteX112" fmla="*/ 4863972 w 5187198"/>
                <a:gd name="connsiteY112" fmla="*/ 4047790 h 6239661"/>
                <a:gd name="connsiteX113" fmla="*/ 4874144 w 5187198"/>
                <a:gd name="connsiteY113" fmla="*/ 4016320 h 6239661"/>
                <a:gd name="connsiteX114" fmla="*/ 4884127 w 5187198"/>
                <a:gd name="connsiteY114" fmla="*/ 3984682 h 6239661"/>
                <a:gd name="connsiteX115" fmla="*/ 4892800 w 5187198"/>
                <a:gd name="connsiteY115" fmla="*/ 3951883 h 6239661"/>
                <a:gd name="connsiteX116" fmla="*/ 4909526 w 5187198"/>
                <a:gd name="connsiteY116" fmla="*/ 3886001 h 6239661"/>
                <a:gd name="connsiteX117" fmla="*/ 4917687 w 5187198"/>
                <a:gd name="connsiteY117" fmla="*/ 3852948 h 6239661"/>
                <a:gd name="connsiteX118" fmla="*/ 4921768 w 5187198"/>
                <a:gd name="connsiteY118" fmla="*/ 3836422 h 6239661"/>
                <a:gd name="connsiteX119" fmla="*/ 4924845 w 5187198"/>
                <a:gd name="connsiteY119" fmla="*/ 3819742 h 6239661"/>
                <a:gd name="connsiteX120" fmla="*/ 4948230 w 5187198"/>
                <a:gd name="connsiteY120" fmla="*/ 3685744 h 6239661"/>
                <a:gd name="connsiteX121" fmla="*/ 4962782 w 5187198"/>
                <a:gd name="connsiteY121" fmla="*/ 3550540 h 6239661"/>
                <a:gd name="connsiteX122" fmla="*/ 4939468 w 5187198"/>
                <a:gd name="connsiteY122" fmla="*/ 3010249 h 6239661"/>
                <a:gd name="connsiteX123" fmla="*/ 4816901 w 5187198"/>
                <a:gd name="connsiteY123" fmla="*/ 2488224 h 6239661"/>
                <a:gd name="connsiteX124" fmla="*/ 4797005 w 5187198"/>
                <a:gd name="connsiteY124" fmla="*/ 2424470 h 6239661"/>
                <a:gd name="connsiteX125" fmla="*/ 4774433 w 5187198"/>
                <a:gd name="connsiteY125" fmla="*/ 2361620 h 6239661"/>
                <a:gd name="connsiteX126" fmla="*/ 4752459 w 5187198"/>
                <a:gd name="connsiteY126" fmla="*/ 2298700 h 6239661"/>
                <a:gd name="connsiteX127" fmla="*/ 4728083 w 5187198"/>
                <a:gd name="connsiteY127" fmla="*/ 2236526 h 6239661"/>
                <a:gd name="connsiteX128" fmla="*/ 4704471 w 5187198"/>
                <a:gd name="connsiteY128" fmla="*/ 2174095 h 6239661"/>
                <a:gd name="connsiteX129" fmla="*/ 4678399 w 5187198"/>
                <a:gd name="connsiteY129" fmla="*/ 2112626 h 6239661"/>
                <a:gd name="connsiteX130" fmla="*/ 4652601 w 5187198"/>
                <a:gd name="connsiteY130" fmla="*/ 2050999 h 6239661"/>
                <a:gd name="connsiteX131" fmla="*/ 4624205 w 5187198"/>
                <a:gd name="connsiteY131" fmla="*/ 1990415 h 6239661"/>
                <a:gd name="connsiteX132" fmla="*/ 4595398 w 5187198"/>
                <a:gd name="connsiteY132" fmla="*/ 1930069 h 6239661"/>
                <a:gd name="connsiteX133" fmla="*/ 4563827 w 5187198"/>
                <a:gd name="connsiteY133" fmla="*/ 1870952 h 6239661"/>
                <a:gd name="connsiteX134" fmla="*/ 4531433 w 5187198"/>
                <a:gd name="connsiteY134" fmla="*/ 1812311 h 6239661"/>
                <a:gd name="connsiteX135" fmla="*/ 4523315 w 5187198"/>
                <a:gd name="connsiteY135" fmla="*/ 1797616 h 6239661"/>
                <a:gd name="connsiteX136" fmla="*/ 4514482 w 5187198"/>
                <a:gd name="connsiteY136" fmla="*/ 1783425 h 6239661"/>
                <a:gd name="connsiteX137" fmla="*/ 4496845 w 5187198"/>
                <a:gd name="connsiteY137" fmla="*/ 1754936 h 6239661"/>
                <a:gd name="connsiteX138" fmla="*/ 4461463 w 5187198"/>
                <a:gd name="connsiteY138" fmla="*/ 1697929 h 6239661"/>
                <a:gd name="connsiteX139" fmla="*/ 4452660 w 5187198"/>
                <a:gd name="connsiteY139" fmla="*/ 1683629 h 6239661"/>
                <a:gd name="connsiteX140" fmla="*/ 4443141 w 5187198"/>
                <a:gd name="connsiteY140" fmla="*/ 1669834 h 6239661"/>
                <a:gd name="connsiteX141" fmla="*/ 4424241 w 5187198"/>
                <a:gd name="connsiteY141" fmla="*/ 1642166 h 6239661"/>
                <a:gd name="connsiteX142" fmla="*/ 4346886 w 5187198"/>
                <a:gd name="connsiteY142" fmla="*/ 1532412 h 6239661"/>
                <a:gd name="connsiteX143" fmla="*/ 3985497 w 5187198"/>
                <a:gd name="connsiteY143" fmla="*/ 1134649 h 6239661"/>
                <a:gd name="connsiteX144" fmla="*/ 3545665 w 5187198"/>
                <a:gd name="connsiteY144" fmla="*/ 825877 h 6239661"/>
                <a:gd name="connsiteX145" fmla="*/ 3486190 w 5187198"/>
                <a:gd name="connsiteY145" fmla="*/ 794756 h 6239661"/>
                <a:gd name="connsiteX146" fmla="*/ 3426182 w 5187198"/>
                <a:gd name="connsiteY146" fmla="*/ 764765 h 6239661"/>
                <a:gd name="connsiteX147" fmla="*/ 3365044 w 5187198"/>
                <a:gd name="connsiteY147" fmla="*/ 737255 h 6239661"/>
                <a:gd name="connsiteX148" fmla="*/ 3334529 w 5187198"/>
                <a:gd name="connsiteY148" fmla="*/ 723514 h 6239661"/>
                <a:gd name="connsiteX149" fmla="*/ 3303733 w 5187198"/>
                <a:gd name="connsiteY149" fmla="*/ 710395 h 6239661"/>
                <a:gd name="connsiteX150" fmla="*/ 3179033 w 5187198"/>
                <a:gd name="connsiteY150" fmla="*/ 662259 h 6239661"/>
                <a:gd name="connsiteX151" fmla="*/ 3052408 w 5187198"/>
                <a:gd name="connsiteY151" fmla="*/ 620447 h 6239661"/>
                <a:gd name="connsiteX152" fmla="*/ 2924325 w 5187198"/>
                <a:gd name="connsiteY152" fmla="*/ 584505 h 6239661"/>
                <a:gd name="connsiteX153" fmla="*/ 2859667 w 5187198"/>
                <a:gd name="connsiteY153" fmla="*/ 569266 h 6239661"/>
                <a:gd name="connsiteX154" fmla="*/ 2795226 w 5187198"/>
                <a:gd name="connsiteY154" fmla="*/ 554085 h 6239661"/>
                <a:gd name="connsiteX155" fmla="*/ 2729702 w 5187198"/>
                <a:gd name="connsiteY155" fmla="*/ 540354 h 6239661"/>
                <a:gd name="connsiteX156" fmla="*/ 2663758 w 5187198"/>
                <a:gd name="connsiteY156" fmla="*/ 527322 h 6239661"/>
                <a:gd name="connsiteX157" fmla="*/ 2630927 w 5187198"/>
                <a:gd name="connsiteY157" fmla="*/ 520495 h 6239661"/>
                <a:gd name="connsiteX158" fmla="*/ 2597965 w 5187198"/>
                <a:gd name="connsiteY158" fmla="*/ 515024 h 6239661"/>
                <a:gd name="connsiteX159" fmla="*/ 2532205 w 5187198"/>
                <a:gd name="connsiteY159" fmla="*/ 503895 h 6239661"/>
                <a:gd name="connsiteX160" fmla="*/ 2010064 w 5187198"/>
                <a:gd name="connsiteY160" fmla="*/ 452552 h 6239661"/>
                <a:gd name="connsiteX161" fmla="*/ 1494552 w 5187198"/>
                <a:gd name="connsiteY161" fmla="*/ 485055 h 6239661"/>
                <a:gd name="connsiteX162" fmla="*/ 1366896 w 5187198"/>
                <a:gd name="connsiteY162" fmla="*/ 509389 h 6239661"/>
                <a:gd name="connsiteX163" fmla="*/ 1240175 w 5187198"/>
                <a:gd name="connsiteY163" fmla="*/ 541045 h 6239661"/>
                <a:gd name="connsiteX164" fmla="*/ 1177438 w 5187198"/>
                <a:gd name="connsiteY164" fmla="*/ 560170 h 6239661"/>
                <a:gd name="connsiteX165" fmla="*/ 1145987 w 5187198"/>
                <a:gd name="connsiteY165" fmla="*/ 569826 h 6239661"/>
                <a:gd name="connsiteX166" fmla="*/ 1130315 w 5187198"/>
                <a:gd name="connsiteY166" fmla="*/ 574669 h 6239661"/>
                <a:gd name="connsiteX167" fmla="*/ 1114873 w 5187198"/>
                <a:gd name="connsiteY167" fmla="*/ 580384 h 6239661"/>
                <a:gd name="connsiteX168" fmla="*/ 1052839 w 5187198"/>
                <a:gd name="connsiteY168" fmla="*/ 602943 h 6239661"/>
                <a:gd name="connsiteX169" fmla="*/ 991135 w 5187198"/>
                <a:gd name="connsiteY169" fmla="*/ 626866 h 6239661"/>
                <a:gd name="connsiteX170" fmla="*/ 930179 w 5187198"/>
                <a:gd name="connsiteY170" fmla="*/ 653191 h 6239661"/>
                <a:gd name="connsiteX171" fmla="*/ 869768 w 5187198"/>
                <a:gd name="connsiteY171" fmla="*/ 680937 h 6239661"/>
                <a:gd name="connsiteX172" fmla="*/ 810085 w 5187198"/>
                <a:gd name="connsiteY172" fmla="*/ 710734 h 6239661"/>
                <a:gd name="connsiteX173" fmla="*/ 751220 w 5187198"/>
                <a:gd name="connsiteY173" fmla="*/ 741794 h 6239661"/>
                <a:gd name="connsiteX174" fmla="*/ 532669 w 5187198"/>
                <a:gd name="connsiteY174" fmla="*/ 881688 h 6239661"/>
                <a:gd name="connsiteX175" fmla="*/ 354185 w 5187198"/>
                <a:gd name="connsiteY175" fmla="*/ 1050286 h 6239661"/>
                <a:gd name="connsiteX176" fmla="*/ 315980 w 5187198"/>
                <a:gd name="connsiteY176" fmla="*/ 1098125 h 6239661"/>
                <a:gd name="connsiteX177" fmla="*/ 280345 w 5187198"/>
                <a:gd name="connsiteY177" fmla="*/ 1149782 h 6239661"/>
                <a:gd name="connsiteX178" fmla="*/ 245890 w 5187198"/>
                <a:gd name="connsiteY178" fmla="*/ 1203959 h 6239661"/>
                <a:gd name="connsiteX179" fmla="*/ 212162 w 5187198"/>
                <a:gd name="connsiteY179" fmla="*/ 1260184 h 6239661"/>
                <a:gd name="connsiteX180" fmla="*/ 80716 w 5187198"/>
                <a:gd name="connsiteY180" fmla="*/ 1502476 h 6239661"/>
                <a:gd name="connsiteX181" fmla="*/ 0 w 5187198"/>
                <a:gd name="connsiteY181" fmla="*/ 1648841 h 6239661"/>
                <a:gd name="connsiteX182" fmla="*/ 0 w 5187198"/>
                <a:gd name="connsiteY182" fmla="*/ 954863 h 6239661"/>
                <a:gd name="connsiteX183" fmla="*/ 43491 w 5187198"/>
                <a:gd name="connsiteY183" fmla="*/ 895513 h 6239661"/>
                <a:gd name="connsiteX184" fmla="*/ 93923 w 5187198"/>
                <a:gd name="connsiteY184" fmla="*/ 834489 h 6239661"/>
                <a:gd name="connsiteX185" fmla="*/ 323465 w 5187198"/>
                <a:gd name="connsiteY185" fmla="*/ 617671 h 6239661"/>
                <a:gd name="connsiteX186" fmla="*/ 574777 w 5187198"/>
                <a:gd name="connsiteY186" fmla="*/ 446794 h 6239661"/>
                <a:gd name="connsiteX187" fmla="*/ 638943 w 5187198"/>
                <a:gd name="connsiteY187" fmla="*/ 408925 h 6239661"/>
                <a:gd name="connsiteX188" fmla="*/ 703505 w 5187198"/>
                <a:gd name="connsiteY188" fmla="*/ 371742 h 6239661"/>
                <a:gd name="connsiteX189" fmla="*/ 769262 w 5187198"/>
                <a:gd name="connsiteY189" fmla="*/ 336154 h 6239661"/>
                <a:gd name="connsiteX190" fmla="*/ 835552 w 5187198"/>
                <a:gd name="connsiteY190" fmla="*/ 301173 h 6239661"/>
                <a:gd name="connsiteX191" fmla="*/ 902979 w 5187198"/>
                <a:gd name="connsiteY191" fmla="*/ 268004 h 6239661"/>
                <a:gd name="connsiteX192" fmla="*/ 971127 w 5187198"/>
                <a:gd name="connsiteY192" fmla="*/ 235607 h 6239661"/>
                <a:gd name="connsiteX193" fmla="*/ 988238 w 5187198"/>
                <a:gd name="connsiteY193" fmla="*/ 227556 h 6239661"/>
                <a:gd name="connsiteX194" fmla="*/ 1005744 w 5187198"/>
                <a:gd name="connsiteY194" fmla="*/ 220191 h 6239661"/>
                <a:gd name="connsiteX195" fmla="*/ 1040729 w 5187198"/>
                <a:gd name="connsiteY195" fmla="*/ 205569 h 6239661"/>
                <a:gd name="connsiteX196" fmla="*/ 1110835 w 5187198"/>
                <a:gd name="connsiteY196" fmla="*/ 176248 h 6239661"/>
                <a:gd name="connsiteX197" fmla="*/ 1254256 w 5187198"/>
                <a:gd name="connsiteY197" fmla="*/ 123796 h 6239661"/>
                <a:gd name="connsiteX198" fmla="*/ 1401310 w 5187198"/>
                <a:gd name="connsiteY198" fmla="*/ 79852 h 6239661"/>
                <a:gd name="connsiteX199" fmla="*/ 2011811 w 5187198"/>
                <a:gd name="connsiteY199" fmla="*/ 4 h 6239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Lst>
              <a:rect l="l" t="t" r="r" b="b"/>
              <a:pathLst>
                <a:path w="5187198" h="6239661">
                  <a:moveTo>
                    <a:pt x="2011811" y="4"/>
                  </a:moveTo>
                  <a:cubicBezTo>
                    <a:pt x="2217306" y="120"/>
                    <a:pt x="2420903" y="25925"/>
                    <a:pt x="2617011" y="70590"/>
                  </a:cubicBezTo>
                  <a:lnTo>
                    <a:pt x="2690321" y="88146"/>
                  </a:lnTo>
                  <a:lnTo>
                    <a:pt x="2726863" y="97127"/>
                  </a:lnTo>
                  <a:lnTo>
                    <a:pt x="2762951" y="107375"/>
                  </a:lnTo>
                  <a:lnTo>
                    <a:pt x="2834843" y="128493"/>
                  </a:lnTo>
                  <a:cubicBezTo>
                    <a:pt x="2858788" y="135605"/>
                    <a:pt x="2882632" y="142226"/>
                    <a:pt x="2906574" y="151076"/>
                  </a:cubicBezTo>
                  <a:cubicBezTo>
                    <a:pt x="2954475" y="167852"/>
                    <a:pt x="3002363" y="183813"/>
                    <a:pt x="3049504" y="202124"/>
                  </a:cubicBezTo>
                  <a:lnTo>
                    <a:pt x="3189518" y="260159"/>
                  </a:lnTo>
                  <a:lnTo>
                    <a:pt x="3326048" y="325143"/>
                  </a:lnTo>
                  <a:cubicBezTo>
                    <a:pt x="3370687" y="348464"/>
                    <a:pt x="3414908" y="372485"/>
                    <a:pt x="3459166" y="395936"/>
                  </a:cubicBezTo>
                  <a:cubicBezTo>
                    <a:pt x="3502947" y="420302"/>
                    <a:pt x="3545491" y="447118"/>
                    <a:pt x="3588578" y="472343"/>
                  </a:cubicBezTo>
                  <a:cubicBezTo>
                    <a:pt x="3610346" y="484551"/>
                    <a:pt x="3630797" y="499072"/>
                    <a:pt x="3651864" y="512600"/>
                  </a:cubicBezTo>
                  <a:lnTo>
                    <a:pt x="3714514" y="553499"/>
                  </a:lnTo>
                  <a:cubicBezTo>
                    <a:pt x="3880005" y="664844"/>
                    <a:pt x="4036083" y="788388"/>
                    <a:pt x="4181221" y="922912"/>
                  </a:cubicBezTo>
                  <a:cubicBezTo>
                    <a:pt x="4326221" y="1057515"/>
                    <a:pt x="4461955" y="1202038"/>
                    <a:pt x="4582963" y="1358264"/>
                  </a:cubicBezTo>
                  <a:cubicBezTo>
                    <a:pt x="4614206" y="1396543"/>
                    <a:pt x="4642091" y="1437400"/>
                    <a:pt x="4670721" y="1477644"/>
                  </a:cubicBezTo>
                  <a:cubicBezTo>
                    <a:pt x="4700172" y="1517414"/>
                    <a:pt x="4725864" y="1559538"/>
                    <a:pt x="4752378" y="1601187"/>
                  </a:cubicBezTo>
                  <a:lnTo>
                    <a:pt x="4772168" y="1632456"/>
                  </a:lnTo>
                  <a:lnTo>
                    <a:pt x="4782117" y="1648104"/>
                  </a:lnTo>
                  <a:lnTo>
                    <a:pt x="4791381" y="1664150"/>
                  </a:lnTo>
                  <a:lnTo>
                    <a:pt x="4828190" y="1728379"/>
                  </a:lnTo>
                  <a:cubicBezTo>
                    <a:pt x="4840266" y="1749930"/>
                    <a:pt x="4853470" y="1770740"/>
                    <a:pt x="4864832" y="1792796"/>
                  </a:cubicBezTo>
                  <a:lnTo>
                    <a:pt x="4899201" y="1858342"/>
                  </a:lnTo>
                  <a:cubicBezTo>
                    <a:pt x="4910484" y="1880260"/>
                    <a:pt x="4922532" y="1901920"/>
                    <a:pt x="4933266" y="1924155"/>
                  </a:cubicBezTo>
                  <a:lnTo>
                    <a:pt x="4964403" y="1991384"/>
                  </a:lnTo>
                  <a:cubicBezTo>
                    <a:pt x="4974618" y="2013829"/>
                    <a:pt x="4985323" y="2036171"/>
                    <a:pt x="4995019" y="2058823"/>
                  </a:cubicBezTo>
                  <a:lnTo>
                    <a:pt x="5021999" y="2127723"/>
                  </a:lnTo>
                  <a:lnTo>
                    <a:pt x="5048321" y="2196908"/>
                  </a:lnTo>
                  <a:lnTo>
                    <a:pt x="5070546" y="2267547"/>
                  </a:lnTo>
                  <a:cubicBezTo>
                    <a:pt x="5078054" y="2291004"/>
                    <a:pt x="5085044" y="2314670"/>
                    <a:pt x="5092171" y="2338256"/>
                  </a:cubicBezTo>
                  <a:cubicBezTo>
                    <a:pt x="5098670" y="2362023"/>
                    <a:pt x="5104296" y="2386019"/>
                    <a:pt x="5110305" y="2409886"/>
                  </a:cubicBezTo>
                  <a:cubicBezTo>
                    <a:pt x="5158097" y="2600976"/>
                    <a:pt x="5182068" y="2797044"/>
                    <a:pt x="5186393" y="2992022"/>
                  </a:cubicBezTo>
                  <a:cubicBezTo>
                    <a:pt x="5191013" y="3187195"/>
                    <a:pt x="5175397" y="3380886"/>
                    <a:pt x="5149045" y="3571816"/>
                  </a:cubicBezTo>
                  <a:cubicBezTo>
                    <a:pt x="5141154" y="3619431"/>
                    <a:pt x="5133539" y="3666889"/>
                    <a:pt x="5126572" y="3714520"/>
                  </a:cubicBezTo>
                  <a:cubicBezTo>
                    <a:pt x="5117276" y="3761759"/>
                    <a:pt x="5107793" y="3808831"/>
                    <a:pt x="5099067" y="3856108"/>
                  </a:cubicBezTo>
                  <a:lnTo>
                    <a:pt x="5095699" y="3873868"/>
                  </a:lnTo>
                  <a:lnTo>
                    <a:pt x="5091573" y="3891426"/>
                  </a:lnTo>
                  <a:lnTo>
                    <a:pt x="5083324" y="3926541"/>
                  </a:lnTo>
                  <a:lnTo>
                    <a:pt x="5067256" y="3996889"/>
                  </a:lnTo>
                  <a:cubicBezTo>
                    <a:pt x="5064451" y="4008657"/>
                    <a:pt x="5062244" y="4020353"/>
                    <a:pt x="5059194" y="4032171"/>
                  </a:cubicBezTo>
                  <a:lnTo>
                    <a:pt x="5049522" y="4067833"/>
                  </a:lnTo>
                  <a:lnTo>
                    <a:pt x="5040067" y="4103553"/>
                  </a:lnTo>
                  <a:cubicBezTo>
                    <a:pt x="5036554" y="4115363"/>
                    <a:pt x="5032689" y="4127194"/>
                    <a:pt x="5028960" y="4138946"/>
                  </a:cubicBezTo>
                  <a:cubicBezTo>
                    <a:pt x="4999693" y="4233462"/>
                    <a:pt x="4962869" y="4326764"/>
                    <a:pt x="4917351" y="4417041"/>
                  </a:cubicBezTo>
                  <a:cubicBezTo>
                    <a:pt x="4871860" y="4507209"/>
                    <a:pt x="4817597" y="4594215"/>
                    <a:pt x="4756163" y="4676402"/>
                  </a:cubicBezTo>
                  <a:cubicBezTo>
                    <a:pt x="4632803" y="4840875"/>
                    <a:pt x="4480597" y="4982783"/>
                    <a:pt x="4322493" y="5105604"/>
                  </a:cubicBezTo>
                  <a:cubicBezTo>
                    <a:pt x="4163928" y="5228420"/>
                    <a:pt x="3999564" y="5332640"/>
                    <a:pt x="3840510" y="5429590"/>
                  </a:cubicBezTo>
                  <a:cubicBezTo>
                    <a:pt x="3760954" y="5478172"/>
                    <a:pt x="3682353" y="5524924"/>
                    <a:pt x="3606447" y="5572862"/>
                  </a:cubicBezTo>
                  <a:lnTo>
                    <a:pt x="3488814" y="5647178"/>
                  </a:lnTo>
                  <a:cubicBezTo>
                    <a:pt x="3448270" y="5672597"/>
                    <a:pt x="3407323" y="5697792"/>
                    <a:pt x="3365864" y="5722735"/>
                  </a:cubicBezTo>
                  <a:cubicBezTo>
                    <a:pt x="3200163" y="5822424"/>
                    <a:pt x="3026125" y="5917328"/>
                    <a:pt x="2839486" y="5999120"/>
                  </a:cubicBezTo>
                  <a:cubicBezTo>
                    <a:pt x="2653201" y="6080891"/>
                    <a:pt x="2453560" y="6149344"/>
                    <a:pt x="2242423" y="6192346"/>
                  </a:cubicBezTo>
                  <a:cubicBezTo>
                    <a:pt x="2031719" y="6235463"/>
                    <a:pt x="1808952" y="6251353"/>
                    <a:pt x="1589380" y="6230657"/>
                  </a:cubicBezTo>
                  <a:lnTo>
                    <a:pt x="1548244" y="6226706"/>
                  </a:lnTo>
                  <a:cubicBezTo>
                    <a:pt x="1534528" y="6225117"/>
                    <a:pt x="1520898" y="6223203"/>
                    <a:pt x="1507348" y="6221428"/>
                  </a:cubicBezTo>
                  <a:lnTo>
                    <a:pt x="1466401" y="6215904"/>
                  </a:lnTo>
                  <a:cubicBezTo>
                    <a:pt x="1452772" y="6213991"/>
                    <a:pt x="1439316" y="6211428"/>
                    <a:pt x="1425773" y="6209191"/>
                  </a:cubicBezTo>
                  <a:cubicBezTo>
                    <a:pt x="1398775" y="6204391"/>
                    <a:pt x="1371610" y="6199779"/>
                    <a:pt x="1344960" y="6193681"/>
                  </a:cubicBezTo>
                  <a:cubicBezTo>
                    <a:pt x="1318251" y="6187799"/>
                    <a:pt x="1291260" y="6182538"/>
                    <a:pt x="1265007" y="6175388"/>
                  </a:cubicBezTo>
                  <a:lnTo>
                    <a:pt x="1225415" y="6165243"/>
                  </a:lnTo>
                  <a:cubicBezTo>
                    <a:pt x="1212163" y="6161924"/>
                    <a:pt x="1198939" y="6158496"/>
                    <a:pt x="1186567" y="6154486"/>
                  </a:cubicBezTo>
                  <a:lnTo>
                    <a:pt x="1111158" y="6130918"/>
                  </a:lnTo>
                  <a:lnTo>
                    <a:pt x="1035915" y="6107163"/>
                  </a:lnTo>
                  <a:cubicBezTo>
                    <a:pt x="1010846" y="6099055"/>
                    <a:pt x="986357" y="6088784"/>
                    <a:pt x="961579" y="6079594"/>
                  </a:cubicBezTo>
                  <a:cubicBezTo>
                    <a:pt x="763709" y="6005594"/>
                    <a:pt x="572401" y="5909703"/>
                    <a:pt x="395297" y="5792812"/>
                  </a:cubicBezTo>
                  <a:lnTo>
                    <a:pt x="265239" y="5701511"/>
                  </a:lnTo>
                  <a:cubicBezTo>
                    <a:pt x="254227" y="5694155"/>
                    <a:pt x="244103" y="5685646"/>
                    <a:pt x="233756" y="5677542"/>
                  </a:cubicBezTo>
                  <a:lnTo>
                    <a:pt x="202800" y="5652902"/>
                  </a:lnTo>
                  <a:lnTo>
                    <a:pt x="140918" y="5603515"/>
                  </a:lnTo>
                  <a:cubicBezTo>
                    <a:pt x="130598" y="5595302"/>
                    <a:pt x="120280" y="5587089"/>
                    <a:pt x="110625" y="5578127"/>
                  </a:cubicBezTo>
                  <a:cubicBezTo>
                    <a:pt x="105647" y="5573779"/>
                    <a:pt x="100444" y="5569834"/>
                    <a:pt x="95631" y="5565299"/>
                  </a:cubicBezTo>
                  <a:cubicBezTo>
                    <a:pt x="90955" y="5560684"/>
                    <a:pt x="86505" y="5555666"/>
                    <a:pt x="81966" y="5550973"/>
                  </a:cubicBezTo>
                  <a:lnTo>
                    <a:pt x="27991" y="5493272"/>
                  </a:lnTo>
                  <a:cubicBezTo>
                    <a:pt x="19109" y="5483589"/>
                    <a:pt x="9758" y="5474359"/>
                    <a:pt x="1454" y="5464252"/>
                  </a:cubicBezTo>
                  <a:lnTo>
                    <a:pt x="0" y="5462518"/>
                  </a:lnTo>
                  <a:lnTo>
                    <a:pt x="0" y="4720187"/>
                  </a:lnTo>
                  <a:lnTo>
                    <a:pt x="109684" y="4836724"/>
                  </a:lnTo>
                  <a:cubicBezTo>
                    <a:pt x="173316" y="4897375"/>
                    <a:pt x="239447" y="4954160"/>
                    <a:pt x="306959" y="5007200"/>
                  </a:cubicBezTo>
                  <a:lnTo>
                    <a:pt x="358101" y="5046057"/>
                  </a:lnTo>
                  <a:lnTo>
                    <a:pt x="383328" y="5065684"/>
                  </a:lnTo>
                  <a:cubicBezTo>
                    <a:pt x="391637" y="5072316"/>
                    <a:pt x="400805" y="5077902"/>
                    <a:pt x="409503" y="5083942"/>
                  </a:cubicBezTo>
                  <a:lnTo>
                    <a:pt x="461889" y="5119888"/>
                  </a:lnTo>
                  <a:cubicBezTo>
                    <a:pt x="466184" y="5122893"/>
                    <a:pt x="470616" y="5125820"/>
                    <a:pt x="474883" y="5128933"/>
                  </a:cubicBezTo>
                  <a:cubicBezTo>
                    <a:pt x="478982" y="5132235"/>
                    <a:pt x="482476" y="5136069"/>
                    <a:pt x="486410" y="5139557"/>
                  </a:cubicBezTo>
                  <a:cubicBezTo>
                    <a:pt x="494140" y="5146613"/>
                    <a:pt x="502565" y="5152812"/>
                    <a:pt x="510852" y="5159089"/>
                  </a:cubicBezTo>
                  <a:lnTo>
                    <a:pt x="560653" y="5196893"/>
                  </a:lnTo>
                  <a:lnTo>
                    <a:pt x="585485" y="5215834"/>
                  </a:lnTo>
                  <a:cubicBezTo>
                    <a:pt x="593773" y="5222111"/>
                    <a:pt x="601864" y="5228685"/>
                    <a:pt x="610707" y="5234185"/>
                  </a:cubicBezTo>
                  <a:lnTo>
                    <a:pt x="714768" y="5303103"/>
                  </a:lnTo>
                  <a:cubicBezTo>
                    <a:pt x="856162" y="5390603"/>
                    <a:pt x="1008099" y="5459947"/>
                    <a:pt x="1166634" y="5513322"/>
                  </a:cubicBezTo>
                  <a:cubicBezTo>
                    <a:pt x="1186540" y="5519932"/>
                    <a:pt x="1205774" y="5527751"/>
                    <a:pt x="1225991" y="5533632"/>
                  </a:cubicBezTo>
                  <a:lnTo>
                    <a:pt x="1286680" y="5550705"/>
                  </a:lnTo>
                  <a:lnTo>
                    <a:pt x="1347310" y="5567995"/>
                  </a:lnTo>
                  <a:cubicBezTo>
                    <a:pt x="1357469" y="5571180"/>
                    <a:pt x="1367261" y="5573572"/>
                    <a:pt x="1377002" y="5575719"/>
                  </a:cubicBezTo>
                  <a:lnTo>
                    <a:pt x="1406328" y="5582649"/>
                  </a:lnTo>
                  <a:cubicBezTo>
                    <a:pt x="1425825" y="5587757"/>
                    <a:pt x="1445490" y="5590939"/>
                    <a:pt x="1465060" y="5594909"/>
                  </a:cubicBezTo>
                  <a:cubicBezTo>
                    <a:pt x="1484652" y="5599231"/>
                    <a:pt x="1504324" y="5601952"/>
                    <a:pt x="1523881" y="5605105"/>
                  </a:cubicBezTo>
                  <a:cubicBezTo>
                    <a:pt x="1533660" y="5606682"/>
                    <a:pt x="1543460" y="5608613"/>
                    <a:pt x="1553325" y="5609865"/>
                  </a:cubicBezTo>
                  <a:lnTo>
                    <a:pt x="1582813" y="5613593"/>
                  </a:lnTo>
                  <a:lnTo>
                    <a:pt x="1612301" y="5617321"/>
                  </a:lnTo>
                  <a:lnTo>
                    <a:pt x="1641863" y="5619910"/>
                  </a:lnTo>
                  <a:cubicBezTo>
                    <a:pt x="1799348" y="5633940"/>
                    <a:pt x="1957913" y="5625770"/>
                    <a:pt x="2117508" y="5595156"/>
                  </a:cubicBezTo>
                  <a:cubicBezTo>
                    <a:pt x="2277124" y="5564895"/>
                    <a:pt x="2437004" y="5512449"/>
                    <a:pt x="2597368" y="5447381"/>
                  </a:cubicBezTo>
                  <a:cubicBezTo>
                    <a:pt x="2757791" y="5382096"/>
                    <a:pt x="2918855" y="5304464"/>
                    <a:pt x="3082968" y="5223245"/>
                  </a:cubicBezTo>
                  <a:lnTo>
                    <a:pt x="3334855" y="5097383"/>
                  </a:lnTo>
                  <a:cubicBezTo>
                    <a:pt x="3423528" y="5054142"/>
                    <a:pt x="3511773" y="5013798"/>
                    <a:pt x="3599509" y="4976217"/>
                  </a:cubicBezTo>
                  <a:cubicBezTo>
                    <a:pt x="3774960" y="4900701"/>
                    <a:pt x="3948276" y="4837481"/>
                    <a:pt x="4112002" y="4766359"/>
                  </a:cubicBezTo>
                  <a:cubicBezTo>
                    <a:pt x="4193972" y="4730827"/>
                    <a:pt x="4273429" y="4692997"/>
                    <a:pt x="4348983" y="4649833"/>
                  </a:cubicBezTo>
                  <a:cubicBezTo>
                    <a:pt x="4424508" y="4606778"/>
                    <a:pt x="4496050" y="4558250"/>
                    <a:pt x="4560505" y="4501564"/>
                  </a:cubicBezTo>
                  <a:cubicBezTo>
                    <a:pt x="4625198" y="4445289"/>
                    <a:pt x="4682991" y="4381021"/>
                    <a:pt x="4731963" y="4309870"/>
                  </a:cubicBezTo>
                  <a:cubicBezTo>
                    <a:pt x="4781043" y="4238747"/>
                    <a:pt x="4821275" y="4160848"/>
                    <a:pt x="4852344" y="4078640"/>
                  </a:cubicBezTo>
                  <a:lnTo>
                    <a:pt x="4863972" y="4047790"/>
                  </a:lnTo>
                  <a:lnTo>
                    <a:pt x="4874144" y="4016320"/>
                  </a:lnTo>
                  <a:lnTo>
                    <a:pt x="4884127" y="3984682"/>
                  </a:lnTo>
                  <a:cubicBezTo>
                    <a:pt x="4887242" y="3973925"/>
                    <a:pt x="4889981" y="3962835"/>
                    <a:pt x="4892800" y="3951883"/>
                  </a:cubicBezTo>
                  <a:lnTo>
                    <a:pt x="4909526" y="3886001"/>
                  </a:lnTo>
                  <a:lnTo>
                    <a:pt x="4917687" y="3852948"/>
                  </a:lnTo>
                  <a:lnTo>
                    <a:pt x="4921768" y="3836422"/>
                  </a:lnTo>
                  <a:lnTo>
                    <a:pt x="4924845" y="3819742"/>
                  </a:lnTo>
                  <a:cubicBezTo>
                    <a:pt x="4933092" y="3775120"/>
                    <a:pt x="4941231" y="3730469"/>
                    <a:pt x="4948230" y="3685744"/>
                  </a:cubicBezTo>
                  <a:cubicBezTo>
                    <a:pt x="4953579" y="3640694"/>
                    <a:pt x="4958249" y="3595577"/>
                    <a:pt x="4962782" y="3550540"/>
                  </a:cubicBezTo>
                  <a:cubicBezTo>
                    <a:pt x="4976580" y="3369692"/>
                    <a:pt x="4965812" y="3187942"/>
                    <a:pt x="4939468" y="3010249"/>
                  </a:cubicBezTo>
                  <a:cubicBezTo>
                    <a:pt x="4912965" y="2832281"/>
                    <a:pt x="4870237" y="2658196"/>
                    <a:pt x="4816901" y="2488224"/>
                  </a:cubicBezTo>
                  <a:cubicBezTo>
                    <a:pt x="4810197" y="2466954"/>
                    <a:pt x="4803984" y="2445582"/>
                    <a:pt x="4797005" y="2424470"/>
                  </a:cubicBezTo>
                  <a:cubicBezTo>
                    <a:pt x="4789399" y="2403537"/>
                    <a:pt x="4781686" y="2382574"/>
                    <a:pt x="4774433" y="2361620"/>
                  </a:cubicBezTo>
                  <a:lnTo>
                    <a:pt x="4752459" y="2298700"/>
                  </a:lnTo>
                  <a:lnTo>
                    <a:pt x="4728083" y="2236526"/>
                  </a:lnTo>
                  <a:cubicBezTo>
                    <a:pt x="4719957" y="2215802"/>
                    <a:pt x="4712352" y="2194869"/>
                    <a:pt x="4704471" y="2174095"/>
                  </a:cubicBezTo>
                  <a:lnTo>
                    <a:pt x="4678399" y="2112626"/>
                  </a:lnTo>
                  <a:lnTo>
                    <a:pt x="4652601" y="2050999"/>
                  </a:lnTo>
                  <a:cubicBezTo>
                    <a:pt x="4643711" y="2030533"/>
                    <a:pt x="4633616" y="2010672"/>
                    <a:pt x="4624205" y="1990415"/>
                  </a:cubicBezTo>
                  <a:lnTo>
                    <a:pt x="4595398" y="1930069"/>
                  </a:lnTo>
                  <a:cubicBezTo>
                    <a:pt x="4585714" y="1909969"/>
                    <a:pt x="4574413" y="1890713"/>
                    <a:pt x="4563827" y="1870952"/>
                  </a:cubicBezTo>
                  <a:lnTo>
                    <a:pt x="4531433" y="1812311"/>
                  </a:lnTo>
                  <a:lnTo>
                    <a:pt x="4523315" y="1797616"/>
                  </a:lnTo>
                  <a:lnTo>
                    <a:pt x="4514482" y="1783425"/>
                  </a:lnTo>
                  <a:lnTo>
                    <a:pt x="4496845" y="1754936"/>
                  </a:lnTo>
                  <a:lnTo>
                    <a:pt x="4461463" y="1697929"/>
                  </a:lnTo>
                  <a:lnTo>
                    <a:pt x="4452660" y="1683629"/>
                  </a:lnTo>
                  <a:lnTo>
                    <a:pt x="4443141" y="1669834"/>
                  </a:lnTo>
                  <a:lnTo>
                    <a:pt x="4424241" y="1642166"/>
                  </a:lnTo>
                  <a:cubicBezTo>
                    <a:pt x="4399005" y="1605265"/>
                    <a:pt x="4374512" y="1567751"/>
                    <a:pt x="4346886" y="1532412"/>
                  </a:cubicBezTo>
                  <a:cubicBezTo>
                    <a:pt x="4240477" y="1388328"/>
                    <a:pt x="4120362" y="1253437"/>
                    <a:pt x="3985497" y="1134649"/>
                  </a:cubicBezTo>
                  <a:cubicBezTo>
                    <a:pt x="3850799" y="1015675"/>
                    <a:pt x="3702920" y="911715"/>
                    <a:pt x="3545665" y="825877"/>
                  </a:cubicBezTo>
                  <a:lnTo>
                    <a:pt x="3486190" y="794756"/>
                  </a:lnTo>
                  <a:cubicBezTo>
                    <a:pt x="3466181" y="784640"/>
                    <a:pt x="3446893" y="773560"/>
                    <a:pt x="3426182" y="764765"/>
                  </a:cubicBezTo>
                  <a:lnTo>
                    <a:pt x="3365044" y="737255"/>
                  </a:lnTo>
                  <a:lnTo>
                    <a:pt x="3334529" y="723514"/>
                  </a:lnTo>
                  <a:cubicBezTo>
                    <a:pt x="3324394" y="718943"/>
                    <a:pt x="3314287" y="714265"/>
                    <a:pt x="3303733" y="710395"/>
                  </a:cubicBezTo>
                  <a:cubicBezTo>
                    <a:pt x="3262013" y="694346"/>
                    <a:pt x="3220711" y="677599"/>
                    <a:pt x="3179033" y="662259"/>
                  </a:cubicBezTo>
                  <a:lnTo>
                    <a:pt x="3052408" y="620447"/>
                  </a:lnTo>
                  <a:lnTo>
                    <a:pt x="2924325" y="584505"/>
                  </a:lnTo>
                  <a:cubicBezTo>
                    <a:pt x="2903106" y="578471"/>
                    <a:pt x="2881119" y="574434"/>
                    <a:pt x="2859667" y="569266"/>
                  </a:cubicBezTo>
                  <a:lnTo>
                    <a:pt x="2795226" y="554085"/>
                  </a:lnTo>
                  <a:cubicBezTo>
                    <a:pt x="2774078" y="548652"/>
                    <a:pt x="2751709" y="544744"/>
                    <a:pt x="2729702" y="540354"/>
                  </a:cubicBezTo>
                  <a:lnTo>
                    <a:pt x="2663758" y="527322"/>
                  </a:lnTo>
                  <a:lnTo>
                    <a:pt x="2630927" y="520495"/>
                  </a:lnTo>
                  <a:lnTo>
                    <a:pt x="2597965" y="515024"/>
                  </a:lnTo>
                  <a:cubicBezTo>
                    <a:pt x="2575970" y="511449"/>
                    <a:pt x="2554112" y="507795"/>
                    <a:pt x="2532205" y="503895"/>
                  </a:cubicBezTo>
                  <a:cubicBezTo>
                    <a:pt x="2357016" y="475037"/>
                    <a:pt x="2182954" y="456682"/>
                    <a:pt x="2010064" y="452552"/>
                  </a:cubicBezTo>
                  <a:cubicBezTo>
                    <a:pt x="1837255" y="448558"/>
                    <a:pt x="1665388" y="457916"/>
                    <a:pt x="1494552" y="485055"/>
                  </a:cubicBezTo>
                  <a:cubicBezTo>
                    <a:pt x="1452133" y="492816"/>
                    <a:pt x="1409569" y="501117"/>
                    <a:pt x="1366896" y="509389"/>
                  </a:cubicBezTo>
                  <a:cubicBezTo>
                    <a:pt x="1324862" y="520035"/>
                    <a:pt x="1282333" y="529505"/>
                    <a:pt x="1240175" y="541045"/>
                  </a:cubicBezTo>
                  <a:lnTo>
                    <a:pt x="1177438" y="560170"/>
                  </a:lnTo>
                  <a:lnTo>
                    <a:pt x="1145987" y="569826"/>
                  </a:lnTo>
                  <a:lnTo>
                    <a:pt x="1130315" y="574669"/>
                  </a:lnTo>
                  <a:lnTo>
                    <a:pt x="1114873" y="580384"/>
                  </a:lnTo>
                  <a:lnTo>
                    <a:pt x="1052839" y="602943"/>
                  </a:lnTo>
                  <a:cubicBezTo>
                    <a:pt x="1032151" y="610499"/>
                    <a:pt x="1011255" y="617535"/>
                    <a:pt x="991135" y="626866"/>
                  </a:cubicBezTo>
                  <a:lnTo>
                    <a:pt x="930179" y="653191"/>
                  </a:lnTo>
                  <a:cubicBezTo>
                    <a:pt x="909850" y="662002"/>
                    <a:pt x="889443" y="670676"/>
                    <a:pt x="869768" y="680937"/>
                  </a:cubicBezTo>
                  <a:lnTo>
                    <a:pt x="810085" y="710734"/>
                  </a:lnTo>
                  <a:cubicBezTo>
                    <a:pt x="790331" y="720859"/>
                    <a:pt x="770124" y="730514"/>
                    <a:pt x="751220" y="741794"/>
                  </a:cubicBezTo>
                  <a:cubicBezTo>
                    <a:pt x="673929" y="784955"/>
                    <a:pt x="598827" y="830326"/>
                    <a:pt x="532669" y="881688"/>
                  </a:cubicBezTo>
                  <a:cubicBezTo>
                    <a:pt x="464226" y="931625"/>
                    <a:pt x="406969" y="988270"/>
                    <a:pt x="354185" y="1050286"/>
                  </a:cubicBezTo>
                  <a:lnTo>
                    <a:pt x="315980" y="1098125"/>
                  </a:lnTo>
                  <a:lnTo>
                    <a:pt x="280345" y="1149782"/>
                  </a:lnTo>
                  <a:cubicBezTo>
                    <a:pt x="268144" y="1166335"/>
                    <a:pt x="257438" y="1185955"/>
                    <a:pt x="245890" y="1203959"/>
                  </a:cubicBezTo>
                  <a:cubicBezTo>
                    <a:pt x="234552" y="1222481"/>
                    <a:pt x="223171" y="1240298"/>
                    <a:pt x="212162" y="1260184"/>
                  </a:cubicBezTo>
                  <a:cubicBezTo>
                    <a:pt x="168299" y="1337574"/>
                    <a:pt x="125055" y="1419360"/>
                    <a:pt x="80716" y="1502476"/>
                  </a:cubicBezTo>
                  <a:lnTo>
                    <a:pt x="0" y="1648841"/>
                  </a:lnTo>
                  <a:lnTo>
                    <a:pt x="0" y="954863"/>
                  </a:lnTo>
                  <a:lnTo>
                    <a:pt x="43491" y="895513"/>
                  </a:lnTo>
                  <a:cubicBezTo>
                    <a:pt x="59888" y="874984"/>
                    <a:pt x="77014" y="854766"/>
                    <a:pt x="93923" y="834489"/>
                  </a:cubicBezTo>
                  <a:cubicBezTo>
                    <a:pt x="163245" y="754880"/>
                    <a:pt x="240806" y="679565"/>
                    <a:pt x="323465" y="617671"/>
                  </a:cubicBezTo>
                  <a:cubicBezTo>
                    <a:pt x="405002" y="553042"/>
                    <a:pt x="490132" y="499230"/>
                    <a:pt x="574777" y="446794"/>
                  </a:cubicBezTo>
                  <a:cubicBezTo>
                    <a:pt x="595733" y="433050"/>
                    <a:pt x="617442" y="421248"/>
                    <a:pt x="638943" y="408925"/>
                  </a:cubicBezTo>
                  <a:lnTo>
                    <a:pt x="703505" y="371742"/>
                  </a:lnTo>
                  <a:cubicBezTo>
                    <a:pt x="724798" y="358900"/>
                    <a:pt x="747120" y="347842"/>
                    <a:pt x="769262" y="336154"/>
                  </a:cubicBezTo>
                  <a:lnTo>
                    <a:pt x="835552" y="301173"/>
                  </a:lnTo>
                  <a:cubicBezTo>
                    <a:pt x="857427" y="289183"/>
                    <a:pt x="880470" y="278896"/>
                    <a:pt x="902979" y="268004"/>
                  </a:cubicBezTo>
                  <a:lnTo>
                    <a:pt x="971127" y="235607"/>
                  </a:lnTo>
                  <a:lnTo>
                    <a:pt x="988238" y="227556"/>
                  </a:lnTo>
                  <a:lnTo>
                    <a:pt x="1005744" y="220191"/>
                  </a:lnTo>
                  <a:lnTo>
                    <a:pt x="1040729" y="205569"/>
                  </a:lnTo>
                  <a:lnTo>
                    <a:pt x="1110835" y="176248"/>
                  </a:lnTo>
                  <a:cubicBezTo>
                    <a:pt x="1157999" y="157703"/>
                    <a:pt x="1206322" y="141323"/>
                    <a:pt x="1254256" y="123796"/>
                  </a:cubicBezTo>
                  <a:cubicBezTo>
                    <a:pt x="1302938" y="108671"/>
                    <a:pt x="1352074" y="94017"/>
                    <a:pt x="1401310" y="79852"/>
                  </a:cubicBezTo>
                  <a:cubicBezTo>
                    <a:pt x="1599497" y="26774"/>
                    <a:pt x="1806373" y="-329"/>
                    <a:pt x="2011811" y="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8" name="Freeform: Shape 37">
              <a:extLst>
                <a:ext uri="{FF2B5EF4-FFF2-40B4-BE49-F238E27FC236}">
                  <a16:creationId xmlns:a16="http://schemas.microsoft.com/office/drawing/2014/main" id="{06AC5DCC-C3CC-4FD5-AD4E-13A1BE5F7F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297400"/>
              <a:ext cx="5215811" cy="6107388"/>
            </a:xfrm>
            <a:custGeom>
              <a:avLst/>
              <a:gdLst>
                <a:gd name="connsiteX0" fmla="*/ 1869139 w 5215811"/>
                <a:gd name="connsiteY0" fmla="*/ 9 h 6107388"/>
                <a:gd name="connsiteX1" fmla="*/ 2791149 w 5215811"/>
                <a:gd name="connsiteY1" fmla="*/ 130229 h 6107388"/>
                <a:gd name="connsiteX2" fmla="*/ 4760307 w 5215811"/>
                <a:gd name="connsiteY2" fmla="*/ 1608408 h 6107388"/>
                <a:gd name="connsiteX3" fmla="*/ 5108574 w 5215811"/>
                <a:gd name="connsiteY3" fmla="*/ 4050383 h 6107388"/>
                <a:gd name="connsiteX4" fmla="*/ 3434916 w 5215811"/>
                <a:gd name="connsiteY4" fmla="*/ 5503134 h 6107388"/>
                <a:gd name="connsiteX5" fmla="*/ 1137841 w 5215811"/>
                <a:gd name="connsiteY5" fmla="*/ 6033968 h 6107388"/>
                <a:gd name="connsiteX6" fmla="*/ 217555 w 5215811"/>
                <a:gd name="connsiteY6" fmla="*/ 5598945 h 6107388"/>
                <a:gd name="connsiteX7" fmla="*/ 0 w 5215811"/>
                <a:gd name="connsiteY7" fmla="*/ 5419622 h 6107388"/>
                <a:gd name="connsiteX8" fmla="*/ 0 w 5215811"/>
                <a:gd name="connsiteY8" fmla="*/ 4571683 h 6107388"/>
                <a:gd name="connsiteX9" fmla="*/ 18056 w 5215811"/>
                <a:gd name="connsiteY9" fmla="*/ 4599282 h 6107388"/>
                <a:gd name="connsiteX10" fmla="*/ 358324 w 5215811"/>
                <a:gd name="connsiteY10" fmla="*/ 4988154 h 6107388"/>
                <a:gd name="connsiteX11" fmla="*/ 1282741 w 5215811"/>
                <a:gd name="connsiteY11" fmla="*/ 5493193 h 6107388"/>
                <a:gd name="connsiteX12" fmla="*/ 2172794 w 5215811"/>
                <a:gd name="connsiteY12" fmla="*/ 5470630 h 6107388"/>
                <a:gd name="connsiteX13" fmla="*/ 3146893 w 5215811"/>
                <a:gd name="connsiteY13" fmla="*/ 5016296 h 6107388"/>
                <a:gd name="connsiteX14" fmla="*/ 3574114 w 5215811"/>
                <a:gd name="connsiteY14" fmla="*/ 4791124 h 6107388"/>
                <a:gd name="connsiteX15" fmla="*/ 4244948 w 5215811"/>
                <a:gd name="connsiteY15" fmla="*/ 4392664 h 6107388"/>
                <a:gd name="connsiteX16" fmla="*/ 4556385 w 5215811"/>
                <a:gd name="connsiteY16" fmla="*/ 3902656 h 6107388"/>
                <a:gd name="connsiteX17" fmla="*/ 4616354 w 5215811"/>
                <a:gd name="connsiteY17" fmla="*/ 2851680 h 6107388"/>
                <a:gd name="connsiteX18" fmla="*/ 4269266 w 5215811"/>
                <a:gd name="connsiteY18" fmla="*/ 1889625 h 6107388"/>
                <a:gd name="connsiteX19" fmla="*/ 2645976 w 5215811"/>
                <a:gd name="connsiteY19" fmla="*/ 671162 h 6107388"/>
                <a:gd name="connsiteX20" fmla="*/ 1648930 w 5215811"/>
                <a:gd name="connsiteY20" fmla="*/ 573017 h 6107388"/>
                <a:gd name="connsiteX21" fmla="*/ 771768 w 5215811"/>
                <a:gd name="connsiteY21" fmla="*/ 865882 h 6107388"/>
                <a:gd name="connsiteX22" fmla="*/ 433617 w 5215811"/>
                <a:gd name="connsiteY22" fmla="*/ 1119441 h 6107388"/>
                <a:gd name="connsiteX23" fmla="*/ 200571 w 5215811"/>
                <a:gd name="connsiteY23" fmla="*/ 1486480 h 6107388"/>
                <a:gd name="connsiteX24" fmla="*/ 47077 w 5215811"/>
                <a:gd name="connsiteY24" fmla="*/ 1753604 h 6107388"/>
                <a:gd name="connsiteX25" fmla="*/ 0 w 5215811"/>
                <a:gd name="connsiteY25" fmla="*/ 1831655 h 6107388"/>
                <a:gd name="connsiteX26" fmla="*/ 0 w 5215811"/>
                <a:gd name="connsiteY26" fmla="*/ 751112 h 6107388"/>
                <a:gd name="connsiteX27" fmla="*/ 6994 w 5215811"/>
                <a:gd name="connsiteY27" fmla="*/ 742614 h 6107388"/>
                <a:gd name="connsiteX28" fmla="*/ 484047 w 5215811"/>
                <a:gd name="connsiteY28" fmla="*/ 378777 h 6107388"/>
                <a:gd name="connsiteX29" fmla="*/ 1869139 w 5215811"/>
                <a:gd name="connsiteY29" fmla="*/ 9 h 6107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5811" h="6107388">
                  <a:moveTo>
                    <a:pt x="1869139" y="9"/>
                  </a:moveTo>
                  <a:cubicBezTo>
                    <a:pt x="2160924" y="-706"/>
                    <a:pt x="2465752" y="43039"/>
                    <a:pt x="2791149" y="130229"/>
                  </a:cubicBezTo>
                  <a:cubicBezTo>
                    <a:pt x="3651198" y="360678"/>
                    <a:pt x="4339884" y="907924"/>
                    <a:pt x="4760307" y="1608408"/>
                  </a:cubicBezTo>
                  <a:cubicBezTo>
                    <a:pt x="5188180" y="2321320"/>
                    <a:pt x="5338357" y="3192822"/>
                    <a:pt x="5108574" y="4050383"/>
                  </a:cubicBezTo>
                  <a:cubicBezTo>
                    <a:pt x="4880820" y="4900373"/>
                    <a:pt x="4152841" y="5098512"/>
                    <a:pt x="3434916" y="5503134"/>
                  </a:cubicBezTo>
                  <a:cubicBezTo>
                    <a:pt x="2717099" y="5907783"/>
                    <a:pt x="2005568" y="6266474"/>
                    <a:pt x="1137841" y="6033968"/>
                  </a:cubicBezTo>
                  <a:cubicBezTo>
                    <a:pt x="783079" y="5938910"/>
                    <a:pt x="479573" y="5790114"/>
                    <a:pt x="217555" y="5598945"/>
                  </a:cubicBezTo>
                  <a:lnTo>
                    <a:pt x="0" y="5419622"/>
                  </a:lnTo>
                  <a:lnTo>
                    <a:pt x="0" y="4571683"/>
                  </a:lnTo>
                  <a:lnTo>
                    <a:pt x="18056" y="4599282"/>
                  </a:lnTo>
                  <a:cubicBezTo>
                    <a:pt x="124071" y="4746782"/>
                    <a:pt x="237002" y="4875718"/>
                    <a:pt x="358324" y="4988154"/>
                  </a:cubicBezTo>
                  <a:cubicBezTo>
                    <a:pt x="621323" y="5231809"/>
                    <a:pt x="923667" y="5396979"/>
                    <a:pt x="1282741" y="5493193"/>
                  </a:cubicBezTo>
                  <a:cubicBezTo>
                    <a:pt x="1573894" y="5571207"/>
                    <a:pt x="1856732" y="5563878"/>
                    <a:pt x="2172794" y="5470630"/>
                  </a:cubicBezTo>
                  <a:cubicBezTo>
                    <a:pt x="2498985" y="5374183"/>
                    <a:pt x="2832844" y="5193315"/>
                    <a:pt x="3146893" y="5016296"/>
                  </a:cubicBezTo>
                  <a:cubicBezTo>
                    <a:pt x="3293538" y="4933641"/>
                    <a:pt x="3436182" y="4861160"/>
                    <a:pt x="3574114" y="4791124"/>
                  </a:cubicBezTo>
                  <a:cubicBezTo>
                    <a:pt x="3841238" y="4655550"/>
                    <a:pt x="4071901" y="4538375"/>
                    <a:pt x="4244948" y="4392664"/>
                  </a:cubicBezTo>
                  <a:cubicBezTo>
                    <a:pt x="4405844" y="4257259"/>
                    <a:pt x="4501845" y="4106204"/>
                    <a:pt x="4556385" y="3902656"/>
                  </a:cubicBezTo>
                  <a:cubicBezTo>
                    <a:pt x="4649063" y="3556776"/>
                    <a:pt x="4669271" y="3203187"/>
                    <a:pt x="4616354" y="2851680"/>
                  </a:cubicBezTo>
                  <a:cubicBezTo>
                    <a:pt x="4565198" y="2511774"/>
                    <a:pt x="4448474" y="2188147"/>
                    <a:pt x="4269266" y="1889625"/>
                  </a:cubicBezTo>
                  <a:cubicBezTo>
                    <a:pt x="3907781" y="1287586"/>
                    <a:pt x="3331245" y="854780"/>
                    <a:pt x="2645976" y="671162"/>
                  </a:cubicBezTo>
                  <a:cubicBezTo>
                    <a:pt x="2278249" y="572630"/>
                    <a:pt x="1952074" y="540526"/>
                    <a:pt x="1648930" y="573017"/>
                  </a:cubicBezTo>
                  <a:cubicBezTo>
                    <a:pt x="1351746" y="604901"/>
                    <a:pt x="1064785" y="700731"/>
                    <a:pt x="771768" y="865882"/>
                  </a:cubicBezTo>
                  <a:cubicBezTo>
                    <a:pt x="568061" y="980657"/>
                    <a:pt x="486465" y="1058486"/>
                    <a:pt x="433617" y="1119441"/>
                  </a:cubicBezTo>
                  <a:cubicBezTo>
                    <a:pt x="358307" y="1206256"/>
                    <a:pt x="292149" y="1323808"/>
                    <a:pt x="200571" y="1486480"/>
                  </a:cubicBezTo>
                  <a:cubicBezTo>
                    <a:pt x="156644" y="1564432"/>
                    <a:pt x="106654" y="1653214"/>
                    <a:pt x="47077" y="1753604"/>
                  </a:cubicBezTo>
                  <a:lnTo>
                    <a:pt x="0" y="1831655"/>
                  </a:lnTo>
                  <a:lnTo>
                    <a:pt x="0" y="751112"/>
                  </a:lnTo>
                  <a:lnTo>
                    <a:pt x="6994" y="742614"/>
                  </a:lnTo>
                  <a:cubicBezTo>
                    <a:pt x="117721" y="617683"/>
                    <a:pt x="259696" y="505222"/>
                    <a:pt x="484047" y="378777"/>
                  </a:cubicBezTo>
                  <a:cubicBezTo>
                    <a:pt x="932751" y="125890"/>
                    <a:pt x="1382831" y="1200"/>
                    <a:pt x="1869139" y="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4BBCC2F4-EFA7-4AF4-B538-AC4022D90F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319367"/>
              <a:ext cx="5217956" cy="6100079"/>
            </a:xfrm>
            <a:custGeom>
              <a:avLst/>
              <a:gdLst>
                <a:gd name="connsiteX0" fmla="*/ 1951393 w 5217956"/>
                <a:gd name="connsiteY0" fmla="*/ 82 h 6100079"/>
                <a:gd name="connsiteX1" fmla="*/ 2855177 w 5217956"/>
                <a:gd name="connsiteY1" fmla="*/ 125419 h 6100079"/>
                <a:gd name="connsiteX2" fmla="*/ 4779341 w 5217956"/>
                <a:gd name="connsiteY2" fmla="*/ 1591542 h 6100079"/>
                <a:gd name="connsiteX3" fmla="*/ 5108573 w 5217956"/>
                <a:gd name="connsiteY3" fmla="*/ 4028416 h 6100079"/>
                <a:gd name="connsiteX4" fmla="*/ 3459358 w 5217956"/>
                <a:gd name="connsiteY4" fmla="*/ 5487716 h 6100079"/>
                <a:gd name="connsiteX5" fmla="*/ 1203274 w 5217956"/>
                <a:gd name="connsiteY5" fmla="*/ 6029534 h 6100079"/>
                <a:gd name="connsiteX6" fmla="*/ 59920 w 5217956"/>
                <a:gd name="connsiteY6" fmla="*/ 5396467 h 6100079"/>
                <a:gd name="connsiteX7" fmla="*/ 0 w 5217956"/>
                <a:gd name="connsiteY7" fmla="*/ 5333382 h 6100079"/>
                <a:gd name="connsiteX8" fmla="*/ 0 w 5217956"/>
                <a:gd name="connsiteY8" fmla="*/ 4205833 h 6100079"/>
                <a:gd name="connsiteX9" fmla="*/ 58036 w 5217956"/>
                <a:gd name="connsiteY9" fmla="*/ 4310048 h 6100079"/>
                <a:gd name="connsiteX10" fmla="*/ 520779 w 5217956"/>
                <a:gd name="connsiteY10" fmla="*/ 4907591 h 6100079"/>
                <a:gd name="connsiteX11" fmla="*/ 1377154 w 5217956"/>
                <a:gd name="connsiteY11" fmla="*/ 5380604 h 6100079"/>
                <a:gd name="connsiteX12" fmla="*/ 3123340 w 5217956"/>
                <a:gd name="connsiteY12" fmla="*/ 4905715 h 6100079"/>
                <a:gd name="connsiteX13" fmla="*/ 3547863 w 5217956"/>
                <a:gd name="connsiteY13" fmla="*/ 4676342 h 6100079"/>
                <a:gd name="connsiteX14" fmla="*/ 4186753 w 5217956"/>
                <a:gd name="connsiteY14" fmla="*/ 4289376 h 6100079"/>
                <a:gd name="connsiteX15" fmla="*/ 4459565 w 5217956"/>
                <a:gd name="connsiteY15" fmla="*/ 3854399 h 6100079"/>
                <a:gd name="connsiteX16" fmla="*/ 4521015 w 5217956"/>
                <a:gd name="connsiteY16" fmla="*/ 2849377 h 6100079"/>
                <a:gd name="connsiteX17" fmla="*/ 4199723 w 5217956"/>
                <a:gd name="connsiteY17" fmla="*/ 1931213 h 6100079"/>
                <a:gd name="connsiteX18" fmla="*/ 2681217 w 5217956"/>
                <a:gd name="connsiteY18" fmla="*/ 774211 h 6100079"/>
                <a:gd name="connsiteX19" fmla="*/ 926547 w 5217956"/>
                <a:gd name="connsiteY19" fmla="*/ 967112 h 6100079"/>
                <a:gd name="connsiteX20" fmla="*/ 622677 w 5217956"/>
                <a:gd name="connsiteY20" fmla="*/ 1197863 h 6100079"/>
                <a:gd name="connsiteX21" fmla="*/ 404892 w 5217956"/>
                <a:gd name="connsiteY21" fmla="*/ 1547314 h 6100079"/>
                <a:gd name="connsiteX22" fmla="*/ 40135 w 5217956"/>
                <a:gd name="connsiteY22" fmla="*/ 2159090 h 6100079"/>
                <a:gd name="connsiteX23" fmla="*/ 0 w 5217956"/>
                <a:gd name="connsiteY23" fmla="*/ 2219367 h 6100079"/>
                <a:gd name="connsiteX24" fmla="*/ 0 w 5217956"/>
                <a:gd name="connsiteY24" fmla="*/ 915659 h 6100079"/>
                <a:gd name="connsiteX25" fmla="*/ 58609 w 5217956"/>
                <a:gd name="connsiteY25" fmla="*/ 828051 h 6100079"/>
                <a:gd name="connsiteX26" fmla="*/ 590688 w 5217956"/>
                <a:gd name="connsiteY26" fmla="*/ 385385 h 6100079"/>
                <a:gd name="connsiteX27" fmla="*/ 1951393 w 5217956"/>
                <a:gd name="connsiteY27"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217956" h="6100079">
                  <a:moveTo>
                    <a:pt x="1951393" y="82"/>
                  </a:moveTo>
                  <a:cubicBezTo>
                    <a:pt x="2237631" y="-2119"/>
                    <a:pt x="2536431" y="40011"/>
                    <a:pt x="2855177" y="125419"/>
                  </a:cubicBezTo>
                  <a:cubicBezTo>
                    <a:pt x="3697704" y="351173"/>
                    <a:pt x="4370490" y="894159"/>
                    <a:pt x="4779341" y="1591542"/>
                  </a:cubicBezTo>
                  <a:cubicBezTo>
                    <a:pt x="5195534" y="2301324"/>
                    <a:pt x="5338356" y="3170855"/>
                    <a:pt x="5108573" y="4028416"/>
                  </a:cubicBezTo>
                  <a:cubicBezTo>
                    <a:pt x="4880819" y="4878406"/>
                    <a:pt x="4165603" y="5079965"/>
                    <a:pt x="3459358" y="5487716"/>
                  </a:cubicBezTo>
                  <a:cubicBezTo>
                    <a:pt x="2753114" y="5895466"/>
                    <a:pt x="2053264" y="6257288"/>
                    <a:pt x="1203274" y="6029534"/>
                  </a:cubicBezTo>
                  <a:cubicBezTo>
                    <a:pt x="739884" y="5905369"/>
                    <a:pt x="366399" y="5685345"/>
                    <a:pt x="59920" y="5396467"/>
                  </a:cubicBezTo>
                  <a:lnTo>
                    <a:pt x="0" y="5333382"/>
                  </a:lnTo>
                  <a:lnTo>
                    <a:pt x="0" y="4205833"/>
                  </a:lnTo>
                  <a:lnTo>
                    <a:pt x="58036" y="4310048"/>
                  </a:lnTo>
                  <a:cubicBezTo>
                    <a:pt x="197935" y="4550245"/>
                    <a:pt x="350594" y="4747142"/>
                    <a:pt x="520779" y="4907591"/>
                  </a:cubicBezTo>
                  <a:cubicBezTo>
                    <a:pt x="763600" y="5136565"/>
                    <a:pt x="1043821" y="5291288"/>
                    <a:pt x="1377154" y="5380604"/>
                  </a:cubicBezTo>
                  <a:cubicBezTo>
                    <a:pt x="1963029" y="5537589"/>
                    <a:pt x="2470519" y="5282804"/>
                    <a:pt x="3123340" y="4905715"/>
                  </a:cubicBezTo>
                  <a:cubicBezTo>
                    <a:pt x="3269800" y="4821157"/>
                    <a:pt x="3411134" y="4747512"/>
                    <a:pt x="3547863" y="4676342"/>
                  </a:cubicBezTo>
                  <a:cubicBezTo>
                    <a:pt x="3804497" y="4542710"/>
                    <a:pt x="4026085" y="4427393"/>
                    <a:pt x="4186753" y="4289376"/>
                  </a:cubicBezTo>
                  <a:cubicBezTo>
                    <a:pt x="4329009" y="4167293"/>
                    <a:pt x="4410589" y="4037181"/>
                    <a:pt x="4459565" y="3854399"/>
                  </a:cubicBezTo>
                  <a:cubicBezTo>
                    <a:pt x="4548302" y="3523229"/>
                    <a:pt x="4568981" y="3185183"/>
                    <a:pt x="4521015" y="2849377"/>
                  </a:cubicBezTo>
                  <a:cubicBezTo>
                    <a:pt x="4474709" y="2524680"/>
                    <a:pt x="4366564" y="2215756"/>
                    <a:pt x="4199723" y="1931213"/>
                  </a:cubicBezTo>
                  <a:cubicBezTo>
                    <a:pt x="3863270" y="1357325"/>
                    <a:pt x="3323982" y="946439"/>
                    <a:pt x="2681217" y="774211"/>
                  </a:cubicBezTo>
                  <a:cubicBezTo>
                    <a:pt x="2001139" y="591984"/>
                    <a:pt x="1476322" y="649699"/>
                    <a:pt x="926547" y="967112"/>
                  </a:cubicBezTo>
                  <a:cubicBezTo>
                    <a:pt x="740730" y="1074393"/>
                    <a:pt x="668642" y="1143989"/>
                    <a:pt x="622677" y="1197863"/>
                  </a:cubicBezTo>
                  <a:cubicBezTo>
                    <a:pt x="555599" y="1276450"/>
                    <a:pt x="492360" y="1390031"/>
                    <a:pt x="404892" y="1547314"/>
                  </a:cubicBezTo>
                  <a:cubicBezTo>
                    <a:pt x="317047" y="1705133"/>
                    <a:pt x="204816" y="1906756"/>
                    <a:pt x="40135" y="2159090"/>
                  </a:cubicBezTo>
                  <a:lnTo>
                    <a:pt x="0" y="2219367"/>
                  </a:lnTo>
                  <a:lnTo>
                    <a:pt x="0" y="915659"/>
                  </a:lnTo>
                  <a:lnTo>
                    <a:pt x="58609" y="828051"/>
                  </a:lnTo>
                  <a:cubicBezTo>
                    <a:pt x="177453" y="670481"/>
                    <a:pt x="325846" y="538291"/>
                    <a:pt x="590688" y="385385"/>
                  </a:cubicBezTo>
                  <a:cubicBezTo>
                    <a:pt x="1032158" y="130559"/>
                    <a:pt x="1474329" y="3750"/>
                    <a:pt x="1951393"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2A9D1364-B6A3-44CB-9FBA-C528F0CE90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319367"/>
              <a:ext cx="5217957" cy="6100079"/>
            </a:xfrm>
            <a:custGeom>
              <a:avLst/>
              <a:gdLst>
                <a:gd name="connsiteX0" fmla="*/ 1951394 w 5217957"/>
                <a:gd name="connsiteY0" fmla="*/ 82 h 6100079"/>
                <a:gd name="connsiteX1" fmla="*/ 2855178 w 5217957"/>
                <a:gd name="connsiteY1" fmla="*/ 125419 h 6100079"/>
                <a:gd name="connsiteX2" fmla="*/ 4779341 w 5217957"/>
                <a:gd name="connsiteY2" fmla="*/ 1591542 h 6100079"/>
                <a:gd name="connsiteX3" fmla="*/ 5108574 w 5217957"/>
                <a:gd name="connsiteY3" fmla="*/ 4028416 h 6100079"/>
                <a:gd name="connsiteX4" fmla="*/ 3459359 w 5217957"/>
                <a:gd name="connsiteY4" fmla="*/ 5487716 h 6100079"/>
                <a:gd name="connsiteX5" fmla="*/ 1203275 w 5217957"/>
                <a:gd name="connsiteY5" fmla="*/ 6029534 h 6100079"/>
                <a:gd name="connsiteX6" fmla="*/ 59921 w 5217957"/>
                <a:gd name="connsiteY6" fmla="*/ 5396467 h 6100079"/>
                <a:gd name="connsiteX7" fmla="*/ 0 w 5217957"/>
                <a:gd name="connsiteY7" fmla="*/ 5333381 h 6100079"/>
                <a:gd name="connsiteX8" fmla="*/ 0 w 5217957"/>
                <a:gd name="connsiteY8" fmla="*/ 4427327 h 6100079"/>
                <a:gd name="connsiteX9" fmla="*/ 112056 w 5217957"/>
                <a:gd name="connsiteY9" fmla="*/ 4602502 h 6100079"/>
                <a:gd name="connsiteX10" fmla="*/ 443875 w 5217957"/>
                <a:gd name="connsiteY10" fmla="*/ 4989110 h 6100079"/>
                <a:gd name="connsiteX11" fmla="*/ 1348175 w 5217957"/>
                <a:gd name="connsiteY11" fmla="*/ 5488759 h 6100079"/>
                <a:gd name="connsiteX12" fmla="*/ 2221463 w 5217957"/>
                <a:gd name="connsiteY12" fmla="*/ 5461704 h 6100079"/>
                <a:gd name="connsiteX13" fmla="*/ 3179339 w 5217957"/>
                <a:gd name="connsiteY13" fmla="*/ 5003023 h 6100079"/>
                <a:gd name="connsiteX14" fmla="*/ 3599638 w 5217957"/>
                <a:gd name="connsiteY14" fmla="*/ 4775996 h 6100079"/>
                <a:gd name="connsiteX15" fmla="*/ 4259765 w 5217957"/>
                <a:gd name="connsiteY15" fmla="*/ 4374667 h 6100079"/>
                <a:gd name="connsiteX16" fmla="*/ 4567742 w 5217957"/>
                <a:gd name="connsiteY16" fmla="*/ 3883732 h 6100079"/>
                <a:gd name="connsiteX17" fmla="*/ 4631929 w 5217957"/>
                <a:gd name="connsiteY17" fmla="*/ 2833886 h 6100079"/>
                <a:gd name="connsiteX18" fmla="*/ 4296412 w 5217957"/>
                <a:gd name="connsiteY18" fmla="*/ 1874932 h 6100079"/>
                <a:gd name="connsiteX19" fmla="*/ 2710219 w 5217957"/>
                <a:gd name="connsiteY19" fmla="*/ 666410 h 6100079"/>
                <a:gd name="connsiteX20" fmla="*/ 1732642 w 5217957"/>
                <a:gd name="connsiteY20" fmla="*/ 573480 h 6100079"/>
                <a:gd name="connsiteX21" fmla="*/ 870621 w 5217957"/>
                <a:gd name="connsiteY21" fmla="*/ 870402 h 6100079"/>
                <a:gd name="connsiteX22" fmla="*/ 537555 w 5217957"/>
                <a:gd name="connsiteY22" fmla="*/ 1125324 h 6100079"/>
                <a:gd name="connsiteX23" fmla="*/ 306995 w 5217957"/>
                <a:gd name="connsiteY23" fmla="*/ 1493030 h 6100079"/>
                <a:gd name="connsiteX24" fmla="*/ 23579 w 5217957"/>
                <a:gd name="connsiteY24" fmla="*/ 1977465 h 6100079"/>
                <a:gd name="connsiteX25" fmla="*/ 0 w 5217957"/>
                <a:gd name="connsiteY25" fmla="*/ 2014291 h 6100079"/>
                <a:gd name="connsiteX26" fmla="*/ 0 w 5217957"/>
                <a:gd name="connsiteY26" fmla="*/ 915660 h 6100079"/>
                <a:gd name="connsiteX27" fmla="*/ 58609 w 5217957"/>
                <a:gd name="connsiteY27" fmla="*/ 828051 h 6100079"/>
                <a:gd name="connsiteX28" fmla="*/ 590689 w 5217957"/>
                <a:gd name="connsiteY28" fmla="*/ 385385 h 6100079"/>
                <a:gd name="connsiteX29" fmla="*/ 1951394 w 5217957"/>
                <a:gd name="connsiteY29" fmla="*/ 82 h 61000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17957" h="6100079">
                  <a:moveTo>
                    <a:pt x="1951394" y="82"/>
                  </a:moveTo>
                  <a:cubicBezTo>
                    <a:pt x="2237632" y="-2119"/>
                    <a:pt x="2536431" y="40011"/>
                    <a:pt x="2855178" y="125419"/>
                  </a:cubicBezTo>
                  <a:cubicBezTo>
                    <a:pt x="3697704" y="351173"/>
                    <a:pt x="4370491" y="894159"/>
                    <a:pt x="4779341" y="1591542"/>
                  </a:cubicBezTo>
                  <a:cubicBezTo>
                    <a:pt x="5195535" y="2301324"/>
                    <a:pt x="5338357" y="3170855"/>
                    <a:pt x="5108574" y="4028416"/>
                  </a:cubicBezTo>
                  <a:cubicBezTo>
                    <a:pt x="4880820" y="4878406"/>
                    <a:pt x="4165604" y="5079965"/>
                    <a:pt x="3459359" y="5487716"/>
                  </a:cubicBezTo>
                  <a:cubicBezTo>
                    <a:pt x="2753115" y="5895466"/>
                    <a:pt x="2053265" y="6257288"/>
                    <a:pt x="1203275" y="6029534"/>
                  </a:cubicBezTo>
                  <a:cubicBezTo>
                    <a:pt x="739885" y="5905369"/>
                    <a:pt x="366400" y="5685345"/>
                    <a:pt x="59921" y="5396467"/>
                  </a:cubicBezTo>
                  <a:lnTo>
                    <a:pt x="0" y="5333381"/>
                  </a:lnTo>
                  <a:lnTo>
                    <a:pt x="0" y="4427327"/>
                  </a:lnTo>
                  <a:lnTo>
                    <a:pt x="112056" y="4602502"/>
                  </a:lnTo>
                  <a:cubicBezTo>
                    <a:pt x="215300" y="4749260"/>
                    <a:pt x="325419" y="4877443"/>
                    <a:pt x="443875" y="4989110"/>
                  </a:cubicBezTo>
                  <a:cubicBezTo>
                    <a:pt x="700709" y="5231113"/>
                    <a:pt x="996455" y="5394516"/>
                    <a:pt x="1348175" y="5488759"/>
                  </a:cubicBezTo>
                  <a:cubicBezTo>
                    <a:pt x="1633379" y="5565179"/>
                    <a:pt x="1910917" y="5556430"/>
                    <a:pt x="2221463" y="5461704"/>
                  </a:cubicBezTo>
                  <a:cubicBezTo>
                    <a:pt x="2541923" y="5363721"/>
                    <a:pt x="2870374" y="5181404"/>
                    <a:pt x="3179339" y="5003023"/>
                  </a:cubicBezTo>
                  <a:cubicBezTo>
                    <a:pt x="3323713" y="4919760"/>
                    <a:pt x="3463978" y="4846641"/>
                    <a:pt x="3599638" y="4775996"/>
                  </a:cubicBezTo>
                  <a:cubicBezTo>
                    <a:pt x="3862436" y="4639263"/>
                    <a:pt x="4089314" y="4521074"/>
                    <a:pt x="4259765" y="4374667"/>
                  </a:cubicBezTo>
                  <a:cubicBezTo>
                    <a:pt x="4418282" y="4238625"/>
                    <a:pt x="4513201" y="4087280"/>
                    <a:pt x="4567742" y="3883732"/>
                  </a:cubicBezTo>
                  <a:cubicBezTo>
                    <a:pt x="4660420" y="3537853"/>
                    <a:pt x="4682033" y="3184640"/>
                    <a:pt x="4631929" y="2833886"/>
                  </a:cubicBezTo>
                  <a:cubicBezTo>
                    <a:pt x="4583584" y="2494734"/>
                    <a:pt x="4470646" y="2172121"/>
                    <a:pt x="4296412" y="1874932"/>
                  </a:cubicBezTo>
                  <a:cubicBezTo>
                    <a:pt x="3944879" y="1275559"/>
                    <a:pt x="3381537" y="846289"/>
                    <a:pt x="2710219" y="666410"/>
                  </a:cubicBezTo>
                  <a:cubicBezTo>
                    <a:pt x="2349955" y="569877"/>
                    <a:pt x="2030161" y="539483"/>
                    <a:pt x="1732642" y="573480"/>
                  </a:cubicBezTo>
                  <a:cubicBezTo>
                    <a:pt x="1440866" y="606814"/>
                    <a:pt x="1158880" y="703976"/>
                    <a:pt x="870621" y="870402"/>
                  </a:cubicBezTo>
                  <a:cubicBezTo>
                    <a:pt x="670160" y="986048"/>
                    <a:pt x="589753" y="1064195"/>
                    <a:pt x="537555" y="1125324"/>
                  </a:cubicBezTo>
                  <a:cubicBezTo>
                    <a:pt x="463218" y="1212400"/>
                    <a:pt x="397708" y="1330125"/>
                    <a:pt x="306995" y="1493030"/>
                  </a:cubicBezTo>
                  <a:cubicBezTo>
                    <a:pt x="234596" y="1623167"/>
                    <a:pt x="145436" y="1783409"/>
                    <a:pt x="23579" y="1977465"/>
                  </a:cubicBezTo>
                  <a:lnTo>
                    <a:pt x="0" y="2014291"/>
                  </a:lnTo>
                  <a:lnTo>
                    <a:pt x="0" y="915660"/>
                  </a:lnTo>
                  <a:lnTo>
                    <a:pt x="58609" y="828051"/>
                  </a:lnTo>
                  <a:cubicBezTo>
                    <a:pt x="177453" y="670481"/>
                    <a:pt x="325847" y="538291"/>
                    <a:pt x="590689" y="385385"/>
                  </a:cubicBezTo>
                  <a:cubicBezTo>
                    <a:pt x="1032159" y="130559"/>
                    <a:pt x="1474330" y="3750"/>
                    <a:pt x="1951394" y="8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ítulo 1">
            <a:extLst>
              <a:ext uri="{FF2B5EF4-FFF2-40B4-BE49-F238E27FC236}">
                <a16:creationId xmlns:a16="http://schemas.microsoft.com/office/drawing/2014/main" id="{51BCF4BB-5ACD-CAB5-41C8-50B65CA400C6}"/>
              </a:ext>
            </a:extLst>
          </p:cNvPr>
          <p:cNvSpPr>
            <a:spLocks noGrp="1"/>
          </p:cNvSpPr>
          <p:nvPr>
            <p:ph type="title"/>
          </p:nvPr>
        </p:nvSpPr>
        <p:spPr>
          <a:xfrm>
            <a:off x="640080" y="1243013"/>
            <a:ext cx="3855720" cy="4371974"/>
          </a:xfrm>
        </p:spPr>
        <p:txBody>
          <a:bodyPr>
            <a:normAutofit/>
          </a:bodyPr>
          <a:lstStyle/>
          <a:p>
            <a:pPr lvl="0">
              <a:spcBef>
                <a:spcPts val="1200"/>
              </a:spcBef>
            </a:pPr>
            <a:r>
              <a:rPr lang="en-US" sz="3600" b="1" kern="100" noProof="0">
                <a:solidFill>
                  <a:schemeClr val="tx2"/>
                </a:solidFill>
                <a:effectLst/>
                <a:latin typeface="Arial" panose="020B0604020202020204" pitchFamily="34" charset="0"/>
                <a:ea typeface="Times New Roman" panose="02020603050405020304" pitchFamily="18" charset="0"/>
                <a:cs typeface="Times New Roman" panose="02020603050405020304" pitchFamily="18" charset="0"/>
              </a:rPr>
              <a:t>Typology</a:t>
            </a:r>
            <a:endParaRPr lang="en-US" sz="3600" b="1" kern="100" noProof="0">
              <a:solidFill>
                <a:schemeClr val="tx2"/>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sp>
        <p:nvSpPr>
          <p:cNvPr id="3" name="Marcador de contenido 2">
            <a:extLst>
              <a:ext uri="{FF2B5EF4-FFF2-40B4-BE49-F238E27FC236}">
                <a16:creationId xmlns:a16="http://schemas.microsoft.com/office/drawing/2014/main" id="{4A944D1A-F744-4065-2874-4451AD38E5C9}"/>
              </a:ext>
            </a:extLst>
          </p:cNvPr>
          <p:cNvSpPr>
            <a:spLocks noGrp="1"/>
          </p:cNvSpPr>
          <p:nvPr>
            <p:ph idx="1"/>
          </p:nvPr>
        </p:nvSpPr>
        <p:spPr>
          <a:xfrm>
            <a:off x="6172200" y="804672"/>
            <a:ext cx="5221224" cy="5230368"/>
          </a:xfrm>
        </p:spPr>
        <p:txBody>
          <a:bodyPr anchor="ctr">
            <a:normAutofit/>
          </a:bodyPr>
          <a:lstStyle/>
          <a:p>
            <a:pPr marL="342900" lvl="0" indent="-342900">
              <a:buFont typeface="Arial" panose="020B0604020202020204" pitchFamily="34" charset="0"/>
              <a:buChar char="-"/>
            </a:pPr>
            <a:r>
              <a:rPr lang="en-US" sz="1800" kern="100" noProof="0">
                <a:solidFill>
                  <a:schemeClr val="tx2"/>
                </a:solidFill>
                <a:ea typeface="Calibri" panose="020F0502020204030204" pitchFamily="34" charset="0"/>
                <a:cs typeface="Times New Roman (Cuerpo en alfa"/>
              </a:rPr>
              <a:t>Primary/secondary</a:t>
            </a:r>
            <a:endParaRPr lang="en-US" sz="1800" kern="100" noProof="0">
              <a:solidFill>
                <a:schemeClr val="tx2"/>
              </a:solidFill>
              <a:effectLst/>
              <a:ea typeface="Calibri" panose="020F0502020204030204" pitchFamily="34" charset="0"/>
              <a:cs typeface="Times New Roman (Cuerpo en alfa"/>
            </a:endParaRPr>
          </a:p>
          <a:p>
            <a:pPr marL="342900" lvl="0" indent="-342900">
              <a:buFont typeface="Arial" panose="020B0604020202020204" pitchFamily="34" charset="0"/>
              <a:buChar char="-"/>
            </a:pPr>
            <a:r>
              <a:rPr lang="en-US" sz="1800" kern="100" noProof="0">
                <a:solidFill>
                  <a:schemeClr val="tx2"/>
                </a:solidFill>
                <a:effectLst/>
                <a:ea typeface="Calibri" panose="020F0502020204030204" pitchFamily="34" charset="0"/>
                <a:cs typeface="Times New Roman (Cuerpo en alfa"/>
              </a:rPr>
              <a:t>Main/ contributory</a:t>
            </a:r>
          </a:p>
          <a:p>
            <a:pPr marL="342900" lvl="0" indent="-342900">
              <a:buFont typeface="Arial" panose="020B0604020202020204" pitchFamily="34" charset="0"/>
              <a:buChar char="-"/>
            </a:pPr>
            <a:r>
              <a:rPr lang="en-US" sz="1800" kern="100" noProof="0">
                <a:solidFill>
                  <a:schemeClr val="tx2"/>
                </a:solidFill>
                <a:ea typeface="Calibri" panose="020F0502020204030204" pitchFamily="34" charset="0"/>
                <a:cs typeface="Times New Roman (Cuerpo en alfa"/>
              </a:rPr>
              <a:t>Overarching/subordinate</a:t>
            </a:r>
            <a:endParaRPr lang="en-US" sz="1800" kern="100" noProof="0">
              <a:solidFill>
                <a:schemeClr val="tx2"/>
              </a:solidFill>
              <a:effectLst/>
              <a:ea typeface="Calibri" panose="020F0502020204030204" pitchFamily="34" charset="0"/>
              <a:cs typeface="Times New Roman (Cuerpo en alfa"/>
            </a:endParaRPr>
          </a:p>
          <a:p>
            <a:pPr marL="342900" lvl="0" indent="-342900">
              <a:buFont typeface="Arial" panose="020B0604020202020204" pitchFamily="34" charset="0"/>
              <a:buChar char="-"/>
            </a:pPr>
            <a:r>
              <a:rPr lang="en-US" sz="1800" kern="100" noProof="0">
                <a:solidFill>
                  <a:schemeClr val="tx2"/>
                </a:solidFill>
                <a:ea typeface="Calibri" panose="020F0502020204030204" pitchFamily="34" charset="0"/>
                <a:cs typeface="Times New Roman (Cuerpo en alfa"/>
              </a:rPr>
              <a:t>Empirical/methodological/theoretical</a:t>
            </a:r>
          </a:p>
          <a:p>
            <a:pPr marL="342900" lvl="0" indent="-342900">
              <a:buFont typeface="Arial" panose="020B0604020202020204" pitchFamily="34" charset="0"/>
              <a:buChar char="-"/>
            </a:pPr>
            <a:r>
              <a:rPr lang="en-US" sz="1800" kern="100" noProof="0">
                <a:solidFill>
                  <a:schemeClr val="tx2"/>
                </a:solidFill>
                <a:effectLst/>
                <a:ea typeface="Calibri" panose="020F0502020204030204" pitchFamily="34" charset="0"/>
                <a:cs typeface="Times New Roman (Cuerpo en alfa"/>
              </a:rPr>
              <a:t>Researcher-generated/participant-generated</a:t>
            </a:r>
          </a:p>
          <a:p>
            <a:pPr marL="342900" lvl="0" indent="-342900">
              <a:buFont typeface="Arial" panose="020B0604020202020204" pitchFamily="34" charset="0"/>
              <a:buChar char="-"/>
            </a:pPr>
            <a:r>
              <a:rPr lang="en-US" sz="1800" kern="100" noProof="0">
                <a:solidFill>
                  <a:schemeClr val="tx2"/>
                </a:solidFill>
                <a:effectLst/>
                <a:ea typeface="Calibri" panose="020F0502020204030204" pitchFamily="34" charset="0"/>
                <a:cs typeface="Times New Roman (Cuerpo en alfa"/>
              </a:rPr>
              <a:t>Empirical/speculative </a:t>
            </a:r>
          </a:p>
          <a:p>
            <a:pPr marL="342900" lvl="0" indent="-342900">
              <a:buFont typeface="Arial" panose="020B0604020202020204" pitchFamily="34" charset="0"/>
              <a:buChar char="-"/>
            </a:pPr>
            <a:endParaRPr lang="en-US" sz="1800" kern="100" noProof="0">
              <a:solidFill>
                <a:schemeClr val="tx2"/>
              </a:solidFill>
              <a:ea typeface="Calibri" panose="020F0502020204030204" pitchFamily="34" charset="0"/>
              <a:cs typeface="Times New Roman (Cuerpo en alfa"/>
            </a:endParaRPr>
          </a:p>
          <a:p>
            <a:pPr marL="0" lvl="0" indent="0">
              <a:buNone/>
            </a:pPr>
            <a:r>
              <a:rPr lang="en-US" sz="1800" kern="100" noProof="0">
                <a:solidFill>
                  <a:schemeClr val="tx2"/>
                </a:solidFill>
                <a:ea typeface="Calibri" panose="020F0502020204030204" pitchFamily="34" charset="0"/>
                <a:cs typeface="Times New Roman (Cuerpo en alfa"/>
              </a:rPr>
              <a:t>To operationalize your RQ, you will need to know exactly what each word is to mean as far as your research project is concerned (a ‘working definition’, that is, ‘for the purpose of this dissertation/thesis’)</a:t>
            </a:r>
            <a:endParaRPr lang="en-US" sz="1800" noProof="0">
              <a:solidFill>
                <a:schemeClr val="tx2"/>
              </a:solidFill>
            </a:endParaRPr>
          </a:p>
        </p:txBody>
      </p:sp>
    </p:spTree>
    <p:extLst>
      <p:ext uri="{BB962C8B-B14F-4D97-AF65-F5344CB8AC3E}">
        <p14:creationId xmlns:p14="http://schemas.microsoft.com/office/powerpoint/2010/main" val="155397910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1217</TotalTime>
  <Words>768</Words>
  <Application>Microsoft Macintosh PowerPoint</Application>
  <PresentationFormat>Panorámica</PresentationFormat>
  <Paragraphs>77</Paragraphs>
  <Slides>14</Slides>
  <Notes>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14</vt:i4>
      </vt:variant>
    </vt:vector>
  </HeadingPairs>
  <TitlesOfParts>
    <vt:vector size="21" baseType="lpstr">
      <vt:lpstr>Aptos</vt:lpstr>
      <vt:lpstr>Aptos Display</vt:lpstr>
      <vt:lpstr>Arial</vt:lpstr>
      <vt:lpstr>Calibri</vt:lpstr>
      <vt:lpstr>Calibri Light</vt:lpstr>
      <vt:lpstr>Times New Roman</vt:lpstr>
      <vt:lpstr>Tema de Office</vt:lpstr>
      <vt:lpstr>Conceptual Context</vt:lpstr>
      <vt:lpstr>Why do we need research questions?</vt:lpstr>
      <vt:lpstr>Empirical research</vt:lpstr>
      <vt:lpstr>Important</vt:lpstr>
      <vt:lpstr>Where do research questions come from?</vt:lpstr>
      <vt:lpstr>The importance of the literature (documentarse)</vt:lpstr>
      <vt:lpstr>Types of research questions</vt:lpstr>
      <vt:lpstr>How to question?</vt:lpstr>
      <vt:lpstr>Typology</vt:lpstr>
      <vt:lpstr>How many RQs?</vt:lpstr>
      <vt:lpstr>Operationalizing research questions</vt:lpstr>
      <vt:lpstr>Impact on your methodology</vt:lpstr>
      <vt:lpstr>Documenting your decisions (documentar)</vt:lpstr>
      <vt:lpstr>Your turn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Revisor</dc:creator>
  <cp:lastModifiedBy>Revisor</cp:lastModifiedBy>
  <cp:revision>31</cp:revision>
  <dcterms:created xsi:type="dcterms:W3CDTF">2024-08-08T20:41:00Z</dcterms:created>
  <dcterms:modified xsi:type="dcterms:W3CDTF">2025-04-19T02:28:48Z</dcterms:modified>
</cp:coreProperties>
</file>