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0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71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6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5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3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07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1733F-A6BE-491E-9630-7200210D86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525F-07D8-4CBF-86B5-D7795AEBCE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9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4017" y="1565030"/>
            <a:ext cx="2057398" cy="28721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&lt;bean id=</a:t>
            </a:r>
            <a:r>
              <a:rPr lang="en-US" altLang="ko-KR" i="1" dirty="0"/>
              <a:t>"t1" class="kr.hs.study.beans.TestBean1"/&gt;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88525" y="1565029"/>
            <a:ext cx="2057398" cy="28721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423033" y="1565029"/>
            <a:ext cx="2057398" cy="28721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4677" y="4507524"/>
            <a:ext cx="14302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smtClean="0"/>
              <a:t>Config.xml</a:t>
            </a:r>
            <a:endParaRPr lang="ko-KR" altLang="en-US" sz="1300" dirty="0"/>
          </a:p>
        </p:txBody>
      </p:sp>
      <p:sp>
        <p:nvSpPr>
          <p:cNvPr id="8" name="TextBox 7"/>
          <p:cNvSpPr txBox="1"/>
          <p:nvPr/>
        </p:nvSpPr>
        <p:spPr>
          <a:xfrm>
            <a:off x="5202116" y="4507524"/>
            <a:ext cx="14302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IOC container</a:t>
            </a:r>
            <a:endParaRPr lang="ko-KR" altLang="en-US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8739555" y="4507524"/>
            <a:ext cx="14302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 smtClean="0"/>
              <a:t>MainClass.java</a:t>
            </a:r>
            <a:endParaRPr lang="ko-KR" altLang="en-US" sz="1300" dirty="0"/>
          </a:p>
        </p:txBody>
      </p:sp>
      <p:sp>
        <p:nvSpPr>
          <p:cNvPr id="10" name="TextBox 9"/>
          <p:cNvSpPr txBox="1"/>
          <p:nvPr/>
        </p:nvSpPr>
        <p:spPr>
          <a:xfrm>
            <a:off x="1354017" y="1940169"/>
            <a:ext cx="3323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&lt;bean id=</a:t>
            </a:r>
            <a:r>
              <a:rPr lang="en-US" altLang="ko-KR" sz="800" i="1" dirty="0"/>
              <a:t>"t1" </a:t>
            </a:r>
            <a:endParaRPr lang="en-US" altLang="ko-KR" sz="800" i="1" dirty="0" smtClean="0"/>
          </a:p>
          <a:p>
            <a:r>
              <a:rPr lang="en-US" altLang="ko-KR" sz="800" i="1" dirty="0" smtClean="0"/>
              <a:t>class</a:t>
            </a:r>
            <a:r>
              <a:rPr lang="en-US" altLang="ko-KR" sz="800" i="1" dirty="0"/>
              <a:t>="kr.hs.study.beans.TestBean1"/&gt;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8469925" y="2109446"/>
            <a:ext cx="2359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ko-KR" sz="800" dirty="0"/>
              <a:t>TestBean1 obj1 = (TestBean1) ctx.getBean("t1");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947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2022-03-14T06:00:12Z</dcterms:created>
  <dcterms:modified xsi:type="dcterms:W3CDTF">2022-03-14T06:06:16Z</dcterms:modified>
</cp:coreProperties>
</file>