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0" r:id="rId15"/>
    <p:sldId id="26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>
        <p:scale>
          <a:sx n="80" d="100"/>
          <a:sy n="80" d="100"/>
        </p:scale>
        <p:origin x="3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8B85-0517-4BE6-8ABA-A9D7A3918E1E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C6B2-E072-4CB2-AD8E-B5CC866CE99F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04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8B85-0517-4BE6-8ABA-A9D7A3918E1E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C6B2-E072-4CB2-AD8E-B5CC866CE9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8B85-0517-4BE6-8ABA-A9D7A3918E1E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C6B2-E072-4CB2-AD8E-B5CC866CE9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55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8B85-0517-4BE6-8ABA-A9D7A3918E1E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C6B2-E072-4CB2-AD8E-B5CC866CE9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51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8B85-0517-4BE6-8ABA-A9D7A3918E1E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C6B2-E072-4CB2-AD8E-B5CC866CE99F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79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8B85-0517-4BE6-8ABA-A9D7A3918E1E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C6B2-E072-4CB2-AD8E-B5CC866CE9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20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8B85-0517-4BE6-8ABA-A9D7A3918E1E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C6B2-E072-4CB2-AD8E-B5CC866CE9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24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8B85-0517-4BE6-8ABA-A9D7A3918E1E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C6B2-E072-4CB2-AD8E-B5CC866CE9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82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8B85-0517-4BE6-8ABA-A9D7A3918E1E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C6B2-E072-4CB2-AD8E-B5CC866CE9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77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568B85-0517-4BE6-8ABA-A9D7A3918E1E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7DC6B2-E072-4CB2-AD8E-B5CC866CE9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57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8B85-0517-4BE6-8ABA-A9D7A3918E1E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C6B2-E072-4CB2-AD8E-B5CC866CE9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29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568B85-0517-4BE6-8ABA-A9D7A3918E1E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7DC6B2-E072-4CB2-AD8E-B5CC866CE99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69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DE UM SITE DE RECEITAS CULINÁRIAS</a:t>
            </a:r>
            <a:endParaRPr lang="pt-BR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" y="76202"/>
            <a:ext cx="1295400" cy="11715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97279" y="4702629"/>
            <a:ext cx="3629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Alunos: Daniel Moser</a:t>
            </a: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Kevin Mello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Leonardo Soares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Schiesl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Vinicios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Azevedo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Kraus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689669" y="4680858"/>
            <a:ext cx="346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orientador: Marcelo Petri</a:t>
            </a:r>
          </a:p>
        </p:txBody>
      </p:sp>
    </p:spTree>
    <p:extLst>
      <p:ext uri="{BB962C8B-B14F-4D97-AF65-F5344CB8AC3E}">
        <p14:creationId xmlns:p14="http://schemas.microsoft.com/office/powerpoint/2010/main" val="41706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6543" y="286603"/>
            <a:ext cx="9971313" cy="1450757"/>
          </a:xfrm>
        </p:spPr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Página de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" y="76202"/>
            <a:ext cx="1295400" cy="1171575"/>
          </a:xfr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336" y="1947761"/>
            <a:ext cx="8217725" cy="427955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0" y="641464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Figura 13: Página de </a:t>
            </a:r>
            <a:r>
              <a:rPr lang="pt-B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08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6543" y="286603"/>
            <a:ext cx="9971313" cy="1450757"/>
          </a:xfrm>
        </p:spPr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Página de cadastro de receita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" y="76202"/>
            <a:ext cx="1295400" cy="1171575"/>
          </a:xfr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301" y="1888382"/>
            <a:ext cx="7711795" cy="439366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0" y="641464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Figura 14: Página para cadastrar receita</a:t>
            </a:r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87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6543" y="286603"/>
            <a:ext cx="9971313" cy="1450757"/>
          </a:xfrm>
        </p:spPr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Página para editar receitas cadastradas pelo usuário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" y="76202"/>
            <a:ext cx="1295400" cy="1171575"/>
          </a:xfr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192" y="1947761"/>
            <a:ext cx="7420175" cy="422438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0" y="641464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Figura 15: Página para visualizar receitas cadastradas pelo usuário.</a:t>
            </a:r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44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6543" y="286603"/>
            <a:ext cx="9971313" cy="1450757"/>
          </a:xfrm>
        </p:spPr>
        <p:txBody>
          <a:bodyPr/>
          <a:lstStyle/>
          <a:p>
            <a:pPr algn="ctr"/>
            <a:r>
              <a:rPr lang="pt-BR" dirty="0" smtClean="0"/>
              <a:t>Página do ranking das receitas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" y="76202"/>
            <a:ext cx="1295400" cy="1171575"/>
          </a:xfr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059" y="1947761"/>
            <a:ext cx="7980219" cy="416204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0" y="641464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Figura 16: Página para visualizar o todas as receitas</a:t>
            </a:r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00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6543" y="286603"/>
            <a:ext cx="9971313" cy="1450757"/>
          </a:xfrm>
        </p:spPr>
        <p:txBody>
          <a:bodyPr/>
          <a:lstStyle/>
          <a:p>
            <a:pPr algn="ctr"/>
            <a:r>
              <a:rPr lang="pt-BR" dirty="0" smtClean="0"/>
              <a:t>Conclusão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" y="76202"/>
            <a:ext cx="1295400" cy="1171575"/>
          </a:xfr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 alcançados;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Projetos futuros;</a:t>
            </a:r>
          </a:p>
        </p:txBody>
      </p:sp>
    </p:spTree>
    <p:extLst>
      <p:ext uri="{BB962C8B-B14F-4D97-AF65-F5344CB8AC3E}">
        <p14:creationId xmlns:p14="http://schemas.microsoft.com/office/powerpoint/2010/main" val="32822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6543" y="286603"/>
            <a:ext cx="9971313" cy="1450757"/>
          </a:xfrm>
        </p:spPr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Referências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" y="76202"/>
            <a:ext cx="1295400" cy="1171575"/>
          </a:xfrm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FLANAGAN, David. </a:t>
            </a:r>
            <a:r>
              <a:rPr lang="pt-B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 guia definitivo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Bookman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Editora, 2007.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FURTADO, Teresa. </a:t>
            </a:r>
            <a:r>
              <a:rPr lang="pt-B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que é HTML? Saiba do que são feitos os sites da Internet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2011 (Disponível em: (http://www.techtudo.com.br/dicas-e-tutoriais/noticia/2011/08/o-que-e-html-saibado-que-sao-feitos-os-sites-da-internet.html) acessado em 21/09/2017).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LIMA, Davi de. </a:t>
            </a:r>
            <a:r>
              <a:rPr lang="pt-B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Modele softwares com </a:t>
            </a:r>
            <a:r>
              <a:rPr lang="pt-B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Astah</a:t>
            </a:r>
            <a:r>
              <a:rPr lang="pt-B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2016 (Disponível em: (http://www.techtudo.com.br/tudo-sobre/astah-commmunity.html) acessado em 12/09/2017).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NIEDERAUER, Juliano. </a:t>
            </a:r>
            <a:r>
              <a:rPr lang="pt-B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Desenvolvendo websites com PHP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São Paulo: </a:t>
            </a:r>
            <a:r>
              <a:rPr lang="pt-B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2004.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MILANI, André. </a:t>
            </a:r>
            <a:r>
              <a:rPr lang="pt-B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MySQL-guia do programador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Editora, 2007.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WERLICH, Cláudia. </a:t>
            </a:r>
            <a:r>
              <a:rPr lang="pt-B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de banco de dados - Apostila. Edição 1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Joinville: ETT, 2014. </a:t>
            </a:r>
          </a:p>
        </p:txBody>
      </p:sp>
    </p:spTree>
    <p:extLst>
      <p:ext uri="{BB962C8B-B14F-4D97-AF65-F5344CB8AC3E}">
        <p14:creationId xmlns:p14="http://schemas.microsoft.com/office/powerpoint/2010/main" val="13504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6543" y="286603"/>
            <a:ext cx="9971313" cy="1450757"/>
          </a:xfrm>
        </p:spPr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" y="76202"/>
            <a:ext cx="1295400" cy="1171575"/>
          </a:xfr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186543" y="2704011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Objetivos;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Público alvo;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Privilégios de usuários cadastrados.</a:t>
            </a:r>
          </a:p>
        </p:txBody>
      </p:sp>
    </p:spTree>
    <p:extLst>
      <p:ext uri="{BB962C8B-B14F-4D97-AF65-F5344CB8AC3E}">
        <p14:creationId xmlns:p14="http://schemas.microsoft.com/office/powerpoint/2010/main" val="69965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6543" y="286603"/>
            <a:ext cx="9971313" cy="1450757"/>
          </a:xfrm>
        </p:spPr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Ferramentas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" y="76202"/>
            <a:ext cx="1295400" cy="1171575"/>
          </a:xfr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160" y="4875660"/>
            <a:ext cx="8344078" cy="152627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646" y="2608457"/>
            <a:ext cx="2700762" cy="139610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922" y="2301430"/>
            <a:ext cx="2227659" cy="222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6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6543" y="286603"/>
            <a:ext cx="9971313" cy="1450757"/>
          </a:xfrm>
        </p:spPr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Linguagens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" y="76202"/>
            <a:ext cx="1295400" cy="1171575"/>
          </a:xfr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43" y="1947761"/>
            <a:ext cx="2316678" cy="324768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538" y="3206288"/>
            <a:ext cx="2812968" cy="2812968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070" y="1947761"/>
            <a:ext cx="2399166" cy="240719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589" y="4063009"/>
            <a:ext cx="4060288" cy="215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5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6543" y="286603"/>
            <a:ext cx="9971313" cy="1450757"/>
          </a:xfrm>
        </p:spPr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" y="76202"/>
            <a:ext cx="1295400" cy="1171575"/>
          </a:xfr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43" y="2363190"/>
            <a:ext cx="9971313" cy="289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8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6543" y="286603"/>
            <a:ext cx="9971313" cy="1450757"/>
          </a:xfrm>
        </p:spPr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classe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" y="76202"/>
            <a:ext cx="1295400" cy="1171575"/>
          </a:xfr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05" y="2220685"/>
            <a:ext cx="10136388" cy="383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6543" y="286603"/>
            <a:ext cx="9971313" cy="1450757"/>
          </a:xfrm>
        </p:spPr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" y="76202"/>
            <a:ext cx="1295400" cy="1171575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1947761"/>
            <a:ext cx="100584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5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6543" y="286603"/>
            <a:ext cx="9971313" cy="1450757"/>
          </a:xfrm>
        </p:spPr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Página inicial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" y="76202"/>
            <a:ext cx="1295400" cy="1171575"/>
          </a:xfr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415" y="1947761"/>
            <a:ext cx="8137568" cy="425648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0" y="641464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Figura 1: Página inicial do site</a:t>
            </a:r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13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6543" y="286603"/>
            <a:ext cx="9971313" cy="1450757"/>
          </a:xfrm>
        </p:spPr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Página de cadastro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" y="76202"/>
            <a:ext cx="1295400" cy="1171575"/>
          </a:xfr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273" y="1947761"/>
            <a:ext cx="8202882" cy="427499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0" y="641464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Figura 12: Página de cadastro</a:t>
            </a:r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22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Personalizada 1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6294"/>
      </a:accent1>
      <a:accent2>
        <a:srgbClr val="1C6294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193</TotalTime>
  <Words>252</Words>
  <Application>Microsoft Office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Times New Roman</vt:lpstr>
      <vt:lpstr>Wingdings</vt:lpstr>
      <vt:lpstr>Retrospectiva</vt:lpstr>
      <vt:lpstr>DESENVOLVIMENTO DE UM SITE DE RECEITAS CULINÁRIAS</vt:lpstr>
      <vt:lpstr>INTRODUÇÃO</vt:lpstr>
      <vt:lpstr>Ferramentas</vt:lpstr>
      <vt:lpstr>Linguagens</vt:lpstr>
      <vt:lpstr>MER</vt:lpstr>
      <vt:lpstr>Diagrama de classe</vt:lpstr>
      <vt:lpstr>Resultados</vt:lpstr>
      <vt:lpstr>Página inicial</vt:lpstr>
      <vt:lpstr>Página de cadastro</vt:lpstr>
      <vt:lpstr>Página de login</vt:lpstr>
      <vt:lpstr>Página de cadastro de receita</vt:lpstr>
      <vt:lpstr>Página para editar receitas cadastradas pelo usuário</vt:lpstr>
      <vt:lpstr>Página do ranking das receitas</vt:lpstr>
      <vt:lpstr>Conclusão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UM SITE DE RECEITAS CULINÁRIAS</dc:title>
  <dc:creator>VINICIOS DE AZEVEDO KRAUS</dc:creator>
  <cp:lastModifiedBy>VINICIOS DE AZEVEDO KRAUS</cp:lastModifiedBy>
  <cp:revision>35</cp:revision>
  <dcterms:created xsi:type="dcterms:W3CDTF">2017-11-21T16:05:27Z</dcterms:created>
  <dcterms:modified xsi:type="dcterms:W3CDTF">2017-11-21T19:19:04Z</dcterms:modified>
</cp:coreProperties>
</file>