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57" r:id="rId4"/>
    <p:sldId id="258" r:id="rId5"/>
    <p:sldId id="259" r:id="rId6"/>
    <p:sldId id="273" r:id="rId7"/>
    <p:sldId id="267" r:id="rId8"/>
    <p:sldId id="268" r:id="rId9"/>
    <p:sldId id="260" r:id="rId10"/>
    <p:sldId id="270" r:id="rId11"/>
    <p:sldId id="269" r:id="rId12"/>
    <p:sldId id="274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5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20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SITE DE RECEITAS CULINÁRIAS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97279" y="4702629"/>
            <a:ext cx="362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Alunos: Daniel Moser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Kevin Mello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Leonardo Soares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Schiesl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Vinicios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Azevedo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Kraus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89669" y="468085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Marcelo Petri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alcançados;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futuros.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FLANAGAN, David.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guia definitivo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FURTADO, Teresa.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HTML? Saiba do que são feitos os sites da Internet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2011 (Disponível em: (http://www.techtudo.com.br/dicas-e-tutoriais/noticia/2011/08/o-que-e-html-saibado-que-sao-feitos-os-sites-da-internet.html) acessado em 21/09/2017).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LIMA, Davi de.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 softwares com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Astah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 (Disponível em: (http://www.techtudo.com.br/tudo-sobre/astah-commmunity.html) acessado em 12/09/2017).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NIEDERAUER, Juliano.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Desenvolvendo websites com PHP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MILANI, André.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MySQL-guia do programador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WERLICH, Cláudia.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banco de dados - Apostila. Edição 1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Joinville: ETT, 2014.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SITE DE RECEITAS CULINÁRIAS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97279" y="4702629"/>
            <a:ext cx="362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Alunos: Daniel Moser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Kevin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Mello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Soares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Schiesl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pt-B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Vinicios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Azevedo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Kraus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89669" y="468085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Marcelo Petri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INICIAL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5" y="1947761"/>
            <a:ext cx="8137568" cy="425648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1: Página inicial do site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3" y="1947761"/>
            <a:ext cx="8202882" cy="4274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12: Página de cadastro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LOGIN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36" y="1947761"/>
            <a:ext cx="8217725" cy="42795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13: Página de </a:t>
            </a:r>
            <a:r>
              <a:rPr lang="pt-B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 DE RECEITA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1" y="1888382"/>
            <a:ext cx="7711795" cy="43936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14: Página para cadastrar receita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PARA EDITAR RECEITAS CADASTRADAS PELO USUÁRIO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2" y="1947761"/>
            <a:ext cx="7420175" cy="4224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15: Página para visualizar receitas cadastradas pelo usuário.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PÁGINA DO RANKING DAS RECEITAS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59" y="1947761"/>
            <a:ext cx="7980219" cy="41620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16: Página para visualizar o todas as receitas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oportunidade para as pessoas compartilharem suas receitas de forma colaborativa, desse modo os usuários poderão aprender a fazer novos tipos de receitas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186543" y="1947761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Privilégios de usuários cadastrados.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60" y="4875660"/>
            <a:ext cx="8344078" cy="15262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6" y="2608457"/>
            <a:ext cx="2700762" cy="13961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22" y="2301430"/>
            <a:ext cx="2227659" cy="22276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947761"/>
            <a:ext cx="2316678" cy="32476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38" y="3206288"/>
            <a:ext cx="2812968" cy="28129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1947761"/>
            <a:ext cx="2399166" cy="24071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89" y="4063009"/>
            <a:ext cx="4060288" cy="21520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186543" y="1947761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RF001: O sistema deve manter usuários.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RF002: O sistema deve manter receitas.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RF003: O sistema deve manter votos.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RF004: O sistema deve manter o tempo de preparo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RF006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sistema deverá possuir um sistema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ranqueamento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receitas baseados nos votos.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RNF001: O sistema deve permitir apenas a visualização de receitas à visitantes (usuários não cadastrados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RNF002: O sistema deve permitir o cadastro de receitas apenas à usuários cadastrados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RNF003: O sistema deve liberar a opção de votos apenas a usuários cadastrados.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363190"/>
            <a:ext cx="9971313" cy="28990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5" y="2220685"/>
            <a:ext cx="10136388" cy="3835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47761"/>
            <a:ext cx="10058400" cy="3352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0" y="6379378"/>
            <a:ext cx="2419898" cy="4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2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56A6DF"/>
      </a:accent1>
      <a:accent2>
        <a:srgbClr val="99C9E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404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Retrospectiva</vt:lpstr>
      <vt:lpstr>DESENVOLVIMENTO DE UM SITE DE RECEITAS CULINÁRIAS</vt:lpstr>
      <vt:lpstr>OBJETIVOS</vt:lpstr>
      <vt:lpstr>INTRODUÇÃO</vt:lpstr>
      <vt:lpstr>FERRAMENTAS</vt:lpstr>
      <vt:lpstr>LINGUAGENS</vt:lpstr>
      <vt:lpstr>REQUISITOS</vt:lpstr>
      <vt:lpstr>MER</vt:lpstr>
      <vt:lpstr>DIAGRAMA DE CLASSE</vt:lpstr>
      <vt:lpstr>RESULTADOS</vt:lpstr>
      <vt:lpstr>CONCLUSÃO</vt:lpstr>
      <vt:lpstr>REFERÊNCIAS</vt:lpstr>
      <vt:lpstr>DESENVOLVIMENTO DE UM SITE DE RECEITAS CULINÁRIAS</vt:lpstr>
      <vt:lpstr>PÁGINA INICIAL</vt:lpstr>
      <vt:lpstr>PÁGINA DE CADASTRO</vt:lpstr>
      <vt:lpstr>PÁGINA DE LOGIN</vt:lpstr>
      <vt:lpstr>PÁGINA DE CADASTRO DE RECEITA</vt:lpstr>
      <vt:lpstr>PÁGINA PARA EDITAR RECEITAS CADASTRADAS PELO USUÁRIO</vt:lpstr>
      <vt:lpstr>PÁGINA DO RANKING DAS RECEITAS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SITE DE RECEITAS CULINÁRIAS</dc:title>
  <dc:creator>VINICIOS DE AZEVEDO KRAUS</dc:creator>
  <cp:lastModifiedBy>VINICIOS DE AZEVEDO KRAUS</cp:lastModifiedBy>
  <cp:revision>50</cp:revision>
  <dcterms:created xsi:type="dcterms:W3CDTF">2017-11-21T16:05:27Z</dcterms:created>
  <dcterms:modified xsi:type="dcterms:W3CDTF">2017-11-22T19:05:56Z</dcterms:modified>
</cp:coreProperties>
</file>