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3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B2E5F4-4637-4692-A762-FE580E7209E6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FD215ED-8BA3-4781-9D6A-A2EDD584A14A}">
      <dgm:prSet/>
      <dgm:spPr/>
      <dgm:t>
        <a:bodyPr/>
        <a:lstStyle/>
        <a:p>
          <a:r>
            <a:rPr lang="en-US"/>
            <a:t>Project Aim: </a:t>
          </a:r>
        </a:p>
      </dgm:t>
    </dgm:pt>
    <dgm:pt modelId="{1521CB9F-95E8-4095-859D-C6BE12B06AB0}" type="parTrans" cxnId="{06061345-D414-4B24-8B18-E3D87DD295DA}">
      <dgm:prSet/>
      <dgm:spPr/>
      <dgm:t>
        <a:bodyPr/>
        <a:lstStyle/>
        <a:p>
          <a:endParaRPr lang="en-US"/>
        </a:p>
      </dgm:t>
    </dgm:pt>
    <dgm:pt modelId="{080C1DF2-C983-4037-B786-988BCE2B00A4}" type="sibTrans" cxnId="{06061345-D414-4B24-8B18-E3D87DD295DA}">
      <dgm:prSet/>
      <dgm:spPr/>
      <dgm:t>
        <a:bodyPr/>
        <a:lstStyle/>
        <a:p>
          <a:endParaRPr lang="en-US"/>
        </a:p>
      </dgm:t>
    </dgm:pt>
    <dgm:pt modelId="{309CABF7-CDC4-4652-B4BE-506C880BBB6E}">
      <dgm:prSet/>
      <dgm:spPr/>
      <dgm:t>
        <a:bodyPr/>
        <a:lstStyle/>
        <a:p>
          <a:r>
            <a:rPr lang="en-US"/>
            <a:t>To integrate AutoCAD into smart building design 	to improve efficiency, cut costs, and reduce errors.</a:t>
          </a:r>
        </a:p>
      </dgm:t>
    </dgm:pt>
    <dgm:pt modelId="{87B7E272-7EF3-439F-8995-806076434D18}" type="parTrans" cxnId="{A48B9D76-AA6F-4845-9E81-64D02D4EE8DA}">
      <dgm:prSet/>
      <dgm:spPr/>
      <dgm:t>
        <a:bodyPr/>
        <a:lstStyle/>
        <a:p>
          <a:endParaRPr lang="en-US"/>
        </a:p>
      </dgm:t>
    </dgm:pt>
    <dgm:pt modelId="{B1B9CEEB-1E01-460E-99AC-6961D90E18A1}" type="sibTrans" cxnId="{A48B9D76-AA6F-4845-9E81-64D02D4EE8DA}">
      <dgm:prSet/>
      <dgm:spPr/>
      <dgm:t>
        <a:bodyPr/>
        <a:lstStyle/>
        <a:p>
          <a:endParaRPr lang="en-US"/>
        </a:p>
      </dgm:t>
    </dgm:pt>
    <dgm:pt modelId="{283D09BE-916D-489B-A124-CA7D35D55855}">
      <dgm:prSet/>
      <dgm:spPr/>
      <dgm:t>
        <a:bodyPr/>
        <a:lstStyle/>
        <a:p>
          <a:r>
            <a:rPr lang="en-US"/>
            <a:t>Overview: </a:t>
          </a:r>
        </a:p>
      </dgm:t>
    </dgm:pt>
    <dgm:pt modelId="{E36A2483-7A9A-43D9-A664-2F1123AE8FCB}" type="parTrans" cxnId="{4353A8B5-1E26-44BA-983A-F27038F04423}">
      <dgm:prSet/>
      <dgm:spPr/>
      <dgm:t>
        <a:bodyPr/>
        <a:lstStyle/>
        <a:p>
          <a:endParaRPr lang="en-US"/>
        </a:p>
      </dgm:t>
    </dgm:pt>
    <dgm:pt modelId="{C6DF9F9B-44F1-464D-B82D-866FF9317701}" type="sibTrans" cxnId="{4353A8B5-1E26-44BA-983A-F27038F04423}">
      <dgm:prSet/>
      <dgm:spPr/>
      <dgm:t>
        <a:bodyPr/>
        <a:lstStyle/>
        <a:p>
          <a:endParaRPr lang="en-US"/>
        </a:p>
      </dgm:t>
    </dgm:pt>
    <dgm:pt modelId="{D2755146-FA58-4C6F-AFAC-58CC15D87198}">
      <dgm:prSet/>
      <dgm:spPr/>
      <dgm:t>
        <a:bodyPr/>
        <a:lstStyle/>
        <a:p>
          <a:r>
            <a:rPr lang="en-US"/>
            <a:t>Objectives, activities, assessments, and risk 	management.</a:t>
          </a:r>
        </a:p>
      </dgm:t>
    </dgm:pt>
    <dgm:pt modelId="{704208DA-B20D-4F35-8289-8BB72EE6EEDC}" type="parTrans" cxnId="{43DFB44C-CDDD-4464-8AA5-11EEFB9D2AF2}">
      <dgm:prSet/>
      <dgm:spPr/>
      <dgm:t>
        <a:bodyPr/>
        <a:lstStyle/>
        <a:p>
          <a:endParaRPr lang="en-US"/>
        </a:p>
      </dgm:t>
    </dgm:pt>
    <dgm:pt modelId="{5D3E1675-F52F-4C22-9610-732753B87E5C}" type="sibTrans" cxnId="{43DFB44C-CDDD-4464-8AA5-11EEFB9D2AF2}">
      <dgm:prSet/>
      <dgm:spPr/>
      <dgm:t>
        <a:bodyPr/>
        <a:lstStyle/>
        <a:p>
          <a:endParaRPr lang="en-US"/>
        </a:p>
      </dgm:t>
    </dgm:pt>
    <dgm:pt modelId="{E8793AD8-29C7-4244-93DA-7F57FFB7BE35}" type="pres">
      <dgm:prSet presAssocID="{92B2E5F4-4637-4692-A762-FE580E7209E6}" presName="Name0" presStyleCnt="0">
        <dgm:presLayoutVars>
          <dgm:dir/>
          <dgm:animLvl val="lvl"/>
          <dgm:resizeHandles val="exact"/>
        </dgm:presLayoutVars>
      </dgm:prSet>
      <dgm:spPr/>
    </dgm:pt>
    <dgm:pt modelId="{69F6F86B-4E04-439D-A7CA-6EAB4E386E50}" type="pres">
      <dgm:prSet presAssocID="{283D09BE-916D-489B-A124-CA7D35D55855}" presName="boxAndChildren" presStyleCnt="0"/>
      <dgm:spPr/>
    </dgm:pt>
    <dgm:pt modelId="{5BCEC2EA-0206-4CA8-B036-F9CC85109106}" type="pres">
      <dgm:prSet presAssocID="{283D09BE-916D-489B-A124-CA7D35D55855}" presName="parentTextBox" presStyleLbl="node1" presStyleIdx="0" presStyleCnt="2"/>
      <dgm:spPr/>
    </dgm:pt>
    <dgm:pt modelId="{20B04B73-D35E-4756-BC20-E3C69201EFC1}" type="pres">
      <dgm:prSet presAssocID="{283D09BE-916D-489B-A124-CA7D35D55855}" presName="entireBox" presStyleLbl="node1" presStyleIdx="0" presStyleCnt="2"/>
      <dgm:spPr/>
    </dgm:pt>
    <dgm:pt modelId="{AB420520-67F7-428C-AFBC-F93D03CA2793}" type="pres">
      <dgm:prSet presAssocID="{283D09BE-916D-489B-A124-CA7D35D55855}" presName="descendantBox" presStyleCnt="0"/>
      <dgm:spPr/>
    </dgm:pt>
    <dgm:pt modelId="{C82B1B93-51E7-4635-B16E-7C845FAE8279}" type="pres">
      <dgm:prSet presAssocID="{D2755146-FA58-4C6F-AFAC-58CC15D87198}" presName="childTextBox" presStyleLbl="fgAccFollowNode1" presStyleIdx="0" presStyleCnt="2">
        <dgm:presLayoutVars>
          <dgm:bulletEnabled val="1"/>
        </dgm:presLayoutVars>
      </dgm:prSet>
      <dgm:spPr/>
    </dgm:pt>
    <dgm:pt modelId="{848BBF24-0B1C-45F3-B2E4-CDC3A3E8385D}" type="pres">
      <dgm:prSet presAssocID="{080C1DF2-C983-4037-B786-988BCE2B00A4}" presName="sp" presStyleCnt="0"/>
      <dgm:spPr/>
    </dgm:pt>
    <dgm:pt modelId="{D86E9103-22AC-4F39-A5E0-F70B1D8539B8}" type="pres">
      <dgm:prSet presAssocID="{6FD215ED-8BA3-4781-9D6A-A2EDD584A14A}" presName="arrowAndChildren" presStyleCnt="0"/>
      <dgm:spPr/>
    </dgm:pt>
    <dgm:pt modelId="{55AE8845-4EE6-46DA-959A-AFBB47AE5AF7}" type="pres">
      <dgm:prSet presAssocID="{6FD215ED-8BA3-4781-9D6A-A2EDD584A14A}" presName="parentTextArrow" presStyleLbl="node1" presStyleIdx="0" presStyleCnt="2"/>
      <dgm:spPr/>
    </dgm:pt>
    <dgm:pt modelId="{1D229901-10FD-4237-B909-DFC2A5E59C8D}" type="pres">
      <dgm:prSet presAssocID="{6FD215ED-8BA3-4781-9D6A-A2EDD584A14A}" presName="arrow" presStyleLbl="node1" presStyleIdx="1" presStyleCnt="2"/>
      <dgm:spPr/>
    </dgm:pt>
    <dgm:pt modelId="{30D8B638-4F95-402D-819E-8F499600E58E}" type="pres">
      <dgm:prSet presAssocID="{6FD215ED-8BA3-4781-9D6A-A2EDD584A14A}" presName="descendantArrow" presStyleCnt="0"/>
      <dgm:spPr/>
    </dgm:pt>
    <dgm:pt modelId="{5E80E028-5D1D-43E1-84D5-537239318737}" type="pres">
      <dgm:prSet presAssocID="{309CABF7-CDC4-4652-B4BE-506C880BBB6E}" presName="childTextArrow" presStyleLbl="fgAccFollowNode1" presStyleIdx="1" presStyleCnt="2">
        <dgm:presLayoutVars>
          <dgm:bulletEnabled val="1"/>
        </dgm:presLayoutVars>
      </dgm:prSet>
      <dgm:spPr/>
    </dgm:pt>
  </dgm:ptLst>
  <dgm:cxnLst>
    <dgm:cxn modelId="{7400EE14-B6B8-4897-8BCF-65B1F1932F58}" type="presOf" srcId="{D2755146-FA58-4C6F-AFAC-58CC15D87198}" destId="{C82B1B93-51E7-4635-B16E-7C845FAE8279}" srcOrd="0" destOrd="0" presId="urn:microsoft.com/office/officeart/2005/8/layout/process4"/>
    <dgm:cxn modelId="{06061345-D414-4B24-8B18-E3D87DD295DA}" srcId="{92B2E5F4-4637-4692-A762-FE580E7209E6}" destId="{6FD215ED-8BA3-4781-9D6A-A2EDD584A14A}" srcOrd="0" destOrd="0" parTransId="{1521CB9F-95E8-4095-859D-C6BE12B06AB0}" sibTransId="{080C1DF2-C983-4037-B786-988BCE2B00A4}"/>
    <dgm:cxn modelId="{43DFB44C-CDDD-4464-8AA5-11EEFB9D2AF2}" srcId="{283D09BE-916D-489B-A124-CA7D35D55855}" destId="{D2755146-FA58-4C6F-AFAC-58CC15D87198}" srcOrd="0" destOrd="0" parTransId="{704208DA-B20D-4F35-8289-8BB72EE6EEDC}" sibTransId="{5D3E1675-F52F-4C22-9610-732753B87E5C}"/>
    <dgm:cxn modelId="{3EF10056-75FD-48D5-AEDB-7B32EB09266F}" type="presOf" srcId="{6FD215ED-8BA3-4781-9D6A-A2EDD584A14A}" destId="{55AE8845-4EE6-46DA-959A-AFBB47AE5AF7}" srcOrd="0" destOrd="0" presId="urn:microsoft.com/office/officeart/2005/8/layout/process4"/>
    <dgm:cxn modelId="{A48B9D76-AA6F-4845-9E81-64D02D4EE8DA}" srcId="{6FD215ED-8BA3-4781-9D6A-A2EDD584A14A}" destId="{309CABF7-CDC4-4652-B4BE-506C880BBB6E}" srcOrd="0" destOrd="0" parTransId="{87B7E272-7EF3-439F-8995-806076434D18}" sibTransId="{B1B9CEEB-1E01-460E-99AC-6961D90E18A1}"/>
    <dgm:cxn modelId="{D7819383-C712-41F8-9E44-DE187F4B3F22}" type="presOf" srcId="{92B2E5F4-4637-4692-A762-FE580E7209E6}" destId="{E8793AD8-29C7-4244-93DA-7F57FFB7BE35}" srcOrd="0" destOrd="0" presId="urn:microsoft.com/office/officeart/2005/8/layout/process4"/>
    <dgm:cxn modelId="{B1585088-6029-449C-B3B4-13FE2C3EF762}" type="presOf" srcId="{6FD215ED-8BA3-4781-9D6A-A2EDD584A14A}" destId="{1D229901-10FD-4237-B909-DFC2A5E59C8D}" srcOrd="1" destOrd="0" presId="urn:microsoft.com/office/officeart/2005/8/layout/process4"/>
    <dgm:cxn modelId="{4353A8B5-1E26-44BA-983A-F27038F04423}" srcId="{92B2E5F4-4637-4692-A762-FE580E7209E6}" destId="{283D09BE-916D-489B-A124-CA7D35D55855}" srcOrd="1" destOrd="0" parTransId="{E36A2483-7A9A-43D9-A664-2F1123AE8FCB}" sibTransId="{C6DF9F9B-44F1-464D-B82D-866FF9317701}"/>
    <dgm:cxn modelId="{0BFB99B7-405E-43DE-8B61-597A0906B131}" type="presOf" srcId="{283D09BE-916D-489B-A124-CA7D35D55855}" destId="{5BCEC2EA-0206-4CA8-B036-F9CC85109106}" srcOrd="0" destOrd="0" presId="urn:microsoft.com/office/officeart/2005/8/layout/process4"/>
    <dgm:cxn modelId="{16E738CF-8A88-4727-AE7F-91B8CA8EE39F}" type="presOf" srcId="{309CABF7-CDC4-4652-B4BE-506C880BBB6E}" destId="{5E80E028-5D1D-43E1-84D5-537239318737}" srcOrd="0" destOrd="0" presId="urn:microsoft.com/office/officeart/2005/8/layout/process4"/>
    <dgm:cxn modelId="{BE4792F5-F356-44F5-8EDC-FE3AE9426CA5}" type="presOf" srcId="{283D09BE-916D-489B-A124-CA7D35D55855}" destId="{20B04B73-D35E-4756-BC20-E3C69201EFC1}" srcOrd="1" destOrd="0" presId="urn:microsoft.com/office/officeart/2005/8/layout/process4"/>
    <dgm:cxn modelId="{F8255DB7-91C7-47ED-9A35-9174EB973328}" type="presParOf" srcId="{E8793AD8-29C7-4244-93DA-7F57FFB7BE35}" destId="{69F6F86B-4E04-439D-A7CA-6EAB4E386E50}" srcOrd="0" destOrd="0" presId="urn:microsoft.com/office/officeart/2005/8/layout/process4"/>
    <dgm:cxn modelId="{C0FEA243-4E95-4423-8EDE-2945C8459317}" type="presParOf" srcId="{69F6F86B-4E04-439D-A7CA-6EAB4E386E50}" destId="{5BCEC2EA-0206-4CA8-B036-F9CC85109106}" srcOrd="0" destOrd="0" presId="urn:microsoft.com/office/officeart/2005/8/layout/process4"/>
    <dgm:cxn modelId="{CFC53070-EBDE-4432-A69A-DDFBBD638F97}" type="presParOf" srcId="{69F6F86B-4E04-439D-A7CA-6EAB4E386E50}" destId="{20B04B73-D35E-4756-BC20-E3C69201EFC1}" srcOrd="1" destOrd="0" presId="urn:microsoft.com/office/officeart/2005/8/layout/process4"/>
    <dgm:cxn modelId="{D34F959D-3C96-4CBC-A313-B984D71EA5D2}" type="presParOf" srcId="{69F6F86B-4E04-439D-A7CA-6EAB4E386E50}" destId="{AB420520-67F7-428C-AFBC-F93D03CA2793}" srcOrd="2" destOrd="0" presId="urn:microsoft.com/office/officeart/2005/8/layout/process4"/>
    <dgm:cxn modelId="{1070186D-8C73-4DAB-9775-7B1C32982BE8}" type="presParOf" srcId="{AB420520-67F7-428C-AFBC-F93D03CA2793}" destId="{C82B1B93-51E7-4635-B16E-7C845FAE8279}" srcOrd="0" destOrd="0" presId="urn:microsoft.com/office/officeart/2005/8/layout/process4"/>
    <dgm:cxn modelId="{B3562ECC-15A0-41E6-AE67-411AC3219722}" type="presParOf" srcId="{E8793AD8-29C7-4244-93DA-7F57FFB7BE35}" destId="{848BBF24-0B1C-45F3-B2E4-CDC3A3E8385D}" srcOrd="1" destOrd="0" presId="urn:microsoft.com/office/officeart/2005/8/layout/process4"/>
    <dgm:cxn modelId="{56BF833E-4DE9-420D-9375-1A56BA74F21A}" type="presParOf" srcId="{E8793AD8-29C7-4244-93DA-7F57FFB7BE35}" destId="{D86E9103-22AC-4F39-A5E0-F70B1D8539B8}" srcOrd="2" destOrd="0" presId="urn:microsoft.com/office/officeart/2005/8/layout/process4"/>
    <dgm:cxn modelId="{2571FB19-2BF0-4225-BF3B-16AC0C7C21EA}" type="presParOf" srcId="{D86E9103-22AC-4F39-A5E0-F70B1D8539B8}" destId="{55AE8845-4EE6-46DA-959A-AFBB47AE5AF7}" srcOrd="0" destOrd="0" presId="urn:microsoft.com/office/officeart/2005/8/layout/process4"/>
    <dgm:cxn modelId="{49BDF52A-82C6-4A2A-BF5E-32764E935B15}" type="presParOf" srcId="{D86E9103-22AC-4F39-A5E0-F70B1D8539B8}" destId="{1D229901-10FD-4237-B909-DFC2A5E59C8D}" srcOrd="1" destOrd="0" presId="urn:microsoft.com/office/officeart/2005/8/layout/process4"/>
    <dgm:cxn modelId="{49B63740-FBEC-4208-B9A5-ACF115E424FF}" type="presParOf" srcId="{D86E9103-22AC-4F39-A5E0-F70B1D8539B8}" destId="{30D8B638-4F95-402D-819E-8F499600E58E}" srcOrd="2" destOrd="0" presId="urn:microsoft.com/office/officeart/2005/8/layout/process4"/>
    <dgm:cxn modelId="{F20860B6-9F25-454F-8B60-54EFD78B905F}" type="presParOf" srcId="{30D8B638-4F95-402D-819E-8F499600E58E}" destId="{5E80E028-5D1D-43E1-84D5-53723931873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054DF0-8D2C-42B4-98E1-6BCBDF4A7A17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98CEF2-400D-4EDA-A83C-C95D55E0CDC8}">
      <dgm:prSet custT="1"/>
      <dgm:spPr/>
      <dgm:t>
        <a:bodyPr/>
        <a:lstStyle/>
        <a:p>
          <a:r>
            <a:rPr lang="en-US" sz="1200" dirty="0"/>
            <a:t>Main Purpose: Optimize smart building design and management process.</a:t>
          </a:r>
        </a:p>
      </dgm:t>
    </dgm:pt>
    <dgm:pt modelId="{00F395A9-C373-4042-922B-90308A819833}" type="parTrans" cxnId="{84171049-1D10-450C-825F-D5CE7C135B99}">
      <dgm:prSet/>
      <dgm:spPr/>
      <dgm:t>
        <a:bodyPr/>
        <a:lstStyle/>
        <a:p>
          <a:endParaRPr lang="en-US"/>
        </a:p>
      </dgm:t>
    </dgm:pt>
    <dgm:pt modelId="{5BE72F19-9434-43C5-9EED-485CC8BE3134}" type="sibTrans" cxnId="{84171049-1D10-450C-825F-D5CE7C135B99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258C7A5B-A355-4196-8139-965DDD3CDB15}">
      <dgm:prSet custT="1"/>
      <dgm:spPr/>
      <dgm:t>
        <a:bodyPr/>
        <a:lstStyle/>
        <a:p>
          <a:r>
            <a:rPr lang="en-US" sz="1400" dirty="0" err="1"/>
            <a:t>C</a:t>
          </a:r>
          <a:r>
            <a:rPr lang="en-US" sz="1200" dirty="0" err="1"/>
            <a:t>ounduct</a:t>
          </a:r>
          <a:r>
            <a:rPr lang="en-US" sz="1200" dirty="0"/>
            <a:t> Needs Assessment </a:t>
          </a:r>
        </a:p>
      </dgm:t>
    </dgm:pt>
    <dgm:pt modelId="{7E4DE41E-AB52-4D9C-A92B-2F3A6F7B41E0}" type="parTrans" cxnId="{168382C6-A09E-45E2-824A-6FC591527580}">
      <dgm:prSet/>
      <dgm:spPr/>
      <dgm:t>
        <a:bodyPr/>
        <a:lstStyle/>
        <a:p>
          <a:endParaRPr lang="en-US"/>
        </a:p>
      </dgm:t>
    </dgm:pt>
    <dgm:pt modelId="{69E6C321-B2E3-458F-8340-32293636F43A}" type="sibTrans" cxnId="{168382C6-A09E-45E2-824A-6FC591527580}">
      <dgm:prSet phldrT="2" phldr="0"/>
      <dgm:spPr/>
      <dgm:t>
        <a:bodyPr/>
        <a:lstStyle/>
        <a:p>
          <a:r>
            <a:rPr lang="en-US"/>
            <a:t>2</a:t>
          </a:r>
          <a:endParaRPr lang="en-US" dirty="0"/>
        </a:p>
      </dgm:t>
    </dgm:pt>
    <dgm:pt modelId="{97E7AB81-8E48-465C-9BE6-4A7210C40A5A}">
      <dgm:prSet custT="1"/>
      <dgm:spPr/>
      <dgm:t>
        <a:bodyPr/>
        <a:lstStyle/>
        <a:p>
          <a:r>
            <a:rPr lang="en-US" sz="1400" dirty="0"/>
            <a:t>Improve efficiency</a:t>
          </a:r>
        </a:p>
      </dgm:t>
    </dgm:pt>
    <dgm:pt modelId="{E16D94A7-9376-4947-9433-981C48789745}" type="parTrans" cxnId="{6D52FC53-3C0D-4878-A927-9EF957954108}">
      <dgm:prSet/>
      <dgm:spPr/>
      <dgm:t>
        <a:bodyPr/>
        <a:lstStyle/>
        <a:p>
          <a:endParaRPr lang="en-US"/>
        </a:p>
      </dgm:t>
    </dgm:pt>
    <dgm:pt modelId="{B310CA59-305A-4CEB-97E8-3238F14C9E8D}" type="sibTrans" cxnId="{6D52FC53-3C0D-4878-A927-9EF957954108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ED60695E-14AF-4096-9FA8-301057869E54}">
      <dgm:prSet/>
      <dgm:spPr/>
      <dgm:t>
        <a:bodyPr/>
        <a:lstStyle/>
        <a:p>
          <a:r>
            <a:rPr lang="en-US" dirty="0"/>
            <a:t>Reduce costs</a:t>
          </a:r>
        </a:p>
      </dgm:t>
    </dgm:pt>
    <dgm:pt modelId="{784504B5-C56B-443D-A90B-67ECA4930C60}" type="parTrans" cxnId="{9B1D7817-1E20-4CB2-8BEA-9BF8583978A3}">
      <dgm:prSet/>
      <dgm:spPr/>
      <dgm:t>
        <a:bodyPr/>
        <a:lstStyle/>
        <a:p>
          <a:endParaRPr lang="en-US"/>
        </a:p>
      </dgm:t>
    </dgm:pt>
    <dgm:pt modelId="{8871DDA5-9D94-4D77-9F38-236BF1827FE8}" type="sibTrans" cxnId="{9B1D7817-1E20-4CB2-8BEA-9BF8583978A3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D138ACD0-473E-4CA4-813A-1F3AFB2903D1}">
      <dgm:prSet/>
      <dgm:spPr/>
      <dgm:t>
        <a:bodyPr/>
        <a:lstStyle/>
        <a:p>
          <a:r>
            <a:rPr lang="en-US" dirty="0"/>
            <a:t>Minimize errors</a:t>
          </a:r>
        </a:p>
      </dgm:t>
    </dgm:pt>
    <dgm:pt modelId="{75891209-61F5-4ADC-AF31-4B9FB868520B}" type="parTrans" cxnId="{214DBEB6-BAE9-411C-9511-D0F40F00A9AE}">
      <dgm:prSet/>
      <dgm:spPr/>
      <dgm:t>
        <a:bodyPr/>
        <a:lstStyle/>
        <a:p>
          <a:endParaRPr lang="en-US"/>
        </a:p>
      </dgm:t>
    </dgm:pt>
    <dgm:pt modelId="{CB1A5A8E-5F4B-453A-B0E7-CAFDDCA6F2B2}" type="sibTrans" cxnId="{214DBEB6-BAE9-411C-9511-D0F40F00A9AE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22B51E3E-73BD-478A-9E41-57B9BADA9BE8}">
      <dgm:prSet/>
      <dgm:spPr/>
      <dgm:t>
        <a:bodyPr/>
        <a:lstStyle/>
        <a:p>
          <a:r>
            <a:rPr lang="en-US" dirty="0"/>
            <a:t>Meet customer requirements</a:t>
          </a:r>
        </a:p>
      </dgm:t>
    </dgm:pt>
    <dgm:pt modelId="{4C79979B-9599-4F29-8F9B-4BFFE2E66043}" type="parTrans" cxnId="{2776D3A7-B168-407A-85B9-9D7F3EDED4EB}">
      <dgm:prSet/>
      <dgm:spPr/>
      <dgm:t>
        <a:bodyPr/>
        <a:lstStyle/>
        <a:p>
          <a:endParaRPr lang="en-US"/>
        </a:p>
      </dgm:t>
    </dgm:pt>
    <dgm:pt modelId="{17F77293-EB21-4DC9-B405-22AAAB1DD3CA}" type="sibTrans" cxnId="{2776D3A7-B168-407A-85B9-9D7F3EDED4EB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3275481B-7424-458F-8B02-640755972AEC}">
      <dgm:prSet/>
      <dgm:spPr/>
      <dgm:t>
        <a:bodyPr/>
        <a:lstStyle/>
        <a:p>
          <a:r>
            <a:rPr lang="en-US" dirty="0"/>
            <a:t>Deliver high-quality projects</a:t>
          </a:r>
        </a:p>
      </dgm:t>
    </dgm:pt>
    <dgm:pt modelId="{0ADAD6B5-B534-46E4-AC61-8D82C4EDB13F}" type="parTrans" cxnId="{04FEBD0C-E8DF-4B29-B52B-1A5ACE3F4CED}">
      <dgm:prSet/>
      <dgm:spPr/>
      <dgm:t>
        <a:bodyPr/>
        <a:lstStyle/>
        <a:p>
          <a:endParaRPr lang="en-US"/>
        </a:p>
      </dgm:t>
    </dgm:pt>
    <dgm:pt modelId="{90BB4784-8165-4AA4-8116-77570809768D}" type="sibTrans" cxnId="{04FEBD0C-E8DF-4B29-B52B-1A5ACE3F4CED}">
      <dgm:prSet phldrT="7" phldr="0"/>
      <dgm:spPr/>
      <dgm:t>
        <a:bodyPr/>
        <a:lstStyle/>
        <a:p>
          <a:r>
            <a:rPr lang="en-US"/>
            <a:t>7</a:t>
          </a:r>
        </a:p>
      </dgm:t>
    </dgm:pt>
    <dgm:pt modelId="{EBDBB0CB-B1CF-451E-8322-7757ACA06F5A}" type="pres">
      <dgm:prSet presAssocID="{7F054DF0-8D2C-42B4-98E1-6BCBDF4A7A17}" presName="linearFlow" presStyleCnt="0">
        <dgm:presLayoutVars>
          <dgm:dir/>
          <dgm:animLvl val="lvl"/>
          <dgm:resizeHandles val="exact"/>
        </dgm:presLayoutVars>
      </dgm:prSet>
      <dgm:spPr/>
    </dgm:pt>
    <dgm:pt modelId="{A1A5EB30-4DA4-45F1-9142-CB22E03A6246}" type="pres">
      <dgm:prSet presAssocID="{1698CEF2-400D-4EDA-A83C-C95D55E0CDC8}" presName="compositeNode" presStyleCnt="0"/>
      <dgm:spPr/>
    </dgm:pt>
    <dgm:pt modelId="{2A4FAEBB-482E-44FC-967B-F768D77C8EE5}" type="pres">
      <dgm:prSet presAssocID="{1698CEF2-400D-4EDA-A83C-C95D55E0CDC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0F1551C-53B7-4D0D-8653-EA8788E98E1A}" type="pres">
      <dgm:prSet presAssocID="{1698CEF2-400D-4EDA-A83C-C95D55E0CDC8}" presName="parSh" presStyleCnt="0"/>
      <dgm:spPr/>
    </dgm:pt>
    <dgm:pt modelId="{DB0FD0C7-CC21-42BB-A54A-523E870CD730}" type="pres">
      <dgm:prSet presAssocID="{1698CEF2-400D-4EDA-A83C-C95D55E0CDC8}" presName="lineNode" presStyleLbl="alignAccFollowNode1" presStyleIdx="0" presStyleCnt="21"/>
      <dgm:spPr/>
    </dgm:pt>
    <dgm:pt modelId="{0973E4E6-37BB-4DFB-80BF-89A058BA4EDA}" type="pres">
      <dgm:prSet presAssocID="{1698CEF2-400D-4EDA-A83C-C95D55E0CDC8}" presName="lineArrowNode" presStyleLbl="alignAccFollowNode1" presStyleIdx="1" presStyleCnt="21"/>
      <dgm:spPr/>
    </dgm:pt>
    <dgm:pt modelId="{4BA7D562-77AA-456B-8496-8DCF03209BC0}" type="pres">
      <dgm:prSet presAssocID="{5BE72F19-9434-43C5-9EED-485CC8BE3134}" presName="sibTransNodeCircle" presStyleLbl="alignNode1" presStyleIdx="0" presStyleCnt="7">
        <dgm:presLayoutVars>
          <dgm:chMax val="0"/>
          <dgm:bulletEnabled/>
        </dgm:presLayoutVars>
      </dgm:prSet>
      <dgm:spPr/>
    </dgm:pt>
    <dgm:pt modelId="{9822DB24-A331-492F-B6F9-CAECB3C39ACE}" type="pres">
      <dgm:prSet presAssocID="{5BE72F19-9434-43C5-9EED-485CC8BE3134}" presName="spacerBetweenCircleAndCallout" presStyleCnt="0">
        <dgm:presLayoutVars/>
      </dgm:prSet>
      <dgm:spPr/>
    </dgm:pt>
    <dgm:pt modelId="{790811CB-3780-4436-A0E4-2BD48E9C9DDC}" type="pres">
      <dgm:prSet presAssocID="{1698CEF2-400D-4EDA-A83C-C95D55E0CDC8}" presName="nodeText" presStyleLbl="alignAccFollowNode1" presStyleIdx="2" presStyleCnt="21">
        <dgm:presLayoutVars>
          <dgm:bulletEnabled val="1"/>
        </dgm:presLayoutVars>
      </dgm:prSet>
      <dgm:spPr/>
    </dgm:pt>
    <dgm:pt modelId="{710CCAE7-BC51-4890-A6E3-EFBC89D7E393}" type="pres">
      <dgm:prSet presAssocID="{5BE72F19-9434-43C5-9EED-485CC8BE3134}" presName="sibTransComposite" presStyleCnt="0"/>
      <dgm:spPr/>
    </dgm:pt>
    <dgm:pt modelId="{7F1BE3FE-588D-43A4-9F43-F74D8757D74C}" type="pres">
      <dgm:prSet presAssocID="{258C7A5B-A355-4196-8139-965DDD3CDB15}" presName="compositeNode" presStyleCnt="0"/>
      <dgm:spPr/>
    </dgm:pt>
    <dgm:pt modelId="{D79139AD-002A-4DD6-8883-641B5732A5FB}" type="pres">
      <dgm:prSet presAssocID="{258C7A5B-A355-4196-8139-965DDD3CDB15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5D90827-6C87-4158-930C-A9F51F962915}" type="pres">
      <dgm:prSet presAssocID="{258C7A5B-A355-4196-8139-965DDD3CDB15}" presName="parSh" presStyleCnt="0"/>
      <dgm:spPr/>
    </dgm:pt>
    <dgm:pt modelId="{48B3CD8C-6846-4AEA-A805-B2827B0FC77F}" type="pres">
      <dgm:prSet presAssocID="{258C7A5B-A355-4196-8139-965DDD3CDB15}" presName="lineNode" presStyleLbl="alignAccFollowNode1" presStyleIdx="3" presStyleCnt="21"/>
      <dgm:spPr/>
    </dgm:pt>
    <dgm:pt modelId="{E7AAC35A-3913-4081-9264-A1BDFCABE6AC}" type="pres">
      <dgm:prSet presAssocID="{258C7A5B-A355-4196-8139-965DDD3CDB15}" presName="lineArrowNode" presStyleLbl="alignAccFollowNode1" presStyleIdx="4" presStyleCnt="21"/>
      <dgm:spPr/>
    </dgm:pt>
    <dgm:pt modelId="{6675C2A4-47C1-4F2F-BEEA-2FBEB661C3A5}" type="pres">
      <dgm:prSet presAssocID="{69E6C321-B2E3-458F-8340-32293636F43A}" presName="sibTransNodeCircle" presStyleLbl="alignNode1" presStyleIdx="1" presStyleCnt="7">
        <dgm:presLayoutVars>
          <dgm:chMax val="0"/>
          <dgm:bulletEnabled/>
        </dgm:presLayoutVars>
      </dgm:prSet>
      <dgm:spPr/>
    </dgm:pt>
    <dgm:pt modelId="{6DCCE96C-4262-47C9-B66B-9DCD8B1D17EB}" type="pres">
      <dgm:prSet presAssocID="{69E6C321-B2E3-458F-8340-32293636F43A}" presName="spacerBetweenCircleAndCallout" presStyleCnt="0">
        <dgm:presLayoutVars/>
      </dgm:prSet>
      <dgm:spPr/>
    </dgm:pt>
    <dgm:pt modelId="{F7713270-DEBE-45B6-9D6B-EF622D3A0343}" type="pres">
      <dgm:prSet presAssocID="{258C7A5B-A355-4196-8139-965DDD3CDB15}" presName="nodeText" presStyleLbl="alignAccFollowNode1" presStyleIdx="5" presStyleCnt="21" custLinFactNeighborX="414" custLinFactNeighborY="-5982">
        <dgm:presLayoutVars>
          <dgm:bulletEnabled val="1"/>
        </dgm:presLayoutVars>
      </dgm:prSet>
      <dgm:spPr/>
    </dgm:pt>
    <dgm:pt modelId="{D4D47D04-3A40-45C8-9967-12359C1D9847}" type="pres">
      <dgm:prSet presAssocID="{69E6C321-B2E3-458F-8340-32293636F43A}" presName="sibTransComposite" presStyleCnt="0"/>
      <dgm:spPr/>
    </dgm:pt>
    <dgm:pt modelId="{20828A39-1A18-4F0A-A28E-2748028C4E8B}" type="pres">
      <dgm:prSet presAssocID="{97E7AB81-8E48-465C-9BE6-4A7210C40A5A}" presName="compositeNode" presStyleCnt="0"/>
      <dgm:spPr/>
    </dgm:pt>
    <dgm:pt modelId="{7D0CB3A4-4F7E-4A8F-8BA0-18CFF3BBBE0F}" type="pres">
      <dgm:prSet presAssocID="{97E7AB81-8E48-465C-9BE6-4A7210C40A5A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473D1CC-18DC-47DA-8239-953C72B2DF4B}" type="pres">
      <dgm:prSet presAssocID="{97E7AB81-8E48-465C-9BE6-4A7210C40A5A}" presName="parSh" presStyleCnt="0"/>
      <dgm:spPr/>
    </dgm:pt>
    <dgm:pt modelId="{DF2E103A-7AD3-4290-9D28-E0108BF5594D}" type="pres">
      <dgm:prSet presAssocID="{97E7AB81-8E48-465C-9BE6-4A7210C40A5A}" presName="lineNode" presStyleLbl="alignAccFollowNode1" presStyleIdx="6" presStyleCnt="21"/>
      <dgm:spPr/>
    </dgm:pt>
    <dgm:pt modelId="{32C5C31C-75EB-4FAB-8ABE-FEAB9DA9CCBB}" type="pres">
      <dgm:prSet presAssocID="{97E7AB81-8E48-465C-9BE6-4A7210C40A5A}" presName="lineArrowNode" presStyleLbl="alignAccFollowNode1" presStyleIdx="7" presStyleCnt="21"/>
      <dgm:spPr/>
    </dgm:pt>
    <dgm:pt modelId="{2A2254A8-7AE6-4E4E-8B89-AB0A05BCD4B8}" type="pres">
      <dgm:prSet presAssocID="{B310CA59-305A-4CEB-97E8-3238F14C9E8D}" presName="sibTransNodeCircle" presStyleLbl="alignNode1" presStyleIdx="2" presStyleCnt="7">
        <dgm:presLayoutVars>
          <dgm:chMax val="0"/>
          <dgm:bulletEnabled/>
        </dgm:presLayoutVars>
      </dgm:prSet>
      <dgm:spPr/>
    </dgm:pt>
    <dgm:pt modelId="{60A51B6E-E4F8-48FF-8FA8-327F111C1CEA}" type="pres">
      <dgm:prSet presAssocID="{B310CA59-305A-4CEB-97E8-3238F14C9E8D}" presName="spacerBetweenCircleAndCallout" presStyleCnt="0">
        <dgm:presLayoutVars/>
      </dgm:prSet>
      <dgm:spPr/>
    </dgm:pt>
    <dgm:pt modelId="{A53F8BC1-8C34-473B-AB05-68812E0B195F}" type="pres">
      <dgm:prSet presAssocID="{97E7AB81-8E48-465C-9BE6-4A7210C40A5A}" presName="nodeText" presStyleLbl="alignAccFollowNode1" presStyleIdx="8" presStyleCnt="21">
        <dgm:presLayoutVars>
          <dgm:bulletEnabled val="1"/>
        </dgm:presLayoutVars>
      </dgm:prSet>
      <dgm:spPr/>
    </dgm:pt>
    <dgm:pt modelId="{E72F9753-5378-47EB-9E8D-E5AF4B338E86}" type="pres">
      <dgm:prSet presAssocID="{B310CA59-305A-4CEB-97E8-3238F14C9E8D}" presName="sibTransComposite" presStyleCnt="0"/>
      <dgm:spPr/>
    </dgm:pt>
    <dgm:pt modelId="{7457F580-7CEB-4C7D-A076-FE0C15237E66}" type="pres">
      <dgm:prSet presAssocID="{ED60695E-14AF-4096-9FA8-301057869E54}" presName="compositeNode" presStyleCnt="0"/>
      <dgm:spPr/>
    </dgm:pt>
    <dgm:pt modelId="{A694319D-B0DE-4734-AE61-25273EAE16E9}" type="pres">
      <dgm:prSet presAssocID="{ED60695E-14AF-4096-9FA8-301057869E5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5F04362-071F-4EF2-A2C7-2008FF7CF0B1}" type="pres">
      <dgm:prSet presAssocID="{ED60695E-14AF-4096-9FA8-301057869E54}" presName="parSh" presStyleCnt="0"/>
      <dgm:spPr/>
    </dgm:pt>
    <dgm:pt modelId="{976DAC14-5B39-4E39-9350-418BF89DA9EE}" type="pres">
      <dgm:prSet presAssocID="{ED60695E-14AF-4096-9FA8-301057869E54}" presName="lineNode" presStyleLbl="alignAccFollowNode1" presStyleIdx="9" presStyleCnt="21"/>
      <dgm:spPr/>
    </dgm:pt>
    <dgm:pt modelId="{5B43E524-AD13-4848-BD47-AE94D5BD6348}" type="pres">
      <dgm:prSet presAssocID="{ED60695E-14AF-4096-9FA8-301057869E54}" presName="lineArrowNode" presStyleLbl="alignAccFollowNode1" presStyleIdx="10" presStyleCnt="21"/>
      <dgm:spPr/>
    </dgm:pt>
    <dgm:pt modelId="{5F57CA2D-EB11-435F-972D-2311AB2B0DE2}" type="pres">
      <dgm:prSet presAssocID="{8871DDA5-9D94-4D77-9F38-236BF1827FE8}" presName="sibTransNodeCircle" presStyleLbl="alignNode1" presStyleIdx="3" presStyleCnt="7">
        <dgm:presLayoutVars>
          <dgm:chMax val="0"/>
          <dgm:bulletEnabled/>
        </dgm:presLayoutVars>
      </dgm:prSet>
      <dgm:spPr/>
    </dgm:pt>
    <dgm:pt modelId="{2BFD7B03-D4FB-4BB1-8201-99C28B10E354}" type="pres">
      <dgm:prSet presAssocID="{8871DDA5-9D94-4D77-9F38-236BF1827FE8}" presName="spacerBetweenCircleAndCallout" presStyleCnt="0">
        <dgm:presLayoutVars/>
      </dgm:prSet>
      <dgm:spPr/>
    </dgm:pt>
    <dgm:pt modelId="{093C5662-712A-4E6D-AFB3-F7A3DD5C83CD}" type="pres">
      <dgm:prSet presAssocID="{ED60695E-14AF-4096-9FA8-301057869E54}" presName="nodeText" presStyleLbl="alignAccFollowNode1" presStyleIdx="11" presStyleCnt="21">
        <dgm:presLayoutVars>
          <dgm:bulletEnabled val="1"/>
        </dgm:presLayoutVars>
      </dgm:prSet>
      <dgm:spPr/>
    </dgm:pt>
    <dgm:pt modelId="{25EC6AFA-C500-4827-873E-0D97B6C17989}" type="pres">
      <dgm:prSet presAssocID="{8871DDA5-9D94-4D77-9F38-236BF1827FE8}" presName="sibTransComposite" presStyleCnt="0"/>
      <dgm:spPr/>
    </dgm:pt>
    <dgm:pt modelId="{07F1D51A-AB16-41F3-9BAA-00978B3BC644}" type="pres">
      <dgm:prSet presAssocID="{D138ACD0-473E-4CA4-813A-1F3AFB2903D1}" presName="compositeNode" presStyleCnt="0"/>
      <dgm:spPr/>
    </dgm:pt>
    <dgm:pt modelId="{FE71FE07-C8B8-456C-B6E8-6B22D9754B0C}" type="pres">
      <dgm:prSet presAssocID="{D138ACD0-473E-4CA4-813A-1F3AFB2903D1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93B1E98E-0948-49D1-B150-461DC2C0C75F}" type="pres">
      <dgm:prSet presAssocID="{D138ACD0-473E-4CA4-813A-1F3AFB2903D1}" presName="parSh" presStyleCnt="0"/>
      <dgm:spPr/>
    </dgm:pt>
    <dgm:pt modelId="{F541ADBB-0EF2-4BF7-9921-37010B2958F2}" type="pres">
      <dgm:prSet presAssocID="{D138ACD0-473E-4CA4-813A-1F3AFB2903D1}" presName="lineNode" presStyleLbl="alignAccFollowNode1" presStyleIdx="12" presStyleCnt="21"/>
      <dgm:spPr/>
    </dgm:pt>
    <dgm:pt modelId="{1412058C-E482-4AD5-B539-93BA9E5BBDC7}" type="pres">
      <dgm:prSet presAssocID="{D138ACD0-473E-4CA4-813A-1F3AFB2903D1}" presName="lineArrowNode" presStyleLbl="alignAccFollowNode1" presStyleIdx="13" presStyleCnt="21"/>
      <dgm:spPr/>
    </dgm:pt>
    <dgm:pt modelId="{58906C4B-65C3-4305-9F75-96019AC47996}" type="pres">
      <dgm:prSet presAssocID="{CB1A5A8E-5F4B-453A-B0E7-CAFDDCA6F2B2}" presName="sibTransNodeCircle" presStyleLbl="alignNode1" presStyleIdx="4" presStyleCnt="7">
        <dgm:presLayoutVars>
          <dgm:chMax val="0"/>
          <dgm:bulletEnabled/>
        </dgm:presLayoutVars>
      </dgm:prSet>
      <dgm:spPr/>
    </dgm:pt>
    <dgm:pt modelId="{46078E8B-2905-4559-AB33-238FFD2085B7}" type="pres">
      <dgm:prSet presAssocID="{CB1A5A8E-5F4B-453A-B0E7-CAFDDCA6F2B2}" presName="spacerBetweenCircleAndCallout" presStyleCnt="0">
        <dgm:presLayoutVars/>
      </dgm:prSet>
      <dgm:spPr/>
    </dgm:pt>
    <dgm:pt modelId="{1173B7E4-DB3A-40D2-8933-BAED237A0271}" type="pres">
      <dgm:prSet presAssocID="{D138ACD0-473E-4CA4-813A-1F3AFB2903D1}" presName="nodeText" presStyleLbl="alignAccFollowNode1" presStyleIdx="14" presStyleCnt="21">
        <dgm:presLayoutVars>
          <dgm:bulletEnabled val="1"/>
        </dgm:presLayoutVars>
      </dgm:prSet>
      <dgm:spPr/>
    </dgm:pt>
    <dgm:pt modelId="{57058AD9-C543-4125-B15A-551A182BC4AB}" type="pres">
      <dgm:prSet presAssocID="{CB1A5A8E-5F4B-453A-B0E7-CAFDDCA6F2B2}" presName="sibTransComposite" presStyleCnt="0"/>
      <dgm:spPr/>
    </dgm:pt>
    <dgm:pt modelId="{26D84D0D-2F6D-4493-975E-0BF6698ED36C}" type="pres">
      <dgm:prSet presAssocID="{22B51E3E-73BD-478A-9E41-57B9BADA9BE8}" presName="compositeNode" presStyleCnt="0"/>
      <dgm:spPr/>
    </dgm:pt>
    <dgm:pt modelId="{D3BE3FBC-507D-4051-856C-A788BDCBEA48}" type="pres">
      <dgm:prSet presAssocID="{22B51E3E-73BD-478A-9E41-57B9BADA9BE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F2AB13F-5673-4349-A7AE-EFAF22C4724C}" type="pres">
      <dgm:prSet presAssocID="{22B51E3E-73BD-478A-9E41-57B9BADA9BE8}" presName="parSh" presStyleCnt="0"/>
      <dgm:spPr/>
    </dgm:pt>
    <dgm:pt modelId="{70DA8336-FB0D-4213-9DA4-07325BD08CD3}" type="pres">
      <dgm:prSet presAssocID="{22B51E3E-73BD-478A-9E41-57B9BADA9BE8}" presName="lineNode" presStyleLbl="alignAccFollowNode1" presStyleIdx="15" presStyleCnt="21"/>
      <dgm:spPr/>
    </dgm:pt>
    <dgm:pt modelId="{89BD6120-9E17-4CEF-BC27-1544C63B1F67}" type="pres">
      <dgm:prSet presAssocID="{22B51E3E-73BD-478A-9E41-57B9BADA9BE8}" presName="lineArrowNode" presStyleLbl="alignAccFollowNode1" presStyleIdx="16" presStyleCnt="21"/>
      <dgm:spPr/>
    </dgm:pt>
    <dgm:pt modelId="{7CFCA677-4ECD-428E-BDB3-0460FCB13367}" type="pres">
      <dgm:prSet presAssocID="{17F77293-EB21-4DC9-B405-22AAAB1DD3CA}" presName="sibTransNodeCircle" presStyleLbl="alignNode1" presStyleIdx="5" presStyleCnt="7">
        <dgm:presLayoutVars>
          <dgm:chMax val="0"/>
          <dgm:bulletEnabled/>
        </dgm:presLayoutVars>
      </dgm:prSet>
      <dgm:spPr/>
    </dgm:pt>
    <dgm:pt modelId="{F8256438-4962-441C-B8F5-2017348BA47E}" type="pres">
      <dgm:prSet presAssocID="{17F77293-EB21-4DC9-B405-22AAAB1DD3CA}" presName="spacerBetweenCircleAndCallout" presStyleCnt="0">
        <dgm:presLayoutVars/>
      </dgm:prSet>
      <dgm:spPr/>
    </dgm:pt>
    <dgm:pt modelId="{18BDA617-B6C1-4FDB-A310-53D710776FCD}" type="pres">
      <dgm:prSet presAssocID="{22B51E3E-73BD-478A-9E41-57B9BADA9BE8}" presName="nodeText" presStyleLbl="alignAccFollowNode1" presStyleIdx="17" presStyleCnt="21">
        <dgm:presLayoutVars>
          <dgm:bulletEnabled val="1"/>
        </dgm:presLayoutVars>
      </dgm:prSet>
      <dgm:spPr/>
    </dgm:pt>
    <dgm:pt modelId="{F1FD527F-06C2-4836-8CE8-6FE4B6C9D6A6}" type="pres">
      <dgm:prSet presAssocID="{17F77293-EB21-4DC9-B405-22AAAB1DD3CA}" presName="sibTransComposite" presStyleCnt="0"/>
      <dgm:spPr/>
    </dgm:pt>
    <dgm:pt modelId="{0B678F24-5121-4098-8DBA-E913AB34E4E2}" type="pres">
      <dgm:prSet presAssocID="{3275481B-7424-458F-8B02-640755972AEC}" presName="compositeNode" presStyleCnt="0"/>
      <dgm:spPr/>
    </dgm:pt>
    <dgm:pt modelId="{618C27BF-C2E3-462F-9656-B54BF2E01060}" type="pres">
      <dgm:prSet presAssocID="{3275481B-7424-458F-8B02-640755972AEC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1952EB5-1E29-49ED-A476-97F1059B5D26}" type="pres">
      <dgm:prSet presAssocID="{3275481B-7424-458F-8B02-640755972AEC}" presName="parSh" presStyleCnt="0"/>
      <dgm:spPr/>
    </dgm:pt>
    <dgm:pt modelId="{C7EB3D1B-DD65-49ED-85A3-A30CCE34BB04}" type="pres">
      <dgm:prSet presAssocID="{3275481B-7424-458F-8B02-640755972AEC}" presName="lineNode" presStyleLbl="alignAccFollowNode1" presStyleIdx="18" presStyleCnt="21"/>
      <dgm:spPr/>
    </dgm:pt>
    <dgm:pt modelId="{50AD2518-DA18-4D3C-9398-16C2805A39C5}" type="pres">
      <dgm:prSet presAssocID="{3275481B-7424-458F-8B02-640755972AEC}" presName="lineArrowNode" presStyleLbl="alignAccFollowNode1" presStyleIdx="19" presStyleCnt="21"/>
      <dgm:spPr/>
    </dgm:pt>
    <dgm:pt modelId="{EE73119B-1406-4DE4-809B-5CF58A64FD5D}" type="pres">
      <dgm:prSet presAssocID="{90BB4784-8165-4AA4-8116-77570809768D}" presName="sibTransNodeCircle" presStyleLbl="alignNode1" presStyleIdx="6" presStyleCnt="7">
        <dgm:presLayoutVars>
          <dgm:chMax val="0"/>
          <dgm:bulletEnabled/>
        </dgm:presLayoutVars>
      </dgm:prSet>
      <dgm:spPr/>
    </dgm:pt>
    <dgm:pt modelId="{E697E200-EB21-43CF-A9C4-AF882F778E42}" type="pres">
      <dgm:prSet presAssocID="{90BB4784-8165-4AA4-8116-77570809768D}" presName="spacerBetweenCircleAndCallout" presStyleCnt="0">
        <dgm:presLayoutVars/>
      </dgm:prSet>
      <dgm:spPr/>
    </dgm:pt>
    <dgm:pt modelId="{65214FD1-0DA0-4676-80AE-9321E666B5C9}" type="pres">
      <dgm:prSet presAssocID="{3275481B-7424-458F-8B02-640755972AEC}" presName="nodeText" presStyleLbl="alignAccFollowNode1" presStyleIdx="20" presStyleCnt="21">
        <dgm:presLayoutVars>
          <dgm:bulletEnabled val="1"/>
        </dgm:presLayoutVars>
      </dgm:prSet>
      <dgm:spPr/>
    </dgm:pt>
  </dgm:ptLst>
  <dgm:cxnLst>
    <dgm:cxn modelId="{FD61660A-5E78-4A42-B43B-72567B19946C}" type="presOf" srcId="{3275481B-7424-458F-8B02-640755972AEC}" destId="{65214FD1-0DA0-4676-80AE-9321E666B5C9}" srcOrd="0" destOrd="0" presId="urn:microsoft.com/office/officeart/2016/7/layout/LinearArrowProcessNumbered"/>
    <dgm:cxn modelId="{04FEBD0C-E8DF-4B29-B52B-1A5ACE3F4CED}" srcId="{7F054DF0-8D2C-42B4-98E1-6BCBDF4A7A17}" destId="{3275481B-7424-458F-8B02-640755972AEC}" srcOrd="6" destOrd="0" parTransId="{0ADAD6B5-B534-46E4-AC61-8D82C4EDB13F}" sibTransId="{90BB4784-8165-4AA4-8116-77570809768D}"/>
    <dgm:cxn modelId="{0B691A11-05AF-480E-9348-FF43BDABFDEC}" type="presOf" srcId="{97E7AB81-8E48-465C-9BE6-4A7210C40A5A}" destId="{A53F8BC1-8C34-473B-AB05-68812E0B195F}" srcOrd="0" destOrd="0" presId="urn:microsoft.com/office/officeart/2016/7/layout/LinearArrowProcessNumbered"/>
    <dgm:cxn modelId="{9B1D7817-1E20-4CB2-8BEA-9BF8583978A3}" srcId="{7F054DF0-8D2C-42B4-98E1-6BCBDF4A7A17}" destId="{ED60695E-14AF-4096-9FA8-301057869E54}" srcOrd="3" destOrd="0" parTransId="{784504B5-C56B-443D-A90B-67ECA4930C60}" sibTransId="{8871DDA5-9D94-4D77-9F38-236BF1827FE8}"/>
    <dgm:cxn modelId="{A215DC39-1E43-4793-9726-A9E3ED4FD86F}" type="presOf" srcId="{17F77293-EB21-4DC9-B405-22AAAB1DD3CA}" destId="{7CFCA677-4ECD-428E-BDB3-0460FCB13367}" srcOrd="0" destOrd="0" presId="urn:microsoft.com/office/officeart/2016/7/layout/LinearArrowProcessNumbered"/>
    <dgm:cxn modelId="{C4DCF547-5944-45AF-B537-0C81E25FE457}" type="presOf" srcId="{69E6C321-B2E3-458F-8340-32293636F43A}" destId="{6675C2A4-47C1-4F2F-BEEA-2FBEB661C3A5}" srcOrd="0" destOrd="0" presId="urn:microsoft.com/office/officeart/2016/7/layout/LinearArrowProcessNumbered"/>
    <dgm:cxn modelId="{94CD4F48-678E-43C3-86B2-2D53F1AA7295}" type="presOf" srcId="{ED60695E-14AF-4096-9FA8-301057869E54}" destId="{093C5662-712A-4E6D-AFB3-F7A3DD5C83CD}" srcOrd="0" destOrd="0" presId="urn:microsoft.com/office/officeart/2016/7/layout/LinearArrowProcessNumbered"/>
    <dgm:cxn modelId="{84171049-1D10-450C-825F-D5CE7C135B99}" srcId="{7F054DF0-8D2C-42B4-98E1-6BCBDF4A7A17}" destId="{1698CEF2-400D-4EDA-A83C-C95D55E0CDC8}" srcOrd="0" destOrd="0" parTransId="{00F395A9-C373-4042-922B-90308A819833}" sibTransId="{5BE72F19-9434-43C5-9EED-485CC8BE3134}"/>
    <dgm:cxn modelId="{43C7A54A-18E3-42A1-BF9E-F95792301159}" type="presOf" srcId="{D138ACD0-473E-4CA4-813A-1F3AFB2903D1}" destId="{1173B7E4-DB3A-40D2-8933-BAED237A0271}" srcOrd="0" destOrd="0" presId="urn:microsoft.com/office/officeart/2016/7/layout/LinearArrowProcessNumbered"/>
    <dgm:cxn modelId="{6D52FC53-3C0D-4878-A927-9EF957954108}" srcId="{7F054DF0-8D2C-42B4-98E1-6BCBDF4A7A17}" destId="{97E7AB81-8E48-465C-9BE6-4A7210C40A5A}" srcOrd="2" destOrd="0" parTransId="{E16D94A7-9376-4947-9433-981C48789745}" sibTransId="{B310CA59-305A-4CEB-97E8-3238F14C9E8D}"/>
    <dgm:cxn modelId="{F196E355-029C-4E7F-B20A-F22DE5E6D068}" type="presOf" srcId="{90BB4784-8165-4AA4-8116-77570809768D}" destId="{EE73119B-1406-4DE4-809B-5CF58A64FD5D}" srcOrd="0" destOrd="0" presId="urn:microsoft.com/office/officeart/2016/7/layout/LinearArrowProcessNumbered"/>
    <dgm:cxn modelId="{F2ABD25A-3E6D-4F51-B7D7-CF971E962690}" type="presOf" srcId="{B310CA59-305A-4CEB-97E8-3238F14C9E8D}" destId="{2A2254A8-7AE6-4E4E-8B89-AB0A05BCD4B8}" srcOrd="0" destOrd="0" presId="urn:microsoft.com/office/officeart/2016/7/layout/LinearArrowProcessNumbered"/>
    <dgm:cxn modelId="{6B099C80-DB69-4D74-A404-D5B5A95A3BF9}" type="presOf" srcId="{1698CEF2-400D-4EDA-A83C-C95D55E0CDC8}" destId="{790811CB-3780-4436-A0E4-2BD48E9C9DDC}" srcOrd="0" destOrd="0" presId="urn:microsoft.com/office/officeart/2016/7/layout/LinearArrowProcessNumbered"/>
    <dgm:cxn modelId="{75B4C290-0003-4566-B1DE-D8CBF39A4F3D}" type="presOf" srcId="{258C7A5B-A355-4196-8139-965DDD3CDB15}" destId="{F7713270-DEBE-45B6-9D6B-EF622D3A0343}" srcOrd="0" destOrd="0" presId="urn:microsoft.com/office/officeart/2016/7/layout/LinearArrowProcessNumbered"/>
    <dgm:cxn modelId="{2CF2B098-49B0-4227-B98F-04B5DFCD487A}" type="presOf" srcId="{22B51E3E-73BD-478A-9E41-57B9BADA9BE8}" destId="{18BDA617-B6C1-4FDB-A310-53D710776FCD}" srcOrd="0" destOrd="0" presId="urn:microsoft.com/office/officeart/2016/7/layout/LinearArrowProcessNumbered"/>
    <dgm:cxn modelId="{7237379E-47A0-44D9-AC69-9624666B0B20}" type="presOf" srcId="{CB1A5A8E-5F4B-453A-B0E7-CAFDDCA6F2B2}" destId="{58906C4B-65C3-4305-9F75-96019AC47996}" srcOrd="0" destOrd="0" presId="urn:microsoft.com/office/officeart/2016/7/layout/LinearArrowProcessNumbered"/>
    <dgm:cxn modelId="{2776D3A7-B168-407A-85B9-9D7F3EDED4EB}" srcId="{7F054DF0-8D2C-42B4-98E1-6BCBDF4A7A17}" destId="{22B51E3E-73BD-478A-9E41-57B9BADA9BE8}" srcOrd="5" destOrd="0" parTransId="{4C79979B-9599-4F29-8F9B-4BFFE2E66043}" sibTransId="{17F77293-EB21-4DC9-B405-22AAAB1DD3CA}"/>
    <dgm:cxn modelId="{214DBEB6-BAE9-411C-9511-D0F40F00A9AE}" srcId="{7F054DF0-8D2C-42B4-98E1-6BCBDF4A7A17}" destId="{D138ACD0-473E-4CA4-813A-1F3AFB2903D1}" srcOrd="4" destOrd="0" parTransId="{75891209-61F5-4ADC-AF31-4B9FB868520B}" sibTransId="{CB1A5A8E-5F4B-453A-B0E7-CAFDDCA6F2B2}"/>
    <dgm:cxn modelId="{0A07B6C3-CC04-4979-B855-0E141EC6BC50}" type="presOf" srcId="{8871DDA5-9D94-4D77-9F38-236BF1827FE8}" destId="{5F57CA2D-EB11-435F-972D-2311AB2B0DE2}" srcOrd="0" destOrd="0" presId="urn:microsoft.com/office/officeart/2016/7/layout/LinearArrowProcessNumbered"/>
    <dgm:cxn modelId="{168382C6-A09E-45E2-824A-6FC591527580}" srcId="{7F054DF0-8D2C-42B4-98E1-6BCBDF4A7A17}" destId="{258C7A5B-A355-4196-8139-965DDD3CDB15}" srcOrd="1" destOrd="0" parTransId="{7E4DE41E-AB52-4D9C-A92B-2F3A6F7B41E0}" sibTransId="{69E6C321-B2E3-458F-8340-32293636F43A}"/>
    <dgm:cxn modelId="{D164DBDA-41AE-4217-BE6C-422356391D57}" type="presOf" srcId="{7F054DF0-8D2C-42B4-98E1-6BCBDF4A7A17}" destId="{EBDBB0CB-B1CF-451E-8322-7757ACA06F5A}" srcOrd="0" destOrd="0" presId="urn:microsoft.com/office/officeart/2016/7/layout/LinearArrowProcessNumbered"/>
    <dgm:cxn modelId="{3742B1FC-E8CC-414E-B3CC-5F6FD46186E0}" type="presOf" srcId="{5BE72F19-9434-43C5-9EED-485CC8BE3134}" destId="{4BA7D562-77AA-456B-8496-8DCF03209BC0}" srcOrd="0" destOrd="0" presId="urn:microsoft.com/office/officeart/2016/7/layout/LinearArrowProcessNumbered"/>
    <dgm:cxn modelId="{C51CBF96-E1F1-46D0-94A1-34DBECBE8723}" type="presParOf" srcId="{EBDBB0CB-B1CF-451E-8322-7757ACA06F5A}" destId="{A1A5EB30-4DA4-45F1-9142-CB22E03A6246}" srcOrd="0" destOrd="0" presId="urn:microsoft.com/office/officeart/2016/7/layout/LinearArrowProcessNumbered"/>
    <dgm:cxn modelId="{72AD8756-5DDC-46D6-ADE0-54F738258436}" type="presParOf" srcId="{A1A5EB30-4DA4-45F1-9142-CB22E03A6246}" destId="{2A4FAEBB-482E-44FC-967B-F768D77C8EE5}" srcOrd="0" destOrd="0" presId="urn:microsoft.com/office/officeart/2016/7/layout/LinearArrowProcessNumbered"/>
    <dgm:cxn modelId="{2F40FBC2-49CB-457B-95E0-8A94E81A6E1C}" type="presParOf" srcId="{A1A5EB30-4DA4-45F1-9142-CB22E03A6246}" destId="{80F1551C-53B7-4D0D-8653-EA8788E98E1A}" srcOrd="1" destOrd="0" presId="urn:microsoft.com/office/officeart/2016/7/layout/LinearArrowProcessNumbered"/>
    <dgm:cxn modelId="{C929F4B3-7C33-4B94-86B2-4432F49E6626}" type="presParOf" srcId="{80F1551C-53B7-4D0D-8653-EA8788E98E1A}" destId="{DB0FD0C7-CC21-42BB-A54A-523E870CD730}" srcOrd="0" destOrd="0" presId="urn:microsoft.com/office/officeart/2016/7/layout/LinearArrowProcessNumbered"/>
    <dgm:cxn modelId="{FB7CF968-61F9-426B-8FE6-709C41CAB590}" type="presParOf" srcId="{80F1551C-53B7-4D0D-8653-EA8788E98E1A}" destId="{0973E4E6-37BB-4DFB-80BF-89A058BA4EDA}" srcOrd="1" destOrd="0" presId="urn:microsoft.com/office/officeart/2016/7/layout/LinearArrowProcessNumbered"/>
    <dgm:cxn modelId="{5AA83993-30F8-43EC-B163-178589231102}" type="presParOf" srcId="{80F1551C-53B7-4D0D-8653-EA8788E98E1A}" destId="{4BA7D562-77AA-456B-8496-8DCF03209BC0}" srcOrd="2" destOrd="0" presId="urn:microsoft.com/office/officeart/2016/7/layout/LinearArrowProcessNumbered"/>
    <dgm:cxn modelId="{AD7AD51F-D8A2-467C-8D1D-0AD34D38164B}" type="presParOf" srcId="{80F1551C-53B7-4D0D-8653-EA8788E98E1A}" destId="{9822DB24-A331-492F-B6F9-CAECB3C39ACE}" srcOrd="3" destOrd="0" presId="urn:microsoft.com/office/officeart/2016/7/layout/LinearArrowProcessNumbered"/>
    <dgm:cxn modelId="{2107F721-7EC0-413B-A357-F7BAEFF08F09}" type="presParOf" srcId="{A1A5EB30-4DA4-45F1-9142-CB22E03A6246}" destId="{790811CB-3780-4436-A0E4-2BD48E9C9DDC}" srcOrd="2" destOrd="0" presId="urn:microsoft.com/office/officeart/2016/7/layout/LinearArrowProcessNumbered"/>
    <dgm:cxn modelId="{1A1A4978-068E-4E1E-BB7C-A73DF11625AC}" type="presParOf" srcId="{EBDBB0CB-B1CF-451E-8322-7757ACA06F5A}" destId="{710CCAE7-BC51-4890-A6E3-EFBC89D7E393}" srcOrd="1" destOrd="0" presId="urn:microsoft.com/office/officeart/2016/7/layout/LinearArrowProcessNumbered"/>
    <dgm:cxn modelId="{2E0F0CE4-38DF-4273-988F-35AA7CB2143E}" type="presParOf" srcId="{EBDBB0CB-B1CF-451E-8322-7757ACA06F5A}" destId="{7F1BE3FE-588D-43A4-9F43-F74D8757D74C}" srcOrd="2" destOrd="0" presId="urn:microsoft.com/office/officeart/2016/7/layout/LinearArrowProcessNumbered"/>
    <dgm:cxn modelId="{E6E77F64-9196-4654-8B7F-814BF4B63815}" type="presParOf" srcId="{7F1BE3FE-588D-43A4-9F43-F74D8757D74C}" destId="{D79139AD-002A-4DD6-8883-641B5732A5FB}" srcOrd="0" destOrd="0" presId="urn:microsoft.com/office/officeart/2016/7/layout/LinearArrowProcessNumbered"/>
    <dgm:cxn modelId="{3303BCD1-3A0B-4CDD-965D-E763EA9C9DFA}" type="presParOf" srcId="{7F1BE3FE-588D-43A4-9F43-F74D8757D74C}" destId="{55D90827-6C87-4158-930C-A9F51F962915}" srcOrd="1" destOrd="0" presId="urn:microsoft.com/office/officeart/2016/7/layout/LinearArrowProcessNumbered"/>
    <dgm:cxn modelId="{0B16F72F-C049-4E30-887B-32EBBAA4AD6B}" type="presParOf" srcId="{55D90827-6C87-4158-930C-A9F51F962915}" destId="{48B3CD8C-6846-4AEA-A805-B2827B0FC77F}" srcOrd="0" destOrd="0" presId="urn:microsoft.com/office/officeart/2016/7/layout/LinearArrowProcessNumbered"/>
    <dgm:cxn modelId="{DB255A55-3580-43C2-9519-E46AADA3FAF1}" type="presParOf" srcId="{55D90827-6C87-4158-930C-A9F51F962915}" destId="{E7AAC35A-3913-4081-9264-A1BDFCABE6AC}" srcOrd="1" destOrd="0" presId="urn:microsoft.com/office/officeart/2016/7/layout/LinearArrowProcessNumbered"/>
    <dgm:cxn modelId="{744B5943-8C0E-4D81-9A6B-794D5B4ED2C1}" type="presParOf" srcId="{55D90827-6C87-4158-930C-A9F51F962915}" destId="{6675C2A4-47C1-4F2F-BEEA-2FBEB661C3A5}" srcOrd="2" destOrd="0" presId="urn:microsoft.com/office/officeart/2016/7/layout/LinearArrowProcessNumbered"/>
    <dgm:cxn modelId="{992E27FC-7204-4CD9-881D-0C6D16116437}" type="presParOf" srcId="{55D90827-6C87-4158-930C-A9F51F962915}" destId="{6DCCE96C-4262-47C9-B66B-9DCD8B1D17EB}" srcOrd="3" destOrd="0" presId="urn:microsoft.com/office/officeart/2016/7/layout/LinearArrowProcessNumbered"/>
    <dgm:cxn modelId="{97E18CD5-D871-49F4-952F-A8862F5D6E30}" type="presParOf" srcId="{7F1BE3FE-588D-43A4-9F43-F74D8757D74C}" destId="{F7713270-DEBE-45B6-9D6B-EF622D3A0343}" srcOrd="2" destOrd="0" presId="urn:microsoft.com/office/officeart/2016/7/layout/LinearArrowProcessNumbered"/>
    <dgm:cxn modelId="{0ED01ADD-B96C-44D9-962C-AC5E723B4F7D}" type="presParOf" srcId="{EBDBB0CB-B1CF-451E-8322-7757ACA06F5A}" destId="{D4D47D04-3A40-45C8-9967-12359C1D9847}" srcOrd="3" destOrd="0" presId="urn:microsoft.com/office/officeart/2016/7/layout/LinearArrowProcessNumbered"/>
    <dgm:cxn modelId="{BC2FA5F4-7EBF-498B-9B8E-AA53D2539EB7}" type="presParOf" srcId="{EBDBB0CB-B1CF-451E-8322-7757ACA06F5A}" destId="{20828A39-1A18-4F0A-A28E-2748028C4E8B}" srcOrd="4" destOrd="0" presId="urn:microsoft.com/office/officeart/2016/7/layout/LinearArrowProcessNumbered"/>
    <dgm:cxn modelId="{88781A28-397B-4FB2-BDA6-8C4A9F35078F}" type="presParOf" srcId="{20828A39-1A18-4F0A-A28E-2748028C4E8B}" destId="{7D0CB3A4-4F7E-4A8F-8BA0-18CFF3BBBE0F}" srcOrd="0" destOrd="0" presId="urn:microsoft.com/office/officeart/2016/7/layout/LinearArrowProcessNumbered"/>
    <dgm:cxn modelId="{0394E3C9-3D9C-4106-BC48-0A9936CF6112}" type="presParOf" srcId="{20828A39-1A18-4F0A-A28E-2748028C4E8B}" destId="{0473D1CC-18DC-47DA-8239-953C72B2DF4B}" srcOrd="1" destOrd="0" presId="urn:microsoft.com/office/officeart/2016/7/layout/LinearArrowProcessNumbered"/>
    <dgm:cxn modelId="{01C6C565-6D9C-40E3-831D-4630248A2420}" type="presParOf" srcId="{0473D1CC-18DC-47DA-8239-953C72B2DF4B}" destId="{DF2E103A-7AD3-4290-9D28-E0108BF5594D}" srcOrd="0" destOrd="0" presId="urn:microsoft.com/office/officeart/2016/7/layout/LinearArrowProcessNumbered"/>
    <dgm:cxn modelId="{926C21F0-BC39-4953-A9DA-20BE0774E320}" type="presParOf" srcId="{0473D1CC-18DC-47DA-8239-953C72B2DF4B}" destId="{32C5C31C-75EB-4FAB-8ABE-FEAB9DA9CCBB}" srcOrd="1" destOrd="0" presId="urn:microsoft.com/office/officeart/2016/7/layout/LinearArrowProcessNumbered"/>
    <dgm:cxn modelId="{BCA97E74-C827-4568-A632-528286A30756}" type="presParOf" srcId="{0473D1CC-18DC-47DA-8239-953C72B2DF4B}" destId="{2A2254A8-7AE6-4E4E-8B89-AB0A05BCD4B8}" srcOrd="2" destOrd="0" presId="urn:microsoft.com/office/officeart/2016/7/layout/LinearArrowProcessNumbered"/>
    <dgm:cxn modelId="{0FF12E35-F199-4BAE-9B41-6E82CFCF9945}" type="presParOf" srcId="{0473D1CC-18DC-47DA-8239-953C72B2DF4B}" destId="{60A51B6E-E4F8-48FF-8FA8-327F111C1CEA}" srcOrd="3" destOrd="0" presId="urn:microsoft.com/office/officeart/2016/7/layout/LinearArrowProcessNumbered"/>
    <dgm:cxn modelId="{C0C6D269-97C1-41FC-9A58-E665821CC7B3}" type="presParOf" srcId="{20828A39-1A18-4F0A-A28E-2748028C4E8B}" destId="{A53F8BC1-8C34-473B-AB05-68812E0B195F}" srcOrd="2" destOrd="0" presId="urn:microsoft.com/office/officeart/2016/7/layout/LinearArrowProcessNumbered"/>
    <dgm:cxn modelId="{93849D66-E852-4677-862F-E240FE9400BF}" type="presParOf" srcId="{EBDBB0CB-B1CF-451E-8322-7757ACA06F5A}" destId="{E72F9753-5378-47EB-9E8D-E5AF4B338E86}" srcOrd="5" destOrd="0" presId="urn:microsoft.com/office/officeart/2016/7/layout/LinearArrowProcessNumbered"/>
    <dgm:cxn modelId="{A98AF8BF-CEEE-4D24-82AF-68A722B1AEC9}" type="presParOf" srcId="{EBDBB0CB-B1CF-451E-8322-7757ACA06F5A}" destId="{7457F580-7CEB-4C7D-A076-FE0C15237E66}" srcOrd="6" destOrd="0" presId="urn:microsoft.com/office/officeart/2016/7/layout/LinearArrowProcessNumbered"/>
    <dgm:cxn modelId="{5380DD3A-8F3F-4B50-9472-FC1AD005579C}" type="presParOf" srcId="{7457F580-7CEB-4C7D-A076-FE0C15237E66}" destId="{A694319D-B0DE-4734-AE61-25273EAE16E9}" srcOrd="0" destOrd="0" presId="urn:microsoft.com/office/officeart/2016/7/layout/LinearArrowProcessNumbered"/>
    <dgm:cxn modelId="{DBD6B0AB-D69C-4D4F-BA04-342E36CDE680}" type="presParOf" srcId="{7457F580-7CEB-4C7D-A076-FE0C15237E66}" destId="{65F04362-071F-4EF2-A2C7-2008FF7CF0B1}" srcOrd="1" destOrd="0" presId="urn:microsoft.com/office/officeart/2016/7/layout/LinearArrowProcessNumbered"/>
    <dgm:cxn modelId="{019FFE70-340A-419B-A9B6-8F335AF5BA61}" type="presParOf" srcId="{65F04362-071F-4EF2-A2C7-2008FF7CF0B1}" destId="{976DAC14-5B39-4E39-9350-418BF89DA9EE}" srcOrd="0" destOrd="0" presId="urn:microsoft.com/office/officeart/2016/7/layout/LinearArrowProcessNumbered"/>
    <dgm:cxn modelId="{9AFEA204-FCD8-4FC6-BA74-14A91868752A}" type="presParOf" srcId="{65F04362-071F-4EF2-A2C7-2008FF7CF0B1}" destId="{5B43E524-AD13-4848-BD47-AE94D5BD6348}" srcOrd="1" destOrd="0" presId="urn:microsoft.com/office/officeart/2016/7/layout/LinearArrowProcessNumbered"/>
    <dgm:cxn modelId="{B517C0A8-B925-4B6D-8F3D-8C54D69F09CC}" type="presParOf" srcId="{65F04362-071F-4EF2-A2C7-2008FF7CF0B1}" destId="{5F57CA2D-EB11-435F-972D-2311AB2B0DE2}" srcOrd="2" destOrd="0" presId="urn:microsoft.com/office/officeart/2016/7/layout/LinearArrowProcessNumbered"/>
    <dgm:cxn modelId="{DF5C87B5-A500-48E3-92EF-BA105FF9D26D}" type="presParOf" srcId="{65F04362-071F-4EF2-A2C7-2008FF7CF0B1}" destId="{2BFD7B03-D4FB-4BB1-8201-99C28B10E354}" srcOrd="3" destOrd="0" presId="urn:microsoft.com/office/officeart/2016/7/layout/LinearArrowProcessNumbered"/>
    <dgm:cxn modelId="{791CFFAB-B145-48FF-BD9C-0F210799A388}" type="presParOf" srcId="{7457F580-7CEB-4C7D-A076-FE0C15237E66}" destId="{093C5662-712A-4E6D-AFB3-F7A3DD5C83CD}" srcOrd="2" destOrd="0" presId="urn:microsoft.com/office/officeart/2016/7/layout/LinearArrowProcessNumbered"/>
    <dgm:cxn modelId="{1A80EABF-6A42-43C6-BA89-77A4B9394B13}" type="presParOf" srcId="{EBDBB0CB-B1CF-451E-8322-7757ACA06F5A}" destId="{25EC6AFA-C500-4827-873E-0D97B6C17989}" srcOrd="7" destOrd="0" presId="urn:microsoft.com/office/officeart/2016/7/layout/LinearArrowProcessNumbered"/>
    <dgm:cxn modelId="{E3B486B0-A491-4CB7-BDBF-7C75BEAA7903}" type="presParOf" srcId="{EBDBB0CB-B1CF-451E-8322-7757ACA06F5A}" destId="{07F1D51A-AB16-41F3-9BAA-00978B3BC644}" srcOrd="8" destOrd="0" presId="urn:microsoft.com/office/officeart/2016/7/layout/LinearArrowProcessNumbered"/>
    <dgm:cxn modelId="{4C44D444-03DD-44E9-AEB4-9AFB0DC3DB53}" type="presParOf" srcId="{07F1D51A-AB16-41F3-9BAA-00978B3BC644}" destId="{FE71FE07-C8B8-456C-B6E8-6B22D9754B0C}" srcOrd="0" destOrd="0" presId="urn:microsoft.com/office/officeart/2016/7/layout/LinearArrowProcessNumbered"/>
    <dgm:cxn modelId="{B8452215-8DDA-4317-A0C3-02B90C841983}" type="presParOf" srcId="{07F1D51A-AB16-41F3-9BAA-00978B3BC644}" destId="{93B1E98E-0948-49D1-B150-461DC2C0C75F}" srcOrd="1" destOrd="0" presId="urn:microsoft.com/office/officeart/2016/7/layout/LinearArrowProcessNumbered"/>
    <dgm:cxn modelId="{7726238F-16B1-4CD7-82E8-DAE23EB7469A}" type="presParOf" srcId="{93B1E98E-0948-49D1-B150-461DC2C0C75F}" destId="{F541ADBB-0EF2-4BF7-9921-37010B2958F2}" srcOrd="0" destOrd="0" presId="urn:microsoft.com/office/officeart/2016/7/layout/LinearArrowProcessNumbered"/>
    <dgm:cxn modelId="{B53B5114-CE19-43DF-AE98-EB159460BA24}" type="presParOf" srcId="{93B1E98E-0948-49D1-B150-461DC2C0C75F}" destId="{1412058C-E482-4AD5-B539-93BA9E5BBDC7}" srcOrd="1" destOrd="0" presId="urn:microsoft.com/office/officeart/2016/7/layout/LinearArrowProcessNumbered"/>
    <dgm:cxn modelId="{636EFA7C-D59D-4FF6-8C2C-8130FF6B933F}" type="presParOf" srcId="{93B1E98E-0948-49D1-B150-461DC2C0C75F}" destId="{58906C4B-65C3-4305-9F75-96019AC47996}" srcOrd="2" destOrd="0" presId="urn:microsoft.com/office/officeart/2016/7/layout/LinearArrowProcessNumbered"/>
    <dgm:cxn modelId="{61E4D0D8-201F-4917-9190-9318391DFF2F}" type="presParOf" srcId="{93B1E98E-0948-49D1-B150-461DC2C0C75F}" destId="{46078E8B-2905-4559-AB33-238FFD2085B7}" srcOrd="3" destOrd="0" presId="urn:microsoft.com/office/officeart/2016/7/layout/LinearArrowProcessNumbered"/>
    <dgm:cxn modelId="{2EA8432F-24D7-41D8-B8C4-5AF1AE4A5AD7}" type="presParOf" srcId="{07F1D51A-AB16-41F3-9BAA-00978B3BC644}" destId="{1173B7E4-DB3A-40D2-8933-BAED237A0271}" srcOrd="2" destOrd="0" presId="urn:microsoft.com/office/officeart/2016/7/layout/LinearArrowProcessNumbered"/>
    <dgm:cxn modelId="{B8F0AB69-4786-44AA-A9A6-284FE883321E}" type="presParOf" srcId="{EBDBB0CB-B1CF-451E-8322-7757ACA06F5A}" destId="{57058AD9-C543-4125-B15A-551A182BC4AB}" srcOrd="9" destOrd="0" presId="urn:microsoft.com/office/officeart/2016/7/layout/LinearArrowProcessNumbered"/>
    <dgm:cxn modelId="{2BB5DC8F-4EDA-4C19-8768-2591FCA5D569}" type="presParOf" srcId="{EBDBB0CB-B1CF-451E-8322-7757ACA06F5A}" destId="{26D84D0D-2F6D-4493-975E-0BF6698ED36C}" srcOrd="10" destOrd="0" presId="urn:microsoft.com/office/officeart/2016/7/layout/LinearArrowProcessNumbered"/>
    <dgm:cxn modelId="{9C224F91-F85B-49B4-88B8-D24CEAF67E3C}" type="presParOf" srcId="{26D84D0D-2F6D-4493-975E-0BF6698ED36C}" destId="{D3BE3FBC-507D-4051-856C-A788BDCBEA48}" srcOrd="0" destOrd="0" presId="urn:microsoft.com/office/officeart/2016/7/layout/LinearArrowProcessNumbered"/>
    <dgm:cxn modelId="{5A06C488-62EA-491C-A416-8F297BA42BA2}" type="presParOf" srcId="{26D84D0D-2F6D-4493-975E-0BF6698ED36C}" destId="{5F2AB13F-5673-4349-A7AE-EFAF22C4724C}" srcOrd="1" destOrd="0" presId="urn:microsoft.com/office/officeart/2016/7/layout/LinearArrowProcessNumbered"/>
    <dgm:cxn modelId="{28F1EB0C-3474-4DD8-B9C8-958A8F44AED3}" type="presParOf" srcId="{5F2AB13F-5673-4349-A7AE-EFAF22C4724C}" destId="{70DA8336-FB0D-4213-9DA4-07325BD08CD3}" srcOrd="0" destOrd="0" presId="urn:microsoft.com/office/officeart/2016/7/layout/LinearArrowProcessNumbered"/>
    <dgm:cxn modelId="{8FC926F6-526E-449F-B1C5-F43EDF6A43A1}" type="presParOf" srcId="{5F2AB13F-5673-4349-A7AE-EFAF22C4724C}" destId="{89BD6120-9E17-4CEF-BC27-1544C63B1F67}" srcOrd="1" destOrd="0" presId="urn:microsoft.com/office/officeart/2016/7/layout/LinearArrowProcessNumbered"/>
    <dgm:cxn modelId="{90611788-8F5F-4A4A-9DDE-BA8D301CC1AE}" type="presParOf" srcId="{5F2AB13F-5673-4349-A7AE-EFAF22C4724C}" destId="{7CFCA677-4ECD-428E-BDB3-0460FCB13367}" srcOrd="2" destOrd="0" presId="urn:microsoft.com/office/officeart/2016/7/layout/LinearArrowProcessNumbered"/>
    <dgm:cxn modelId="{63ACAACD-D80E-41B7-B01D-E8F28D0B3740}" type="presParOf" srcId="{5F2AB13F-5673-4349-A7AE-EFAF22C4724C}" destId="{F8256438-4962-441C-B8F5-2017348BA47E}" srcOrd="3" destOrd="0" presId="urn:microsoft.com/office/officeart/2016/7/layout/LinearArrowProcessNumbered"/>
    <dgm:cxn modelId="{42CE142B-0534-4ABC-A0C5-CD7AD798FB55}" type="presParOf" srcId="{26D84D0D-2F6D-4493-975E-0BF6698ED36C}" destId="{18BDA617-B6C1-4FDB-A310-53D710776FCD}" srcOrd="2" destOrd="0" presId="urn:microsoft.com/office/officeart/2016/7/layout/LinearArrowProcessNumbered"/>
    <dgm:cxn modelId="{A539841E-16DC-4CD1-8298-CB62208B8D45}" type="presParOf" srcId="{EBDBB0CB-B1CF-451E-8322-7757ACA06F5A}" destId="{F1FD527F-06C2-4836-8CE8-6FE4B6C9D6A6}" srcOrd="11" destOrd="0" presId="urn:microsoft.com/office/officeart/2016/7/layout/LinearArrowProcessNumbered"/>
    <dgm:cxn modelId="{AFF8AD91-A418-4305-87F1-AF22306034E2}" type="presParOf" srcId="{EBDBB0CB-B1CF-451E-8322-7757ACA06F5A}" destId="{0B678F24-5121-4098-8DBA-E913AB34E4E2}" srcOrd="12" destOrd="0" presId="urn:microsoft.com/office/officeart/2016/7/layout/LinearArrowProcessNumbered"/>
    <dgm:cxn modelId="{F0A1D6D4-C13C-4C09-95B3-9819EE11661E}" type="presParOf" srcId="{0B678F24-5121-4098-8DBA-E913AB34E4E2}" destId="{618C27BF-C2E3-462F-9656-B54BF2E01060}" srcOrd="0" destOrd="0" presId="urn:microsoft.com/office/officeart/2016/7/layout/LinearArrowProcessNumbered"/>
    <dgm:cxn modelId="{B2A3D21C-54CC-435C-AA02-B52BA060EB75}" type="presParOf" srcId="{0B678F24-5121-4098-8DBA-E913AB34E4E2}" destId="{01952EB5-1E29-49ED-A476-97F1059B5D26}" srcOrd="1" destOrd="0" presId="urn:microsoft.com/office/officeart/2016/7/layout/LinearArrowProcessNumbered"/>
    <dgm:cxn modelId="{956FD695-0A2E-4CF7-829D-932C1C690FF4}" type="presParOf" srcId="{01952EB5-1E29-49ED-A476-97F1059B5D26}" destId="{C7EB3D1B-DD65-49ED-85A3-A30CCE34BB04}" srcOrd="0" destOrd="0" presId="urn:microsoft.com/office/officeart/2016/7/layout/LinearArrowProcessNumbered"/>
    <dgm:cxn modelId="{20A68CFE-54F6-4915-9724-D92C5333F910}" type="presParOf" srcId="{01952EB5-1E29-49ED-A476-97F1059B5D26}" destId="{50AD2518-DA18-4D3C-9398-16C2805A39C5}" srcOrd="1" destOrd="0" presId="urn:microsoft.com/office/officeart/2016/7/layout/LinearArrowProcessNumbered"/>
    <dgm:cxn modelId="{8B77144E-D0CF-4475-B557-CBF4B9171485}" type="presParOf" srcId="{01952EB5-1E29-49ED-A476-97F1059B5D26}" destId="{EE73119B-1406-4DE4-809B-5CF58A64FD5D}" srcOrd="2" destOrd="0" presId="urn:microsoft.com/office/officeart/2016/7/layout/LinearArrowProcessNumbered"/>
    <dgm:cxn modelId="{B1116FEE-A8DF-4454-B51D-4EC585BA679F}" type="presParOf" srcId="{01952EB5-1E29-49ED-A476-97F1059B5D26}" destId="{E697E200-EB21-43CF-A9C4-AF882F778E42}" srcOrd="3" destOrd="0" presId="urn:microsoft.com/office/officeart/2016/7/layout/LinearArrowProcessNumbered"/>
    <dgm:cxn modelId="{FFC58D09-B041-4127-ACA0-54A0F77B3657}" type="presParOf" srcId="{0B678F24-5121-4098-8DBA-E913AB34E4E2}" destId="{65214FD1-0DA0-4676-80AE-9321E666B5C9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E478FB-288D-479F-81CA-91ADD1C2D5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94263B-1B04-4BBD-A31E-CF494E6852BF}">
      <dgm:prSet/>
      <dgm:spPr/>
      <dgm:t>
        <a:bodyPr/>
        <a:lstStyle/>
        <a:p>
          <a:r>
            <a:rPr lang="en-US"/>
            <a:t>Phases Include:</a:t>
          </a:r>
        </a:p>
      </dgm:t>
    </dgm:pt>
    <dgm:pt modelId="{8C2CC610-4DAE-4C27-995A-AF47CB06BD72}" type="parTrans" cxnId="{69D5B048-2DB8-41D7-904A-AEEA5B0798C8}">
      <dgm:prSet/>
      <dgm:spPr/>
      <dgm:t>
        <a:bodyPr/>
        <a:lstStyle/>
        <a:p>
          <a:endParaRPr lang="en-US"/>
        </a:p>
      </dgm:t>
    </dgm:pt>
    <dgm:pt modelId="{BD569007-0EFD-47E1-8019-A028009C6F5C}" type="sibTrans" cxnId="{69D5B048-2DB8-41D7-904A-AEEA5B0798C8}">
      <dgm:prSet/>
      <dgm:spPr/>
      <dgm:t>
        <a:bodyPr/>
        <a:lstStyle/>
        <a:p>
          <a:endParaRPr lang="en-US"/>
        </a:p>
      </dgm:t>
    </dgm:pt>
    <dgm:pt modelId="{3A7E6A84-EC33-46FD-8ADC-D3324FA35872}">
      <dgm:prSet/>
      <dgm:spPr/>
      <dgm:t>
        <a:bodyPr/>
        <a:lstStyle/>
        <a:p>
          <a:r>
            <a:rPr lang="en-US" dirty="0"/>
            <a:t>Project Planning</a:t>
          </a:r>
        </a:p>
      </dgm:t>
    </dgm:pt>
    <dgm:pt modelId="{EA299F62-01D7-424E-BC8C-F6436E8C4F39}" type="parTrans" cxnId="{C45647C1-A8D0-4BB2-82C6-1BFAF8953BFE}">
      <dgm:prSet/>
      <dgm:spPr/>
      <dgm:t>
        <a:bodyPr/>
        <a:lstStyle/>
        <a:p>
          <a:endParaRPr lang="en-US"/>
        </a:p>
      </dgm:t>
    </dgm:pt>
    <dgm:pt modelId="{E628253C-08C5-4F9A-8516-03E05BA605A2}" type="sibTrans" cxnId="{C45647C1-A8D0-4BB2-82C6-1BFAF8953BFE}">
      <dgm:prSet/>
      <dgm:spPr/>
      <dgm:t>
        <a:bodyPr/>
        <a:lstStyle/>
        <a:p>
          <a:endParaRPr lang="en-US"/>
        </a:p>
      </dgm:t>
    </dgm:pt>
    <dgm:pt modelId="{F2D54705-A0FE-481C-900F-021E9F736361}">
      <dgm:prSet/>
      <dgm:spPr/>
      <dgm:t>
        <a:bodyPr/>
        <a:lstStyle/>
        <a:p>
          <a:r>
            <a:rPr lang="en-US" dirty="0"/>
            <a:t>Requirements Analysis</a:t>
          </a:r>
        </a:p>
      </dgm:t>
    </dgm:pt>
    <dgm:pt modelId="{21CDBB2C-E227-4392-9409-CD87E9C1E81B}" type="parTrans" cxnId="{D696D4DF-761D-4AFB-A956-E6B4FD18C8C4}">
      <dgm:prSet/>
      <dgm:spPr/>
      <dgm:t>
        <a:bodyPr/>
        <a:lstStyle/>
        <a:p>
          <a:endParaRPr lang="en-US"/>
        </a:p>
      </dgm:t>
    </dgm:pt>
    <dgm:pt modelId="{F63C164B-8342-46FE-A8B1-948FE750B2EB}" type="sibTrans" cxnId="{D696D4DF-761D-4AFB-A956-E6B4FD18C8C4}">
      <dgm:prSet/>
      <dgm:spPr/>
      <dgm:t>
        <a:bodyPr/>
        <a:lstStyle/>
        <a:p>
          <a:endParaRPr lang="en-US"/>
        </a:p>
      </dgm:t>
    </dgm:pt>
    <dgm:pt modelId="{91371A8A-F112-4D33-A2F3-76C6711FF5CF}">
      <dgm:prSet/>
      <dgm:spPr/>
      <dgm:t>
        <a:bodyPr/>
        <a:lstStyle/>
        <a:p>
          <a:r>
            <a:rPr lang="en-US" dirty="0"/>
            <a:t>Design and Development</a:t>
          </a:r>
        </a:p>
      </dgm:t>
    </dgm:pt>
    <dgm:pt modelId="{A72382DF-EDEC-4028-AFD4-625B0C32B29E}" type="parTrans" cxnId="{E5A2CDDF-3290-41E2-945F-929D84221105}">
      <dgm:prSet/>
      <dgm:spPr/>
      <dgm:t>
        <a:bodyPr/>
        <a:lstStyle/>
        <a:p>
          <a:endParaRPr lang="en-US"/>
        </a:p>
      </dgm:t>
    </dgm:pt>
    <dgm:pt modelId="{A92B832C-A2A4-4E7D-88D6-BF0DAF75EBCB}" type="sibTrans" cxnId="{E5A2CDDF-3290-41E2-945F-929D84221105}">
      <dgm:prSet/>
      <dgm:spPr/>
      <dgm:t>
        <a:bodyPr/>
        <a:lstStyle/>
        <a:p>
          <a:endParaRPr lang="en-US"/>
        </a:p>
      </dgm:t>
    </dgm:pt>
    <dgm:pt modelId="{601BA574-9AA9-49C3-BAF9-25B62D7C6202}">
      <dgm:prSet/>
      <dgm:spPr/>
      <dgm:t>
        <a:bodyPr/>
        <a:lstStyle/>
        <a:p>
          <a:r>
            <a:rPr lang="en-US" dirty="0"/>
            <a:t>Testing and Validation</a:t>
          </a:r>
        </a:p>
      </dgm:t>
    </dgm:pt>
    <dgm:pt modelId="{192B4084-6A0B-4735-82CF-E58DCB1100EA}" type="parTrans" cxnId="{F5E86E18-2C0B-4C11-B530-EF4DE54142CA}">
      <dgm:prSet/>
      <dgm:spPr/>
      <dgm:t>
        <a:bodyPr/>
        <a:lstStyle/>
        <a:p>
          <a:endParaRPr lang="en-US"/>
        </a:p>
      </dgm:t>
    </dgm:pt>
    <dgm:pt modelId="{C0F0C96A-0AFA-4FF4-A309-2BBE2675B8D7}" type="sibTrans" cxnId="{F5E86E18-2C0B-4C11-B530-EF4DE54142CA}">
      <dgm:prSet/>
      <dgm:spPr/>
      <dgm:t>
        <a:bodyPr/>
        <a:lstStyle/>
        <a:p>
          <a:endParaRPr lang="en-US"/>
        </a:p>
      </dgm:t>
    </dgm:pt>
    <dgm:pt modelId="{96F5A9CB-D946-444D-8B18-80E12ABE5A97}">
      <dgm:prSet/>
      <dgm:spPr/>
      <dgm:t>
        <a:bodyPr/>
        <a:lstStyle/>
        <a:p>
          <a:r>
            <a:rPr lang="en-US" dirty="0"/>
            <a:t>Training</a:t>
          </a:r>
        </a:p>
      </dgm:t>
    </dgm:pt>
    <dgm:pt modelId="{CD9755A9-F7B8-49D9-8BE3-258BE7F0E709}" type="parTrans" cxnId="{107B630F-197D-448C-8F2C-E6370995D8A1}">
      <dgm:prSet/>
      <dgm:spPr/>
      <dgm:t>
        <a:bodyPr/>
        <a:lstStyle/>
        <a:p>
          <a:endParaRPr lang="en-US"/>
        </a:p>
      </dgm:t>
    </dgm:pt>
    <dgm:pt modelId="{319F4293-8A76-4C89-BC67-2BE63EB6B285}" type="sibTrans" cxnId="{107B630F-197D-448C-8F2C-E6370995D8A1}">
      <dgm:prSet/>
      <dgm:spPr/>
      <dgm:t>
        <a:bodyPr/>
        <a:lstStyle/>
        <a:p>
          <a:endParaRPr lang="en-US"/>
        </a:p>
      </dgm:t>
    </dgm:pt>
    <dgm:pt modelId="{643D6D14-943C-42E3-A039-6978467C9364}">
      <dgm:prSet/>
      <dgm:spPr/>
      <dgm:t>
        <a:bodyPr/>
        <a:lstStyle/>
        <a:p>
          <a:r>
            <a:rPr lang="en-US" dirty="0"/>
            <a:t>Deployment</a:t>
          </a:r>
        </a:p>
      </dgm:t>
    </dgm:pt>
    <dgm:pt modelId="{11C5445C-93E1-4DC0-B8B9-FAA0DF193DEA}" type="parTrans" cxnId="{93CC31D7-969D-42E2-BCD3-8FB7D7F1D23D}">
      <dgm:prSet/>
      <dgm:spPr/>
      <dgm:t>
        <a:bodyPr/>
        <a:lstStyle/>
        <a:p>
          <a:endParaRPr lang="en-US"/>
        </a:p>
      </dgm:t>
    </dgm:pt>
    <dgm:pt modelId="{62404519-1911-44FF-A75F-41F2CC8A269F}" type="sibTrans" cxnId="{93CC31D7-969D-42E2-BCD3-8FB7D7F1D23D}">
      <dgm:prSet/>
      <dgm:spPr/>
      <dgm:t>
        <a:bodyPr/>
        <a:lstStyle/>
        <a:p>
          <a:endParaRPr lang="en-US"/>
        </a:p>
      </dgm:t>
    </dgm:pt>
    <dgm:pt modelId="{193F42C4-B9D6-4011-ABC5-D5B43C4E4F99}">
      <dgm:prSet/>
      <dgm:spPr/>
      <dgm:t>
        <a:bodyPr/>
        <a:lstStyle/>
        <a:p>
          <a:r>
            <a:rPr lang="en-US" dirty="0"/>
            <a:t>Support and Maintenance</a:t>
          </a:r>
        </a:p>
      </dgm:t>
    </dgm:pt>
    <dgm:pt modelId="{763E7769-40FA-412D-8547-31FE40E83B86}" type="parTrans" cxnId="{0CFDAD94-7589-4CF8-AC2E-B13C9C4A69F5}">
      <dgm:prSet/>
      <dgm:spPr/>
      <dgm:t>
        <a:bodyPr/>
        <a:lstStyle/>
        <a:p>
          <a:endParaRPr lang="en-US"/>
        </a:p>
      </dgm:t>
    </dgm:pt>
    <dgm:pt modelId="{EEC0E496-22AD-469E-8C10-CDA8AC87A673}" type="sibTrans" cxnId="{0CFDAD94-7589-4CF8-AC2E-B13C9C4A69F5}">
      <dgm:prSet/>
      <dgm:spPr/>
      <dgm:t>
        <a:bodyPr/>
        <a:lstStyle/>
        <a:p>
          <a:endParaRPr lang="en-US"/>
        </a:p>
      </dgm:t>
    </dgm:pt>
    <dgm:pt modelId="{361E7E00-1FFC-418C-9D31-C67D2D5D9390}" type="pres">
      <dgm:prSet presAssocID="{A0E478FB-288D-479F-81CA-91ADD1C2D54B}" presName="linear" presStyleCnt="0">
        <dgm:presLayoutVars>
          <dgm:animLvl val="lvl"/>
          <dgm:resizeHandles val="exact"/>
        </dgm:presLayoutVars>
      </dgm:prSet>
      <dgm:spPr/>
    </dgm:pt>
    <dgm:pt modelId="{1A7EA199-4604-453A-8C7F-E39E01FF4757}" type="pres">
      <dgm:prSet presAssocID="{9394263B-1B04-4BBD-A31E-CF494E6852BF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01EEF339-345E-4F25-B8AF-E1E2C0469876}" type="pres">
      <dgm:prSet presAssocID="{BD569007-0EFD-47E1-8019-A028009C6F5C}" presName="spacer" presStyleCnt="0"/>
      <dgm:spPr/>
    </dgm:pt>
    <dgm:pt modelId="{6319495F-ADFB-47A0-8FBF-F0F9794A4B62}" type="pres">
      <dgm:prSet presAssocID="{3A7E6A84-EC33-46FD-8ADC-D3324FA35872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A7535FC1-26D4-496B-A126-E0646A08CB30}" type="pres">
      <dgm:prSet presAssocID="{E628253C-08C5-4F9A-8516-03E05BA605A2}" presName="spacer" presStyleCnt="0"/>
      <dgm:spPr/>
    </dgm:pt>
    <dgm:pt modelId="{B0B79932-F387-435E-B48E-019C0479C2E3}" type="pres">
      <dgm:prSet presAssocID="{F2D54705-A0FE-481C-900F-021E9F736361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6BAE2AE6-CFC6-428B-BB1D-B312B35C742B}" type="pres">
      <dgm:prSet presAssocID="{F63C164B-8342-46FE-A8B1-948FE750B2EB}" presName="spacer" presStyleCnt="0"/>
      <dgm:spPr/>
    </dgm:pt>
    <dgm:pt modelId="{E08944ED-8260-430E-A435-85BC3AB9156F}" type="pres">
      <dgm:prSet presAssocID="{91371A8A-F112-4D33-A2F3-76C6711FF5CF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85246F8A-2348-492A-8A9E-92A5E0D399E0}" type="pres">
      <dgm:prSet presAssocID="{A92B832C-A2A4-4E7D-88D6-BF0DAF75EBCB}" presName="spacer" presStyleCnt="0"/>
      <dgm:spPr/>
    </dgm:pt>
    <dgm:pt modelId="{580111DF-E7CC-45FB-9845-FEAFFC0E6D85}" type="pres">
      <dgm:prSet presAssocID="{601BA574-9AA9-49C3-BAF9-25B62D7C6202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AD6F3EC6-5D19-4D77-AAF0-2B96F45118C1}" type="pres">
      <dgm:prSet presAssocID="{C0F0C96A-0AFA-4FF4-A309-2BBE2675B8D7}" presName="spacer" presStyleCnt="0"/>
      <dgm:spPr/>
    </dgm:pt>
    <dgm:pt modelId="{6110CAC3-E416-4CC2-B66B-BB3EBBEBA6E3}" type="pres">
      <dgm:prSet presAssocID="{96F5A9CB-D946-444D-8B18-80E12ABE5A97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35AD03CB-56B0-47DB-A458-284876506777}" type="pres">
      <dgm:prSet presAssocID="{319F4293-8A76-4C89-BC67-2BE63EB6B285}" presName="spacer" presStyleCnt="0"/>
      <dgm:spPr/>
    </dgm:pt>
    <dgm:pt modelId="{E72818E2-CF6B-470D-872F-0A354F0E02C2}" type="pres">
      <dgm:prSet presAssocID="{643D6D14-943C-42E3-A039-6978467C9364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0CD063A7-8365-4F19-90D0-0B3169724FA8}" type="pres">
      <dgm:prSet presAssocID="{62404519-1911-44FF-A75F-41F2CC8A269F}" presName="spacer" presStyleCnt="0"/>
      <dgm:spPr/>
    </dgm:pt>
    <dgm:pt modelId="{F884D6E4-A904-485D-8CBC-BDD8A17A5900}" type="pres">
      <dgm:prSet presAssocID="{193F42C4-B9D6-4011-ABC5-D5B43C4E4F99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107B630F-197D-448C-8F2C-E6370995D8A1}" srcId="{A0E478FB-288D-479F-81CA-91ADD1C2D54B}" destId="{96F5A9CB-D946-444D-8B18-80E12ABE5A97}" srcOrd="5" destOrd="0" parTransId="{CD9755A9-F7B8-49D9-8BE3-258BE7F0E709}" sibTransId="{319F4293-8A76-4C89-BC67-2BE63EB6B285}"/>
    <dgm:cxn modelId="{F5E86E18-2C0B-4C11-B530-EF4DE54142CA}" srcId="{A0E478FB-288D-479F-81CA-91ADD1C2D54B}" destId="{601BA574-9AA9-49C3-BAF9-25B62D7C6202}" srcOrd="4" destOrd="0" parTransId="{192B4084-6A0B-4735-82CF-E58DCB1100EA}" sibTransId="{C0F0C96A-0AFA-4FF4-A309-2BBE2675B8D7}"/>
    <dgm:cxn modelId="{42805728-4E3F-404A-9373-710F548F746F}" type="presOf" srcId="{A0E478FB-288D-479F-81CA-91ADD1C2D54B}" destId="{361E7E00-1FFC-418C-9D31-C67D2D5D9390}" srcOrd="0" destOrd="0" presId="urn:microsoft.com/office/officeart/2005/8/layout/vList2"/>
    <dgm:cxn modelId="{4D525C5C-C43E-461D-B33B-BD1794EA69DF}" type="presOf" srcId="{91371A8A-F112-4D33-A2F3-76C6711FF5CF}" destId="{E08944ED-8260-430E-A435-85BC3AB9156F}" srcOrd="0" destOrd="0" presId="urn:microsoft.com/office/officeart/2005/8/layout/vList2"/>
    <dgm:cxn modelId="{69D5B048-2DB8-41D7-904A-AEEA5B0798C8}" srcId="{A0E478FB-288D-479F-81CA-91ADD1C2D54B}" destId="{9394263B-1B04-4BBD-A31E-CF494E6852BF}" srcOrd="0" destOrd="0" parTransId="{8C2CC610-4DAE-4C27-995A-AF47CB06BD72}" sibTransId="{BD569007-0EFD-47E1-8019-A028009C6F5C}"/>
    <dgm:cxn modelId="{56EC126B-E1E4-49B1-87D0-76CD8E165881}" type="presOf" srcId="{3A7E6A84-EC33-46FD-8ADC-D3324FA35872}" destId="{6319495F-ADFB-47A0-8FBF-F0F9794A4B62}" srcOrd="0" destOrd="0" presId="urn:microsoft.com/office/officeart/2005/8/layout/vList2"/>
    <dgm:cxn modelId="{9A596E79-850E-40C1-BB21-703A8F4B2471}" type="presOf" srcId="{F2D54705-A0FE-481C-900F-021E9F736361}" destId="{B0B79932-F387-435E-B48E-019C0479C2E3}" srcOrd="0" destOrd="0" presId="urn:microsoft.com/office/officeart/2005/8/layout/vList2"/>
    <dgm:cxn modelId="{0CFDAD94-7589-4CF8-AC2E-B13C9C4A69F5}" srcId="{A0E478FB-288D-479F-81CA-91ADD1C2D54B}" destId="{193F42C4-B9D6-4011-ABC5-D5B43C4E4F99}" srcOrd="7" destOrd="0" parTransId="{763E7769-40FA-412D-8547-31FE40E83B86}" sibTransId="{EEC0E496-22AD-469E-8C10-CDA8AC87A673}"/>
    <dgm:cxn modelId="{536E089F-180F-4CE9-9ABC-35D32D3BBBEF}" type="presOf" srcId="{9394263B-1B04-4BBD-A31E-CF494E6852BF}" destId="{1A7EA199-4604-453A-8C7F-E39E01FF4757}" srcOrd="0" destOrd="0" presId="urn:microsoft.com/office/officeart/2005/8/layout/vList2"/>
    <dgm:cxn modelId="{0F5344A4-249A-4800-B755-DC738A788882}" type="presOf" srcId="{96F5A9CB-D946-444D-8B18-80E12ABE5A97}" destId="{6110CAC3-E416-4CC2-B66B-BB3EBBEBA6E3}" srcOrd="0" destOrd="0" presId="urn:microsoft.com/office/officeart/2005/8/layout/vList2"/>
    <dgm:cxn modelId="{C45647C1-A8D0-4BB2-82C6-1BFAF8953BFE}" srcId="{A0E478FB-288D-479F-81CA-91ADD1C2D54B}" destId="{3A7E6A84-EC33-46FD-8ADC-D3324FA35872}" srcOrd="1" destOrd="0" parTransId="{EA299F62-01D7-424E-BC8C-F6436E8C4F39}" sibTransId="{E628253C-08C5-4F9A-8516-03E05BA605A2}"/>
    <dgm:cxn modelId="{C3FF67D3-4BD3-4573-962B-AAA0FB4BEADE}" type="presOf" srcId="{601BA574-9AA9-49C3-BAF9-25B62D7C6202}" destId="{580111DF-E7CC-45FB-9845-FEAFFC0E6D85}" srcOrd="0" destOrd="0" presId="urn:microsoft.com/office/officeart/2005/8/layout/vList2"/>
    <dgm:cxn modelId="{93CC31D7-969D-42E2-BCD3-8FB7D7F1D23D}" srcId="{A0E478FB-288D-479F-81CA-91ADD1C2D54B}" destId="{643D6D14-943C-42E3-A039-6978467C9364}" srcOrd="6" destOrd="0" parTransId="{11C5445C-93E1-4DC0-B8B9-FAA0DF193DEA}" sibTransId="{62404519-1911-44FF-A75F-41F2CC8A269F}"/>
    <dgm:cxn modelId="{0EE306DA-8703-44E2-A34C-225C990386BA}" type="presOf" srcId="{643D6D14-943C-42E3-A039-6978467C9364}" destId="{E72818E2-CF6B-470D-872F-0A354F0E02C2}" srcOrd="0" destOrd="0" presId="urn:microsoft.com/office/officeart/2005/8/layout/vList2"/>
    <dgm:cxn modelId="{E5A2CDDF-3290-41E2-945F-929D84221105}" srcId="{A0E478FB-288D-479F-81CA-91ADD1C2D54B}" destId="{91371A8A-F112-4D33-A2F3-76C6711FF5CF}" srcOrd="3" destOrd="0" parTransId="{A72382DF-EDEC-4028-AFD4-625B0C32B29E}" sibTransId="{A92B832C-A2A4-4E7D-88D6-BF0DAF75EBCB}"/>
    <dgm:cxn modelId="{D696D4DF-761D-4AFB-A956-E6B4FD18C8C4}" srcId="{A0E478FB-288D-479F-81CA-91ADD1C2D54B}" destId="{F2D54705-A0FE-481C-900F-021E9F736361}" srcOrd="2" destOrd="0" parTransId="{21CDBB2C-E227-4392-9409-CD87E9C1E81B}" sibTransId="{F63C164B-8342-46FE-A8B1-948FE750B2EB}"/>
    <dgm:cxn modelId="{DCD7A4ED-4701-4B49-900C-981C0452797A}" type="presOf" srcId="{193F42C4-B9D6-4011-ABC5-D5B43C4E4F99}" destId="{F884D6E4-A904-485D-8CBC-BDD8A17A5900}" srcOrd="0" destOrd="0" presId="urn:microsoft.com/office/officeart/2005/8/layout/vList2"/>
    <dgm:cxn modelId="{B71F366E-9BCA-426C-ADBE-2002D6B0B552}" type="presParOf" srcId="{361E7E00-1FFC-418C-9D31-C67D2D5D9390}" destId="{1A7EA199-4604-453A-8C7F-E39E01FF4757}" srcOrd="0" destOrd="0" presId="urn:microsoft.com/office/officeart/2005/8/layout/vList2"/>
    <dgm:cxn modelId="{64556850-C4E5-4A27-9718-874AD52FCD44}" type="presParOf" srcId="{361E7E00-1FFC-418C-9D31-C67D2D5D9390}" destId="{01EEF339-345E-4F25-B8AF-E1E2C0469876}" srcOrd="1" destOrd="0" presId="urn:microsoft.com/office/officeart/2005/8/layout/vList2"/>
    <dgm:cxn modelId="{04025A15-82C5-45DE-8C9B-75234D4DCA50}" type="presParOf" srcId="{361E7E00-1FFC-418C-9D31-C67D2D5D9390}" destId="{6319495F-ADFB-47A0-8FBF-F0F9794A4B62}" srcOrd="2" destOrd="0" presId="urn:microsoft.com/office/officeart/2005/8/layout/vList2"/>
    <dgm:cxn modelId="{BDD9B918-6842-4EAE-B5A4-A68B2C1B9BCF}" type="presParOf" srcId="{361E7E00-1FFC-418C-9D31-C67D2D5D9390}" destId="{A7535FC1-26D4-496B-A126-E0646A08CB30}" srcOrd="3" destOrd="0" presId="urn:microsoft.com/office/officeart/2005/8/layout/vList2"/>
    <dgm:cxn modelId="{7572FD05-942B-48F2-ADB7-654AE6C1FA91}" type="presParOf" srcId="{361E7E00-1FFC-418C-9D31-C67D2D5D9390}" destId="{B0B79932-F387-435E-B48E-019C0479C2E3}" srcOrd="4" destOrd="0" presId="urn:microsoft.com/office/officeart/2005/8/layout/vList2"/>
    <dgm:cxn modelId="{C931CE59-631F-44B6-8AE6-AACAFB47C4A2}" type="presParOf" srcId="{361E7E00-1FFC-418C-9D31-C67D2D5D9390}" destId="{6BAE2AE6-CFC6-428B-BB1D-B312B35C742B}" srcOrd="5" destOrd="0" presId="urn:microsoft.com/office/officeart/2005/8/layout/vList2"/>
    <dgm:cxn modelId="{315539E9-A6C4-4890-863A-A7D8CB915AE8}" type="presParOf" srcId="{361E7E00-1FFC-418C-9D31-C67D2D5D9390}" destId="{E08944ED-8260-430E-A435-85BC3AB9156F}" srcOrd="6" destOrd="0" presId="urn:microsoft.com/office/officeart/2005/8/layout/vList2"/>
    <dgm:cxn modelId="{D7FA956A-1F3D-44A2-9925-3A3984A05700}" type="presParOf" srcId="{361E7E00-1FFC-418C-9D31-C67D2D5D9390}" destId="{85246F8A-2348-492A-8A9E-92A5E0D399E0}" srcOrd="7" destOrd="0" presId="urn:microsoft.com/office/officeart/2005/8/layout/vList2"/>
    <dgm:cxn modelId="{91C6369E-C103-4B57-B8CB-4C4E62E5BB94}" type="presParOf" srcId="{361E7E00-1FFC-418C-9D31-C67D2D5D9390}" destId="{580111DF-E7CC-45FB-9845-FEAFFC0E6D85}" srcOrd="8" destOrd="0" presId="urn:microsoft.com/office/officeart/2005/8/layout/vList2"/>
    <dgm:cxn modelId="{F5115BA2-1BF2-4B0D-82AD-5904DF145D4D}" type="presParOf" srcId="{361E7E00-1FFC-418C-9D31-C67D2D5D9390}" destId="{AD6F3EC6-5D19-4D77-AAF0-2B96F45118C1}" srcOrd="9" destOrd="0" presId="urn:microsoft.com/office/officeart/2005/8/layout/vList2"/>
    <dgm:cxn modelId="{715188EA-6AF8-4129-BFB2-382FFE7AF225}" type="presParOf" srcId="{361E7E00-1FFC-418C-9D31-C67D2D5D9390}" destId="{6110CAC3-E416-4CC2-B66B-BB3EBBEBA6E3}" srcOrd="10" destOrd="0" presId="urn:microsoft.com/office/officeart/2005/8/layout/vList2"/>
    <dgm:cxn modelId="{813F3C93-1FDE-41EE-9B5F-CE808770D707}" type="presParOf" srcId="{361E7E00-1FFC-418C-9D31-C67D2D5D9390}" destId="{35AD03CB-56B0-47DB-A458-284876506777}" srcOrd="11" destOrd="0" presId="urn:microsoft.com/office/officeart/2005/8/layout/vList2"/>
    <dgm:cxn modelId="{5E0E0C21-DE4D-4B7B-B2DB-20418B7AA489}" type="presParOf" srcId="{361E7E00-1FFC-418C-9D31-C67D2D5D9390}" destId="{E72818E2-CF6B-470D-872F-0A354F0E02C2}" srcOrd="12" destOrd="0" presId="urn:microsoft.com/office/officeart/2005/8/layout/vList2"/>
    <dgm:cxn modelId="{C52526F1-D8FD-4C56-95E1-E2B49D3913A1}" type="presParOf" srcId="{361E7E00-1FFC-418C-9D31-C67D2D5D9390}" destId="{0CD063A7-8365-4F19-90D0-0B3169724FA8}" srcOrd="13" destOrd="0" presId="urn:microsoft.com/office/officeart/2005/8/layout/vList2"/>
    <dgm:cxn modelId="{220748AC-DD7F-4ACF-970F-FE9356CB7037}" type="presParOf" srcId="{361E7E00-1FFC-418C-9D31-C67D2D5D9390}" destId="{F884D6E4-A904-485D-8CBC-BDD8A17A5900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BCA6A30-7CD2-4F73-B7C3-756211A36AC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31381F64-20A7-4D54-80C9-530A76E543DD}">
      <dgm:prSet custT="1"/>
      <dgm:spPr/>
      <dgm:t>
        <a:bodyPr/>
        <a:lstStyle/>
        <a:p>
          <a:r>
            <a:rPr lang="en-US" sz="1400" dirty="0"/>
            <a:t>Project Management: Planning, team meetings, reporting.</a:t>
          </a:r>
        </a:p>
      </dgm:t>
    </dgm:pt>
    <dgm:pt modelId="{4D988FCF-5423-4656-A6E4-C68CB7670552}" type="parTrans" cxnId="{EE57683C-0590-4B16-9EA2-7D16EB491CA1}">
      <dgm:prSet/>
      <dgm:spPr/>
      <dgm:t>
        <a:bodyPr/>
        <a:lstStyle/>
        <a:p>
          <a:endParaRPr lang="en-US"/>
        </a:p>
      </dgm:t>
    </dgm:pt>
    <dgm:pt modelId="{EF6507E2-E507-4DA6-A546-2663513B7540}" type="sibTrans" cxnId="{EE57683C-0590-4B16-9EA2-7D16EB491CA1}">
      <dgm:prSet/>
      <dgm:spPr/>
      <dgm:t>
        <a:bodyPr/>
        <a:lstStyle/>
        <a:p>
          <a:endParaRPr lang="en-US"/>
        </a:p>
      </dgm:t>
    </dgm:pt>
    <dgm:pt modelId="{E5A114E9-2230-4FE9-BE56-3C852B6E8872}">
      <dgm:prSet custT="1"/>
      <dgm:spPr/>
      <dgm:t>
        <a:bodyPr/>
        <a:lstStyle/>
        <a:p>
          <a:r>
            <a:rPr lang="en-US" sz="1400" dirty="0"/>
            <a:t>Requirements Analysis: Stakeholder analysis, documentation.</a:t>
          </a:r>
        </a:p>
      </dgm:t>
    </dgm:pt>
    <dgm:pt modelId="{262EB594-CE49-4AA4-B19D-29E60FFE915D}" type="parTrans" cxnId="{7DF7F20E-17CD-4774-BD02-428447ABF911}">
      <dgm:prSet/>
      <dgm:spPr/>
      <dgm:t>
        <a:bodyPr/>
        <a:lstStyle/>
        <a:p>
          <a:endParaRPr lang="en-US"/>
        </a:p>
      </dgm:t>
    </dgm:pt>
    <dgm:pt modelId="{CB6C99B0-10DF-4D14-A6BF-AF7349D83DC3}" type="sibTrans" cxnId="{7DF7F20E-17CD-4774-BD02-428447ABF911}">
      <dgm:prSet/>
      <dgm:spPr/>
      <dgm:t>
        <a:bodyPr/>
        <a:lstStyle/>
        <a:p>
          <a:endParaRPr lang="en-US"/>
        </a:p>
      </dgm:t>
    </dgm:pt>
    <dgm:pt modelId="{EA8F3509-43CA-4A41-87CE-B4FB5397C359}">
      <dgm:prSet custT="1"/>
      <dgm:spPr/>
      <dgm:t>
        <a:bodyPr/>
        <a:lstStyle/>
        <a:p>
          <a:r>
            <a:rPr lang="en-US" sz="1400" dirty="0"/>
            <a:t>Design and Development: Integration design, module design, 3D modeling.</a:t>
          </a:r>
        </a:p>
      </dgm:t>
    </dgm:pt>
    <dgm:pt modelId="{158AB888-51D1-4584-9CBB-A754BA76052B}" type="parTrans" cxnId="{44597E1F-7AE6-4829-90FE-FE4F3CF5CDFC}">
      <dgm:prSet/>
      <dgm:spPr/>
      <dgm:t>
        <a:bodyPr/>
        <a:lstStyle/>
        <a:p>
          <a:endParaRPr lang="en-US"/>
        </a:p>
      </dgm:t>
    </dgm:pt>
    <dgm:pt modelId="{FB29BB51-BD50-46EA-828F-9B8387A599C5}" type="sibTrans" cxnId="{44597E1F-7AE6-4829-90FE-FE4F3CF5CDFC}">
      <dgm:prSet/>
      <dgm:spPr/>
      <dgm:t>
        <a:bodyPr/>
        <a:lstStyle/>
        <a:p>
          <a:endParaRPr lang="en-US"/>
        </a:p>
      </dgm:t>
    </dgm:pt>
    <dgm:pt modelId="{7459AA91-BDAD-41BA-B287-E6CC113E33F0}">
      <dgm:prSet custT="1"/>
      <dgm:spPr/>
      <dgm:t>
        <a:bodyPr/>
        <a:lstStyle/>
        <a:p>
          <a:r>
            <a:rPr lang="en-US" sz="1400" dirty="0"/>
            <a:t>Testing and Validation: Unit testing, integration testing, system testing.</a:t>
          </a:r>
        </a:p>
      </dgm:t>
    </dgm:pt>
    <dgm:pt modelId="{DD411A25-6FED-4ECF-A5ED-E6EB3942D4C9}" type="parTrans" cxnId="{87A08140-0E72-4611-B1EA-A866A260B99A}">
      <dgm:prSet/>
      <dgm:spPr/>
      <dgm:t>
        <a:bodyPr/>
        <a:lstStyle/>
        <a:p>
          <a:endParaRPr lang="en-US"/>
        </a:p>
      </dgm:t>
    </dgm:pt>
    <dgm:pt modelId="{AACD9052-EF14-45B9-82FE-AB28F8B7DE60}" type="sibTrans" cxnId="{87A08140-0E72-4611-B1EA-A866A260B99A}">
      <dgm:prSet/>
      <dgm:spPr/>
      <dgm:t>
        <a:bodyPr/>
        <a:lstStyle/>
        <a:p>
          <a:endParaRPr lang="en-US"/>
        </a:p>
      </dgm:t>
    </dgm:pt>
    <dgm:pt modelId="{BA5AD29B-735B-447B-807A-EECBAE66F05E}">
      <dgm:prSet custT="1"/>
      <dgm:spPr/>
      <dgm:t>
        <a:bodyPr/>
        <a:lstStyle/>
        <a:p>
          <a:r>
            <a:rPr lang="en-US" sz="1400" dirty="0"/>
            <a:t>Training: Material development, staff training.</a:t>
          </a:r>
        </a:p>
      </dgm:t>
    </dgm:pt>
    <dgm:pt modelId="{FE5A6631-F617-4443-8006-640CFC2CDB75}" type="parTrans" cxnId="{847D0F4E-2AEF-4FF6-B06B-5369FB2FA2C1}">
      <dgm:prSet/>
      <dgm:spPr/>
      <dgm:t>
        <a:bodyPr/>
        <a:lstStyle/>
        <a:p>
          <a:endParaRPr lang="en-US"/>
        </a:p>
      </dgm:t>
    </dgm:pt>
    <dgm:pt modelId="{A916D927-933C-4FE6-8E23-1D2E9A0AEDF1}" type="sibTrans" cxnId="{847D0F4E-2AEF-4FF6-B06B-5369FB2FA2C1}">
      <dgm:prSet/>
      <dgm:spPr/>
      <dgm:t>
        <a:bodyPr/>
        <a:lstStyle/>
        <a:p>
          <a:endParaRPr lang="en-US"/>
        </a:p>
      </dgm:t>
    </dgm:pt>
    <dgm:pt modelId="{A6E70357-837B-4D72-8DE0-64CCB99DD388}">
      <dgm:prSet custT="1"/>
      <dgm:spPr/>
      <dgm:t>
        <a:bodyPr/>
        <a:lstStyle/>
        <a:p>
          <a:r>
            <a:rPr lang="en-US" sz="1400" dirty="0"/>
            <a:t>Deployment: System deployment, UAT.</a:t>
          </a:r>
        </a:p>
      </dgm:t>
    </dgm:pt>
    <dgm:pt modelId="{30CC2FCC-9E91-418E-ABE7-20DC7BA51D15}" type="parTrans" cxnId="{4B141478-C890-47B4-A7B9-F9FF50D5EF74}">
      <dgm:prSet/>
      <dgm:spPr/>
      <dgm:t>
        <a:bodyPr/>
        <a:lstStyle/>
        <a:p>
          <a:endParaRPr lang="en-US"/>
        </a:p>
      </dgm:t>
    </dgm:pt>
    <dgm:pt modelId="{7976C495-F670-4621-A4C1-20653A69CF05}" type="sibTrans" cxnId="{4B141478-C890-47B4-A7B9-F9FF50D5EF74}">
      <dgm:prSet/>
      <dgm:spPr/>
      <dgm:t>
        <a:bodyPr/>
        <a:lstStyle/>
        <a:p>
          <a:endParaRPr lang="en-US"/>
        </a:p>
      </dgm:t>
    </dgm:pt>
    <dgm:pt modelId="{A3CEC3EB-1D19-4A25-8B89-0071039954B6}">
      <dgm:prSet custT="1"/>
      <dgm:spPr/>
      <dgm:t>
        <a:bodyPr/>
        <a:lstStyle/>
        <a:p>
          <a:r>
            <a:rPr lang="en-US" sz="1400" dirty="0"/>
            <a:t>Support and Maintenance: Technical support, system maintenance.</a:t>
          </a:r>
        </a:p>
      </dgm:t>
    </dgm:pt>
    <dgm:pt modelId="{95493376-70D0-4B09-B77F-697EE76EE60D}" type="parTrans" cxnId="{66772FEC-88ED-4007-B552-26DDEF211B8A}">
      <dgm:prSet/>
      <dgm:spPr/>
      <dgm:t>
        <a:bodyPr/>
        <a:lstStyle/>
        <a:p>
          <a:endParaRPr lang="en-US"/>
        </a:p>
      </dgm:t>
    </dgm:pt>
    <dgm:pt modelId="{96A3DAC8-E0EE-4E2D-B38D-49B5F9DBADD8}" type="sibTrans" cxnId="{66772FEC-88ED-4007-B552-26DDEF211B8A}">
      <dgm:prSet/>
      <dgm:spPr/>
      <dgm:t>
        <a:bodyPr/>
        <a:lstStyle/>
        <a:p>
          <a:endParaRPr lang="en-US"/>
        </a:p>
      </dgm:t>
    </dgm:pt>
    <dgm:pt modelId="{84C445F6-EF86-4CD5-810A-4F3511106006}" type="pres">
      <dgm:prSet presAssocID="{3BCA6A30-7CD2-4F73-B7C3-756211A36AC9}" presName="root" presStyleCnt="0">
        <dgm:presLayoutVars>
          <dgm:dir/>
          <dgm:resizeHandles val="exact"/>
        </dgm:presLayoutVars>
      </dgm:prSet>
      <dgm:spPr/>
    </dgm:pt>
    <dgm:pt modelId="{186DB464-2981-41C9-802F-97BF34C4A79B}" type="pres">
      <dgm:prSet presAssocID="{3BCA6A30-7CD2-4F73-B7C3-756211A36AC9}" presName="container" presStyleCnt="0">
        <dgm:presLayoutVars>
          <dgm:dir/>
          <dgm:resizeHandles val="exact"/>
        </dgm:presLayoutVars>
      </dgm:prSet>
      <dgm:spPr/>
    </dgm:pt>
    <dgm:pt modelId="{79D192BB-4DB7-401E-8601-A02BD0F3CD97}" type="pres">
      <dgm:prSet presAssocID="{31381F64-20A7-4D54-80C9-530A76E543DD}" presName="compNode" presStyleCnt="0"/>
      <dgm:spPr/>
    </dgm:pt>
    <dgm:pt modelId="{574D2F6C-7CB5-441D-8049-BC8D10E065BE}" type="pres">
      <dgm:prSet presAssocID="{31381F64-20A7-4D54-80C9-530A76E543DD}" presName="iconBgRect" presStyleLbl="bgShp" presStyleIdx="0" presStyleCnt="7"/>
      <dgm:spPr/>
    </dgm:pt>
    <dgm:pt modelId="{361E5090-77E2-4A16-90E8-164501CECA5E}" type="pres">
      <dgm:prSet presAssocID="{31381F64-20A7-4D54-80C9-530A76E543DD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22000BC4-2365-4F44-837E-05F189C61428}" type="pres">
      <dgm:prSet presAssocID="{31381F64-20A7-4D54-80C9-530A76E543DD}" presName="spaceRect" presStyleCnt="0"/>
      <dgm:spPr/>
    </dgm:pt>
    <dgm:pt modelId="{4304605F-4488-405D-87E1-703EDB9201BE}" type="pres">
      <dgm:prSet presAssocID="{31381F64-20A7-4D54-80C9-530A76E543DD}" presName="textRect" presStyleLbl="revTx" presStyleIdx="0" presStyleCnt="7" custScaleY="198190">
        <dgm:presLayoutVars>
          <dgm:chMax val="1"/>
          <dgm:chPref val="1"/>
        </dgm:presLayoutVars>
      </dgm:prSet>
      <dgm:spPr/>
    </dgm:pt>
    <dgm:pt modelId="{2C4C0AE7-C7AC-4E7C-A8A4-F590C953B9B1}" type="pres">
      <dgm:prSet presAssocID="{EF6507E2-E507-4DA6-A546-2663513B7540}" presName="sibTrans" presStyleLbl="sibTrans2D1" presStyleIdx="0" presStyleCnt="0"/>
      <dgm:spPr/>
    </dgm:pt>
    <dgm:pt modelId="{EE2FAC85-E45D-4408-85BE-5DD30EE1B2ED}" type="pres">
      <dgm:prSet presAssocID="{E5A114E9-2230-4FE9-BE56-3C852B6E8872}" presName="compNode" presStyleCnt="0"/>
      <dgm:spPr/>
    </dgm:pt>
    <dgm:pt modelId="{B78A572A-6B1A-4BB1-8AEC-938C42356324}" type="pres">
      <dgm:prSet presAssocID="{E5A114E9-2230-4FE9-BE56-3C852B6E8872}" presName="iconBgRect" presStyleLbl="bgShp" presStyleIdx="1" presStyleCnt="7"/>
      <dgm:spPr/>
    </dgm:pt>
    <dgm:pt modelId="{919BAA7B-2F04-4FDE-AAC2-B0086CC814E5}" type="pres">
      <dgm:prSet presAssocID="{E5A114E9-2230-4FE9-BE56-3C852B6E8872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94155AE9-E79B-4588-948B-AF9EEC87F3C3}" type="pres">
      <dgm:prSet presAssocID="{E5A114E9-2230-4FE9-BE56-3C852B6E8872}" presName="spaceRect" presStyleCnt="0"/>
      <dgm:spPr/>
    </dgm:pt>
    <dgm:pt modelId="{D9B8BB57-4BC7-41CC-B6C1-4CBFB5AB5EDF}" type="pres">
      <dgm:prSet presAssocID="{E5A114E9-2230-4FE9-BE56-3C852B6E8872}" presName="textRect" presStyleLbl="revTx" presStyleIdx="1" presStyleCnt="7">
        <dgm:presLayoutVars>
          <dgm:chMax val="1"/>
          <dgm:chPref val="1"/>
        </dgm:presLayoutVars>
      </dgm:prSet>
      <dgm:spPr/>
    </dgm:pt>
    <dgm:pt modelId="{4F4DE117-E5EA-482A-AF04-1FCFD4453216}" type="pres">
      <dgm:prSet presAssocID="{CB6C99B0-10DF-4D14-A6BF-AF7349D83DC3}" presName="sibTrans" presStyleLbl="sibTrans2D1" presStyleIdx="0" presStyleCnt="0"/>
      <dgm:spPr/>
    </dgm:pt>
    <dgm:pt modelId="{A2361ADF-DC00-48D9-BE76-F29BADCECBC5}" type="pres">
      <dgm:prSet presAssocID="{EA8F3509-43CA-4A41-87CE-B4FB5397C359}" presName="compNode" presStyleCnt="0"/>
      <dgm:spPr/>
    </dgm:pt>
    <dgm:pt modelId="{BC3D392E-D862-4CB9-B09C-7A5D085A1A1F}" type="pres">
      <dgm:prSet presAssocID="{EA8F3509-43CA-4A41-87CE-B4FB5397C359}" presName="iconBgRect" presStyleLbl="bgShp" presStyleIdx="2" presStyleCnt="7"/>
      <dgm:spPr/>
    </dgm:pt>
    <dgm:pt modelId="{6955BF42-A9A6-42B6-8A4A-6DE8F03D8E86}" type="pres">
      <dgm:prSet presAssocID="{EA8F3509-43CA-4A41-87CE-B4FB5397C359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B3A8C4D-2BE4-4336-BD8B-4559F453ADA1}" type="pres">
      <dgm:prSet presAssocID="{EA8F3509-43CA-4A41-87CE-B4FB5397C359}" presName="spaceRect" presStyleCnt="0"/>
      <dgm:spPr/>
    </dgm:pt>
    <dgm:pt modelId="{CE21DD60-BA13-42C6-BC5D-7BEC9CDC627B}" type="pres">
      <dgm:prSet presAssocID="{EA8F3509-43CA-4A41-87CE-B4FB5397C359}" presName="textRect" presStyleLbl="revTx" presStyleIdx="2" presStyleCnt="7">
        <dgm:presLayoutVars>
          <dgm:chMax val="1"/>
          <dgm:chPref val="1"/>
        </dgm:presLayoutVars>
      </dgm:prSet>
      <dgm:spPr/>
    </dgm:pt>
    <dgm:pt modelId="{2A77A79E-013E-41BC-AEC3-F3E96C84FCB5}" type="pres">
      <dgm:prSet presAssocID="{FB29BB51-BD50-46EA-828F-9B8387A599C5}" presName="sibTrans" presStyleLbl="sibTrans2D1" presStyleIdx="0" presStyleCnt="0"/>
      <dgm:spPr/>
    </dgm:pt>
    <dgm:pt modelId="{87C2C721-2B0B-45F4-8215-15C989DBA24B}" type="pres">
      <dgm:prSet presAssocID="{7459AA91-BDAD-41BA-B287-E6CC113E33F0}" presName="compNode" presStyleCnt="0"/>
      <dgm:spPr/>
    </dgm:pt>
    <dgm:pt modelId="{85202FAE-DEE0-4574-B5CA-BA913BD4B8B2}" type="pres">
      <dgm:prSet presAssocID="{7459AA91-BDAD-41BA-B287-E6CC113E33F0}" presName="iconBgRect" presStyleLbl="bgShp" presStyleIdx="3" presStyleCnt="7"/>
      <dgm:spPr/>
    </dgm:pt>
    <dgm:pt modelId="{9A14D8EF-91A8-47BC-8C91-D2E3A498BF64}" type="pres">
      <dgm:prSet presAssocID="{7459AA91-BDAD-41BA-B287-E6CC113E33F0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AE208627-EA92-44C6-BD91-925863EDC33F}" type="pres">
      <dgm:prSet presAssocID="{7459AA91-BDAD-41BA-B287-E6CC113E33F0}" presName="spaceRect" presStyleCnt="0"/>
      <dgm:spPr/>
    </dgm:pt>
    <dgm:pt modelId="{E7339EAB-4D4A-4E4F-9DF8-C5764E128981}" type="pres">
      <dgm:prSet presAssocID="{7459AA91-BDAD-41BA-B287-E6CC113E33F0}" presName="textRect" presStyleLbl="revTx" presStyleIdx="3" presStyleCnt="7">
        <dgm:presLayoutVars>
          <dgm:chMax val="1"/>
          <dgm:chPref val="1"/>
        </dgm:presLayoutVars>
      </dgm:prSet>
      <dgm:spPr/>
    </dgm:pt>
    <dgm:pt modelId="{E355F290-341D-4771-B295-78928BC6B0D5}" type="pres">
      <dgm:prSet presAssocID="{AACD9052-EF14-45B9-82FE-AB28F8B7DE60}" presName="sibTrans" presStyleLbl="sibTrans2D1" presStyleIdx="0" presStyleCnt="0"/>
      <dgm:spPr/>
    </dgm:pt>
    <dgm:pt modelId="{F62AF757-F29C-4373-A8FE-9C5A90FDE95B}" type="pres">
      <dgm:prSet presAssocID="{BA5AD29B-735B-447B-807A-EECBAE66F05E}" presName="compNode" presStyleCnt="0"/>
      <dgm:spPr/>
    </dgm:pt>
    <dgm:pt modelId="{2A0FB344-BA75-4D07-B075-0F5372E6F7AC}" type="pres">
      <dgm:prSet presAssocID="{BA5AD29B-735B-447B-807A-EECBAE66F05E}" presName="iconBgRect" presStyleLbl="bgShp" presStyleIdx="4" presStyleCnt="7"/>
      <dgm:spPr/>
    </dgm:pt>
    <dgm:pt modelId="{65E5F0FA-CFEF-499D-8AF2-E3D1D3679775}" type="pres">
      <dgm:prSet presAssocID="{BA5AD29B-735B-447B-807A-EECBAE66F05E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254FAE15-5B1C-468E-87BD-065B39FCA57E}" type="pres">
      <dgm:prSet presAssocID="{BA5AD29B-735B-447B-807A-EECBAE66F05E}" presName="spaceRect" presStyleCnt="0"/>
      <dgm:spPr/>
    </dgm:pt>
    <dgm:pt modelId="{4C6C1C63-15B0-4459-872A-7DD01F987853}" type="pres">
      <dgm:prSet presAssocID="{BA5AD29B-735B-447B-807A-EECBAE66F05E}" presName="textRect" presStyleLbl="revTx" presStyleIdx="4" presStyleCnt="7">
        <dgm:presLayoutVars>
          <dgm:chMax val="1"/>
          <dgm:chPref val="1"/>
        </dgm:presLayoutVars>
      </dgm:prSet>
      <dgm:spPr/>
    </dgm:pt>
    <dgm:pt modelId="{F87C33E1-D07B-4A1A-B3DC-CD1B5B5A9D31}" type="pres">
      <dgm:prSet presAssocID="{A916D927-933C-4FE6-8E23-1D2E9A0AEDF1}" presName="sibTrans" presStyleLbl="sibTrans2D1" presStyleIdx="0" presStyleCnt="0"/>
      <dgm:spPr/>
    </dgm:pt>
    <dgm:pt modelId="{394811B7-3407-4E19-9DE2-37B7D0FFA146}" type="pres">
      <dgm:prSet presAssocID="{A6E70357-837B-4D72-8DE0-64CCB99DD388}" presName="compNode" presStyleCnt="0"/>
      <dgm:spPr/>
    </dgm:pt>
    <dgm:pt modelId="{1DF2EC1D-E414-40B6-9FE9-762C5F34AAF2}" type="pres">
      <dgm:prSet presAssocID="{A6E70357-837B-4D72-8DE0-64CCB99DD388}" presName="iconBgRect" presStyleLbl="bgShp" presStyleIdx="5" presStyleCnt="7"/>
      <dgm:spPr/>
    </dgm:pt>
    <dgm:pt modelId="{8272CFED-A199-4D7E-8D3C-CDDCE9B1DDB8}" type="pres">
      <dgm:prSet presAssocID="{A6E70357-837B-4D72-8DE0-64CCB99DD388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tronaut"/>
        </a:ext>
      </dgm:extLst>
    </dgm:pt>
    <dgm:pt modelId="{96A87718-A27E-4C7F-84CF-B1D667259D7E}" type="pres">
      <dgm:prSet presAssocID="{A6E70357-837B-4D72-8DE0-64CCB99DD388}" presName="spaceRect" presStyleCnt="0"/>
      <dgm:spPr/>
    </dgm:pt>
    <dgm:pt modelId="{AF530ACA-9F88-456F-B376-C192E87D447B}" type="pres">
      <dgm:prSet presAssocID="{A6E70357-837B-4D72-8DE0-64CCB99DD388}" presName="textRect" presStyleLbl="revTx" presStyleIdx="5" presStyleCnt="7">
        <dgm:presLayoutVars>
          <dgm:chMax val="1"/>
          <dgm:chPref val="1"/>
        </dgm:presLayoutVars>
      </dgm:prSet>
      <dgm:spPr/>
    </dgm:pt>
    <dgm:pt modelId="{878D113F-1246-499C-AA18-70855FC99CE8}" type="pres">
      <dgm:prSet presAssocID="{7976C495-F670-4621-A4C1-20653A69CF05}" presName="sibTrans" presStyleLbl="sibTrans2D1" presStyleIdx="0" presStyleCnt="0"/>
      <dgm:spPr/>
    </dgm:pt>
    <dgm:pt modelId="{9C7EE8E2-96AD-4771-83AB-9F094A2659F2}" type="pres">
      <dgm:prSet presAssocID="{A3CEC3EB-1D19-4A25-8B89-0071039954B6}" presName="compNode" presStyleCnt="0"/>
      <dgm:spPr/>
    </dgm:pt>
    <dgm:pt modelId="{46A6421C-1B9C-4EBE-9D70-AAE7567B943D}" type="pres">
      <dgm:prSet presAssocID="{A3CEC3EB-1D19-4A25-8B89-0071039954B6}" presName="iconBgRect" presStyleLbl="bgShp" presStyleIdx="6" presStyleCnt="7" custLinFactNeighborX="4949" custLinFactNeighborY="13234"/>
      <dgm:spPr/>
    </dgm:pt>
    <dgm:pt modelId="{9FA82250-6D70-4B14-A9F1-F6EE6F2BD8D9}" type="pres">
      <dgm:prSet presAssocID="{A3CEC3EB-1D19-4A25-8B89-0071039954B6}" presName="iconRect" presStyleLbl="node1" presStyleIdx="6" presStyleCnt="7" custLinFactNeighborX="2845" custLinFactNeighborY="1137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8A7E5D00-E917-4A53-B357-F1B7A2626100}" type="pres">
      <dgm:prSet presAssocID="{A3CEC3EB-1D19-4A25-8B89-0071039954B6}" presName="spaceRect" presStyleCnt="0"/>
      <dgm:spPr/>
    </dgm:pt>
    <dgm:pt modelId="{D76AF87E-B6AA-4E0F-ADF8-5546F9B2EAA4}" type="pres">
      <dgm:prSet presAssocID="{A3CEC3EB-1D19-4A25-8B89-0071039954B6}" presName="textRect" presStyleLbl="revTx" presStyleIdx="6" presStyleCnt="7" custScaleX="99906" custScaleY="100169">
        <dgm:presLayoutVars>
          <dgm:chMax val="1"/>
          <dgm:chPref val="1"/>
        </dgm:presLayoutVars>
      </dgm:prSet>
      <dgm:spPr/>
    </dgm:pt>
  </dgm:ptLst>
  <dgm:cxnLst>
    <dgm:cxn modelId="{7DF7F20E-17CD-4774-BD02-428447ABF911}" srcId="{3BCA6A30-7CD2-4F73-B7C3-756211A36AC9}" destId="{E5A114E9-2230-4FE9-BE56-3C852B6E8872}" srcOrd="1" destOrd="0" parTransId="{262EB594-CE49-4AA4-B19D-29E60FFE915D}" sibTransId="{CB6C99B0-10DF-4D14-A6BF-AF7349D83DC3}"/>
    <dgm:cxn modelId="{44597E1F-7AE6-4829-90FE-FE4F3CF5CDFC}" srcId="{3BCA6A30-7CD2-4F73-B7C3-756211A36AC9}" destId="{EA8F3509-43CA-4A41-87CE-B4FB5397C359}" srcOrd="2" destOrd="0" parTransId="{158AB888-51D1-4584-9CBB-A754BA76052B}" sibTransId="{FB29BB51-BD50-46EA-828F-9B8387A599C5}"/>
    <dgm:cxn modelId="{3C93E524-B12D-47FF-9440-1C404B3D98D0}" type="presOf" srcId="{7459AA91-BDAD-41BA-B287-E6CC113E33F0}" destId="{E7339EAB-4D4A-4E4F-9DF8-C5764E128981}" srcOrd="0" destOrd="0" presId="urn:microsoft.com/office/officeart/2018/2/layout/IconCircleList"/>
    <dgm:cxn modelId="{EE57683C-0590-4B16-9EA2-7D16EB491CA1}" srcId="{3BCA6A30-7CD2-4F73-B7C3-756211A36AC9}" destId="{31381F64-20A7-4D54-80C9-530A76E543DD}" srcOrd="0" destOrd="0" parTransId="{4D988FCF-5423-4656-A6E4-C68CB7670552}" sibTransId="{EF6507E2-E507-4DA6-A546-2663513B7540}"/>
    <dgm:cxn modelId="{87A08140-0E72-4611-B1EA-A866A260B99A}" srcId="{3BCA6A30-7CD2-4F73-B7C3-756211A36AC9}" destId="{7459AA91-BDAD-41BA-B287-E6CC113E33F0}" srcOrd="3" destOrd="0" parTransId="{DD411A25-6FED-4ECF-A5ED-E6EB3942D4C9}" sibTransId="{AACD9052-EF14-45B9-82FE-AB28F8B7DE60}"/>
    <dgm:cxn modelId="{AE9A4D5F-9A35-4250-B355-D746C5A0F89F}" type="presOf" srcId="{BA5AD29B-735B-447B-807A-EECBAE66F05E}" destId="{4C6C1C63-15B0-4459-872A-7DD01F987853}" srcOrd="0" destOrd="0" presId="urn:microsoft.com/office/officeart/2018/2/layout/IconCircleList"/>
    <dgm:cxn modelId="{00D4B547-9713-452E-8BAD-F951E024C739}" type="presOf" srcId="{A6E70357-837B-4D72-8DE0-64CCB99DD388}" destId="{AF530ACA-9F88-456F-B376-C192E87D447B}" srcOrd="0" destOrd="0" presId="urn:microsoft.com/office/officeart/2018/2/layout/IconCircleList"/>
    <dgm:cxn modelId="{847D0F4E-2AEF-4FF6-B06B-5369FB2FA2C1}" srcId="{3BCA6A30-7CD2-4F73-B7C3-756211A36AC9}" destId="{BA5AD29B-735B-447B-807A-EECBAE66F05E}" srcOrd="4" destOrd="0" parTransId="{FE5A6631-F617-4443-8006-640CFC2CDB75}" sibTransId="{A916D927-933C-4FE6-8E23-1D2E9A0AEDF1}"/>
    <dgm:cxn modelId="{ACC05250-E253-497C-9B86-3AA39EABFBE4}" type="presOf" srcId="{EA8F3509-43CA-4A41-87CE-B4FB5397C359}" destId="{CE21DD60-BA13-42C6-BC5D-7BEC9CDC627B}" srcOrd="0" destOrd="0" presId="urn:microsoft.com/office/officeart/2018/2/layout/IconCircleList"/>
    <dgm:cxn modelId="{E088C254-08A9-4E94-90A6-89D65388C976}" type="presOf" srcId="{31381F64-20A7-4D54-80C9-530A76E543DD}" destId="{4304605F-4488-405D-87E1-703EDB9201BE}" srcOrd="0" destOrd="0" presId="urn:microsoft.com/office/officeart/2018/2/layout/IconCircleList"/>
    <dgm:cxn modelId="{4B141478-C890-47B4-A7B9-F9FF50D5EF74}" srcId="{3BCA6A30-7CD2-4F73-B7C3-756211A36AC9}" destId="{A6E70357-837B-4D72-8DE0-64CCB99DD388}" srcOrd="5" destOrd="0" parTransId="{30CC2FCC-9E91-418E-ABE7-20DC7BA51D15}" sibTransId="{7976C495-F670-4621-A4C1-20653A69CF05}"/>
    <dgm:cxn modelId="{81AD0E81-B088-4F69-9E72-49848DC20F66}" type="presOf" srcId="{A3CEC3EB-1D19-4A25-8B89-0071039954B6}" destId="{D76AF87E-B6AA-4E0F-ADF8-5546F9B2EAA4}" srcOrd="0" destOrd="0" presId="urn:microsoft.com/office/officeart/2018/2/layout/IconCircleList"/>
    <dgm:cxn modelId="{B6AA8C85-E2B9-481E-9912-EC6C00A7460B}" type="presOf" srcId="{7976C495-F670-4621-A4C1-20653A69CF05}" destId="{878D113F-1246-499C-AA18-70855FC99CE8}" srcOrd="0" destOrd="0" presId="urn:microsoft.com/office/officeart/2018/2/layout/IconCircleList"/>
    <dgm:cxn modelId="{08BD7796-380F-4BE7-89C3-756C54955D64}" type="presOf" srcId="{E5A114E9-2230-4FE9-BE56-3C852B6E8872}" destId="{D9B8BB57-4BC7-41CC-B6C1-4CBFB5AB5EDF}" srcOrd="0" destOrd="0" presId="urn:microsoft.com/office/officeart/2018/2/layout/IconCircleList"/>
    <dgm:cxn modelId="{17589596-8DF2-4502-839E-FCECC335045C}" type="presOf" srcId="{CB6C99B0-10DF-4D14-A6BF-AF7349D83DC3}" destId="{4F4DE117-E5EA-482A-AF04-1FCFD4453216}" srcOrd="0" destOrd="0" presId="urn:microsoft.com/office/officeart/2018/2/layout/IconCircleList"/>
    <dgm:cxn modelId="{8ECB09A0-7986-4601-9D97-941B4E1C7F70}" type="presOf" srcId="{EF6507E2-E507-4DA6-A546-2663513B7540}" destId="{2C4C0AE7-C7AC-4E7C-A8A4-F590C953B9B1}" srcOrd="0" destOrd="0" presId="urn:microsoft.com/office/officeart/2018/2/layout/IconCircleList"/>
    <dgm:cxn modelId="{16D47ECF-96FF-4924-A28B-56F03718C11B}" type="presOf" srcId="{AACD9052-EF14-45B9-82FE-AB28F8B7DE60}" destId="{E355F290-341D-4771-B295-78928BC6B0D5}" srcOrd="0" destOrd="0" presId="urn:microsoft.com/office/officeart/2018/2/layout/IconCircleList"/>
    <dgm:cxn modelId="{218C19DA-0A8C-42E3-977B-B572BA7E7EA4}" type="presOf" srcId="{3BCA6A30-7CD2-4F73-B7C3-756211A36AC9}" destId="{84C445F6-EF86-4CD5-810A-4F3511106006}" srcOrd="0" destOrd="0" presId="urn:microsoft.com/office/officeart/2018/2/layout/IconCircleList"/>
    <dgm:cxn modelId="{328B7BDE-4856-494B-B09C-C79D3E225826}" type="presOf" srcId="{A916D927-933C-4FE6-8E23-1D2E9A0AEDF1}" destId="{F87C33E1-D07B-4A1A-B3DC-CD1B5B5A9D31}" srcOrd="0" destOrd="0" presId="urn:microsoft.com/office/officeart/2018/2/layout/IconCircleList"/>
    <dgm:cxn modelId="{66772FEC-88ED-4007-B552-26DDEF211B8A}" srcId="{3BCA6A30-7CD2-4F73-B7C3-756211A36AC9}" destId="{A3CEC3EB-1D19-4A25-8B89-0071039954B6}" srcOrd="6" destOrd="0" parTransId="{95493376-70D0-4B09-B77F-697EE76EE60D}" sibTransId="{96A3DAC8-E0EE-4E2D-B38D-49B5F9DBADD8}"/>
    <dgm:cxn modelId="{4268B8EF-02E1-418A-9D18-E0CBFF5B8BD4}" type="presOf" srcId="{FB29BB51-BD50-46EA-828F-9B8387A599C5}" destId="{2A77A79E-013E-41BC-AEC3-F3E96C84FCB5}" srcOrd="0" destOrd="0" presId="urn:microsoft.com/office/officeart/2018/2/layout/IconCircleList"/>
    <dgm:cxn modelId="{5AFE5A94-ECDC-4234-8391-2412E3B82887}" type="presParOf" srcId="{84C445F6-EF86-4CD5-810A-4F3511106006}" destId="{186DB464-2981-41C9-802F-97BF34C4A79B}" srcOrd="0" destOrd="0" presId="urn:microsoft.com/office/officeart/2018/2/layout/IconCircleList"/>
    <dgm:cxn modelId="{C59E63CD-3687-47B0-B3F4-41AD89F5EAE5}" type="presParOf" srcId="{186DB464-2981-41C9-802F-97BF34C4A79B}" destId="{79D192BB-4DB7-401E-8601-A02BD0F3CD97}" srcOrd="0" destOrd="0" presId="urn:microsoft.com/office/officeart/2018/2/layout/IconCircleList"/>
    <dgm:cxn modelId="{56A9C769-F54E-49DA-94F9-E001ED3F7A50}" type="presParOf" srcId="{79D192BB-4DB7-401E-8601-A02BD0F3CD97}" destId="{574D2F6C-7CB5-441D-8049-BC8D10E065BE}" srcOrd="0" destOrd="0" presId="urn:microsoft.com/office/officeart/2018/2/layout/IconCircleList"/>
    <dgm:cxn modelId="{C4690098-ADD1-4295-97FD-D2F4BBDEFC90}" type="presParOf" srcId="{79D192BB-4DB7-401E-8601-A02BD0F3CD97}" destId="{361E5090-77E2-4A16-90E8-164501CECA5E}" srcOrd="1" destOrd="0" presId="urn:microsoft.com/office/officeart/2018/2/layout/IconCircleList"/>
    <dgm:cxn modelId="{E2914A38-E75B-4FE4-A3BF-C94A94CBD884}" type="presParOf" srcId="{79D192BB-4DB7-401E-8601-A02BD0F3CD97}" destId="{22000BC4-2365-4F44-837E-05F189C61428}" srcOrd="2" destOrd="0" presId="urn:microsoft.com/office/officeart/2018/2/layout/IconCircleList"/>
    <dgm:cxn modelId="{86D74B21-D935-4BFF-AD76-B5F6B13B3495}" type="presParOf" srcId="{79D192BB-4DB7-401E-8601-A02BD0F3CD97}" destId="{4304605F-4488-405D-87E1-703EDB9201BE}" srcOrd="3" destOrd="0" presId="urn:microsoft.com/office/officeart/2018/2/layout/IconCircleList"/>
    <dgm:cxn modelId="{D3C2D774-09FC-4C91-891C-F806EBF7669A}" type="presParOf" srcId="{186DB464-2981-41C9-802F-97BF34C4A79B}" destId="{2C4C0AE7-C7AC-4E7C-A8A4-F590C953B9B1}" srcOrd="1" destOrd="0" presId="urn:microsoft.com/office/officeart/2018/2/layout/IconCircleList"/>
    <dgm:cxn modelId="{B6872A8F-9EB4-4B7B-9C4B-035E463DEC67}" type="presParOf" srcId="{186DB464-2981-41C9-802F-97BF34C4A79B}" destId="{EE2FAC85-E45D-4408-85BE-5DD30EE1B2ED}" srcOrd="2" destOrd="0" presId="urn:microsoft.com/office/officeart/2018/2/layout/IconCircleList"/>
    <dgm:cxn modelId="{47ED3F36-AFE9-4704-86AA-01A065F43757}" type="presParOf" srcId="{EE2FAC85-E45D-4408-85BE-5DD30EE1B2ED}" destId="{B78A572A-6B1A-4BB1-8AEC-938C42356324}" srcOrd="0" destOrd="0" presId="urn:microsoft.com/office/officeart/2018/2/layout/IconCircleList"/>
    <dgm:cxn modelId="{8DFA61FA-64F6-4D79-A744-D3F53422C534}" type="presParOf" srcId="{EE2FAC85-E45D-4408-85BE-5DD30EE1B2ED}" destId="{919BAA7B-2F04-4FDE-AAC2-B0086CC814E5}" srcOrd="1" destOrd="0" presId="urn:microsoft.com/office/officeart/2018/2/layout/IconCircleList"/>
    <dgm:cxn modelId="{60631842-83AE-4BB6-9B73-A5FC44AB67EA}" type="presParOf" srcId="{EE2FAC85-E45D-4408-85BE-5DD30EE1B2ED}" destId="{94155AE9-E79B-4588-948B-AF9EEC87F3C3}" srcOrd="2" destOrd="0" presId="urn:microsoft.com/office/officeart/2018/2/layout/IconCircleList"/>
    <dgm:cxn modelId="{91DFAE72-E901-43B4-92D1-61611471B3EE}" type="presParOf" srcId="{EE2FAC85-E45D-4408-85BE-5DD30EE1B2ED}" destId="{D9B8BB57-4BC7-41CC-B6C1-4CBFB5AB5EDF}" srcOrd="3" destOrd="0" presId="urn:microsoft.com/office/officeart/2018/2/layout/IconCircleList"/>
    <dgm:cxn modelId="{39D0BB37-AA5F-4984-8ABA-3BF7EF7D6E97}" type="presParOf" srcId="{186DB464-2981-41C9-802F-97BF34C4A79B}" destId="{4F4DE117-E5EA-482A-AF04-1FCFD4453216}" srcOrd="3" destOrd="0" presId="urn:microsoft.com/office/officeart/2018/2/layout/IconCircleList"/>
    <dgm:cxn modelId="{BD51FE1C-1BCD-4213-9DAF-D64212B71FD4}" type="presParOf" srcId="{186DB464-2981-41C9-802F-97BF34C4A79B}" destId="{A2361ADF-DC00-48D9-BE76-F29BADCECBC5}" srcOrd="4" destOrd="0" presId="urn:microsoft.com/office/officeart/2018/2/layout/IconCircleList"/>
    <dgm:cxn modelId="{B1C137BF-4E5D-4341-BBDA-48D1F0CD4C61}" type="presParOf" srcId="{A2361ADF-DC00-48D9-BE76-F29BADCECBC5}" destId="{BC3D392E-D862-4CB9-B09C-7A5D085A1A1F}" srcOrd="0" destOrd="0" presId="urn:microsoft.com/office/officeart/2018/2/layout/IconCircleList"/>
    <dgm:cxn modelId="{41281C69-5D39-4B04-9639-F6BCBAC93CC4}" type="presParOf" srcId="{A2361ADF-DC00-48D9-BE76-F29BADCECBC5}" destId="{6955BF42-A9A6-42B6-8A4A-6DE8F03D8E86}" srcOrd="1" destOrd="0" presId="urn:microsoft.com/office/officeart/2018/2/layout/IconCircleList"/>
    <dgm:cxn modelId="{CCCA73C8-F33A-4707-9AEA-2F70DB104C29}" type="presParOf" srcId="{A2361ADF-DC00-48D9-BE76-F29BADCECBC5}" destId="{BB3A8C4D-2BE4-4336-BD8B-4559F453ADA1}" srcOrd="2" destOrd="0" presId="urn:microsoft.com/office/officeart/2018/2/layout/IconCircleList"/>
    <dgm:cxn modelId="{6B4DC17C-AB8C-4B9D-801E-1C3303781DCE}" type="presParOf" srcId="{A2361ADF-DC00-48D9-BE76-F29BADCECBC5}" destId="{CE21DD60-BA13-42C6-BC5D-7BEC9CDC627B}" srcOrd="3" destOrd="0" presId="urn:microsoft.com/office/officeart/2018/2/layout/IconCircleList"/>
    <dgm:cxn modelId="{D355B5B5-BBB1-41AC-81CB-FDDC9B2DE299}" type="presParOf" srcId="{186DB464-2981-41C9-802F-97BF34C4A79B}" destId="{2A77A79E-013E-41BC-AEC3-F3E96C84FCB5}" srcOrd="5" destOrd="0" presId="urn:microsoft.com/office/officeart/2018/2/layout/IconCircleList"/>
    <dgm:cxn modelId="{75C23F0B-9B59-4BEE-BE8F-0BACFB748ECC}" type="presParOf" srcId="{186DB464-2981-41C9-802F-97BF34C4A79B}" destId="{87C2C721-2B0B-45F4-8215-15C989DBA24B}" srcOrd="6" destOrd="0" presId="urn:microsoft.com/office/officeart/2018/2/layout/IconCircleList"/>
    <dgm:cxn modelId="{EBE8F64C-9960-4A0D-9E23-609A49FC2E70}" type="presParOf" srcId="{87C2C721-2B0B-45F4-8215-15C989DBA24B}" destId="{85202FAE-DEE0-4574-B5CA-BA913BD4B8B2}" srcOrd="0" destOrd="0" presId="urn:microsoft.com/office/officeart/2018/2/layout/IconCircleList"/>
    <dgm:cxn modelId="{5447857E-C9C1-4D7E-9EFC-8A2B3CB9F3F0}" type="presParOf" srcId="{87C2C721-2B0B-45F4-8215-15C989DBA24B}" destId="{9A14D8EF-91A8-47BC-8C91-D2E3A498BF64}" srcOrd="1" destOrd="0" presId="urn:microsoft.com/office/officeart/2018/2/layout/IconCircleList"/>
    <dgm:cxn modelId="{974761A3-F1A5-42B2-9F9F-5A8A448FF700}" type="presParOf" srcId="{87C2C721-2B0B-45F4-8215-15C989DBA24B}" destId="{AE208627-EA92-44C6-BD91-925863EDC33F}" srcOrd="2" destOrd="0" presId="urn:microsoft.com/office/officeart/2018/2/layout/IconCircleList"/>
    <dgm:cxn modelId="{C4638BE9-717E-4FCA-A9A6-87AAA4560742}" type="presParOf" srcId="{87C2C721-2B0B-45F4-8215-15C989DBA24B}" destId="{E7339EAB-4D4A-4E4F-9DF8-C5764E128981}" srcOrd="3" destOrd="0" presId="urn:microsoft.com/office/officeart/2018/2/layout/IconCircleList"/>
    <dgm:cxn modelId="{499FAA78-BF43-4E5C-87E0-C81FCD473BB7}" type="presParOf" srcId="{186DB464-2981-41C9-802F-97BF34C4A79B}" destId="{E355F290-341D-4771-B295-78928BC6B0D5}" srcOrd="7" destOrd="0" presId="urn:microsoft.com/office/officeart/2018/2/layout/IconCircleList"/>
    <dgm:cxn modelId="{B4E26CED-4791-40AA-817A-F935F15D149D}" type="presParOf" srcId="{186DB464-2981-41C9-802F-97BF34C4A79B}" destId="{F62AF757-F29C-4373-A8FE-9C5A90FDE95B}" srcOrd="8" destOrd="0" presId="urn:microsoft.com/office/officeart/2018/2/layout/IconCircleList"/>
    <dgm:cxn modelId="{041B669A-D2BE-4E02-AFBC-0E4AEFBC78B6}" type="presParOf" srcId="{F62AF757-F29C-4373-A8FE-9C5A90FDE95B}" destId="{2A0FB344-BA75-4D07-B075-0F5372E6F7AC}" srcOrd="0" destOrd="0" presId="urn:microsoft.com/office/officeart/2018/2/layout/IconCircleList"/>
    <dgm:cxn modelId="{ED1E3CFD-2A0E-4D78-BA4A-314F4E8C5AD8}" type="presParOf" srcId="{F62AF757-F29C-4373-A8FE-9C5A90FDE95B}" destId="{65E5F0FA-CFEF-499D-8AF2-E3D1D3679775}" srcOrd="1" destOrd="0" presId="urn:microsoft.com/office/officeart/2018/2/layout/IconCircleList"/>
    <dgm:cxn modelId="{85557197-CAB9-4938-B3D1-7F93AF29D168}" type="presParOf" srcId="{F62AF757-F29C-4373-A8FE-9C5A90FDE95B}" destId="{254FAE15-5B1C-468E-87BD-065B39FCA57E}" srcOrd="2" destOrd="0" presId="urn:microsoft.com/office/officeart/2018/2/layout/IconCircleList"/>
    <dgm:cxn modelId="{17F3C0DC-7BB1-4638-AE3C-3EE541A0318B}" type="presParOf" srcId="{F62AF757-F29C-4373-A8FE-9C5A90FDE95B}" destId="{4C6C1C63-15B0-4459-872A-7DD01F987853}" srcOrd="3" destOrd="0" presId="urn:microsoft.com/office/officeart/2018/2/layout/IconCircleList"/>
    <dgm:cxn modelId="{91919348-45AE-411A-905B-8A0D19E9FC54}" type="presParOf" srcId="{186DB464-2981-41C9-802F-97BF34C4A79B}" destId="{F87C33E1-D07B-4A1A-B3DC-CD1B5B5A9D31}" srcOrd="9" destOrd="0" presId="urn:microsoft.com/office/officeart/2018/2/layout/IconCircleList"/>
    <dgm:cxn modelId="{8A45E008-77F0-4D08-8637-43D806A88DCC}" type="presParOf" srcId="{186DB464-2981-41C9-802F-97BF34C4A79B}" destId="{394811B7-3407-4E19-9DE2-37B7D0FFA146}" srcOrd="10" destOrd="0" presId="urn:microsoft.com/office/officeart/2018/2/layout/IconCircleList"/>
    <dgm:cxn modelId="{57F2696D-C8B3-4B6D-A816-C976833358B1}" type="presParOf" srcId="{394811B7-3407-4E19-9DE2-37B7D0FFA146}" destId="{1DF2EC1D-E414-40B6-9FE9-762C5F34AAF2}" srcOrd="0" destOrd="0" presId="urn:microsoft.com/office/officeart/2018/2/layout/IconCircleList"/>
    <dgm:cxn modelId="{3AB67C46-CDA5-4459-A1EC-1601E8802292}" type="presParOf" srcId="{394811B7-3407-4E19-9DE2-37B7D0FFA146}" destId="{8272CFED-A199-4D7E-8D3C-CDDCE9B1DDB8}" srcOrd="1" destOrd="0" presId="urn:microsoft.com/office/officeart/2018/2/layout/IconCircleList"/>
    <dgm:cxn modelId="{ADF16F7F-9CF0-48EB-9721-7CDCAE2C5C7D}" type="presParOf" srcId="{394811B7-3407-4E19-9DE2-37B7D0FFA146}" destId="{96A87718-A27E-4C7F-84CF-B1D667259D7E}" srcOrd="2" destOrd="0" presId="urn:microsoft.com/office/officeart/2018/2/layout/IconCircleList"/>
    <dgm:cxn modelId="{C0409653-D312-4F14-B0D8-005E72267088}" type="presParOf" srcId="{394811B7-3407-4E19-9DE2-37B7D0FFA146}" destId="{AF530ACA-9F88-456F-B376-C192E87D447B}" srcOrd="3" destOrd="0" presId="urn:microsoft.com/office/officeart/2018/2/layout/IconCircleList"/>
    <dgm:cxn modelId="{2C285476-8F8A-4C59-97D8-0E0B0DBF906C}" type="presParOf" srcId="{186DB464-2981-41C9-802F-97BF34C4A79B}" destId="{878D113F-1246-499C-AA18-70855FC99CE8}" srcOrd="11" destOrd="0" presId="urn:microsoft.com/office/officeart/2018/2/layout/IconCircleList"/>
    <dgm:cxn modelId="{CCDB36CE-8BDC-4425-82B1-7D75E208A169}" type="presParOf" srcId="{186DB464-2981-41C9-802F-97BF34C4A79B}" destId="{9C7EE8E2-96AD-4771-83AB-9F094A2659F2}" srcOrd="12" destOrd="0" presId="urn:microsoft.com/office/officeart/2018/2/layout/IconCircleList"/>
    <dgm:cxn modelId="{F85584B6-F315-48CF-AB4A-82DF88ECFEE7}" type="presParOf" srcId="{9C7EE8E2-96AD-4771-83AB-9F094A2659F2}" destId="{46A6421C-1B9C-4EBE-9D70-AAE7567B943D}" srcOrd="0" destOrd="0" presId="urn:microsoft.com/office/officeart/2018/2/layout/IconCircleList"/>
    <dgm:cxn modelId="{0D37C557-CEAD-4A73-9A80-961018C82D35}" type="presParOf" srcId="{9C7EE8E2-96AD-4771-83AB-9F094A2659F2}" destId="{9FA82250-6D70-4B14-A9F1-F6EE6F2BD8D9}" srcOrd="1" destOrd="0" presId="urn:microsoft.com/office/officeart/2018/2/layout/IconCircleList"/>
    <dgm:cxn modelId="{8481EE30-B577-4213-B40F-307232B97DD1}" type="presParOf" srcId="{9C7EE8E2-96AD-4771-83AB-9F094A2659F2}" destId="{8A7E5D00-E917-4A53-B357-F1B7A2626100}" srcOrd="2" destOrd="0" presId="urn:microsoft.com/office/officeart/2018/2/layout/IconCircleList"/>
    <dgm:cxn modelId="{859AB283-C99A-437D-B8EB-D0E9038F2150}" type="presParOf" srcId="{9C7EE8E2-96AD-4771-83AB-9F094A2659F2}" destId="{D76AF87E-B6AA-4E0F-ADF8-5546F9B2EAA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8754A03-52AB-4D7D-A9D3-057982A73F8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5DD97156-702D-47D5-AF86-5720A1D70BB1}">
      <dgm:prSet custT="1"/>
      <dgm:spPr/>
      <dgm:t>
        <a:bodyPr/>
        <a:lstStyle/>
        <a:p>
          <a:r>
            <a:rPr lang="en-US" sz="1400" dirty="0"/>
            <a:t>Summary: Successful delivery of an integrated AutoCAD system for smart building design.</a:t>
          </a:r>
        </a:p>
      </dgm:t>
    </dgm:pt>
    <dgm:pt modelId="{C1E3CCD2-32AF-455C-9351-A2D5D7210BAC}" type="parTrans" cxnId="{094868E3-99C1-4470-9454-12294A91AA15}">
      <dgm:prSet/>
      <dgm:spPr/>
      <dgm:t>
        <a:bodyPr/>
        <a:lstStyle/>
        <a:p>
          <a:endParaRPr lang="en-US"/>
        </a:p>
      </dgm:t>
    </dgm:pt>
    <dgm:pt modelId="{68BB70B9-6994-40F4-9408-4EF713DD301B}" type="sibTrans" cxnId="{094868E3-99C1-4470-9454-12294A91AA15}">
      <dgm:prSet/>
      <dgm:spPr/>
      <dgm:t>
        <a:bodyPr/>
        <a:lstStyle/>
        <a:p>
          <a:endParaRPr lang="en-US"/>
        </a:p>
      </dgm:t>
    </dgm:pt>
    <dgm:pt modelId="{72D02423-6E81-4198-9ACB-D43AFB289060}">
      <dgm:prSet/>
      <dgm:spPr/>
      <dgm:t>
        <a:bodyPr/>
        <a:lstStyle/>
        <a:p>
          <a:r>
            <a:rPr lang="en-US" dirty="0"/>
            <a:t>Risk Management: Effective handling of encountered risks.</a:t>
          </a:r>
        </a:p>
      </dgm:t>
    </dgm:pt>
    <dgm:pt modelId="{725C31BA-629B-4212-8155-0BFA46049CF8}" type="parTrans" cxnId="{9FCA2CA4-9839-4B00-ACAE-978DA5686A1B}">
      <dgm:prSet/>
      <dgm:spPr/>
      <dgm:t>
        <a:bodyPr/>
        <a:lstStyle/>
        <a:p>
          <a:endParaRPr lang="en-US"/>
        </a:p>
      </dgm:t>
    </dgm:pt>
    <dgm:pt modelId="{8743BBB1-6E5F-45F7-86ED-26013E6F6617}" type="sibTrans" cxnId="{9FCA2CA4-9839-4B00-ACAE-978DA5686A1B}">
      <dgm:prSet/>
      <dgm:spPr/>
      <dgm:t>
        <a:bodyPr/>
        <a:lstStyle/>
        <a:p>
          <a:endParaRPr lang="en-US"/>
        </a:p>
      </dgm:t>
    </dgm:pt>
    <dgm:pt modelId="{D67B9312-5F7F-44CB-8D5B-5E0BF5AF8E3A}">
      <dgm:prSet/>
      <dgm:spPr/>
      <dgm:t>
        <a:bodyPr/>
        <a:lstStyle/>
        <a:p>
          <a:r>
            <a:rPr lang="en-US" dirty="0"/>
            <a:t>Outcome: Enhanced system meeting stakeholder satisfaction.</a:t>
          </a:r>
        </a:p>
      </dgm:t>
    </dgm:pt>
    <dgm:pt modelId="{2A51D135-A4CA-43D3-8E6F-F834722F7267}" type="parTrans" cxnId="{E4885113-2EA8-4C25-AB08-D6EEA367315B}">
      <dgm:prSet/>
      <dgm:spPr/>
      <dgm:t>
        <a:bodyPr/>
        <a:lstStyle/>
        <a:p>
          <a:endParaRPr lang="en-US"/>
        </a:p>
      </dgm:t>
    </dgm:pt>
    <dgm:pt modelId="{A2D6E8C7-44F4-4DF2-B92C-68EAB56DCD2E}" type="sibTrans" cxnId="{E4885113-2EA8-4C25-AB08-D6EEA367315B}">
      <dgm:prSet/>
      <dgm:spPr/>
      <dgm:t>
        <a:bodyPr/>
        <a:lstStyle/>
        <a:p>
          <a:endParaRPr lang="en-US"/>
        </a:p>
      </dgm:t>
    </dgm:pt>
    <dgm:pt modelId="{4B84059A-748B-4476-8D42-FF65B2A1B1C9}" type="pres">
      <dgm:prSet presAssocID="{88754A03-52AB-4D7D-A9D3-057982A73F8F}" presName="root" presStyleCnt="0">
        <dgm:presLayoutVars>
          <dgm:dir/>
          <dgm:resizeHandles val="exact"/>
        </dgm:presLayoutVars>
      </dgm:prSet>
      <dgm:spPr/>
    </dgm:pt>
    <dgm:pt modelId="{BB7A7056-79BB-4426-B321-1E1A1F21F791}" type="pres">
      <dgm:prSet presAssocID="{5DD97156-702D-47D5-AF86-5720A1D70BB1}" presName="compNode" presStyleCnt="0"/>
      <dgm:spPr/>
    </dgm:pt>
    <dgm:pt modelId="{6819A195-CBE3-4583-8791-076E9C39FA5D}" type="pres">
      <dgm:prSet presAssocID="{5DD97156-702D-47D5-AF86-5720A1D70BB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D560DDC-2A1B-4C42-BF5C-A1A2DFB4655C}" type="pres">
      <dgm:prSet presAssocID="{5DD97156-702D-47D5-AF86-5720A1D70BB1}" presName="spaceRect" presStyleCnt="0"/>
      <dgm:spPr/>
    </dgm:pt>
    <dgm:pt modelId="{ECF157D3-4D1D-4254-91FE-B57327D360EB}" type="pres">
      <dgm:prSet presAssocID="{5DD97156-702D-47D5-AF86-5720A1D70BB1}" presName="textRect" presStyleLbl="revTx" presStyleIdx="0" presStyleCnt="3">
        <dgm:presLayoutVars>
          <dgm:chMax val="1"/>
          <dgm:chPref val="1"/>
        </dgm:presLayoutVars>
      </dgm:prSet>
      <dgm:spPr/>
    </dgm:pt>
    <dgm:pt modelId="{1EA1C46D-1641-48B0-AFFF-AEEB6DEA72F2}" type="pres">
      <dgm:prSet presAssocID="{68BB70B9-6994-40F4-9408-4EF713DD301B}" presName="sibTrans" presStyleCnt="0"/>
      <dgm:spPr/>
    </dgm:pt>
    <dgm:pt modelId="{38DE4A4D-3A3A-435B-8B59-54F0F2C58E8F}" type="pres">
      <dgm:prSet presAssocID="{72D02423-6E81-4198-9ACB-D43AFB289060}" presName="compNode" presStyleCnt="0"/>
      <dgm:spPr/>
    </dgm:pt>
    <dgm:pt modelId="{2EDE61A5-C146-4DA2-A96E-4E10660A2507}" type="pres">
      <dgm:prSet presAssocID="{72D02423-6E81-4198-9ACB-D43AFB28906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fighter"/>
        </a:ext>
      </dgm:extLst>
    </dgm:pt>
    <dgm:pt modelId="{095CDED7-6117-445C-AA10-0025F2C96E07}" type="pres">
      <dgm:prSet presAssocID="{72D02423-6E81-4198-9ACB-D43AFB289060}" presName="spaceRect" presStyleCnt="0"/>
      <dgm:spPr/>
    </dgm:pt>
    <dgm:pt modelId="{37CAAC62-B90A-44FF-A97E-52D9CF0836C8}" type="pres">
      <dgm:prSet presAssocID="{72D02423-6E81-4198-9ACB-D43AFB289060}" presName="textRect" presStyleLbl="revTx" presStyleIdx="1" presStyleCnt="3">
        <dgm:presLayoutVars>
          <dgm:chMax val="1"/>
          <dgm:chPref val="1"/>
        </dgm:presLayoutVars>
      </dgm:prSet>
      <dgm:spPr/>
    </dgm:pt>
    <dgm:pt modelId="{32A3576E-D68C-434B-B92B-480641ECA3CA}" type="pres">
      <dgm:prSet presAssocID="{8743BBB1-6E5F-45F7-86ED-26013E6F6617}" presName="sibTrans" presStyleCnt="0"/>
      <dgm:spPr/>
    </dgm:pt>
    <dgm:pt modelId="{2D6257EA-A1A8-4CF4-9903-C934F5726B22}" type="pres">
      <dgm:prSet presAssocID="{D67B9312-5F7F-44CB-8D5B-5E0BF5AF8E3A}" presName="compNode" presStyleCnt="0"/>
      <dgm:spPr/>
    </dgm:pt>
    <dgm:pt modelId="{AC85F81F-FD81-4950-A82A-C1DB624A0C58}" type="pres">
      <dgm:prSet presAssocID="{D67B9312-5F7F-44CB-8D5B-5E0BF5AF8E3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B906C2B9-9DA4-4696-8A9D-71C8E344B1F0}" type="pres">
      <dgm:prSet presAssocID="{D67B9312-5F7F-44CB-8D5B-5E0BF5AF8E3A}" presName="spaceRect" presStyleCnt="0"/>
      <dgm:spPr/>
    </dgm:pt>
    <dgm:pt modelId="{4AAB3392-DD9A-4658-B6F7-EC94EC0C446A}" type="pres">
      <dgm:prSet presAssocID="{D67B9312-5F7F-44CB-8D5B-5E0BF5AF8E3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A47110B-7648-45BD-99C2-DD218827F857}" type="presOf" srcId="{72D02423-6E81-4198-9ACB-D43AFB289060}" destId="{37CAAC62-B90A-44FF-A97E-52D9CF0836C8}" srcOrd="0" destOrd="0" presId="urn:microsoft.com/office/officeart/2018/2/layout/IconLabelList"/>
    <dgm:cxn modelId="{E4885113-2EA8-4C25-AB08-D6EEA367315B}" srcId="{88754A03-52AB-4D7D-A9D3-057982A73F8F}" destId="{D67B9312-5F7F-44CB-8D5B-5E0BF5AF8E3A}" srcOrd="2" destOrd="0" parTransId="{2A51D135-A4CA-43D3-8E6F-F834722F7267}" sibTransId="{A2D6E8C7-44F4-4DF2-B92C-68EAB56DCD2E}"/>
    <dgm:cxn modelId="{ADB2CB48-2107-423D-B478-8ED5B6FF3078}" type="presOf" srcId="{D67B9312-5F7F-44CB-8D5B-5E0BF5AF8E3A}" destId="{4AAB3392-DD9A-4658-B6F7-EC94EC0C446A}" srcOrd="0" destOrd="0" presId="urn:microsoft.com/office/officeart/2018/2/layout/IconLabelList"/>
    <dgm:cxn modelId="{F0457C98-6786-40EE-A5C6-E0D0CFBFC9CC}" type="presOf" srcId="{88754A03-52AB-4D7D-A9D3-057982A73F8F}" destId="{4B84059A-748B-4476-8D42-FF65B2A1B1C9}" srcOrd="0" destOrd="0" presId="urn:microsoft.com/office/officeart/2018/2/layout/IconLabelList"/>
    <dgm:cxn modelId="{9FCA2CA4-9839-4B00-ACAE-978DA5686A1B}" srcId="{88754A03-52AB-4D7D-A9D3-057982A73F8F}" destId="{72D02423-6E81-4198-9ACB-D43AFB289060}" srcOrd="1" destOrd="0" parTransId="{725C31BA-629B-4212-8155-0BFA46049CF8}" sibTransId="{8743BBB1-6E5F-45F7-86ED-26013E6F6617}"/>
    <dgm:cxn modelId="{094868E3-99C1-4470-9454-12294A91AA15}" srcId="{88754A03-52AB-4D7D-A9D3-057982A73F8F}" destId="{5DD97156-702D-47D5-AF86-5720A1D70BB1}" srcOrd="0" destOrd="0" parTransId="{C1E3CCD2-32AF-455C-9351-A2D5D7210BAC}" sibTransId="{68BB70B9-6994-40F4-9408-4EF713DD301B}"/>
    <dgm:cxn modelId="{BF1895ED-24A8-4D25-B923-A7AA00E590F8}" type="presOf" srcId="{5DD97156-702D-47D5-AF86-5720A1D70BB1}" destId="{ECF157D3-4D1D-4254-91FE-B57327D360EB}" srcOrd="0" destOrd="0" presId="urn:microsoft.com/office/officeart/2018/2/layout/IconLabelList"/>
    <dgm:cxn modelId="{7C4D35A2-3D87-4E4C-A1AB-9BBF885FCF96}" type="presParOf" srcId="{4B84059A-748B-4476-8D42-FF65B2A1B1C9}" destId="{BB7A7056-79BB-4426-B321-1E1A1F21F791}" srcOrd="0" destOrd="0" presId="urn:microsoft.com/office/officeart/2018/2/layout/IconLabelList"/>
    <dgm:cxn modelId="{5D607F6C-38A5-4839-AA48-9482682D2B20}" type="presParOf" srcId="{BB7A7056-79BB-4426-B321-1E1A1F21F791}" destId="{6819A195-CBE3-4583-8791-076E9C39FA5D}" srcOrd="0" destOrd="0" presId="urn:microsoft.com/office/officeart/2018/2/layout/IconLabelList"/>
    <dgm:cxn modelId="{55896E85-D7FD-4C72-ACE3-7D69E8F12C65}" type="presParOf" srcId="{BB7A7056-79BB-4426-B321-1E1A1F21F791}" destId="{4D560DDC-2A1B-4C42-BF5C-A1A2DFB4655C}" srcOrd="1" destOrd="0" presId="urn:microsoft.com/office/officeart/2018/2/layout/IconLabelList"/>
    <dgm:cxn modelId="{8FE291FD-D84F-4A45-ABF5-A94C46622BD5}" type="presParOf" srcId="{BB7A7056-79BB-4426-B321-1E1A1F21F791}" destId="{ECF157D3-4D1D-4254-91FE-B57327D360EB}" srcOrd="2" destOrd="0" presId="urn:microsoft.com/office/officeart/2018/2/layout/IconLabelList"/>
    <dgm:cxn modelId="{6494CC90-7BD3-482B-B290-2BFCA8FD886E}" type="presParOf" srcId="{4B84059A-748B-4476-8D42-FF65B2A1B1C9}" destId="{1EA1C46D-1641-48B0-AFFF-AEEB6DEA72F2}" srcOrd="1" destOrd="0" presId="urn:microsoft.com/office/officeart/2018/2/layout/IconLabelList"/>
    <dgm:cxn modelId="{7A2624FD-C103-433B-AF6A-BD7BD6AB045C}" type="presParOf" srcId="{4B84059A-748B-4476-8D42-FF65B2A1B1C9}" destId="{38DE4A4D-3A3A-435B-8B59-54F0F2C58E8F}" srcOrd="2" destOrd="0" presId="urn:microsoft.com/office/officeart/2018/2/layout/IconLabelList"/>
    <dgm:cxn modelId="{058C52F4-7E1E-48C5-8EF2-7EEFFD102929}" type="presParOf" srcId="{38DE4A4D-3A3A-435B-8B59-54F0F2C58E8F}" destId="{2EDE61A5-C146-4DA2-A96E-4E10660A2507}" srcOrd="0" destOrd="0" presId="urn:microsoft.com/office/officeart/2018/2/layout/IconLabelList"/>
    <dgm:cxn modelId="{A4089B3D-98BA-4519-BF91-6FF5C9126DD9}" type="presParOf" srcId="{38DE4A4D-3A3A-435B-8B59-54F0F2C58E8F}" destId="{095CDED7-6117-445C-AA10-0025F2C96E07}" srcOrd="1" destOrd="0" presId="urn:microsoft.com/office/officeart/2018/2/layout/IconLabelList"/>
    <dgm:cxn modelId="{456C47ED-807D-4321-80B2-F30D2C0575DB}" type="presParOf" srcId="{38DE4A4D-3A3A-435B-8B59-54F0F2C58E8F}" destId="{37CAAC62-B90A-44FF-A97E-52D9CF0836C8}" srcOrd="2" destOrd="0" presId="urn:microsoft.com/office/officeart/2018/2/layout/IconLabelList"/>
    <dgm:cxn modelId="{56320212-5C53-455A-B6B4-F02FF4B96119}" type="presParOf" srcId="{4B84059A-748B-4476-8D42-FF65B2A1B1C9}" destId="{32A3576E-D68C-434B-B92B-480641ECA3CA}" srcOrd="3" destOrd="0" presId="urn:microsoft.com/office/officeart/2018/2/layout/IconLabelList"/>
    <dgm:cxn modelId="{A939842E-6A83-488B-AE94-0B512DBDA20A}" type="presParOf" srcId="{4B84059A-748B-4476-8D42-FF65B2A1B1C9}" destId="{2D6257EA-A1A8-4CF4-9903-C934F5726B22}" srcOrd="4" destOrd="0" presId="urn:microsoft.com/office/officeart/2018/2/layout/IconLabelList"/>
    <dgm:cxn modelId="{AFDA59A0-1AE4-4874-9CC4-92A41FC5BA30}" type="presParOf" srcId="{2D6257EA-A1A8-4CF4-9903-C934F5726B22}" destId="{AC85F81F-FD81-4950-A82A-C1DB624A0C58}" srcOrd="0" destOrd="0" presId="urn:microsoft.com/office/officeart/2018/2/layout/IconLabelList"/>
    <dgm:cxn modelId="{A23D8218-6CD9-41D9-91C3-16E057AEC38D}" type="presParOf" srcId="{2D6257EA-A1A8-4CF4-9903-C934F5726B22}" destId="{B906C2B9-9DA4-4696-8A9D-71C8E344B1F0}" srcOrd="1" destOrd="0" presId="urn:microsoft.com/office/officeart/2018/2/layout/IconLabelList"/>
    <dgm:cxn modelId="{E77D92C4-7716-4C08-AF3F-F06B0FFDEBFE}" type="presParOf" srcId="{2D6257EA-A1A8-4CF4-9903-C934F5726B22}" destId="{4AAB3392-DD9A-4658-B6F7-EC94EC0C446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B04B73-D35E-4756-BC20-E3C69201EFC1}">
      <dsp:nvSpPr>
        <dsp:cNvPr id="0" name=""/>
        <dsp:cNvSpPr/>
      </dsp:nvSpPr>
      <dsp:spPr>
        <a:xfrm>
          <a:off x="0" y="3081379"/>
          <a:ext cx="4869656" cy="20217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Overview: </a:t>
          </a:r>
        </a:p>
      </dsp:txBody>
      <dsp:txXfrm>
        <a:off x="0" y="3081379"/>
        <a:ext cx="4869656" cy="1091727"/>
      </dsp:txXfrm>
    </dsp:sp>
    <dsp:sp modelId="{C82B1B93-51E7-4635-B16E-7C845FAE8279}">
      <dsp:nvSpPr>
        <dsp:cNvPr id="0" name=""/>
        <dsp:cNvSpPr/>
      </dsp:nvSpPr>
      <dsp:spPr>
        <a:xfrm>
          <a:off x="0" y="4132672"/>
          <a:ext cx="4869656" cy="92999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Objectives, activities, assessments, and risk 	management.</a:t>
          </a:r>
        </a:p>
      </dsp:txBody>
      <dsp:txXfrm>
        <a:off x="0" y="4132672"/>
        <a:ext cx="4869656" cy="929990"/>
      </dsp:txXfrm>
    </dsp:sp>
    <dsp:sp modelId="{1D229901-10FD-4237-B909-DFC2A5E59C8D}">
      <dsp:nvSpPr>
        <dsp:cNvPr id="0" name=""/>
        <dsp:cNvSpPr/>
      </dsp:nvSpPr>
      <dsp:spPr>
        <a:xfrm rot="10800000">
          <a:off x="0" y="2302"/>
          <a:ext cx="4869656" cy="3109402"/>
        </a:xfrm>
        <a:prstGeom prst="upArrowCallout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Project Aim: </a:t>
          </a:r>
        </a:p>
      </dsp:txBody>
      <dsp:txXfrm rot="-10800000">
        <a:off x="0" y="2302"/>
        <a:ext cx="4869656" cy="1091400"/>
      </dsp:txXfrm>
    </dsp:sp>
    <dsp:sp modelId="{5E80E028-5D1D-43E1-84D5-537239318737}">
      <dsp:nvSpPr>
        <dsp:cNvPr id="0" name=""/>
        <dsp:cNvSpPr/>
      </dsp:nvSpPr>
      <dsp:spPr>
        <a:xfrm>
          <a:off x="0" y="1093702"/>
          <a:ext cx="4869656" cy="929711"/>
        </a:xfrm>
        <a:prstGeom prst="rect">
          <a:avLst/>
        </a:prstGeom>
        <a:solidFill>
          <a:schemeClr val="accent2">
            <a:tint val="40000"/>
            <a:alpha val="90000"/>
            <a:hueOff val="-4524440"/>
            <a:satOff val="25974"/>
            <a:lumOff val="1714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4524440"/>
              <a:satOff val="25974"/>
              <a:lumOff val="17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To integrate AutoCAD into smart building design 	to improve efficiency, cut costs, and reduce errors.</a:t>
          </a:r>
        </a:p>
      </dsp:txBody>
      <dsp:txXfrm>
        <a:off x="0" y="1093702"/>
        <a:ext cx="4869656" cy="9297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0FD0C7-CC21-42BB-A54A-523E870CD730}">
      <dsp:nvSpPr>
        <dsp:cNvPr id="0" name=""/>
        <dsp:cNvSpPr/>
      </dsp:nvSpPr>
      <dsp:spPr>
        <a:xfrm>
          <a:off x="565649" y="768851"/>
          <a:ext cx="447559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73E4E6-37BB-4DFB-80BF-89A058BA4EDA}">
      <dsp:nvSpPr>
        <dsp:cNvPr id="0" name=""/>
        <dsp:cNvSpPr/>
      </dsp:nvSpPr>
      <dsp:spPr>
        <a:xfrm>
          <a:off x="1040063" y="731292"/>
          <a:ext cx="51469" cy="96621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A7D562-77AA-456B-8496-8DCF03209BC0}">
      <dsp:nvSpPr>
        <dsp:cNvPr id="0" name=""/>
        <dsp:cNvSpPr/>
      </dsp:nvSpPr>
      <dsp:spPr>
        <a:xfrm>
          <a:off x="323924" y="583107"/>
          <a:ext cx="371560" cy="3715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19" tIns="14419" rIns="14419" bIns="1441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1</a:t>
          </a:r>
        </a:p>
      </dsp:txBody>
      <dsp:txXfrm>
        <a:off x="378338" y="637521"/>
        <a:ext cx="262732" cy="262732"/>
      </dsp:txXfrm>
    </dsp:sp>
    <dsp:sp modelId="{790811CB-3780-4436-A0E4-2BD48E9C9DDC}">
      <dsp:nvSpPr>
        <dsp:cNvPr id="0" name=""/>
        <dsp:cNvSpPr/>
      </dsp:nvSpPr>
      <dsp:spPr>
        <a:xfrm>
          <a:off x="6199" y="1120179"/>
          <a:ext cx="100700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34" tIns="165100" rIns="79434" bIns="1651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Main Purpose: Optimize smart building design and management process.</a:t>
          </a:r>
        </a:p>
      </dsp:txBody>
      <dsp:txXfrm>
        <a:off x="6199" y="1321581"/>
        <a:ext cx="1007009" cy="1764198"/>
      </dsp:txXfrm>
    </dsp:sp>
    <dsp:sp modelId="{48B3CD8C-6846-4AEA-A805-B2827B0FC77F}">
      <dsp:nvSpPr>
        <dsp:cNvPr id="0" name=""/>
        <dsp:cNvSpPr/>
      </dsp:nvSpPr>
      <dsp:spPr>
        <a:xfrm>
          <a:off x="1125099" y="768950"/>
          <a:ext cx="1007009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AAC35A-3913-4081-9264-A1BDFCABE6AC}">
      <dsp:nvSpPr>
        <dsp:cNvPr id="0" name=""/>
        <dsp:cNvSpPr/>
      </dsp:nvSpPr>
      <dsp:spPr>
        <a:xfrm>
          <a:off x="2158962" y="731371"/>
          <a:ext cx="51469" cy="96724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75C2A4-47C1-4F2F-BEEA-2FBEB661C3A5}">
      <dsp:nvSpPr>
        <dsp:cNvPr id="0" name=""/>
        <dsp:cNvSpPr/>
      </dsp:nvSpPr>
      <dsp:spPr>
        <a:xfrm>
          <a:off x="1442824" y="583206"/>
          <a:ext cx="371560" cy="3715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19" tIns="14419" rIns="14419" bIns="1441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2</a:t>
          </a:r>
          <a:endParaRPr lang="en-US" sz="1600" kern="1200" dirty="0"/>
        </a:p>
      </dsp:txBody>
      <dsp:txXfrm>
        <a:off x="1497238" y="637620"/>
        <a:ext cx="262732" cy="262732"/>
      </dsp:txXfrm>
    </dsp:sp>
    <dsp:sp modelId="{F7713270-DEBE-45B6-9D6B-EF622D3A0343}">
      <dsp:nvSpPr>
        <dsp:cNvPr id="0" name=""/>
        <dsp:cNvSpPr/>
      </dsp:nvSpPr>
      <dsp:spPr>
        <a:xfrm>
          <a:off x="1129268" y="1002884"/>
          <a:ext cx="100700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34" tIns="165100" rIns="79434" bIns="1651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C</a:t>
          </a:r>
          <a:r>
            <a:rPr lang="en-US" sz="1200" kern="1200" dirty="0" err="1"/>
            <a:t>ounduct</a:t>
          </a:r>
          <a:r>
            <a:rPr lang="en-US" sz="1200" kern="1200" dirty="0"/>
            <a:t> Needs Assessment </a:t>
          </a:r>
        </a:p>
      </dsp:txBody>
      <dsp:txXfrm>
        <a:off x="1129268" y="1204286"/>
        <a:ext cx="1007009" cy="1764198"/>
      </dsp:txXfrm>
    </dsp:sp>
    <dsp:sp modelId="{DF2E103A-7AD3-4290-9D28-E0108BF5594D}">
      <dsp:nvSpPr>
        <dsp:cNvPr id="0" name=""/>
        <dsp:cNvSpPr/>
      </dsp:nvSpPr>
      <dsp:spPr>
        <a:xfrm>
          <a:off x="2243999" y="768950"/>
          <a:ext cx="1007009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C5C31C-75EB-4FAB-8ABE-FEAB9DA9CCBB}">
      <dsp:nvSpPr>
        <dsp:cNvPr id="0" name=""/>
        <dsp:cNvSpPr/>
      </dsp:nvSpPr>
      <dsp:spPr>
        <a:xfrm>
          <a:off x="3277862" y="731371"/>
          <a:ext cx="51469" cy="96724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2254A8-7AE6-4E4E-8B89-AB0A05BCD4B8}">
      <dsp:nvSpPr>
        <dsp:cNvPr id="0" name=""/>
        <dsp:cNvSpPr/>
      </dsp:nvSpPr>
      <dsp:spPr>
        <a:xfrm>
          <a:off x="2561724" y="583206"/>
          <a:ext cx="371560" cy="3715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19" tIns="14419" rIns="14419" bIns="1441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3</a:t>
          </a:r>
        </a:p>
      </dsp:txBody>
      <dsp:txXfrm>
        <a:off x="2616138" y="637620"/>
        <a:ext cx="262732" cy="262732"/>
      </dsp:txXfrm>
    </dsp:sp>
    <dsp:sp modelId="{A53F8BC1-8C34-473B-AB05-68812E0B195F}">
      <dsp:nvSpPr>
        <dsp:cNvPr id="0" name=""/>
        <dsp:cNvSpPr/>
      </dsp:nvSpPr>
      <dsp:spPr>
        <a:xfrm>
          <a:off x="2243999" y="1120466"/>
          <a:ext cx="100700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34" tIns="165100" rIns="79434" bIns="1651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Improve efficiency</a:t>
          </a:r>
        </a:p>
      </dsp:txBody>
      <dsp:txXfrm>
        <a:off x="2243999" y="1321868"/>
        <a:ext cx="1007009" cy="1764198"/>
      </dsp:txXfrm>
    </dsp:sp>
    <dsp:sp modelId="{976DAC14-5B39-4E39-9350-418BF89DA9EE}">
      <dsp:nvSpPr>
        <dsp:cNvPr id="0" name=""/>
        <dsp:cNvSpPr/>
      </dsp:nvSpPr>
      <dsp:spPr>
        <a:xfrm>
          <a:off x="3362899" y="768950"/>
          <a:ext cx="1007009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43E524-AD13-4848-BD47-AE94D5BD6348}">
      <dsp:nvSpPr>
        <dsp:cNvPr id="0" name=""/>
        <dsp:cNvSpPr/>
      </dsp:nvSpPr>
      <dsp:spPr>
        <a:xfrm>
          <a:off x="4396762" y="731371"/>
          <a:ext cx="51469" cy="96724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57CA2D-EB11-435F-972D-2311AB2B0DE2}">
      <dsp:nvSpPr>
        <dsp:cNvPr id="0" name=""/>
        <dsp:cNvSpPr/>
      </dsp:nvSpPr>
      <dsp:spPr>
        <a:xfrm>
          <a:off x="3680623" y="583206"/>
          <a:ext cx="371560" cy="3715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19" tIns="14419" rIns="14419" bIns="1441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4</a:t>
          </a:r>
        </a:p>
      </dsp:txBody>
      <dsp:txXfrm>
        <a:off x="3735037" y="637620"/>
        <a:ext cx="262732" cy="262732"/>
      </dsp:txXfrm>
    </dsp:sp>
    <dsp:sp modelId="{093C5662-712A-4E6D-AFB3-F7A3DD5C83CD}">
      <dsp:nvSpPr>
        <dsp:cNvPr id="0" name=""/>
        <dsp:cNvSpPr/>
      </dsp:nvSpPr>
      <dsp:spPr>
        <a:xfrm>
          <a:off x="3362899" y="1120466"/>
          <a:ext cx="100700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34" tIns="165100" rIns="79434" bIns="1651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Reduce costs</a:t>
          </a:r>
        </a:p>
      </dsp:txBody>
      <dsp:txXfrm>
        <a:off x="3362899" y="1321868"/>
        <a:ext cx="1007009" cy="1764198"/>
      </dsp:txXfrm>
    </dsp:sp>
    <dsp:sp modelId="{F541ADBB-0EF2-4BF7-9921-37010B2958F2}">
      <dsp:nvSpPr>
        <dsp:cNvPr id="0" name=""/>
        <dsp:cNvSpPr/>
      </dsp:nvSpPr>
      <dsp:spPr>
        <a:xfrm>
          <a:off x="4481798" y="768950"/>
          <a:ext cx="1007009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12058C-E482-4AD5-B539-93BA9E5BBDC7}">
      <dsp:nvSpPr>
        <dsp:cNvPr id="0" name=""/>
        <dsp:cNvSpPr/>
      </dsp:nvSpPr>
      <dsp:spPr>
        <a:xfrm>
          <a:off x="5515662" y="731371"/>
          <a:ext cx="51469" cy="96724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906C4B-65C3-4305-9F75-96019AC47996}">
      <dsp:nvSpPr>
        <dsp:cNvPr id="0" name=""/>
        <dsp:cNvSpPr/>
      </dsp:nvSpPr>
      <dsp:spPr>
        <a:xfrm>
          <a:off x="4799523" y="583206"/>
          <a:ext cx="371560" cy="3715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19" tIns="14419" rIns="14419" bIns="1441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5</a:t>
          </a:r>
        </a:p>
      </dsp:txBody>
      <dsp:txXfrm>
        <a:off x="4853937" y="637620"/>
        <a:ext cx="262732" cy="262732"/>
      </dsp:txXfrm>
    </dsp:sp>
    <dsp:sp modelId="{1173B7E4-DB3A-40D2-8933-BAED237A0271}">
      <dsp:nvSpPr>
        <dsp:cNvPr id="0" name=""/>
        <dsp:cNvSpPr/>
      </dsp:nvSpPr>
      <dsp:spPr>
        <a:xfrm>
          <a:off x="4481798" y="1120466"/>
          <a:ext cx="100700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34" tIns="165100" rIns="79434" bIns="1651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Minimize errors</a:t>
          </a:r>
        </a:p>
      </dsp:txBody>
      <dsp:txXfrm>
        <a:off x="4481798" y="1321868"/>
        <a:ext cx="1007009" cy="1764198"/>
      </dsp:txXfrm>
    </dsp:sp>
    <dsp:sp modelId="{70DA8336-FB0D-4213-9DA4-07325BD08CD3}">
      <dsp:nvSpPr>
        <dsp:cNvPr id="0" name=""/>
        <dsp:cNvSpPr/>
      </dsp:nvSpPr>
      <dsp:spPr>
        <a:xfrm>
          <a:off x="5600698" y="768951"/>
          <a:ext cx="1007009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BD6120-9E17-4CEF-BC27-1544C63B1F67}">
      <dsp:nvSpPr>
        <dsp:cNvPr id="0" name=""/>
        <dsp:cNvSpPr/>
      </dsp:nvSpPr>
      <dsp:spPr>
        <a:xfrm>
          <a:off x="6634561" y="731371"/>
          <a:ext cx="51469" cy="96724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FCA677-4ECD-428E-BDB3-0460FCB13367}">
      <dsp:nvSpPr>
        <dsp:cNvPr id="0" name=""/>
        <dsp:cNvSpPr/>
      </dsp:nvSpPr>
      <dsp:spPr>
        <a:xfrm>
          <a:off x="5918423" y="583206"/>
          <a:ext cx="371560" cy="3715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19" tIns="14419" rIns="14419" bIns="1441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6</a:t>
          </a:r>
        </a:p>
      </dsp:txBody>
      <dsp:txXfrm>
        <a:off x="5972837" y="637620"/>
        <a:ext cx="262732" cy="262732"/>
      </dsp:txXfrm>
    </dsp:sp>
    <dsp:sp modelId="{18BDA617-B6C1-4FDB-A310-53D710776FCD}">
      <dsp:nvSpPr>
        <dsp:cNvPr id="0" name=""/>
        <dsp:cNvSpPr/>
      </dsp:nvSpPr>
      <dsp:spPr>
        <a:xfrm>
          <a:off x="5600698" y="1120466"/>
          <a:ext cx="100700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34" tIns="165100" rIns="79434" bIns="1651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Meet customer requirements</a:t>
          </a:r>
        </a:p>
      </dsp:txBody>
      <dsp:txXfrm>
        <a:off x="5600698" y="1321868"/>
        <a:ext cx="1007009" cy="1764198"/>
      </dsp:txXfrm>
    </dsp:sp>
    <dsp:sp modelId="{C7EB3D1B-DD65-49ED-85A3-A30CCE34BB04}">
      <dsp:nvSpPr>
        <dsp:cNvPr id="0" name=""/>
        <dsp:cNvSpPr/>
      </dsp:nvSpPr>
      <dsp:spPr>
        <a:xfrm>
          <a:off x="6719598" y="768950"/>
          <a:ext cx="503504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73119B-1406-4DE4-809B-5CF58A64FD5D}">
      <dsp:nvSpPr>
        <dsp:cNvPr id="0" name=""/>
        <dsp:cNvSpPr/>
      </dsp:nvSpPr>
      <dsp:spPr>
        <a:xfrm>
          <a:off x="7037323" y="583206"/>
          <a:ext cx="371560" cy="3715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19" tIns="14419" rIns="14419" bIns="1441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7</a:t>
          </a:r>
        </a:p>
      </dsp:txBody>
      <dsp:txXfrm>
        <a:off x="7091737" y="637620"/>
        <a:ext cx="262732" cy="262732"/>
      </dsp:txXfrm>
    </dsp:sp>
    <dsp:sp modelId="{65214FD1-0DA0-4676-80AE-9321E666B5C9}">
      <dsp:nvSpPr>
        <dsp:cNvPr id="0" name=""/>
        <dsp:cNvSpPr/>
      </dsp:nvSpPr>
      <dsp:spPr>
        <a:xfrm>
          <a:off x="6719598" y="1120466"/>
          <a:ext cx="1046113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19" tIns="165100" rIns="82519" bIns="1651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Deliver high-quality projects</a:t>
          </a:r>
        </a:p>
      </dsp:txBody>
      <dsp:txXfrm>
        <a:off x="6719598" y="1329689"/>
        <a:ext cx="1046113" cy="17563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7EA199-4604-453A-8C7F-E39E01FF4757}">
      <dsp:nvSpPr>
        <dsp:cNvPr id="0" name=""/>
        <dsp:cNvSpPr/>
      </dsp:nvSpPr>
      <dsp:spPr>
        <a:xfrm>
          <a:off x="0" y="14885"/>
          <a:ext cx="6798734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Phases Include:</a:t>
          </a:r>
        </a:p>
      </dsp:txBody>
      <dsp:txXfrm>
        <a:off x="19904" y="34789"/>
        <a:ext cx="6758926" cy="367937"/>
      </dsp:txXfrm>
    </dsp:sp>
    <dsp:sp modelId="{6319495F-ADFB-47A0-8FBF-F0F9794A4B62}">
      <dsp:nvSpPr>
        <dsp:cNvPr id="0" name=""/>
        <dsp:cNvSpPr/>
      </dsp:nvSpPr>
      <dsp:spPr>
        <a:xfrm>
          <a:off x="0" y="471590"/>
          <a:ext cx="6798734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Project Planning</a:t>
          </a:r>
        </a:p>
      </dsp:txBody>
      <dsp:txXfrm>
        <a:off x="19904" y="491494"/>
        <a:ext cx="6758926" cy="367937"/>
      </dsp:txXfrm>
    </dsp:sp>
    <dsp:sp modelId="{B0B79932-F387-435E-B48E-019C0479C2E3}">
      <dsp:nvSpPr>
        <dsp:cNvPr id="0" name=""/>
        <dsp:cNvSpPr/>
      </dsp:nvSpPr>
      <dsp:spPr>
        <a:xfrm>
          <a:off x="0" y="928295"/>
          <a:ext cx="6798734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Requirements Analysis</a:t>
          </a:r>
        </a:p>
      </dsp:txBody>
      <dsp:txXfrm>
        <a:off x="19904" y="948199"/>
        <a:ext cx="6758926" cy="367937"/>
      </dsp:txXfrm>
    </dsp:sp>
    <dsp:sp modelId="{E08944ED-8260-430E-A435-85BC3AB9156F}">
      <dsp:nvSpPr>
        <dsp:cNvPr id="0" name=""/>
        <dsp:cNvSpPr/>
      </dsp:nvSpPr>
      <dsp:spPr>
        <a:xfrm>
          <a:off x="0" y="1385000"/>
          <a:ext cx="6798734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Design and Development</a:t>
          </a:r>
        </a:p>
      </dsp:txBody>
      <dsp:txXfrm>
        <a:off x="19904" y="1404904"/>
        <a:ext cx="6758926" cy="367937"/>
      </dsp:txXfrm>
    </dsp:sp>
    <dsp:sp modelId="{580111DF-E7CC-45FB-9845-FEAFFC0E6D85}">
      <dsp:nvSpPr>
        <dsp:cNvPr id="0" name=""/>
        <dsp:cNvSpPr/>
      </dsp:nvSpPr>
      <dsp:spPr>
        <a:xfrm>
          <a:off x="0" y="1841706"/>
          <a:ext cx="6798734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Testing and Validation</a:t>
          </a:r>
        </a:p>
      </dsp:txBody>
      <dsp:txXfrm>
        <a:off x="19904" y="1861610"/>
        <a:ext cx="6758926" cy="367937"/>
      </dsp:txXfrm>
    </dsp:sp>
    <dsp:sp modelId="{6110CAC3-E416-4CC2-B66B-BB3EBBEBA6E3}">
      <dsp:nvSpPr>
        <dsp:cNvPr id="0" name=""/>
        <dsp:cNvSpPr/>
      </dsp:nvSpPr>
      <dsp:spPr>
        <a:xfrm>
          <a:off x="0" y="2298411"/>
          <a:ext cx="6798734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Training</a:t>
          </a:r>
        </a:p>
      </dsp:txBody>
      <dsp:txXfrm>
        <a:off x="19904" y="2318315"/>
        <a:ext cx="6758926" cy="367937"/>
      </dsp:txXfrm>
    </dsp:sp>
    <dsp:sp modelId="{E72818E2-CF6B-470D-872F-0A354F0E02C2}">
      <dsp:nvSpPr>
        <dsp:cNvPr id="0" name=""/>
        <dsp:cNvSpPr/>
      </dsp:nvSpPr>
      <dsp:spPr>
        <a:xfrm>
          <a:off x="0" y="2755116"/>
          <a:ext cx="6798734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19904" y="2775020"/>
        <a:ext cx="6758926" cy="367937"/>
      </dsp:txXfrm>
    </dsp:sp>
    <dsp:sp modelId="{F884D6E4-A904-485D-8CBC-BDD8A17A5900}">
      <dsp:nvSpPr>
        <dsp:cNvPr id="0" name=""/>
        <dsp:cNvSpPr/>
      </dsp:nvSpPr>
      <dsp:spPr>
        <a:xfrm>
          <a:off x="0" y="3211821"/>
          <a:ext cx="6798734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Support and Maintenance</a:t>
          </a:r>
        </a:p>
      </dsp:txBody>
      <dsp:txXfrm>
        <a:off x="19904" y="3231725"/>
        <a:ext cx="6758926" cy="3679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4D2F6C-7CB5-441D-8049-BC8D10E065BE}">
      <dsp:nvSpPr>
        <dsp:cNvPr id="0" name=""/>
        <dsp:cNvSpPr/>
      </dsp:nvSpPr>
      <dsp:spPr>
        <a:xfrm>
          <a:off x="553086" y="293758"/>
          <a:ext cx="595350" cy="59535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1E5090-77E2-4A16-90E8-164501CECA5E}">
      <dsp:nvSpPr>
        <dsp:cNvPr id="0" name=""/>
        <dsp:cNvSpPr/>
      </dsp:nvSpPr>
      <dsp:spPr>
        <a:xfrm>
          <a:off x="678110" y="418782"/>
          <a:ext cx="345302" cy="3453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04605F-4488-405D-87E1-703EDB9201BE}">
      <dsp:nvSpPr>
        <dsp:cNvPr id="0" name=""/>
        <dsp:cNvSpPr/>
      </dsp:nvSpPr>
      <dsp:spPr>
        <a:xfrm>
          <a:off x="1276011" y="1471"/>
          <a:ext cx="1403324" cy="1179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Project Management: Planning, team meetings, reporting.</a:t>
          </a:r>
        </a:p>
      </dsp:txBody>
      <dsp:txXfrm>
        <a:off x="1276011" y="1471"/>
        <a:ext cx="1403324" cy="1179924"/>
      </dsp:txXfrm>
    </dsp:sp>
    <dsp:sp modelId="{B78A572A-6B1A-4BB1-8AEC-938C42356324}">
      <dsp:nvSpPr>
        <dsp:cNvPr id="0" name=""/>
        <dsp:cNvSpPr/>
      </dsp:nvSpPr>
      <dsp:spPr>
        <a:xfrm>
          <a:off x="2923855" y="293758"/>
          <a:ext cx="595350" cy="59535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9BAA7B-2F04-4FDE-AAC2-B0086CC814E5}">
      <dsp:nvSpPr>
        <dsp:cNvPr id="0" name=""/>
        <dsp:cNvSpPr/>
      </dsp:nvSpPr>
      <dsp:spPr>
        <a:xfrm>
          <a:off x="3048879" y="418782"/>
          <a:ext cx="345302" cy="3453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B8BB57-4BC7-41CC-B6C1-4CBFB5AB5EDF}">
      <dsp:nvSpPr>
        <dsp:cNvPr id="0" name=""/>
        <dsp:cNvSpPr/>
      </dsp:nvSpPr>
      <dsp:spPr>
        <a:xfrm>
          <a:off x="3646780" y="293758"/>
          <a:ext cx="1403324" cy="595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Requirements Analysis: Stakeholder analysis, documentation.</a:t>
          </a:r>
        </a:p>
      </dsp:txBody>
      <dsp:txXfrm>
        <a:off x="3646780" y="293758"/>
        <a:ext cx="1403324" cy="595350"/>
      </dsp:txXfrm>
    </dsp:sp>
    <dsp:sp modelId="{BC3D392E-D862-4CB9-B09C-7A5D085A1A1F}">
      <dsp:nvSpPr>
        <dsp:cNvPr id="0" name=""/>
        <dsp:cNvSpPr/>
      </dsp:nvSpPr>
      <dsp:spPr>
        <a:xfrm>
          <a:off x="5294624" y="293758"/>
          <a:ext cx="595350" cy="59535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55BF42-A9A6-42B6-8A4A-6DE8F03D8E86}">
      <dsp:nvSpPr>
        <dsp:cNvPr id="0" name=""/>
        <dsp:cNvSpPr/>
      </dsp:nvSpPr>
      <dsp:spPr>
        <a:xfrm>
          <a:off x="5419647" y="418782"/>
          <a:ext cx="345302" cy="3453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21DD60-BA13-42C6-BC5D-7BEC9CDC627B}">
      <dsp:nvSpPr>
        <dsp:cNvPr id="0" name=""/>
        <dsp:cNvSpPr/>
      </dsp:nvSpPr>
      <dsp:spPr>
        <a:xfrm>
          <a:off x="6017549" y="293758"/>
          <a:ext cx="1403324" cy="595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Design and Development: Integration design, module design, 3D modeling.</a:t>
          </a:r>
        </a:p>
      </dsp:txBody>
      <dsp:txXfrm>
        <a:off x="6017549" y="293758"/>
        <a:ext cx="1403324" cy="595350"/>
      </dsp:txXfrm>
    </dsp:sp>
    <dsp:sp modelId="{85202FAE-DEE0-4574-B5CA-BA913BD4B8B2}">
      <dsp:nvSpPr>
        <dsp:cNvPr id="0" name=""/>
        <dsp:cNvSpPr/>
      </dsp:nvSpPr>
      <dsp:spPr>
        <a:xfrm>
          <a:off x="553086" y="1778664"/>
          <a:ext cx="595350" cy="59535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14D8EF-91A8-47BC-8C91-D2E3A498BF64}">
      <dsp:nvSpPr>
        <dsp:cNvPr id="0" name=""/>
        <dsp:cNvSpPr/>
      </dsp:nvSpPr>
      <dsp:spPr>
        <a:xfrm>
          <a:off x="678110" y="1903687"/>
          <a:ext cx="345302" cy="3453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339EAB-4D4A-4E4F-9DF8-C5764E128981}">
      <dsp:nvSpPr>
        <dsp:cNvPr id="0" name=""/>
        <dsp:cNvSpPr/>
      </dsp:nvSpPr>
      <dsp:spPr>
        <a:xfrm>
          <a:off x="1276011" y="1778664"/>
          <a:ext cx="1403324" cy="595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Testing and Validation: Unit testing, integration testing, system testing.</a:t>
          </a:r>
        </a:p>
      </dsp:txBody>
      <dsp:txXfrm>
        <a:off x="1276011" y="1778664"/>
        <a:ext cx="1403324" cy="595350"/>
      </dsp:txXfrm>
    </dsp:sp>
    <dsp:sp modelId="{2A0FB344-BA75-4D07-B075-0F5372E6F7AC}">
      <dsp:nvSpPr>
        <dsp:cNvPr id="0" name=""/>
        <dsp:cNvSpPr/>
      </dsp:nvSpPr>
      <dsp:spPr>
        <a:xfrm>
          <a:off x="2923855" y="1778664"/>
          <a:ext cx="595350" cy="59535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E5F0FA-CFEF-499D-8AF2-E3D1D3679775}">
      <dsp:nvSpPr>
        <dsp:cNvPr id="0" name=""/>
        <dsp:cNvSpPr/>
      </dsp:nvSpPr>
      <dsp:spPr>
        <a:xfrm>
          <a:off x="3048879" y="1903687"/>
          <a:ext cx="345302" cy="3453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6C1C63-15B0-4459-872A-7DD01F987853}">
      <dsp:nvSpPr>
        <dsp:cNvPr id="0" name=""/>
        <dsp:cNvSpPr/>
      </dsp:nvSpPr>
      <dsp:spPr>
        <a:xfrm>
          <a:off x="3646780" y="1778664"/>
          <a:ext cx="1403324" cy="595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Training: Material development, staff training.</a:t>
          </a:r>
        </a:p>
      </dsp:txBody>
      <dsp:txXfrm>
        <a:off x="3646780" y="1778664"/>
        <a:ext cx="1403324" cy="595350"/>
      </dsp:txXfrm>
    </dsp:sp>
    <dsp:sp modelId="{1DF2EC1D-E414-40B6-9FE9-762C5F34AAF2}">
      <dsp:nvSpPr>
        <dsp:cNvPr id="0" name=""/>
        <dsp:cNvSpPr/>
      </dsp:nvSpPr>
      <dsp:spPr>
        <a:xfrm>
          <a:off x="5294624" y="1778664"/>
          <a:ext cx="595350" cy="59535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72CFED-A199-4D7E-8D3C-CDDCE9B1DDB8}">
      <dsp:nvSpPr>
        <dsp:cNvPr id="0" name=""/>
        <dsp:cNvSpPr/>
      </dsp:nvSpPr>
      <dsp:spPr>
        <a:xfrm>
          <a:off x="5419647" y="1903687"/>
          <a:ext cx="345302" cy="3453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530ACA-9F88-456F-B376-C192E87D447B}">
      <dsp:nvSpPr>
        <dsp:cNvPr id="0" name=""/>
        <dsp:cNvSpPr/>
      </dsp:nvSpPr>
      <dsp:spPr>
        <a:xfrm>
          <a:off x="6017549" y="1778664"/>
          <a:ext cx="1403324" cy="595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Deployment: System deployment, UAT.</a:t>
          </a:r>
        </a:p>
      </dsp:txBody>
      <dsp:txXfrm>
        <a:off x="6017549" y="1778664"/>
        <a:ext cx="1403324" cy="595350"/>
      </dsp:txXfrm>
    </dsp:sp>
    <dsp:sp modelId="{46A6421C-1B9C-4EBE-9D70-AAE7567B943D}">
      <dsp:nvSpPr>
        <dsp:cNvPr id="0" name=""/>
        <dsp:cNvSpPr/>
      </dsp:nvSpPr>
      <dsp:spPr>
        <a:xfrm>
          <a:off x="582550" y="2973760"/>
          <a:ext cx="595350" cy="59535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A82250-6D70-4B14-A9F1-F6EE6F2BD8D9}">
      <dsp:nvSpPr>
        <dsp:cNvPr id="0" name=""/>
        <dsp:cNvSpPr/>
      </dsp:nvSpPr>
      <dsp:spPr>
        <a:xfrm>
          <a:off x="687934" y="3136097"/>
          <a:ext cx="345302" cy="34530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6AF87E-B6AA-4E0F-ADF8-5546F9B2EAA4}">
      <dsp:nvSpPr>
        <dsp:cNvPr id="0" name=""/>
        <dsp:cNvSpPr/>
      </dsp:nvSpPr>
      <dsp:spPr>
        <a:xfrm>
          <a:off x="1276671" y="2971282"/>
          <a:ext cx="1402005" cy="596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Support and Maintenance: Technical support, system maintenance.</a:t>
          </a:r>
        </a:p>
      </dsp:txBody>
      <dsp:txXfrm>
        <a:off x="1276671" y="2971282"/>
        <a:ext cx="1402005" cy="5963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19A195-CBE3-4583-8791-076E9C39FA5D}">
      <dsp:nvSpPr>
        <dsp:cNvPr id="0" name=""/>
        <dsp:cNvSpPr/>
      </dsp:nvSpPr>
      <dsp:spPr>
        <a:xfrm>
          <a:off x="1225170" y="311850"/>
          <a:ext cx="862968" cy="8629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F157D3-4D1D-4254-91FE-B57327D360EB}">
      <dsp:nvSpPr>
        <dsp:cNvPr id="0" name=""/>
        <dsp:cNvSpPr/>
      </dsp:nvSpPr>
      <dsp:spPr>
        <a:xfrm>
          <a:off x="697801" y="1475096"/>
          <a:ext cx="1917706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Summary: Successful delivery of an integrated AutoCAD system for smart building design.</a:t>
          </a:r>
        </a:p>
      </dsp:txBody>
      <dsp:txXfrm>
        <a:off x="697801" y="1475096"/>
        <a:ext cx="1917706" cy="787500"/>
      </dsp:txXfrm>
    </dsp:sp>
    <dsp:sp modelId="{2EDE61A5-C146-4DA2-A96E-4E10660A2507}">
      <dsp:nvSpPr>
        <dsp:cNvPr id="0" name=""/>
        <dsp:cNvSpPr/>
      </dsp:nvSpPr>
      <dsp:spPr>
        <a:xfrm>
          <a:off x="3478476" y="311850"/>
          <a:ext cx="862968" cy="8629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CAAC62-B90A-44FF-A97E-52D9CF0836C8}">
      <dsp:nvSpPr>
        <dsp:cNvPr id="0" name=""/>
        <dsp:cNvSpPr/>
      </dsp:nvSpPr>
      <dsp:spPr>
        <a:xfrm>
          <a:off x="2951106" y="1475096"/>
          <a:ext cx="1917706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Risk Management: Effective handling of encountered risks.</a:t>
          </a:r>
        </a:p>
      </dsp:txBody>
      <dsp:txXfrm>
        <a:off x="2951106" y="1475096"/>
        <a:ext cx="1917706" cy="787500"/>
      </dsp:txXfrm>
    </dsp:sp>
    <dsp:sp modelId="{AC85F81F-FD81-4950-A82A-C1DB624A0C58}">
      <dsp:nvSpPr>
        <dsp:cNvPr id="0" name=""/>
        <dsp:cNvSpPr/>
      </dsp:nvSpPr>
      <dsp:spPr>
        <a:xfrm>
          <a:off x="2351823" y="2742022"/>
          <a:ext cx="862968" cy="8629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AB3392-DD9A-4658-B6F7-EC94EC0C446A}">
      <dsp:nvSpPr>
        <dsp:cNvPr id="0" name=""/>
        <dsp:cNvSpPr/>
      </dsp:nvSpPr>
      <dsp:spPr>
        <a:xfrm>
          <a:off x="1824454" y="3905268"/>
          <a:ext cx="1917706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Outcome: Enhanced system meeting stakeholder satisfaction.</a:t>
          </a:r>
        </a:p>
      </dsp:txBody>
      <dsp:txXfrm>
        <a:off x="1824454" y="3905268"/>
        <a:ext cx="1917706" cy="787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469645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86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36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83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52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26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26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55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8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34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94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37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376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86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47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6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81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6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2" r:id="rId9"/>
    <p:sldLayoutId id="2147483983" r:id="rId10"/>
    <p:sldLayoutId id="2147483984" r:id="rId11"/>
    <p:sldLayoutId id="2147483985" r:id="rId12"/>
    <p:sldLayoutId id="2147483986" r:id="rId13"/>
    <p:sldLayoutId id="2147483987" r:id="rId14"/>
    <p:sldLayoutId id="2147483988" r:id="rId15"/>
    <p:sldLayoutId id="2147483989" r:id="rId16"/>
    <p:sldLayoutId id="214748399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109" y="0"/>
            <a:ext cx="1827609" cy="6858001"/>
            <a:chOff x="1320800" y="0"/>
            <a:chExt cx="2436813" cy="685800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w angle view of building corner against the clear blue sky">
            <a:extLst>
              <a:ext uri="{FF2B5EF4-FFF2-40B4-BE49-F238E27FC236}">
                <a16:creationId xmlns:a16="http://schemas.microsoft.com/office/drawing/2014/main" id="{C72B43C1-3F4C-C8CF-EC89-B7B7FB38FA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935" r="42602"/>
          <a:stretch/>
        </p:blipFill>
        <p:spPr>
          <a:xfrm>
            <a:off x="5169693" y="10"/>
            <a:ext cx="397430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74570" y="0"/>
            <a:ext cx="1827609" cy="6858001"/>
            <a:chOff x="1320800" y="0"/>
            <a:chExt cx="2436813" cy="6858001"/>
          </a:xfrm>
        </p:grpSpPr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235974"/>
            <a:ext cx="4478118" cy="22024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400" dirty="0"/>
              <a:t>AutoCAD Integration for Smart Building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601" y="2666999"/>
            <a:ext cx="3986830" cy="3733801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l"/>
            <a:r>
              <a:rPr lang="en-US" sz="2000" b="1" dirty="0"/>
              <a:t>Final Project Presentation</a:t>
            </a:r>
          </a:p>
          <a:p>
            <a:pPr algn="l"/>
            <a:endParaRPr lang="en-US" sz="2000" dirty="0"/>
          </a:p>
          <a:p>
            <a:pPr algn="l"/>
            <a:r>
              <a:rPr lang="en-US" sz="2000" u="sng" dirty="0"/>
              <a:t>Group Members:</a:t>
            </a:r>
          </a:p>
          <a:p>
            <a:pPr algn="l">
              <a:buFont typeface="Arial"/>
              <a:buChar char="•"/>
            </a:pPr>
            <a:r>
              <a:rPr lang="en-US" sz="2000" dirty="0"/>
              <a:t>Ali Mohamed Ali Ahmed </a:t>
            </a:r>
            <a:r>
              <a:rPr lang="en-US" sz="2000" dirty="0" err="1"/>
              <a:t>Rezk</a:t>
            </a:r>
            <a:endParaRPr lang="en-US" sz="2000" dirty="0"/>
          </a:p>
          <a:p>
            <a:pPr algn="l">
              <a:buFont typeface="Arial"/>
              <a:buChar char="•"/>
            </a:pPr>
            <a:r>
              <a:rPr lang="en-US" sz="2000" dirty="0" err="1"/>
              <a:t>Arth</a:t>
            </a:r>
            <a:r>
              <a:rPr lang="en-US" sz="2000" dirty="0"/>
              <a:t> </a:t>
            </a:r>
            <a:r>
              <a:rPr lang="en-US" sz="2000" dirty="0" err="1"/>
              <a:t>Indravadanbhai</a:t>
            </a:r>
            <a:r>
              <a:rPr lang="en-US" sz="2000" dirty="0"/>
              <a:t> Patel</a:t>
            </a:r>
          </a:p>
          <a:p>
            <a:pPr algn="l">
              <a:buFont typeface="Arial"/>
              <a:buChar char="•"/>
            </a:pPr>
            <a:r>
              <a:rPr lang="en-US" sz="2000" dirty="0"/>
              <a:t>kavya </a:t>
            </a:r>
            <a:r>
              <a:rPr lang="en-US" sz="2000" dirty="0" err="1"/>
              <a:t>Bhavinkumar</a:t>
            </a:r>
            <a:r>
              <a:rPr lang="en-US" sz="2000" dirty="0"/>
              <a:t> Shah</a:t>
            </a:r>
          </a:p>
          <a:p>
            <a:pPr algn="l">
              <a:buFont typeface="Arial"/>
              <a:buChar char="•"/>
            </a:pPr>
            <a:r>
              <a:rPr lang="en-US" sz="2000" dirty="0"/>
              <a:t>Thanh Long Vo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Date: 07-08-2024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265" y="685800"/>
            <a:ext cx="1979972" cy="5105400"/>
          </a:xfrm>
        </p:spPr>
        <p:txBody>
          <a:bodyPr>
            <a:normAutofit/>
          </a:bodyPr>
          <a:lstStyle/>
          <a:p>
            <a:r>
              <a:rPr lang="en-CA" sz="3100">
                <a:solidFill>
                  <a:srgbClr val="FFFFFF"/>
                </a:solidFill>
              </a:rPr>
              <a:t>Conclusion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EA70DB-2F58-5886-4DB1-A3EF9F4C01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7321843"/>
              </p:ext>
            </p:extLst>
          </p:nvPr>
        </p:nvGraphicFramePr>
        <p:xfrm>
          <a:off x="3429901" y="786580"/>
          <a:ext cx="5566615" cy="5004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Question marks in a line and one question mark is lit">
            <a:extLst>
              <a:ext uri="{FF2B5EF4-FFF2-40B4-BE49-F238E27FC236}">
                <a16:creationId xmlns:a16="http://schemas.microsoft.com/office/drawing/2014/main" id="{EE054B59-B1F7-445C-89A3-0AA78D86F2B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rcRect r="1099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3" y="685800"/>
            <a:ext cx="7514035" cy="1752599"/>
          </a:xfrm>
        </p:spPr>
        <p:txBody>
          <a:bodyPr anchor="b">
            <a:normAutofit/>
          </a:bodyPr>
          <a:lstStyle/>
          <a:p>
            <a:pPr algn="l"/>
            <a:r>
              <a:rPr dirty="0"/>
              <a:t>Questions &amp; Answers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051" y="2666999"/>
            <a:ext cx="7675216" cy="3124201"/>
          </a:xfrm>
        </p:spPr>
        <p:txBody>
          <a:bodyPr anchor="t">
            <a:normAutofit/>
          </a:bodyPr>
          <a:lstStyle/>
          <a:p>
            <a:endParaRPr lang="en-US" dirty="0"/>
          </a:p>
          <a:p>
            <a:r>
              <a:rPr dirty="0"/>
              <a:t>Open floor for questions from the audience.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265" y="685800"/>
            <a:ext cx="1979972" cy="5105400"/>
          </a:xfrm>
        </p:spPr>
        <p:txBody>
          <a:bodyPr>
            <a:normAutofit/>
          </a:bodyPr>
          <a:lstStyle/>
          <a:p>
            <a:r>
              <a:rPr lang="en-CA" sz="2500">
                <a:solidFill>
                  <a:srgbClr val="FFFFFF"/>
                </a:solidFill>
              </a:rPr>
              <a:t>Introduction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A9A428-7ADF-1F64-1226-AA1E5F063F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9026653"/>
              </p:ext>
            </p:extLst>
          </p:nvPr>
        </p:nvGraphicFramePr>
        <p:xfrm>
          <a:off x="3757612" y="685800"/>
          <a:ext cx="4869656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652" y="891250"/>
            <a:ext cx="7546695" cy="1250065"/>
          </a:xfrm>
        </p:spPr>
        <p:txBody>
          <a:bodyPr>
            <a:normAutofit/>
          </a:bodyPr>
          <a:lstStyle/>
          <a:p>
            <a:r>
              <a:rPr dirty="0"/>
              <a:t>Project 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657197-F584-4EE8-0765-726783E337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3194909"/>
              </p:ext>
            </p:extLst>
          </p:nvPr>
        </p:nvGraphicFramePr>
        <p:xfrm>
          <a:off x="798652" y="2604304"/>
          <a:ext cx="7888147" cy="3669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Project Phases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A3EEB0-87E6-CA6A-CADE-ADEF908DAA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5227462"/>
              </p:ext>
            </p:extLst>
          </p:nvPr>
        </p:nvGraphicFramePr>
        <p:xfrm>
          <a:off x="1176866" y="2453832"/>
          <a:ext cx="6798734" cy="3634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529" y="685800"/>
            <a:ext cx="7306739" cy="1752599"/>
          </a:xfrm>
        </p:spPr>
        <p:txBody>
          <a:bodyPr>
            <a:normAutofit/>
          </a:bodyPr>
          <a:lstStyle/>
          <a:p>
            <a:r>
              <a:rPr dirty="0"/>
              <a:t>Description of Major Work Packages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4D53A7-48B8-F0B0-E8F0-C04AF06FB8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7466088"/>
              </p:ext>
            </p:extLst>
          </p:nvPr>
        </p:nvGraphicFramePr>
        <p:xfrm>
          <a:off x="914399" y="2310581"/>
          <a:ext cx="7973961" cy="35691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olls of blueprints">
            <a:extLst>
              <a:ext uri="{FF2B5EF4-FFF2-40B4-BE49-F238E27FC236}">
                <a16:creationId xmlns:a16="http://schemas.microsoft.com/office/drawing/2014/main" id="{CD42F166-A309-4CCE-B11A-31399457F0C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l="11000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39099"/>
            <a:ext cx="2735620" cy="4965833"/>
          </a:xfrm>
        </p:spPr>
        <p:txBody>
          <a:bodyPr>
            <a:normAutofit/>
          </a:bodyPr>
          <a:lstStyle/>
          <a:p>
            <a:pPr algn="r"/>
            <a:r>
              <a:rPr dirty="0"/>
              <a:t>Project Assessment</a:t>
            </a:r>
            <a:endParaRPr lang="en-CA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78FF8B-3743-48E1-88E3-F4CADB3DE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406171"/>
            <a:ext cx="0" cy="34316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953" y="639099"/>
            <a:ext cx="4943510" cy="49658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dirty="0"/>
              <a:t>Deliverables:</a:t>
            </a:r>
            <a:endParaRPr lang="en-CA" dirty="0"/>
          </a:p>
          <a:p>
            <a:pPr>
              <a:lnSpc>
                <a:spcPct val="90000"/>
              </a:lnSpc>
            </a:pPr>
            <a:r>
              <a:rPr dirty="0"/>
              <a:t>Comprehensive project plan</a:t>
            </a:r>
            <a:endParaRPr lang="en-CA" dirty="0"/>
          </a:p>
          <a:p>
            <a:pPr>
              <a:lnSpc>
                <a:spcPct val="90000"/>
              </a:lnSpc>
            </a:pPr>
            <a:r>
              <a:rPr dirty="0"/>
              <a:t>Detailed system architecture</a:t>
            </a:r>
            <a:endParaRPr lang="en-CA" dirty="0"/>
          </a:p>
          <a:p>
            <a:pPr>
              <a:lnSpc>
                <a:spcPct val="90000"/>
              </a:lnSpc>
            </a:pPr>
            <a:r>
              <a:rPr dirty="0"/>
              <a:t>Custom AutoCAD modules</a:t>
            </a:r>
            <a:endParaRPr lang="en-CA" dirty="0"/>
          </a:p>
          <a:p>
            <a:pPr>
              <a:lnSpc>
                <a:spcPct val="90000"/>
              </a:lnSpc>
            </a:pPr>
            <a:r>
              <a:rPr dirty="0"/>
              <a:t> Training materials</a:t>
            </a:r>
            <a:endParaRPr lang="en-CA" dirty="0"/>
          </a:p>
          <a:p>
            <a:pPr>
              <a:lnSpc>
                <a:spcPct val="90000"/>
              </a:lnSpc>
            </a:pPr>
            <a:r>
              <a:rPr dirty="0"/>
              <a:t>3D models</a:t>
            </a:r>
            <a:endParaRPr lang="en-CA" dirty="0"/>
          </a:p>
          <a:p>
            <a:pPr>
              <a:lnSpc>
                <a:spcPct val="90000"/>
              </a:lnSpc>
            </a:pPr>
            <a:r>
              <a:rPr dirty="0"/>
              <a:t>UAT Reports</a:t>
            </a:r>
            <a:endParaRPr lang="en-CA" dirty="0"/>
          </a:p>
          <a:p>
            <a:pPr>
              <a:lnSpc>
                <a:spcPct val="90000"/>
              </a:lnSpc>
            </a:pPr>
            <a:r>
              <a:rPr dirty="0"/>
              <a:t>Success Evaluation: Achieved within schedule and budget, positive stakeholder feedback.</a:t>
            </a:r>
            <a:endParaRPr lang="en-CA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17698" y="-12875"/>
            <a:ext cx="1953297" cy="6890194"/>
            <a:chOff x="2199787" y="-12875"/>
            <a:chExt cx="2679011" cy="6890194"/>
          </a:xfrm>
        </p:grpSpPr>
        <p:sp useBgFill="1">
          <p:nvSpPr>
            <p:cNvPr id="12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3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70459" y="0"/>
            <a:ext cx="1827609" cy="6858001"/>
            <a:chOff x="1320800" y="0"/>
            <a:chExt cx="2436813" cy="685800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799" y="685800"/>
            <a:ext cx="5509418" cy="1413933"/>
          </a:xfrm>
        </p:spPr>
        <p:txBody>
          <a:bodyPr>
            <a:normAutofit/>
          </a:bodyPr>
          <a:lstStyle/>
          <a:p>
            <a:r>
              <a:t>Positive Aspects</a:t>
            </a:r>
          </a:p>
        </p:txBody>
      </p:sp>
      <p:pic>
        <p:nvPicPr>
          <p:cNvPr id="5" name="Picture 4" descr="People at the meeting desk">
            <a:extLst>
              <a:ext uri="{FF2B5EF4-FFF2-40B4-BE49-F238E27FC236}">
                <a16:creationId xmlns:a16="http://schemas.microsoft.com/office/drawing/2014/main" id="{1DFF958C-3167-FCF6-1CD4-1B990100D20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4659" r="44062"/>
          <a:stretch/>
        </p:blipFill>
        <p:spPr>
          <a:xfrm>
            <a:off x="20" y="10"/>
            <a:ext cx="2594352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2900" y="2048933"/>
            <a:ext cx="5744367" cy="3742267"/>
          </a:xfrm>
        </p:spPr>
        <p:txBody>
          <a:bodyPr>
            <a:normAutofit/>
          </a:bodyPr>
          <a:lstStyle/>
          <a:p>
            <a:r>
              <a:rPr dirty="0"/>
              <a:t>Effective Planning: Regular team meetings and thorough planning.</a:t>
            </a:r>
          </a:p>
          <a:p>
            <a:r>
              <a:rPr dirty="0"/>
              <a:t>Stakeholder Engagement: Comprehensive stakeholder analysis and requirement documentation.</a:t>
            </a:r>
          </a:p>
          <a:p>
            <a:r>
              <a:rPr dirty="0"/>
              <a:t>Advanced Technology: Use of 3D modeling for enhanced design understanding.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urved section of an athletics track in a sport stadium">
            <a:extLst>
              <a:ext uri="{FF2B5EF4-FFF2-40B4-BE49-F238E27FC236}">
                <a16:creationId xmlns:a16="http://schemas.microsoft.com/office/drawing/2014/main" id="{2E5905D5-12A9-696A-BD9C-D313721F209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373" r="35944" b="-1"/>
          <a:stretch/>
        </p:blipFill>
        <p:spPr>
          <a:xfrm>
            <a:off x="5169693" y="10"/>
            <a:ext cx="397430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74570" y="0"/>
            <a:ext cx="1827609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060" y="685800"/>
            <a:ext cx="3945510" cy="1752599"/>
          </a:xfrm>
        </p:spPr>
        <p:txBody>
          <a:bodyPr>
            <a:normAutofit/>
          </a:bodyPr>
          <a:lstStyle/>
          <a:p>
            <a:pPr algn="l"/>
            <a:r>
              <a:t>Challenges Faced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1" y="2666999"/>
            <a:ext cx="3945510" cy="3124201"/>
          </a:xfrm>
        </p:spPr>
        <p:txBody>
          <a:bodyPr>
            <a:normAutofit/>
          </a:bodyPr>
          <a:lstStyle/>
          <a:p>
            <a:r>
              <a:rPr lang="en-US" sz="1700" dirty="0"/>
              <a:t>Technical Integration: Issues between AutoCAD and existing systems.</a:t>
            </a:r>
          </a:p>
          <a:p>
            <a:pPr marL="0" indent="0">
              <a:buNone/>
            </a:pPr>
            <a:endParaRPr lang="en-US" sz="1700" dirty="0"/>
          </a:p>
          <a:p>
            <a:r>
              <a:rPr lang="en-US" sz="1700" dirty="0"/>
              <a:t>Training Requirements: Underestimation led to extended training duration.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CA4EC59-B8A3-489A-9FB4-AA0699200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7C4BE6B8-5F8A-CE13-DC21-084FF160FF2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099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8" name="Freeform 15">
            <a:extLst>
              <a:ext uri="{FF2B5EF4-FFF2-40B4-BE49-F238E27FC236}">
                <a16:creationId xmlns:a16="http://schemas.microsoft.com/office/drawing/2014/main" id="{1143E968-E203-496D-A1AD-2EA10AB3E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2254251" y="-16933"/>
            <a:ext cx="6915150" cy="6891867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  <a:gd name="connsiteX0" fmla="*/ 8382001 w 10295468"/>
              <a:gd name="connsiteY0" fmla="*/ 8466 h 6883400"/>
              <a:gd name="connsiteX1" fmla="*/ 7738534 w 10295468"/>
              <a:gd name="connsiteY1" fmla="*/ 2573866 h 6883400"/>
              <a:gd name="connsiteX2" fmla="*/ 10295468 w 10295468"/>
              <a:gd name="connsiteY2" fmla="*/ 6874933 h 6883400"/>
              <a:gd name="connsiteX3" fmla="*/ 2954868 w 10295468"/>
              <a:gd name="connsiteY3" fmla="*/ 6883400 h 6883400"/>
              <a:gd name="connsiteX4" fmla="*/ 0 w 10295468"/>
              <a:gd name="connsiteY4" fmla="*/ 0 h 6883400"/>
              <a:gd name="connsiteX5" fmla="*/ 8382001 w 10295468"/>
              <a:gd name="connsiteY5" fmla="*/ 8466 h 6883400"/>
              <a:gd name="connsiteX0" fmla="*/ 8382001 w 10295468"/>
              <a:gd name="connsiteY0" fmla="*/ 8466 h 6891867"/>
              <a:gd name="connsiteX1" fmla="*/ 7738534 w 10295468"/>
              <a:gd name="connsiteY1" fmla="*/ 2573866 h 6891867"/>
              <a:gd name="connsiteX2" fmla="*/ 10295468 w 10295468"/>
              <a:gd name="connsiteY2" fmla="*/ 6874933 h 6891867"/>
              <a:gd name="connsiteX3" fmla="*/ 16935 w 10295468"/>
              <a:gd name="connsiteY3" fmla="*/ 6891867 h 6891867"/>
              <a:gd name="connsiteX4" fmla="*/ 0 w 10295468"/>
              <a:gd name="connsiteY4" fmla="*/ 0 h 6891867"/>
              <a:gd name="connsiteX5" fmla="*/ 8382001 w 10295468"/>
              <a:gd name="connsiteY5" fmla="*/ 8466 h 6891867"/>
              <a:gd name="connsiteX0" fmla="*/ 8382001 w 8382001"/>
              <a:gd name="connsiteY0" fmla="*/ 8466 h 6891867"/>
              <a:gd name="connsiteX1" fmla="*/ 7738534 w 8382001"/>
              <a:gd name="connsiteY1" fmla="*/ 2573866 h 6891867"/>
              <a:gd name="connsiteX2" fmla="*/ 7340602 w 8382001"/>
              <a:gd name="connsiteY2" fmla="*/ 6883400 h 6891867"/>
              <a:gd name="connsiteX3" fmla="*/ 16935 w 8382001"/>
              <a:gd name="connsiteY3" fmla="*/ 6891867 h 6891867"/>
              <a:gd name="connsiteX4" fmla="*/ 0 w 8382001"/>
              <a:gd name="connsiteY4" fmla="*/ 0 h 6891867"/>
              <a:gd name="connsiteX5" fmla="*/ 8382001 w 8382001"/>
              <a:gd name="connsiteY5" fmla="*/ 8466 h 6891867"/>
              <a:gd name="connsiteX0" fmla="*/ 8382001 w 9220200"/>
              <a:gd name="connsiteY0" fmla="*/ 8466 h 6891867"/>
              <a:gd name="connsiteX1" fmla="*/ 9220200 w 9220200"/>
              <a:gd name="connsiteY1" fmla="*/ 5350932 h 6891867"/>
              <a:gd name="connsiteX2" fmla="*/ 7340602 w 9220200"/>
              <a:gd name="connsiteY2" fmla="*/ 6883400 h 6891867"/>
              <a:gd name="connsiteX3" fmla="*/ 16935 w 9220200"/>
              <a:gd name="connsiteY3" fmla="*/ 6891867 h 6891867"/>
              <a:gd name="connsiteX4" fmla="*/ 0 w 9220200"/>
              <a:gd name="connsiteY4" fmla="*/ 0 h 6891867"/>
              <a:gd name="connsiteX5" fmla="*/ 8382001 w 9220200"/>
              <a:gd name="connsiteY5" fmla="*/ 8466 h 6891867"/>
              <a:gd name="connsiteX0" fmla="*/ 8382001 w 9220200"/>
              <a:gd name="connsiteY0" fmla="*/ 8466 h 6891867"/>
              <a:gd name="connsiteX1" fmla="*/ 9220200 w 9220200"/>
              <a:gd name="connsiteY1" fmla="*/ 5350932 h 6891867"/>
              <a:gd name="connsiteX2" fmla="*/ 7298269 w 9220200"/>
              <a:gd name="connsiteY2" fmla="*/ 6883400 h 6891867"/>
              <a:gd name="connsiteX3" fmla="*/ 16935 w 9220200"/>
              <a:gd name="connsiteY3" fmla="*/ 6891867 h 6891867"/>
              <a:gd name="connsiteX4" fmla="*/ 0 w 9220200"/>
              <a:gd name="connsiteY4" fmla="*/ 0 h 6891867"/>
              <a:gd name="connsiteX5" fmla="*/ 8382001 w 9220200"/>
              <a:gd name="connsiteY5" fmla="*/ 8466 h 6891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20200" h="6891867">
                <a:moveTo>
                  <a:pt x="8382001" y="8466"/>
                </a:moveTo>
                <a:lnTo>
                  <a:pt x="9220200" y="5350932"/>
                </a:lnTo>
                <a:lnTo>
                  <a:pt x="7298269" y="6883400"/>
                </a:lnTo>
                <a:lnTo>
                  <a:pt x="16935" y="6891867"/>
                </a:lnTo>
                <a:lnTo>
                  <a:pt x="0" y="0"/>
                </a:lnTo>
                <a:lnTo>
                  <a:pt x="8382001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BB3444A-472E-400E-81D0-7CCDEEECC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70459" y="0"/>
            <a:ext cx="1827609" cy="6858001"/>
            <a:chOff x="1320800" y="0"/>
            <a:chExt cx="2436813" cy="6858001"/>
          </a:xfrm>
        </p:grpSpPr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B7E64D84-2392-46A1-99D2-C8FC063F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89352A95-1C82-4A0D-9B20-8AC7280C7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81B60E48-D617-4CF1-8900-497D49142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BFF6C14F-3347-46BB-A317-C1C12263E8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CDD86299-6737-471C-98C5-872BDC6810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60C6C46B-7841-473B-AC3A-9A69908AB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8150" y="558800"/>
            <a:ext cx="5651500" cy="1413933"/>
          </a:xfrm>
        </p:spPr>
        <p:txBody>
          <a:bodyPr>
            <a:normAutofit/>
          </a:bodyPr>
          <a:lstStyle/>
          <a:p>
            <a:r>
              <a:rPr lang="en-CA">
                <a:solidFill>
                  <a:schemeClr val="bg1"/>
                </a:solidFill>
              </a:rPr>
              <a:t>Risk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8150" y="2048933"/>
            <a:ext cx="5649117" cy="37422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sz="2000" dirty="0">
                <a:solidFill>
                  <a:schemeClr val="bg1"/>
                </a:solidFill>
              </a:rPr>
              <a:t>Identified Risks and Mitigation:</a:t>
            </a:r>
          </a:p>
          <a:p>
            <a:pPr>
              <a:lnSpc>
                <a:spcPct val="90000"/>
              </a:lnSpc>
            </a:pPr>
            <a:r>
              <a:rPr lang="en-CA" sz="2000" dirty="0">
                <a:solidFill>
                  <a:schemeClr val="bg1"/>
                </a:solidFill>
              </a:rPr>
              <a:t>R1: Contractor strikes - Backup arrangements.</a:t>
            </a:r>
          </a:p>
          <a:p>
            <a:pPr>
              <a:lnSpc>
                <a:spcPct val="90000"/>
              </a:lnSpc>
            </a:pPr>
            <a:r>
              <a:rPr lang="en-CA" sz="2000" dirty="0">
                <a:solidFill>
                  <a:schemeClr val="bg1"/>
                </a:solidFill>
              </a:rPr>
              <a:t>R2: Technical integration problems - Rigorous testing.</a:t>
            </a:r>
          </a:p>
          <a:p>
            <a:pPr>
              <a:lnSpc>
                <a:spcPct val="90000"/>
              </a:lnSpc>
            </a:pPr>
            <a:r>
              <a:rPr lang="en-CA" sz="2000" dirty="0">
                <a:solidFill>
                  <a:schemeClr val="bg1"/>
                </a:solidFill>
              </a:rPr>
              <a:t>R3: Inadequate training - Extended training phase.</a:t>
            </a:r>
          </a:p>
          <a:p>
            <a:pPr>
              <a:lnSpc>
                <a:spcPct val="90000"/>
              </a:lnSpc>
            </a:pPr>
            <a:r>
              <a:rPr lang="en-CA" sz="2000" dirty="0">
                <a:solidFill>
                  <a:schemeClr val="bg1"/>
                </a:solidFill>
              </a:rPr>
              <a:t>R4: Regulatory changes - Continuous updates.</a:t>
            </a:r>
          </a:p>
          <a:p>
            <a:pPr>
              <a:lnSpc>
                <a:spcPct val="90000"/>
              </a:lnSpc>
            </a:pPr>
            <a:r>
              <a:rPr lang="en-CA" sz="2000" dirty="0">
                <a:solidFill>
                  <a:schemeClr val="bg1"/>
                </a:solidFill>
              </a:rPr>
              <a:t>R5: Cost underestimation - Stringent budget monitoring.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91</TotalTime>
  <Words>376</Words>
  <Application>Microsoft Office PowerPoint</Application>
  <PresentationFormat>On-screen Show (4:3)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Parallax</vt:lpstr>
      <vt:lpstr>AutoCAD Integration for Smart Building Design</vt:lpstr>
      <vt:lpstr>Introduction</vt:lpstr>
      <vt:lpstr>Project Objectives</vt:lpstr>
      <vt:lpstr>Project Phases</vt:lpstr>
      <vt:lpstr>Description of Major Work Packages</vt:lpstr>
      <vt:lpstr>Project Assessment</vt:lpstr>
      <vt:lpstr>Positive Aspects</vt:lpstr>
      <vt:lpstr>Challenges Faced</vt:lpstr>
      <vt:lpstr>Risk Summary</vt:lpstr>
      <vt:lpstr>Conclusion</vt:lpstr>
      <vt:lpstr>Questions &amp; Answers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Viraj Babubhai Rangani</cp:lastModifiedBy>
  <cp:revision>3</cp:revision>
  <dcterms:created xsi:type="dcterms:W3CDTF">2013-01-27T09:14:16Z</dcterms:created>
  <dcterms:modified xsi:type="dcterms:W3CDTF">2024-08-07T01:26:53Z</dcterms:modified>
  <cp:category/>
</cp:coreProperties>
</file>