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39a53c87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39a53c87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39a53c878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39a53c8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39a53c87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39a53c8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39a53c878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39a53c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39a53c878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39a53c8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IA: Médibot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Djaroud Arezki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 Mekhanef Sami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767" y="2571750"/>
            <a:ext cx="2716534" cy="15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50" y="318775"/>
            <a:ext cx="2557949" cy="9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</a:t>
            </a:r>
            <a:r>
              <a:rPr lang="fr"/>
              <a:t>Matières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Présentation du Projet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Technologie</a:t>
            </a:r>
            <a:r>
              <a:rPr lang="fr"/>
              <a:t> Utilisé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Méthodologie utilisé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présentation de l’algorithme utilisé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Résultat Obtenu et Comparaison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Présentation du Chatbot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90250" y="526350"/>
            <a:ext cx="5838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 est notre projet?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</a:t>
            </a:r>
            <a:r>
              <a:rPr lang="fr"/>
              <a:t> utilisé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Bibliothèque</a:t>
            </a:r>
            <a:r>
              <a:rPr lang="fr"/>
              <a:t> et Algorithme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Tensor Flow</a:t>
            </a:r>
            <a:r>
              <a:rPr lang="fr"/>
              <a:t> et </a:t>
            </a:r>
            <a:r>
              <a:rPr lang="fr"/>
              <a:t>Sklearn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</a:t>
            </a:r>
            <a:r>
              <a:rPr lang="fr"/>
              <a:t>bibliothèque</a:t>
            </a:r>
            <a:r>
              <a:rPr lang="fr"/>
              <a:t> Nltk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Algorithme d’arbre de décision et de Deep Learning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Méthodologie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du Projet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Recherche du dataset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Structure du projet (data,models, features, imports, __init__.py)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comparaison des </a:t>
            </a:r>
            <a:r>
              <a:rPr lang="fr"/>
              <a:t>différents</a:t>
            </a:r>
            <a:r>
              <a:rPr lang="fr"/>
              <a:t> </a:t>
            </a:r>
            <a:r>
              <a:rPr lang="fr"/>
              <a:t>modèles (précision)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l’Algorithme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5442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R</a:t>
            </a:r>
            <a:r>
              <a:rPr lang="fr" sz="1500"/>
              <a:t>écolte</a:t>
            </a:r>
            <a:r>
              <a:rPr lang="fr" sz="1500"/>
              <a:t> des données en fichier .json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Transformation des données en sac de mots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Traitement des données avec un </a:t>
            </a:r>
            <a:r>
              <a:rPr lang="fr" sz="1500"/>
              <a:t>modèle</a:t>
            </a:r>
            <a:r>
              <a:rPr lang="fr" sz="1500"/>
              <a:t> (deep learning </a:t>
            </a:r>
            <a:r>
              <a:rPr lang="fr" sz="1500"/>
              <a:t>&amp; decision</a:t>
            </a:r>
            <a:r>
              <a:rPr lang="fr" sz="1500"/>
              <a:t> </a:t>
            </a:r>
            <a:r>
              <a:rPr lang="fr" sz="1500"/>
              <a:t>tree)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récupération de l’input utilisateur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transformation de l’input récupéré (sac de mots)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Prédiction de la réponse la plus pertinente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254425"/>
            <a:ext cx="4720551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90250" y="526350"/>
            <a:ext cx="6198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</a:t>
            </a:r>
            <a:r>
              <a:rPr lang="fr"/>
              <a:t> sont nos </a:t>
            </a:r>
            <a:r>
              <a:rPr lang="fr"/>
              <a:t>résultats?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r>
              <a:rPr lang="fr"/>
              <a:t> Obtenu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2342075"/>
            <a:ext cx="38733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On a obtenus un taux de précision de 95% pour notre Chatbot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on a choisi l’arbre de </a:t>
            </a:r>
            <a:r>
              <a:rPr lang="fr" sz="1500"/>
              <a:t>décision comme modèle finale</a:t>
            </a:r>
            <a:r>
              <a:rPr lang="fr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Deep Learning</a:t>
            </a:r>
            <a:r>
              <a:rPr lang="fr" sz="1500"/>
              <a:t> plus adapté sur TenserFlow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7" name="Google Shape;107;p20"/>
          <p:cNvSpPr txBox="1"/>
          <p:nvPr/>
        </p:nvSpPr>
        <p:spPr>
          <a:xfrm>
            <a:off x="413700" y="4309225"/>
            <a:ext cx="31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Voici une démonstration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 flipH="1" rot="10800000">
            <a:off x="2475225" y="4529850"/>
            <a:ext cx="896400" cy="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600" y="1454800"/>
            <a:ext cx="4847026" cy="30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472850" y="526350"/>
            <a:ext cx="6198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Avez-vous des questions 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