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7"/>
    <p:restoredTop sz="94719"/>
  </p:normalViewPr>
  <p:slideViewPr>
    <p:cSldViewPr snapToGrid="0">
      <p:cViewPr varScale="1">
        <p:scale>
          <a:sx n="148" d="100"/>
          <a:sy n="14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7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6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3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68F922-EA35-4845-95AF-E07486B84813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895CC99-C02B-E141-A5DB-E5D94D31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9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1D81-FF22-3B8B-55A9-11D0D69CF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Mountain Resort Ticket Pricing Model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75D875-5648-2E50-3960-1815F214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052" y="1061049"/>
            <a:ext cx="2914948" cy="491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53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0CB7-E253-FB84-D61F-F6B68E8B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2AEC-8AE6-571C-D14F-E2570458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sym typeface="Arial"/>
              </a:rPr>
              <a:t>Big Mountain Resort is not capitalizing on its facilities as much as it could.</a:t>
            </a:r>
          </a:p>
          <a:p>
            <a:r>
              <a:rPr lang="en-AU" dirty="0">
                <a:sym typeface="Arial"/>
              </a:rPr>
              <a:t>The goal is a new strategy to increase the revenue by: </a:t>
            </a:r>
          </a:p>
          <a:p>
            <a:pPr lvl="1"/>
            <a:r>
              <a:rPr lang="en-AU" dirty="0">
                <a:sym typeface="Arial"/>
              </a:rPr>
              <a:t>Developing a new ticket pricing strategy or </a:t>
            </a:r>
          </a:p>
          <a:p>
            <a:pPr lvl="1"/>
            <a:r>
              <a:rPr lang="en-AU" dirty="0">
                <a:sym typeface="Arial"/>
              </a:rPr>
              <a:t>Implementing operational changes such as adjusting facilities like adding spa, lift chairs, or other amenities.</a:t>
            </a:r>
          </a:p>
        </p:txBody>
      </p:sp>
    </p:spTree>
    <p:extLst>
      <p:ext uri="{BB962C8B-B14F-4D97-AF65-F5344CB8AC3E}">
        <p14:creationId xmlns:p14="http://schemas.microsoft.com/office/powerpoint/2010/main" val="31658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00E5-CAEC-43F0-A3E1-81F5D3D7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4956" cy="4601183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C3DD-43BA-3A4C-87D4-4F41D908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Ticket Price:</a:t>
            </a:r>
          </a:p>
          <a:p>
            <a:pPr lvl="1"/>
            <a:r>
              <a:rPr lang="en-US" dirty="0"/>
              <a:t>Increasing Adult Weekend ticket from $81 to $85 can increase the revenue by almost $7M for the season and cover the cost of the additional chair lift.</a:t>
            </a:r>
          </a:p>
          <a:p>
            <a:r>
              <a:rPr lang="en-US" dirty="0"/>
              <a:t>Profitable Operational Changes Scenarios :</a:t>
            </a:r>
          </a:p>
          <a:p>
            <a:pPr lvl="1"/>
            <a:r>
              <a:rPr lang="en-US" dirty="0"/>
              <a:t>Permanently closing down 5 least used runs </a:t>
            </a:r>
          </a:p>
          <a:p>
            <a:pPr lvl="1"/>
            <a:r>
              <a:rPr lang="en-US" dirty="0"/>
              <a:t>Increasing the vertical drop by 150 </a:t>
            </a:r>
          </a:p>
          <a:p>
            <a:pPr lvl="2"/>
            <a:r>
              <a:rPr lang="en-US" dirty="0"/>
              <a:t> Require installing an additional chair lift operating cost of 1,540,000</a:t>
            </a:r>
          </a:p>
          <a:p>
            <a:pPr lvl="2"/>
            <a:r>
              <a:rPr lang="en-US" dirty="0"/>
              <a:t>Increase support for ticket price by $1.99 and an increase of $3,474,638 in revenue</a:t>
            </a:r>
          </a:p>
          <a:p>
            <a:pPr lvl="2"/>
            <a:r>
              <a:rPr lang="en-US" dirty="0"/>
              <a:t>Expected profit of around $2M</a:t>
            </a:r>
          </a:p>
        </p:txBody>
      </p:sp>
    </p:spTree>
    <p:extLst>
      <p:ext uri="{BB962C8B-B14F-4D97-AF65-F5344CB8AC3E}">
        <p14:creationId xmlns:p14="http://schemas.microsoft.com/office/powerpoint/2010/main" val="301718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0ACA-126E-ADC2-2893-16E387F0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30228" cy="4601183"/>
          </a:xfrm>
        </p:spPr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E7EC4-B084-91BB-09CE-90BA5595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7297" y="868680"/>
            <a:ext cx="2778612" cy="5120640"/>
          </a:xfrm>
        </p:spPr>
        <p:txBody>
          <a:bodyPr>
            <a:normAutofit/>
          </a:bodyPr>
          <a:lstStyle/>
          <a:p>
            <a:r>
              <a:rPr lang="en-US" sz="1800" dirty="0"/>
              <a:t>Random Forest is selected as the ticket pricing model</a:t>
            </a:r>
          </a:p>
          <a:p>
            <a:r>
              <a:rPr lang="en-US" dirty="0"/>
              <a:t>Eight features with the highest impact on the ticket price are identified.</a:t>
            </a:r>
          </a:p>
          <a:p>
            <a:r>
              <a:rPr lang="en-US" sz="1800" dirty="0"/>
              <a:t>Big mountain resort ranks high or is well above the average in each of these categories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6D01C11-4306-AC5B-9767-579C1A71D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308312"/>
              </p:ext>
            </p:extLst>
          </p:nvPr>
        </p:nvGraphicFramePr>
        <p:xfrm>
          <a:off x="6375266" y="697502"/>
          <a:ext cx="5248709" cy="546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3600" imgH="6819900" progId="Word.Document.12">
                  <p:embed/>
                </p:oleObj>
              </mc:Choice>
              <mc:Fallback>
                <p:oleObj name="Document" r:id="rId2" imgW="5943600" imgH="681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75266" y="697502"/>
                        <a:ext cx="5248709" cy="546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216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CA91-BE33-B092-53FC-31CBE2F7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77C3A8-579B-01C8-47C8-CAB941B4D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524" y="3726353"/>
            <a:ext cx="4481162" cy="23913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A1DB63-FCA0-2830-10BE-CAF51DD7F8C8}"/>
              </a:ext>
            </a:extLst>
          </p:cNvPr>
          <p:cNvSpPr txBox="1"/>
          <p:nvPr/>
        </p:nvSpPr>
        <p:spPr>
          <a:xfrm>
            <a:off x="3623095" y="1123837"/>
            <a:ext cx="7004649" cy="300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rgbClr val="40BAD2"/>
              </a:buClr>
              <a:buFont typeface="Wingdings 2" pitchFamily="18" charset="2"/>
              <a:buChar char="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Scenario 1: Permanently closing down up to 10 of the least used runs. 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The model shows closing one run makes no difference. 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Closing 2 and 3 successively reduces support for ticket price and so revenue. 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If Big Mountain closes down 3 runs, it seems they may as well close down 4 or 5 as there's no further loss in ticket price. 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Increasing the closures down to 6 or more leads to a large drop.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13FD-9DFA-5A5A-A365-B9885EDE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91F4-4506-CE70-FEC6-68AA6E8DA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044" y="864108"/>
            <a:ext cx="3730604" cy="5120640"/>
          </a:xfrm>
        </p:spPr>
        <p:txBody>
          <a:bodyPr/>
          <a:lstStyle/>
          <a:p>
            <a:r>
              <a:rPr lang="en-US" dirty="0"/>
              <a:t>Scenario2: Increasing the vertical drop by 150 feet by adding a run, and installing an additional chair lift.</a:t>
            </a:r>
          </a:p>
          <a:p>
            <a:endParaRPr lang="en-US" dirty="0"/>
          </a:p>
          <a:p>
            <a:pPr lvl="1"/>
            <a:r>
              <a:rPr lang="en-US" dirty="0"/>
              <a:t>Increases support for ticket price by $1.99</a:t>
            </a:r>
          </a:p>
          <a:p>
            <a:pPr lvl="1"/>
            <a:r>
              <a:rPr lang="en-US" dirty="0"/>
              <a:t>Increase revenue by amount of $3,474,638.</a:t>
            </a:r>
          </a:p>
          <a:p>
            <a:endParaRPr lang="en-US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11A50134-9549-D95B-919D-59E58942C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48" y="1723291"/>
            <a:ext cx="4007279" cy="30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66BB380-06E5-CE6D-CAEB-3BD00580C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3116" y="43045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4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87AFC-B29D-C720-396B-E6234429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ADE9-E2CC-0533-5F43-C385BE5F5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Forest model is used to examine the new pricing strategy.</a:t>
            </a:r>
          </a:p>
          <a:p>
            <a:r>
              <a:rPr lang="en-US" dirty="0"/>
              <a:t>Increasing Adult Weekend ticket from $81 to $85 which can increase the revenue and cover the cost of the additional chair lift is recommended along with:</a:t>
            </a:r>
          </a:p>
          <a:p>
            <a:pPr lvl="1"/>
            <a:r>
              <a:rPr lang="en-US" dirty="0"/>
              <a:t> Closing least used run, </a:t>
            </a:r>
          </a:p>
          <a:p>
            <a:pPr lvl="1"/>
            <a:r>
              <a:rPr lang="en-US" dirty="0"/>
              <a:t>Adding an additional run, and chair lift to increase the vertical drop by 150ft.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829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{EBBC4724-229E-824E-8D49-C6E0530B88F1}tf10001124</Template>
  <TotalTime>142</TotalTime>
  <Words>386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Document</vt:lpstr>
      <vt:lpstr>Big Mountain Resort Ticket Pricing Model </vt:lpstr>
      <vt:lpstr>Problem Identification</vt:lpstr>
      <vt:lpstr>Recommendation and key findings</vt:lpstr>
      <vt:lpstr>Modeling results and analysis</vt:lpstr>
      <vt:lpstr>Modeling results and analysis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Ticket Pricing Model </dc:title>
  <dc:creator>arezoomem@outlook.com</dc:creator>
  <cp:lastModifiedBy>arezoomem@outlook.com</cp:lastModifiedBy>
  <cp:revision>4</cp:revision>
  <dcterms:created xsi:type="dcterms:W3CDTF">2024-01-03T21:28:26Z</dcterms:created>
  <dcterms:modified xsi:type="dcterms:W3CDTF">2024-01-04T18:09:41Z</dcterms:modified>
</cp:coreProperties>
</file>