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Tomorrow Semi Bold"/>
      <p:regular r:id="rId12"/>
    </p:embeddedFont>
    <p:embeddedFont>
      <p:font typeface="Tomorrow Semi Bold"/>
      <p:regular r:id="rId13"/>
    </p:embeddedFont>
    <p:embeddedFont>
      <p:font typeface="Tomorrow Semi Bold"/>
      <p:regular r:id="rId14"/>
    </p:embeddedFont>
    <p:embeddedFont>
      <p:font typeface="Tomorrow Semi Bold"/>
      <p:regular r:id="rId15"/>
    </p:embeddedFont>
    <p:embeddedFont>
      <p:font typeface="Tomorrow"/>
      <p:regular r:id="rId16"/>
    </p:embeddedFont>
    <p:embeddedFont>
      <p:font typeface="Tomorrow"/>
      <p:regular r:id="rId17"/>
    </p:embeddedFont>
    <p:embeddedFont>
      <p:font typeface="Tomorrow"/>
      <p:regular r:id="rId18"/>
    </p:embeddedFont>
    <p:embeddedFont>
      <p:font typeface="Tomorrow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Assignment 01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 this presentation we will explore the design process, handling of incorrect inputs, and related concepts from class.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56911"/>
            <a:ext cx="73769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Team Members and Roles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5852"/>
            <a:ext cx="75564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01347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Tuna Boncu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1571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 Reviewer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66379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Naina Kalra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Presentation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31411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Ayla Benett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Performance Analysis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496443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Naomi E Maurer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Documentation 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61474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46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Arezzio Rietti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57584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Algorithm Design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6835" y="472559"/>
            <a:ext cx="45960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Algorithm Design and Approach</a:t>
            </a:r>
            <a:endParaRPr lang="en-US" sz="2200" dirty="0"/>
          </a:p>
        </p:txBody>
      </p:sp>
      <p:sp>
        <p:nvSpPr>
          <p:cNvPr id="4" name="Shape 1"/>
          <p:cNvSpPr/>
          <p:nvPr/>
        </p:nvSpPr>
        <p:spPr>
          <a:xfrm>
            <a:off x="559237" y="996910"/>
            <a:ext cx="15240" cy="6760012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5" name="Shape 2"/>
          <p:cNvSpPr/>
          <p:nvPr/>
        </p:nvSpPr>
        <p:spPr>
          <a:xfrm>
            <a:off x="679192" y="1244322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6" name="Shape 3"/>
          <p:cNvSpPr/>
          <p:nvPr/>
        </p:nvSpPr>
        <p:spPr>
          <a:xfrm>
            <a:off x="439281" y="1124426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528102" y="1166932"/>
            <a:ext cx="77391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1190625" y="111025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Input Validation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1190625" y="1355408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 inputs from the user: the number to be converted (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), its base (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), and the target base (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b_tar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).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1190625" y="1576507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Check that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and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b_tar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are within the range 2-16. This validation ensures the function only works within supported bases.</a:t>
            </a:r>
            <a:endParaRPr lang="en-US" sz="850" dirty="0"/>
          </a:p>
        </p:txBody>
      </p:sp>
      <p:sp>
        <p:nvSpPr>
          <p:cNvPr id="11" name="Shape 8"/>
          <p:cNvSpPr/>
          <p:nvPr/>
        </p:nvSpPr>
        <p:spPr>
          <a:xfrm>
            <a:off x="679192" y="2232065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12" name="Shape 9"/>
          <p:cNvSpPr/>
          <p:nvPr/>
        </p:nvSpPr>
        <p:spPr>
          <a:xfrm>
            <a:off x="439281" y="2112169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509647" y="2154674"/>
            <a:ext cx="114300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1300" dirty="0"/>
          </a:p>
        </p:txBody>
      </p:sp>
      <p:sp>
        <p:nvSpPr>
          <p:cNvPr id="14" name="Text 11"/>
          <p:cNvSpPr/>
          <p:nvPr/>
        </p:nvSpPr>
        <p:spPr>
          <a:xfrm>
            <a:off x="1190625" y="2098000"/>
            <a:ext cx="216312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Convert to Decimal (Base 10)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: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1190625" y="2343150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input number (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 is in any base other than decimal, it first needs to be converted to decimal.</a:t>
            </a: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1190625" y="2564249"/>
            <a:ext cx="75565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Python's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int(num, b_num)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to interpret the string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as a base-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number and convert it to an integer. This step enables easy manipulation and accurate base conversion since all number systems can be handled in decimal.</a:t>
            </a:r>
            <a:endParaRPr lang="en-US" sz="850" dirty="0"/>
          </a:p>
        </p:txBody>
      </p:sp>
      <p:sp>
        <p:nvSpPr>
          <p:cNvPr id="17" name="Shape 14"/>
          <p:cNvSpPr/>
          <p:nvPr/>
        </p:nvSpPr>
        <p:spPr>
          <a:xfrm>
            <a:off x="679192" y="3401258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18" name="Shape 15"/>
          <p:cNvSpPr/>
          <p:nvPr/>
        </p:nvSpPr>
        <p:spPr>
          <a:xfrm>
            <a:off x="439281" y="3281363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9" name="Text 16"/>
          <p:cNvSpPr/>
          <p:nvPr/>
        </p:nvSpPr>
        <p:spPr>
          <a:xfrm>
            <a:off x="510004" y="3323868"/>
            <a:ext cx="113586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1300" dirty="0"/>
          </a:p>
        </p:txBody>
      </p:sp>
      <p:sp>
        <p:nvSpPr>
          <p:cNvPr id="20" name="Text 17"/>
          <p:cNvSpPr/>
          <p:nvPr/>
        </p:nvSpPr>
        <p:spPr>
          <a:xfrm>
            <a:off x="1190625" y="3267194"/>
            <a:ext cx="223920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Convert Decimal to Target Base</a:t>
            </a:r>
            <a:endParaRPr lang="en-US" sz="1100" dirty="0"/>
          </a:p>
        </p:txBody>
      </p:sp>
      <p:sp>
        <p:nvSpPr>
          <p:cNvPr id="21" name="Text 18"/>
          <p:cNvSpPr/>
          <p:nvPr/>
        </p:nvSpPr>
        <p:spPr>
          <a:xfrm>
            <a:off x="1190625" y="3512344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Initialize an empty list,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digits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to hold the digits of the converted number.</a:t>
            </a:r>
            <a:endParaRPr lang="en-US" sz="850" dirty="0"/>
          </a:p>
        </p:txBody>
      </p:sp>
      <p:sp>
        <p:nvSpPr>
          <p:cNvPr id="22" name="Text 19"/>
          <p:cNvSpPr/>
          <p:nvPr/>
        </p:nvSpPr>
        <p:spPr>
          <a:xfrm>
            <a:off x="1190625" y="3733443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Using a loop, repeatedly divide the decimal number by the target base (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b_tar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), storing the remainder each time:</a:t>
            </a:r>
            <a:endParaRPr lang="en-US" sz="850" dirty="0"/>
          </a:p>
        </p:txBody>
      </p:sp>
      <p:sp>
        <p:nvSpPr>
          <p:cNvPr id="23" name="Text 20"/>
          <p:cNvSpPr/>
          <p:nvPr/>
        </p:nvSpPr>
        <p:spPr>
          <a:xfrm>
            <a:off x="1190625" y="3954542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Calculate the remainder using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decimal_num % b_tar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850" dirty="0"/>
          </a:p>
        </p:txBody>
      </p:sp>
      <p:sp>
        <p:nvSpPr>
          <p:cNvPr id="24" name="Text 21"/>
          <p:cNvSpPr/>
          <p:nvPr/>
        </p:nvSpPr>
        <p:spPr>
          <a:xfrm>
            <a:off x="1190625" y="4175641"/>
            <a:ext cx="75565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Convert this remainder to a character: if the remainder is less than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it's a regular digit; if it's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or more, convert it to an alphabetic character (A-F) using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chr(remainder - 10 + ord('A'))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850" dirty="0"/>
          </a:p>
        </p:txBody>
      </p:sp>
      <p:sp>
        <p:nvSpPr>
          <p:cNvPr id="25" name="Text 22"/>
          <p:cNvSpPr/>
          <p:nvPr/>
        </p:nvSpPr>
        <p:spPr>
          <a:xfrm>
            <a:off x="1190625" y="4578191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Append the result to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digits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850" dirty="0"/>
          </a:p>
        </p:txBody>
      </p:sp>
      <p:sp>
        <p:nvSpPr>
          <p:cNvPr id="26" name="Text 23"/>
          <p:cNvSpPr/>
          <p:nvPr/>
        </p:nvSpPr>
        <p:spPr>
          <a:xfrm>
            <a:off x="1190625" y="4799290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Continue dividing until the quotient is zero.</a:t>
            </a:r>
            <a:endParaRPr lang="en-US" sz="850" dirty="0"/>
          </a:p>
        </p:txBody>
      </p:sp>
      <p:sp>
        <p:nvSpPr>
          <p:cNvPr id="27" name="Shape 24"/>
          <p:cNvSpPr/>
          <p:nvPr/>
        </p:nvSpPr>
        <p:spPr>
          <a:xfrm>
            <a:off x="679192" y="5454848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28" name="Shape 25"/>
          <p:cNvSpPr/>
          <p:nvPr/>
        </p:nvSpPr>
        <p:spPr>
          <a:xfrm>
            <a:off x="439281" y="5334953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29" name="Text 26"/>
          <p:cNvSpPr/>
          <p:nvPr/>
        </p:nvSpPr>
        <p:spPr>
          <a:xfrm>
            <a:off x="509647" y="5377458"/>
            <a:ext cx="114300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1300" dirty="0"/>
          </a:p>
        </p:txBody>
      </p:sp>
      <p:sp>
        <p:nvSpPr>
          <p:cNvPr id="30" name="Text 27"/>
          <p:cNvSpPr/>
          <p:nvPr/>
        </p:nvSpPr>
        <p:spPr>
          <a:xfrm>
            <a:off x="1190625" y="5320784"/>
            <a:ext cx="230540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Reverse and Format the Result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:</a:t>
            </a:r>
            <a:endParaRPr lang="en-US" sz="1100" dirty="0"/>
          </a:p>
        </p:txBody>
      </p:sp>
      <p:sp>
        <p:nvSpPr>
          <p:cNvPr id="31" name="Text 28"/>
          <p:cNvSpPr/>
          <p:nvPr/>
        </p:nvSpPr>
        <p:spPr>
          <a:xfrm>
            <a:off x="1190625" y="5565934"/>
            <a:ext cx="75565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Since the conversion process gives digits in reverse order, reverse the list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digits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and join it into a single string to produce the final result in the target base.</a:t>
            </a:r>
            <a:endParaRPr lang="en-US" sz="850" dirty="0"/>
          </a:p>
        </p:txBody>
      </p:sp>
      <p:sp>
        <p:nvSpPr>
          <p:cNvPr id="32" name="Shape 29"/>
          <p:cNvSpPr/>
          <p:nvPr/>
        </p:nvSpPr>
        <p:spPr>
          <a:xfrm>
            <a:off x="679192" y="6402943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33" name="Shape 30"/>
          <p:cNvSpPr/>
          <p:nvPr/>
        </p:nvSpPr>
        <p:spPr>
          <a:xfrm>
            <a:off x="439281" y="6283047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34" name="Text 31"/>
          <p:cNvSpPr/>
          <p:nvPr/>
        </p:nvSpPr>
        <p:spPr>
          <a:xfrm>
            <a:off x="510123" y="6325553"/>
            <a:ext cx="113348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5</a:t>
            </a:r>
            <a:endParaRPr lang="en-US" sz="1300" dirty="0"/>
          </a:p>
        </p:txBody>
      </p:sp>
      <p:sp>
        <p:nvSpPr>
          <p:cNvPr id="35" name="Text 32"/>
          <p:cNvSpPr/>
          <p:nvPr/>
        </p:nvSpPr>
        <p:spPr>
          <a:xfrm>
            <a:off x="1190625" y="6268879"/>
            <a:ext cx="184451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Handle Edge Case (Zero)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:</a:t>
            </a:r>
            <a:endParaRPr lang="en-US" sz="1100" dirty="0"/>
          </a:p>
        </p:txBody>
      </p:sp>
      <p:sp>
        <p:nvSpPr>
          <p:cNvPr id="36" name="Text 33"/>
          <p:cNvSpPr/>
          <p:nvPr/>
        </p:nvSpPr>
        <p:spPr>
          <a:xfrm>
            <a:off x="1190625" y="6514028"/>
            <a:ext cx="75565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If the decimal equivalent of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is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immediately return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highlight>
                  <a:srgbClr val="27272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'0'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as output. This avoids unnecessary processing for numbers that are zero in any base.</a:t>
            </a:r>
            <a:endParaRPr lang="en-US" sz="850" dirty="0"/>
          </a:p>
        </p:txBody>
      </p:sp>
      <p:sp>
        <p:nvSpPr>
          <p:cNvPr id="37" name="Shape 34"/>
          <p:cNvSpPr/>
          <p:nvPr/>
        </p:nvSpPr>
        <p:spPr>
          <a:xfrm>
            <a:off x="679192" y="7351038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38" name="Shape 35"/>
          <p:cNvSpPr/>
          <p:nvPr/>
        </p:nvSpPr>
        <p:spPr>
          <a:xfrm>
            <a:off x="439281" y="7231142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39" name="Text 36"/>
          <p:cNvSpPr/>
          <p:nvPr/>
        </p:nvSpPr>
        <p:spPr>
          <a:xfrm>
            <a:off x="507742" y="7273647"/>
            <a:ext cx="118229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6</a:t>
            </a:r>
            <a:endParaRPr lang="en-US" sz="1300" dirty="0"/>
          </a:p>
        </p:txBody>
      </p:sp>
      <p:sp>
        <p:nvSpPr>
          <p:cNvPr id="40" name="Text 37"/>
          <p:cNvSpPr/>
          <p:nvPr/>
        </p:nvSpPr>
        <p:spPr>
          <a:xfrm>
            <a:off x="1190625" y="721697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Output</a:t>
            </a:r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:</a:t>
            </a:r>
            <a:endParaRPr lang="en-US" sz="1100" dirty="0"/>
          </a:p>
        </p:txBody>
      </p:sp>
      <p:sp>
        <p:nvSpPr>
          <p:cNvPr id="41" name="Text 38"/>
          <p:cNvSpPr/>
          <p:nvPr/>
        </p:nvSpPr>
        <p:spPr>
          <a:xfrm>
            <a:off x="1190625" y="7462123"/>
            <a:ext cx="75565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Display the converted number.</a:t>
            </a:r>
            <a:endParaRPr lang="en-US" sz="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2442"/>
            <a:ext cx="66636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Handling Wrong Inputs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5861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algorithm validates incoming data to ensure it conforms to expected formats and ranges.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441382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58615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When invalid data is detected, the algorithm logs the error and continues processing valid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Related Concepts from Class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971550" y="3204686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6100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used concepts like lists and variables to manage the continuous flow of data efficiently.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4826318" y="3204686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Algorithms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applied various algorithms for data filtering, transformation, and analysis, including filtering and sorting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935236" y="5991582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31309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Software Engineering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incorporated principles of design, testing, and error handling to ensure efficacy and preciseness.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2024-10-25T17:27:29Z</dcterms:created>
  <dcterms:modified xsi:type="dcterms:W3CDTF">2024-10-25T17:27:29Z</dcterms:modified>
</cp:coreProperties>
</file>