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34" r:id="rId5"/>
    <p:sldId id="316" r:id="rId6"/>
    <p:sldId id="342" r:id="rId7"/>
    <p:sldId id="324" r:id="rId8"/>
    <p:sldId id="328" r:id="rId9"/>
    <p:sldId id="3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84967" autoAdjust="0"/>
  </p:normalViewPr>
  <p:slideViewPr>
    <p:cSldViewPr snapToGrid="0">
      <p:cViewPr varScale="1">
        <p:scale>
          <a:sx n="63" d="100"/>
          <a:sy n="63" d="100"/>
        </p:scale>
        <p:origin x="676" y="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er, Naomi E - 01" userId="4ef95b26-dab2-45f7-9d45-2efad53583f2" providerId="ADAL" clId="{482DC273-C2D1-4AD8-8B5D-E8729BD10D9E}"/>
    <pc:docChg chg="modSld">
      <pc:chgData name="Maurer, Naomi E - 01" userId="4ef95b26-dab2-45f7-9d45-2efad53583f2" providerId="ADAL" clId="{482DC273-C2D1-4AD8-8B5D-E8729BD10D9E}" dt="2024-11-12T17:38:45.919" v="4" actId="20577"/>
      <pc:docMkLst>
        <pc:docMk/>
      </pc:docMkLst>
      <pc:sldChg chg="modSp mod">
        <pc:chgData name="Maurer, Naomi E - 01" userId="4ef95b26-dab2-45f7-9d45-2efad53583f2" providerId="ADAL" clId="{482DC273-C2D1-4AD8-8B5D-E8729BD10D9E}" dt="2024-11-12T17:38:45.919" v="4" actId="20577"/>
        <pc:sldMkLst>
          <pc:docMk/>
          <pc:sldMk cId="3638111570" sldId="328"/>
        </pc:sldMkLst>
        <pc:spChg chg="mod">
          <ac:chgData name="Maurer, Naomi E - 01" userId="4ef95b26-dab2-45f7-9d45-2efad53583f2" providerId="ADAL" clId="{482DC273-C2D1-4AD8-8B5D-E8729BD10D9E}" dt="2024-11-12T17:38:45.919" v="4" actId="20577"/>
          <ac:spMkLst>
            <pc:docMk/>
            <pc:sldMk cId="3638111570" sldId="328"/>
            <ac:spMk id="9" creationId="{61E6A21B-7748-174B-D77E-8EE0B288C7D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48" y="1270000"/>
            <a:ext cx="5918072" cy="787938"/>
          </a:xfrm>
        </p:spPr>
        <p:txBody>
          <a:bodyPr/>
          <a:lstStyle/>
          <a:p>
            <a:pPr algn="l"/>
            <a:r>
              <a:rPr lang="en-US" dirty="0"/>
              <a:t>Overview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>
          <a:xfrm>
            <a:off x="1157384" y="2519898"/>
            <a:ext cx="3707972" cy="37079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dirty="0"/>
              <a:t>First, the user will be prompted to enter the name of a Boolean gate and one or two names for input signals.</a:t>
            </a:r>
          </a:p>
          <a:p>
            <a:pPr algn="l"/>
            <a:r>
              <a:rPr lang="en-US" sz="2600" dirty="0"/>
              <a:t>Then, all possible input combinations for the chosen gate will be processed, and the results formatted into a helpful truth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5950" lvl="0" indent="-457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Input: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program reads the name of the logic gate, then asks for the name of one input signal if the gate is NOT, otherwise two.</a:t>
            </a:r>
          </a:p>
          <a:p>
            <a:pPr marL="61595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Input Combinations: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the NOT gate, there are two possibilities, 0 and 1. For the other gates, there are four possible combinations.</a:t>
            </a:r>
          </a:p>
          <a:p>
            <a:pPr marL="61595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the Gate Logic: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 loop, process each set of inputs based on what gate the user provided.</a:t>
            </a:r>
          </a:p>
          <a:p>
            <a:pPr marL="61595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the Truth Table: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After processing a given set of inputs, print the inputs and their output into a new row of the truth table.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sz="3900" dirty="0"/>
              <a:t>Edge cases and error Handling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9316720" cy="40405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program can recognize the NOT gate and expect only one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program can also tell if the user types something that is not one of the four logic gates that the program can handle. It will print a helpful message to tell the user why the program can’t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Key Concepts from class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Logic Gates: 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NOT, AND, OR, and XOR mean and how to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them in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Truth Tables: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way to display input and output combinations</a:t>
            </a: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Structures: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loops and conditionals for flow control</a:t>
            </a:r>
            <a:endParaRPr lang="en-US"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Handling: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Managing inputs efficiently and understanding which inputs are invalid</a:t>
            </a:r>
          </a:p>
          <a:p>
            <a:endParaRPr lang="en-US" dirty="0"/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444" r="22444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3840" y="4246880"/>
            <a:ext cx="3894150" cy="1897888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{EE0950BA-B34D-420B-BB7C-67CA67133CDD}tf89338750_win32</Template>
  <TotalTime>1408</TotalTime>
  <Words>289</Words>
  <Application>Microsoft Office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GradientVTI</vt:lpstr>
      <vt:lpstr>Project 3</vt:lpstr>
      <vt:lpstr>Overview</vt:lpstr>
      <vt:lpstr>Algorithm Design</vt:lpstr>
      <vt:lpstr>Edge cases and error Handling</vt:lpstr>
      <vt:lpstr>Key Concepts from class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Maurer, Naomi E - 01</dc:creator>
  <cp:lastModifiedBy>Maurer, Naomi E - 01</cp:lastModifiedBy>
  <cp:revision>1</cp:revision>
  <dcterms:created xsi:type="dcterms:W3CDTF">2024-11-11T18:10:24Z</dcterms:created>
  <dcterms:modified xsi:type="dcterms:W3CDTF">2024-11-12T17:38:52Z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