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7aa7ea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7aa7ea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7aa7ea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7aa7ea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37aa7ea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37aa7ea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37aa7ea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37aa7ea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37aa7eac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37aa7ea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 for Adding Numbers in Various Bases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30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program adds two numbers in a specified base (binary, octal, decimal, hexadecimal).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demonstrates key concepts in algorithm design and error handling.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Design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of the Algorithm: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Read two numbers and the 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to Decimal: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Python's built-in function to convert numbers from the specified base to decimal.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Addition: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the two decimal numbers.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Back: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 the sum back to the specified base using a loop to calculate remainders.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 the result in the specified 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Wrong Inputs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Validation: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if the base is valid (e.g., 2-16).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numbers contain only valid digits for the specified 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try-except blocks to catch conversion errors.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the user for correct input if invalid data is entered.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knowledge from class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Concepts Covered: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Systems: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Understanding bases (binary, octal, decimal, hexadecimal).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Techniques: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to convert numbers between bases.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Structures: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loops and conditionals for flow control.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Techniques for managing user input and program robustness.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850" y="1064550"/>
            <a:ext cx="55245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