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8327-A6B1-4470-8C50-CE614B076C1E}" type="datetimeFigureOut">
              <a:rPr lang="en-US" smtClean="0"/>
              <a:pPr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FADC-F0D9-4FBC-9B37-C2269323B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19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PLANNING SYSTEM EAL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6DD46-E505-46F5-A788-86B805AF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87930"/>
            <a:ext cx="5507002" cy="18821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TICKET OFFLINE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DBBE1D-C0C7-59F4-8176-46EDA33B0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067800" cy="2743200"/>
          </a:xfrm>
        </p:spPr>
      </p:pic>
    </p:spTree>
  </p:cSld>
  <p:clrMapOvr>
    <a:masterClrMapping/>
  </p:clrMapOvr>
  <p:transition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TICKET ONLINE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3439A-0C8F-C867-12F9-F0EC2AD2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075050"/>
          </a:xfrm>
          <a:prstGeom prst="rect">
            <a:avLst/>
          </a:prstGeom>
        </p:spPr>
      </p:pic>
    </p:spTree>
  </p:cSld>
  <p:clrMapOvr>
    <a:masterClrMapping/>
  </p:clrMapOvr>
  <p:transition>
    <p:whee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SISTEM TICKETING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69437"/>
            <a:ext cx="8991600" cy="4393163"/>
          </a:xfrm>
        </p:spPr>
        <p:txBody>
          <a:bodyPr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Pendaftaran</a:t>
            </a:r>
            <a:r>
              <a:rPr lang="en-US" sz="2800" dirty="0"/>
              <a:t> </a:t>
            </a:r>
            <a:r>
              <a:rPr lang="en-US" sz="2800" dirty="0" err="1"/>
              <a:t>tiket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offline dan online</a:t>
            </a:r>
          </a:p>
          <a:p>
            <a:r>
              <a:rPr lang="en-US" sz="2800" dirty="0" err="1"/>
              <a:t>Tiketing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terintegrasi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tiket</a:t>
            </a:r>
            <a:r>
              <a:rPr lang="en-US" sz="2800" dirty="0"/>
              <a:t> </a:t>
            </a:r>
            <a:r>
              <a:rPr lang="en-US" sz="2800" dirty="0" err="1"/>
              <a:t>parkir</a:t>
            </a:r>
            <a:r>
              <a:rPr lang="en-US" sz="2800" dirty="0"/>
              <a:t> dan shelter bus?</a:t>
            </a:r>
          </a:p>
          <a:p>
            <a:r>
              <a:rPr lang="en-US" sz="2800" dirty="0" err="1"/>
              <a:t>Tiket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di </a:t>
            </a:r>
            <a:r>
              <a:rPr lang="en-US" sz="2800" dirty="0" err="1"/>
              <a:t>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wahana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di </a:t>
            </a:r>
            <a:r>
              <a:rPr lang="en-US" sz="2800" dirty="0" err="1"/>
              <a:t>kunjungi</a:t>
            </a:r>
            <a:r>
              <a:rPr lang="en-US" sz="2800" dirty="0"/>
              <a:t> dan </a:t>
            </a:r>
            <a:r>
              <a:rPr lang="en-US" sz="2800" dirty="0" err="1"/>
              <a:t>memotong</a:t>
            </a:r>
            <a:r>
              <a:rPr lang="en-US" sz="2800" dirty="0"/>
              <a:t> </a:t>
            </a:r>
            <a:r>
              <a:rPr lang="en-US" sz="2800" dirty="0" err="1"/>
              <a:t>saldo</a:t>
            </a:r>
            <a:r>
              <a:rPr lang="en-US" sz="2800" dirty="0"/>
              <a:t> </a:t>
            </a:r>
            <a:r>
              <a:rPr lang="en-US" sz="2800" dirty="0" err="1"/>
              <a:t>tiket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mendeteksi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pengunjung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,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RFID yang di </a:t>
            </a:r>
            <a:r>
              <a:rPr lang="en-US" sz="2800" dirty="0" err="1"/>
              <a:t>tempel</a:t>
            </a:r>
            <a:r>
              <a:rPr lang="en-US" sz="2800" dirty="0"/>
              <a:t> di </a:t>
            </a:r>
            <a:r>
              <a:rPr lang="en-US" sz="2800" dirty="0" err="1"/>
              <a:t>kartu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gelang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47379-E82F-90C8-3026-EEFC40DA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629569"/>
            <a:ext cx="6448425" cy="44672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F75F8C-D54C-12AD-0C2E-0DBCD55E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65"/>
            <a:ext cx="91440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819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67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PLANNING SYSTEM EAL</vt:lpstr>
      <vt:lpstr>TICKET OFFLINE</vt:lpstr>
      <vt:lpstr>TICKET ONLINE</vt:lpstr>
      <vt:lpstr>SISTEM TICKETING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SISSTORE</dc:title>
  <dc:creator>arif-sks</dc:creator>
  <cp:lastModifiedBy>user</cp:lastModifiedBy>
  <cp:revision>301</cp:revision>
  <dcterms:created xsi:type="dcterms:W3CDTF">2018-07-02T09:00:47Z</dcterms:created>
  <dcterms:modified xsi:type="dcterms:W3CDTF">2022-06-27T03:55:04Z</dcterms:modified>
</cp:coreProperties>
</file>