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7" r:id="rId2"/>
    <p:sldId id="258" r:id="rId3"/>
    <p:sldId id="265" r:id="rId4"/>
    <p:sldId id="267" r:id="rId5"/>
    <p:sldId id="269" r:id="rId6"/>
    <p:sldId id="281" r:id="rId7"/>
    <p:sldId id="259" r:id="rId8"/>
    <p:sldId id="270" r:id="rId9"/>
    <p:sldId id="272" r:id="rId10"/>
    <p:sldId id="287" r:id="rId11"/>
    <p:sldId id="288" r:id="rId12"/>
    <p:sldId id="286" r:id="rId13"/>
    <p:sldId id="268" r:id="rId14"/>
    <p:sldId id="275" r:id="rId15"/>
    <p:sldId id="274" r:id="rId16"/>
    <p:sldId id="276" r:id="rId17"/>
    <p:sldId id="277" r:id="rId18"/>
    <p:sldId id="278" r:id="rId19"/>
    <p:sldId id="289" r:id="rId20"/>
    <p:sldId id="295" r:id="rId21"/>
    <p:sldId id="290" r:id="rId22"/>
    <p:sldId id="291" r:id="rId23"/>
    <p:sldId id="292" r:id="rId24"/>
    <p:sldId id="293" r:id="rId25"/>
    <p:sldId id="284" r:id="rId26"/>
    <p:sldId id="285" r:id="rId27"/>
    <p:sldId id="29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275D9-F32B-4560-885C-4C613361C6FC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F56EC5-3D0B-45A1-853E-CBCE518F4977}">
      <dgm:prSet/>
      <dgm:spPr/>
      <dgm:t>
        <a:bodyPr/>
        <a:lstStyle/>
        <a:p>
          <a:r>
            <a:rPr lang="en-US" b="1"/>
            <a:t>Concatenation</a:t>
          </a:r>
          <a:r>
            <a:rPr lang="en-US"/>
            <a:t>: Combine strings using </a:t>
          </a:r>
          <a:r>
            <a:rPr lang="en-US" b="1"/>
            <a:t>+</a:t>
          </a:r>
          <a:endParaRPr lang="en-US"/>
        </a:p>
      </dgm:t>
    </dgm:pt>
    <dgm:pt modelId="{53CC56EF-E212-4E75-9116-084C59CBBA20}" type="parTrans" cxnId="{662336B2-30D3-4190-A56F-A090F2690646}">
      <dgm:prSet/>
      <dgm:spPr/>
      <dgm:t>
        <a:bodyPr/>
        <a:lstStyle/>
        <a:p>
          <a:endParaRPr lang="en-US"/>
        </a:p>
      </dgm:t>
    </dgm:pt>
    <dgm:pt modelId="{57BBBCDF-D7DA-48B2-B51C-E3E0F0E80E8D}" type="sibTrans" cxnId="{662336B2-30D3-4190-A56F-A090F2690646}">
      <dgm:prSet/>
      <dgm:spPr/>
      <dgm:t>
        <a:bodyPr/>
        <a:lstStyle/>
        <a:p>
          <a:endParaRPr lang="en-US"/>
        </a:p>
      </dgm:t>
    </dgm:pt>
    <dgm:pt modelId="{238904BB-E403-4D95-94D0-818704F04E28}">
      <dgm:prSet/>
      <dgm:spPr/>
      <dgm:t>
        <a:bodyPr/>
        <a:lstStyle/>
        <a:p>
          <a:r>
            <a:rPr lang="en-US"/>
            <a:t>Eg:- full_name = "John" + " " + "Doe“</a:t>
          </a:r>
        </a:p>
      </dgm:t>
    </dgm:pt>
    <dgm:pt modelId="{CB15E90D-65D2-44FF-BF6B-E815057B7F4E}" type="parTrans" cxnId="{C55DC2B6-FCBE-46BD-BD3A-A50B93AE1440}">
      <dgm:prSet/>
      <dgm:spPr/>
      <dgm:t>
        <a:bodyPr/>
        <a:lstStyle/>
        <a:p>
          <a:endParaRPr lang="en-US"/>
        </a:p>
      </dgm:t>
    </dgm:pt>
    <dgm:pt modelId="{C0CE68F6-53EF-4974-96EE-6B1E8B02297D}" type="sibTrans" cxnId="{C55DC2B6-FCBE-46BD-BD3A-A50B93AE1440}">
      <dgm:prSet/>
      <dgm:spPr/>
      <dgm:t>
        <a:bodyPr/>
        <a:lstStyle/>
        <a:p>
          <a:endParaRPr lang="en-US"/>
        </a:p>
      </dgm:t>
    </dgm:pt>
    <dgm:pt modelId="{AABF6CA5-D8F8-42F8-B117-9E0E96828F4C}">
      <dgm:prSet/>
      <dgm:spPr/>
      <dgm:t>
        <a:bodyPr/>
        <a:lstStyle/>
        <a:p>
          <a:r>
            <a:rPr lang="en-US" b="1"/>
            <a:t>Repetition</a:t>
          </a:r>
          <a:r>
            <a:rPr lang="en-US"/>
            <a:t>: Repeat strings using *</a:t>
          </a:r>
        </a:p>
      </dgm:t>
    </dgm:pt>
    <dgm:pt modelId="{E46EAEEA-3A54-4819-8513-47EB612755B2}" type="parTrans" cxnId="{0E647E1D-06DE-48BF-A3FD-FCC3C486ED9B}">
      <dgm:prSet/>
      <dgm:spPr/>
      <dgm:t>
        <a:bodyPr/>
        <a:lstStyle/>
        <a:p>
          <a:endParaRPr lang="en-US"/>
        </a:p>
      </dgm:t>
    </dgm:pt>
    <dgm:pt modelId="{3818A770-DF7D-4DDE-BD2E-EC18176F12CA}" type="sibTrans" cxnId="{0E647E1D-06DE-48BF-A3FD-FCC3C486ED9B}">
      <dgm:prSet/>
      <dgm:spPr/>
      <dgm:t>
        <a:bodyPr/>
        <a:lstStyle/>
        <a:p>
          <a:endParaRPr lang="en-US"/>
        </a:p>
      </dgm:t>
    </dgm:pt>
    <dgm:pt modelId="{DF6191BA-1871-45F3-AED6-16C882F529EC}">
      <dgm:prSet/>
      <dgm:spPr/>
      <dgm:t>
        <a:bodyPr/>
        <a:lstStyle/>
        <a:p>
          <a:r>
            <a:rPr lang="en-US"/>
            <a:t>laugh = "ha" * 3  # Output: "hahaha"</a:t>
          </a:r>
        </a:p>
      </dgm:t>
    </dgm:pt>
    <dgm:pt modelId="{C94D46CA-5265-4EA1-95FF-7AF470F2AB17}" type="parTrans" cxnId="{BC24C58F-AEF9-4347-A4E9-8B354CE74712}">
      <dgm:prSet/>
      <dgm:spPr/>
      <dgm:t>
        <a:bodyPr/>
        <a:lstStyle/>
        <a:p>
          <a:endParaRPr lang="en-US"/>
        </a:p>
      </dgm:t>
    </dgm:pt>
    <dgm:pt modelId="{C9650FBE-1782-4F5E-909A-1F03963C2099}" type="sibTrans" cxnId="{BC24C58F-AEF9-4347-A4E9-8B354CE74712}">
      <dgm:prSet/>
      <dgm:spPr/>
      <dgm:t>
        <a:bodyPr/>
        <a:lstStyle/>
        <a:p>
          <a:endParaRPr lang="en-US"/>
        </a:p>
      </dgm:t>
    </dgm:pt>
    <dgm:pt modelId="{5791E0ED-E232-45C8-BC80-023F3BED5C4C}">
      <dgm:prSet/>
      <dgm:spPr/>
      <dgm:t>
        <a:bodyPr/>
        <a:lstStyle/>
        <a:p>
          <a:r>
            <a:rPr lang="en-US" b="1"/>
            <a:t>Indexing:</a:t>
          </a:r>
          <a:r>
            <a:rPr lang="en-US"/>
            <a:t> Access characters by position</a:t>
          </a:r>
        </a:p>
      </dgm:t>
    </dgm:pt>
    <dgm:pt modelId="{E1DA0B79-2694-401F-B426-B8FB7F895A15}" type="parTrans" cxnId="{13E954E3-D4B1-4CFB-8AAF-CBB7FEF666E0}">
      <dgm:prSet/>
      <dgm:spPr/>
      <dgm:t>
        <a:bodyPr/>
        <a:lstStyle/>
        <a:p>
          <a:endParaRPr lang="en-US"/>
        </a:p>
      </dgm:t>
    </dgm:pt>
    <dgm:pt modelId="{27F0E08A-9487-4DAA-AD92-EAB81D8B9F14}" type="sibTrans" cxnId="{13E954E3-D4B1-4CFB-8AAF-CBB7FEF666E0}">
      <dgm:prSet/>
      <dgm:spPr/>
      <dgm:t>
        <a:bodyPr/>
        <a:lstStyle/>
        <a:p>
          <a:endParaRPr lang="en-US"/>
        </a:p>
      </dgm:t>
    </dgm:pt>
    <dgm:pt modelId="{F7AA1AC4-A603-49AA-B2B8-882D7E45D375}">
      <dgm:prSet/>
      <dgm:spPr/>
      <dgm:t>
        <a:bodyPr/>
        <a:lstStyle/>
        <a:p>
          <a:r>
            <a:rPr lang="en-US"/>
            <a:t>letter = "Hello"[1]  # Output: "e"</a:t>
          </a:r>
        </a:p>
      </dgm:t>
    </dgm:pt>
    <dgm:pt modelId="{EBBAAE03-7FB4-4364-A9DE-78EEC7A377EB}" type="parTrans" cxnId="{17E537DC-6903-40A9-886D-9BA0EED476A2}">
      <dgm:prSet/>
      <dgm:spPr/>
      <dgm:t>
        <a:bodyPr/>
        <a:lstStyle/>
        <a:p>
          <a:endParaRPr lang="en-US"/>
        </a:p>
      </dgm:t>
    </dgm:pt>
    <dgm:pt modelId="{62DE26A2-3C50-4987-9D29-DE0BF8C7ECC8}" type="sibTrans" cxnId="{17E537DC-6903-40A9-886D-9BA0EED476A2}">
      <dgm:prSet/>
      <dgm:spPr/>
      <dgm:t>
        <a:bodyPr/>
        <a:lstStyle/>
        <a:p>
          <a:endParaRPr lang="en-US"/>
        </a:p>
      </dgm:t>
    </dgm:pt>
    <dgm:pt modelId="{A530E1BD-8E95-4F8F-9E27-9C8FEAE36AC9}">
      <dgm:prSet/>
      <dgm:spPr/>
      <dgm:t>
        <a:bodyPr/>
        <a:lstStyle/>
        <a:p>
          <a:r>
            <a:rPr lang="en-US" b="1"/>
            <a:t>Slicing: </a:t>
          </a:r>
          <a:r>
            <a:rPr lang="en-US"/>
            <a:t>Get a substring using [start:end]</a:t>
          </a:r>
        </a:p>
      </dgm:t>
    </dgm:pt>
    <dgm:pt modelId="{590DCECA-74B5-44FF-AA9F-AF9DCC0EE1A9}" type="parTrans" cxnId="{C813E347-4EFF-4468-95D9-BADC0236EEDD}">
      <dgm:prSet/>
      <dgm:spPr/>
      <dgm:t>
        <a:bodyPr/>
        <a:lstStyle/>
        <a:p>
          <a:endParaRPr lang="en-US"/>
        </a:p>
      </dgm:t>
    </dgm:pt>
    <dgm:pt modelId="{CF588DCA-A853-42FE-964E-C122A8BA99C9}" type="sibTrans" cxnId="{C813E347-4EFF-4468-95D9-BADC0236EEDD}">
      <dgm:prSet/>
      <dgm:spPr/>
      <dgm:t>
        <a:bodyPr/>
        <a:lstStyle/>
        <a:p>
          <a:endParaRPr lang="en-US"/>
        </a:p>
      </dgm:t>
    </dgm:pt>
    <dgm:pt modelId="{712F6030-F3B8-47E6-94A7-8C9B2F423096}">
      <dgm:prSet/>
      <dgm:spPr/>
      <dgm:t>
        <a:bodyPr/>
        <a:lstStyle/>
        <a:p>
          <a:r>
            <a:rPr lang="en-US"/>
            <a:t>sub = "Hello"[1:4]  # Output: "ell"</a:t>
          </a:r>
        </a:p>
      </dgm:t>
    </dgm:pt>
    <dgm:pt modelId="{25C08C25-3C6E-4115-9800-C67333E647D5}" type="parTrans" cxnId="{54AD3A2A-1D12-4C12-BD07-606F996B5C64}">
      <dgm:prSet/>
      <dgm:spPr/>
      <dgm:t>
        <a:bodyPr/>
        <a:lstStyle/>
        <a:p>
          <a:endParaRPr lang="en-US"/>
        </a:p>
      </dgm:t>
    </dgm:pt>
    <dgm:pt modelId="{0F3FBA97-8430-4F1C-B14C-9F8E1C8FE123}" type="sibTrans" cxnId="{54AD3A2A-1D12-4C12-BD07-606F996B5C64}">
      <dgm:prSet/>
      <dgm:spPr/>
      <dgm:t>
        <a:bodyPr/>
        <a:lstStyle/>
        <a:p>
          <a:endParaRPr lang="en-US"/>
        </a:p>
      </dgm:t>
    </dgm:pt>
    <dgm:pt modelId="{1DFECC1C-9E19-41EB-83AC-7872D5EE7B54}" type="pres">
      <dgm:prSet presAssocID="{299275D9-F32B-4560-885C-4C613361C6FC}" presName="linear" presStyleCnt="0">
        <dgm:presLayoutVars>
          <dgm:dir/>
          <dgm:animLvl val="lvl"/>
          <dgm:resizeHandles val="exact"/>
        </dgm:presLayoutVars>
      </dgm:prSet>
      <dgm:spPr/>
    </dgm:pt>
    <dgm:pt modelId="{1868D970-666B-48B6-818B-8150C5ADBDC2}" type="pres">
      <dgm:prSet presAssocID="{32F56EC5-3D0B-45A1-853E-CBCE518F4977}" presName="parentLin" presStyleCnt="0"/>
      <dgm:spPr/>
    </dgm:pt>
    <dgm:pt modelId="{891F33B6-E83E-463F-820D-8AC59877D10A}" type="pres">
      <dgm:prSet presAssocID="{32F56EC5-3D0B-45A1-853E-CBCE518F4977}" presName="parentLeftMargin" presStyleLbl="node1" presStyleIdx="0" presStyleCnt="4"/>
      <dgm:spPr/>
    </dgm:pt>
    <dgm:pt modelId="{2A73EB12-BA73-4B89-B71F-0FFD06A62469}" type="pres">
      <dgm:prSet presAssocID="{32F56EC5-3D0B-45A1-853E-CBCE518F49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5EFBD1-DC87-40BE-8286-63C9E48AC237}" type="pres">
      <dgm:prSet presAssocID="{32F56EC5-3D0B-45A1-853E-CBCE518F4977}" presName="negativeSpace" presStyleCnt="0"/>
      <dgm:spPr/>
    </dgm:pt>
    <dgm:pt modelId="{8471BEA9-1D86-44CD-A011-435B34B74395}" type="pres">
      <dgm:prSet presAssocID="{32F56EC5-3D0B-45A1-853E-CBCE518F4977}" presName="childText" presStyleLbl="conFgAcc1" presStyleIdx="0" presStyleCnt="4">
        <dgm:presLayoutVars>
          <dgm:bulletEnabled val="1"/>
        </dgm:presLayoutVars>
      </dgm:prSet>
      <dgm:spPr/>
    </dgm:pt>
    <dgm:pt modelId="{E8587CAF-2A3E-4597-8728-29240C209103}" type="pres">
      <dgm:prSet presAssocID="{57BBBCDF-D7DA-48B2-B51C-E3E0F0E80E8D}" presName="spaceBetweenRectangles" presStyleCnt="0"/>
      <dgm:spPr/>
    </dgm:pt>
    <dgm:pt modelId="{125EA468-BC0A-4723-B195-012F65DDA731}" type="pres">
      <dgm:prSet presAssocID="{AABF6CA5-D8F8-42F8-B117-9E0E96828F4C}" presName="parentLin" presStyleCnt="0"/>
      <dgm:spPr/>
    </dgm:pt>
    <dgm:pt modelId="{D97EECEA-9716-4A5C-8BB7-FD3DFD3DCDCC}" type="pres">
      <dgm:prSet presAssocID="{AABF6CA5-D8F8-42F8-B117-9E0E96828F4C}" presName="parentLeftMargin" presStyleLbl="node1" presStyleIdx="0" presStyleCnt="4"/>
      <dgm:spPr/>
    </dgm:pt>
    <dgm:pt modelId="{00A9E7D8-1ECD-4928-8665-DF9E936A34F6}" type="pres">
      <dgm:prSet presAssocID="{AABF6CA5-D8F8-42F8-B117-9E0E96828F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6A7554-25B7-4F70-ACD9-E6356AAB4EF0}" type="pres">
      <dgm:prSet presAssocID="{AABF6CA5-D8F8-42F8-B117-9E0E96828F4C}" presName="negativeSpace" presStyleCnt="0"/>
      <dgm:spPr/>
    </dgm:pt>
    <dgm:pt modelId="{709B72F7-B844-4E4A-9FBA-0C89A01C5B9B}" type="pres">
      <dgm:prSet presAssocID="{AABF6CA5-D8F8-42F8-B117-9E0E96828F4C}" presName="childText" presStyleLbl="conFgAcc1" presStyleIdx="1" presStyleCnt="4">
        <dgm:presLayoutVars>
          <dgm:bulletEnabled val="1"/>
        </dgm:presLayoutVars>
      </dgm:prSet>
      <dgm:spPr/>
    </dgm:pt>
    <dgm:pt modelId="{082A50CF-264F-4CED-A59F-10AF65143AB2}" type="pres">
      <dgm:prSet presAssocID="{3818A770-DF7D-4DDE-BD2E-EC18176F12CA}" presName="spaceBetweenRectangles" presStyleCnt="0"/>
      <dgm:spPr/>
    </dgm:pt>
    <dgm:pt modelId="{D90C7897-CBBC-44C1-824B-383F7C8B4EA7}" type="pres">
      <dgm:prSet presAssocID="{5791E0ED-E232-45C8-BC80-023F3BED5C4C}" presName="parentLin" presStyleCnt="0"/>
      <dgm:spPr/>
    </dgm:pt>
    <dgm:pt modelId="{ACDF164B-96F3-481E-AEC3-744EAD53751D}" type="pres">
      <dgm:prSet presAssocID="{5791E0ED-E232-45C8-BC80-023F3BED5C4C}" presName="parentLeftMargin" presStyleLbl="node1" presStyleIdx="1" presStyleCnt="4"/>
      <dgm:spPr/>
    </dgm:pt>
    <dgm:pt modelId="{4DF09DF6-2849-4895-9AA7-52FC78683B31}" type="pres">
      <dgm:prSet presAssocID="{5791E0ED-E232-45C8-BC80-023F3BED5C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93421A-87D2-45F8-96C1-DD325AC666A1}" type="pres">
      <dgm:prSet presAssocID="{5791E0ED-E232-45C8-BC80-023F3BED5C4C}" presName="negativeSpace" presStyleCnt="0"/>
      <dgm:spPr/>
    </dgm:pt>
    <dgm:pt modelId="{0E7EA3B6-FD64-42C3-A421-0E424AFFA073}" type="pres">
      <dgm:prSet presAssocID="{5791E0ED-E232-45C8-BC80-023F3BED5C4C}" presName="childText" presStyleLbl="conFgAcc1" presStyleIdx="2" presStyleCnt="4">
        <dgm:presLayoutVars>
          <dgm:bulletEnabled val="1"/>
        </dgm:presLayoutVars>
      </dgm:prSet>
      <dgm:spPr/>
    </dgm:pt>
    <dgm:pt modelId="{B0F05768-C5EC-42FD-8A99-B1200801171D}" type="pres">
      <dgm:prSet presAssocID="{27F0E08A-9487-4DAA-AD92-EAB81D8B9F14}" presName="spaceBetweenRectangles" presStyleCnt="0"/>
      <dgm:spPr/>
    </dgm:pt>
    <dgm:pt modelId="{FD9F5F67-AC9A-4509-966B-9818599E93E4}" type="pres">
      <dgm:prSet presAssocID="{A530E1BD-8E95-4F8F-9E27-9C8FEAE36AC9}" presName="parentLin" presStyleCnt="0"/>
      <dgm:spPr/>
    </dgm:pt>
    <dgm:pt modelId="{5211E36A-192F-4293-998B-ED19D989E19B}" type="pres">
      <dgm:prSet presAssocID="{A530E1BD-8E95-4F8F-9E27-9C8FEAE36AC9}" presName="parentLeftMargin" presStyleLbl="node1" presStyleIdx="2" presStyleCnt="4"/>
      <dgm:spPr/>
    </dgm:pt>
    <dgm:pt modelId="{AC911A4C-37C7-4BE6-B57D-C28D4456DAC9}" type="pres">
      <dgm:prSet presAssocID="{A530E1BD-8E95-4F8F-9E27-9C8FEAE36A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51297C-0793-4A9B-B3DA-FC59A17C95BB}" type="pres">
      <dgm:prSet presAssocID="{A530E1BD-8E95-4F8F-9E27-9C8FEAE36AC9}" presName="negativeSpace" presStyleCnt="0"/>
      <dgm:spPr/>
    </dgm:pt>
    <dgm:pt modelId="{AE8BDB2F-FA2E-45AC-96B6-459A1FCEC603}" type="pres">
      <dgm:prSet presAssocID="{A530E1BD-8E95-4F8F-9E27-9C8FEAE36A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E5B510-25CB-4C9C-A571-91C8EECF6E1E}" type="presOf" srcId="{299275D9-F32B-4560-885C-4C613361C6FC}" destId="{1DFECC1C-9E19-41EB-83AC-7872D5EE7B54}" srcOrd="0" destOrd="0" presId="urn:microsoft.com/office/officeart/2005/8/layout/list1"/>
    <dgm:cxn modelId="{DF76981C-E762-441D-98BC-CC5806A699AF}" type="presOf" srcId="{A530E1BD-8E95-4F8F-9E27-9C8FEAE36AC9}" destId="{AC911A4C-37C7-4BE6-B57D-C28D4456DAC9}" srcOrd="1" destOrd="0" presId="urn:microsoft.com/office/officeart/2005/8/layout/list1"/>
    <dgm:cxn modelId="{0E647E1D-06DE-48BF-A3FD-FCC3C486ED9B}" srcId="{299275D9-F32B-4560-885C-4C613361C6FC}" destId="{AABF6CA5-D8F8-42F8-B117-9E0E96828F4C}" srcOrd="1" destOrd="0" parTransId="{E46EAEEA-3A54-4819-8513-47EB612755B2}" sibTransId="{3818A770-DF7D-4DDE-BD2E-EC18176F12CA}"/>
    <dgm:cxn modelId="{4EE65123-45C4-48A6-BAE3-9AA9C7C45B32}" type="presOf" srcId="{5791E0ED-E232-45C8-BC80-023F3BED5C4C}" destId="{ACDF164B-96F3-481E-AEC3-744EAD53751D}" srcOrd="0" destOrd="0" presId="urn:microsoft.com/office/officeart/2005/8/layout/list1"/>
    <dgm:cxn modelId="{FCFDA625-79FC-493D-B019-86CBCE63DE3E}" type="presOf" srcId="{F7AA1AC4-A603-49AA-B2B8-882D7E45D375}" destId="{0E7EA3B6-FD64-42C3-A421-0E424AFFA073}" srcOrd="0" destOrd="0" presId="urn:microsoft.com/office/officeart/2005/8/layout/list1"/>
    <dgm:cxn modelId="{54AD3A2A-1D12-4C12-BD07-606F996B5C64}" srcId="{A530E1BD-8E95-4F8F-9E27-9C8FEAE36AC9}" destId="{712F6030-F3B8-47E6-94A7-8C9B2F423096}" srcOrd="0" destOrd="0" parTransId="{25C08C25-3C6E-4115-9800-C67333E647D5}" sibTransId="{0F3FBA97-8430-4F1C-B14C-9F8E1C8FE123}"/>
    <dgm:cxn modelId="{6B55A72B-A822-4CFB-9B57-FD10CEA856B6}" type="presOf" srcId="{AABF6CA5-D8F8-42F8-B117-9E0E96828F4C}" destId="{D97EECEA-9716-4A5C-8BB7-FD3DFD3DCDCC}" srcOrd="0" destOrd="0" presId="urn:microsoft.com/office/officeart/2005/8/layout/list1"/>
    <dgm:cxn modelId="{7D28EB30-A7DC-42BA-B043-D8E0DBE12521}" type="presOf" srcId="{DF6191BA-1871-45F3-AED6-16C882F529EC}" destId="{709B72F7-B844-4E4A-9FBA-0C89A01C5B9B}" srcOrd="0" destOrd="0" presId="urn:microsoft.com/office/officeart/2005/8/layout/list1"/>
    <dgm:cxn modelId="{9CDAC560-C6D6-4F4E-9C5A-7D178C569936}" type="presOf" srcId="{A530E1BD-8E95-4F8F-9E27-9C8FEAE36AC9}" destId="{5211E36A-192F-4293-998B-ED19D989E19B}" srcOrd="0" destOrd="0" presId="urn:microsoft.com/office/officeart/2005/8/layout/list1"/>
    <dgm:cxn modelId="{D88D6A43-20FE-443F-B639-1801033C5FD1}" type="presOf" srcId="{AABF6CA5-D8F8-42F8-B117-9E0E96828F4C}" destId="{00A9E7D8-1ECD-4928-8665-DF9E936A34F6}" srcOrd="1" destOrd="0" presId="urn:microsoft.com/office/officeart/2005/8/layout/list1"/>
    <dgm:cxn modelId="{C813E347-4EFF-4468-95D9-BADC0236EEDD}" srcId="{299275D9-F32B-4560-885C-4C613361C6FC}" destId="{A530E1BD-8E95-4F8F-9E27-9C8FEAE36AC9}" srcOrd="3" destOrd="0" parTransId="{590DCECA-74B5-44FF-AA9F-AF9DCC0EE1A9}" sibTransId="{CF588DCA-A853-42FE-964E-C122A8BA99C9}"/>
    <dgm:cxn modelId="{4FAE3B59-F31E-4736-BDA0-A8657B1718B8}" type="presOf" srcId="{238904BB-E403-4D95-94D0-818704F04E28}" destId="{8471BEA9-1D86-44CD-A011-435B34B74395}" srcOrd="0" destOrd="0" presId="urn:microsoft.com/office/officeart/2005/8/layout/list1"/>
    <dgm:cxn modelId="{9B55895A-702F-4850-885C-6B544D6F1F10}" type="presOf" srcId="{5791E0ED-E232-45C8-BC80-023F3BED5C4C}" destId="{4DF09DF6-2849-4895-9AA7-52FC78683B31}" srcOrd="1" destOrd="0" presId="urn:microsoft.com/office/officeart/2005/8/layout/list1"/>
    <dgm:cxn modelId="{BC24C58F-AEF9-4347-A4E9-8B354CE74712}" srcId="{AABF6CA5-D8F8-42F8-B117-9E0E96828F4C}" destId="{DF6191BA-1871-45F3-AED6-16C882F529EC}" srcOrd="0" destOrd="0" parTransId="{C94D46CA-5265-4EA1-95FF-7AF470F2AB17}" sibTransId="{C9650FBE-1782-4F5E-909A-1F03963C2099}"/>
    <dgm:cxn modelId="{662336B2-30D3-4190-A56F-A090F2690646}" srcId="{299275D9-F32B-4560-885C-4C613361C6FC}" destId="{32F56EC5-3D0B-45A1-853E-CBCE518F4977}" srcOrd="0" destOrd="0" parTransId="{53CC56EF-E212-4E75-9116-084C59CBBA20}" sibTransId="{57BBBCDF-D7DA-48B2-B51C-E3E0F0E80E8D}"/>
    <dgm:cxn modelId="{C55DC2B6-FCBE-46BD-BD3A-A50B93AE1440}" srcId="{32F56EC5-3D0B-45A1-853E-CBCE518F4977}" destId="{238904BB-E403-4D95-94D0-818704F04E28}" srcOrd="0" destOrd="0" parTransId="{CB15E90D-65D2-44FF-BF6B-E815057B7F4E}" sibTransId="{C0CE68F6-53EF-4974-96EE-6B1E8B02297D}"/>
    <dgm:cxn modelId="{99D38BC9-3BFA-4F9F-B372-EBE77E52B415}" type="presOf" srcId="{712F6030-F3B8-47E6-94A7-8C9B2F423096}" destId="{AE8BDB2F-FA2E-45AC-96B6-459A1FCEC603}" srcOrd="0" destOrd="0" presId="urn:microsoft.com/office/officeart/2005/8/layout/list1"/>
    <dgm:cxn modelId="{ADCA06CE-744C-43EB-AE03-945C882A8B2B}" type="presOf" srcId="{32F56EC5-3D0B-45A1-853E-CBCE518F4977}" destId="{891F33B6-E83E-463F-820D-8AC59877D10A}" srcOrd="0" destOrd="0" presId="urn:microsoft.com/office/officeart/2005/8/layout/list1"/>
    <dgm:cxn modelId="{17E537DC-6903-40A9-886D-9BA0EED476A2}" srcId="{5791E0ED-E232-45C8-BC80-023F3BED5C4C}" destId="{F7AA1AC4-A603-49AA-B2B8-882D7E45D375}" srcOrd="0" destOrd="0" parTransId="{EBBAAE03-7FB4-4364-A9DE-78EEC7A377EB}" sibTransId="{62DE26A2-3C50-4987-9D29-DE0BF8C7ECC8}"/>
    <dgm:cxn modelId="{420A1CE0-3069-491C-9705-E7793590ED8F}" type="presOf" srcId="{32F56EC5-3D0B-45A1-853E-CBCE518F4977}" destId="{2A73EB12-BA73-4B89-B71F-0FFD06A62469}" srcOrd="1" destOrd="0" presId="urn:microsoft.com/office/officeart/2005/8/layout/list1"/>
    <dgm:cxn modelId="{13E954E3-D4B1-4CFB-8AAF-CBB7FEF666E0}" srcId="{299275D9-F32B-4560-885C-4C613361C6FC}" destId="{5791E0ED-E232-45C8-BC80-023F3BED5C4C}" srcOrd="2" destOrd="0" parTransId="{E1DA0B79-2694-401F-B426-B8FB7F895A15}" sibTransId="{27F0E08A-9487-4DAA-AD92-EAB81D8B9F14}"/>
    <dgm:cxn modelId="{3AF97490-F309-4A7D-B066-87CBC2BDD6DF}" type="presParOf" srcId="{1DFECC1C-9E19-41EB-83AC-7872D5EE7B54}" destId="{1868D970-666B-48B6-818B-8150C5ADBDC2}" srcOrd="0" destOrd="0" presId="urn:microsoft.com/office/officeart/2005/8/layout/list1"/>
    <dgm:cxn modelId="{47752A5E-CD8A-489E-B634-E61197407202}" type="presParOf" srcId="{1868D970-666B-48B6-818B-8150C5ADBDC2}" destId="{891F33B6-E83E-463F-820D-8AC59877D10A}" srcOrd="0" destOrd="0" presId="urn:microsoft.com/office/officeart/2005/8/layout/list1"/>
    <dgm:cxn modelId="{8BB5909B-28A6-4B11-9596-3802BC17DF7D}" type="presParOf" srcId="{1868D970-666B-48B6-818B-8150C5ADBDC2}" destId="{2A73EB12-BA73-4B89-B71F-0FFD06A62469}" srcOrd="1" destOrd="0" presId="urn:microsoft.com/office/officeart/2005/8/layout/list1"/>
    <dgm:cxn modelId="{FB9DF532-5E91-4CE3-B9B4-C12AFA9312EB}" type="presParOf" srcId="{1DFECC1C-9E19-41EB-83AC-7872D5EE7B54}" destId="{BD5EFBD1-DC87-40BE-8286-63C9E48AC237}" srcOrd="1" destOrd="0" presId="urn:microsoft.com/office/officeart/2005/8/layout/list1"/>
    <dgm:cxn modelId="{C0F62FAC-5D0B-41D7-B3E3-CB1C1110422C}" type="presParOf" srcId="{1DFECC1C-9E19-41EB-83AC-7872D5EE7B54}" destId="{8471BEA9-1D86-44CD-A011-435B34B74395}" srcOrd="2" destOrd="0" presId="urn:microsoft.com/office/officeart/2005/8/layout/list1"/>
    <dgm:cxn modelId="{B7920A1F-EF31-459A-9EC9-D27C104E44B1}" type="presParOf" srcId="{1DFECC1C-9E19-41EB-83AC-7872D5EE7B54}" destId="{E8587CAF-2A3E-4597-8728-29240C209103}" srcOrd="3" destOrd="0" presId="urn:microsoft.com/office/officeart/2005/8/layout/list1"/>
    <dgm:cxn modelId="{2E6B0AB4-1C6B-4633-B108-3AE95F4DB3B4}" type="presParOf" srcId="{1DFECC1C-9E19-41EB-83AC-7872D5EE7B54}" destId="{125EA468-BC0A-4723-B195-012F65DDA731}" srcOrd="4" destOrd="0" presId="urn:microsoft.com/office/officeart/2005/8/layout/list1"/>
    <dgm:cxn modelId="{7B168679-EFC8-4BF6-B027-144C71345FA6}" type="presParOf" srcId="{125EA468-BC0A-4723-B195-012F65DDA731}" destId="{D97EECEA-9716-4A5C-8BB7-FD3DFD3DCDCC}" srcOrd="0" destOrd="0" presId="urn:microsoft.com/office/officeart/2005/8/layout/list1"/>
    <dgm:cxn modelId="{7B0CE5BB-7D46-4504-8985-8E69F4E08F8E}" type="presParOf" srcId="{125EA468-BC0A-4723-B195-012F65DDA731}" destId="{00A9E7D8-1ECD-4928-8665-DF9E936A34F6}" srcOrd="1" destOrd="0" presId="urn:microsoft.com/office/officeart/2005/8/layout/list1"/>
    <dgm:cxn modelId="{B252582E-DD94-4C7B-983F-A80122F3D593}" type="presParOf" srcId="{1DFECC1C-9E19-41EB-83AC-7872D5EE7B54}" destId="{CC6A7554-25B7-4F70-ACD9-E6356AAB4EF0}" srcOrd="5" destOrd="0" presId="urn:microsoft.com/office/officeart/2005/8/layout/list1"/>
    <dgm:cxn modelId="{02A66C27-9536-4B89-BA63-469A98DE5236}" type="presParOf" srcId="{1DFECC1C-9E19-41EB-83AC-7872D5EE7B54}" destId="{709B72F7-B844-4E4A-9FBA-0C89A01C5B9B}" srcOrd="6" destOrd="0" presId="urn:microsoft.com/office/officeart/2005/8/layout/list1"/>
    <dgm:cxn modelId="{7A17579D-B29E-4BDA-930F-E4FFCDDA2B0E}" type="presParOf" srcId="{1DFECC1C-9E19-41EB-83AC-7872D5EE7B54}" destId="{082A50CF-264F-4CED-A59F-10AF65143AB2}" srcOrd="7" destOrd="0" presId="urn:microsoft.com/office/officeart/2005/8/layout/list1"/>
    <dgm:cxn modelId="{3716916D-6339-401F-B6CD-46E530936CBF}" type="presParOf" srcId="{1DFECC1C-9E19-41EB-83AC-7872D5EE7B54}" destId="{D90C7897-CBBC-44C1-824B-383F7C8B4EA7}" srcOrd="8" destOrd="0" presId="urn:microsoft.com/office/officeart/2005/8/layout/list1"/>
    <dgm:cxn modelId="{B28A6712-8491-4B57-901D-D8FEC984AB77}" type="presParOf" srcId="{D90C7897-CBBC-44C1-824B-383F7C8B4EA7}" destId="{ACDF164B-96F3-481E-AEC3-744EAD53751D}" srcOrd="0" destOrd="0" presId="urn:microsoft.com/office/officeart/2005/8/layout/list1"/>
    <dgm:cxn modelId="{F807DBBB-3316-4FBC-B5E5-F2B75AE584A0}" type="presParOf" srcId="{D90C7897-CBBC-44C1-824B-383F7C8B4EA7}" destId="{4DF09DF6-2849-4895-9AA7-52FC78683B31}" srcOrd="1" destOrd="0" presId="urn:microsoft.com/office/officeart/2005/8/layout/list1"/>
    <dgm:cxn modelId="{46260356-4D88-4224-8F6B-010CD60D9415}" type="presParOf" srcId="{1DFECC1C-9E19-41EB-83AC-7872D5EE7B54}" destId="{7793421A-87D2-45F8-96C1-DD325AC666A1}" srcOrd="9" destOrd="0" presId="urn:microsoft.com/office/officeart/2005/8/layout/list1"/>
    <dgm:cxn modelId="{A39BDE1E-C086-4E41-9E1F-EC1515D90E5E}" type="presParOf" srcId="{1DFECC1C-9E19-41EB-83AC-7872D5EE7B54}" destId="{0E7EA3B6-FD64-42C3-A421-0E424AFFA073}" srcOrd="10" destOrd="0" presId="urn:microsoft.com/office/officeart/2005/8/layout/list1"/>
    <dgm:cxn modelId="{E69B7B24-F0F4-4B44-91F8-84344E450367}" type="presParOf" srcId="{1DFECC1C-9E19-41EB-83AC-7872D5EE7B54}" destId="{B0F05768-C5EC-42FD-8A99-B1200801171D}" srcOrd="11" destOrd="0" presId="urn:microsoft.com/office/officeart/2005/8/layout/list1"/>
    <dgm:cxn modelId="{472C6999-BB43-4EE1-BF22-5944D2956EDD}" type="presParOf" srcId="{1DFECC1C-9E19-41EB-83AC-7872D5EE7B54}" destId="{FD9F5F67-AC9A-4509-966B-9818599E93E4}" srcOrd="12" destOrd="0" presId="urn:microsoft.com/office/officeart/2005/8/layout/list1"/>
    <dgm:cxn modelId="{6BEE27F6-A1B1-481D-8386-38A80E9CDB1B}" type="presParOf" srcId="{FD9F5F67-AC9A-4509-966B-9818599E93E4}" destId="{5211E36A-192F-4293-998B-ED19D989E19B}" srcOrd="0" destOrd="0" presId="urn:microsoft.com/office/officeart/2005/8/layout/list1"/>
    <dgm:cxn modelId="{4DA55370-4A90-4152-87A7-0354BEEA1AC4}" type="presParOf" srcId="{FD9F5F67-AC9A-4509-966B-9818599E93E4}" destId="{AC911A4C-37C7-4BE6-B57D-C28D4456DAC9}" srcOrd="1" destOrd="0" presId="urn:microsoft.com/office/officeart/2005/8/layout/list1"/>
    <dgm:cxn modelId="{2F745B43-FB7F-4EB6-B6DF-2D718023D4ED}" type="presParOf" srcId="{1DFECC1C-9E19-41EB-83AC-7872D5EE7B54}" destId="{CA51297C-0793-4A9B-B3DA-FC59A17C95BB}" srcOrd="13" destOrd="0" presId="urn:microsoft.com/office/officeart/2005/8/layout/list1"/>
    <dgm:cxn modelId="{325FC3C3-B42A-46E4-A03B-FEF2F5C39F55}" type="presParOf" srcId="{1DFECC1C-9E19-41EB-83AC-7872D5EE7B54}" destId="{AE8BDB2F-FA2E-45AC-96B6-459A1FCEC60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DF07A-3F4A-4E7F-B1AD-1A46413CF760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2EA311-CF55-4D23-802F-F72B82AB7CA4}">
      <dgm:prSet/>
      <dgm:spPr/>
      <dgm:t>
        <a:bodyPr/>
        <a:lstStyle/>
        <a:p>
          <a:r>
            <a:rPr lang="en-US" b="1"/>
            <a:t>Lowercase</a:t>
          </a:r>
          <a:r>
            <a:rPr lang="en-US"/>
            <a:t>: string.lower()</a:t>
          </a:r>
        </a:p>
      </dgm:t>
    </dgm:pt>
    <dgm:pt modelId="{9C997AB7-B3E6-4F62-8F8A-A4B0D97CC436}" type="parTrans" cxnId="{09B80B5F-A884-4382-B2D3-CB13D0BC5ADE}">
      <dgm:prSet/>
      <dgm:spPr/>
      <dgm:t>
        <a:bodyPr/>
        <a:lstStyle/>
        <a:p>
          <a:endParaRPr lang="en-US"/>
        </a:p>
      </dgm:t>
    </dgm:pt>
    <dgm:pt modelId="{B5B0E0EA-EB33-4EFC-B453-7CB920AD891F}" type="sibTrans" cxnId="{09B80B5F-A884-4382-B2D3-CB13D0BC5ADE}">
      <dgm:prSet/>
      <dgm:spPr/>
      <dgm:t>
        <a:bodyPr/>
        <a:lstStyle/>
        <a:p>
          <a:endParaRPr lang="en-US"/>
        </a:p>
      </dgm:t>
    </dgm:pt>
    <dgm:pt modelId="{BB50EB16-5221-4B53-BE50-D74B31D0424E}">
      <dgm:prSet/>
      <dgm:spPr/>
      <dgm:t>
        <a:bodyPr/>
        <a:lstStyle/>
        <a:p>
          <a:r>
            <a:rPr lang="en-US"/>
            <a:t>name = "ALICE".lower()  # Output: "alice"</a:t>
          </a:r>
        </a:p>
      </dgm:t>
    </dgm:pt>
    <dgm:pt modelId="{518C6B0C-E4C0-4061-9D36-A1F7EF27CFD5}" type="parTrans" cxnId="{31C32930-7FF6-4F2B-8DC7-EA603C1056F0}">
      <dgm:prSet/>
      <dgm:spPr/>
      <dgm:t>
        <a:bodyPr/>
        <a:lstStyle/>
        <a:p>
          <a:endParaRPr lang="en-US"/>
        </a:p>
      </dgm:t>
    </dgm:pt>
    <dgm:pt modelId="{48D850EE-EC21-411F-853E-BD5520CC51E6}" type="sibTrans" cxnId="{31C32930-7FF6-4F2B-8DC7-EA603C1056F0}">
      <dgm:prSet/>
      <dgm:spPr/>
      <dgm:t>
        <a:bodyPr/>
        <a:lstStyle/>
        <a:p>
          <a:endParaRPr lang="en-US"/>
        </a:p>
      </dgm:t>
    </dgm:pt>
    <dgm:pt modelId="{99B8CF9F-D2A6-4F02-90E0-E1CBDB7A7A57}">
      <dgm:prSet/>
      <dgm:spPr/>
      <dgm:t>
        <a:bodyPr/>
        <a:lstStyle/>
        <a:p>
          <a:r>
            <a:rPr lang="en-US" b="1"/>
            <a:t>Uppercase</a:t>
          </a:r>
          <a:r>
            <a:rPr lang="en-US"/>
            <a:t>: string.upper()</a:t>
          </a:r>
        </a:p>
      </dgm:t>
    </dgm:pt>
    <dgm:pt modelId="{FBEE748E-F7C7-44A6-B900-590706AECA58}" type="parTrans" cxnId="{29CD31DD-62F5-490A-9FF8-BC6545565997}">
      <dgm:prSet/>
      <dgm:spPr/>
      <dgm:t>
        <a:bodyPr/>
        <a:lstStyle/>
        <a:p>
          <a:endParaRPr lang="en-US"/>
        </a:p>
      </dgm:t>
    </dgm:pt>
    <dgm:pt modelId="{9224212F-9F2F-43EA-A4AA-44F9FDD492C6}" type="sibTrans" cxnId="{29CD31DD-62F5-490A-9FF8-BC6545565997}">
      <dgm:prSet/>
      <dgm:spPr/>
      <dgm:t>
        <a:bodyPr/>
        <a:lstStyle/>
        <a:p>
          <a:endParaRPr lang="en-US"/>
        </a:p>
      </dgm:t>
    </dgm:pt>
    <dgm:pt modelId="{9A1CA8E5-D79A-4296-9347-8D4E6609A7FC}">
      <dgm:prSet/>
      <dgm:spPr/>
      <dgm:t>
        <a:bodyPr/>
        <a:lstStyle/>
        <a:p>
          <a:r>
            <a:rPr lang="en-US"/>
            <a:t>name = “alice".upper()  # Output: "ALICE"</a:t>
          </a:r>
        </a:p>
      </dgm:t>
    </dgm:pt>
    <dgm:pt modelId="{8E922363-77BE-4918-8E89-93F760C90EC4}" type="parTrans" cxnId="{FA053894-EADE-4E75-97E3-42FFBAD284C1}">
      <dgm:prSet/>
      <dgm:spPr/>
      <dgm:t>
        <a:bodyPr/>
        <a:lstStyle/>
        <a:p>
          <a:endParaRPr lang="en-US"/>
        </a:p>
      </dgm:t>
    </dgm:pt>
    <dgm:pt modelId="{D23E37D0-4305-4FE3-85B6-978992858851}" type="sibTrans" cxnId="{FA053894-EADE-4E75-97E3-42FFBAD284C1}">
      <dgm:prSet/>
      <dgm:spPr/>
      <dgm:t>
        <a:bodyPr/>
        <a:lstStyle/>
        <a:p>
          <a:endParaRPr lang="en-US"/>
        </a:p>
      </dgm:t>
    </dgm:pt>
    <dgm:pt modelId="{AAF28106-6CD8-4481-8882-059FEC774342}">
      <dgm:prSet/>
      <dgm:spPr/>
      <dgm:t>
        <a:bodyPr/>
        <a:lstStyle/>
        <a:p>
          <a:r>
            <a:rPr lang="en-US" b="1"/>
            <a:t>Length</a:t>
          </a:r>
          <a:r>
            <a:rPr lang="en-US"/>
            <a:t>: len(string)</a:t>
          </a:r>
        </a:p>
      </dgm:t>
    </dgm:pt>
    <dgm:pt modelId="{5690C238-0037-4FE1-885B-5CFDFBE016E1}" type="parTrans" cxnId="{6D616B69-2FCB-44B3-90B8-BE2D2243EEC8}">
      <dgm:prSet/>
      <dgm:spPr/>
      <dgm:t>
        <a:bodyPr/>
        <a:lstStyle/>
        <a:p>
          <a:endParaRPr lang="en-US"/>
        </a:p>
      </dgm:t>
    </dgm:pt>
    <dgm:pt modelId="{8DC80532-5D3C-4BA2-A329-8FB87725B013}" type="sibTrans" cxnId="{6D616B69-2FCB-44B3-90B8-BE2D2243EEC8}">
      <dgm:prSet/>
      <dgm:spPr/>
      <dgm:t>
        <a:bodyPr/>
        <a:lstStyle/>
        <a:p>
          <a:endParaRPr lang="en-US"/>
        </a:p>
      </dgm:t>
    </dgm:pt>
    <dgm:pt modelId="{AF61B8C2-96F2-4607-9656-F2CEBA81BE73}">
      <dgm:prSet/>
      <dgm:spPr/>
      <dgm:t>
        <a:bodyPr/>
        <a:lstStyle/>
        <a:p>
          <a:r>
            <a:rPr lang="en-US"/>
            <a:t>length = len("Hello")  # Output: 5</a:t>
          </a:r>
        </a:p>
      </dgm:t>
    </dgm:pt>
    <dgm:pt modelId="{A286573B-D437-4253-8B93-60F07F9E0584}" type="parTrans" cxnId="{78CAE8D2-ABF4-4F90-A573-F451E99DA56E}">
      <dgm:prSet/>
      <dgm:spPr/>
      <dgm:t>
        <a:bodyPr/>
        <a:lstStyle/>
        <a:p>
          <a:endParaRPr lang="en-US"/>
        </a:p>
      </dgm:t>
    </dgm:pt>
    <dgm:pt modelId="{1A8FCFFA-8C27-4166-B9A0-89EA80CF73C3}" type="sibTrans" cxnId="{78CAE8D2-ABF4-4F90-A573-F451E99DA56E}">
      <dgm:prSet/>
      <dgm:spPr/>
      <dgm:t>
        <a:bodyPr/>
        <a:lstStyle/>
        <a:p>
          <a:endParaRPr lang="en-US"/>
        </a:p>
      </dgm:t>
    </dgm:pt>
    <dgm:pt modelId="{FB08039E-1D9D-406B-B38E-E4855F5ABF30}" type="pres">
      <dgm:prSet presAssocID="{F8BDF07A-3F4A-4E7F-B1AD-1A46413CF760}" presName="linear" presStyleCnt="0">
        <dgm:presLayoutVars>
          <dgm:dir/>
          <dgm:animLvl val="lvl"/>
          <dgm:resizeHandles val="exact"/>
        </dgm:presLayoutVars>
      </dgm:prSet>
      <dgm:spPr/>
    </dgm:pt>
    <dgm:pt modelId="{9AAA4899-5541-44B7-9270-4C214D40B345}" type="pres">
      <dgm:prSet presAssocID="{362EA311-CF55-4D23-802F-F72B82AB7CA4}" presName="parentLin" presStyleCnt="0"/>
      <dgm:spPr/>
    </dgm:pt>
    <dgm:pt modelId="{FF1AE137-FA39-4F12-A1D3-8AB365AAE30F}" type="pres">
      <dgm:prSet presAssocID="{362EA311-CF55-4D23-802F-F72B82AB7CA4}" presName="parentLeftMargin" presStyleLbl="node1" presStyleIdx="0" presStyleCnt="3"/>
      <dgm:spPr/>
    </dgm:pt>
    <dgm:pt modelId="{390FC873-9F4A-4E12-8114-E7B1D9075FFA}" type="pres">
      <dgm:prSet presAssocID="{362EA311-CF55-4D23-802F-F72B82AB7C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0EAF07-5BE3-4328-B89B-2488B8D356FE}" type="pres">
      <dgm:prSet presAssocID="{362EA311-CF55-4D23-802F-F72B82AB7CA4}" presName="negativeSpace" presStyleCnt="0"/>
      <dgm:spPr/>
    </dgm:pt>
    <dgm:pt modelId="{224058EE-DFC1-4F48-9E78-F483008C1D5E}" type="pres">
      <dgm:prSet presAssocID="{362EA311-CF55-4D23-802F-F72B82AB7CA4}" presName="childText" presStyleLbl="conFgAcc1" presStyleIdx="0" presStyleCnt="3">
        <dgm:presLayoutVars>
          <dgm:bulletEnabled val="1"/>
        </dgm:presLayoutVars>
      </dgm:prSet>
      <dgm:spPr/>
    </dgm:pt>
    <dgm:pt modelId="{714D1217-6A70-4235-8110-C6CD355F8647}" type="pres">
      <dgm:prSet presAssocID="{B5B0E0EA-EB33-4EFC-B453-7CB920AD891F}" presName="spaceBetweenRectangles" presStyleCnt="0"/>
      <dgm:spPr/>
    </dgm:pt>
    <dgm:pt modelId="{E9924EC1-9F4C-484A-BD7C-79134951B560}" type="pres">
      <dgm:prSet presAssocID="{99B8CF9F-D2A6-4F02-90E0-E1CBDB7A7A57}" presName="parentLin" presStyleCnt="0"/>
      <dgm:spPr/>
    </dgm:pt>
    <dgm:pt modelId="{1C2DA659-4EAE-4DAE-B3FA-C5279ECEF6A5}" type="pres">
      <dgm:prSet presAssocID="{99B8CF9F-D2A6-4F02-90E0-E1CBDB7A7A57}" presName="parentLeftMargin" presStyleLbl="node1" presStyleIdx="0" presStyleCnt="3"/>
      <dgm:spPr/>
    </dgm:pt>
    <dgm:pt modelId="{85A6C91E-0C68-47AC-8F52-9BA5EC6AA5D2}" type="pres">
      <dgm:prSet presAssocID="{99B8CF9F-D2A6-4F02-90E0-E1CBDB7A7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923EE1-FE8E-42A7-AB83-F0185B32C6C7}" type="pres">
      <dgm:prSet presAssocID="{99B8CF9F-D2A6-4F02-90E0-E1CBDB7A7A57}" presName="negativeSpace" presStyleCnt="0"/>
      <dgm:spPr/>
    </dgm:pt>
    <dgm:pt modelId="{8DDC3C22-EEB9-4CC6-A412-A6A11D40B598}" type="pres">
      <dgm:prSet presAssocID="{99B8CF9F-D2A6-4F02-90E0-E1CBDB7A7A57}" presName="childText" presStyleLbl="conFgAcc1" presStyleIdx="1" presStyleCnt="3">
        <dgm:presLayoutVars>
          <dgm:bulletEnabled val="1"/>
        </dgm:presLayoutVars>
      </dgm:prSet>
      <dgm:spPr/>
    </dgm:pt>
    <dgm:pt modelId="{A1EE41A3-BD55-49F0-B0CE-FD76BC239213}" type="pres">
      <dgm:prSet presAssocID="{9224212F-9F2F-43EA-A4AA-44F9FDD492C6}" presName="spaceBetweenRectangles" presStyleCnt="0"/>
      <dgm:spPr/>
    </dgm:pt>
    <dgm:pt modelId="{3526A413-BA02-4BE4-9A3C-B013FC8C1F56}" type="pres">
      <dgm:prSet presAssocID="{AAF28106-6CD8-4481-8882-059FEC774342}" presName="parentLin" presStyleCnt="0"/>
      <dgm:spPr/>
    </dgm:pt>
    <dgm:pt modelId="{9C5C934D-C3FE-40F8-8B36-81B7BCEBD9EF}" type="pres">
      <dgm:prSet presAssocID="{AAF28106-6CD8-4481-8882-059FEC774342}" presName="parentLeftMargin" presStyleLbl="node1" presStyleIdx="1" presStyleCnt="3"/>
      <dgm:spPr/>
    </dgm:pt>
    <dgm:pt modelId="{69B69D10-2FC6-400A-BD29-E0FCAB9F7724}" type="pres">
      <dgm:prSet presAssocID="{AAF28106-6CD8-4481-8882-059FEC7743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67AF25-EBE6-4B87-A0D0-1D7EB916CA74}" type="pres">
      <dgm:prSet presAssocID="{AAF28106-6CD8-4481-8882-059FEC774342}" presName="negativeSpace" presStyleCnt="0"/>
      <dgm:spPr/>
    </dgm:pt>
    <dgm:pt modelId="{EB72803A-B0B7-4B58-8AF6-C906EB0901A8}" type="pres">
      <dgm:prSet presAssocID="{AAF28106-6CD8-4481-8882-059FEC7743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120A08-9B8D-426F-A253-B89E450094FC}" type="presOf" srcId="{362EA311-CF55-4D23-802F-F72B82AB7CA4}" destId="{390FC873-9F4A-4E12-8114-E7B1D9075FFA}" srcOrd="1" destOrd="0" presId="urn:microsoft.com/office/officeart/2005/8/layout/list1"/>
    <dgm:cxn modelId="{31C32930-7FF6-4F2B-8DC7-EA603C1056F0}" srcId="{362EA311-CF55-4D23-802F-F72B82AB7CA4}" destId="{BB50EB16-5221-4B53-BE50-D74B31D0424E}" srcOrd="0" destOrd="0" parTransId="{518C6B0C-E4C0-4061-9D36-A1F7EF27CFD5}" sibTransId="{48D850EE-EC21-411F-853E-BD5520CC51E6}"/>
    <dgm:cxn modelId="{09B80B5F-A884-4382-B2D3-CB13D0BC5ADE}" srcId="{F8BDF07A-3F4A-4E7F-B1AD-1A46413CF760}" destId="{362EA311-CF55-4D23-802F-F72B82AB7CA4}" srcOrd="0" destOrd="0" parTransId="{9C997AB7-B3E6-4F62-8F8A-A4B0D97CC436}" sibTransId="{B5B0E0EA-EB33-4EFC-B453-7CB920AD891F}"/>
    <dgm:cxn modelId="{6D616B69-2FCB-44B3-90B8-BE2D2243EEC8}" srcId="{F8BDF07A-3F4A-4E7F-B1AD-1A46413CF760}" destId="{AAF28106-6CD8-4481-8882-059FEC774342}" srcOrd="2" destOrd="0" parTransId="{5690C238-0037-4FE1-885B-5CFDFBE016E1}" sibTransId="{8DC80532-5D3C-4BA2-A329-8FB87725B013}"/>
    <dgm:cxn modelId="{B2CA5153-488E-417A-9B0C-4D0A0054A1FF}" type="presOf" srcId="{AF61B8C2-96F2-4607-9656-F2CEBA81BE73}" destId="{EB72803A-B0B7-4B58-8AF6-C906EB0901A8}" srcOrd="0" destOrd="0" presId="urn:microsoft.com/office/officeart/2005/8/layout/list1"/>
    <dgm:cxn modelId="{10893286-38E4-441E-951B-219673EFCF8E}" type="presOf" srcId="{99B8CF9F-D2A6-4F02-90E0-E1CBDB7A7A57}" destId="{85A6C91E-0C68-47AC-8F52-9BA5EC6AA5D2}" srcOrd="1" destOrd="0" presId="urn:microsoft.com/office/officeart/2005/8/layout/list1"/>
    <dgm:cxn modelId="{3306748A-1D8E-4697-B8CE-65ACE93B7C3A}" type="presOf" srcId="{BB50EB16-5221-4B53-BE50-D74B31D0424E}" destId="{224058EE-DFC1-4F48-9E78-F483008C1D5E}" srcOrd="0" destOrd="0" presId="urn:microsoft.com/office/officeart/2005/8/layout/list1"/>
    <dgm:cxn modelId="{FA053894-EADE-4E75-97E3-42FFBAD284C1}" srcId="{99B8CF9F-D2A6-4F02-90E0-E1CBDB7A7A57}" destId="{9A1CA8E5-D79A-4296-9347-8D4E6609A7FC}" srcOrd="0" destOrd="0" parTransId="{8E922363-77BE-4918-8E89-93F760C90EC4}" sibTransId="{D23E37D0-4305-4FE3-85B6-978992858851}"/>
    <dgm:cxn modelId="{9BD09DA0-30FB-44B0-B87C-89A4C0DF075C}" type="presOf" srcId="{F8BDF07A-3F4A-4E7F-B1AD-1A46413CF760}" destId="{FB08039E-1D9D-406B-B38E-E4855F5ABF30}" srcOrd="0" destOrd="0" presId="urn:microsoft.com/office/officeart/2005/8/layout/list1"/>
    <dgm:cxn modelId="{3673EAAC-65A5-41C4-8F6A-461718CA83B5}" type="presOf" srcId="{AAF28106-6CD8-4481-8882-059FEC774342}" destId="{9C5C934D-C3FE-40F8-8B36-81B7BCEBD9EF}" srcOrd="0" destOrd="0" presId="urn:microsoft.com/office/officeart/2005/8/layout/list1"/>
    <dgm:cxn modelId="{BDDCD5CC-0681-451A-A9A3-70BDCC7C74A8}" type="presOf" srcId="{AAF28106-6CD8-4481-8882-059FEC774342}" destId="{69B69D10-2FC6-400A-BD29-E0FCAB9F7724}" srcOrd="1" destOrd="0" presId="urn:microsoft.com/office/officeart/2005/8/layout/list1"/>
    <dgm:cxn modelId="{78CAE8D2-ABF4-4F90-A573-F451E99DA56E}" srcId="{AAF28106-6CD8-4481-8882-059FEC774342}" destId="{AF61B8C2-96F2-4607-9656-F2CEBA81BE73}" srcOrd="0" destOrd="0" parTransId="{A286573B-D437-4253-8B93-60F07F9E0584}" sibTransId="{1A8FCFFA-8C27-4166-B9A0-89EA80CF73C3}"/>
    <dgm:cxn modelId="{376240D5-EF25-474D-9AE3-68245655C68F}" type="presOf" srcId="{362EA311-CF55-4D23-802F-F72B82AB7CA4}" destId="{FF1AE137-FA39-4F12-A1D3-8AB365AAE30F}" srcOrd="0" destOrd="0" presId="urn:microsoft.com/office/officeart/2005/8/layout/list1"/>
    <dgm:cxn modelId="{29CD31DD-62F5-490A-9FF8-BC6545565997}" srcId="{F8BDF07A-3F4A-4E7F-B1AD-1A46413CF760}" destId="{99B8CF9F-D2A6-4F02-90E0-E1CBDB7A7A57}" srcOrd="1" destOrd="0" parTransId="{FBEE748E-F7C7-44A6-B900-590706AECA58}" sibTransId="{9224212F-9F2F-43EA-A4AA-44F9FDD492C6}"/>
    <dgm:cxn modelId="{D2DA59DD-C55C-422F-AC82-9140162ACAB6}" type="presOf" srcId="{9A1CA8E5-D79A-4296-9347-8D4E6609A7FC}" destId="{8DDC3C22-EEB9-4CC6-A412-A6A11D40B598}" srcOrd="0" destOrd="0" presId="urn:microsoft.com/office/officeart/2005/8/layout/list1"/>
    <dgm:cxn modelId="{A6DB69F8-8FFC-453E-85B6-5913F7198971}" type="presOf" srcId="{99B8CF9F-D2A6-4F02-90E0-E1CBDB7A7A57}" destId="{1C2DA659-4EAE-4DAE-B3FA-C5279ECEF6A5}" srcOrd="0" destOrd="0" presId="urn:microsoft.com/office/officeart/2005/8/layout/list1"/>
    <dgm:cxn modelId="{B7DFFEA6-6058-4B5F-AFA0-26274E81E5ED}" type="presParOf" srcId="{FB08039E-1D9D-406B-B38E-E4855F5ABF30}" destId="{9AAA4899-5541-44B7-9270-4C214D40B345}" srcOrd="0" destOrd="0" presId="urn:microsoft.com/office/officeart/2005/8/layout/list1"/>
    <dgm:cxn modelId="{BE592ED9-6752-42BC-90B8-41C9AE74C65D}" type="presParOf" srcId="{9AAA4899-5541-44B7-9270-4C214D40B345}" destId="{FF1AE137-FA39-4F12-A1D3-8AB365AAE30F}" srcOrd="0" destOrd="0" presId="urn:microsoft.com/office/officeart/2005/8/layout/list1"/>
    <dgm:cxn modelId="{2DD0AB73-5CFF-4F66-B3A9-C89B88031310}" type="presParOf" srcId="{9AAA4899-5541-44B7-9270-4C214D40B345}" destId="{390FC873-9F4A-4E12-8114-E7B1D9075FFA}" srcOrd="1" destOrd="0" presId="urn:microsoft.com/office/officeart/2005/8/layout/list1"/>
    <dgm:cxn modelId="{1573A624-59BD-4E53-A90A-670387552233}" type="presParOf" srcId="{FB08039E-1D9D-406B-B38E-E4855F5ABF30}" destId="{9B0EAF07-5BE3-4328-B89B-2488B8D356FE}" srcOrd="1" destOrd="0" presId="urn:microsoft.com/office/officeart/2005/8/layout/list1"/>
    <dgm:cxn modelId="{2B5306D1-C516-4565-B251-0EA4FD60BAF1}" type="presParOf" srcId="{FB08039E-1D9D-406B-B38E-E4855F5ABF30}" destId="{224058EE-DFC1-4F48-9E78-F483008C1D5E}" srcOrd="2" destOrd="0" presId="urn:microsoft.com/office/officeart/2005/8/layout/list1"/>
    <dgm:cxn modelId="{DDF1893F-15F4-40CC-BB66-C67E8FE94939}" type="presParOf" srcId="{FB08039E-1D9D-406B-B38E-E4855F5ABF30}" destId="{714D1217-6A70-4235-8110-C6CD355F8647}" srcOrd="3" destOrd="0" presId="urn:microsoft.com/office/officeart/2005/8/layout/list1"/>
    <dgm:cxn modelId="{A3BD0C56-691F-41E4-9234-7256A97E1180}" type="presParOf" srcId="{FB08039E-1D9D-406B-B38E-E4855F5ABF30}" destId="{E9924EC1-9F4C-484A-BD7C-79134951B560}" srcOrd="4" destOrd="0" presId="urn:microsoft.com/office/officeart/2005/8/layout/list1"/>
    <dgm:cxn modelId="{4C072B19-9313-4662-B458-A84054F83AEF}" type="presParOf" srcId="{E9924EC1-9F4C-484A-BD7C-79134951B560}" destId="{1C2DA659-4EAE-4DAE-B3FA-C5279ECEF6A5}" srcOrd="0" destOrd="0" presId="urn:microsoft.com/office/officeart/2005/8/layout/list1"/>
    <dgm:cxn modelId="{990306CC-EEA3-4FCF-B8A8-8580DCCF8BF4}" type="presParOf" srcId="{E9924EC1-9F4C-484A-BD7C-79134951B560}" destId="{85A6C91E-0C68-47AC-8F52-9BA5EC6AA5D2}" srcOrd="1" destOrd="0" presId="urn:microsoft.com/office/officeart/2005/8/layout/list1"/>
    <dgm:cxn modelId="{861E4E3F-1309-467B-902F-5F886C57CC3E}" type="presParOf" srcId="{FB08039E-1D9D-406B-B38E-E4855F5ABF30}" destId="{45923EE1-FE8E-42A7-AB83-F0185B32C6C7}" srcOrd="5" destOrd="0" presId="urn:microsoft.com/office/officeart/2005/8/layout/list1"/>
    <dgm:cxn modelId="{2E16A73D-FC91-4411-B8E8-1D6A5FF6868C}" type="presParOf" srcId="{FB08039E-1D9D-406B-B38E-E4855F5ABF30}" destId="{8DDC3C22-EEB9-4CC6-A412-A6A11D40B598}" srcOrd="6" destOrd="0" presId="urn:microsoft.com/office/officeart/2005/8/layout/list1"/>
    <dgm:cxn modelId="{74391459-FE59-4510-9637-109FD878EF54}" type="presParOf" srcId="{FB08039E-1D9D-406B-B38E-E4855F5ABF30}" destId="{A1EE41A3-BD55-49F0-B0CE-FD76BC239213}" srcOrd="7" destOrd="0" presId="urn:microsoft.com/office/officeart/2005/8/layout/list1"/>
    <dgm:cxn modelId="{7609B4C1-47AF-4483-8B3A-57BDA47D9339}" type="presParOf" srcId="{FB08039E-1D9D-406B-B38E-E4855F5ABF30}" destId="{3526A413-BA02-4BE4-9A3C-B013FC8C1F56}" srcOrd="8" destOrd="0" presId="urn:microsoft.com/office/officeart/2005/8/layout/list1"/>
    <dgm:cxn modelId="{40427360-417B-4DEA-9646-2576BA7226BD}" type="presParOf" srcId="{3526A413-BA02-4BE4-9A3C-B013FC8C1F56}" destId="{9C5C934D-C3FE-40F8-8B36-81B7BCEBD9EF}" srcOrd="0" destOrd="0" presId="urn:microsoft.com/office/officeart/2005/8/layout/list1"/>
    <dgm:cxn modelId="{CE68FBD0-DEF8-4E7E-8E8A-D531AB6AE216}" type="presParOf" srcId="{3526A413-BA02-4BE4-9A3C-B013FC8C1F56}" destId="{69B69D10-2FC6-400A-BD29-E0FCAB9F7724}" srcOrd="1" destOrd="0" presId="urn:microsoft.com/office/officeart/2005/8/layout/list1"/>
    <dgm:cxn modelId="{3C7FD703-27AD-4550-A58A-7ACB3967B1AB}" type="presParOf" srcId="{FB08039E-1D9D-406B-B38E-E4855F5ABF30}" destId="{D867AF25-EBE6-4B87-A0D0-1D7EB916CA74}" srcOrd="9" destOrd="0" presId="urn:microsoft.com/office/officeart/2005/8/layout/list1"/>
    <dgm:cxn modelId="{A0BC5363-080D-4099-9775-7AAE5241866A}" type="presParOf" srcId="{FB08039E-1D9D-406B-B38E-E4855F5ABF30}" destId="{EB72803A-B0B7-4B58-8AF6-C906EB0901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4C112-0BD1-4870-966E-282CFC352C3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25E5E5-8EDD-4B8E-BB00-3741AAAEDA92}">
      <dgm:prSet/>
      <dgm:spPr/>
      <dgm:t>
        <a:bodyPr/>
        <a:lstStyle/>
        <a:p>
          <a:r>
            <a:rPr lang="en-GB" b="1" dirty="0"/>
            <a:t>Addition</a:t>
          </a:r>
          <a:endParaRPr lang="en-US" b="1" dirty="0"/>
        </a:p>
      </dgm:t>
    </dgm:pt>
    <dgm:pt modelId="{C5F01D9E-CFC9-47A3-ACA7-976E6F00EC26}" type="parTrans" cxnId="{5C155BB2-8C70-44F2-9A04-C7A87EB528AD}">
      <dgm:prSet/>
      <dgm:spPr/>
      <dgm:t>
        <a:bodyPr/>
        <a:lstStyle/>
        <a:p>
          <a:endParaRPr lang="en-US" b="1"/>
        </a:p>
      </dgm:t>
    </dgm:pt>
    <dgm:pt modelId="{CE65222A-404E-40BF-B35F-7BC021F916FC}" type="sibTrans" cxnId="{5C155BB2-8C70-44F2-9A04-C7A87EB528AD}">
      <dgm:prSet/>
      <dgm:spPr/>
      <dgm:t>
        <a:bodyPr/>
        <a:lstStyle/>
        <a:p>
          <a:endParaRPr lang="en-US" b="1"/>
        </a:p>
      </dgm:t>
    </dgm:pt>
    <dgm:pt modelId="{88C44B18-1D66-41DF-8FC4-B61E47FC532D}">
      <dgm:prSet/>
      <dgm:spPr/>
      <dgm:t>
        <a:bodyPr/>
        <a:lstStyle/>
        <a:p>
          <a:r>
            <a:rPr lang="en-GB" b="1" dirty="0"/>
            <a:t>Subtraction</a:t>
          </a:r>
          <a:endParaRPr lang="en-US" b="1" dirty="0"/>
        </a:p>
      </dgm:t>
    </dgm:pt>
    <dgm:pt modelId="{0EA6E185-0DA9-41F3-A6BF-6B72A19C953F}" type="parTrans" cxnId="{3B4C5773-943F-4440-9622-BA1A49E29D15}">
      <dgm:prSet/>
      <dgm:spPr/>
      <dgm:t>
        <a:bodyPr/>
        <a:lstStyle/>
        <a:p>
          <a:endParaRPr lang="en-US" b="1"/>
        </a:p>
      </dgm:t>
    </dgm:pt>
    <dgm:pt modelId="{A4B5B168-F163-4533-BBBB-BD41231F9E6A}" type="sibTrans" cxnId="{3B4C5773-943F-4440-9622-BA1A49E29D15}">
      <dgm:prSet/>
      <dgm:spPr/>
      <dgm:t>
        <a:bodyPr/>
        <a:lstStyle/>
        <a:p>
          <a:endParaRPr lang="en-US" b="1"/>
        </a:p>
      </dgm:t>
    </dgm:pt>
    <dgm:pt modelId="{DD7ABBC3-2AF0-4FE1-B163-2250D3D3E627}">
      <dgm:prSet/>
      <dgm:spPr/>
      <dgm:t>
        <a:bodyPr/>
        <a:lstStyle/>
        <a:p>
          <a:r>
            <a:rPr lang="en-GB" b="1" dirty="0"/>
            <a:t>Multiplication</a:t>
          </a:r>
          <a:endParaRPr lang="en-US" b="1" dirty="0"/>
        </a:p>
      </dgm:t>
    </dgm:pt>
    <dgm:pt modelId="{8EE443D1-9C51-4069-97E6-AA03E85ED1F9}" type="parTrans" cxnId="{CEF653F1-AA4D-49A1-B45A-934F2147953B}">
      <dgm:prSet/>
      <dgm:spPr/>
      <dgm:t>
        <a:bodyPr/>
        <a:lstStyle/>
        <a:p>
          <a:endParaRPr lang="en-US" b="1"/>
        </a:p>
      </dgm:t>
    </dgm:pt>
    <dgm:pt modelId="{C491339B-0318-4CD6-B183-2EBF460A77FB}" type="sibTrans" cxnId="{CEF653F1-AA4D-49A1-B45A-934F2147953B}">
      <dgm:prSet/>
      <dgm:spPr/>
      <dgm:t>
        <a:bodyPr/>
        <a:lstStyle/>
        <a:p>
          <a:endParaRPr lang="en-US" b="1"/>
        </a:p>
      </dgm:t>
    </dgm:pt>
    <dgm:pt modelId="{7FE3F822-F02F-466E-B20E-764AE033B394}">
      <dgm:prSet/>
      <dgm:spPr/>
      <dgm:t>
        <a:bodyPr/>
        <a:lstStyle/>
        <a:p>
          <a:r>
            <a:rPr lang="en-GB" b="1" dirty="0"/>
            <a:t>Division</a:t>
          </a:r>
          <a:endParaRPr lang="en-US" b="1" dirty="0"/>
        </a:p>
      </dgm:t>
    </dgm:pt>
    <dgm:pt modelId="{69C3D68E-06FE-4311-82A8-10186D0FB182}" type="parTrans" cxnId="{B992B395-3F67-4FB9-B8DA-09E0D3EF02AA}">
      <dgm:prSet/>
      <dgm:spPr/>
      <dgm:t>
        <a:bodyPr/>
        <a:lstStyle/>
        <a:p>
          <a:endParaRPr lang="en-US" b="1"/>
        </a:p>
      </dgm:t>
    </dgm:pt>
    <dgm:pt modelId="{81FDFDB2-F2C6-461F-8C4D-3478819E74FD}" type="sibTrans" cxnId="{B992B395-3F67-4FB9-B8DA-09E0D3EF02AA}">
      <dgm:prSet/>
      <dgm:spPr/>
      <dgm:t>
        <a:bodyPr/>
        <a:lstStyle/>
        <a:p>
          <a:endParaRPr lang="en-US" b="1"/>
        </a:p>
      </dgm:t>
    </dgm:pt>
    <dgm:pt modelId="{91E8AC57-73ED-45F8-8BBD-66BC05097A17}">
      <dgm:prSet/>
      <dgm:spPr/>
      <dgm:t>
        <a:bodyPr/>
        <a:lstStyle/>
        <a:p>
          <a:r>
            <a:rPr lang="en-GB" b="1" dirty="0"/>
            <a:t>Modulus</a:t>
          </a:r>
          <a:endParaRPr lang="en-US" b="1" dirty="0"/>
        </a:p>
      </dgm:t>
    </dgm:pt>
    <dgm:pt modelId="{CBD3D9A7-B178-4E55-A6B3-05317674A01B}" type="parTrans" cxnId="{1BE58C15-E49C-4B3D-9EF4-8F08DEE831D3}">
      <dgm:prSet/>
      <dgm:spPr/>
      <dgm:t>
        <a:bodyPr/>
        <a:lstStyle/>
        <a:p>
          <a:endParaRPr lang="en-US" b="1"/>
        </a:p>
      </dgm:t>
    </dgm:pt>
    <dgm:pt modelId="{7EFC103B-D2D5-46E6-B81A-8FB100B1C1F7}" type="sibTrans" cxnId="{1BE58C15-E49C-4B3D-9EF4-8F08DEE831D3}">
      <dgm:prSet/>
      <dgm:spPr/>
      <dgm:t>
        <a:bodyPr/>
        <a:lstStyle/>
        <a:p>
          <a:endParaRPr lang="en-US" b="1"/>
        </a:p>
      </dgm:t>
    </dgm:pt>
    <dgm:pt modelId="{F11C6799-6C81-464A-9BC6-6B86341486F9}">
      <dgm:prSet/>
      <dgm:spPr/>
      <dgm:t>
        <a:bodyPr/>
        <a:lstStyle/>
        <a:p>
          <a:r>
            <a:rPr lang="en-GB" b="1" dirty="0"/>
            <a:t>Exponentiation</a:t>
          </a:r>
          <a:endParaRPr lang="en-US" b="1" dirty="0"/>
        </a:p>
      </dgm:t>
    </dgm:pt>
    <dgm:pt modelId="{8E2E15DA-1200-431B-B209-78E9B95F278E}" type="parTrans" cxnId="{CA664DA3-6633-4FF1-AC1E-C24D2DC24ED0}">
      <dgm:prSet/>
      <dgm:spPr/>
      <dgm:t>
        <a:bodyPr/>
        <a:lstStyle/>
        <a:p>
          <a:endParaRPr lang="en-US" b="1"/>
        </a:p>
      </dgm:t>
    </dgm:pt>
    <dgm:pt modelId="{5E73FB78-5DC3-465D-BD6F-438A77D681B6}" type="sibTrans" cxnId="{CA664DA3-6633-4FF1-AC1E-C24D2DC24ED0}">
      <dgm:prSet/>
      <dgm:spPr/>
      <dgm:t>
        <a:bodyPr/>
        <a:lstStyle/>
        <a:p>
          <a:endParaRPr lang="en-US" b="1"/>
        </a:p>
      </dgm:t>
    </dgm:pt>
    <dgm:pt modelId="{58A09DF9-A177-4E95-B27A-EB0FEBB6FF58}">
      <dgm:prSet/>
      <dgm:spPr/>
      <dgm:t>
        <a:bodyPr/>
        <a:lstStyle/>
        <a:p>
          <a:r>
            <a:rPr lang="en-GB" b="1" dirty="0"/>
            <a:t>Floor Division</a:t>
          </a:r>
          <a:endParaRPr lang="en-US" b="1" dirty="0"/>
        </a:p>
      </dgm:t>
    </dgm:pt>
    <dgm:pt modelId="{DAEBA339-EC9B-4411-8746-68D28988E3A4}" type="parTrans" cxnId="{71AFEBC7-DF7F-4BC6-B887-F3009CCAB456}">
      <dgm:prSet/>
      <dgm:spPr/>
      <dgm:t>
        <a:bodyPr/>
        <a:lstStyle/>
        <a:p>
          <a:endParaRPr lang="en-US" b="1"/>
        </a:p>
      </dgm:t>
    </dgm:pt>
    <dgm:pt modelId="{2CDDB7A5-60DF-4C98-8CFB-D3BBD87FCCBA}" type="sibTrans" cxnId="{71AFEBC7-DF7F-4BC6-B887-F3009CCAB456}">
      <dgm:prSet/>
      <dgm:spPr/>
      <dgm:t>
        <a:bodyPr/>
        <a:lstStyle/>
        <a:p>
          <a:endParaRPr lang="en-US" b="1"/>
        </a:p>
      </dgm:t>
    </dgm:pt>
    <dgm:pt modelId="{AF6E3180-DD38-4632-BEB5-4E7B45061F54}">
      <dgm:prSet/>
      <dgm:spPr/>
      <dgm:t>
        <a:bodyPr/>
        <a:lstStyle/>
        <a:p>
          <a:r>
            <a:rPr lang="en-GB" dirty="0"/>
            <a:t>+</a:t>
          </a:r>
        </a:p>
      </dgm:t>
    </dgm:pt>
    <dgm:pt modelId="{B506228A-025F-48B8-BC5E-5731C2716776}" type="parTrans" cxnId="{94B4A355-F203-40ED-A3A2-08EFBBE66A28}">
      <dgm:prSet/>
      <dgm:spPr/>
      <dgm:t>
        <a:bodyPr/>
        <a:lstStyle/>
        <a:p>
          <a:endParaRPr lang="en-GB"/>
        </a:p>
      </dgm:t>
    </dgm:pt>
    <dgm:pt modelId="{E2674C43-5696-47B1-B80E-88EF52ACF174}" type="sibTrans" cxnId="{94B4A355-F203-40ED-A3A2-08EFBBE66A28}">
      <dgm:prSet/>
      <dgm:spPr/>
      <dgm:t>
        <a:bodyPr/>
        <a:lstStyle/>
        <a:p>
          <a:endParaRPr lang="en-GB"/>
        </a:p>
      </dgm:t>
    </dgm:pt>
    <dgm:pt modelId="{3A76E6B5-DBBA-4382-9A72-932AB05C52C9}">
      <dgm:prSet/>
      <dgm:spPr/>
      <dgm:t>
        <a:bodyPr/>
        <a:lstStyle/>
        <a:p>
          <a:r>
            <a:rPr lang="en-GB" dirty="0"/>
            <a:t>-</a:t>
          </a:r>
        </a:p>
      </dgm:t>
    </dgm:pt>
    <dgm:pt modelId="{184F24FF-A073-43C3-9D7F-0A3F69424F10}" type="parTrans" cxnId="{9E1D2062-12D0-4FC2-A8E4-031557DBCE97}">
      <dgm:prSet/>
      <dgm:spPr/>
      <dgm:t>
        <a:bodyPr/>
        <a:lstStyle/>
        <a:p>
          <a:endParaRPr lang="en-GB"/>
        </a:p>
      </dgm:t>
    </dgm:pt>
    <dgm:pt modelId="{09359DA3-6C4C-4169-A9DC-6A86D40E8F8D}" type="sibTrans" cxnId="{9E1D2062-12D0-4FC2-A8E4-031557DBCE97}">
      <dgm:prSet/>
      <dgm:spPr/>
      <dgm:t>
        <a:bodyPr/>
        <a:lstStyle/>
        <a:p>
          <a:endParaRPr lang="en-GB"/>
        </a:p>
      </dgm:t>
    </dgm:pt>
    <dgm:pt modelId="{9F9EA9A5-E119-4B6F-A67D-761E8D87227C}">
      <dgm:prSet/>
      <dgm:spPr/>
      <dgm:t>
        <a:bodyPr/>
        <a:lstStyle/>
        <a:p>
          <a:r>
            <a:rPr lang="en-GB" dirty="0"/>
            <a:t>*</a:t>
          </a:r>
        </a:p>
      </dgm:t>
    </dgm:pt>
    <dgm:pt modelId="{9F9D0F03-ACE3-48E9-A09B-C40BA3909794}" type="parTrans" cxnId="{BA7F2334-496D-478E-BCD2-A2945FD6A04D}">
      <dgm:prSet/>
      <dgm:spPr/>
      <dgm:t>
        <a:bodyPr/>
        <a:lstStyle/>
        <a:p>
          <a:endParaRPr lang="en-GB"/>
        </a:p>
      </dgm:t>
    </dgm:pt>
    <dgm:pt modelId="{DCCDE6B7-7FF8-4079-859D-49259D7B6E97}" type="sibTrans" cxnId="{BA7F2334-496D-478E-BCD2-A2945FD6A04D}">
      <dgm:prSet/>
      <dgm:spPr/>
      <dgm:t>
        <a:bodyPr/>
        <a:lstStyle/>
        <a:p>
          <a:endParaRPr lang="en-GB"/>
        </a:p>
      </dgm:t>
    </dgm:pt>
    <dgm:pt modelId="{F64A9C93-FA56-4AB3-887B-A609C8510D93}">
      <dgm:prSet/>
      <dgm:spPr/>
      <dgm:t>
        <a:bodyPr/>
        <a:lstStyle/>
        <a:p>
          <a:r>
            <a:rPr lang="en-GB" dirty="0"/>
            <a:t>/</a:t>
          </a:r>
        </a:p>
      </dgm:t>
    </dgm:pt>
    <dgm:pt modelId="{C6E888E4-D875-40E3-A72E-BC00A470C1CB}" type="parTrans" cxnId="{1A3D1D27-4233-4126-B5E1-2B842B9E62B4}">
      <dgm:prSet/>
      <dgm:spPr/>
      <dgm:t>
        <a:bodyPr/>
        <a:lstStyle/>
        <a:p>
          <a:endParaRPr lang="en-GB"/>
        </a:p>
      </dgm:t>
    </dgm:pt>
    <dgm:pt modelId="{D682AFB0-A542-42CC-AEC2-69D518A14A41}" type="sibTrans" cxnId="{1A3D1D27-4233-4126-B5E1-2B842B9E62B4}">
      <dgm:prSet/>
      <dgm:spPr/>
      <dgm:t>
        <a:bodyPr/>
        <a:lstStyle/>
        <a:p>
          <a:endParaRPr lang="en-GB"/>
        </a:p>
      </dgm:t>
    </dgm:pt>
    <dgm:pt modelId="{161A5034-D50B-4CB1-A577-7AE229500B74}">
      <dgm:prSet/>
      <dgm:spPr/>
      <dgm:t>
        <a:bodyPr/>
        <a:lstStyle/>
        <a:p>
          <a:r>
            <a:rPr lang="en-GB" dirty="0"/>
            <a:t>%</a:t>
          </a:r>
        </a:p>
      </dgm:t>
    </dgm:pt>
    <dgm:pt modelId="{77387A27-9205-4FAA-BFAD-C930FF866D22}" type="parTrans" cxnId="{64E4F26C-23DD-4408-A91E-9654131A5425}">
      <dgm:prSet/>
      <dgm:spPr/>
      <dgm:t>
        <a:bodyPr/>
        <a:lstStyle/>
        <a:p>
          <a:endParaRPr lang="en-GB"/>
        </a:p>
      </dgm:t>
    </dgm:pt>
    <dgm:pt modelId="{6E6A67DC-176E-4BB4-B866-538CC0437602}" type="sibTrans" cxnId="{64E4F26C-23DD-4408-A91E-9654131A5425}">
      <dgm:prSet/>
      <dgm:spPr/>
      <dgm:t>
        <a:bodyPr/>
        <a:lstStyle/>
        <a:p>
          <a:endParaRPr lang="en-GB"/>
        </a:p>
      </dgm:t>
    </dgm:pt>
    <dgm:pt modelId="{7D41170C-9E02-410B-B981-909A2DCAE185}">
      <dgm:prSet/>
      <dgm:spPr/>
      <dgm:t>
        <a:bodyPr/>
        <a:lstStyle/>
        <a:p>
          <a:r>
            <a:rPr lang="en-GB" dirty="0"/>
            <a:t>**</a:t>
          </a:r>
        </a:p>
      </dgm:t>
    </dgm:pt>
    <dgm:pt modelId="{9D205461-7F22-47F0-9773-CB7DA2634599}" type="parTrans" cxnId="{5204B3FE-DCC9-45B0-AF25-C644D8F839F2}">
      <dgm:prSet/>
      <dgm:spPr/>
      <dgm:t>
        <a:bodyPr/>
        <a:lstStyle/>
        <a:p>
          <a:endParaRPr lang="en-GB"/>
        </a:p>
      </dgm:t>
    </dgm:pt>
    <dgm:pt modelId="{BE91A626-3C4F-42CF-A53A-22A33D050248}" type="sibTrans" cxnId="{5204B3FE-DCC9-45B0-AF25-C644D8F839F2}">
      <dgm:prSet/>
      <dgm:spPr/>
      <dgm:t>
        <a:bodyPr/>
        <a:lstStyle/>
        <a:p>
          <a:endParaRPr lang="en-GB"/>
        </a:p>
      </dgm:t>
    </dgm:pt>
    <dgm:pt modelId="{C8B69DCF-F1B5-4F5D-B95D-3CD85097A267}">
      <dgm:prSet/>
      <dgm:spPr/>
      <dgm:t>
        <a:bodyPr/>
        <a:lstStyle/>
        <a:p>
          <a:r>
            <a:rPr lang="en-GB" dirty="0"/>
            <a:t>//</a:t>
          </a:r>
        </a:p>
      </dgm:t>
    </dgm:pt>
    <dgm:pt modelId="{EBB6F084-5AE6-4042-9809-8B3427835A48}" type="parTrans" cxnId="{69103F9A-5FB0-4F35-94C0-4E1AEE61A538}">
      <dgm:prSet/>
      <dgm:spPr/>
      <dgm:t>
        <a:bodyPr/>
        <a:lstStyle/>
        <a:p>
          <a:endParaRPr lang="en-GB"/>
        </a:p>
      </dgm:t>
    </dgm:pt>
    <dgm:pt modelId="{F0455B00-5FDF-4516-9A64-CD342266B4A3}" type="sibTrans" cxnId="{69103F9A-5FB0-4F35-94C0-4E1AEE61A538}">
      <dgm:prSet/>
      <dgm:spPr/>
      <dgm:t>
        <a:bodyPr/>
        <a:lstStyle/>
        <a:p>
          <a:endParaRPr lang="en-GB"/>
        </a:p>
      </dgm:t>
    </dgm:pt>
    <dgm:pt modelId="{B58D78E6-ED2E-4251-B0BF-9C3E13463C24}" type="pres">
      <dgm:prSet presAssocID="{71F4C112-0BD1-4870-966E-282CFC352C32}" presName="Name0" presStyleCnt="0">
        <dgm:presLayoutVars>
          <dgm:dir/>
          <dgm:animLvl val="lvl"/>
          <dgm:resizeHandles val="exact"/>
        </dgm:presLayoutVars>
      </dgm:prSet>
      <dgm:spPr/>
    </dgm:pt>
    <dgm:pt modelId="{CFF56158-137D-4950-8AB0-C68728830BBB}" type="pres">
      <dgm:prSet presAssocID="{AF6E3180-DD38-4632-BEB5-4E7B45061F54}" presName="linNode" presStyleCnt="0"/>
      <dgm:spPr/>
    </dgm:pt>
    <dgm:pt modelId="{49C6F1E0-E5EF-4CC5-A964-2BA647CF7C3D}" type="pres">
      <dgm:prSet presAssocID="{AF6E3180-DD38-4632-BEB5-4E7B45061F5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66915F0A-3E96-4009-AA91-3896A224459E}" type="pres">
      <dgm:prSet presAssocID="{AF6E3180-DD38-4632-BEB5-4E7B45061F54}" presName="descendantText" presStyleLbl="alignAccFollowNode1" presStyleIdx="0" presStyleCnt="7">
        <dgm:presLayoutVars>
          <dgm:bulletEnabled val="1"/>
        </dgm:presLayoutVars>
      </dgm:prSet>
      <dgm:spPr/>
    </dgm:pt>
    <dgm:pt modelId="{70C080F6-5765-4E54-AF65-DFB7542B50B5}" type="pres">
      <dgm:prSet presAssocID="{E2674C43-5696-47B1-B80E-88EF52ACF174}" presName="sp" presStyleCnt="0"/>
      <dgm:spPr/>
    </dgm:pt>
    <dgm:pt modelId="{08D8A47D-7CAB-43C9-9537-3AF5F0F68762}" type="pres">
      <dgm:prSet presAssocID="{3A76E6B5-DBBA-4382-9A72-932AB05C52C9}" presName="linNode" presStyleCnt="0"/>
      <dgm:spPr/>
    </dgm:pt>
    <dgm:pt modelId="{4CACBAE4-1C0E-4FB5-8BD7-31BB1D4DF29B}" type="pres">
      <dgm:prSet presAssocID="{3A76E6B5-DBBA-4382-9A72-932AB05C52C9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C9E66682-587F-43C4-98AE-ACA986DEA7F5}" type="pres">
      <dgm:prSet presAssocID="{3A76E6B5-DBBA-4382-9A72-932AB05C52C9}" presName="descendantText" presStyleLbl="alignAccFollowNode1" presStyleIdx="1" presStyleCnt="7">
        <dgm:presLayoutVars>
          <dgm:bulletEnabled val="1"/>
        </dgm:presLayoutVars>
      </dgm:prSet>
      <dgm:spPr/>
    </dgm:pt>
    <dgm:pt modelId="{D22C6975-3B73-4126-84B9-45E91FA7B26E}" type="pres">
      <dgm:prSet presAssocID="{09359DA3-6C4C-4169-A9DC-6A86D40E8F8D}" presName="sp" presStyleCnt="0"/>
      <dgm:spPr/>
    </dgm:pt>
    <dgm:pt modelId="{271313DB-53C1-477A-AEB6-024E71D3A848}" type="pres">
      <dgm:prSet presAssocID="{9F9EA9A5-E119-4B6F-A67D-761E8D87227C}" presName="linNode" presStyleCnt="0"/>
      <dgm:spPr/>
    </dgm:pt>
    <dgm:pt modelId="{61B7F2BD-897F-42E3-9F86-77012D827D28}" type="pres">
      <dgm:prSet presAssocID="{9F9EA9A5-E119-4B6F-A67D-761E8D87227C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A7C5010-4C61-400A-825A-3CC4048E583E}" type="pres">
      <dgm:prSet presAssocID="{9F9EA9A5-E119-4B6F-A67D-761E8D87227C}" presName="descendantText" presStyleLbl="alignAccFollowNode1" presStyleIdx="2" presStyleCnt="7">
        <dgm:presLayoutVars>
          <dgm:bulletEnabled val="1"/>
        </dgm:presLayoutVars>
      </dgm:prSet>
      <dgm:spPr/>
    </dgm:pt>
    <dgm:pt modelId="{E330527D-C8B7-4957-810E-D12298605ABC}" type="pres">
      <dgm:prSet presAssocID="{DCCDE6B7-7FF8-4079-859D-49259D7B6E97}" presName="sp" presStyleCnt="0"/>
      <dgm:spPr/>
    </dgm:pt>
    <dgm:pt modelId="{B403F536-C396-41C9-88A0-8F6562E2ABBD}" type="pres">
      <dgm:prSet presAssocID="{F64A9C93-FA56-4AB3-887B-A609C8510D93}" presName="linNode" presStyleCnt="0"/>
      <dgm:spPr/>
    </dgm:pt>
    <dgm:pt modelId="{B5BCCB57-662E-46B6-9D29-5B39BA2C5D22}" type="pres">
      <dgm:prSet presAssocID="{F64A9C93-FA56-4AB3-887B-A609C8510D9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AE396EB-F6C9-4534-8226-816BF014945F}" type="pres">
      <dgm:prSet presAssocID="{F64A9C93-FA56-4AB3-887B-A609C8510D93}" presName="descendantText" presStyleLbl="alignAccFollowNode1" presStyleIdx="3" presStyleCnt="7">
        <dgm:presLayoutVars>
          <dgm:bulletEnabled val="1"/>
        </dgm:presLayoutVars>
      </dgm:prSet>
      <dgm:spPr/>
    </dgm:pt>
    <dgm:pt modelId="{F5E719A0-36C1-43B6-ADDF-D04DEF2ED368}" type="pres">
      <dgm:prSet presAssocID="{D682AFB0-A542-42CC-AEC2-69D518A14A41}" presName="sp" presStyleCnt="0"/>
      <dgm:spPr/>
    </dgm:pt>
    <dgm:pt modelId="{4E23D8E9-9D22-4B58-900B-713208ED8AE9}" type="pres">
      <dgm:prSet presAssocID="{161A5034-D50B-4CB1-A577-7AE229500B74}" presName="linNode" presStyleCnt="0"/>
      <dgm:spPr/>
    </dgm:pt>
    <dgm:pt modelId="{E96D5827-D31C-4465-B43D-2E31F6991DE2}" type="pres">
      <dgm:prSet presAssocID="{161A5034-D50B-4CB1-A577-7AE229500B7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AABBAE8D-EA6A-4A53-AAFE-E9E88B531D32}" type="pres">
      <dgm:prSet presAssocID="{161A5034-D50B-4CB1-A577-7AE229500B74}" presName="descendantText" presStyleLbl="alignAccFollowNode1" presStyleIdx="4" presStyleCnt="7">
        <dgm:presLayoutVars>
          <dgm:bulletEnabled val="1"/>
        </dgm:presLayoutVars>
      </dgm:prSet>
      <dgm:spPr/>
    </dgm:pt>
    <dgm:pt modelId="{CEA87C1A-C74A-46F5-B5BA-A0B970699A2A}" type="pres">
      <dgm:prSet presAssocID="{6E6A67DC-176E-4BB4-B866-538CC0437602}" presName="sp" presStyleCnt="0"/>
      <dgm:spPr/>
    </dgm:pt>
    <dgm:pt modelId="{4621A854-0226-4B10-835F-6153F1E30531}" type="pres">
      <dgm:prSet presAssocID="{7D41170C-9E02-410B-B981-909A2DCAE185}" presName="linNode" presStyleCnt="0"/>
      <dgm:spPr/>
    </dgm:pt>
    <dgm:pt modelId="{019135FB-A021-44F4-B5C5-EDE432FD5B36}" type="pres">
      <dgm:prSet presAssocID="{7D41170C-9E02-410B-B981-909A2DCAE18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2F7BE9AB-D522-48D0-B00C-ADD08F44DB73}" type="pres">
      <dgm:prSet presAssocID="{7D41170C-9E02-410B-B981-909A2DCAE185}" presName="descendantText" presStyleLbl="alignAccFollowNode1" presStyleIdx="5" presStyleCnt="7">
        <dgm:presLayoutVars>
          <dgm:bulletEnabled val="1"/>
        </dgm:presLayoutVars>
      </dgm:prSet>
      <dgm:spPr/>
    </dgm:pt>
    <dgm:pt modelId="{63E730E0-8FF3-4CAB-A57B-4A0CA972E51A}" type="pres">
      <dgm:prSet presAssocID="{BE91A626-3C4F-42CF-A53A-22A33D050248}" presName="sp" presStyleCnt="0"/>
      <dgm:spPr/>
    </dgm:pt>
    <dgm:pt modelId="{7F8044C6-D6B4-41F2-BF5D-AB853FCFF8CD}" type="pres">
      <dgm:prSet presAssocID="{C8B69DCF-F1B5-4F5D-B95D-3CD85097A267}" presName="linNode" presStyleCnt="0"/>
      <dgm:spPr/>
    </dgm:pt>
    <dgm:pt modelId="{DB2D9EA1-2D57-4A50-BCE9-6292786059E2}" type="pres">
      <dgm:prSet presAssocID="{C8B69DCF-F1B5-4F5D-B95D-3CD85097A26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A8E460E5-04F5-4395-B69E-1020EBE6BD72}" type="pres">
      <dgm:prSet presAssocID="{C8B69DCF-F1B5-4F5D-B95D-3CD85097A267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35CC7507-2926-43ED-9647-4609236B0C4B}" type="presOf" srcId="{7FE3F822-F02F-466E-B20E-764AE033B394}" destId="{5AE396EB-F6C9-4534-8226-816BF014945F}" srcOrd="0" destOrd="0" presId="urn:microsoft.com/office/officeart/2005/8/layout/vList5"/>
    <dgm:cxn modelId="{19654F0F-8311-4E65-94FC-35B97941B2F9}" type="presOf" srcId="{71F4C112-0BD1-4870-966E-282CFC352C32}" destId="{B58D78E6-ED2E-4251-B0BF-9C3E13463C24}" srcOrd="0" destOrd="0" presId="urn:microsoft.com/office/officeart/2005/8/layout/vList5"/>
    <dgm:cxn modelId="{1BE58C15-E49C-4B3D-9EF4-8F08DEE831D3}" srcId="{161A5034-D50B-4CB1-A577-7AE229500B74}" destId="{91E8AC57-73ED-45F8-8BBD-66BC05097A17}" srcOrd="0" destOrd="0" parTransId="{CBD3D9A7-B178-4E55-A6B3-05317674A01B}" sibTransId="{7EFC103B-D2D5-46E6-B81A-8FB100B1C1F7}"/>
    <dgm:cxn modelId="{FB5A7318-6A05-4688-8A57-3FD7124795D0}" type="presOf" srcId="{DD7ABBC3-2AF0-4FE1-B163-2250D3D3E627}" destId="{6A7C5010-4C61-400A-825A-3CC4048E583E}" srcOrd="0" destOrd="0" presId="urn:microsoft.com/office/officeart/2005/8/layout/vList5"/>
    <dgm:cxn modelId="{20B4CF24-2EB9-431C-ADFC-6F2EB5964753}" type="presOf" srcId="{AF6E3180-DD38-4632-BEB5-4E7B45061F54}" destId="{49C6F1E0-E5EF-4CC5-A964-2BA647CF7C3D}" srcOrd="0" destOrd="0" presId="urn:microsoft.com/office/officeart/2005/8/layout/vList5"/>
    <dgm:cxn modelId="{1A3D1D27-4233-4126-B5E1-2B842B9E62B4}" srcId="{71F4C112-0BD1-4870-966E-282CFC352C32}" destId="{F64A9C93-FA56-4AB3-887B-A609C8510D93}" srcOrd="3" destOrd="0" parTransId="{C6E888E4-D875-40E3-A72E-BC00A470C1CB}" sibTransId="{D682AFB0-A542-42CC-AEC2-69D518A14A41}"/>
    <dgm:cxn modelId="{975BF227-F09E-41DF-978A-BB93CBDA1E96}" type="presOf" srcId="{C8B69DCF-F1B5-4F5D-B95D-3CD85097A267}" destId="{DB2D9EA1-2D57-4A50-BCE9-6292786059E2}" srcOrd="0" destOrd="0" presId="urn:microsoft.com/office/officeart/2005/8/layout/vList5"/>
    <dgm:cxn modelId="{BA7F2334-496D-478E-BCD2-A2945FD6A04D}" srcId="{71F4C112-0BD1-4870-966E-282CFC352C32}" destId="{9F9EA9A5-E119-4B6F-A67D-761E8D87227C}" srcOrd="2" destOrd="0" parTransId="{9F9D0F03-ACE3-48E9-A09B-C40BA3909794}" sibTransId="{DCCDE6B7-7FF8-4079-859D-49259D7B6E97}"/>
    <dgm:cxn modelId="{9E1D2062-12D0-4FC2-A8E4-031557DBCE97}" srcId="{71F4C112-0BD1-4870-966E-282CFC352C32}" destId="{3A76E6B5-DBBA-4382-9A72-932AB05C52C9}" srcOrd="1" destOrd="0" parTransId="{184F24FF-A073-43C3-9D7F-0A3F69424F10}" sibTransId="{09359DA3-6C4C-4169-A9DC-6A86D40E8F8D}"/>
    <dgm:cxn modelId="{CD729D69-1F03-431F-8CE0-712B7CA61D4F}" type="presOf" srcId="{161A5034-D50B-4CB1-A577-7AE229500B74}" destId="{E96D5827-D31C-4465-B43D-2E31F6991DE2}" srcOrd="0" destOrd="0" presId="urn:microsoft.com/office/officeart/2005/8/layout/vList5"/>
    <dgm:cxn modelId="{64E4F26C-23DD-4408-A91E-9654131A5425}" srcId="{71F4C112-0BD1-4870-966E-282CFC352C32}" destId="{161A5034-D50B-4CB1-A577-7AE229500B74}" srcOrd="4" destOrd="0" parTransId="{77387A27-9205-4FAA-BFAD-C930FF866D22}" sibTransId="{6E6A67DC-176E-4BB4-B866-538CC0437602}"/>
    <dgm:cxn modelId="{1551724D-489E-4BC9-A9B3-EC360AE675F0}" type="presOf" srcId="{9F9EA9A5-E119-4B6F-A67D-761E8D87227C}" destId="{61B7F2BD-897F-42E3-9F86-77012D827D28}" srcOrd="0" destOrd="0" presId="urn:microsoft.com/office/officeart/2005/8/layout/vList5"/>
    <dgm:cxn modelId="{4B97B46F-237C-48BF-A84F-0987FB3C4D6F}" type="presOf" srcId="{88C44B18-1D66-41DF-8FC4-B61E47FC532D}" destId="{C9E66682-587F-43C4-98AE-ACA986DEA7F5}" srcOrd="0" destOrd="0" presId="urn:microsoft.com/office/officeart/2005/8/layout/vList5"/>
    <dgm:cxn modelId="{3E720470-0064-4970-890A-ECC3AD57EA16}" type="presOf" srcId="{F64A9C93-FA56-4AB3-887B-A609C8510D93}" destId="{B5BCCB57-662E-46B6-9D29-5B39BA2C5D22}" srcOrd="0" destOrd="0" presId="urn:microsoft.com/office/officeart/2005/8/layout/vList5"/>
    <dgm:cxn modelId="{3B4C5773-943F-4440-9622-BA1A49E29D15}" srcId="{3A76E6B5-DBBA-4382-9A72-932AB05C52C9}" destId="{88C44B18-1D66-41DF-8FC4-B61E47FC532D}" srcOrd="0" destOrd="0" parTransId="{0EA6E185-0DA9-41F3-A6BF-6B72A19C953F}" sibTransId="{A4B5B168-F163-4533-BBBB-BD41231F9E6A}"/>
    <dgm:cxn modelId="{94B4A355-F203-40ED-A3A2-08EFBBE66A28}" srcId="{71F4C112-0BD1-4870-966E-282CFC352C32}" destId="{AF6E3180-DD38-4632-BEB5-4E7B45061F54}" srcOrd="0" destOrd="0" parTransId="{B506228A-025F-48B8-BC5E-5731C2716776}" sibTransId="{E2674C43-5696-47B1-B80E-88EF52ACF174}"/>
    <dgm:cxn modelId="{C08F4483-D62B-4A85-8A5F-0BF4B058BB32}" type="presOf" srcId="{58A09DF9-A177-4E95-B27A-EB0FEBB6FF58}" destId="{A8E460E5-04F5-4395-B69E-1020EBE6BD72}" srcOrd="0" destOrd="0" presId="urn:microsoft.com/office/officeart/2005/8/layout/vList5"/>
    <dgm:cxn modelId="{B992B395-3F67-4FB9-B8DA-09E0D3EF02AA}" srcId="{F64A9C93-FA56-4AB3-887B-A609C8510D93}" destId="{7FE3F822-F02F-466E-B20E-764AE033B394}" srcOrd="0" destOrd="0" parTransId="{69C3D68E-06FE-4311-82A8-10186D0FB182}" sibTransId="{81FDFDB2-F2C6-461F-8C4D-3478819E74FD}"/>
    <dgm:cxn modelId="{69103F9A-5FB0-4F35-94C0-4E1AEE61A538}" srcId="{71F4C112-0BD1-4870-966E-282CFC352C32}" destId="{C8B69DCF-F1B5-4F5D-B95D-3CD85097A267}" srcOrd="6" destOrd="0" parTransId="{EBB6F084-5AE6-4042-9809-8B3427835A48}" sibTransId="{F0455B00-5FDF-4516-9A64-CD342266B4A3}"/>
    <dgm:cxn modelId="{CA664DA3-6633-4FF1-AC1E-C24D2DC24ED0}" srcId="{7D41170C-9E02-410B-B981-909A2DCAE185}" destId="{F11C6799-6C81-464A-9BC6-6B86341486F9}" srcOrd="0" destOrd="0" parTransId="{8E2E15DA-1200-431B-B209-78E9B95F278E}" sibTransId="{5E73FB78-5DC3-465D-BD6F-438A77D681B6}"/>
    <dgm:cxn modelId="{5C155BB2-8C70-44F2-9A04-C7A87EB528AD}" srcId="{AF6E3180-DD38-4632-BEB5-4E7B45061F54}" destId="{1225E5E5-8EDD-4B8E-BB00-3741AAAEDA92}" srcOrd="0" destOrd="0" parTransId="{C5F01D9E-CFC9-47A3-ACA7-976E6F00EC26}" sibTransId="{CE65222A-404E-40BF-B35F-7BC021F916FC}"/>
    <dgm:cxn modelId="{C85821BF-CB9D-4578-8970-FB4CEE6563BE}" type="presOf" srcId="{7D41170C-9E02-410B-B981-909A2DCAE185}" destId="{019135FB-A021-44F4-B5C5-EDE432FD5B36}" srcOrd="0" destOrd="0" presId="urn:microsoft.com/office/officeart/2005/8/layout/vList5"/>
    <dgm:cxn modelId="{FA0F09C3-A6D7-4C33-A00C-267B4042AD45}" type="presOf" srcId="{91E8AC57-73ED-45F8-8BBD-66BC05097A17}" destId="{AABBAE8D-EA6A-4A53-AAFE-E9E88B531D32}" srcOrd="0" destOrd="0" presId="urn:microsoft.com/office/officeart/2005/8/layout/vList5"/>
    <dgm:cxn modelId="{71AFEBC7-DF7F-4BC6-B887-F3009CCAB456}" srcId="{C8B69DCF-F1B5-4F5D-B95D-3CD85097A267}" destId="{58A09DF9-A177-4E95-B27A-EB0FEBB6FF58}" srcOrd="0" destOrd="0" parTransId="{DAEBA339-EC9B-4411-8746-68D28988E3A4}" sibTransId="{2CDDB7A5-60DF-4C98-8CFB-D3BBD87FCCBA}"/>
    <dgm:cxn modelId="{CEF653F1-AA4D-49A1-B45A-934F2147953B}" srcId="{9F9EA9A5-E119-4B6F-A67D-761E8D87227C}" destId="{DD7ABBC3-2AF0-4FE1-B163-2250D3D3E627}" srcOrd="0" destOrd="0" parTransId="{8EE443D1-9C51-4069-97E6-AA03E85ED1F9}" sibTransId="{C491339B-0318-4CD6-B183-2EBF460A77FB}"/>
    <dgm:cxn modelId="{620EF3F1-03D3-4642-8CAB-D4B020673682}" type="presOf" srcId="{3A76E6B5-DBBA-4382-9A72-932AB05C52C9}" destId="{4CACBAE4-1C0E-4FB5-8BD7-31BB1D4DF29B}" srcOrd="0" destOrd="0" presId="urn:microsoft.com/office/officeart/2005/8/layout/vList5"/>
    <dgm:cxn modelId="{328C25F8-6319-4BF9-9638-97D6C9EF585D}" type="presOf" srcId="{F11C6799-6C81-464A-9BC6-6B86341486F9}" destId="{2F7BE9AB-D522-48D0-B00C-ADD08F44DB73}" srcOrd="0" destOrd="0" presId="urn:microsoft.com/office/officeart/2005/8/layout/vList5"/>
    <dgm:cxn modelId="{877CFBFC-C9F3-4333-BB16-A3C0BA8EDA77}" type="presOf" srcId="{1225E5E5-8EDD-4B8E-BB00-3741AAAEDA92}" destId="{66915F0A-3E96-4009-AA91-3896A224459E}" srcOrd="0" destOrd="0" presId="urn:microsoft.com/office/officeart/2005/8/layout/vList5"/>
    <dgm:cxn modelId="{5204B3FE-DCC9-45B0-AF25-C644D8F839F2}" srcId="{71F4C112-0BD1-4870-966E-282CFC352C32}" destId="{7D41170C-9E02-410B-B981-909A2DCAE185}" srcOrd="5" destOrd="0" parTransId="{9D205461-7F22-47F0-9773-CB7DA2634599}" sibTransId="{BE91A626-3C4F-42CF-A53A-22A33D050248}"/>
    <dgm:cxn modelId="{18B5C976-62B8-4BF3-BB2F-B968052432FD}" type="presParOf" srcId="{B58D78E6-ED2E-4251-B0BF-9C3E13463C24}" destId="{CFF56158-137D-4950-8AB0-C68728830BBB}" srcOrd="0" destOrd="0" presId="urn:microsoft.com/office/officeart/2005/8/layout/vList5"/>
    <dgm:cxn modelId="{0B085FBE-3A1C-4E83-BA68-03E1CDC98C75}" type="presParOf" srcId="{CFF56158-137D-4950-8AB0-C68728830BBB}" destId="{49C6F1E0-E5EF-4CC5-A964-2BA647CF7C3D}" srcOrd="0" destOrd="0" presId="urn:microsoft.com/office/officeart/2005/8/layout/vList5"/>
    <dgm:cxn modelId="{22EB345C-19E5-441F-9B83-291EE9443C55}" type="presParOf" srcId="{CFF56158-137D-4950-8AB0-C68728830BBB}" destId="{66915F0A-3E96-4009-AA91-3896A224459E}" srcOrd="1" destOrd="0" presId="urn:microsoft.com/office/officeart/2005/8/layout/vList5"/>
    <dgm:cxn modelId="{CF8EED55-0BD4-4F0D-ABBF-898A9B36736C}" type="presParOf" srcId="{B58D78E6-ED2E-4251-B0BF-9C3E13463C24}" destId="{70C080F6-5765-4E54-AF65-DFB7542B50B5}" srcOrd="1" destOrd="0" presId="urn:microsoft.com/office/officeart/2005/8/layout/vList5"/>
    <dgm:cxn modelId="{252B310C-18F1-4FBA-A2F3-6870471E6BE7}" type="presParOf" srcId="{B58D78E6-ED2E-4251-B0BF-9C3E13463C24}" destId="{08D8A47D-7CAB-43C9-9537-3AF5F0F68762}" srcOrd="2" destOrd="0" presId="urn:microsoft.com/office/officeart/2005/8/layout/vList5"/>
    <dgm:cxn modelId="{FE67B342-B707-4BF9-B07F-B421229F1892}" type="presParOf" srcId="{08D8A47D-7CAB-43C9-9537-3AF5F0F68762}" destId="{4CACBAE4-1C0E-4FB5-8BD7-31BB1D4DF29B}" srcOrd="0" destOrd="0" presId="urn:microsoft.com/office/officeart/2005/8/layout/vList5"/>
    <dgm:cxn modelId="{081F4981-0F4C-4DAF-99B0-F25AD3DF07A2}" type="presParOf" srcId="{08D8A47D-7CAB-43C9-9537-3AF5F0F68762}" destId="{C9E66682-587F-43C4-98AE-ACA986DEA7F5}" srcOrd="1" destOrd="0" presId="urn:microsoft.com/office/officeart/2005/8/layout/vList5"/>
    <dgm:cxn modelId="{02E14141-98C2-41B4-A104-1D4AF32B6E7D}" type="presParOf" srcId="{B58D78E6-ED2E-4251-B0BF-9C3E13463C24}" destId="{D22C6975-3B73-4126-84B9-45E91FA7B26E}" srcOrd="3" destOrd="0" presId="urn:microsoft.com/office/officeart/2005/8/layout/vList5"/>
    <dgm:cxn modelId="{D76B1305-62D4-4662-877B-979E633DBBE0}" type="presParOf" srcId="{B58D78E6-ED2E-4251-B0BF-9C3E13463C24}" destId="{271313DB-53C1-477A-AEB6-024E71D3A848}" srcOrd="4" destOrd="0" presId="urn:microsoft.com/office/officeart/2005/8/layout/vList5"/>
    <dgm:cxn modelId="{D7DACF74-F676-446F-9F31-E6CC5BFE7A4C}" type="presParOf" srcId="{271313DB-53C1-477A-AEB6-024E71D3A848}" destId="{61B7F2BD-897F-42E3-9F86-77012D827D28}" srcOrd="0" destOrd="0" presId="urn:microsoft.com/office/officeart/2005/8/layout/vList5"/>
    <dgm:cxn modelId="{CBD694A2-D7C2-43C4-9702-1F540EDE8DE8}" type="presParOf" srcId="{271313DB-53C1-477A-AEB6-024E71D3A848}" destId="{6A7C5010-4C61-400A-825A-3CC4048E583E}" srcOrd="1" destOrd="0" presId="urn:microsoft.com/office/officeart/2005/8/layout/vList5"/>
    <dgm:cxn modelId="{CE874ED8-A6C0-4B23-9C49-69F37B9418F8}" type="presParOf" srcId="{B58D78E6-ED2E-4251-B0BF-9C3E13463C24}" destId="{E330527D-C8B7-4957-810E-D12298605ABC}" srcOrd="5" destOrd="0" presId="urn:microsoft.com/office/officeart/2005/8/layout/vList5"/>
    <dgm:cxn modelId="{4F5DC8DB-070E-4B97-8439-E61CA261F4E4}" type="presParOf" srcId="{B58D78E6-ED2E-4251-B0BF-9C3E13463C24}" destId="{B403F536-C396-41C9-88A0-8F6562E2ABBD}" srcOrd="6" destOrd="0" presId="urn:microsoft.com/office/officeart/2005/8/layout/vList5"/>
    <dgm:cxn modelId="{69E7A223-7615-462C-9268-B8CEF0F7DCC4}" type="presParOf" srcId="{B403F536-C396-41C9-88A0-8F6562E2ABBD}" destId="{B5BCCB57-662E-46B6-9D29-5B39BA2C5D22}" srcOrd="0" destOrd="0" presId="urn:microsoft.com/office/officeart/2005/8/layout/vList5"/>
    <dgm:cxn modelId="{2647FF9A-6694-4F46-837B-64410A417F7C}" type="presParOf" srcId="{B403F536-C396-41C9-88A0-8F6562E2ABBD}" destId="{5AE396EB-F6C9-4534-8226-816BF014945F}" srcOrd="1" destOrd="0" presId="urn:microsoft.com/office/officeart/2005/8/layout/vList5"/>
    <dgm:cxn modelId="{A7C16A4A-04C8-46E4-8DA0-890242F26CE8}" type="presParOf" srcId="{B58D78E6-ED2E-4251-B0BF-9C3E13463C24}" destId="{F5E719A0-36C1-43B6-ADDF-D04DEF2ED368}" srcOrd="7" destOrd="0" presId="urn:microsoft.com/office/officeart/2005/8/layout/vList5"/>
    <dgm:cxn modelId="{0A9524C8-34AB-43AE-8D40-D7638C9305BE}" type="presParOf" srcId="{B58D78E6-ED2E-4251-B0BF-9C3E13463C24}" destId="{4E23D8E9-9D22-4B58-900B-713208ED8AE9}" srcOrd="8" destOrd="0" presId="urn:microsoft.com/office/officeart/2005/8/layout/vList5"/>
    <dgm:cxn modelId="{B5801859-FE72-4244-944E-9277435CC0F4}" type="presParOf" srcId="{4E23D8E9-9D22-4B58-900B-713208ED8AE9}" destId="{E96D5827-D31C-4465-B43D-2E31F6991DE2}" srcOrd="0" destOrd="0" presId="urn:microsoft.com/office/officeart/2005/8/layout/vList5"/>
    <dgm:cxn modelId="{73C3FB88-7510-46BE-95C6-282F8B3B6B5B}" type="presParOf" srcId="{4E23D8E9-9D22-4B58-900B-713208ED8AE9}" destId="{AABBAE8D-EA6A-4A53-AAFE-E9E88B531D32}" srcOrd="1" destOrd="0" presId="urn:microsoft.com/office/officeart/2005/8/layout/vList5"/>
    <dgm:cxn modelId="{8CF37D18-3F9E-4569-8A2A-963F78E7A1FF}" type="presParOf" srcId="{B58D78E6-ED2E-4251-B0BF-9C3E13463C24}" destId="{CEA87C1A-C74A-46F5-B5BA-A0B970699A2A}" srcOrd="9" destOrd="0" presId="urn:microsoft.com/office/officeart/2005/8/layout/vList5"/>
    <dgm:cxn modelId="{39BA29A6-3300-41EF-A42C-825C01A9A4A9}" type="presParOf" srcId="{B58D78E6-ED2E-4251-B0BF-9C3E13463C24}" destId="{4621A854-0226-4B10-835F-6153F1E30531}" srcOrd="10" destOrd="0" presId="urn:microsoft.com/office/officeart/2005/8/layout/vList5"/>
    <dgm:cxn modelId="{F36D3810-672F-4664-B0F5-77D1E71D89EA}" type="presParOf" srcId="{4621A854-0226-4B10-835F-6153F1E30531}" destId="{019135FB-A021-44F4-B5C5-EDE432FD5B36}" srcOrd="0" destOrd="0" presId="urn:microsoft.com/office/officeart/2005/8/layout/vList5"/>
    <dgm:cxn modelId="{F93CAC10-3A61-46AA-B767-4EF81150064C}" type="presParOf" srcId="{4621A854-0226-4B10-835F-6153F1E30531}" destId="{2F7BE9AB-D522-48D0-B00C-ADD08F44DB73}" srcOrd="1" destOrd="0" presId="urn:microsoft.com/office/officeart/2005/8/layout/vList5"/>
    <dgm:cxn modelId="{639F4771-9BF3-4421-BD66-1BD50EE77102}" type="presParOf" srcId="{B58D78E6-ED2E-4251-B0BF-9C3E13463C24}" destId="{63E730E0-8FF3-4CAB-A57B-4A0CA972E51A}" srcOrd="11" destOrd="0" presId="urn:microsoft.com/office/officeart/2005/8/layout/vList5"/>
    <dgm:cxn modelId="{B792DAF7-DCEB-40D1-AE9F-C06CFC924D02}" type="presParOf" srcId="{B58D78E6-ED2E-4251-B0BF-9C3E13463C24}" destId="{7F8044C6-D6B4-41F2-BF5D-AB853FCFF8CD}" srcOrd="12" destOrd="0" presId="urn:microsoft.com/office/officeart/2005/8/layout/vList5"/>
    <dgm:cxn modelId="{BF6DE64D-69BF-4A67-9975-F67013F7E07A}" type="presParOf" srcId="{7F8044C6-D6B4-41F2-BF5D-AB853FCFF8CD}" destId="{DB2D9EA1-2D57-4A50-BCE9-6292786059E2}" srcOrd="0" destOrd="0" presId="urn:microsoft.com/office/officeart/2005/8/layout/vList5"/>
    <dgm:cxn modelId="{A8365EDF-DBFC-4C52-AA9C-D17DA16CC701}" type="presParOf" srcId="{7F8044C6-D6B4-41F2-BF5D-AB853FCFF8CD}" destId="{A8E460E5-04F5-4395-B69E-1020EBE6BD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B273A-5C19-4DA2-961F-A87A31CC21A9}" type="doc">
      <dgm:prSet loTypeId="urn:microsoft.com/office/officeart/2005/8/layout/vList5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452F6D6-DA20-4C5A-8971-DA80DF35D060}">
      <dgm:prSet/>
      <dgm:spPr/>
      <dgm:t>
        <a:bodyPr/>
        <a:lstStyle/>
        <a:p>
          <a:r>
            <a:rPr lang="en-US" dirty="0"/>
            <a:t>Equal</a:t>
          </a:r>
        </a:p>
      </dgm:t>
    </dgm:pt>
    <dgm:pt modelId="{EE66C75A-AC80-4878-8449-8ADD4746DB9C}" type="parTrans" cxnId="{F3DB81BC-A1A4-4337-91DF-040A6F3FBE9D}">
      <dgm:prSet/>
      <dgm:spPr/>
      <dgm:t>
        <a:bodyPr/>
        <a:lstStyle/>
        <a:p>
          <a:endParaRPr lang="en-US"/>
        </a:p>
      </dgm:t>
    </dgm:pt>
    <dgm:pt modelId="{59DAF27A-8EC9-4E3F-9D38-72812A10FBE8}" type="sibTrans" cxnId="{F3DB81BC-A1A4-4337-91DF-040A6F3FBE9D}">
      <dgm:prSet/>
      <dgm:spPr/>
      <dgm:t>
        <a:bodyPr/>
        <a:lstStyle/>
        <a:p>
          <a:endParaRPr lang="en-US"/>
        </a:p>
      </dgm:t>
    </dgm:pt>
    <dgm:pt modelId="{70CB8098-5CF5-46A4-A579-2F11525C9F0D}">
      <dgm:prSet/>
      <dgm:spPr/>
      <dgm:t>
        <a:bodyPr/>
        <a:lstStyle/>
        <a:p>
          <a:r>
            <a:rPr lang="en-US" dirty="0"/>
            <a:t>Not Equal</a:t>
          </a:r>
        </a:p>
      </dgm:t>
    </dgm:pt>
    <dgm:pt modelId="{168C739D-F332-483D-8358-B52424F95027}" type="parTrans" cxnId="{4BA0BB06-2E16-4B7B-A2F6-BB80C2A6FF16}">
      <dgm:prSet/>
      <dgm:spPr/>
      <dgm:t>
        <a:bodyPr/>
        <a:lstStyle/>
        <a:p>
          <a:endParaRPr lang="en-US"/>
        </a:p>
      </dgm:t>
    </dgm:pt>
    <dgm:pt modelId="{F35D58BC-BD10-4C73-9E67-6176FA46DBD2}" type="sibTrans" cxnId="{4BA0BB06-2E16-4B7B-A2F6-BB80C2A6FF16}">
      <dgm:prSet/>
      <dgm:spPr/>
      <dgm:t>
        <a:bodyPr/>
        <a:lstStyle/>
        <a:p>
          <a:endParaRPr lang="en-US"/>
        </a:p>
      </dgm:t>
    </dgm:pt>
    <dgm:pt modelId="{010646E4-DC38-4B72-9CB7-117254C9510D}">
      <dgm:prSet/>
      <dgm:spPr/>
      <dgm:t>
        <a:bodyPr/>
        <a:lstStyle/>
        <a:p>
          <a:r>
            <a:rPr lang="en-US" dirty="0"/>
            <a:t>Greater Than</a:t>
          </a:r>
        </a:p>
      </dgm:t>
    </dgm:pt>
    <dgm:pt modelId="{CC78D06F-2E71-48D4-A288-74EAB9AD2202}" type="parTrans" cxnId="{FB0263D2-F91E-4F7E-BE6F-663E4CA5B913}">
      <dgm:prSet/>
      <dgm:spPr/>
      <dgm:t>
        <a:bodyPr/>
        <a:lstStyle/>
        <a:p>
          <a:endParaRPr lang="en-US"/>
        </a:p>
      </dgm:t>
    </dgm:pt>
    <dgm:pt modelId="{7A9983D5-A3F0-4297-A569-DC26E7B13BEC}" type="sibTrans" cxnId="{FB0263D2-F91E-4F7E-BE6F-663E4CA5B913}">
      <dgm:prSet/>
      <dgm:spPr/>
      <dgm:t>
        <a:bodyPr/>
        <a:lstStyle/>
        <a:p>
          <a:endParaRPr lang="en-US"/>
        </a:p>
      </dgm:t>
    </dgm:pt>
    <dgm:pt modelId="{F6335C0F-E215-4057-9F2E-42764B4D2F32}">
      <dgm:prSet/>
      <dgm:spPr/>
      <dgm:t>
        <a:bodyPr/>
        <a:lstStyle/>
        <a:p>
          <a:r>
            <a:rPr lang="en-US" dirty="0"/>
            <a:t>Less Than</a:t>
          </a:r>
        </a:p>
      </dgm:t>
    </dgm:pt>
    <dgm:pt modelId="{89EBD6A0-6324-4BDA-9A1F-46A29EDFB676}" type="parTrans" cxnId="{6D965683-4B60-4DFE-894E-364E1D6ED5D2}">
      <dgm:prSet/>
      <dgm:spPr/>
      <dgm:t>
        <a:bodyPr/>
        <a:lstStyle/>
        <a:p>
          <a:endParaRPr lang="en-US"/>
        </a:p>
      </dgm:t>
    </dgm:pt>
    <dgm:pt modelId="{B2D12983-6B82-4D51-A853-12D836102D2B}" type="sibTrans" cxnId="{6D965683-4B60-4DFE-894E-364E1D6ED5D2}">
      <dgm:prSet/>
      <dgm:spPr/>
      <dgm:t>
        <a:bodyPr/>
        <a:lstStyle/>
        <a:p>
          <a:endParaRPr lang="en-US"/>
        </a:p>
      </dgm:t>
    </dgm:pt>
    <dgm:pt modelId="{98E5BD7F-5E4A-4638-983E-7C6F946C243B}">
      <dgm:prSet/>
      <dgm:spPr/>
      <dgm:t>
        <a:bodyPr/>
        <a:lstStyle/>
        <a:p>
          <a:r>
            <a:rPr lang="en-US" dirty="0"/>
            <a:t>Greater Than or Equal To</a:t>
          </a:r>
        </a:p>
      </dgm:t>
    </dgm:pt>
    <dgm:pt modelId="{2E4212D6-12D1-45DF-91B9-877CB93EEC98}" type="parTrans" cxnId="{A970ED68-95DE-4337-B549-7237F2927F60}">
      <dgm:prSet/>
      <dgm:spPr/>
      <dgm:t>
        <a:bodyPr/>
        <a:lstStyle/>
        <a:p>
          <a:endParaRPr lang="en-US"/>
        </a:p>
      </dgm:t>
    </dgm:pt>
    <dgm:pt modelId="{B2DF776F-F4D8-4833-B873-9938E3A39211}" type="sibTrans" cxnId="{A970ED68-95DE-4337-B549-7237F2927F60}">
      <dgm:prSet/>
      <dgm:spPr/>
      <dgm:t>
        <a:bodyPr/>
        <a:lstStyle/>
        <a:p>
          <a:endParaRPr lang="en-US"/>
        </a:p>
      </dgm:t>
    </dgm:pt>
    <dgm:pt modelId="{F4D503C3-D3D2-4B51-B9B9-F7B2BB932837}">
      <dgm:prSet/>
      <dgm:spPr/>
      <dgm:t>
        <a:bodyPr/>
        <a:lstStyle/>
        <a:p>
          <a:r>
            <a:rPr lang="en-US" dirty="0"/>
            <a:t>Less Than or Equal To</a:t>
          </a:r>
        </a:p>
      </dgm:t>
    </dgm:pt>
    <dgm:pt modelId="{90C7D05F-D1D9-4712-B654-3F765807CC13}" type="parTrans" cxnId="{656337C5-7BB7-472B-83BC-1F0A2DF280D9}">
      <dgm:prSet/>
      <dgm:spPr/>
      <dgm:t>
        <a:bodyPr/>
        <a:lstStyle/>
        <a:p>
          <a:endParaRPr lang="en-US"/>
        </a:p>
      </dgm:t>
    </dgm:pt>
    <dgm:pt modelId="{D9634C14-986E-4BD5-BB60-7C9AB4E06C32}" type="sibTrans" cxnId="{656337C5-7BB7-472B-83BC-1F0A2DF280D9}">
      <dgm:prSet/>
      <dgm:spPr/>
      <dgm:t>
        <a:bodyPr/>
        <a:lstStyle/>
        <a:p>
          <a:endParaRPr lang="en-US"/>
        </a:p>
      </dgm:t>
    </dgm:pt>
    <dgm:pt modelId="{C46A0F38-AEFE-44D4-ADF1-CBAEB624F142}">
      <dgm:prSet/>
      <dgm:spPr/>
      <dgm:t>
        <a:bodyPr/>
        <a:lstStyle/>
        <a:p>
          <a:r>
            <a:rPr lang="en-US" dirty="0"/>
            <a:t>==</a:t>
          </a:r>
          <a:endParaRPr lang="en-GB" dirty="0"/>
        </a:p>
      </dgm:t>
    </dgm:pt>
    <dgm:pt modelId="{0C04B94E-16AA-49D9-804C-D6B181E14632}" type="parTrans" cxnId="{C4D3AB21-96D4-4639-9835-2FBF67BF59DE}">
      <dgm:prSet/>
      <dgm:spPr/>
      <dgm:t>
        <a:bodyPr/>
        <a:lstStyle/>
        <a:p>
          <a:endParaRPr lang="en-GB"/>
        </a:p>
      </dgm:t>
    </dgm:pt>
    <dgm:pt modelId="{33F65D8A-3277-436F-AD4E-55F5560C8AC7}" type="sibTrans" cxnId="{C4D3AB21-96D4-4639-9835-2FBF67BF59DE}">
      <dgm:prSet/>
      <dgm:spPr/>
      <dgm:t>
        <a:bodyPr/>
        <a:lstStyle/>
        <a:p>
          <a:endParaRPr lang="en-GB"/>
        </a:p>
      </dgm:t>
    </dgm:pt>
    <dgm:pt modelId="{05C687A4-E0C8-4E97-95B6-A5A4A9286088}">
      <dgm:prSet/>
      <dgm:spPr/>
      <dgm:t>
        <a:bodyPr/>
        <a:lstStyle/>
        <a:p>
          <a:r>
            <a:rPr lang="en-US" dirty="0"/>
            <a:t> !=</a:t>
          </a:r>
        </a:p>
      </dgm:t>
    </dgm:pt>
    <dgm:pt modelId="{42A28379-4CF0-4B74-B799-164FAD7FE9C3}" type="parTrans" cxnId="{C9D88FFB-1BF8-4673-AB73-C550F52FCA8B}">
      <dgm:prSet/>
      <dgm:spPr/>
      <dgm:t>
        <a:bodyPr/>
        <a:lstStyle/>
        <a:p>
          <a:endParaRPr lang="en-GB"/>
        </a:p>
      </dgm:t>
    </dgm:pt>
    <dgm:pt modelId="{DA628E4E-D593-4E7A-A7B9-CD1981D89E82}" type="sibTrans" cxnId="{C9D88FFB-1BF8-4673-AB73-C550F52FCA8B}">
      <dgm:prSet/>
      <dgm:spPr/>
      <dgm:t>
        <a:bodyPr/>
        <a:lstStyle/>
        <a:p>
          <a:endParaRPr lang="en-GB"/>
        </a:p>
      </dgm:t>
    </dgm:pt>
    <dgm:pt modelId="{A88FB23F-4A88-43EB-BA8B-AFA273492D7A}">
      <dgm:prSet/>
      <dgm:spPr/>
      <dgm:t>
        <a:bodyPr/>
        <a:lstStyle/>
        <a:p>
          <a:r>
            <a:rPr lang="en-US" dirty="0"/>
            <a:t>&gt;</a:t>
          </a:r>
        </a:p>
      </dgm:t>
    </dgm:pt>
    <dgm:pt modelId="{3515549F-C66A-4E4B-9162-BC77442B71EB}" type="parTrans" cxnId="{A205DC0A-BD0A-45C5-A382-72B781F7D60A}">
      <dgm:prSet/>
      <dgm:spPr/>
      <dgm:t>
        <a:bodyPr/>
        <a:lstStyle/>
        <a:p>
          <a:endParaRPr lang="en-GB"/>
        </a:p>
      </dgm:t>
    </dgm:pt>
    <dgm:pt modelId="{31EC429C-5FAB-43BA-9DE0-D5D482FACD63}" type="sibTrans" cxnId="{A205DC0A-BD0A-45C5-A382-72B781F7D60A}">
      <dgm:prSet/>
      <dgm:spPr/>
      <dgm:t>
        <a:bodyPr/>
        <a:lstStyle/>
        <a:p>
          <a:endParaRPr lang="en-GB"/>
        </a:p>
      </dgm:t>
    </dgm:pt>
    <dgm:pt modelId="{0FBA70E9-3A80-4DF8-BF81-28EF9CB43695}">
      <dgm:prSet/>
      <dgm:spPr/>
      <dgm:t>
        <a:bodyPr/>
        <a:lstStyle/>
        <a:p>
          <a:r>
            <a:rPr lang="en-US" dirty="0"/>
            <a:t>&lt;</a:t>
          </a:r>
        </a:p>
      </dgm:t>
    </dgm:pt>
    <dgm:pt modelId="{40022A07-1A9D-4D2F-89A8-8AABC803EB63}" type="parTrans" cxnId="{B50049A8-3E5A-4770-B8D1-6FFF47C8ED60}">
      <dgm:prSet/>
      <dgm:spPr/>
      <dgm:t>
        <a:bodyPr/>
        <a:lstStyle/>
        <a:p>
          <a:endParaRPr lang="en-GB"/>
        </a:p>
      </dgm:t>
    </dgm:pt>
    <dgm:pt modelId="{F845C780-4C51-4DD7-B404-F048476B75E0}" type="sibTrans" cxnId="{B50049A8-3E5A-4770-B8D1-6FFF47C8ED60}">
      <dgm:prSet/>
      <dgm:spPr/>
      <dgm:t>
        <a:bodyPr/>
        <a:lstStyle/>
        <a:p>
          <a:endParaRPr lang="en-GB"/>
        </a:p>
      </dgm:t>
    </dgm:pt>
    <dgm:pt modelId="{B545B18E-84F0-455A-A8A1-8EA18A7626F1}">
      <dgm:prSet/>
      <dgm:spPr/>
      <dgm:t>
        <a:bodyPr/>
        <a:lstStyle/>
        <a:p>
          <a:r>
            <a:rPr lang="en-US" dirty="0"/>
            <a:t>&gt;=</a:t>
          </a:r>
        </a:p>
      </dgm:t>
    </dgm:pt>
    <dgm:pt modelId="{F3AB4C38-5A77-46E8-9E54-B8A54887170D}" type="parTrans" cxnId="{DD4C25FA-FB9C-42F7-8CB1-3A1E6B0054FB}">
      <dgm:prSet/>
      <dgm:spPr/>
      <dgm:t>
        <a:bodyPr/>
        <a:lstStyle/>
        <a:p>
          <a:endParaRPr lang="en-GB"/>
        </a:p>
      </dgm:t>
    </dgm:pt>
    <dgm:pt modelId="{D1F9B13C-0292-4C64-A628-B09117F1D0B1}" type="sibTrans" cxnId="{DD4C25FA-FB9C-42F7-8CB1-3A1E6B0054FB}">
      <dgm:prSet/>
      <dgm:spPr/>
      <dgm:t>
        <a:bodyPr/>
        <a:lstStyle/>
        <a:p>
          <a:endParaRPr lang="en-GB"/>
        </a:p>
      </dgm:t>
    </dgm:pt>
    <dgm:pt modelId="{3B1E8AD5-9C1C-4E81-8B69-AB4AC1075350}">
      <dgm:prSet/>
      <dgm:spPr/>
      <dgm:t>
        <a:bodyPr/>
        <a:lstStyle/>
        <a:p>
          <a:r>
            <a:rPr lang="en-US" dirty="0"/>
            <a:t>&lt;=</a:t>
          </a:r>
        </a:p>
      </dgm:t>
    </dgm:pt>
    <dgm:pt modelId="{E69EDA0A-2CD5-49DD-9C73-062F8E8AD578}" type="parTrans" cxnId="{D238CDAD-55C4-4E7B-A9AF-969FDA1AD5D2}">
      <dgm:prSet/>
      <dgm:spPr/>
      <dgm:t>
        <a:bodyPr/>
        <a:lstStyle/>
        <a:p>
          <a:endParaRPr lang="en-GB"/>
        </a:p>
      </dgm:t>
    </dgm:pt>
    <dgm:pt modelId="{E295A8CC-40FB-4F2F-AF97-2AB62AAE3222}" type="sibTrans" cxnId="{D238CDAD-55C4-4E7B-A9AF-969FDA1AD5D2}">
      <dgm:prSet/>
      <dgm:spPr/>
      <dgm:t>
        <a:bodyPr/>
        <a:lstStyle/>
        <a:p>
          <a:endParaRPr lang="en-GB"/>
        </a:p>
      </dgm:t>
    </dgm:pt>
    <dgm:pt modelId="{AE951A97-65A0-4BEA-B3E9-FC6012EA48CA}" type="pres">
      <dgm:prSet presAssocID="{C8DB273A-5C19-4DA2-961F-A87A31CC21A9}" presName="Name0" presStyleCnt="0">
        <dgm:presLayoutVars>
          <dgm:dir/>
          <dgm:animLvl val="lvl"/>
          <dgm:resizeHandles val="exact"/>
        </dgm:presLayoutVars>
      </dgm:prSet>
      <dgm:spPr/>
    </dgm:pt>
    <dgm:pt modelId="{2DC9B784-67F9-47AC-BCDB-EAD842D0E7DB}" type="pres">
      <dgm:prSet presAssocID="{C46A0F38-AEFE-44D4-ADF1-CBAEB624F142}" presName="linNode" presStyleCnt="0"/>
      <dgm:spPr/>
    </dgm:pt>
    <dgm:pt modelId="{154EC6A1-3B94-47C6-9F86-7536EFBB7013}" type="pres">
      <dgm:prSet presAssocID="{C46A0F38-AEFE-44D4-ADF1-CBAEB624F14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EFE34BA-3AF7-411D-8A37-77FA36642F5B}" type="pres">
      <dgm:prSet presAssocID="{C46A0F38-AEFE-44D4-ADF1-CBAEB624F142}" presName="descendantText" presStyleLbl="alignAccFollowNode1" presStyleIdx="0" presStyleCnt="6">
        <dgm:presLayoutVars>
          <dgm:bulletEnabled val="1"/>
        </dgm:presLayoutVars>
      </dgm:prSet>
      <dgm:spPr/>
    </dgm:pt>
    <dgm:pt modelId="{D9285F02-3EB1-4790-ACD0-3E5240B6ECC4}" type="pres">
      <dgm:prSet presAssocID="{33F65D8A-3277-436F-AD4E-55F5560C8AC7}" presName="sp" presStyleCnt="0"/>
      <dgm:spPr/>
    </dgm:pt>
    <dgm:pt modelId="{00B54063-4C14-4715-9455-472E5B5D55C4}" type="pres">
      <dgm:prSet presAssocID="{05C687A4-E0C8-4E97-95B6-A5A4A9286088}" presName="linNode" presStyleCnt="0"/>
      <dgm:spPr/>
    </dgm:pt>
    <dgm:pt modelId="{FEC069D1-38CC-4B10-8B03-D74EFC98556C}" type="pres">
      <dgm:prSet presAssocID="{05C687A4-E0C8-4E97-95B6-A5A4A928608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4C92B57-3BDB-4974-88F3-9DA1FFF832B8}" type="pres">
      <dgm:prSet presAssocID="{05C687A4-E0C8-4E97-95B6-A5A4A9286088}" presName="descendantText" presStyleLbl="alignAccFollowNode1" presStyleIdx="1" presStyleCnt="6">
        <dgm:presLayoutVars>
          <dgm:bulletEnabled val="1"/>
        </dgm:presLayoutVars>
      </dgm:prSet>
      <dgm:spPr/>
    </dgm:pt>
    <dgm:pt modelId="{92655C66-F8C1-4898-9D50-D5C6E513729C}" type="pres">
      <dgm:prSet presAssocID="{DA628E4E-D593-4E7A-A7B9-CD1981D89E82}" presName="sp" presStyleCnt="0"/>
      <dgm:spPr/>
    </dgm:pt>
    <dgm:pt modelId="{F9391F8D-DE15-4CE3-B1F6-34433EB00C6E}" type="pres">
      <dgm:prSet presAssocID="{A88FB23F-4A88-43EB-BA8B-AFA273492D7A}" presName="linNode" presStyleCnt="0"/>
      <dgm:spPr/>
    </dgm:pt>
    <dgm:pt modelId="{1A705285-9EFA-4B23-8920-D19A08E18470}" type="pres">
      <dgm:prSet presAssocID="{A88FB23F-4A88-43EB-BA8B-AFA273492D7A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80C951D-3987-41F3-ADCD-6745AD42CA14}" type="pres">
      <dgm:prSet presAssocID="{A88FB23F-4A88-43EB-BA8B-AFA273492D7A}" presName="descendantText" presStyleLbl="alignAccFollowNode1" presStyleIdx="2" presStyleCnt="6">
        <dgm:presLayoutVars>
          <dgm:bulletEnabled val="1"/>
        </dgm:presLayoutVars>
      </dgm:prSet>
      <dgm:spPr/>
    </dgm:pt>
    <dgm:pt modelId="{B7CE6F13-8D3E-4155-8E36-BC3FB2CA111C}" type="pres">
      <dgm:prSet presAssocID="{31EC429C-5FAB-43BA-9DE0-D5D482FACD63}" presName="sp" presStyleCnt="0"/>
      <dgm:spPr/>
    </dgm:pt>
    <dgm:pt modelId="{6F2DD9A1-6253-4345-B210-FFBAF0193AE6}" type="pres">
      <dgm:prSet presAssocID="{0FBA70E9-3A80-4DF8-BF81-28EF9CB43695}" presName="linNode" presStyleCnt="0"/>
      <dgm:spPr/>
    </dgm:pt>
    <dgm:pt modelId="{C985AF9A-291B-42BB-9FAD-7349E16DE4C4}" type="pres">
      <dgm:prSet presAssocID="{0FBA70E9-3A80-4DF8-BF81-28EF9CB4369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1CD6E78-106E-438B-A7E4-EF72CF2191C9}" type="pres">
      <dgm:prSet presAssocID="{0FBA70E9-3A80-4DF8-BF81-28EF9CB43695}" presName="descendantText" presStyleLbl="alignAccFollowNode1" presStyleIdx="3" presStyleCnt="6">
        <dgm:presLayoutVars>
          <dgm:bulletEnabled val="1"/>
        </dgm:presLayoutVars>
      </dgm:prSet>
      <dgm:spPr/>
    </dgm:pt>
    <dgm:pt modelId="{6113D214-D32A-4A56-BE55-1CB20F1765B0}" type="pres">
      <dgm:prSet presAssocID="{F845C780-4C51-4DD7-B404-F048476B75E0}" presName="sp" presStyleCnt="0"/>
      <dgm:spPr/>
    </dgm:pt>
    <dgm:pt modelId="{6320884A-E617-4250-A51D-7A8EB9AAB0AC}" type="pres">
      <dgm:prSet presAssocID="{B545B18E-84F0-455A-A8A1-8EA18A7626F1}" presName="linNode" presStyleCnt="0"/>
      <dgm:spPr/>
    </dgm:pt>
    <dgm:pt modelId="{112A37E1-0610-495B-8034-52744F77EA93}" type="pres">
      <dgm:prSet presAssocID="{B545B18E-84F0-455A-A8A1-8EA18A7626F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00E29EC-3E65-4B00-8186-910F7AC9A80F}" type="pres">
      <dgm:prSet presAssocID="{B545B18E-84F0-455A-A8A1-8EA18A7626F1}" presName="descendantText" presStyleLbl="alignAccFollowNode1" presStyleIdx="4" presStyleCnt="6">
        <dgm:presLayoutVars>
          <dgm:bulletEnabled val="1"/>
        </dgm:presLayoutVars>
      </dgm:prSet>
      <dgm:spPr/>
    </dgm:pt>
    <dgm:pt modelId="{973C5250-D1FC-43F4-8EE6-D399863B2C40}" type="pres">
      <dgm:prSet presAssocID="{D1F9B13C-0292-4C64-A628-B09117F1D0B1}" presName="sp" presStyleCnt="0"/>
      <dgm:spPr/>
    </dgm:pt>
    <dgm:pt modelId="{9DFE3F4B-9FA3-4762-98B3-5267E4ACC745}" type="pres">
      <dgm:prSet presAssocID="{3B1E8AD5-9C1C-4E81-8B69-AB4AC1075350}" presName="linNode" presStyleCnt="0"/>
      <dgm:spPr/>
    </dgm:pt>
    <dgm:pt modelId="{69D7DD24-AFAE-4A96-AC20-5D9A0B29FE49}" type="pres">
      <dgm:prSet presAssocID="{3B1E8AD5-9C1C-4E81-8B69-AB4AC107535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FAAB3E8-D738-4C03-8592-6BD9D197E2A0}" type="pres">
      <dgm:prSet presAssocID="{3B1E8AD5-9C1C-4E81-8B69-AB4AC107535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54F95803-6EE4-4F28-A276-0A5BFBAE569F}" type="presOf" srcId="{F4D503C3-D3D2-4B51-B9B9-F7B2BB932837}" destId="{0FAAB3E8-D738-4C03-8592-6BD9D197E2A0}" srcOrd="0" destOrd="0" presId="urn:microsoft.com/office/officeart/2005/8/layout/vList5"/>
    <dgm:cxn modelId="{4BA0BB06-2E16-4B7B-A2F6-BB80C2A6FF16}" srcId="{05C687A4-E0C8-4E97-95B6-A5A4A9286088}" destId="{70CB8098-5CF5-46A4-A579-2F11525C9F0D}" srcOrd="0" destOrd="0" parTransId="{168C739D-F332-483D-8358-B52424F95027}" sibTransId="{F35D58BC-BD10-4C73-9E67-6176FA46DBD2}"/>
    <dgm:cxn modelId="{B448AB07-BF95-4DB9-8598-58EDAD56D62B}" type="presOf" srcId="{C8DB273A-5C19-4DA2-961F-A87A31CC21A9}" destId="{AE951A97-65A0-4BEA-B3E9-FC6012EA48CA}" srcOrd="0" destOrd="0" presId="urn:microsoft.com/office/officeart/2005/8/layout/vList5"/>
    <dgm:cxn modelId="{A205DC0A-BD0A-45C5-A382-72B781F7D60A}" srcId="{C8DB273A-5C19-4DA2-961F-A87A31CC21A9}" destId="{A88FB23F-4A88-43EB-BA8B-AFA273492D7A}" srcOrd="2" destOrd="0" parTransId="{3515549F-C66A-4E4B-9162-BC77442B71EB}" sibTransId="{31EC429C-5FAB-43BA-9DE0-D5D482FACD63}"/>
    <dgm:cxn modelId="{88001210-4049-42BA-9A6E-52F4787808B3}" type="presOf" srcId="{A88FB23F-4A88-43EB-BA8B-AFA273492D7A}" destId="{1A705285-9EFA-4B23-8920-D19A08E18470}" srcOrd="0" destOrd="0" presId="urn:microsoft.com/office/officeart/2005/8/layout/vList5"/>
    <dgm:cxn modelId="{5D604814-7B60-4CC7-895F-909BB0992B13}" type="presOf" srcId="{0FBA70E9-3A80-4DF8-BF81-28EF9CB43695}" destId="{C985AF9A-291B-42BB-9FAD-7349E16DE4C4}" srcOrd="0" destOrd="0" presId="urn:microsoft.com/office/officeart/2005/8/layout/vList5"/>
    <dgm:cxn modelId="{C4D3AB21-96D4-4639-9835-2FBF67BF59DE}" srcId="{C8DB273A-5C19-4DA2-961F-A87A31CC21A9}" destId="{C46A0F38-AEFE-44D4-ADF1-CBAEB624F142}" srcOrd="0" destOrd="0" parTransId="{0C04B94E-16AA-49D9-804C-D6B181E14632}" sibTransId="{33F65D8A-3277-436F-AD4E-55F5560C8AC7}"/>
    <dgm:cxn modelId="{94F10232-0B35-433C-B711-D1972B39DFFF}" type="presOf" srcId="{B545B18E-84F0-455A-A8A1-8EA18A7626F1}" destId="{112A37E1-0610-495B-8034-52744F77EA93}" srcOrd="0" destOrd="0" presId="urn:microsoft.com/office/officeart/2005/8/layout/vList5"/>
    <dgm:cxn modelId="{AC7E3D5F-C503-47C7-AE63-CEF456CCF99F}" type="presOf" srcId="{3B1E8AD5-9C1C-4E81-8B69-AB4AC1075350}" destId="{69D7DD24-AFAE-4A96-AC20-5D9A0B29FE49}" srcOrd="0" destOrd="0" presId="urn:microsoft.com/office/officeart/2005/8/layout/vList5"/>
    <dgm:cxn modelId="{4E83995F-F21E-4E7B-B355-9F2C792C2338}" type="presOf" srcId="{98E5BD7F-5E4A-4638-983E-7C6F946C243B}" destId="{E00E29EC-3E65-4B00-8186-910F7AC9A80F}" srcOrd="0" destOrd="0" presId="urn:microsoft.com/office/officeart/2005/8/layout/vList5"/>
    <dgm:cxn modelId="{A739E947-94AD-4EF5-9480-FEF21A154357}" type="presOf" srcId="{70CB8098-5CF5-46A4-A579-2F11525C9F0D}" destId="{E4C92B57-3BDB-4974-88F3-9DA1FFF832B8}" srcOrd="0" destOrd="0" presId="urn:microsoft.com/office/officeart/2005/8/layout/vList5"/>
    <dgm:cxn modelId="{A970ED68-95DE-4337-B549-7237F2927F60}" srcId="{B545B18E-84F0-455A-A8A1-8EA18A7626F1}" destId="{98E5BD7F-5E4A-4638-983E-7C6F946C243B}" srcOrd="0" destOrd="0" parTransId="{2E4212D6-12D1-45DF-91B9-877CB93EEC98}" sibTransId="{B2DF776F-F4D8-4833-B873-9938E3A39211}"/>
    <dgm:cxn modelId="{F02FCD76-473D-4049-8739-8A375F1937B9}" type="presOf" srcId="{05C687A4-E0C8-4E97-95B6-A5A4A9286088}" destId="{FEC069D1-38CC-4B10-8B03-D74EFC98556C}" srcOrd="0" destOrd="0" presId="urn:microsoft.com/office/officeart/2005/8/layout/vList5"/>
    <dgm:cxn modelId="{6D965683-4B60-4DFE-894E-364E1D6ED5D2}" srcId="{0FBA70E9-3A80-4DF8-BF81-28EF9CB43695}" destId="{F6335C0F-E215-4057-9F2E-42764B4D2F32}" srcOrd="0" destOrd="0" parTransId="{89EBD6A0-6324-4BDA-9A1F-46A29EDFB676}" sibTransId="{B2D12983-6B82-4D51-A853-12D836102D2B}"/>
    <dgm:cxn modelId="{6BEA6B8D-3BD3-4CCD-BB31-4A38469DDEE3}" type="presOf" srcId="{C46A0F38-AEFE-44D4-ADF1-CBAEB624F142}" destId="{154EC6A1-3B94-47C6-9F86-7536EFBB7013}" srcOrd="0" destOrd="0" presId="urn:microsoft.com/office/officeart/2005/8/layout/vList5"/>
    <dgm:cxn modelId="{A6FF0CA3-99F0-4FDC-AA3F-4433DB207410}" type="presOf" srcId="{F6335C0F-E215-4057-9F2E-42764B4D2F32}" destId="{51CD6E78-106E-438B-A7E4-EF72CF2191C9}" srcOrd="0" destOrd="0" presId="urn:microsoft.com/office/officeart/2005/8/layout/vList5"/>
    <dgm:cxn modelId="{B50049A8-3E5A-4770-B8D1-6FFF47C8ED60}" srcId="{C8DB273A-5C19-4DA2-961F-A87A31CC21A9}" destId="{0FBA70E9-3A80-4DF8-BF81-28EF9CB43695}" srcOrd="3" destOrd="0" parTransId="{40022A07-1A9D-4D2F-89A8-8AABC803EB63}" sibTransId="{F845C780-4C51-4DD7-B404-F048476B75E0}"/>
    <dgm:cxn modelId="{D238CDAD-55C4-4E7B-A9AF-969FDA1AD5D2}" srcId="{C8DB273A-5C19-4DA2-961F-A87A31CC21A9}" destId="{3B1E8AD5-9C1C-4E81-8B69-AB4AC1075350}" srcOrd="5" destOrd="0" parTransId="{E69EDA0A-2CD5-49DD-9C73-062F8E8AD578}" sibTransId="{E295A8CC-40FB-4F2F-AF97-2AB62AAE3222}"/>
    <dgm:cxn modelId="{F3DB81BC-A1A4-4337-91DF-040A6F3FBE9D}" srcId="{C46A0F38-AEFE-44D4-ADF1-CBAEB624F142}" destId="{D452F6D6-DA20-4C5A-8971-DA80DF35D060}" srcOrd="0" destOrd="0" parTransId="{EE66C75A-AC80-4878-8449-8ADD4746DB9C}" sibTransId="{59DAF27A-8EC9-4E3F-9D38-72812A10FBE8}"/>
    <dgm:cxn modelId="{656337C5-7BB7-472B-83BC-1F0A2DF280D9}" srcId="{3B1E8AD5-9C1C-4E81-8B69-AB4AC1075350}" destId="{F4D503C3-D3D2-4B51-B9B9-F7B2BB932837}" srcOrd="0" destOrd="0" parTransId="{90C7D05F-D1D9-4712-B654-3F765807CC13}" sibTransId="{D9634C14-986E-4BD5-BB60-7C9AB4E06C32}"/>
    <dgm:cxn modelId="{FB0263D2-F91E-4F7E-BE6F-663E4CA5B913}" srcId="{A88FB23F-4A88-43EB-BA8B-AFA273492D7A}" destId="{010646E4-DC38-4B72-9CB7-117254C9510D}" srcOrd="0" destOrd="0" parTransId="{CC78D06F-2E71-48D4-A288-74EAB9AD2202}" sibTransId="{7A9983D5-A3F0-4297-A569-DC26E7B13BEC}"/>
    <dgm:cxn modelId="{67EDBFE2-AE94-4A62-A1D1-53B82B2E889D}" type="presOf" srcId="{010646E4-DC38-4B72-9CB7-117254C9510D}" destId="{580C951D-3987-41F3-ADCD-6745AD42CA14}" srcOrd="0" destOrd="0" presId="urn:microsoft.com/office/officeart/2005/8/layout/vList5"/>
    <dgm:cxn modelId="{21C0C6F7-2EDF-414F-9786-80E23DEAD423}" type="presOf" srcId="{D452F6D6-DA20-4C5A-8971-DA80DF35D060}" destId="{9EFE34BA-3AF7-411D-8A37-77FA36642F5B}" srcOrd="0" destOrd="0" presId="urn:microsoft.com/office/officeart/2005/8/layout/vList5"/>
    <dgm:cxn modelId="{DD4C25FA-FB9C-42F7-8CB1-3A1E6B0054FB}" srcId="{C8DB273A-5C19-4DA2-961F-A87A31CC21A9}" destId="{B545B18E-84F0-455A-A8A1-8EA18A7626F1}" srcOrd="4" destOrd="0" parTransId="{F3AB4C38-5A77-46E8-9E54-B8A54887170D}" sibTransId="{D1F9B13C-0292-4C64-A628-B09117F1D0B1}"/>
    <dgm:cxn modelId="{C9D88FFB-1BF8-4673-AB73-C550F52FCA8B}" srcId="{C8DB273A-5C19-4DA2-961F-A87A31CC21A9}" destId="{05C687A4-E0C8-4E97-95B6-A5A4A9286088}" srcOrd="1" destOrd="0" parTransId="{42A28379-4CF0-4B74-B799-164FAD7FE9C3}" sibTransId="{DA628E4E-D593-4E7A-A7B9-CD1981D89E82}"/>
    <dgm:cxn modelId="{E9C9E8FB-D4A3-46D3-9170-E3E255CBFDC6}" type="presParOf" srcId="{AE951A97-65A0-4BEA-B3E9-FC6012EA48CA}" destId="{2DC9B784-67F9-47AC-BCDB-EAD842D0E7DB}" srcOrd="0" destOrd="0" presId="urn:microsoft.com/office/officeart/2005/8/layout/vList5"/>
    <dgm:cxn modelId="{FCEC8320-4C29-4888-97E8-F35A3EA30314}" type="presParOf" srcId="{2DC9B784-67F9-47AC-BCDB-EAD842D0E7DB}" destId="{154EC6A1-3B94-47C6-9F86-7536EFBB7013}" srcOrd="0" destOrd="0" presId="urn:microsoft.com/office/officeart/2005/8/layout/vList5"/>
    <dgm:cxn modelId="{54BAB9F6-6A9F-4CD5-9B15-846B6B9895E1}" type="presParOf" srcId="{2DC9B784-67F9-47AC-BCDB-EAD842D0E7DB}" destId="{9EFE34BA-3AF7-411D-8A37-77FA36642F5B}" srcOrd="1" destOrd="0" presId="urn:microsoft.com/office/officeart/2005/8/layout/vList5"/>
    <dgm:cxn modelId="{8AF358B7-6731-4171-82D8-7084C5DFD2E6}" type="presParOf" srcId="{AE951A97-65A0-4BEA-B3E9-FC6012EA48CA}" destId="{D9285F02-3EB1-4790-ACD0-3E5240B6ECC4}" srcOrd="1" destOrd="0" presId="urn:microsoft.com/office/officeart/2005/8/layout/vList5"/>
    <dgm:cxn modelId="{BA794BFB-AF4B-4D85-A5A9-04550F370E08}" type="presParOf" srcId="{AE951A97-65A0-4BEA-B3E9-FC6012EA48CA}" destId="{00B54063-4C14-4715-9455-472E5B5D55C4}" srcOrd="2" destOrd="0" presId="urn:microsoft.com/office/officeart/2005/8/layout/vList5"/>
    <dgm:cxn modelId="{A6A3A4EF-F534-46AD-9A0A-F41C3110F8D4}" type="presParOf" srcId="{00B54063-4C14-4715-9455-472E5B5D55C4}" destId="{FEC069D1-38CC-4B10-8B03-D74EFC98556C}" srcOrd="0" destOrd="0" presId="urn:microsoft.com/office/officeart/2005/8/layout/vList5"/>
    <dgm:cxn modelId="{49D5A636-5EA5-4B94-9B76-1F7492E4201F}" type="presParOf" srcId="{00B54063-4C14-4715-9455-472E5B5D55C4}" destId="{E4C92B57-3BDB-4974-88F3-9DA1FFF832B8}" srcOrd="1" destOrd="0" presId="urn:microsoft.com/office/officeart/2005/8/layout/vList5"/>
    <dgm:cxn modelId="{09D27EA5-D52F-4932-97A9-EAA12331B272}" type="presParOf" srcId="{AE951A97-65A0-4BEA-B3E9-FC6012EA48CA}" destId="{92655C66-F8C1-4898-9D50-D5C6E513729C}" srcOrd="3" destOrd="0" presId="urn:microsoft.com/office/officeart/2005/8/layout/vList5"/>
    <dgm:cxn modelId="{8E8F53C5-BBA4-424E-9E5C-BFD67EBD1CAD}" type="presParOf" srcId="{AE951A97-65A0-4BEA-B3E9-FC6012EA48CA}" destId="{F9391F8D-DE15-4CE3-B1F6-34433EB00C6E}" srcOrd="4" destOrd="0" presId="urn:microsoft.com/office/officeart/2005/8/layout/vList5"/>
    <dgm:cxn modelId="{A591DA40-712B-4519-B262-C9B3FF5E0065}" type="presParOf" srcId="{F9391F8D-DE15-4CE3-B1F6-34433EB00C6E}" destId="{1A705285-9EFA-4B23-8920-D19A08E18470}" srcOrd="0" destOrd="0" presId="urn:microsoft.com/office/officeart/2005/8/layout/vList5"/>
    <dgm:cxn modelId="{2FBFCE02-7557-43C3-8D91-20AFFE8071A9}" type="presParOf" srcId="{F9391F8D-DE15-4CE3-B1F6-34433EB00C6E}" destId="{580C951D-3987-41F3-ADCD-6745AD42CA14}" srcOrd="1" destOrd="0" presId="urn:microsoft.com/office/officeart/2005/8/layout/vList5"/>
    <dgm:cxn modelId="{786882C7-A986-4B9B-A6C3-F7937DACC23B}" type="presParOf" srcId="{AE951A97-65A0-4BEA-B3E9-FC6012EA48CA}" destId="{B7CE6F13-8D3E-4155-8E36-BC3FB2CA111C}" srcOrd="5" destOrd="0" presId="urn:microsoft.com/office/officeart/2005/8/layout/vList5"/>
    <dgm:cxn modelId="{0683B47F-B7AB-4F70-8ED5-8A6A2415DCAB}" type="presParOf" srcId="{AE951A97-65A0-4BEA-B3E9-FC6012EA48CA}" destId="{6F2DD9A1-6253-4345-B210-FFBAF0193AE6}" srcOrd="6" destOrd="0" presId="urn:microsoft.com/office/officeart/2005/8/layout/vList5"/>
    <dgm:cxn modelId="{73B75A59-469D-4D94-80DA-3BFD888C8813}" type="presParOf" srcId="{6F2DD9A1-6253-4345-B210-FFBAF0193AE6}" destId="{C985AF9A-291B-42BB-9FAD-7349E16DE4C4}" srcOrd="0" destOrd="0" presId="urn:microsoft.com/office/officeart/2005/8/layout/vList5"/>
    <dgm:cxn modelId="{82F5468F-166F-46BB-A598-E30B9031320F}" type="presParOf" srcId="{6F2DD9A1-6253-4345-B210-FFBAF0193AE6}" destId="{51CD6E78-106E-438B-A7E4-EF72CF2191C9}" srcOrd="1" destOrd="0" presId="urn:microsoft.com/office/officeart/2005/8/layout/vList5"/>
    <dgm:cxn modelId="{2CC8A77F-253E-4B93-926C-74523B7423D5}" type="presParOf" srcId="{AE951A97-65A0-4BEA-B3E9-FC6012EA48CA}" destId="{6113D214-D32A-4A56-BE55-1CB20F1765B0}" srcOrd="7" destOrd="0" presId="urn:microsoft.com/office/officeart/2005/8/layout/vList5"/>
    <dgm:cxn modelId="{6BC211E4-C495-45CD-9478-EF71DE48A745}" type="presParOf" srcId="{AE951A97-65A0-4BEA-B3E9-FC6012EA48CA}" destId="{6320884A-E617-4250-A51D-7A8EB9AAB0AC}" srcOrd="8" destOrd="0" presId="urn:microsoft.com/office/officeart/2005/8/layout/vList5"/>
    <dgm:cxn modelId="{9677354D-5808-4039-979D-098228DBFBF9}" type="presParOf" srcId="{6320884A-E617-4250-A51D-7A8EB9AAB0AC}" destId="{112A37E1-0610-495B-8034-52744F77EA93}" srcOrd="0" destOrd="0" presId="urn:microsoft.com/office/officeart/2005/8/layout/vList5"/>
    <dgm:cxn modelId="{16A11F7C-35F5-43C9-B3F1-D55275D6A2C4}" type="presParOf" srcId="{6320884A-E617-4250-A51D-7A8EB9AAB0AC}" destId="{E00E29EC-3E65-4B00-8186-910F7AC9A80F}" srcOrd="1" destOrd="0" presId="urn:microsoft.com/office/officeart/2005/8/layout/vList5"/>
    <dgm:cxn modelId="{4C699481-AB05-4515-B0A3-1C9AD49FE4BA}" type="presParOf" srcId="{AE951A97-65A0-4BEA-B3E9-FC6012EA48CA}" destId="{973C5250-D1FC-43F4-8EE6-D399863B2C40}" srcOrd="9" destOrd="0" presId="urn:microsoft.com/office/officeart/2005/8/layout/vList5"/>
    <dgm:cxn modelId="{07232B1B-442F-465F-BAC2-F7831BB53176}" type="presParOf" srcId="{AE951A97-65A0-4BEA-B3E9-FC6012EA48CA}" destId="{9DFE3F4B-9FA3-4762-98B3-5267E4ACC745}" srcOrd="10" destOrd="0" presId="urn:microsoft.com/office/officeart/2005/8/layout/vList5"/>
    <dgm:cxn modelId="{D3FBD439-20BD-4362-B35D-F61F7E4B01BA}" type="presParOf" srcId="{9DFE3F4B-9FA3-4762-98B3-5267E4ACC745}" destId="{69D7DD24-AFAE-4A96-AC20-5D9A0B29FE49}" srcOrd="0" destOrd="0" presId="urn:microsoft.com/office/officeart/2005/8/layout/vList5"/>
    <dgm:cxn modelId="{34988043-14ED-4560-B3F2-9D5C1F5F37EA}" type="presParOf" srcId="{9DFE3F4B-9FA3-4762-98B3-5267E4ACC745}" destId="{0FAAB3E8-D738-4C03-8592-6BD9D197E2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8BE6D3-9FE6-49C6-919D-806B2C2173E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C62B7B-7F43-4B1A-B2B5-22E8290B69B5}">
      <dgm:prSet/>
      <dgm:spPr/>
      <dgm:t>
        <a:bodyPr/>
        <a:lstStyle/>
        <a:p>
          <a:r>
            <a:rPr lang="en-GB"/>
            <a:t>AND: and</a:t>
          </a:r>
          <a:endParaRPr lang="en-US"/>
        </a:p>
      </dgm:t>
    </dgm:pt>
    <dgm:pt modelId="{88606F4B-35D3-4951-A42B-CCF5773ABCE0}" type="parTrans" cxnId="{35D6C079-71B6-499B-8287-31400496494D}">
      <dgm:prSet/>
      <dgm:spPr/>
      <dgm:t>
        <a:bodyPr/>
        <a:lstStyle/>
        <a:p>
          <a:endParaRPr lang="en-US"/>
        </a:p>
      </dgm:t>
    </dgm:pt>
    <dgm:pt modelId="{C6733932-77E0-4322-AA81-8EA8991CD9FC}" type="sibTrans" cxnId="{35D6C079-71B6-499B-8287-31400496494D}">
      <dgm:prSet/>
      <dgm:spPr/>
      <dgm:t>
        <a:bodyPr/>
        <a:lstStyle/>
        <a:p>
          <a:endParaRPr lang="en-US"/>
        </a:p>
      </dgm:t>
    </dgm:pt>
    <dgm:pt modelId="{7B69F267-7895-4881-89BC-D2DD89C5308A}">
      <dgm:prSet/>
      <dgm:spPr/>
      <dgm:t>
        <a:bodyPr/>
        <a:lstStyle/>
        <a:p>
          <a:r>
            <a:rPr lang="en-GB"/>
            <a:t>OR: or</a:t>
          </a:r>
          <a:endParaRPr lang="en-US"/>
        </a:p>
      </dgm:t>
    </dgm:pt>
    <dgm:pt modelId="{3ED5C33D-F28B-4FA7-AD74-9AD89CECD4D6}" type="parTrans" cxnId="{5BDBBE86-BDFA-4D5B-B892-4A4AEA6A3BD4}">
      <dgm:prSet/>
      <dgm:spPr/>
      <dgm:t>
        <a:bodyPr/>
        <a:lstStyle/>
        <a:p>
          <a:endParaRPr lang="en-US"/>
        </a:p>
      </dgm:t>
    </dgm:pt>
    <dgm:pt modelId="{C778EDC0-554F-4DD8-81A8-81433EE28CBA}" type="sibTrans" cxnId="{5BDBBE86-BDFA-4D5B-B892-4A4AEA6A3BD4}">
      <dgm:prSet/>
      <dgm:spPr/>
      <dgm:t>
        <a:bodyPr/>
        <a:lstStyle/>
        <a:p>
          <a:endParaRPr lang="en-US"/>
        </a:p>
      </dgm:t>
    </dgm:pt>
    <dgm:pt modelId="{0C2E72A1-5868-4AE5-BC0C-AA358C1E7F51}">
      <dgm:prSet/>
      <dgm:spPr/>
      <dgm:t>
        <a:bodyPr/>
        <a:lstStyle/>
        <a:p>
          <a:r>
            <a:rPr lang="en-GB" dirty="0"/>
            <a:t>NOT: not</a:t>
          </a:r>
          <a:endParaRPr lang="en-US" dirty="0"/>
        </a:p>
      </dgm:t>
    </dgm:pt>
    <dgm:pt modelId="{5797DE89-AD01-4CE3-8851-802827848F80}" type="parTrans" cxnId="{5B1DDFCA-BFFC-485D-BB96-9BC28D91FEE5}">
      <dgm:prSet/>
      <dgm:spPr/>
      <dgm:t>
        <a:bodyPr/>
        <a:lstStyle/>
        <a:p>
          <a:endParaRPr lang="en-US"/>
        </a:p>
      </dgm:t>
    </dgm:pt>
    <dgm:pt modelId="{8896E1F4-7AF8-45B7-94A5-7C2FE3A304E3}" type="sibTrans" cxnId="{5B1DDFCA-BFFC-485D-BB96-9BC28D91FEE5}">
      <dgm:prSet/>
      <dgm:spPr/>
      <dgm:t>
        <a:bodyPr/>
        <a:lstStyle/>
        <a:p>
          <a:endParaRPr lang="en-US"/>
        </a:p>
      </dgm:t>
    </dgm:pt>
    <dgm:pt modelId="{199C8023-ED51-4BAC-809B-387AF359B9AC}">
      <dgm:prSet/>
      <dgm:spPr/>
      <dgm:t>
        <a:bodyPr/>
        <a:lstStyle/>
        <a:p>
          <a:r>
            <a:rPr lang="en-US"/>
            <a:t>Example:-</a:t>
          </a:r>
        </a:p>
      </dgm:t>
    </dgm:pt>
    <dgm:pt modelId="{F660711D-FEA3-488F-9E31-61EBBE26BAC6}" type="parTrans" cxnId="{9D0C0522-EB38-4FE9-AB3A-AF5A46F13B55}">
      <dgm:prSet/>
      <dgm:spPr/>
      <dgm:t>
        <a:bodyPr/>
        <a:lstStyle/>
        <a:p>
          <a:endParaRPr lang="en-US"/>
        </a:p>
      </dgm:t>
    </dgm:pt>
    <dgm:pt modelId="{AF1385F1-8453-473B-ADEF-1B0C3BDDB23F}" type="sibTrans" cxnId="{9D0C0522-EB38-4FE9-AB3A-AF5A46F13B55}">
      <dgm:prSet/>
      <dgm:spPr/>
      <dgm:t>
        <a:bodyPr/>
        <a:lstStyle/>
        <a:p>
          <a:endParaRPr lang="en-US"/>
        </a:p>
      </dgm:t>
    </dgm:pt>
    <dgm:pt modelId="{47442543-DB0D-419F-83C0-91196F7A3611}">
      <dgm:prSet/>
      <dgm:spPr/>
      <dgm:t>
        <a:bodyPr/>
        <a:lstStyle/>
        <a:p>
          <a:r>
            <a:rPr lang="en-US"/>
            <a:t>a = True</a:t>
          </a:r>
        </a:p>
      </dgm:t>
    </dgm:pt>
    <dgm:pt modelId="{69F8DF0E-A8DB-416B-BAA9-63A1AC44041E}" type="parTrans" cxnId="{96416427-CE0C-4A0E-ACC0-085984012E6D}">
      <dgm:prSet/>
      <dgm:spPr/>
      <dgm:t>
        <a:bodyPr/>
        <a:lstStyle/>
        <a:p>
          <a:endParaRPr lang="en-US"/>
        </a:p>
      </dgm:t>
    </dgm:pt>
    <dgm:pt modelId="{DE3B60D9-6830-4B1F-A5B4-7CC7FEBD31B2}" type="sibTrans" cxnId="{96416427-CE0C-4A0E-ACC0-085984012E6D}">
      <dgm:prSet/>
      <dgm:spPr/>
      <dgm:t>
        <a:bodyPr/>
        <a:lstStyle/>
        <a:p>
          <a:endParaRPr lang="en-US"/>
        </a:p>
      </dgm:t>
    </dgm:pt>
    <dgm:pt modelId="{15608C95-667A-4DAC-B812-1855623D6B6D}">
      <dgm:prSet/>
      <dgm:spPr/>
      <dgm:t>
        <a:bodyPr/>
        <a:lstStyle/>
        <a:p>
          <a:r>
            <a:rPr lang="en-US"/>
            <a:t>b = False</a:t>
          </a:r>
        </a:p>
      </dgm:t>
    </dgm:pt>
    <dgm:pt modelId="{D0A9A64B-EB66-4B38-9F80-BCDD50D3B8E9}" type="parTrans" cxnId="{8F34B22D-9032-439B-A16B-33644575D16E}">
      <dgm:prSet/>
      <dgm:spPr/>
      <dgm:t>
        <a:bodyPr/>
        <a:lstStyle/>
        <a:p>
          <a:endParaRPr lang="en-US"/>
        </a:p>
      </dgm:t>
    </dgm:pt>
    <dgm:pt modelId="{234C2F54-A5DE-4982-85B2-9D12AB254F1E}" type="sibTrans" cxnId="{8F34B22D-9032-439B-A16B-33644575D16E}">
      <dgm:prSet/>
      <dgm:spPr/>
      <dgm:t>
        <a:bodyPr/>
        <a:lstStyle/>
        <a:p>
          <a:endParaRPr lang="en-US"/>
        </a:p>
      </dgm:t>
    </dgm:pt>
    <dgm:pt modelId="{B8810343-BD38-45C0-B296-64CBA17988F4}">
      <dgm:prSet/>
      <dgm:spPr/>
      <dgm:t>
        <a:bodyPr/>
        <a:lstStyle/>
        <a:p>
          <a:r>
            <a:rPr lang="en-US"/>
            <a:t>print(a and b)  # Output: False</a:t>
          </a:r>
        </a:p>
      </dgm:t>
    </dgm:pt>
    <dgm:pt modelId="{DF67A10D-ADAB-4918-8D68-541706CA8D69}" type="parTrans" cxnId="{8A7875C2-8F39-4C08-AEE4-F7F93A581C0A}">
      <dgm:prSet/>
      <dgm:spPr/>
      <dgm:t>
        <a:bodyPr/>
        <a:lstStyle/>
        <a:p>
          <a:endParaRPr lang="en-US"/>
        </a:p>
      </dgm:t>
    </dgm:pt>
    <dgm:pt modelId="{14CAB8C0-68AA-476D-8014-24C39BEF54B0}" type="sibTrans" cxnId="{8A7875C2-8F39-4C08-AEE4-F7F93A581C0A}">
      <dgm:prSet/>
      <dgm:spPr/>
      <dgm:t>
        <a:bodyPr/>
        <a:lstStyle/>
        <a:p>
          <a:endParaRPr lang="en-US"/>
        </a:p>
      </dgm:t>
    </dgm:pt>
    <dgm:pt modelId="{15EC58E4-47CD-4539-B59A-68BDDA744E22}">
      <dgm:prSet/>
      <dgm:spPr/>
      <dgm:t>
        <a:bodyPr/>
        <a:lstStyle/>
        <a:p>
          <a:r>
            <a:rPr lang="en-US"/>
            <a:t>print(a or b)  # Output: True</a:t>
          </a:r>
        </a:p>
      </dgm:t>
    </dgm:pt>
    <dgm:pt modelId="{620AF4EB-9546-4664-A4F4-33DAA5DE1544}" type="parTrans" cxnId="{C82D33B1-95ED-4DBC-8761-5C23B4461E0A}">
      <dgm:prSet/>
      <dgm:spPr/>
      <dgm:t>
        <a:bodyPr/>
        <a:lstStyle/>
        <a:p>
          <a:endParaRPr lang="en-US"/>
        </a:p>
      </dgm:t>
    </dgm:pt>
    <dgm:pt modelId="{7E2C5F98-90CE-48F3-9B9D-F4D5C9E78888}" type="sibTrans" cxnId="{C82D33B1-95ED-4DBC-8761-5C23B4461E0A}">
      <dgm:prSet/>
      <dgm:spPr/>
      <dgm:t>
        <a:bodyPr/>
        <a:lstStyle/>
        <a:p>
          <a:endParaRPr lang="en-US"/>
        </a:p>
      </dgm:t>
    </dgm:pt>
    <dgm:pt modelId="{74359A9A-7399-4565-97FE-9079BD0DD419}">
      <dgm:prSet/>
      <dgm:spPr/>
      <dgm:t>
        <a:bodyPr/>
        <a:lstStyle/>
        <a:p>
          <a:r>
            <a:rPr lang="en-US"/>
            <a:t>print(not a)  # Output: False</a:t>
          </a:r>
        </a:p>
      </dgm:t>
    </dgm:pt>
    <dgm:pt modelId="{331A5B39-3742-483A-8092-FE47D589166B}" type="parTrans" cxnId="{68519AF6-5B4C-4AF6-BCCB-5EF70A28166F}">
      <dgm:prSet/>
      <dgm:spPr/>
      <dgm:t>
        <a:bodyPr/>
        <a:lstStyle/>
        <a:p>
          <a:endParaRPr lang="en-US"/>
        </a:p>
      </dgm:t>
    </dgm:pt>
    <dgm:pt modelId="{232AA130-D0ED-43EF-8EFA-A0611EECE5A9}" type="sibTrans" cxnId="{68519AF6-5B4C-4AF6-BCCB-5EF70A28166F}">
      <dgm:prSet/>
      <dgm:spPr/>
      <dgm:t>
        <a:bodyPr/>
        <a:lstStyle/>
        <a:p>
          <a:endParaRPr lang="en-US"/>
        </a:p>
      </dgm:t>
    </dgm:pt>
    <dgm:pt modelId="{C43F24C2-1699-46AE-A953-FEB9ECE7A983}" type="pres">
      <dgm:prSet presAssocID="{5B8BE6D3-9FE6-49C6-919D-806B2C2173EC}" presName="linear" presStyleCnt="0">
        <dgm:presLayoutVars>
          <dgm:dir/>
          <dgm:animLvl val="lvl"/>
          <dgm:resizeHandles val="exact"/>
        </dgm:presLayoutVars>
      </dgm:prSet>
      <dgm:spPr/>
    </dgm:pt>
    <dgm:pt modelId="{E074C9F3-30CA-4A35-95B0-59C58D9B3EFE}" type="pres">
      <dgm:prSet presAssocID="{E2C62B7B-7F43-4B1A-B2B5-22E8290B69B5}" presName="parentLin" presStyleCnt="0"/>
      <dgm:spPr/>
    </dgm:pt>
    <dgm:pt modelId="{13D4D847-B5CC-4E19-8FC0-D8C85A19314C}" type="pres">
      <dgm:prSet presAssocID="{E2C62B7B-7F43-4B1A-B2B5-22E8290B69B5}" presName="parentLeftMargin" presStyleLbl="node1" presStyleIdx="0" presStyleCnt="4"/>
      <dgm:spPr/>
    </dgm:pt>
    <dgm:pt modelId="{495B567B-79BE-42B9-96F5-860751AFCA35}" type="pres">
      <dgm:prSet presAssocID="{E2C62B7B-7F43-4B1A-B2B5-22E8290B69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CE1923-8547-4C92-8A96-958A7CD6D3E2}" type="pres">
      <dgm:prSet presAssocID="{E2C62B7B-7F43-4B1A-B2B5-22E8290B69B5}" presName="negativeSpace" presStyleCnt="0"/>
      <dgm:spPr/>
    </dgm:pt>
    <dgm:pt modelId="{4875AF73-EE1B-4298-A4A5-19B036995929}" type="pres">
      <dgm:prSet presAssocID="{E2C62B7B-7F43-4B1A-B2B5-22E8290B69B5}" presName="childText" presStyleLbl="conFgAcc1" presStyleIdx="0" presStyleCnt="4">
        <dgm:presLayoutVars>
          <dgm:bulletEnabled val="1"/>
        </dgm:presLayoutVars>
      </dgm:prSet>
      <dgm:spPr/>
    </dgm:pt>
    <dgm:pt modelId="{580A2D06-EADF-40B3-92C8-20E7ABA5197E}" type="pres">
      <dgm:prSet presAssocID="{C6733932-77E0-4322-AA81-8EA8991CD9FC}" presName="spaceBetweenRectangles" presStyleCnt="0"/>
      <dgm:spPr/>
    </dgm:pt>
    <dgm:pt modelId="{DA8A0CBB-EE70-4EB3-9162-6FDC774771AD}" type="pres">
      <dgm:prSet presAssocID="{7B69F267-7895-4881-89BC-D2DD89C5308A}" presName="parentLin" presStyleCnt="0"/>
      <dgm:spPr/>
    </dgm:pt>
    <dgm:pt modelId="{8DBB4870-E291-48AC-822D-21F5B168275D}" type="pres">
      <dgm:prSet presAssocID="{7B69F267-7895-4881-89BC-D2DD89C5308A}" presName="parentLeftMargin" presStyleLbl="node1" presStyleIdx="0" presStyleCnt="4"/>
      <dgm:spPr/>
    </dgm:pt>
    <dgm:pt modelId="{B15E4F5F-43EF-479E-950B-A92F783C7ABE}" type="pres">
      <dgm:prSet presAssocID="{7B69F267-7895-4881-89BC-D2DD89C530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EAC4C7-B2D9-422C-AF53-C4459BCCE564}" type="pres">
      <dgm:prSet presAssocID="{7B69F267-7895-4881-89BC-D2DD89C5308A}" presName="negativeSpace" presStyleCnt="0"/>
      <dgm:spPr/>
    </dgm:pt>
    <dgm:pt modelId="{6423E431-F5F1-4A30-9EE6-423B0C695881}" type="pres">
      <dgm:prSet presAssocID="{7B69F267-7895-4881-89BC-D2DD89C5308A}" presName="childText" presStyleLbl="conFgAcc1" presStyleIdx="1" presStyleCnt="4">
        <dgm:presLayoutVars>
          <dgm:bulletEnabled val="1"/>
        </dgm:presLayoutVars>
      </dgm:prSet>
      <dgm:spPr/>
    </dgm:pt>
    <dgm:pt modelId="{1E1F5A12-32F6-4C79-A33A-E1B0F47C6F0E}" type="pres">
      <dgm:prSet presAssocID="{C778EDC0-554F-4DD8-81A8-81433EE28CBA}" presName="spaceBetweenRectangles" presStyleCnt="0"/>
      <dgm:spPr/>
    </dgm:pt>
    <dgm:pt modelId="{4E77B75B-CF55-4A0D-A2D5-F64AAAF3EFCC}" type="pres">
      <dgm:prSet presAssocID="{0C2E72A1-5868-4AE5-BC0C-AA358C1E7F51}" presName="parentLin" presStyleCnt="0"/>
      <dgm:spPr/>
    </dgm:pt>
    <dgm:pt modelId="{A2DCCBEC-F17C-4440-B61A-B49AADFC6EEC}" type="pres">
      <dgm:prSet presAssocID="{0C2E72A1-5868-4AE5-BC0C-AA358C1E7F51}" presName="parentLeftMargin" presStyleLbl="node1" presStyleIdx="1" presStyleCnt="4"/>
      <dgm:spPr/>
    </dgm:pt>
    <dgm:pt modelId="{384A4DED-FBEC-42BE-8067-4DE720D00BFA}" type="pres">
      <dgm:prSet presAssocID="{0C2E72A1-5868-4AE5-BC0C-AA358C1E7F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945335-8F8F-410F-8C6B-07E116AB2BBE}" type="pres">
      <dgm:prSet presAssocID="{0C2E72A1-5868-4AE5-BC0C-AA358C1E7F51}" presName="negativeSpace" presStyleCnt="0"/>
      <dgm:spPr/>
    </dgm:pt>
    <dgm:pt modelId="{4028284F-89DB-4B4D-9503-95BE977850D9}" type="pres">
      <dgm:prSet presAssocID="{0C2E72A1-5868-4AE5-BC0C-AA358C1E7F51}" presName="childText" presStyleLbl="conFgAcc1" presStyleIdx="2" presStyleCnt="4">
        <dgm:presLayoutVars>
          <dgm:bulletEnabled val="1"/>
        </dgm:presLayoutVars>
      </dgm:prSet>
      <dgm:spPr/>
    </dgm:pt>
    <dgm:pt modelId="{79C2E224-85F6-43B4-9738-198C6954B799}" type="pres">
      <dgm:prSet presAssocID="{8896E1F4-7AF8-45B7-94A5-7C2FE3A304E3}" presName="spaceBetweenRectangles" presStyleCnt="0"/>
      <dgm:spPr/>
    </dgm:pt>
    <dgm:pt modelId="{65247D18-E040-421A-9AFA-2E08D735DC21}" type="pres">
      <dgm:prSet presAssocID="{199C8023-ED51-4BAC-809B-387AF359B9AC}" presName="parentLin" presStyleCnt="0"/>
      <dgm:spPr/>
    </dgm:pt>
    <dgm:pt modelId="{9C183F81-5521-447E-AB9F-182B75360CB3}" type="pres">
      <dgm:prSet presAssocID="{199C8023-ED51-4BAC-809B-387AF359B9AC}" presName="parentLeftMargin" presStyleLbl="node1" presStyleIdx="2" presStyleCnt="4"/>
      <dgm:spPr/>
    </dgm:pt>
    <dgm:pt modelId="{A9FEEEC1-CC02-46D4-9EF5-447C4CF16E02}" type="pres">
      <dgm:prSet presAssocID="{199C8023-ED51-4BAC-809B-387AF359B9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87382A-3012-4DC3-B505-A942DAE26F95}" type="pres">
      <dgm:prSet presAssocID="{199C8023-ED51-4BAC-809B-387AF359B9AC}" presName="negativeSpace" presStyleCnt="0"/>
      <dgm:spPr/>
    </dgm:pt>
    <dgm:pt modelId="{EA62CCDF-3BBF-46DF-96C4-E8CC5D1F9941}" type="pres">
      <dgm:prSet presAssocID="{199C8023-ED51-4BAC-809B-387AF359B9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0C0522-EB38-4FE9-AB3A-AF5A46F13B55}" srcId="{5B8BE6D3-9FE6-49C6-919D-806B2C2173EC}" destId="{199C8023-ED51-4BAC-809B-387AF359B9AC}" srcOrd="3" destOrd="0" parTransId="{F660711D-FEA3-488F-9E31-61EBBE26BAC6}" sibTransId="{AF1385F1-8453-473B-ADEF-1B0C3BDDB23F}"/>
    <dgm:cxn modelId="{96416427-CE0C-4A0E-ACC0-085984012E6D}" srcId="{199C8023-ED51-4BAC-809B-387AF359B9AC}" destId="{47442543-DB0D-419F-83C0-91196F7A3611}" srcOrd="0" destOrd="0" parTransId="{69F8DF0E-A8DB-416B-BAA9-63A1AC44041E}" sibTransId="{DE3B60D9-6830-4B1F-A5B4-7CC7FEBD31B2}"/>
    <dgm:cxn modelId="{8F34B22D-9032-439B-A16B-33644575D16E}" srcId="{199C8023-ED51-4BAC-809B-387AF359B9AC}" destId="{15608C95-667A-4DAC-B812-1855623D6B6D}" srcOrd="1" destOrd="0" parTransId="{D0A9A64B-EB66-4B38-9F80-BCDD50D3B8E9}" sibTransId="{234C2F54-A5DE-4982-85B2-9D12AB254F1E}"/>
    <dgm:cxn modelId="{E37AE943-CEC3-4A1A-B98F-92D0CB1F3AD2}" type="presOf" srcId="{199C8023-ED51-4BAC-809B-387AF359B9AC}" destId="{9C183F81-5521-447E-AB9F-182B75360CB3}" srcOrd="0" destOrd="0" presId="urn:microsoft.com/office/officeart/2005/8/layout/list1"/>
    <dgm:cxn modelId="{B7361268-632C-4731-B994-1BDED224ED00}" type="presOf" srcId="{B8810343-BD38-45C0-B296-64CBA17988F4}" destId="{EA62CCDF-3BBF-46DF-96C4-E8CC5D1F9941}" srcOrd="0" destOrd="2" presId="urn:microsoft.com/office/officeart/2005/8/layout/list1"/>
    <dgm:cxn modelId="{741B6274-5700-4003-A3CD-9B3E821ADD27}" type="presOf" srcId="{0C2E72A1-5868-4AE5-BC0C-AA358C1E7F51}" destId="{A2DCCBEC-F17C-4440-B61A-B49AADFC6EEC}" srcOrd="0" destOrd="0" presId="urn:microsoft.com/office/officeart/2005/8/layout/list1"/>
    <dgm:cxn modelId="{36999558-9133-49FC-993B-410363E4F5B1}" type="presOf" srcId="{7B69F267-7895-4881-89BC-D2DD89C5308A}" destId="{B15E4F5F-43EF-479E-950B-A92F783C7ABE}" srcOrd="1" destOrd="0" presId="urn:microsoft.com/office/officeart/2005/8/layout/list1"/>
    <dgm:cxn modelId="{35D6C079-71B6-499B-8287-31400496494D}" srcId="{5B8BE6D3-9FE6-49C6-919D-806B2C2173EC}" destId="{E2C62B7B-7F43-4B1A-B2B5-22E8290B69B5}" srcOrd="0" destOrd="0" parTransId="{88606F4B-35D3-4951-A42B-CCF5773ABCE0}" sibTransId="{C6733932-77E0-4322-AA81-8EA8991CD9FC}"/>
    <dgm:cxn modelId="{38C2125A-24AA-4E7D-9DEA-04BD32D1676C}" type="presOf" srcId="{15608C95-667A-4DAC-B812-1855623D6B6D}" destId="{EA62CCDF-3BBF-46DF-96C4-E8CC5D1F9941}" srcOrd="0" destOrd="1" presId="urn:microsoft.com/office/officeart/2005/8/layout/list1"/>
    <dgm:cxn modelId="{0F2EE085-8B59-4EBF-BCCF-F442F55F120D}" type="presOf" srcId="{74359A9A-7399-4565-97FE-9079BD0DD419}" destId="{EA62CCDF-3BBF-46DF-96C4-E8CC5D1F9941}" srcOrd="0" destOrd="4" presId="urn:microsoft.com/office/officeart/2005/8/layout/list1"/>
    <dgm:cxn modelId="{5BDBBE86-BDFA-4D5B-B892-4A4AEA6A3BD4}" srcId="{5B8BE6D3-9FE6-49C6-919D-806B2C2173EC}" destId="{7B69F267-7895-4881-89BC-D2DD89C5308A}" srcOrd="1" destOrd="0" parTransId="{3ED5C33D-F28B-4FA7-AD74-9AD89CECD4D6}" sibTransId="{C778EDC0-554F-4DD8-81A8-81433EE28CBA}"/>
    <dgm:cxn modelId="{C5D9B5A0-20F8-48BB-BF7C-B3B215F63832}" type="presOf" srcId="{0C2E72A1-5868-4AE5-BC0C-AA358C1E7F51}" destId="{384A4DED-FBEC-42BE-8067-4DE720D00BFA}" srcOrd="1" destOrd="0" presId="urn:microsoft.com/office/officeart/2005/8/layout/list1"/>
    <dgm:cxn modelId="{C90037B0-49E2-44C7-9FCB-78D5EEB4D6AF}" type="presOf" srcId="{47442543-DB0D-419F-83C0-91196F7A3611}" destId="{EA62CCDF-3BBF-46DF-96C4-E8CC5D1F9941}" srcOrd="0" destOrd="0" presId="urn:microsoft.com/office/officeart/2005/8/layout/list1"/>
    <dgm:cxn modelId="{C82D33B1-95ED-4DBC-8761-5C23B4461E0A}" srcId="{199C8023-ED51-4BAC-809B-387AF359B9AC}" destId="{15EC58E4-47CD-4539-B59A-68BDDA744E22}" srcOrd="3" destOrd="0" parTransId="{620AF4EB-9546-4664-A4F4-33DAA5DE1544}" sibTransId="{7E2C5F98-90CE-48F3-9B9D-F4D5C9E78888}"/>
    <dgm:cxn modelId="{9FE15BBE-C83F-40C3-8919-5EFF66B9A215}" type="presOf" srcId="{E2C62B7B-7F43-4B1A-B2B5-22E8290B69B5}" destId="{13D4D847-B5CC-4E19-8FC0-D8C85A19314C}" srcOrd="0" destOrd="0" presId="urn:microsoft.com/office/officeart/2005/8/layout/list1"/>
    <dgm:cxn modelId="{DEC492BE-F864-43CC-9774-F0C04BC88C3B}" type="presOf" srcId="{199C8023-ED51-4BAC-809B-387AF359B9AC}" destId="{A9FEEEC1-CC02-46D4-9EF5-447C4CF16E02}" srcOrd="1" destOrd="0" presId="urn:microsoft.com/office/officeart/2005/8/layout/list1"/>
    <dgm:cxn modelId="{8A7875C2-8F39-4C08-AEE4-F7F93A581C0A}" srcId="{199C8023-ED51-4BAC-809B-387AF359B9AC}" destId="{B8810343-BD38-45C0-B296-64CBA17988F4}" srcOrd="2" destOrd="0" parTransId="{DF67A10D-ADAB-4918-8D68-541706CA8D69}" sibTransId="{14CAB8C0-68AA-476D-8014-24C39BEF54B0}"/>
    <dgm:cxn modelId="{5B1DDFCA-BFFC-485D-BB96-9BC28D91FEE5}" srcId="{5B8BE6D3-9FE6-49C6-919D-806B2C2173EC}" destId="{0C2E72A1-5868-4AE5-BC0C-AA358C1E7F51}" srcOrd="2" destOrd="0" parTransId="{5797DE89-AD01-4CE3-8851-802827848F80}" sibTransId="{8896E1F4-7AF8-45B7-94A5-7C2FE3A304E3}"/>
    <dgm:cxn modelId="{0680CEDF-E886-45BE-A04B-97E2B5F4391B}" type="presOf" srcId="{7B69F267-7895-4881-89BC-D2DD89C5308A}" destId="{8DBB4870-E291-48AC-822D-21F5B168275D}" srcOrd="0" destOrd="0" presId="urn:microsoft.com/office/officeart/2005/8/layout/list1"/>
    <dgm:cxn modelId="{EBCEE9F4-86EB-44A4-B1A2-994699B1F7F3}" type="presOf" srcId="{15EC58E4-47CD-4539-B59A-68BDDA744E22}" destId="{EA62CCDF-3BBF-46DF-96C4-E8CC5D1F9941}" srcOrd="0" destOrd="3" presId="urn:microsoft.com/office/officeart/2005/8/layout/list1"/>
    <dgm:cxn modelId="{68519AF6-5B4C-4AF6-BCCB-5EF70A28166F}" srcId="{199C8023-ED51-4BAC-809B-387AF359B9AC}" destId="{74359A9A-7399-4565-97FE-9079BD0DD419}" srcOrd="4" destOrd="0" parTransId="{331A5B39-3742-483A-8092-FE47D589166B}" sibTransId="{232AA130-D0ED-43EF-8EFA-A0611EECE5A9}"/>
    <dgm:cxn modelId="{0E3C6EFB-919D-4733-903F-92155310AF2D}" type="presOf" srcId="{E2C62B7B-7F43-4B1A-B2B5-22E8290B69B5}" destId="{495B567B-79BE-42B9-96F5-860751AFCA35}" srcOrd="1" destOrd="0" presId="urn:microsoft.com/office/officeart/2005/8/layout/list1"/>
    <dgm:cxn modelId="{F4F181FC-6FE2-4F5B-995D-6D25FE423A7A}" type="presOf" srcId="{5B8BE6D3-9FE6-49C6-919D-806B2C2173EC}" destId="{C43F24C2-1699-46AE-A953-FEB9ECE7A983}" srcOrd="0" destOrd="0" presId="urn:microsoft.com/office/officeart/2005/8/layout/list1"/>
    <dgm:cxn modelId="{05B7B03C-0D66-4B7A-BB34-F3F14AC20AFD}" type="presParOf" srcId="{C43F24C2-1699-46AE-A953-FEB9ECE7A983}" destId="{E074C9F3-30CA-4A35-95B0-59C58D9B3EFE}" srcOrd="0" destOrd="0" presId="urn:microsoft.com/office/officeart/2005/8/layout/list1"/>
    <dgm:cxn modelId="{DB9D5E90-81C2-479A-9E10-B822D8629F98}" type="presParOf" srcId="{E074C9F3-30CA-4A35-95B0-59C58D9B3EFE}" destId="{13D4D847-B5CC-4E19-8FC0-D8C85A19314C}" srcOrd="0" destOrd="0" presId="urn:microsoft.com/office/officeart/2005/8/layout/list1"/>
    <dgm:cxn modelId="{55F3DCEE-2036-484C-8224-E69E21A72CE3}" type="presParOf" srcId="{E074C9F3-30CA-4A35-95B0-59C58D9B3EFE}" destId="{495B567B-79BE-42B9-96F5-860751AFCA35}" srcOrd="1" destOrd="0" presId="urn:microsoft.com/office/officeart/2005/8/layout/list1"/>
    <dgm:cxn modelId="{34AE9533-8277-4BF0-989B-89217A83BEA6}" type="presParOf" srcId="{C43F24C2-1699-46AE-A953-FEB9ECE7A983}" destId="{A8CE1923-8547-4C92-8A96-958A7CD6D3E2}" srcOrd="1" destOrd="0" presId="urn:microsoft.com/office/officeart/2005/8/layout/list1"/>
    <dgm:cxn modelId="{B7AF0A28-AE4D-4B05-8D18-04B4A299E30D}" type="presParOf" srcId="{C43F24C2-1699-46AE-A953-FEB9ECE7A983}" destId="{4875AF73-EE1B-4298-A4A5-19B036995929}" srcOrd="2" destOrd="0" presId="urn:microsoft.com/office/officeart/2005/8/layout/list1"/>
    <dgm:cxn modelId="{DBEC1CD1-568F-40D6-8A7A-8911F8D8D3B9}" type="presParOf" srcId="{C43F24C2-1699-46AE-A953-FEB9ECE7A983}" destId="{580A2D06-EADF-40B3-92C8-20E7ABA5197E}" srcOrd="3" destOrd="0" presId="urn:microsoft.com/office/officeart/2005/8/layout/list1"/>
    <dgm:cxn modelId="{3931FE49-5637-4A7C-9954-D57A192D2228}" type="presParOf" srcId="{C43F24C2-1699-46AE-A953-FEB9ECE7A983}" destId="{DA8A0CBB-EE70-4EB3-9162-6FDC774771AD}" srcOrd="4" destOrd="0" presId="urn:microsoft.com/office/officeart/2005/8/layout/list1"/>
    <dgm:cxn modelId="{2B0F91CF-8DF2-4A65-8FAB-2CCE83A423AB}" type="presParOf" srcId="{DA8A0CBB-EE70-4EB3-9162-6FDC774771AD}" destId="{8DBB4870-E291-48AC-822D-21F5B168275D}" srcOrd="0" destOrd="0" presId="urn:microsoft.com/office/officeart/2005/8/layout/list1"/>
    <dgm:cxn modelId="{304B4AF6-A848-4D14-BDE0-FD0B3E94B33C}" type="presParOf" srcId="{DA8A0CBB-EE70-4EB3-9162-6FDC774771AD}" destId="{B15E4F5F-43EF-479E-950B-A92F783C7ABE}" srcOrd="1" destOrd="0" presId="urn:microsoft.com/office/officeart/2005/8/layout/list1"/>
    <dgm:cxn modelId="{A76C3A5F-F764-42D7-B2C8-76F41BF73149}" type="presParOf" srcId="{C43F24C2-1699-46AE-A953-FEB9ECE7A983}" destId="{46EAC4C7-B2D9-422C-AF53-C4459BCCE564}" srcOrd="5" destOrd="0" presId="urn:microsoft.com/office/officeart/2005/8/layout/list1"/>
    <dgm:cxn modelId="{1A93DFB9-71B2-4ED9-82F8-258501864F83}" type="presParOf" srcId="{C43F24C2-1699-46AE-A953-FEB9ECE7A983}" destId="{6423E431-F5F1-4A30-9EE6-423B0C695881}" srcOrd="6" destOrd="0" presId="urn:microsoft.com/office/officeart/2005/8/layout/list1"/>
    <dgm:cxn modelId="{398C19AB-9F72-4D7C-8CEB-5D6205E04A96}" type="presParOf" srcId="{C43F24C2-1699-46AE-A953-FEB9ECE7A983}" destId="{1E1F5A12-32F6-4C79-A33A-E1B0F47C6F0E}" srcOrd="7" destOrd="0" presId="urn:microsoft.com/office/officeart/2005/8/layout/list1"/>
    <dgm:cxn modelId="{3D0A8745-D469-4BD9-9645-4C893E4EAACF}" type="presParOf" srcId="{C43F24C2-1699-46AE-A953-FEB9ECE7A983}" destId="{4E77B75B-CF55-4A0D-A2D5-F64AAAF3EFCC}" srcOrd="8" destOrd="0" presId="urn:microsoft.com/office/officeart/2005/8/layout/list1"/>
    <dgm:cxn modelId="{084B08C1-943D-4E79-B726-039E46CB9663}" type="presParOf" srcId="{4E77B75B-CF55-4A0D-A2D5-F64AAAF3EFCC}" destId="{A2DCCBEC-F17C-4440-B61A-B49AADFC6EEC}" srcOrd="0" destOrd="0" presId="urn:microsoft.com/office/officeart/2005/8/layout/list1"/>
    <dgm:cxn modelId="{DA4AD2BA-CAB2-4C5B-BE25-057D410E7EBA}" type="presParOf" srcId="{4E77B75B-CF55-4A0D-A2D5-F64AAAF3EFCC}" destId="{384A4DED-FBEC-42BE-8067-4DE720D00BFA}" srcOrd="1" destOrd="0" presId="urn:microsoft.com/office/officeart/2005/8/layout/list1"/>
    <dgm:cxn modelId="{E749809F-42EB-44B1-8BF6-847CD03E8AB0}" type="presParOf" srcId="{C43F24C2-1699-46AE-A953-FEB9ECE7A983}" destId="{90945335-8F8F-410F-8C6B-07E116AB2BBE}" srcOrd="9" destOrd="0" presId="urn:microsoft.com/office/officeart/2005/8/layout/list1"/>
    <dgm:cxn modelId="{161CE915-0316-43B6-8FE5-4941873AF539}" type="presParOf" srcId="{C43F24C2-1699-46AE-A953-FEB9ECE7A983}" destId="{4028284F-89DB-4B4D-9503-95BE977850D9}" srcOrd="10" destOrd="0" presId="urn:microsoft.com/office/officeart/2005/8/layout/list1"/>
    <dgm:cxn modelId="{D94F6308-E7F0-49A2-AB5D-A086FC407B78}" type="presParOf" srcId="{C43F24C2-1699-46AE-A953-FEB9ECE7A983}" destId="{79C2E224-85F6-43B4-9738-198C6954B799}" srcOrd="11" destOrd="0" presId="urn:microsoft.com/office/officeart/2005/8/layout/list1"/>
    <dgm:cxn modelId="{E20C1BF0-5FE3-4BB4-A834-EF08654F25A5}" type="presParOf" srcId="{C43F24C2-1699-46AE-A953-FEB9ECE7A983}" destId="{65247D18-E040-421A-9AFA-2E08D735DC21}" srcOrd="12" destOrd="0" presId="urn:microsoft.com/office/officeart/2005/8/layout/list1"/>
    <dgm:cxn modelId="{C10E276F-5971-4999-84DD-C7532E90921E}" type="presParOf" srcId="{65247D18-E040-421A-9AFA-2E08D735DC21}" destId="{9C183F81-5521-447E-AB9F-182B75360CB3}" srcOrd="0" destOrd="0" presId="urn:microsoft.com/office/officeart/2005/8/layout/list1"/>
    <dgm:cxn modelId="{240606B5-F71F-49BA-86C9-2A12FCE1AC73}" type="presParOf" srcId="{65247D18-E040-421A-9AFA-2E08D735DC21}" destId="{A9FEEEC1-CC02-46D4-9EF5-447C4CF16E02}" srcOrd="1" destOrd="0" presId="urn:microsoft.com/office/officeart/2005/8/layout/list1"/>
    <dgm:cxn modelId="{7B9F29C0-2166-468A-9048-8706508D307D}" type="presParOf" srcId="{C43F24C2-1699-46AE-A953-FEB9ECE7A983}" destId="{1B87382A-3012-4DC3-B505-A942DAE26F95}" srcOrd="13" destOrd="0" presId="urn:microsoft.com/office/officeart/2005/8/layout/list1"/>
    <dgm:cxn modelId="{EF579BDD-296A-48D5-BB80-06D3BC5FCC7E}" type="presParOf" srcId="{C43F24C2-1699-46AE-A953-FEB9ECE7A983}" destId="{EA62CCDF-3BBF-46DF-96C4-E8CC5D1F99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C129B9-4FAB-4480-AF2F-4C701741ECE3}" type="doc">
      <dgm:prSet loTypeId="urn:microsoft.com/office/officeart/2005/8/layout/vList5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862CA52-7478-4D2B-985E-63C95365BCBB}">
      <dgm:prSet/>
      <dgm:spPr/>
      <dgm:t>
        <a:bodyPr/>
        <a:lstStyle/>
        <a:p>
          <a:r>
            <a:rPr lang="en-US" dirty="0"/>
            <a:t>Assign</a:t>
          </a:r>
        </a:p>
      </dgm:t>
    </dgm:pt>
    <dgm:pt modelId="{17A869B1-93C3-45F5-BB65-D455405BE6B9}" type="parTrans" cxnId="{29E5ACEC-0695-4790-A5BE-673D230486A8}">
      <dgm:prSet/>
      <dgm:spPr/>
      <dgm:t>
        <a:bodyPr/>
        <a:lstStyle/>
        <a:p>
          <a:endParaRPr lang="en-US"/>
        </a:p>
      </dgm:t>
    </dgm:pt>
    <dgm:pt modelId="{B2ADE363-E721-48BD-B4EE-E64F907B3A3A}" type="sibTrans" cxnId="{29E5ACEC-0695-4790-A5BE-673D230486A8}">
      <dgm:prSet/>
      <dgm:spPr/>
      <dgm:t>
        <a:bodyPr/>
        <a:lstStyle/>
        <a:p>
          <a:endParaRPr lang="en-US"/>
        </a:p>
      </dgm:t>
    </dgm:pt>
    <dgm:pt modelId="{16102E09-61F0-4DF7-9F77-A102FCE09654}">
      <dgm:prSet/>
      <dgm:spPr/>
      <dgm:t>
        <a:bodyPr/>
        <a:lstStyle/>
        <a:p>
          <a:r>
            <a:rPr lang="en-US" dirty="0"/>
            <a:t>+=</a:t>
          </a:r>
        </a:p>
      </dgm:t>
    </dgm:pt>
    <dgm:pt modelId="{33FEB203-3093-4865-AD64-E1C717533A9B}" type="parTrans" cxnId="{06114332-AB6A-422B-9AD9-6CC3ED7711FC}">
      <dgm:prSet/>
      <dgm:spPr/>
      <dgm:t>
        <a:bodyPr/>
        <a:lstStyle/>
        <a:p>
          <a:endParaRPr lang="en-US"/>
        </a:p>
      </dgm:t>
    </dgm:pt>
    <dgm:pt modelId="{107DC9C4-4445-44B0-BA5C-6F8D55AAC13F}" type="sibTrans" cxnId="{06114332-AB6A-422B-9AD9-6CC3ED7711FC}">
      <dgm:prSet/>
      <dgm:spPr/>
      <dgm:t>
        <a:bodyPr/>
        <a:lstStyle/>
        <a:p>
          <a:endParaRPr lang="en-US"/>
        </a:p>
      </dgm:t>
    </dgm:pt>
    <dgm:pt modelId="{47661B84-152F-403D-8F2A-11FC2B6F9547}">
      <dgm:prSet/>
      <dgm:spPr/>
      <dgm:t>
        <a:bodyPr/>
        <a:lstStyle/>
        <a:p>
          <a:r>
            <a:rPr lang="en-US" dirty="0"/>
            <a:t>-=</a:t>
          </a:r>
        </a:p>
      </dgm:t>
    </dgm:pt>
    <dgm:pt modelId="{0AEA31F4-8961-487E-B9F0-39F677DFB15E}" type="parTrans" cxnId="{4FA3DD5D-C2FA-4896-AA1B-88253CF8213C}">
      <dgm:prSet/>
      <dgm:spPr/>
      <dgm:t>
        <a:bodyPr/>
        <a:lstStyle/>
        <a:p>
          <a:endParaRPr lang="en-US"/>
        </a:p>
      </dgm:t>
    </dgm:pt>
    <dgm:pt modelId="{E23D4B58-058C-40A6-9291-F8316460E3CA}" type="sibTrans" cxnId="{4FA3DD5D-C2FA-4896-AA1B-88253CF8213C}">
      <dgm:prSet/>
      <dgm:spPr/>
      <dgm:t>
        <a:bodyPr/>
        <a:lstStyle/>
        <a:p>
          <a:endParaRPr lang="en-US"/>
        </a:p>
      </dgm:t>
    </dgm:pt>
    <dgm:pt modelId="{FA9922E0-904B-43B5-B9EC-6C3436D260D1}">
      <dgm:prSet/>
      <dgm:spPr/>
      <dgm:t>
        <a:bodyPr/>
        <a:lstStyle/>
        <a:p>
          <a:r>
            <a:rPr lang="en-US" dirty="0"/>
            <a:t>*=</a:t>
          </a:r>
        </a:p>
      </dgm:t>
    </dgm:pt>
    <dgm:pt modelId="{252A62CF-6F8D-4635-B51F-DE09D75FF262}" type="parTrans" cxnId="{ECE5918F-D332-4561-8996-65A67CCE7568}">
      <dgm:prSet/>
      <dgm:spPr/>
      <dgm:t>
        <a:bodyPr/>
        <a:lstStyle/>
        <a:p>
          <a:endParaRPr lang="en-US"/>
        </a:p>
      </dgm:t>
    </dgm:pt>
    <dgm:pt modelId="{A201B4E9-EAE4-4A90-9D40-C90643916491}" type="sibTrans" cxnId="{ECE5918F-D332-4561-8996-65A67CCE7568}">
      <dgm:prSet/>
      <dgm:spPr/>
      <dgm:t>
        <a:bodyPr/>
        <a:lstStyle/>
        <a:p>
          <a:endParaRPr lang="en-US"/>
        </a:p>
      </dgm:t>
    </dgm:pt>
    <dgm:pt modelId="{F12C6959-CFA8-42CC-B2A5-C9967A1AA365}">
      <dgm:prSet/>
      <dgm:spPr/>
      <dgm:t>
        <a:bodyPr/>
        <a:lstStyle/>
        <a:p>
          <a:r>
            <a:rPr lang="en-US" dirty="0"/>
            <a:t>/=</a:t>
          </a:r>
        </a:p>
      </dgm:t>
    </dgm:pt>
    <dgm:pt modelId="{A353720C-864B-4CDD-A793-AEF763F645CB}" type="parTrans" cxnId="{2FF19B87-2F5C-4B2D-991E-31D964985F43}">
      <dgm:prSet/>
      <dgm:spPr/>
      <dgm:t>
        <a:bodyPr/>
        <a:lstStyle/>
        <a:p>
          <a:endParaRPr lang="en-US"/>
        </a:p>
      </dgm:t>
    </dgm:pt>
    <dgm:pt modelId="{2E4F3DD7-D0CF-4E61-8C66-758257AE8524}" type="sibTrans" cxnId="{2FF19B87-2F5C-4B2D-991E-31D964985F43}">
      <dgm:prSet/>
      <dgm:spPr/>
      <dgm:t>
        <a:bodyPr/>
        <a:lstStyle/>
        <a:p>
          <a:endParaRPr lang="en-US"/>
        </a:p>
      </dgm:t>
    </dgm:pt>
    <dgm:pt modelId="{E92008A1-A2FE-49D3-BA62-41C7E0B2C2B0}">
      <dgm:prSet/>
      <dgm:spPr/>
      <dgm:t>
        <a:bodyPr/>
        <a:lstStyle/>
        <a:p>
          <a:r>
            <a:rPr lang="en-US" dirty="0"/>
            <a:t>%=</a:t>
          </a:r>
        </a:p>
      </dgm:t>
    </dgm:pt>
    <dgm:pt modelId="{FC71A411-A302-4758-8419-4F59873564D3}" type="parTrans" cxnId="{ADBFA460-A1F6-49B4-84AB-BDD8517E7CE4}">
      <dgm:prSet/>
      <dgm:spPr/>
      <dgm:t>
        <a:bodyPr/>
        <a:lstStyle/>
        <a:p>
          <a:endParaRPr lang="en-US"/>
        </a:p>
      </dgm:t>
    </dgm:pt>
    <dgm:pt modelId="{3830E246-0A4F-43C4-9FC5-2B1364B77E31}" type="sibTrans" cxnId="{ADBFA460-A1F6-49B4-84AB-BDD8517E7CE4}">
      <dgm:prSet/>
      <dgm:spPr/>
      <dgm:t>
        <a:bodyPr/>
        <a:lstStyle/>
        <a:p>
          <a:endParaRPr lang="en-US"/>
        </a:p>
      </dgm:t>
    </dgm:pt>
    <dgm:pt modelId="{09118DDA-AEFD-48E5-B63A-ADEC3A1119B0}">
      <dgm:prSet/>
      <dgm:spPr/>
      <dgm:t>
        <a:bodyPr/>
        <a:lstStyle/>
        <a:p>
          <a:r>
            <a:rPr lang="en-US" dirty="0"/>
            <a:t>=</a:t>
          </a:r>
        </a:p>
      </dgm:t>
    </dgm:pt>
    <dgm:pt modelId="{4E255C03-2326-459B-A7C2-46D81F210D82}" type="parTrans" cxnId="{DB51DE7C-468C-4A50-B94E-3356C37A474A}">
      <dgm:prSet/>
      <dgm:spPr/>
      <dgm:t>
        <a:bodyPr/>
        <a:lstStyle/>
        <a:p>
          <a:endParaRPr lang="en-GB"/>
        </a:p>
      </dgm:t>
    </dgm:pt>
    <dgm:pt modelId="{1ECE0CC9-B40C-4667-8EC9-A6BDB4E45C72}" type="sibTrans" cxnId="{DB51DE7C-468C-4A50-B94E-3356C37A474A}">
      <dgm:prSet/>
      <dgm:spPr/>
      <dgm:t>
        <a:bodyPr/>
        <a:lstStyle/>
        <a:p>
          <a:endParaRPr lang="en-GB"/>
        </a:p>
      </dgm:t>
    </dgm:pt>
    <dgm:pt modelId="{3DA363B6-38C0-4B15-A7B6-8D3ED85F5492}">
      <dgm:prSet/>
      <dgm:spPr/>
      <dgm:t>
        <a:bodyPr/>
        <a:lstStyle/>
        <a:p>
          <a:r>
            <a:rPr lang="en-US"/>
            <a:t>Add </a:t>
          </a:r>
          <a:r>
            <a:rPr lang="en-US" dirty="0"/>
            <a:t>and Assign</a:t>
          </a:r>
        </a:p>
      </dgm:t>
    </dgm:pt>
    <dgm:pt modelId="{B4F54C8D-DA96-4C9E-BE37-2A42C821CDB0}" type="parTrans" cxnId="{4D9394EA-6C58-4B09-8DC0-C6AF0EB52A9B}">
      <dgm:prSet/>
      <dgm:spPr/>
      <dgm:t>
        <a:bodyPr/>
        <a:lstStyle/>
        <a:p>
          <a:endParaRPr lang="en-GB"/>
        </a:p>
      </dgm:t>
    </dgm:pt>
    <dgm:pt modelId="{344EF238-50E0-42FA-99EC-1BE0D81D30EC}" type="sibTrans" cxnId="{4D9394EA-6C58-4B09-8DC0-C6AF0EB52A9B}">
      <dgm:prSet/>
      <dgm:spPr/>
      <dgm:t>
        <a:bodyPr/>
        <a:lstStyle/>
        <a:p>
          <a:endParaRPr lang="en-GB"/>
        </a:p>
      </dgm:t>
    </dgm:pt>
    <dgm:pt modelId="{3762E394-043D-48BA-8DE5-66380B9FE2F0}">
      <dgm:prSet/>
      <dgm:spPr/>
      <dgm:t>
        <a:bodyPr/>
        <a:lstStyle/>
        <a:p>
          <a:r>
            <a:rPr lang="en-US" dirty="0"/>
            <a:t>Subtract and Assign</a:t>
          </a:r>
        </a:p>
      </dgm:t>
    </dgm:pt>
    <dgm:pt modelId="{86CE7BBD-81AD-454B-91BC-6C3F25B5C26F}" type="parTrans" cxnId="{C89389E0-0982-4E72-B87C-3CE2C45D55C2}">
      <dgm:prSet/>
      <dgm:spPr/>
      <dgm:t>
        <a:bodyPr/>
        <a:lstStyle/>
        <a:p>
          <a:endParaRPr lang="en-GB"/>
        </a:p>
      </dgm:t>
    </dgm:pt>
    <dgm:pt modelId="{B43D3B63-9E9F-4B89-9B4A-1408CE36469B}" type="sibTrans" cxnId="{C89389E0-0982-4E72-B87C-3CE2C45D55C2}">
      <dgm:prSet/>
      <dgm:spPr/>
      <dgm:t>
        <a:bodyPr/>
        <a:lstStyle/>
        <a:p>
          <a:endParaRPr lang="en-GB"/>
        </a:p>
      </dgm:t>
    </dgm:pt>
    <dgm:pt modelId="{79D88F9E-7081-4950-B3CD-C7A4D7C888A0}">
      <dgm:prSet/>
      <dgm:spPr/>
      <dgm:t>
        <a:bodyPr/>
        <a:lstStyle/>
        <a:p>
          <a:r>
            <a:rPr lang="en-US"/>
            <a:t>Multiply </a:t>
          </a:r>
          <a:r>
            <a:rPr lang="en-US" dirty="0"/>
            <a:t>and Assign</a:t>
          </a:r>
        </a:p>
      </dgm:t>
    </dgm:pt>
    <dgm:pt modelId="{64128C50-958F-4214-A819-C47DFC34A373}" type="parTrans" cxnId="{2C2BDFC4-B17C-4F92-B4C8-0E818925D9E4}">
      <dgm:prSet/>
      <dgm:spPr/>
      <dgm:t>
        <a:bodyPr/>
        <a:lstStyle/>
        <a:p>
          <a:endParaRPr lang="en-GB"/>
        </a:p>
      </dgm:t>
    </dgm:pt>
    <dgm:pt modelId="{E039DF2C-AE79-473D-B0F4-3F5A02561E02}" type="sibTrans" cxnId="{2C2BDFC4-B17C-4F92-B4C8-0E818925D9E4}">
      <dgm:prSet/>
      <dgm:spPr/>
      <dgm:t>
        <a:bodyPr/>
        <a:lstStyle/>
        <a:p>
          <a:endParaRPr lang="en-GB"/>
        </a:p>
      </dgm:t>
    </dgm:pt>
    <dgm:pt modelId="{B2527C96-4887-4527-AD84-E5942AA5F49D}">
      <dgm:prSet/>
      <dgm:spPr/>
      <dgm:t>
        <a:bodyPr/>
        <a:lstStyle/>
        <a:p>
          <a:r>
            <a:rPr lang="en-US"/>
            <a:t>Divide </a:t>
          </a:r>
          <a:r>
            <a:rPr lang="en-US" dirty="0"/>
            <a:t>and Assign</a:t>
          </a:r>
        </a:p>
      </dgm:t>
    </dgm:pt>
    <dgm:pt modelId="{4EFF5BCE-C2A0-4EDB-89EF-A90F64849A3B}" type="parTrans" cxnId="{2A6F0911-1160-4784-BCF6-B0CFF6364459}">
      <dgm:prSet/>
      <dgm:spPr/>
      <dgm:t>
        <a:bodyPr/>
        <a:lstStyle/>
        <a:p>
          <a:endParaRPr lang="en-GB"/>
        </a:p>
      </dgm:t>
    </dgm:pt>
    <dgm:pt modelId="{2A5F213B-D974-4504-B0B4-46AC16FCC969}" type="sibTrans" cxnId="{2A6F0911-1160-4784-BCF6-B0CFF6364459}">
      <dgm:prSet/>
      <dgm:spPr/>
      <dgm:t>
        <a:bodyPr/>
        <a:lstStyle/>
        <a:p>
          <a:endParaRPr lang="en-GB"/>
        </a:p>
      </dgm:t>
    </dgm:pt>
    <dgm:pt modelId="{4346318A-757D-43B0-A7CC-B81529FEB074}">
      <dgm:prSet/>
      <dgm:spPr/>
      <dgm:t>
        <a:bodyPr/>
        <a:lstStyle/>
        <a:p>
          <a:r>
            <a:rPr lang="en-US"/>
            <a:t>Modulus </a:t>
          </a:r>
          <a:r>
            <a:rPr lang="en-US" dirty="0"/>
            <a:t>and Assign</a:t>
          </a:r>
        </a:p>
      </dgm:t>
    </dgm:pt>
    <dgm:pt modelId="{A50B807E-0DFB-4345-B6F1-F2E519978C7D}" type="parTrans" cxnId="{D3B0783C-4125-4A96-96B5-162E5C920069}">
      <dgm:prSet/>
      <dgm:spPr/>
      <dgm:t>
        <a:bodyPr/>
        <a:lstStyle/>
        <a:p>
          <a:endParaRPr lang="en-GB"/>
        </a:p>
      </dgm:t>
    </dgm:pt>
    <dgm:pt modelId="{0190D4C7-C343-45B1-8CD9-2CD3ADC3ADC9}" type="sibTrans" cxnId="{D3B0783C-4125-4A96-96B5-162E5C920069}">
      <dgm:prSet/>
      <dgm:spPr/>
      <dgm:t>
        <a:bodyPr/>
        <a:lstStyle/>
        <a:p>
          <a:endParaRPr lang="en-GB"/>
        </a:p>
      </dgm:t>
    </dgm:pt>
    <dgm:pt modelId="{1CCB3DAC-9C4F-471D-8784-7A58B3B63D6F}" type="pres">
      <dgm:prSet presAssocID="{07C129B9-4FAB-4480-AF2F-4C701741ECE3}" presName="Name0" presStyleCnt="0">
        <dgm:presLayoutVars>
          <dgm:dir/>
          <dgm:animLvl val="lvl"/>
          <dgm:resizeHandles val="exact"/>
        </dgm:presLayoutVars>
      </dgm:prSet>
      <dgm:spPr/>
    </dgm:pt>
    <dgm:pt modelId="{E2EF6BD5-1EFC-4040-8C8C-FEE1F319D98C}" type="pres">
      <dgm:prSet presAssocID="{09118DDA-AEFD-48E5-B63A-ADEC3A1119B0}" presName="linNode" presStyleCnt="0"/>
      <dgm:spPr/>
    </dgm:pt>
    <dgm:pt modelId="{6EF1F37A-D2B8-4F44-A165-8CD5197D4790}" type="pres">
      <dgm:prSet presAssocID="{09118DDA-AEFD-48E5-B63A-ADEC3A1119B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2E58021-C865-4BB8-BAD2-44FE8D054AF2}" type="pres">
      <dgm:prSet presAssocID="{09118DDA-AEFD-48E5-B63A-ADEC3A1119B0}" presName="descendantText" presStyleLbl="alignAccFollowNode1" presStyleIdx="0" presStyleCnt="6">
        <dgm:presLayoutVars>
          <dgm:bulletEnabled val="1"/>
        </dgm:presLayoutVars>
      </dgm:prSet>
      <dgm:spPr/>
    </dgm:pt>
    <dgm:pt modelId="{CB146472-2A3A-4CB8-8916-66E806C1A8AB}" type="pres">
      <dgm:prSet presAssocID="{1ECE0CC9-B40C-4667-8EC9-A6BDB4E45C72}" presName="sp" presStyleCnt="0"/>
      <dgm:spPr/>
    </dgm:pt>
    <dgm:pt modelId="{46569FF5-DC59-4C08-8E89-467144CDBCFD}" type="pres">
      <dgm:prSet presAssocID="{16102E09-61F0-4DF7-9F77-A102FCE09654}" presName="linNode" presStyleCnt="0"/>
      <dgm:spPr/>
    </dgm:pt>
    <dgm:pt modelId="{99996A4A-0716-4608-B5C3-9BE08E177988}" type="pres">
      <dgm:prSet presAssocID="{16102E09-61F0-4DF7-9F77-A102FCE0965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7D19854-4433-4C2C-A425-AA9B623CEC61}" type="pres">
      <dgm:prSet presAssocID="{16102E09-61F0-4DF7-9F77-A102FCE09654}" presName="descendantText" presStyleLbl="alignAccFollowNode1" presStyleIdx="1" presStyleCnt="6">
        <dgm:presLayoutVars>
          <dgm:bulletEnabled val="1"/>
        </dgm:presLayoutVars>
      </dgm:prSet>
      <dgm:spPr/>
    </dgm:pt>
    <dgm:pt modelId="{DB6931F9-91C5-4526-9D6B-F9B8CE768738}" type="pres">
      <dgm:prSet presAssocID="{107DC9C4-4445-44B0-BA5C-6F8D55AAC13F}" presName="sp" presStyleCnt="0"/>
      <dgm:spPr/>
    </dgm:pt>
    <dgm:pt modelId="{8C6C7CF6-30BF-4438-8A7C-FD9F9CEABF05}" type="pres">
      <dgm:prSet presAssocID="{47661B84-152F-403D-8F2A-11FC2B6F9547}" presName="linNode" presStyleCnt="0"/>
      <dgm:spPr/>
    </dgm:pt>
    <dgm:pt modelId="{A64252D2-ECEE-49DC-AAE8-304A223EDAC5}" type="pres">
      <dgm:prSet presAssocID="{47661B84-152F-403D-8F2A-11FC2B6F954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5A7C0BF-E9F6-4B4D-AEF4-52B0F891AA6F}" type="pres">
      <dgm:prSet presAssocID="{47661B84-152F-403D-8F2A-11FC2B6F9547}" presName="descendantText" presStyleLbl="alignAccFollowNode1" presStyleIdx="2" presStyleCnt="6">
        <dgm:presLayoutVars>
          <dgm:bulletEnabled val="1"/>
        </dgm:presLayoutVars>
      </dgm:prSet>
      <dgm:spPr/>
    </dgm:pt>
    <dgm:pt modelId="{D14C32E7-1E6A-4DA8-AB9D-4842AC25454E}" type="pres">
      <dgm:prSet presAssocID="{E23D4B58-058C-40A6-9291-F8316460E3CA}" presName="sp" presStyleCnt="0"/>
      <dgm:spPr/>
    </dgm:pt>
    <dgm:pt modelId="{B39ADF16-25A9-49A5-A471-FCD5A83311C2}" type="pres">
      <dgm:prSet presAssocID="{FA9922E0-904B-43B5-B9EC-6C3436D260D1}" presName="linNode" presStyleCnt="0"/>
      <dgm:spPr/>
    </dgm:pt>
    <dgm:pt modelId="{81F2BAAC-969A-4CA6-B248-C94F48D87473}" type="pres">
      <dgm:prSet presAssocID="{FA9922E0-904B-43B5-B9EC-6C3436D260D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F9F92B0-D788-495D-B804-413C886E95D6}" type="pres">
      <dgm:prSet presAssocID="{FA9922E0-904B-43B5-B9EC-6C3436D260D1}" presName="descendantText" presStyleLbl="alignAccFollowNode1" presStyleIdx="3" presStyleCnt="6">
        <dgm:presLayoutVars>
          <dgm:bulletEnabled val="1"/>
        </dgm:presLayoutVars>
      </dgm:prSet>
      <dgm:spPr/>
    </dgm:pt>
    <dgm:pt modelId="{0117106C-27D0-48D6-A03E-19240370D205}" type="pres">
      <dgm:prSet presAssocID="{A201B4E9-EAE4-4A90-9D40-C90643916491}" presName="sp" presStyleCnt="0"/>
      <dgm:spPr/>
    </dgm:pt>
    <dgm:pt modelId="{49CAE53E-AC1D-46AC-A0B5-F513DF0378E6}" type="pres">
      <dgm:prSet presAssocID="{F12C6959-CFA8-42CC-B2A5-C9967A1AA365}" presName="linNode" presStyleCnt="0"/>
      <dgm:spPr/>
    </dgm:pt>
    <dgm:pt modelId="{7772004C-56B6-4AC8-BEBF-2263BE3A5A5F}" type="pres">
      <dgm:prSet presAssocID="{F12C6959-CFA8-42CC-B2A5-C9967A1AA36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9398E2C-9508-4AA3-AF40-5CB3420C40FA}" type="pres">
      <dgm:prSet presAssocID="{F12C6959-CFA8-42CC-B2A5-C9967A1AA365}" presName="descendantText" presStyleLbl="alignAccFollowNode1" presStyleIdx="4" presStyleCnt="6">
        <dgm:presLayoutVars>
          <dgm:bulletEnabled val="1"/>
        </dgm:presLayoutVars>
      </dgm:prSet>
      <dgm:spPr/>
    </dgm:pt>
    <dgm:pt modelId="{D034A308-95A9-4906-8CC6-2E7ED446A19D}" type="pres">
      <dgm:prSet presAssocID="{2E4F3DD7-D0CF-4E61-8C66-758257AE8524}" presName="sp" presStyleCnt="0"/>
      <dgm:spPr/>
    </dgm:pt>
    <dgm:pt modelId="{12B495B1-9E04-4C1D-A710-D1549473E764}" type="pres">
      <dgm:prSet presAssocID="{E92008A1-A2FE-49D3-BA62-41C7E0B2C2B0}" presName="linNode" presStyleCnt="0"/>
      <dgm:spPr/>
    </dgm:pt>
    <dgm:pt modelId="{F76FD9E2-79FC-4EE8-8912-4D82FF55C5C5}" type="pres">
      <dgm:prSet presAssocID="{E92008A1-A2FE-49D3-BA62-41C7E0B2C2B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3AA49606-4C2F-419E-93A8-1F1EEAFFBA9C}" type="pres">
      <dgm:prSet presAssocID="{E92008A1-A2FE-49D3-BA62-41C7E0B2C2B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A6F0911-1160-4784-BCF6-B0CFF6364459}" srcId="{F12C6959-CFA8-42CC-B2A5-C9967A1AA365}" destId="{B2527C96-4887-4527-AD84-E5942AA5F49D}" srcOrd="0" destOrd="0" parTransId="{4EFF5BCE-C2A0-4EDB-89EF-A90F64849A3B}" sibTransId="{2A5F213B-D974-4504-B0B4-46AC16FCC969}"/>
    <dgm:cxn modelId="{07219E19-1BF0-472E-84D3-FF4153175326}" type="presOf" srcId="{47661B84-152F-403D-8F2A-11FC2B6F9547}" destId="{A64252D2-ECEE-49DC-AAE8-304A223EDAC5}" srcOrd="0" destOrd="0" presId="urn:microsoft.com/office/officeart/2005/8/layout/vList5"/>
    <dgm:cxn modelId="{06114332-AB6A-422B-9AD9-6CC3ED7711FC}" srcId="{07C129B9-4FAB-4480-AF2F-4C701741ECE3}" destId="{16102E09-61F0-4DF7-9F77-A102FCE09654}" srcOrd="1" destOrd="0" parTransId="{33FEB203-3093-4865-AD64-E1C717533A9B}" sibTransId="{107DC9C4-4445-44B0-BA5C-6F8D55AAC13F}"/>
    <dgm:cxn modelId="{D3B0783C-4125-4A96-96B5-162E5C920069}" srcId="{E92008A1-A2FE-49D3-BA62-41C7E0B2C2B0}" destId="{4346318A-757D-43B0-A7CC-B81529FEB074}" srcOrd="0" destOrd="0" parTransId="{A50B807E-0DFB-4345-B6F1-F2E519978C7D}" sibTransId="{0190D4C7-C343-45B1-8CD9-2CD3ADC3ADC9}"/>
    <dgm:cxn modelId="{4FA3DD5D-C2FA-4896-AA1B-88253CF8213C}" srcId="{07C129B9-4FAB-4480-AF2F-4C701741ECE3}" destId="{47661B84-152F-403D-8F2A-11FC2B6F9547}" srcOrd="2" destOrd="0" parTransId="{0AEA31F4-8961-487E-B9F0-39F677DFB15E}" sibTransId="{E23D4B58-058C-40A6-9291-F8316460E3CA}"/>
    <dgm:cxn modelId="{BC07855F-C0C9-48F6-8DB0-E97A6DBD7BFB}" type="presOf" srcId="{FA9922E0-904B-43B5-B9EC-6C3436D260D1}" destId="{81F2BAAC-969A-4CA6-B248-C94F48D87473}" srcOrd="0" destOrd="0" presId="urn:microsoft.com/office/officeart/2005/8/layout/vList5"/>
    <dgm:cxn modelId="{ADBFA460-A1F6-49B4-84AB-BDD8517E7CE4}" srcId="{07C129B9-4FAB-4480-AF2F-4C701741ECE3}" destId="{E92008A1-A2FE-49D3-BA62-41C7E0B2C2B0}" srcOrd="5" destOrd="0" parTransId="{FC71A411-A302-4758-8419-4F59873564D3}" sibTransId="{3830E246-0A4F-43C4-9FC5-2B1364B77E31}"/>
    <dgm:cxn modelId="{A5640E69-6998-4674-8A33-1759A6E1A7C0}" type="presOf" srcId="{3762E394-043D-48BA-8DE5-66380B9FE2F0}" destId="{75A7C0BF-E9F6-4B4D-AEF4-52B0F891AA6F}" srcOrd="0" destOrd="0" presId="urn:microsoft.com/office/officeart/2005/8/layout/vList5"/>
    <dgm:cxn modelId="{75296456-EAF3-4449-ADFB-817A66469EB1}" type="presOf" srcId="{16102E09-61F0-4DF7-9F77-A102FCE09654}" destId="{99996A4A-0716-4608-B5C3-9BE08E177988}" srcOrd="0" destOrd="0" presId="urn:microsoft.com/office/officeart/2005/8/layout/vList5"/>
    <dgm:cxn modelId="{9E4C047B-C06C-4C37-831E-27F094D19A56}" type="presOf" srcId="{07C129B9-4FAB-4480-AF2F-4C701741ECE3}" destId="{1CCB3DAC-9C4F-471D-8784-7A58B3B63D6F}" srcOrd="0" destOrd="0" presId="urn:microsoft.com/office/officeart/2005/8/layout/vList5"/>
    <dgm:cxn modelId="{DB51DE7C-468C-4A50-B94E-3356C37A474A}" srcId="{07C129B9-4FAB-4480-AF2F-4C701741ECE3}" destId="{09118DDA-AEFD-48E5-B63A-ADEC3A1119B0}" srcOrd="0" destOrd="0" parTransId="{4E255C03-2326-459B-A7C2-46D81F210D82}" sibTransId="{1ECE0CC9-B40C-4667-8EC9-A6BDB4E45C72}"/>
    <dgm:cxn modelId="{2FF19B87-2F5C-4B2D-991E-31D964985F43}" srcId="{07C129B9-4FAB-4480-AF2F-4C701741ECE3}" destId="{F12C6959-CFA8-42CC-B2A5-C9967A1AA365}" srcOrd="4" destOrd="0" parTransId="{A353720C-864B-4CDD-A793-AEF763F645CB}" sibTransId="{2E4F3DD7-D0CF-4E61-8C66-758257AE8524}"/>
    <dgm:cxn modelId="{ECE5918F-D332-4561-8996-65A67CCE7568}" srcId="{07C129B9-4FAB-4480-AF2F-4C701741ECE3}" destId="{FA9922E0-904B-43B5-B9EC-6C3436D260D1}" srcOrd="3" destOrd="0" parTransId="{252A62CF-6F8D-4635-B51F-DE09D75FF262}" sibTransId="{A201B4E9-EAE4-4A90-9D40-C90643916491}"/>
    <dgm:cxn modelId="{412FAB9C-85C1-4807-A4BC-C8144DEBDE09}" type="presOf" srcId="{F12C6959-CFA8-42CC-B2A5-C9967A1AA365}" destId="{7772004C-56B6-4AC8-BEBF-2263BE3A5A5F}" srcOrd="0" destOrd="0" presId="urn:microsoft.com/office/officeart/2005/8/layout/vList5"/>
    <dgm:cxn modelId="{A580B8AB-1FA1-42A6-8C33-3FE2A2F2E545}" type="presOf" srcId="{09118DDA-AEFD-48E5-B63A-ADEC3A1119B0}" destId="{6EF1F37A-D2B8-4F44-A165-8CD5197D4790}" srcOrd="0" destOrd="0" presId="urn:microsoft.com/office/officeart/2005/8/layout/vList5"/>
    <dgm:cxn modelId="{0E264BBD-197B-4001-899F-6735CFF19A61}" type="presOf" srcId="{4346318A-757D-43B0-A7CC-B81529FEB074}" destId="{3AA49606-4C2F-419E-93A8-1F1EEAFFBA9C}" srcOrd="0" destOrd="0" presId="urn:microsoft.com/office/officeart/2005/8/layout/vList5"/>
    <dgm:cxn modelId="{2C2BDFC4-B17C-4F92-B4C8-0E818925D9E4}" srcId="{FA9922E0-904B-43B5-B9EC-6C3436D260D1}" destId="{79D88F9E-7081-4950-B3CD-C7A4D7C888A0}" srcOrd="0" destOrd="0" parTransId="{64128C50-958F-4214-A819-C47DFC34A373}" sibTransId="{E039DF2C-AE79-473D-B0F4-3F5A02561E02}"/>
    <dgm:cxn modelId="{2152E3CA-38A5-4B0C-80EA-693F0190B9E2}" type="presOf" srcId="{E92008A1-A2FE-49D3-BA62-41C7E0B2C2B0}" destId="{F76FD9E2-79FC-4EE8-8912-4D82FF55C5C5}" srcOrd="0" destOrd="0" presId="urn:microsoft.com/office/officeart/2005/8/layout/vList5"/>
    <dgm:cxn modelId="{45F229D4-94CE-4A17-A696-1C0B7EDA09D6}" type="presOf" srcId="{B2527C96-4887-4527-AD84-E5942AA5F49D}" destId="{D9398E2C-9508-4AA3-AF40-5CB3420C40FA}" srcOrd="0" destOrd="0" presId="urn:microsoft.com/office/officeart/2005/8/layout/vList5"/>
    <dgm:cxn modelId="{9BEECCDF-88B8-4E7C-8DB7-4CFBDD16CFC7}" type="presOf" srcId="{79D88F9E-7081-4950-B3CD-C7A4D7C888A0}" destId="{7F9F92B0-D788-495D-B804-413C886E95D6}" srcOrd="0" destOrd="0" presId="urn:microsoft.com/office/officeart/2005/8/layout/vList5"/>
    <dgm:cxn modelId="{C89389E0-0982-4E72-B87C-3CE2C45D55C2}" srcId="{47661B84-152F-403D-8F2A-11FC2B6F9547}" destId="{3762E394-043D-48BA-8DE5-66380B9FE2F0}" srcOrd="0" destOrd="0" parTransId="{86CE7BBD-81AD-454B-91BC-6C3F25B5C26F}" sibTransId="{B43D3B63-9E9F-4B89-9B4A-1408CE36469B}"/>
    <dgm:cxn modelId="{4D9394EA-6C58-4B09-8DC0-C6AF0EB52A9B}" srcId="{16102E09-61F0-4DF7-9F77-A102FCE09654}" destId="{3DA363B6-38C0-4B15-A7B6-8D3ED85F5492}" srcOrd="0" destOrd="0" parTransId="{B4F54C8D-DA96-4C9E-BE37-2A42C821CDB0}" sibTransId="{344EF238-50E0-42FA-99EC-1BE0D81D30EC}"/>
    <dgm:cxn modelId="{FD0671EB-7399-4DCE-99DD-895B26252460}" type="presOf" srcId="{3DA363B6-38C0-4B15-A7B6-8D3ED85F5492}" destId="{57D19854-4433-4C2C-A425-AA9B623CEC61}" srcOrd="0" destOrd="0" presId="urn:microsoft.com/office/officeart/2005/8/layout/vList5"/>
    <dgm:cxn modelId="{29E5ACEC-0695-4790-A5BE-673D230486A8}" srcId="{09118DDA-AEFD-48E5-B63A-ADEC3A1119B0}" destId="{C862CA52-7478-4D2B-985E-63C95365BCBB}" srcOrd="0" destOrd="0" parTransId="{17A869B1-93C3-45F5-BB65-D455405BE6B9}" sibTransId="{B2ADE363-E721-48BD-B4EE-E64F907B3A3A}"/>
    <dgm:cxn modelId="{B01929F3-2CDC-49D7-87A7-D084B4644AF9}" type="presOf" srcId="{C862CA52-7478-4D2B-985E-63C95365BCBB}" destId="{42E58021-C865-4BB8-BAD2-44FE8D054AF2}" srcOrd="0" destOrd="0" presId="urn:microsoft.com/office/officeart/2005/8/layout/vList5"/>
    <dgm:cxn modelId="{5E5EA5A5-F1C6-46BD-9FE6-941C4BD94B09}" type="presParOf" srcId="{1CCB3DAC-9C4F-471D-8784-7A58B3B63D6F}" destId="{E2EF6BD5-1EFC-4040-8C8C-FEE1F319D98C}" srcOrd="0" destOrd="0" presId="urn:microsoft.com/office/officeart/2005/8/layout/vList5"/>
    <dgm:cxn modelId="{A73AA53C-5D1A-4746-A7EA-111F9462348B}" type="presParOf" srcId="{E2EF6BD5-1EFC-4040-8C8C-FEE1F319D98C}" destId="{6EF1F37A-D2B8-4F44-A165-8CD5197D4790}" srcOrd="0" destOrd="0" presId="urn:microsoft.com/office/officeart/2005/8/layout/vList5"/>
    <dgm:cxn modelId="{D608B7BA-C14E-4F7F-8090-832B8BB54BFE}" type="presParOf" srcId="{E2EF6BD5-1EFC-4040-8C8C-FEE1F319D98C}" destId="{42E58021-C865-4BB8-BAD2-44FE8D054AF2}" srcOrd="1" destOrd="0" presId="urn:microsoft.com/office/officeart/2005/8/layout/vList5"/>
    <dgm:cxn modelId="{96A363DD-3450-412D-90EE-17866FB9F919}" type="presParOf" srcId="{1CCB3DAC-9C4F-471D-8784-7A58B3B63D6F}" destId="{CB146472-2A3A-4CB8-8916-66E806C1A8AB}" srcOrd="1" destOrd="0" presId="urn:microsoft.com/office/officeart/2005/8/layout/vList5"/>
    <dgm:cxn modelId="{4E83A921-1599-494D-8D24-03A78B9514AF}" type="presParOf" srcId="{1CCB3DAC-9C4F-471D-8784-7A58B3B63D6F}" destId="{46569FF5-DC59-4C08-8E89-467144CDBCFD}" srcOrd="2" destOrd="0" presId="urn:microsoft.com/office/officeart/2005/8/layout/vList5"/>
    <dgm:cxn modelId="{0D68B3CD-1AD1-4AEA-9C3D-3D3921F988E0}" type="presParOf" srcId="{46569FF5-DC59-4C08-8E89-467144CDBCFD}" destId="{99996A4A-0716-4608-B5C3-9BE08E177988}" srcOrd="0" destOrd="0" presId="urn:microsoft.com/office/officeart/2005/8/layout/vList5"/>
    <dgm:cxn modelId="{E11AD84D-E567-4970-8E02-8C927CB2E8CD}" type="presParOf" srcId="{46569FF5-DC59-4C08-8E89-467144CDBCFD}" destId="{57D19854-4433-4C2C-A425-AA9B623CEC61}" srcOrd="1" destOrd="0" presId="urn:microsoft.com/office/officeart/2005/8/layout/vList5"/>
    <dgm:cxn modelId="{DF70BC70-8A84-4065-92E1-6D3B7E34E9BE}" type="presParOf" srcId="{1CCB3DAC-9C4F-471D-8784-7A58B3B63D6F}" destId="{DB6931F9-91C5-4526-9D6B-F9B8CE768738}" srcOrd="3" destOrd="0" presId="urn:microsoft.com/office/officeart/2005/8/layout/vList5"/>
    <dgm:cxn modelId="{03A70398-1882-47DA-8D59-57EB75DE03A4}" type="presParOf" srcId="{1CCB3DAC-9C4F-471D-8784-7A58B3B63D6F}" destId="{8C6C7CF6-30BF-4438-8A7C-FD9F9CEABF05}" srcOrd="4" destOrd="0" presId="urn:microsoft.com/office/officeart/2005/8/layout/vList5"/>
    <dgm:cxn modelId="{03F8CBCE-F8C9-4931-8391-45E99C44B210}" type="presParOf" srcId="{8C6C7CF6-30BF-4438-8A7C-FD9F9CEABF05}" destId="{A64252D2-ECEE-49DC-AAE8-304A223EDAC5}" srcOrd="0" destOrd="0" presId="urn:microsoft.com/office/officeart/2005/8/layout/vList5"/>
    <dgm:cxn modelId="{3DA5A45C-D625-45D8-9E95-33A14FA4F57D}" type="presParOf" srcId="{8C6C7CF6-30BF-4438-8A7C-FD9F9CEABF05}" destId="{75A7C0BF-E9F6-4B4D-AEF4-52B0F891AA6F}" srcOrd="1" destOrd="0" presId="urn:microsoft.com/office/officeart/2005/8/layout/vList5"/>
    <dgm:cxn modelId="{40B5949E-EAA2-4240-82DE-F615CBCA099E}" type="presParOf" srcId="{1CCB3DAC-9C4F-471D-8784-7A58B3B63D6F}" destId="{D14C32E7-1E6A-4DA8-AB9D-4842AC25454E}" srcOrd="5" destOrd="0" presId="urn:microsoft.com/office/officeart/2005/8/layout/vList5"/>
    <dgm:cxn modelId="{6895941E-E140-450A-A9FF-A299641F7773}" type="presParOf" srcId="{1CCB3DAC-9C4F-471D-8784-7A58B3B63D6F}" destId="{B39ADF16-25A9-49A5-A471-FCD5A83311C2}" srcOrd="6" destOrd="0" presId="urn:microsoft.com/office/officeart/2005/8/layout/vList5"/>
    <dgm:cxn modelId="{9865CA06-4F4F-470C-AEA8-270E4FBA0DB2}" type="presParOf" srcId="{B39ADF16-25A9-49A5-A471-FCD5A83311C2}" destId="{81F2BAAC-969A-4CA6-B248-C94F48D87473}" srcOrd="0" destOrd="0" presId="urn:microsoft.com/office/officeart/2005/8/layout/vList5"/>
    <dgm:cxn modelId="{1EA54E44-678F-4BEB-AA25-3121883A5863}" type="presParOf" srcId="{B39ADF16-25A9-49A5-A471-FCD5A83311C2}" destId="{7F9F92B0-D788-495D-B804-413C886E95D6}" srcOrd="1" destOrd="0" presId="urn:microsoft.com/office/officeart/2005/8/layout/vList5"/>
    <dgm:cxn modelId="{BCE711FA-9549-4520-9EF7-F7C3A21ACC29}" type="presParOf" srcId="{1CCB3DAC-9C4F-471D-8784-7A58B3B63D6F}" destId="{0117106C-27D0-48D6-A03E-19240370D205}" srcOrd="7" destOrd="0" presId="urn:microsoft.com/office/officeart/2005/8/layout/vList5"/>
    <dgm:cxn modelId="{14382F2F-B249-433A-B4BA-38B0D616F8EF}" type="presParOf" srcId="{1CCB3DAC-9C4F-471D-8784-7A58B3B63D6F}" destId="{49CAE53E-AC1D-46AC-A0B5-F513DF0378E6}" srcOrd="8" destOrd="0" presId="urn:microsoft.com/office/officeart/2005/8/layout/vList5"/>
    <dgm:cxn modelId="{9F58FEBD-7D18-4F80-A0B6-6B3E0543B0A4}" type="presParOf" srcId="{49CAE53E-AC1D-46AC-A0B5-F513DF0378E6}" destId="{7772004C-56B6-4AC8-BEBF-2263BE3A5A5F}" srcOrd="0" destOrd="0" presId="urn:microsoft.com/office/officeart/2005/8/layout/vList5"/>
    <dgm:cxn modelId="{3299E1DE-3F13-4EA4-8622-7F00FFCB06A1}" type="presParOf" srcId="{49CAE53E-AC1D-46AC-A0B5-F513DF0378E6}" destId="{D9398E2C-9508-4AA3-AF40-5CB3420C40FA}" srcOrd="1" destOrd="0" presId="urn:microsoft.com/office/officeart/2005/8/layout/vList5"/>
    <dgm:cxn modelId="{3E327F4D-3735-4C8C-8D59-A6F3817037C3}" type="presParOf" srcId="{1CCB3DAC-9C4F-471D-8784-7A58B3B63D6F}" destId="{D034A308-95A9-4906-8CC6-2E7ED446A19D}" srcOrd="9" destOrd="0" presId="urn:microsoft.com/office/officeart/2005/8/layout/vList5"/>
    <dgm:cxn modelId="{CCCF190E-E9F1-4E67-960A-89DC96EE5523}" type="presParOf" srcId="{1CCB3DAC-9C4F-471D-8784-7A58B3B63D6F}" destId="{12B495B1-9E04-4C1D-A710-D1549473E764}" srcOrd="10" destOrd="0" presId="urn:microsoft.com/office/officeart/2005/8/layout/vList5"/>
    <dgm:cxn modelId="{E7886DEA-88E8-450A-9D89-7087A89B498A}" type="presParOf" srcId="{12B495B1-9E04-4C1D-A710-D1549473E764}" destId="{F76FD9E2-79FC-4EE8-8912-4D82FF55C5C5}" srcOrd="0" destOrd="0" presId="urn:microsoft.com/office/officeart/2005/8/layout/vList5"/>
    <dgm:cxn modelId="{01C8FC69-18B6-45C8-A64E-91EF3D191C54}" type="presParOf" srcId="{12B495B1-9E04-4C1D-A710-D1549473E764}" destId="{3AA49606-4C2F-419E-93A8-1F1EEAFFBA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87BF3-4A67-441B-87EF-E641BD7EE60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62BB50-1E42-4B33-90C9-AAC38745AD39}">
      <dgm:prSet/>
      <dgm:spPr/>
      <dgm:t>
        <a:bodyPr/>
        <a:lstStyle/>
        <a:p>
          <a:r>
            <a:rPr lang="en-US"/>
            <a:t>AND: &amp;</a:t>
          </a:r>
        </a:p>
      </dgm:t>
    </dgm:pt>
    <dgm:pt modelId="{D506C2BA-F653-439C-B174-23D45722FBFD}" type="parTrans" cxnId="{ED7A3271-1BA7-4E7F-86D2-197DB4E16B32}">
      <dgm:prSet/>
      <dgm:spPr/>
      <dgm:t>
        <a:bodyPr/>
        <a:lstStyle/>
        <a:p>
          <a:endParaRPr lang="en-US"/>
        </a:p>
      </dgm:t>
    </dgm:pt>
    <dgm:pt modelId="{D9583378-734D-4691-A361-87271817A04D}" type="sibTrans" cxnId="{ED7A3271-1BA7-4E7F-86D2-197DB4E16B32}">
      <dgm:prSet/>
      <dgm:spPr/>
      <dgm:t>
        <a:bodyPr/>
        <a:lstStyle/>
        <a:p>
          <a:endParaRPr lang="en-US"/>
        </a:p>
      </dgm:t>
    </dgm:pt>
    <dgm:pt modelId="{DCB6EC76-6972-4D2D-80D4-5BC7BE4A3771}">
      <dgm:prSet/>
      <dgm:spPr/>
      <dgm:t>
        <a:bodyPr/>
        <a:lstStyle/>
        <a:p>
          <a:r>
            <a:rPr lang="en-US" dirty="0"/>
            <a:t>OR: |</a:t>
          </a:r>
        </a:p>
      </dgm:t>
    </dgm:pt>
    <dgm:pt modelId="{E4001518-2061-4664-9F42-54B9C16F1DE6}" type="parTrans" cxnId="{9A773F67-B6CF-4B20-AFBE-56AB2F511653}">
      <dgm:prSet/>
      <dgm:spPr/>
      <dgm:t>
        <a:bodyPr/>
        <a:lstStyle/>
        <a:p>
          <a:endParaRPr lang="en-US"/>
        </a:p>
      </dgm:t>
    </dgm:pt>
    <dgm:pt modelId="{C2098020-B276-411F-89A5-5F0C4DBAF2AC}" type="sibTrans" cxnId="{9A773F67-B6CF-4B20-AFBE-56AB2F511653}">
      <dgm:prSet/>
      <dgm:spPr/>
      <dgm:t>
        <a:bodyPr/>
        <a:lstStyle/>
        <a:p>
          <a:endParaRPr lang="en-US"/>
        </a:p>
      </dgm:t>
    </dgm:pt>
    <dgm:pt modelId="{59159FE5-259C-40E2-8608-CCC3B0AD77D2}">
      <dgm:prSet/>
      <dgm:spPr/>
      <dgm:t>
        <a:bodyPr/>
        <a:lstStyle/>
        <a:p>
          <a:r>
            <a:rPr lang="en-US" dirty="0"/>
            <a:t>XOR: ^</a:t>
          </a:r>
        </a:p>
      </dgm:t>
    </dgm:pt>
    <dgm:pt modelId="{4F81D117-4FD5-49C0-A44E-276326F23DAA}" type="parTrans" cxnId="{078DC8D6-9341-4E9B-8E02-EEC6556E1150}">
      <dgm:prSet/>
      <dgm:spPr/>
      <dgm:t>
        <a:bodyPr/>
        <a:lstStyle/>
        <a:p>
          <a:endParaRPr lang="en-US"/>
        </a:p>
      </dgm:t>
    </dgm:pt>
    <dgm:pt modelId="{7AABE1B3-E317-4984-A9AD-96AFBA04FCA1}" type="sibTrans" cxnId="{078DC8D6-9341-4E9B-8E02-EEC6556E1150}">
      <dgm:prSet/>
      <dgm:spPr/>
      <dgm:t>
        <a:bodyPr/>
        <a:lstStyle/>
        <a:p>
          <a:endParaRPr lang="en-US"/>
        </a:p>
      </dgm:t>
    </dgm:pt>
    <dgm:pt modelId="{73F1F313-EA40-47BC-BD32-AB8C5D24F9D6}">
      <dgm:prSet/>
      <dgm:spPr/>
      <dgm:t>
        <a:bodyPr/>
        <a:lstStyle/>
        <a:p>
          <a:r>
            <a:rPr lang="en-US" dirty="0"/>
            <a:t>NOT: ~</a:t>
          </a:r>
        </a:p>
      </dgm:t>
    </dgm:pt>
    <dgm:pt modelId="{BFE02FFC-D941-419A-9A0C-2320F741FB03}" type="parTrans" cxnId="{169EFC24-042E-4CCE-963D-C57F60022CF3}">
      <dgm:prSet/>
      <dgm:spPr/>
      <dgm:t>
        <a:bodyPr/>
        <a:lstStyle/>
        <a:p>
          <a:endParaRPr lang="en-US"/>
        </a:p>
      </dgm:t>
    </dgm:pt>
    <dgm:pt modelId="{04E1AD6E-1126-40B3-BBA0-BB75FC54DF6D}" type="sibTrans" cxnId="{169EFC24-042E-4CCE-963D-C57F60022CF3}">
      <dgm:prSet/>
      <dgm:spPr/>
      <dgm:t>
        <a:bodyPr/>
        <a:lstStyle/>
        <a:p>
          <a:endParaRPr lang="en-US"/>
        </a:p>
      </dgm:t>
    </dgm:pt>
    <dgm:pt modelId="{4A257838-AA1C-41B8-8AE6-DA776F9CC023}">
      <dgm:prSet/>
      <dgm:spPr/>
      <dgm:t>
        <a:bodyPr/>
        <a:lstStyle/>
        <a:p>
          <a:r>
            <a:rPr lang="en-US" dirty="0"/>
            <a:t>Left Shift: &lt;&lt;</a:t>
          </a:r>
        </a:p>
      </dgm:t>
    </dgm:pt>
    <dgm:pt modelId="{37EC7AC4-99E7-46AA-BC22-03C7FAFAA37F}" type="parTrans" cxnId="{6CFA0E9E-E8F9-4ADB-98D5-47C4753EE367}">
      <dgm:prSet/>
      <dgm:spPr/>
      <dgm:t>
        <a:bodyPr/>
        <a:lstStyle/>
        <a:p>
          <a:endParaRPr lang="en-US"/>
        </a:p>
      </dgm:t>
    </dgm:pt>
    <dgm:pt modelId="{E293B44B-9F43-4CD4-A2A2-6529FA436979}" type="sibTrans" cxnId="{6CFA0E9E-E8F9-4ADB-98D5-47C4753EE367}">
      <dgm:prSet/>
      <dgm:spPr/>
      <dgm:t>
        <a:bodyPr/>
        <a:lstStyle/>
        <a:p>
          <a:endParaRPr lang="en-US"/>
        </a:p>
      </dgm:t>
    </dgm:pt>
    <dgm:pt modelId="{AE705B22-8257-46E7-829B-C1F25803D0C3}">
      <dgm:prSet/>
      <dgm:spPr/>
      <dgm:t>
        <a:bodyPr/>
        <a:lstStyle/>
        <a:p>
          <a:r>
            <a:rPr lang="en-US" dirty="0"/>
            <a:t>Right Shift: &gt;&gt;</a:t>
          </a:r>
        </a:p>
      </dgm:t>
    </dgm:pt>
    <dgm:pt modelId="{4F5777BA-4E9F-4DEF-BBBA-1A82B7EAD236}" type="parTrans" cxnId="{B01EC96E-FD54-45A3-A87D-1FDC1918912A}">
      <dgm:prSet/>
      <dgm:spPr/>
      <dgm:t>
        <a:bodyPr/>
        <a:lstStyle/>
        <a:p>
          <a:endParaRPr lang="en-US"/>
        </a:p>
      </dgm:t>
    </dgm:pt>
    <dgm:pt modelId="{657CE3B4-2564-440F-8E23-F66596B34956}" type="sibTrans" cxnId="{B01EC96E-FD54-45A3-A87D-1FDC1918912A}">
      <dgm:prSet/>
      <dgm:spPr/>
      <dgm:t>
        <a:bodyPr/>
        <a:lstStyle/>
        <a:p>
          <a:endParaRPr lang="en-US"/>
        </a:p>
      </dgm:t>
    </dgm:pt>
    <dgm:pt modelId="{352EACF4-80DE-46A4-8CA9-97FEFDE3FBDD}" type="pres">
      <dgm:prSet presAssocID="{FD887BF3-4A67-441B-87EF-E641BD7EE60A}" presName="vert0" presStyleCnt="0">
        <dgm:presLayoutVars>
          <dgm:dir/>
          <dgm:animOne val="branch"/>
          <dgm:animLvl val="lvl"/>
        </dgm:presLayoutVars>
      </dgm:prSet>
      <dgm:spPr/>
    </dgm:pt>
    <dgm:pt modelId="{A1B9D047-CA44-4B4D-8D45-E20E9A84F2C5}" type="pres">
      <dgm:prSet presAssocID="{BA62BB50-1E42-4B33-90C9-AAC38745AD39}" presName="thickLine" presStyleLbl="alignNode1" presStyleIdx="0" presStyleCnt="6"/>
      <dgm:spPr/>
    </dgm:pt>
    <dgm:pt modelId="{9E32049D-F54F-444C-846C-C9897D07B6F5}" type="pres">
      <dgm:prSet presAssocID="{BA62BB50-1E42-4B33-90C9-AAC38745AD39}" presName="horz1" presStyleCnt="0"/>
      <dgm:spPr/>
    </dgm:pt>
    <dgm:pt modelId="{60AB2BC8-5E1C-44EA-98BA-33B93FDA0574}" type="pres">
      <dgm:prSet presAssocID="{BA62BB50-1E42-4B33-90C9-AAC38745AD39}" presName="tx1" presStyleLbl="revTx" presStyleIdx="0" presStyleCnt="6"/>
      <dgm:spPr/>
    </dgm:pt>
    <dgm:pt modelId="{1A94BB49-E96E-4513-894E-386C8CF2B4F3}" type="pres">
      <dgm:prSet presAssocID="{BA62BB50-1E42-4B33-90C9-AAC38745AD39}" presName="vert1" presStyleCnt="0"/>
      <dgm:spPr/>
    </dgm:pt>
    <dgm:pt modelId="{265F8E17-5E7A-4094-B315-2E008248BEA7}" type="pres">
      <dgm:prSet presAssocID="{DCB6EC76-6972-4D2D-80D4-5BC7BE4A3771}" presName="thickLine" presStyleLbl="alignNode1" presStyleIdx="1" presStyleCnt="6"/>
      <dgm:spPr/>
    </dgm:pt>
    <dgm:pt modelId="{8B501B06-7C41-49FA-BF8E-2191AB73DD6A}" type="pres">
      <dgm:prSet presAssocID="{DCB6EC76-6972-4D2D-80D4-5BC7BE4A3771}" presName="horz1" presStyleCnt="0"/>
      <dgm:spPr/>
    </dgm:pt>
    <dgm:pt modelId="{B053818B-33E0-48CE-931E-06C2744FAD41}" type="pres">
      <dgm:prSet presAssocID="{DCB6EC76-6972-4D2D-80D4-5BC7BE4A3771}" presName="tx1" presStyleLbl="revTx" presStyleIdx="1" presStyleCnt="6"/>
      <dgm:spPr/>
    </dgm:pt>
    <dgm:pt modelId="{469E4808-24CE-4F0F-ABB2-F4A3766F069B}" type="pres">
      <dgm:prSet presAssocID="{DCB6EC76-6972-4D2D-80D4-5BC7BE4A3771}" presName="vert1" presStyleCnt="0"/>
      <dgm:spPr/>
    </dgm:pt>
    <dgm:pt modelId="{44DC02F0-3376-4AF6-AC3E-692478EBE18C}" type="pres">
      <dgm:prSet presAssocID="{59159FE5-259C-40E2-8608-CCC3B0AD77D2}" presName="thickLine" presStyleLbl="alignNode1" presStyleIdx="2" presStyleCnt="6"/>
      <dgm:spPr/>
    </dgm:pt>
    <dgm:pt modelId="{3495606F-50CA-49A5-AA5B-428D7C25B826}" type="pres">
      <dgm:prSet presAssocID="{59159FE5-259C-40E2-8608-CCC3B0AD77D2}" presName="horz1" presStyleCnt="0"/>
      <dgm:spPr/>
    </dgm:pt>
    <dgm:pt modelId="{62672BD9-FEC6-4478-B54B-6CBD4CA8049C}" type="pres">
      <dgm:prSet presAssocID="{59159FE5-259C-40E2-8608-CCC3B0AD77D2}" presName="tx1" presStyleLbl="revTx" presStyleIdx="2" presStyleCnt="6"/>
      <dgm:spPr/>
    </dgm:pt>
    <dgm:pt modelId="{A2B8798D-0991-4C61-BD45-FEF1BB61052A}" type="pres">
      <dgm:prSet presAssocID="{59159FE5-259C-40E2-8608-CCC3B0AD77D2}" presName="vert1" presStyleCnt="0"/>
      <dgm:spPr/>
    </dgm:pt>
    <dgm:pt modelId="{E19089A6-7981-4D44-B5C3-89D268DB0502}" type="pres">
      <dgm:prSet presAssocID="{73F1F313-EA40-47BC-BD32-AB8C5D24F9D6}" presName="thickLine" presStyleLbl="alignNode1" presStyleIdx="3" presStyleCnt="6"/>
      <dgm:spPr/>
    </dgm:pt>
    <dgm:pt modelId="{3EDFA6C1-7B88-4377-BEF8-4198C5470BED}" type="pres">
      <dgm:prSet presAssocID="{73F1F313-EA40-47BC-BD32-AB8C5D24F9D6}" presName="horz1" presStyleCnt="0"/>
      <dgm:spPr/>
    </dgm:pt>
    <dgm:pt modelId="{F018D7D4-A119-4B78-871B-0271404FEBF4}" type="pres">
      <dgm:prSet presAssocID="{73F1F313-EA40-47BC-BD32-AB8C5D24F9D6}" presName="tx1" presStyleLbl="revTx" presStyleIdx="3" presStyleCnt="6"/>
      <dgm:spPr/>
    </dgm:pt>
    <dgm:pt modelId="{D7CA1AB6-6A58-4733-B71B-14402A6E63BD}" type="pres">
      <dgm:prSet presAssocID="{73F1F313-EA40-47BC-BD32-AB8C5D24F9D6}" presName="vert1" presStyleCnt="0"/>
      <dgm:spPr/>
    </dgm:pt>
    <dgm:pt modelId="{6E74CA45-1A1E-4F14-9BA5-921A84F6F322}" type="pres">
      <dgm:prSet presAssocID="{4A257838-AA1C-41B8-8AE6-DA776F9CC023}" presName="thickLine" presStyleLbl="alignNode1" presStyleIdx="4" presStyleCnt="6"/>
      <dgm:spPr/>
    </dgm:pt>
    <dgm:pt modelId="{F7376852-ABD6-4FEE-B428-307750A8D920}" type="pres">
      <dgm:prSet presAssocID="{4A257838-AA1C-41B8-8AE6-DA776F9CC023}" presName="horz1" presStyleCnt="0"/>
      <dgm:spPr/>
    </dgm:pt>
    <dgm:pt modelId="{B0297C9F-66F4-4AE2-812A-1D0958FA6D0D}" type="pres">
      <dgm:prSet presAssocID="{4A257838-AA1C-41B8-8AE6-DA776F9CC023}" presName="tx1" presStyleLbl="revTx" presStyleIdx="4" presStyleCnt="6"/>
      <dgm:spPr/>
    </dgm:pt>
    <dgm:pt modelId="{1D914562-E997-4B59-B5A3-EB8E5E02764C}" type="pres">
      <dgm:prSet presAssocID="{4A257838-AA1C-41B8-8AE6-DA776F9CC023}" presName="vert1" presStyleCnt="0"/>
      <dgm:spPr/>
    </dgm:pt>
    <dgm:pt modelId="{B7F16155-4042-4392-BE8C-3F0C71DCB248}" type="pres">
      <dgm:prSet presAssocID="{AE705B22-8257-46E7-829B-C1F25803D0C3}" presName="thickLine" presStyleLbl="alignNode1" presStyleIdx="5" presStyleCnt="6"/>
      <dgm:spPr/>
    </dgm:pt>
    <dgm:pt modelId="{51C5D4D9-FDF2-4977-9FEF-5883451AE1A1}" type="pres">
      <dgm:prSet presAssocID="{AE705B22-8257-46E7-829B-C1F25803D0C3}" presName="horz1" presStyleCnt="0"/>
      <dgm:spPr/>
    </dgm:pt>
    <dgm:pt modelId="{E43831CE-0149-4304-8699-6658B15866AB}" type="pres">
      <dgm:prSet presAssocID="{AE705B22-8257-46E7-829B-C1F25803D0C3}" presName="tx1" presStyleLbl="revTx" presStyleIdx="5" presStyleCnt="6"/>
      <dgm:spPr/>
    </dgm:pt>
    <dgm:pt modelId="{8E6C53A2-1E32-4F69-917D-D2FA33938F0A}" type="pres">
      <dgm:prSet presAssocID="{AE705B22-8257-46E7-829B-C1F25803D0C3}" presName="vert1" presStyleCnt="0"/>
      <dgm:spPr/>
    </dgm:pt>
  </dgm:ptLst>
  <dgm:cxnLst>
    <dgm:cxn modelId="{8340DF04-2221-4592-83A0-74C38554F599}" type="presOf" srcId="{BA62BB50-1E42-4B33-90C9-AAC38745AD39}" destId="{60AB2BC8-5E1C-44EA-98BA-33B93FDA0574}" srcOrd="0" destOrd="0" presId="urn:microsoft.com/office/officeart/2008/layout/LinedList"/>
    <dgm:cxn modelId="{64A89920-FDF6-451C-8D08-9FAC056500A8}" type="presOf" srcId="{DCB6EC76-6972-4D2D-80D4-5BC7BE4A3771}" destId="{B053818B-33E0-48CE-931E-06C2744FAD41}" srcOrd="0" destOrd="0" presId="urn:microsoft.com/office/officeart/2008/layout/LinedList"/>
    <dgm:cxn modelId="{169EFC24-042E-4CCE-963D-C57F60022CF3}" srcId="{FD887BF3-4A67-441B-87EF-E641BD7EE60A}" destId="{73F1F313-EA40-47BC-BD32-AB8C5D24F9D6}" srcOrd="3" destOrd="0" parTransId="{BFE02FFC-D941-419A-9A0C-2320F741FB03}" sibTransId="{04E1AD6E-1126-40B3-BBA0-BB75FC54DF6D}"/>
    <dgm:cxn modelId="{206E1F2B-F3F8-4518-BAC6-FBB7E649C119}" type="presOf" srcId="{FD887BF3-4A67-441B-87EF-E641BD7EE60A}" destId="{352EACF4-80DE-46A4-8CA9-97FEFDE3FBDD}" srcOrd="0" destOrd="0" presId="urn:microsoft.com/office/officeart/2008/layout/LinedList"/>
    <dgm:cxn modelId="{667CCC3A-144C-4839-90A6-996F0B5FE17E}" type="presOf" srcId="{AE705B22-8257-46E7-829B-C1F25803D0C3}" destId="{E43831CE-0149-4304-8699-6658B15866AB}" srcOrd="0" destOrd="0" presId="urn:microsoft.com/office/officeart/2008/layout/LinedList"/>
    <dgm:cxn modelId="{9A773F67-B6CF-4B20-AFBE-56AB2F511653}" srcId="{FD887BF3-4A67-441B-87EF-E641BD7EE60A}" destId="{DCB6EC76-6972-4D2D-80D4-5BC7BE4A3771}" srcOrd="1" destOrd="0" parTransId="{E4001518-2061-4664-9F42-54B9C16F1DE6}" sibTransId="{C2098020-B276-411F-89A5-5F0C4DBAF2AC}"/>
    <dgm:cxn modelId="{B01EC96E-FD54-45A3-A87D-1FDC1918912A}" srcId="{FD887BF3-4A67-441B-87EF-E641BD7EE60A}" destId="{AE705B22-8257-46E7-829B-C1F25803D0C3}" srcOrd="5" destOrd="0" parTransId="{4F5777BA-4E9F-4DEF-BBBA-1A82B7EAD236}" sibTransId="{657CE3B4-2564-440F-8E23-F66596B34956}"/>
    <dgm:cxn modelId="{7C8E3370-353C-4EAD-9C37-982C5A710237}" type="presOf" srcId="{73F1F313-EA40-47BC-BD32-AB8C5D24F9D6}" destId="{F018D7D4-A119-4B78-871B-0271404FEBF4}" srcOrd="0" destOrd="0" presId="urn:microsoft.com/office/officeart/2008/layout/LinedList"/>
    <dgm:cxn modelId="{ED7A3271-1BA7-4E7F-86D2-197DB4E16B32}" srcId="{FD887BF3-4A67-441B-87EF-E641BD7EE60A}" destId="{BA62BB50-1E42-4B33-90C9-AAC38745AD39}" srcOrd="0" destOrd="0" parTransId="{D506C2BA-F653-439C-B174-23D45722FBFD}" sibTransId="{D9583378-734D-4691-A361-87271817A04D}"/>
    <dgm:cxn modelId="{6CFA0E9E-E8F9-4ADB-98D5-47C4753EE367}" srcId="{FD887BF3-4A67-441B-87EF-E641BD7EE60A}" destId="{4A257838-AA1C-41B8-8AE6-DA776F9CC023}" srcOrd="4" destOrd="0" parTransId="{37EC7AC4-99E7-46AA-BC22-03C7FAFAA37F}" sibTransId="{E293B44B-9F43-4CD4-A2A2-6529FA436979}"/>
    <dgm:cxn modelId="{DD6642CB-FDEC-4481-AF15-F6B5B334F50B}" type="presOf" srcId="{59159FE5-259C-40E2-8608-CCC3B0AD77D2}" destId="{62672BD9-FEC6-4478-B54B-6CBD4CA8049C}" srcOrd="0" destOrd="0" presId="urn:microsoft.com/office/officeart/2008/layout/LinedList"/>
    <dgm:cxn modelId="{078DC8D6-9341-4E9B-8E02-EEC6556E1150}" srcId="{FD887BF3-4A67-441B-87EF-E641BD7EE60A}" destId="{59159FE5-259C-40E2-8608-CCC3B0AD77D2}" srcOrd="2" destOrd="0" parTransId="{4F81D117-4FD5-49C0-A44E-276326F23DAA}" sibTransId="{7AABE1B3-E317-4984-A9AD-96AFBA04FCA1}"/>
    <dgm:cxn modelId="{F46F18F7-D707-4516-82FE-87E3BA8B91DC}" type="presOf" srcId="{4A257838-AA1C-41B8-8AE6-DA776F9CC023}" destId="{B0297C9F-66F4-4AE2-812A-1D0958FA6D0D}" srcOrd="0" destOrd="0" presId="urn:microsoft.com/office/officeart/2008/layout/LinedList"/>
    <dgm:cxn modelId="{1D849696-32AD-4E4B-B4F3-C6B47017E3CE}" type="presParOf" srcId="{352EACF4-80DE-46A4-8CA9-97FEFDE3FBDD}" destId="{A1B9D047-CA44-4B4D-8D45-E20E9A84F2C5}" srcOrd="0" destOrd="0" presId="urn:microsoft.com/office/officeart/2008/layout/LinedList"/>
    <dgm:cxn modelId="{80FFD3FE-9D33-4D42-AA83-85BD4E991A74}" type="presParOf" srcId="{352EACF4-80DE-46A4-8CA9-97FEFDE3FBDD}" destId="{9E32049D-F54F-444C-846C-C9897D07B6F5}" srcOrd="1" destOrd="0" presId="urn:microsoft.com/office/officeart/2008/layout/LinedList"/>
    <dgm:cxn modelId="{32B4E9A9-A0FA-4FAB-89F0-DFE1BFD6A6F4}" type="presParOf" srcId="{9E32049D-F54F-444C-846C-C9897D07B6F5}" destId="{60AB2BC8-5E1C-44EA-98BA-33B93FDA0574}" srcOrd="0" destOrd="0" presId="urn:microsoft.com/office/officeart/2008/layout/LinedList"/>
    <dgm:cxn modelId="{2942ECC3-08B7-4CEA-9B49-521B902D6A7D}" type="presParOf" srcId="{9E32049D-F54F-444C-846C-C9897D07B6F5}" destId="{1A94BB49-E96E-4513-894E-386C8CF2B4F3}" srcOrd="1" destOrd="0" presId="urn:microsoft.com/office/officeart/2008/layout/LinedList"/>
    <dgm:cxn modelId="{E921B587-EE71-4A64-9E36-6D33BFADDA91}" type="presParOf" srcId="{352EACF4-80DE-46A4-8CA9-97FEFDE3FBDD}" destId="{265F8E17-5E7A-4094-B315-2E008248BEA7}" srcOrd="2" destOrd="0" presId="urn:microsoft.com/office/officeart/2008/layout/LinedList"/>
    <dgm:cxn modelId="{70E58105-837C-4ED6-A7E2-DCE4CDAA43FD}" type="presParOf" srcId="{352EACF4-80DE-46A4-8CA9-97FEFDE3FBDD}" destId="{8B501B06-7C41-49FA-BF8E-2191AB73DD6A}" srcOrd="3" destOrd="0" presId="urn:microsoft.com/office/officeart/2008/layout/LinedList"/>
    <dgm:cxn modelId="{DA7811DA-4FDA-446A-96F1-76C903CA938C}" type="presParOf" srcId="{8B501B06-7C41-49FA-BF8E-2191AB73DD6A}" destId="{B053818B-33E0-48CE-931E-06C2744FAD41}" srcOrd="0" destOrd="0" presId="urn:microsoft.com/office/officeart/2008/layout/LinedList"/>
    <dgm:cxn modelId="{62856F71-6BAE-44E8-B74A-0428D9A37422}" type="presParOf" srcId="{8B501B06-7C41-49FA-BF8E-2191AB73DD6A}" destId="{469E4808-24CE-4F0F-ABB2-F4A3766F069B}" srcOrd="1" destOrd="0" presId="urn:microsoft.com/office/officeart/2008/layout/LinedList"/>
    <dgm:cxn modelId="{2DE7113E-E750-4F84-99AB-640BC40A265B}" type="presParOf" srcId="{352EACF4-80DE-46A4-8CA9-97FEFDE3FBDD}" destId="{44DC02F0-3376-4AF6-AC3E-692478EBE18C}" srcOrd="4" destOrd="0" presId="urn:microsoft.com/office/officeart/2008/layout/LinedList"/>
    <dgm:cxn modelId="{BFE4F56C-AFF7-4037-8814-03F37480BF11}" type="presParOf" srcId="{352EACF4-80DE-46A4-8CA9-97FEFDE3FBDD}" destId="{3495606F-50CA-49A5-AA5B-428D7C25B826}" srcOrd="5" destOrd="0" presId="urn:microsoft.com/office/officeart/2008/layout/LinedList"/>
    <dgm:cxn modelId="{011812A6-377C-41CC-9A8A-6F94D05E19CA}" type="presParOf" srcId="{3495606F-50CA-49A5-AA5B-428D7C25B826}" destId="{62672BD9-FEC6-4478-B54B-6CBD4CA8049C}" srcOrd="0" destOrd="0" presId="urn:microsoft.com/office/officeart/2008/layout/LinedList"/>
    <dgm:cxn modelId="{CFA68E6D-FA00-408D-8696-97039906C69F}" type="presParOf" srcId="{3495606F-50CA-49A5-AA5B-428D7C25B826}" destId="{A2B8798D-0991-4C61-BD45-FEF1BB61052A}" srcOrd="1" destOrd="0" presId="urn:microsoft.com/office/officeart/2008/layout/LinedList"/>
    <dgm:cxn modelId="{6CBA58AB-2C46-4176-93BD-07BB90BBF2D7}" type="presParOf" srcId="{352EACF4-80DE-46A4-8CA9-97FEFDE3FBDD}" destId="{E19089A6-7981-4D44-B5C3-89D268DB0502}" srcOrd="6" destOrd="0" presId="urn:microsoft.com/office/officeart/2008/layout/LinedList"/>
    <dgm:cxn modelId="{A8C2D90A-2E0C-49D7-8979-804EF00516E0}" type="presParOf" srcId="{352EACF4-80DE-46A4-8CA9-97FEFDE3FBDD}" destId="{3EDFA6C1-7B88-4377-BEF8-4198C5470BED}" srcOrd="7" destOrd="0" presId="urn:microsoft.com/office/officeart/2008/layout/LinedList"/>
    <dgm:cxn modelId="{D68E3C11-072F-4163-9CA9-E5B41879A595}" type="presParOf" srcId="{3EDFA6C1-7B88-4377-BEF8-4198C5470BED}" destId="{F018D7D4-A119-4B78-871B-0271404FEBF4}" srcOrd="0" destOrd="0" presId="urn:microsoft.com/office/officeart/2008/layout/LinedList"/>
    <dgm:cxn modelId="{93AD035F-88A1-494A-AB3F-EB7ACDDB09AE}" type="presParOf" srcId="{3EDFA6C1-7B88-4377-BEF8-4198C5470BED}" destId="{D7CA1AB6-6A58-4733-B71B-14402A6E63BD}" srcOrd="1" destOrd="0" presId="urn:microsoft.com/office/officeart/2008/layout/LinedList"/>
    <dgm:cxn modelId="{17ADF75F-3CBA-4921-877F-EFB9646B1CC8}" type="presParOf" srcId="{352EACF4-80DE-46A4-8CA9-97FEFDE3FBDD}" destId="{6E74CA45-1A1E-4F14-9BA5-921A84F6F322}" srcOrd="8" destOrd="0" presId="urn:microsoft.com/office/officeart/2008/layout/LinedList"/>
    <dgm:cxn modelId="{7F585A85-BF15-4D30-888C-6E2282346A6C}" type="presParOf" srcId="{352EACF4-80DE-46A4-8CA9-97FEFDE3FBDD}" destId="{F7376852-ABD6-4FEE-B428-307750A8D920}" srcOrd="9" destOrd="0" presId="urn:microsoft.com/office/officeart/2008/layout/LinedList"/>
    <dgm:cxn modelId="{704864B8-94D0-4E83-B939-97FD4DA46549}" type="presParOf" srcId="{F7376852-ABD6-4FEE-B428-307750A8D920}" destId="{B0297C9F-66F4-4AE2-812A-1D0958FA6D0D}" srcOrd="0" destOrd="0" presId="urn:microsoft.com/office/officeart/2008/layout/LinedList"/>
    <dgm:cxn modelId="{AB1081D4-2A04-4ABF-9574-D9A0A234F1A5}" type="presParOf" srcId="{F7376852-ABD6-4FEE-B428-307750A8D920}" destId="{1D914562-E997-4B59-B5A3-EB8E5E02764C}" srcOrd="1" destOrd="0" presId="urn:microsoft.com/office/officeart/2008/layout/LinedList"/>
    <dgm:cxn modelId="{E74BE42A-7745-472F-B6D0-D81F94E17F50}" type="presParOf" srcId="{352EACF4-80DE-46A4-8CA9-97FEFDE3FBDD}" destId="{B7F16155-4042-4392-BE8C-3F0C71DCB248}" srcOrd="10" destOrd="0" presId="urn:microsoft.com/office/officeart/2008/layout/LinedList"/>
    <dgm:cxn modelId="{8FC55BE7-ACE4-4DA1-A9A6-F89250758299}" type="presParOf" srcId="{352EACF4-80DE-46A4-8CA9-97FEFDE3FBDD}" destId="{51C5D4D9-FDF2-4977-9FEF-5883451AE1A1}" srcOrd="11" destOrd="0" presId="urn:microsoft.com/office/officeart/2008/layout/LinedList"/>
    <dgm:cxn modelId="{C87CF631-B445-4FBA-BDD2-3A0D823ED6A0}" type="presParOf" srcId="{51C5D4D9-FDF2-4977-9FEF-5883451AE1A1}" destId="{E43831CE-0149-4304-8699-6658B15866AB}" srcOrd="0" destOrd="0" presId="urn:microsoft.com/office/officeart/2008/layout/LinedList"/>
    <dgm:cxn modelId="{31849517-6F3B-4551-97BD-10205F5A5F61}" type="presParOf" srcId="{51C5D4D9-FDF2-4977-9FEF-5883451AE1A1}" destId="{8E6C53A2-1E32-4F69-917D-D2FA33938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E2A86F-A6EB-419C-B3EB-69A8831C8B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3BA6AE-8ED1-44EA-8D34-32DB8FF07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Append:</a:t>
          </a:r>
          <a:r>
            <a:rPr lang="en-US"/>
            <a:t> Add an item to the end of the list.</a:t>
          </a:r>
        </a:p>
      </dgm:t>
    </dgm:pt>
    <dgm:pt modelId="{5B8203FE-88F9-4777-83C5-280B93D72E0D}" type="parTrans" cxnId="{C55837E3-FDB3-45AD-AA29-AE8B7C8E62F6}">
      <dgm:prSet/>
      <dgm:spPr/>
      <dgm:t>
        <a:bodyPr/>
        <a:lstStyle/>
        <a:p>
          <a:endParaRPr lang="en-US"/>
        </a:p>
      </dgm:t>
    </dgm:pt>
    <dgm:pt modelId="{CD616C1D-A552-408B-A351-969E5809B95A}" type="sibTrans" cxnId="{C55837E3-FDB3-45AD-AA29-AE8B7C8E62F6}">
      <dgm:prSet/>
      <dgm:spPr/>
      <dgm:t>
        <a:bodyPr/>
        <a:lstStyle/>
        <a:p>
          <a:endParaRPr lang="en-US"/>
        </a:p>
      </dgm:t>
    </dgm:pt>
    <dgm:pt modelId="{501988E7-2F30-472C-9F96-8E69B96940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fruits.append("orange")</a:t>
          </a:r>
          <a:endParaRPr lang="en-US"/>
        </a:p>
      </dgm:t>
    </dgm:pt>
    <dgm:pt modelId="{FFAD4BD4-2771-4C2D-9CF5-56111B03C31F}" type="parTrans" cxnId="{65431D8F-255A-4737-A408-E54A650B9A75}">
      <dgm:prSet/>
      <dgm:spPr/>
      <dgm:t>
        <a:bodyPr/>
        <a:lstStyle/>
        <a:p>
          <a:endParaRPr lang="en-US"/>
        </a:p>
      </dgm:t>
    </dgm:pt>
    <dgm:pt modelId="{8A896F1F-F3CF-44C7-84F9-9392A005AC21}" type="sibTrans" cxnId="{65431D8F-255A-4737-A408-E54A650B9A75}">
      <dgm:prSet/>
      <dgm:spPr/>
      <dgm:t>
        <a:bodyPr/>
        <a:lstStyle/>
        <a:p>
          <a:endParaRPr lang="en-US"/>
        </a:p>
      </dgm:t>
    </dgm:pt>
    <dgm:pt modelId="{38B3E4AC-EFC1-4F33-B016-94EBAF049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Remove:</a:t>
          </a:r>
          <a:r>
            <a:rPr lang="en-US"/>
            <a:t> Delete an item from the list.</a:t>
          </a:r>
        </a:p>
      </dgm:t>
    </dgm:pt>
    <dgm:pt modelId="{8ACF345E-F207-4FB1-A91E-F92D7AD7EF0A}" type="parTrans" cxnId="{9DD3981D-2F3A-4046-AF93-C60E1599809E}">
      <dgm:prSet/>
      <dgm:spPr/>
      <dgm:t>
        <a:bodyPr/>
        <a:lstStyle/>
        <a:p>
          <a:endParaRPr lang="en-US"/>
        </a:p>
      </dgm:t>
    </dgm:pt>
    <dgm:pt modelId="{BD9F48B8-BC99-488B-9F70-06C46FD3B716}" type="sibTrans" cxnId="{9DD3981D-2F3A-4046-AF93-C60E1599809E}">
      <dgm:prSet/>
      <dgm:spPr/>
      <dgm:t>
        <a:bodyPr/>
        <a:lstStyle/>
        <a:p>
          <a:endParaRPr lang="en-US"/>
        </a:p>
      </dgm:t>
    </dgm:pt>
    <dgm:pt modelId="{12F22079-2465-46F8-B313-33B80AFF5AB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fruits.remove("banana")</a:t>
          </a:r>
          <a:endParaRPr lang="en-US"/>
        </a:p>
      </dgm:t>
    </dgm:pt>
    <dgm:pt modelId="{ADFAADB5-36F0-47A4-BD56-07024FF918A9}" type="parTrans" cxnId="{9E491ADC-CB52-4D93-89A5-824602A09771}">
      <dgm:prSet/>
      <dgm:spPr/>
      <dgm:t>
        <a:bodyPr/>
        <a:lstStyle/>
        <a:p>
          <a:endParaRPr lang="en-US"/>
        </a:p>
      </dgm:t>
    </dgm:pt>
    <dgm:pt modelId="{19E80416-B1A8-40DB-9D60-374942A46716}" type="sibTrans" cxnId="{9E491ADC-CB52-4D93-89A5-824602A09771}">
      <dgm:prSet/>
      <dgm:spPr/>
      <dgm:t>
        <a:bodyPr/>
        <a:lstStyle/>
        <a:p>
          <a:endParaRPr lang="en-US"/>
        </a:p>
      </dgm:t>
    </dgm:pt>
    <dgm:pt modelId="{7232B424-4246-40EF-8F1C-797223D63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Indexing:</a:t>
          </a:r>
          <a:r>
            <a:rPr lang="en-US"/>
            <a:t> Access an item by its position in the list.</a:t>
          </a:r>
        </a:p>
      </dgm:t>
    </dgm:pt>
    <dgm:pt modelId="{F5AF8B98-0842-4D55-9B48-27D844BC59AD}" type="parTrans" cxnId="{DC826FB9-AE9E-4962-9BED-F15B6C484DA6}">
      <dgm:prSet/>
      <dgm:spPr/>
      <dgm:t>
        <a:bodyPr/>
        <a:lstStyle/>
        <a:p>
          <a:endParaRPr lang="en-US"/>
        </a:p>
      </dgm:t>
    </dgm:pt>
    <dgm:pt modelId="{5177C2FE-ADCA-4EB0-8ADC-79FD23064E9A}" type="sibTrans" cxnId="{DC826FB9-AE9E-4962-9BED-F15B6C484DA6}">
      <dgm:prSet/>
      <dgm:spPr/>
      <dgm:t>
        <a:bodyPr/>
        <a:lstStyle/>
        <a:p>
          <a:endParaRPr lang="en-US"/>
        </a:p>
      </dgm:t>
    </dgm:pt>
    <dgm:pt modelId="{7B9BDAED-E0CD-4343-ACF2-38D5D9DCFF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print(fruits[0])  # Output: apple</a:t>
          </a:r>
          <a:endParaRPr lang="en-US"/>
        </a:p>
      </dgm:t>
    </dgm:pt>
    <dgm:pt modelId="{5B774E36-8C7C-45C6-9AFE-6139D8D98810}" type="parTrans" cxnId="{C4020449-154D-49D4-B677-04DE0C3E1AAC}">
      <dgm:prSet/>
      <dgm:spPr/>
      <dgm:t>
        <a:bodyPr/>
        <a:lstStyle/>
        <a:p>
          <a:endParaRPr lang="en-US"/>
        </a:p>
      </dgm:t>
    </dgm:pt>
    <dgm:pt modelId="{BF04A21F-D0F0-41D6-84A6-5C3EB8B5AB36}" type="sibTrans" cxnId="{C4020449-154D-49D4-B677-04DE0C3E1AAC}">
      <dgm:prSet/>
      <dgm:spPr/>
      <dgm:t>
        <a:bodyPr/>
        <a:lstStyle/>
        <a:p>
          <a:endParaRPr lang="en-US"/>
        </a:p>
      </dgm:t>
    </dgm:pt>
    <dgm:pt modelId="{703AA1DA-D76D-4D5B-AFB7-C6EB2C951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Slicing:</a:t>
          </a:r>
          <a:r>
            <a:rPr lang="en-US"/>
            <a:t> Extract a subset of the list.</a:t>
          </a:r>
        </a:p>
      </dgm:t>
    </dgm:pt>
    <dgm:pt modelId="{63A1AE7F-6136-4A3D-99A2-AEF702641F8B}" type="parTrans" cxnId="{81A86751-8371-4976-A615-4D39CE1F40E7}">
      <dgm:prSet/>
      <dgm:spPr/>
      <dgm:t>
        <a:bodyPr/>
        <a:lstStyle/>
        <a:p>
          <a:endParaRPr lang="en-US"/>
        </a:p>
      </dgm:t>
    </dgm:pt>
    <dgm:pt modelId="{D4CF506B-6BD2-4BD0-BB12-2E670B461B0A}" type="sibTrans" cxnId="{81A86751-8371-4976-A615-4D39CE1F40E7}">
      <dgm:prSet/>
      <dgm:spPr/>
      <dgm:t>
        <a:bodyPr/>
        <a:lstStyle/>
        <a:p>
          <a:endParaRPr lang="en-US"/>
        </a:p>
      </dgm:t>
    </dgm:pt>
    <dgm:pt modelId="{85383606-E4E3-4691-8E9F-49EA91FFB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print(fruits[1:3])  # Output: ['banana', 'cherry']</a:t>
          </a:r>
        </a:p>
      </dgm:t>
    </dgm:pt>
    <dgm:pt modelId="{232A95E5-6AB5-4BFC-87E8-3A5BC5457D70}" type="parTrans" cxnId="{1F9852F7-530C-41C5-9B0D-1A3FA08E58CE}">
      <dgm:prSet/>
      <dgm:spPr/>
      <dgm:t>
        <a:bodyPr/>
        <a:lstStyle/>
        <a:p>
          <a:endParaRPr lang="en-US"/>
        </a:p>
      </dgm:t>
    </dgm:pt>
    <dgm:pt modelId="{197F7F75-BE71-4C0E-B4E8-A6CD28D597EF}" type="sibTrans" cxnId="{1F9852F7-530C-41C5-9B0D-1A3FA08E58CE}">
      <dgm:prSet/>
      <dgm:spPr/>
      <dgm:t>
        <a:bodyPr/>
        <a:lstStyle/>
        <a:p>
          <a:endParaRPr lang="en-US"/>
        </a:p>
      </dgm:t>
    </dgm:pt>
    <dgm:pt modelId="{EBB8096F-A8A9-4285-8FD1-18ADCF575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Length:</a:t>
          </a:r>
          <a:r>
            <a:rPr lang="en-US"/>
            <a:t> Get the number of items in the list.</a:t>
          </a:r>
        </a:p>
      </dgm:t>
    </dgm:pt>
    <dgm:pt modelId="{E5503BFA-BA51-426A-A952-CABB4F122F4A}" type="parTrans" cxnId="{A85D5792-D8BA-4CAF-820D-B8BFE9EF5A2C}">
      <dgm:prSet/>
      <dgm:spPr/>
      <dgm:t>
        <a:bodyPr/>
        <a:lstStyle/>
        <a:p>
          <a:endParaRPr lang="en-US"/>
        </a:p>
      </dgm:t>
    </dgm:pt>
    <dgm:pt modelId="{F1B7558D-21B7-4F90-A7CC-8870EB7C6E57}" type="sibTrans" cxnId="{A85D5792-D8BA-4CAF-820D-B8BFE9EF5A2C}">
      <dgm:prSet/>
      <dgm:spPr/>
      <dgm:t>
        <a:bodyPr/>
        <a:lstStyle/>
        <a:p>
          <a:endParaRPr lang="en-US"/>
        </a:p>
      </dgm:t>
    </dgm:pt>
    <dgm:pt modelId="{E462977E-CDA9-4A4A-A9BC-A014514415C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print(len(fruits))  # Output: 3</a:t>
          </a:r>
          <a:endParaRPr lang="en-US"/>
        </a:p>
      </dgm:t>
    </dgm:pt>
    <dgm:pt modelId="{34FA3FD6-139B-4161-8D9F-66942BFAAF22}" type="parTrans" cxnId="{9ED96173-321F-46BC-9887-58F030B4251F}">
      <dgm:prSet/>
      <dgm:spPr/>
      <dgm:t>
        <a:bodyPr/>
        <a:lstStyle/>
        <a:p>
          <a:endParaRPr lang="en-US"/>
        </a:p>
      </dgm:t>
    </dgm:pt>
    <dgm:pt modelId="{F874CB53-F87F-410E-835C-6698BF2CF110}" type="sibTrans" cxnId="{9ED96173-321F-46BC-9887-58F030B4251F}">
      <dgm:prSet/>
      <dgm:spPr/>
      <dgm:t>
        <a:bodyPr/>
        <a:lstStyle/>
        <a:p>
          <a:endParaRPr lang="en-US"/>
        </a:p>
      </dgm:t>
    </dgm:pt>
    <dgm:pt modelId="{28930D16-2188-4A11-94D1-526EDD8DFE2F}" type="pres">
      <dgm:prSet presAssocID="{CBE2A86F-A6EB-419C-B3EB-69A8831C8B81}" presName="root" presStyleCnt="0">
        <dgm:presLayoutVars>
          <dgm:dir/>
          <dgm:resizeHandles val="exact"/>
        </dgm:presLayoutVars>
      </dgm:prSet>
      <dgm:spPr/>
    </dgm:pt>
    <dgm:pt modelId="{86F1A880-A8FB-41BC-8FD3-0AAB9FF43DAA}" type="pres">
      <dgm:prSet presAssocID="{FC3BA6AE-8ED1-44EA-8D34-32DB8FF07F12}" presName="compNode" presStyleCnt="0"/>
      <dgm:spPr/>
    </dgm:pt>
    <dgm:pt modelId="{5B38E7C3-B92C-4EC0-94C6-EBD2C79873D5}" type="pres">
      <dgm:prSet presAssocID="{FC3BA6AE-8ED1-44EA-8D34-32DB8FF07F12}" presName="bgRect" presStyleLbl="bgShp" presStyleIdx="0" presStyleCnt="5"/>
      <dgm:spPr/>
    </dgm:pt>
    <dgm:pt modelId="{C8345A9E-95C0-4C3E-A511-83BCA1132969}" type="pres">
      <dgm:prSet presAssocID="{FC3BA6AE-8ED1-44EA-8D34-32DB8FF07F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6B1079-CFAF-408D-A108-FC4813DB3ABA}" type="pres">
      <dgm:prSet presAssocID="{FC3BA6AE-8ED1-44EA-8D34-32DB8FF07F12}" presName="spaceRect" presStyleCnt="0"/>
      <dgm:spPr/>
    </dgm:pt>
    <dgm:pt modelId="{BF332F42-FE78-4655-8D9B-527D09B6C8AF}" type="pres">
      <dgm:prSet presAssocID="{FC3BA6AE-8ED1-44EA-8D34-32DB8FF07F12}" presName="parTx" presStyleLbl="revTx" presStyleIdx="0" presStyleCnt="10">
        <dgm:presLayoutVars>
          <dgm:chMax val="0"/>
          <dgm:chPref val="0"/>
        </dgm:presLayoutVars>
      </dgm:prSet>
      <dgm:spPr/>
    </dgm:pt>
    <dgm:pt modelId="{6B965E70-96A1-4E9A-B441-BC28AF5C2A04}" type="pres">
      <dgm:prSet presAssocID="{FC3BA6AE-8ED1-44EA-8D34-32DB8FF07F12}" presName="desTx" presStyleLbl="revTx" presStyleIdx="1" presStyleCnt="10">
        <dgm:presLayoutVars/>
      </dgm:prSet>
      <dgm:spPr/>
    </dgm:pt>
    <dgm:pt modelId="{60D573B9-DD97-45EB-9A3B-76CFD56D19D2}" type="pres">
      <dgm:prSet presAssocID="{CD616C1D-A552-408B-A351-969E5809B95A}" presName="sibTrans" presStyleCnt="0"/>
      <dgm:spPr/>
    </dgm:pt>
    <dgm:pt modelId="{1EC6D035-1462-4D6D-A6FD-EBA13DE247E9}" type="pres">
      <dgm:prSet presAssocID="{38B3E4AC-EFC1-4F33-B016-94EBAF049A15}" presName="compNode" presStyleCnt="0"/>
      <dgm:spPr/>
    </dgm:pt>
    <dgm:pt modelId="{3AA9EDB7-D79F-43F5-B190-C45044A798DF}" type="pres">
      <dgm:prSet presAssocID="{38B3E4AC-EFC1-4F33-B016-94EBAF049A15}" presName="bgRect" presStyleLbl="bgShp" presStyleIdx="1" presStyleCnt="5"/>
      <dgm:spPr/>
    </dgm:pt>
    <dgm:pt modelId="{F60915EE-1F29-4DA8-AE7C-3A4544F83C47}" type="pres">
      <dgm:prSet presAssocID="{38B3E4AC-EFC1-4F33-B016-94EBAF049A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5C7EC5C7-4F73-4B47-A813-85F87F7E389A}" type="pres">
      <dgm:prSet presAssocID="{38B3E4AC-EFC1-4F33-B016-94EBAF049A15}" presName="spaceRect" presStyleCnt="0"/>
      <dgm:spPr/>
    </dgm:pt>
    <dgm:pt modelId="{A52F9DBF-D94A-49E0-889E-6852AE7DD87D}" type="pres">
      <dgm:prSet presAssocID="{38B3E4AC-EFC1-4F33-B016-94EBAF049A15}" presName="parTx" presStyleLbl="revTx" presStyleIdx="2" presStyleCnt="10">
        <dgm:presLayoutVars>
          <dgm:chMax val="0"/>
          <dgm:chPref val="0"/>
        </dgm:presLayoutVars>
      </dgm:prSet>
      <dgm:spPr/>
    </dgm:pt>
    <dgm:pt modelId="{C2BC4E1A-94B2-4D7C-967A-8878FEC9FC6B}" type="pres">
      <dgm:prSet presAssocID="{38B3E4AC-EFC1-4F33-B016-94EBAF049A15}" presName="desTx" presStyleLbl="revTx" presStyleIdx="3" presStyleCnt="10">
        <dgm:presLayoutVars/>
      </dgm:prSet>
      <dgm:spPr/>
    </dgm:pt>
    <dgm:pt modelId="{FF381878-AD4B-46EB-9294-7495A187D924}" type="pres">
      <dgm:prSet presAssocID="{BD9F48B8-BC99-488B-9F70-06C46FD3B716}" presName="sibTrans" presStyleCnt="0"/>
      <dgm:spPr/>
    </dgm:pt>
    <dgm:pt modelId="{7E0E317B-182A-457C-A967-6B9FA0B95E67}" type="pres">
      <dgm:prSet presAssocID="{7232B424-4246-40EF-8F1C-797223D639C1}" presName="compNode" presStyleCnt="0"/>
      <dgm:spPr/>
    </dgm:pt>
    <dgm:pt modelId="{C3CD80DF-8622-442C-BEA8-9D30549A01C8}" type="pres">
      <dgm:prSet presAssocID="{7232B424-4246-40EF-8F1C-797223D639C1}" presName="bgRect" presStyleLbl="bgShp" presStyleIdx="2" presStyleCnt="5"/>
      <dgm:spPr/>
    </dgm:pt>
    <dgm:pt modelId="{ED778746-C5E3-411A-9F0D-9F54243EC2D1}" type="pres">
      <dgm:prSet presAssocID="{7232B424-4246-40EF-8F1C-797223D639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7FD58C8E-DFB6-4348-81F4-66A7609BA873}" type="pres">
      <dgm:prSet presAssocID="{7232B424-4246-40EF-8F1C-797223D639C1}" presName="spaceRect" presStyleCnt="0"/>
      <dgm:spPr/>
    </dgm:pt>
    <dgm:pt modelId="{F0076781-64BD-4105-9532-F120ECF3E907}" type="pres">
      <dgm:prSet presAssocID="{7232B424-4246-40EF-8F1C-797223D639C1}" presName="parTx" presStyleLbl="revTx" presStyleIdx="4" presStyleCnt="10">
        <dgm:presLayoutVars>
          <dgm:chMax val="0"/>
          <dgm:chPref val="0"/>
        </dgm:presLayoutVars>
      </dgm:prSet>
      <dgm:spPr/>
    </dgm:pt>
    <dgm:pt modelId="{BD24A4E0-CF83-4F55-8771-D34BACD51530}" type="pres">
      <dgm:prSet presAssocID="{7232B424-4246-40EF-8F1C-797223D639C1}" presName="desTx" presStyleLbl="revTx" presStyleIdx="5" presStyleCnt="10">
        <dgm:presLayoutVars/>
      </dgm:prSet>
      <dgm:spPr/>
    </dgm:pt>
    <dgm:pt modelId="{BB91D367-B131-41EE-99F1-9EC03572879F}" type="pres">
      <dgm:prSet presAssocID="{5177C2FE-ADCA-4EB0-8ADC-79FD23064E9A}" presName="sibTrans" presStyleCnt="0"/>
      <dgm:spPr/>
    </dgm:pt>
    <dgm:pt modelId="{03C9BDAA-090D-4A4C-BB91-D3336A0D126B}" type="pres">
      <dgm:prSet presAssocID="{703AA1DA-D76D-4D5B-AFB7-C6EB2C951344}" presName="compNode" presStyleCnt="0"/>
      <dgm:spPr/>
    </dgm:pt>
    <dgm:pt modelId="{B8C0AAF2-0C4F-4AED-8EC1-DDFA5DD1026D}" type="pres">
      <dgm:prSet presAssocID="{703AA1DA-D76D-4D5B-AFB7-C6EB2C951344}" presName="bgRect" presStyleLbl="bgShp" presStyleIdx="3" presStyleCnt="5"/>
      <dgm:spPr/>
    </dgm:pt>
    <dgm:pt modelId="{E64D709D-4D4C-4D92-9081-BA4C3188B21A}" type="pres">
      <dgm:prSet presAssocID="{703AA1DA-D76D-4D5B-AFB7-C6EB2C9513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544C304-9336-48D6-A2AA-D2BE3D2E412E}" type="pres">
      <dgm:prSet presAssocID="{703AA1DA-D76D-4D5B-AFB7-C6EB2C951344}" presName="spaceRect" presStyleCnt="0"/>
      <dgm:spPr/>
    </dgm:pt>
    <dgm:pt modelId="{D9E208B2-B29E-4206-A3E2-0FE1681120A3}" type="pres">
      <dgm:prSet presAssocID="{703AA1DA-D76D-4D5B-AFB7-C6EB2C951344}" presName="parTx" presStyleLbl="revTx" presStyleIdx="6" presStyleCnt="10">
        <dgm:presLayoutVars>
          <dgm:chMax val="0"/>
          <dgm:chPref val="0"/>
        </dgm:presLayoutVars>
      </dgm:prSet>
      <dgm:spPr/>
    </dgm:pt>
    <dgm:pt modelId="{28B24E85-CA64-4486-9BF5-F51106908CBA}" type="pres">
      <dgm:prSet presAssocID="{703AA1DA-D76D-4D5B-AFB7-C6EB2C951344}" presName="desTx" presStyleLbl="revTx" presStyleIdx="7" presStyleCnt="10">
        <dgm:presLayoutVars/>
      </dgm:prSet>
      <dgm:spPr/>
    </dgm:pt>
    <dgm:pt modelId="{BA52FD04-3B83-45EB-A806-803D526491A3}" type="pres">
      <dgm:prSet presAssocID="{D4CF506B-6BD2-4BD0-BB12-2E670B461B0A}" presName="sibTrans" presStyleCnt="0"/>
      <dgm:spPr/>
    </dgm:pt>
    <dgm:pt modelId="{65669EE5-80FF-4E2E-BD60-812297CC4BA1}" type="pres">
      <dgm:prSet presAssocID="{EBB8096F-A8A9-4285-8FD1-18ADCF575883}" presName="compNode" presStyleCnt="0"/>
      <dgm:spPr/>
    </dgm:pt>
    <dgm:pt modelId="{EFA340FE-BAD1-4D38-ACD1-A85D6B5227C5}" type="pres">
      <dgm:prSet presAssocID="{EBB8096F-A8A9-4285-8FD1-18ADCF575883}" presName="bgRect" presStyleLbl="bgShp" presStyleIdx="4" presStyleCnt="5"/>
      <dgm:spPr/>
    </dgm:pt>
    <dgm:pt modelId="{1941B212-BD4B-4905-AD27-AC45EE2E0EB6}" type="pres">
      <dgm:prSet presAssocID="{EBB8096F-A8A9-4285-8FD1-18ADCF5758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8A73DC5F-0DCA-44A8-9649-45F37B71CAC4}" type="pres">
      <dgm:prSet presAssocID="{EBB8096F-A8A9-4285-8FD1-18ADCF575883}" presName="spaceRect" presStyleCnt="0"/>
      <dgm:spPr/>
    </dgm:pt>
    <dgm:pt modelId="{5BB59F6A-5366-4953-BC9B-5F8E7C3AC9F2}" type="pres">
      <dgm:prSet presAssocID="{EBB8096F-A8A9-4285-8FD1-18ADCF575883}" presName="parTx" presStyleLbl="revTx" presStyleIdx="8" presStyleCnt="10">
        <dgm:presLayoutVars>
          <dgm:chMax val="0"/>
          <dgm:chPref val="0"/>
        </dgm:presLayoutVars>
      </dgm:prSet>
      <dgm:spPr/>
    </dgm:pt>
    <dgm:pt modelId="{1C8A9B91-EDEE-488D-9BC8-B9D2FF1A3595}" type="pres">
      <dgm:prSet presAssocID="{EBB8096F-A8A9-4285-8FD1-18ADCF575883}" presName="desTx" presStyleLbl="revTx" presStyleIdx="9" presStyleCnt="10">
        <dgm:presLayoutVars/>
      </dgm:prSet>
      <dgm:spPr/>
    </dgm:pt>
  </dgm:ptLst>
  <dgm:cxnLst>
    <dgm:cxn modelId="{9DD3981D-2F3A-4046-AF93-C60E1599809E}" srcId="{CBE2A86F-A6EB-419C-B3EB-69A8831C8B81}" destId="{38B3E4AC-EFC1-4F33-B016-94EBAF049A15}" srcOrd="1" destOrd="0" parTransId="{8ACF345E-F207-4FB1-A91E-F92D7AD7EF0A}" sibTransId="{BD9F48B8-BC99-488B-9F70-06C46FD3B716}"/>
    <dgm:cxn modelId="{2828FA26-D0E2-49D4-8999-1F0D0803522E}" type="presOf" srcId="{EBB8096F-A8A9-4285-8FD1-18ADCF575883}" destId="{5BB59F6A-5366-4953-BC9B-5F8E7C3AC9F2}" srcOrd="0" destOrd="0" presId="urn:microsoft.com/office/officeart/2018/2/layout/IconVerticalSolidList"/>
    <dgm:cxn modelId="{89B52260-1E0D-48B2-8D0B-142A32FD75B9}" type="presOf" srcId="{7B9BDAED-E0CD-4343-ACF2-38D5D9DCFF88}" destId="{BD24A4E0-CF83-4F55-8771-D34BACD51530}" srcOrd="0" destOrd="0" presId="urn:microsoft.com/office/officeart/2018/2/layout/IconVerticalSolidList"/>
    <dgm:cxn modelId="{C4020449-154D-49D4-B677-04DE0C3E1AAC}" srcId="{7232B424-4246-40EF-8F1C-797223D639C1}" destId="{7B9BDAED-E0CD-4343-ACF2-38D5D9DCFF88}" srcOrd="0" destOrd="0" parTransId="{5B774E36-8C7C-45C6-9AFE-6139D8D98810}" sibTransId="{BF04A21F-D0F0-41D6-84A6-5C3EB8B5AB36}"/>
    <dgm:cxn modelId="{81A86751-8371-4976-A615-4D39CE1F40E7}" srcId="{CBE2A86F-A6EB-419C-B3EB-69A8831C8B81}" destId="{703AA1DA-D76D-4D5B-AFB7-C6EB2C951344}" srcOrd="3" destOrd="0" parTransId="{63A1AE7F-6136-4A3D-99A2-AEF702641F8B}" sibTransId="{D4CF506B-6BD2-4BD0-BB12-2E670B461B0A}"/>
    <dgm:cxn modelId="{9ED96173-321F-46BC-9887-58F030B4251F}" srcId="{EBB8096F-A8A9-4285-8FD1-18ADCF575883}" destId="{E462977E-CDA9-4A4A-A9BC-A014514415C1}" srcOrd="0" destOrd="0" parTransId="{34FA3FD6-139B-4161-8D9F-66942BFAAF22}" sibTransId="{F874CB53-F87F-410E-835C-6698BF2CF110}"/>
    <dgm:cxn modelId="{DEEE6773-DDF4-4E45-9ADB-97BF54006481}" type="presOf" srcId="{38B3E4AC-EFC1-4F33-B016-94EBAF049A15}" destId="{A52F9DBF-D94A-49E0-889E-6852AE7DD87D}" srcOrd="0" destOrd="0" presId="urn:microsoft.com/office/officeart/2018/2/layout/IconVerticalSolidList"/>
    <dgm:cxn modelId="{AFD68C53-E0C3-4326-BBCA-6E33BF51C99E}" type="presOf" srcId="{501988E7-2F30-472C-9F96-8E69B969404E}" destId="{6B965E70-96A1-4E9A-B441-BC28AF5C2A04}" srcOrd="0" destOrd="0" presId="urn:microsoft.com/office/officeart/2018/2/layout/IconVerticalSolidList"/>
    <dgm:cxn modelId="{52886F7F-1917-4A94-A944-EF69F83F7E49}" type="presOf" srcId="{FC3BA6AE-8ED1-44EA-8D34-32DB8FF07F12}" destId="{BF332F42-FE78-4655-8D9B-527D09B6C8AF}" srcOrd="0" destOrd="0" presId="urn:microsoft.com/office/officeart/2018/2/layout/IconVerticalSolidList"/>
    <dgm:cxn modelId="{65431D8F-255A-4737-A408-E54A650B9A75}" srcId="{FC3BA6AE-8ED1-44EA-8D34-32DB8FF07F12}" destId="{501988E7-2F30-472C-9F96-8E69B969404E}" srcOrd="0" destOrd="0" parTransId="{FFAD4BD4-2771-4C2D-9CF5-56111B03C31F}" sibTransId="{8A896F1F-F3CF-44C7-84F9-9392A005AC21}"/>
    <dgm:cxn modelId="{A85D5792-D8BA-4CAF-820D-B8BFE9EF5A2C}" srcId="{CBE2A86F-A6EB-419C-B3EB-69A8831C8B81}" destId="{EBB8096F-A8A9-4285-8FD1-18ADCF575883}" srcOrd="4" destOrd="0" parTransId="{E5503BFA-BA51-426A-A952-CABB4F122F4A}" sibTransId="{F1B7558D-21B7-4F90-A7CC-8870EB7C6E57}"/>
    <dgm:cxn modelId="{30CB2F94-7D68-4C34-B530-B05835AF6C1A}" type="presOf" srcId="{85383606-E4E3-4691-8E9F-49EA91FFB027}" destId="{28B24E85-CA64-4486-9BF5-F51106908CBA}" srcOrd="0" destOrd="0" presId="urn:microsoft.com/office/officeart/2018/2/layout/IconVerticalSolidList"/>
    <dgm:cxn modelId="{FF13E896-ABCB-4CE6-97F2-0C6E83D9C160}" type="presOf" srcId="{CBE2A86F-A6EB-419C-B3EB-69A8831C8B81}" destId="{28930D16-2188-4A11-94D1-526EDD8DFE2F}" srcOrd="0" destOrd="0" presId="urn:microsoft.com/office/officeart/2018/2/layout/IconVerticalSolidList"/>
    <dgm:cxn modelId="{DC826FB9-AE9E-4962-9BED-F15B6C484DA6}" srcId="{CBE2A86F-A6EB-419C-B3EB-69A8831C8B81}" destId="{7232B424-4246-40EF-8F1C-797223D639C1}" srcOrd="2" destOrd="0" parTransId="{F5AF8B98-0842-4D55-9B48-27D844BC59AD}" sibTransId="{5177C2FE-ADCA-4EB0-8ADC-79FD23064E9A}"/>
    <dgm:cxn modelId="{15911FCF-FCA3-4AE8-958B-E2D80B4993BD}" type="presOf" srcId="{703AA1DA-D76D-4D5B-AFB7-C6EB2C951344}" destId="{D9E208B2-B29E-4206-A3E2-0FE1681120A3}" srcOrd="0" destOrd="0" presId="urn:microsoft.com/office/officeart/2018/2/layout/IconVerticalSolidList"/>
    <dgm:cxn modelId="{B3350DDC-7AA1-4D6D-9D70-A08BBB254E79}" type="presOf" srcId="{7232B424-4246-40EF-8F1C-797223D639C1}" destId="{F0076781-64BD-4105-9532-F120ECF3E907}" srcOrd="0" destOrd="0" presId="urn:microsoft.com/office/officeart/2018/2/layout/IconVerticalSolidList"/>
    <dgm:cxn modelId="{9E491ADC-CB52-4D93-89A5-824602A09771}" srcId="{38B3E4AC-EFC1-4F33-B016-94EBAF049A15}" destId="{12F22079-2465-46F8-B313-33B80AFF5AB7}" srcOrd="0" destOrd="0" parTransId="{ADFAADB5-36F0-47A4-BD56-07024FF918A9}" sibTransId="{19E80416-B1A8-40DB-9D60-374942A46716}"/>
    <dgm:cxn modelId="{C55837E3-FDB3-45AD-AA29-AE8B7C8E62F6}" srcId="{CBE2A86F-A6EB-419C-B3EB-69A8831C8B81}" destId="{FC3BA6AE-8ED1-44EA-8D34-32DB8FF07F12}" srcOrd="0" destOrd="0" parTransId="{5B8203FE-88F9-4777-83C5-280B93D72E0D}" sibTransId="{CD616C1D-A552-408B-A351-969E5809B95A}"/>
    <dgm:cxn modelId="{D5A5B7EE-48FD-48D8-8305-054BF70FB017}" type="presOf" srcId="{E462977E-CDA9-4A4A-A9BC-A014514415C1}" destId="{1C8A9B91-EDEE-488D-9BC8-B9D2FF1A3595}" srcOrd="0" destOrd="0" presId="urn:microsoft.com/office/officeart/2018/2/layout/IconVerticalSolidList"/>
    <dgm:cxn modelId="{1F9852F7-530C-41C5-9B0D-1A3FA08E58CE}" srcId="{703AA1DA-D76D-4D5B-AFB7-C6EB2C951344}" destId="{85383606-E4E3-4691-8E9F-49EA91FFB027}" srcOrd="0" destOrd="0" parTransId="{232A95E5-6AB5-4BFC-87E8-3A5BC5457D70}" sibTransId="{197F7F75-BE71-4C0E-B4E8-A6CD28D597EF}"/>
    <dgm:cxn modelId="{A04A9BF7-4FD5-48FC-ADD8-F2B39B7D6824}" type="presOf" srcId="{12F22079-2465-46F8-B313-33B80AFF5AB7}" destId="{C2BC4E1A-94B2-4D7C-967A-8878FEC9FC6B}" srcOrd="0" destOrd="0" presId="urn:microsoft.com/office/officeart/2018/2/layout/IconVerticalSolidList"/>
    <dgm:cxn modelId="{B7D975D8-4F73-49E0-8CF5-56C5CFDE7284}" type="presParOf" srcId="{28930D16-2188-4A11-94D1-526EDD8DFE2F}" destId="{86F1A880-A8FB-41BC-8FD3-0AAB9FF43DAA}" srcOrd="0" destOrd="0" presId="urn:microsoft.com/office/officeart/2018/2/layout/IconVerticalSolidList"/>
    <dgm:cxn modelId="{DFA07BB0-F19E-4E05-97BF-5B4B297125F6}" type="presParOf" srcId="{86F1A880-A8FB-41BC-8FD3-0AAB9FF43DAA}" destId="{5B38E7C3-B92C-4EC0-94C6-EBD2C79873D5}" srcOrd="0" destOrd="0" presId="urn:microsoft.com/office/officeart/2018/2/layout/IconVerticalSolidList"/>
    <dgm:cxn modelId="{8D592596-9415-4A87-B931-81AC80F7DD70}" type="presParOf" srcId="{86F1A880-A8FB-41BC-8FD3-0AAB9FF43DAA}" destId="{C8345A9E-95C0-4C3E-A511-83BCA1132969}" srcOrd="1" destOrd="0" presId="urn:microsoft.com/office/officeart/2018/2/layout/IconVerticalSolidList"/>
    <dgm:cxn modelId="{8082AA2A-ACD8-43FD-ADEB-C75BA5F94FAB}" type="presParOf" srcId="{86F1A880-A8FB-41BC-8FD3-0AAB9FF43DAA}" destId="{0C6B1079-CFAF-408D-A108-FC4813DB3ABA}" srcOrd="2" destOrd="0" presId="urn:microsoft.com/office/officeart/2018/2/layout/IconVerticalSolidList"/>
    <dgm:cxn modelId="{8774F87D-7E5F-493C-94E7-65F299EB5242}" type="presParOf" srcId="{86F1A880-A8FB-41BC-8FD3-0AAB9FF43DAA}" destId="{BF332F42-FE78-4655-8D9B-527D09B6C8AF}" srcOrd="3" destOrd="0" presId="urn:microsoft.com/office/officeart/2018/2/layout/IconVerticalSolidList"/>
    <dgm:cxn modelId="{FC3C497B-913F-46FE-AC2A-A9E4DF51F23B}" type="presParOf" srcId="{86F1A880-A8FB-41BC-8FD3-0AAB9FF43DAA}" destId="{6B965E70-96A1-4E9A-B441-BC28AF5C2A04}" srcOrd="4" destOrd="0" presId="urn:microsoft.com/office/officeart/2018/2/layout/IconVerticalSolidList"/>
    <dgm:cxn modelId="{F3427E5A-1568-45FA-B461-815674F67ECA}" type="presParOf" srcId="{28930D16-2188-4A11-94D1-526EDD8DFE2F}" destId="{60D573B9-DD97-45EB-9A3B-76CFD56D19D2}" srcOrd="1" destOrd="0" presId="urn:microsoft.com/office/officeart/2018/2/layout/IconVerticalSolidList"/>
    <dgm:cxn modelId="{044A990D-345C-437D-B9BC-D5375AE73A5E}" type="presParOf" srcId="{28930D16-2188-4A11-94D1-526EDD8DFE2F}" destId="{1EC6D035-1462-4D6D-A6FD-EBA13DE247E9}" srcOrd="2" destOrd="0" presId="urn:microsoft.com/office/officeart/2018/2/layout/IconVerticalSolidList"/>
    <dgm:cxn modelId="{A24A6759-1811-46A9-8D90-7A4DB6033BC1}" type="presParOf" srcId="{1EC6D035-1462-4D6D-A6FD-EBA13DE247E9}" destId="{3AA9EDB7-D79F-43F5-B190-C45044A798DF}" srcOrd="0" destOrd="0" presId="urn:microsoft.com/office/officeart/2018/2/layout/IconVerticalSolidList"/>
    <dgm:cxn modelId="{770CFED2-923A-4F9C-84F1-A9588C592D73}" type="presParOf" srcId="{1EC6D035-1462-4D6D-A6FD-EBA13DE247E9}" destId="{F60915EE-1F29-4DA8-AE7C-3A4544F83C47}" srcOrd="1" destOrd="0" presId="urn:microsoft.com/office/officeart/2018/2/layout/IconVerticalSolidList"/>
    <dgm:cxn modelId="{578A6F1F-9828-4C68-A1E3-E5D360D4FEFC}" type="presParOf" srcId="{1EC6D035-1462-4D6D-A6FD-EBA13DE247E9}" destId="{5C7EC5C7-4F73-4B47-A813-85F87F7E389A}" srcOrd="2" destOrd="0" presId="urn:microsoft.com/office/officeart/2018/2/layout/IconVerticalSolidList"/>
    <dgm:cxn modelId="{B045C8FF-FE57-4B2D-A486-341961BC9858}" type="presParOf" srcId="{1EC6D035-1462-4D6D-A6FD-EBA13DE247E9}" destId="{A52F9DBF-D94A-49E0-889E-6852AE7DD87D}" srcOrd="3" destOrd="0" presId="urn:microsoft.com/office/officeart/2018/2/layout/IconVerticalSolidList"/>
    <dgm:cxn modelId="{7DE5C8CD-7E7A-4C9E-B660-DE3746D60427}" type="presParOf" srcId="{1EC6D035-1462-4D6D-A6FD-EBA13DE247E9}" destId="{C2BC4E1A-94B2-4D7C-967A-8878FEC9FC6B}" srcOrd="4" destOrd="0" presId="urn:microsoft.com/office/officeart/2018/2/layout/IconVerticalSolidList"/>
    <dgm:cxn modelId="{2F55798B-37E0-4041-92B6-4127A4ECF3E5}" type="presParOf" srcId="{28930D16-2188-4A11-94D1-526EDD8DFE2F}" destId="{FF381878-AD4B-46EB-9294-7495A187D924}" srcOrd="3" destOrd="0" presId="urn:microsoft.com/office/officeart/2018/2/layout/IconVerticalSolidList"/>
    <dgm:cxn modelId="{25EE42C7-563B-48A4-8578-A25ADCDB3A70}" type="presParOf" srcId="{28930D16-2188-4A11-94D1-526EDD8DFE2F}" destId="{7E0E317B-182A-457C-A967-6B9FA0B95E67}" srcOrd="4" destOrd="0" presId="urn:microsoft.com/office/officeart/2018/2/layout/IconVerticalSolidList"/>
    <dgm:cxn modelId="{3A4ACE6E-F50C-4BDD-9FA0-DAE12D3C3A43}" type="presParOf" srcId="{7E0E317B-182A-457C-A967-6B9FA0B95E67}" destId="{C3CD80DF-8622-442C-BEA8-9D30549A01C8}" srcOrd="0" destOrd="0" presId="urn:microsoft.com/office/officeart/2018/2/layout/IconVerticalSolidList"/>
    <dgm:cxn modelId="{CDB22D50-DB28-41BA-B9D1-51093C43ED09}" type="presParOf" srcId="{7E0E317B-182A-457C-A967-6B9FA0B95E67}" destId="{ED778746-C5E3-411A-9F0D-9F54243EC2D1}" srcOrd="1" destOrd="0" presId="urn:microsoft.com/office/officeart/2018/2/layout/IconVerticalSolidList"/>
    <dgm:cxn modelId="{AC4B1BEE-425F-437B-9EB3-E28DD21F6CE5}" type="presParOf" srcId="{7E0E317B-182A-457C-A967-6B9FA0B95E67}" destId="{7FD58C8E-DFB6-4348-81F4-66A7609BA873}" srcOrd="2" destOrd="0" presId="urn:microsoft.com/office/officeart/2018/2/layout/IconVerticalSolidList"/>
    <dgm:cxn modelId="{271D29A4-A733-4F03-AAFA-43D40178FD0D}" type="presParOf" srcId="{7E0E317B-182A-457C-A967-6B9FA0B95E67}" destId="{F0076781-64BD-4105-9532-F120ECF3E907}" srcOrd="3" destOrd="0" presId="urn:microsoft.com/office/officeart/2018/2/layout/IconVerticalSolidList"/>
    <dgm:cxn modelId="{9B041DE9-8198-484F-90E4-87EB34CA407D}" type="presParOf" srcId="{7E0E317B-182A-457C-A967-6B9FA0B95E67}" destId="{BD24A4E0-CF83-4F55-8771-D34BACD51530}" srcOrd="4" destOrd="0" presId="urn:microsoft.com/office/officeart/2018/2/layout/IconVerticalSolidList"/>
    <dgm:cxn modelId="{430A662B-0E16-48ED-89E1-0C389FD13BD1}" type="presParOf" srcId="{28930D16-2188-4A11-94D1-526EDD8DFE2F}" destId="{BB91D367-B131-41EE-99F1-9EC03572879F}" srcOrd="5" destOrd="0" presId="urn:microsoft.com/office/officeart/2018/2/layout/IconVerticalSolidList"/>
    <dgm:cxn modelId="{861273F1-BD93-4FCD-B6F3-B4C245E6A7D3}" type="presParOf" srcId="{28930D16-2188-4A11-94D1-526EDD8DFE2F}" destId="{03C9BDAA-090D-4A4C-BB91-D3336A0D126B}" srcOrd="6" destOrd="0" presId="urn:microsoft.com/office/officeart/2018/2/layout/IconVerticalSolidList"/>
    <dgm:cxn modelId="{9271B48F-26D9-4CBA-A752-391D6E90D0F6}" type="presParOf" srcId="{03C9BDAA-090D-4A4C-BB91-D3336A0D126B}" destId="{B8C0AAF2-0C4F-4AED-8EC1-DDFA5DD1026D}" srcOrd="0" destOrd="0" presId="urn:microsoft.com/office/officeart/2018/2/layout/IconVerticalSolidList"/>
    <dgm:cxn modelId="{E472C211-D2C5-4656-BB62-F3E53A90BF2F}" type="presParOf" srcId="{03C9BDAA-090D-4A4C-BB91-D3336A0D126B}" destId="{E64D709D-4D4C-4D92-9081-BA4C3188B21A}" srcOrd="1" destOrd="0" presId="urn:microsoft.com/office/officeart/2018/2/layout/IconVerticalSolidList"/>
    <dgm:cxn modelId="{1BF63380-8AA9-4446-B534-54EF8A716542}" type="presParOf" srcId="{03C9BDAA-090D-4A4C-BB91-D3336A0D126B}" destId="{5544C304-9336-48D6-A2AA-D2BE3D2E412E}" srcOrd="2" destOrd="0" presId="urn:microsoft.com/office/officeart/2018/2/layout/IconVerticalSolidList"/>
    <dgm:cxn modelId="{6DEA19A1-0113-4D42-AD3F-0D71B8D441A2}" type="presParOf" srcId="{03C9BDAA-090D-4A4C-BB91-D3336A0D126B}" destId="{D9E208B2-B29E-4206-A3E2-0FE1681120A3}" srcOrd="3" destOrd="0" presId="urn:microsoft.com/office/officeart/2018/2/layout/IconVerticalSolidList"/>
    <dgm:cxn modelId="{A5678A95-566B-48A1-A6C2-0FA3BCB0BC04}" type="presParOf" srcId="{03C9BDAA-090D-4A4C-BB91-D3336A0D126B}" destId="{28B24E85-CA64-4486-9BF5-F51106908CBA}" srcOrd="4" destOrd="0" presId="urn:microsoft.com/office/officeart/2018/2/layout/IconVerticalSolidList"/>
    <dgm:cxn modelId="{EE5E38A3-4D5E-4CD0-86E8-849DA6A9B465}" type="presParOf" srcId="{28930D16-2188-4A11-94D1-526EDD8DFE2F}" destId="{BA52FD04-3B83-45EB-A806-803D526491A3}" srcOrd="7" destOrd="0" presId="urn:microsoft.com/office/officeart/2018/2/layout/IconVerticalSolidList"/>
    <dgm:cxn modelId="{EC6DBC40-13F3-4411-A0E4-755D89819755}" type="presParOf" srcId="{28930D16-2188-4A11-94D1-526EDD8DFE2F}" destId="{65669EE5-80FF-4E2E-BD60-812297CC4BA1}" srcOrd="8" destOrd="0" presId="urn:microsoft.com/office/officeart/2018/2/layout/IconVerticalSolidList"/>
    <dgm:cxn modelId="{7278AFDE-2A4C-4EA5-A0CA-2560ADBB093B}" type="presParOf" srcId="{65669EE5-80FF-4E2E-BD60-812297CC4BA1}" destId="{EFA340FE-BAD1-4D38-ACD1-A85D6B5227C5}" srcOrd="0" destOrd="0" presId="urn:microsoft.com/office/officeart/2018/2/layout/IconVerticalSolidList"/>
    <dgm:cxn modelId="{40E6AF64-1679-4F73-9969-84BEDE8A950C}" type="presParOf" srcId="{65669EE5-80FF-4E2E-BD60-812297CC4BA1}" destId="{1941B212-BD4B-4905-AD27-AC45EE2E0EB6}" srcOrd="1" destOrd="0" presId="urn:microsoft.com/office/officeart/2018/2/layout/IconVerticalSolidList"/>
    <dgm:cxn modelId="{66BCB8E4-C5E9-44E0-80A0-AECE4C948022}" type="presParOf" srcId="{65669EE5-80FF-4E2E-BD60-812297CC4BA1}" destId="{8A73DC5F-0DCA-44A8-9649-45F37B71CAC4}" srcOrd="2" destOrd="0" presId="urn:microsoft.com/office/officeart/2018/2/layout/IconVerticalSolidList"/>
    <dgm:cxn modelId="{34D4BE05-21F6-4040-91D3-6D0C8616042E}" type="presParOf" srcId="{65669EE5-80FF-4E2E-BD60-812297CC4BA1}" destId="{5BB59F6A-5366-4953-BC9B-5F8E7C3AC9F2}" srcOrd="3" destOrd="0" presId="urn:microsoft.com/office/officeart/2018/2/layout/IconVerticalSolidList"/>
    <dgm:cxn modelId="{CAA64689-D8B2-4926-B50E-1978856F79E8}" type="presParOf" srcId="{65669EE5-80FF-4E2E-BD60-812297CC4BA1}" destId="{1C8A9B91-EDEE-488D-9BC8-B9D2FF1A359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BEA9-1D86-44CD-A011-435B34B74395}">
      <dsp:nvSpPr>
        <dsp:cNvPr id="0" name=""/>
        <dsp:cNvSpPr/>
      </dsp:nvSpPr>
      <dsp:spPr>
        <a:xfrm>
          <a:off x="0" y="337713"/>
          <a:ext cx="71275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79" tIns="437388" rIns="553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Eg:- full_name = "John" + " " + "Doe“</a:t>
          </a:r>
        </a:p>
      </dsp:txBody>
      <dsp:txXfrm>
        <a:off x="0" y="337713"/>
        <a:ext cx="7127575" cy="859950"/>
      </dsp:txXfrm>
    </dsp:sp>
    <dsp:sp modelId="{2A73EB12-BA73-4B89-B71F-0FFD06A62469}">
      <dsp:nvSpPr>
        <dsp:cNvPr id="0" name=""/>
        <dsp:cNvSpPr/>
      </dsp:nvSpPr>
      <dsp:spPr>
        <a:xfrm>
          <a:off x="356378" y="27753"/>
          <a:ext cx="4989302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584" tIns="0" rIns="1885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Concatenation</a:t>
          </a:r>
          <a:r>
            <a:rPr lang="en-US" sz="2100" kern="1200"/>
            <a:t>: Combine strings using </a:t>
          </a:r>
          <a:r>
            <a:rPr lang="en-US" sz="2100" b="1" kern="1200"/>
            <a:t>+</a:t>
          </a:r>
          <a:endParaRPr lang="en-US" sz="2100" kern="1200"/>
        </a:p>
      </dsp:txBody>
      <dsp:txXfrm>
        <a:off x="386640" y="58015"/>
        <a:ext cx="4928778" cy="559396"/>
      </dsp:txXfrm>
    </dsp:sp>
    <dsp:sp modelId="{709B72F7-B844-4E4A-9FBA-0C89A01C5B9B}">
      <dsp:nvSpPr>
        <dsp:cNvPr id="0" name=""/>
        <dsp:cNvSpPr/>
      </dsp:nvSpPr>
      <dsp:spPr>
        <a:xfrm>
          <a:off x="0" y="1621023"/>
          <a:ext cx="71275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79" tIns="437388" rIns="553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laugh = "ha" * 3  # Output: "hahaha"</a:t>
          </a:r>
        </a:p>
      </dsp:txBody>
      <dsp:txXfrm>
        <a:off x="0" y="1621023"/>
        <a:ext cx="7127575" cy="859950"/>
      </dsp:txXfrm>
    </dsp:sp>
    <dsp:sp modelId="{00A9E7D8-1ECD-4928-8665-DF9E936A34F6}">
      <dsp:nvSpPr>
        <dsp:cNvPr id="0" name=""/>
        <dsp:cNvSpPr/>
      </dsp:nvSpPr>
      <dsp:spPr>
        <a:xfrm>
          <a:off x="356378" y="1311063"/>
          <a:ext cx="4989302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584" tIns="0" rIns="1885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Repetition</a:t>
          </a:r>
          <a:r>
            <a:rPr lang="en-US" sz="2100" kern="1200"/>
            <a:t>: Repeat strings using *</a:t>
          </a:r>
        </a:p>
      </dsp:txBody>
      <dsp:txXfrm>
        <a:off x="386640" y="1341325"/>
        <a:ext cx="4928778" cy="559396"/>
      </dsp:txXfrm>
    </dsp:sp>
    <dsp:sp modelId="{0E7EA3B6-FD64-42C3-A421-0E424AFFA073}">
      <dsp:nvSpPr>
        <dsp:cNvPr id="0" name=""/>
        <dsp:cNvSpPr/>
      </dsp:nvSpPr>
      <dsp:spPr>
        <a:xfrm>
          <a:off x="0" y="2904333"/>
          <a:ext cx="71275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79" tIns="437388" rIns="553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letter = "Hello"[1]  # Output: "e"</a:t>
          </a:r>
        </a:p>
      </dsp:txBody>
      <dsp:txXfrm>
        <a:off x="0" y="2904333"/>
        <a:ext cx="7127575" cy="859950"/>
      </dsp:txXfrm>
    </dsp:sp>
    <dsp:sp modelId="{4DF09DF6-2849-4895-9AA7-52FC78683B31}">
      <dsp:nvSpPr>
        <dsp:cNvPr id="0" name=""/>
        <dsp:cNvSpPr/>
      </dsp:nvSpPr>
      <dsp:spPr>
        <a:xfrm>
          <a:off x="356378" y="2594373"/>
          <a:ext cx="4989302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584" tIns="0" rIns="1885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Indexing:</a:t>
          </a:r>
          <a:r>
            <a:rPr lang="en-US" sz="2100" kern="1200"/>
            <a:t> Access characters by position</a:t>
          </a:r>
        </a:p>
      </dsp:txBody>
      <dsp:txXfrm>
        <a:off x="386640" y="2624635"/>
        <a:ext cx="4928778" cy="559396"/>
      </dsp:txXfrm>
    </dsp:sp>
    <dsp:sp modelId="{AE8BDB2F-FA2E-45AC-96B6-459A1FCEC603}">
      <dsp:nvSpPr>
        <dsp:cNvPr id="0" name=""/>
        <dsp:cNvSpPr/>
      </dsp:nvSpPr>
      <dsp:spPr>
        <a:xfrm>
          <a:off x="0" y="4187643"/>
          <a:ext cx="7127575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179" tIns="437388" rIns="553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sub = "Hello"[1:4]  # Output: "ell"</a:t>
          </a:r>
        </a:p>
      </dsp:txBody>
      <dsp:txXfrm>
        <a:off x="0" y="4187643"/>
        <a:ext cx="7127575" cy="859950"/>
      </dsp:txXfrm>
    </dsp:sp>
    <dsp:sp modelId="{AC911A4C-37C7-4BE6-B57D-C28D4456DAC9}">
      <dsp:nvSpPr>
        <dsp:cNvPr id="0" name=""/>
        <dsp:cNvSpPr/>
      </dsp:nvSpPr>
      <dsp:spPr>
        <a:xfrm>
          <a:off x="356378" y="3877683"/>
          <a:ext cx="4989302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584" tIns="0" rIns="1885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Slicing: </a:t>
          </a:r>
          <a:r>
            <a:rPr lang="en-US" sz="2100" kern="1200"/>
            <a:t>Get a substring using [start:end]</a:t>
          </a:r>
        </a:p>
      </dsp:txBody>
      <dsp:txXfrm>
        <a:off x="386640" y="3907945"/>
        <a:ext cx="4928778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058EE-DFC1-4F48-9E78-F483008C1D5E}">
      <dsp:nvSpPr>
        <dsp:cNvPr id="0" name=""/>
        <dsp:cNvSpPr/>
      </dsp:nvSpPr>
      <dsp:spPr>
        <a:xfrm>
          <a:off x="0" y="420796"/>
          <a:ext cx="6692748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479044" rIns="5194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name = "ALICE".lower()  # Output: "alice"</a:t>
          </a:r>
        </a:p>
      </dsp:txBody>
      <dsp:txXfrm>
        <a:off x="0" y="420796"/>
        <a:ext cx="6692748" cy="941850"/>
      </dsp:txXfrm>
    </dsp:sp>
    <dsp:sp modelId="{390FC873-9F4A-4E12-8114-E7B1D9075FFA}">
      <dsp:nvSpPr>
        <dsp:cNvPr id="0" name=""/>
        <dsp:cNvSpPr/>
      </dsp:nvSpPr>
      <dsp:spPr>
        <a:xfrm>
          <a:off x="334637" y="81316"/>
          <a:ext cx="468492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Lowercase</a:t>
          </a:r>
          <a:r>
            <a:rPr lang="en-US" sz="2300" kern="1200"/>
            <a:t>: string.lower()</a:t>
          </a:r>
        </a:p>
      </dsp:txBody>
      <dsp:txXfrm>
        <a:off x="367781" y="114460"/>
        <a:ext cx="4618635" cy="612672"/>
      </dsp:txXfrm>
    </dsp:sp>
    <dsp:sp modelId="{8DDC3C22-EEB9-4CC6-A412-A6A11D40B598}">
      <dsp:nvSpPr>
        <dsp:cNvPr id="0" name=""/>
        <dsp:cNvSpPr/>
      </dsp:nvSpPr>
      <dsp:spPr>
        <a:xfrm>
          <a:off x="0" y="1826327"/>
          <a:ext cx="6692748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479044" rIns="5194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name = “alice".upper()  # Output: "ALICE"</a:t>
          </a:r>
        </a:p>
      </dsp:txBody>
      <dsp:txXfrm>
        <a:off x="0" y="1826327"/>
        <a:ext cx="6692748" cy="941850"/>
      </dsp:txXfrm>
    </dsp:sp>
    <dsp:sp modelId="{85A6C91E-0C68-47AC-8F52-9BA5EC6AA5D2}">
      <dsp:nvSpPr>
        <dsp:cNvPr id="0" name=""/>
        <dsp:cNvSpPr/>
      </dsp:nvSpPr>
      <dsp:spPr>
        <a:xfrm>
          <a:off x="334637" y="1486847"/>
          <a:ext cx="4684923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Uppercase</a:t>
          </a:r>
          <a:r>
            <a:rPr lang="en-US" sz="2300" kern="1200"/>
            <a:t>: string.upper()</a:t>
          </a:r>
        </a:p>
      </dsp:txBody>
      <dsp:txXfrm>
        <a:off x="367781" y="1519991"/>
        <a:ext cx="4618635" cy="612672"/>
      </dsp:txXfrm>
    </dsp:sp>
    <dsp:sp modelId="{EB72803A-B0B7-4B58-8AF6-C906EB0901A8}">
      <dsp:nvSpPr>
        <dsp:cNvPr id="0" name=""/>
        <dsp:cNvSpPr/>
      </dsp:nvSpPr>
      <dsp:spPr>
        <a:xfrm>
          <a:off x="0" y="3231857"/>
          <a:ext cx="6692748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479044" rIns="5194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length = len("Hello")  # Output: 5</a:t>
          </a:r>
        </a:p>
      </dsp:txBody>
      <dsp:txXfrm>
        <a:off x="0" y="3231857"/>
        <a:ext cx="6692748" cy="941850"/>
      </dsp:txXfrm>
    </dsp:sp>
    <dsp:sp modelId="{69B69D10-2FC6-400A-BD29-E0FCAB9F7724}">
      <dsp:nvSpPr>
        <dsp:cNvPr id="0" name=""/>
        <dsp:cNvSpPr/>
      </dsp:nvSpPr>
      <dsp:spPr>
        <a:xfrm>
          <a:off x="334637" y="2892377"/>
          <a:ext cx="4684923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Length</a:t>
          </a:r>
          <a:r>
            <a:rPr lang="en-US" sz="2300" kern="1200"/>
            <a:t>: len(string)</a:t>
          </a:r>
        </a:p>
      </dsp:txBody>
      <dsp:txXfrm>
        <a:off x="367781" y="2925521"/>
        <a:ext cx="4618635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15F0A-3E96-4009-AA91-3896A224459E}">
      <dsp:nvSpPr>
        <dsp:cNvPr id="0" name=""/>
        <dsp:cNvSpPr/>
      </dsp:nvSpPr>
      <dsp:spPr>
        <a:xfrm rot="5400000">
          <a:off x="4317956" y="-1849925"/>
          <a:ext cx="466224" cy="428335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Addition</a:t>
          </a:r>
          <a:endParaRPr lang="en-US" sz="2500" b="1" kern="1200" dirty="0"/>
        </a:p>
      </dsp:txBody>
      <dsp:txXfrm rot="-5400000">
        <a:off x="2409390" y="81400"/>
        <a:ext cx="4260599" cy="420706"/>
      </dsp:txXfrm>
    </dsp:sp>
    <dsp:sp modelId="{49C6F1E0-E5EF-4CC5-A964-2BA647CF7C3D}">
      <dsp:nvSpPr>
        <dsp:cNvPr id="0" name=""/>
        <dsp:cNvSpPr/>
      </dsp:nvSpPr>
      <dsp:spPr>
        <a:xfrm>
          <a:off x="0" y="363"/>
          <a:ext cx="2409389" cy="582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+</a:t>
          </a:r>
        </a:p>
      </dsp:txBody>
      <dsp:txXfrm>
        <a:off x="28449" y="28812"/>
        <a:ext cx="2352491" cy="525882"/>
      </dsp:txXfrm>
    </dsp:sp>
    <dsp:sp modelId="{C9E66682-587F-43C4-98AE-ACA986DEA7F5}">
      <dsp:nvSpPr>
        <dsp:cNvPr id="0" name=""/>
        <dsp:cNvSpPr/>
      </dsp:nvSpPr>
      <dsp:spPr>
        <a:xfrm rot="5400000">
          <a:off x="4317956" y="-1238006"/>
          <a:ext cx="466224" cy="428335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Subtraction</a:t>
          </a:r>
          <a:endParaRPr lang="en-US" sz="2500" b="1" kern="1200" dirty="0"/>
        </a:p>
      </dsp:txBody>
      <dsp:txXfrm rot="-5400000">
        <a:off x="2409390" y="693319"/>
        <a:ext cx="4260599" cy="420706"/>
      </dsp:txXfrm>
    </dsp:sp>
    <dsp:sp modelId="{4CACBAE4-1C0E-4FB5-8BD7-31BB1D4DF29B}">
      <dsp:nvSpPr>
        <dsp:cNvPr id="0" name=""/>
        <dsp:cNvSpPr/>
      </dsp:nvSpPr>
      <dsp:spPr>
        <a:xfrm>
          <a:off x="0" y="612282"/>
          <a:ext cx="2409389" cy="5827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-</a:t>
          </a:r>
        </a:p>
      </dsp:txBody>
      <dsp:txXfrm>
        <a:off x="28449" y="640731"/>
        <a:ext cx="2352491" cy="525882"/>
      </dsp:txXfrm>
    </dsp:sp>
    <dsp:sp modelId="{6A7C5010-4C61-400A-825A-3CC4048E583E}">
      <dsp:nvSpPr>
        <dsp:cNvPr id="0" name=""/>
        <dsp:cNvSpPr/>
      </dsp:nvSpPr>
      <dsp:spPr>
        <a:xfrm rot="5400000">
          <a:off x="4317956" y="-626086"/>
          <a:ext cx="466224" cy="428335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Multiplication</a:t>
          </a:r>
          <a:endParaRPr lang="en-US" sz="2500" b="1" kern="1200" dirty="0"/>
        </a:p>
      </dsp:txBody>
      <dsp:txXfrm rot="-5400000">
        <a:off x="2409390" y="1305239"/>
        <a:ext cx="4260599" cy="420706"/>
      </dsp:txXfrm>
    </dsp:sp>
    <dsp:sp modelId="{61B7F2BD-897F-42E3-9F86-77012D827D28}">
      <dsp:nvSpPr>
        <dsp:cNvPr id="0" name=""/>
        <dsp:cNvSpPr/>
      </dsp:nvSpPr>
      <dsp:spPr>
        <a:xfrm>
          <a:off x="0" y="1224202"/>
          <a:ext cx="2409389" cy="5827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*</a:t>
          </a:r>
        </a:p>
      </dsp:txBody>
      <dsp:txXfrm>
        <a:off x="28449" y="1252651"/>
        <a:ext cx="2352491" cy="525882"/>
      </dsp:txXfrm>
    </dsp:sp>
    <dsp:sp modelId="{5AE396EB-F6C9-4534-8226-816BF014945F}">
      <dsp:nvSpPr>
        <dsp:cNvPr id="0" name=""/>
        <dsp:cNvSpPr/>
      </dsp:nvSpPr>
      <dsp:spPr>
        <a:xfrm rot="5400000">
          <a:off x="4317956" y="-14167"/>
          <a:ext cx="466224" cy="428335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Division</a:t>
          </a:r>
          <a:endParaRPr lang="en-US" sz="2500" b="1" kern="1200" dirty="0"/>
        </a:p>
      </dsp:txBody>
      <dsp:txXfrm rot="-5400000">
        <a:off x="2409390" y="1917158"/>
        <a:ext cx="4260599" cy="420706"/>
      </dsp:txXfrm>
    </dsp:sp>
    <dsp:sp modelId="{B5BCCB57-662E-46B6-9D29-5B39BA2C5D22}">
      <dsp:nvSpPr>
        <dsp:cNvPr id="0" name=""/>
        <dsp:cNvSpPr/>
      </dsp:nvSpPr>
      <dsp:spPr>
        <a:xfrm>
          <a:off x="0" y="1836121"/>
          <a:ext cx="2409389" cy="5827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/</a:t>
          </a:r>
        </a:p>
      </dsp:txBody>
      <dsp:txXfrm>
        <a:off x="28449" y="1864570"/>
        <a:ext cx="2352491" cy="525882"/>
      </dsp:txXfrm>
    </dsp:sp>
    <dsp:sp modelId="{AABBAE8D-EA6A-4A53-AAFE-E9E88B531D32}">
      <dsp:nvSpPr>
        <dsp:cNvPr id="0" name=""/>
        <dsp:cNvSpPr/>
      </dsp:nvSpPr>
      <dsp:spPr>
        <a:xfrm rot="5400000">
          <a:off x="4317956" y="597752"/>
          <a:ext cx="466224" cy="4283358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Modulus</a:t>
          </a:r>
          <a:endParaRPr lang="en-US" sz="2500" b="1" kern="1200" dirty="0"/>
        </a:p>
      </dsp:txBody>
      <dsp:txXfrm rot="-5400000">
        <a:off x="2409390" y="2529078"/>
        <a:ext cx="4260599" cy="420706"/>
      </dsp:txXfrm>
    </dsp:sp>
    <dsp:sp modelId="{E96D5827-D31C-4465-B43D-2E31F6991DE2}">
      <dsp:nvSpPr>
        <dsp:cNvPr id="0" name=""/>
        <dsp:cNvSpPr/>
      </dsp:nvSpPr>
      <dsp:spPr>
        <a:xfrm>
          <a:off x="0" y="2448041"/>
          <a:ext cx="2409389" cy="5827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%</a:t>
          </a:r>
        </a:p>
      </dsp:txBody>
      <dsp:txXfrm>
        <a:off x="28449" y="2476490"/>
        <a:ext cx="2352491" cy="525882"/>
      </dsp:txXfrm>
    </dsp:sp>
    <dsp:sp modelId="{2F7BE9AB-D522-48D0-B00C-ADD08F44DB73}">
      <dsp:nvSpPr>
        <dsp:cNvPr id="0" name=""/>
        <dsp:cNvSpPr/>
      </dsp:nvSpPr>
      <dsp:spPr>
        <a:xfrm rot="5400000">
          <a:off x="4317956" y="1209671"/>
          <a:ext cx="466224" cy="428335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Exponentiation</a:t>
          </a:r>
          <a:endParaRPr lang="en-US" sz="2500" b="1" kern="1200" dirty="0"/>
        </a:p>
      </dsp:txBody>
      <dsp:txXfrm rot="-5400000">
        <a:off x="2409390" y="3140997"/>
        <a:ext cx="4260599" cy="420706"/>
      </dsp:txXfrm>
    </dsp:sp>
    <dsp:sp modelId="{019135FB-A021-44F4-B5C5-EDE432FD5B36}">
      <dsp:nvSpPr>
        <dsp:cNvPr id="0" name=""/>
        <dsp:cNvSpPr/>
      </dsp:nvSpPr>
      <dsp:spPr>
        <a:xfrm>
          <a:off x="0" y="3059960"/>
          <a:ext cx="2409389" cy="582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**</a:t>
          </a:r>
        </a:p>
      </dsp:txBody>
      <dsp:txXfrm>
        <a:off x="28449" y="3088409"/>
        <a:ext cx="2352491" cy="525882"/>
      </dsp:txXfrm>
    </dsp:sp>
    <dsp:sp modelId="{A8E460E5-04F5-4395-B69E-1020EBE6BD72}">
      <dsp:nvSpPr>
        <dsp:cNvPr id="0" name=""/>
        <dsp:cNvSpPr/>
      </dsp:nvSpPr>
      <dsp:spPr>
        <a:xfrm rot="5400000">
          <a:off x="4317956" y="1821590"/>
          <a:ext cx="466224" cy="428335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1" kern="1200" dirty="0"/>
            <a:t>Floor Division</a:t>
          </a:r>
          <a:endParaRPr lang="en-US" sz="2500" b="1" kern="1200" dirty="0"/>
        </a:p>
      </dsp:txBody>
      <dsp:txXfrm rot="-5400000">
        <a:off x="2409390" y="3752916"/>
        <a:ext cx="4260599" cy="420706"/>
      </dsp:txXfrm>
    </dsp:sp>
    <dsp:sp modelId="{DB2D9EA1-2D57-4A50-BCE9-6292786059E2}">
      <dsp:nvSpPr>
        <dsp:cNvPr id="0" name=""/>
        <dsp:cNvSpPr/>
      </dsp:nvSpPr>
      <dsp:spPr>
        <a:xfrm>
          <a:off x="0" y="3671880"/>
          <a:ext cx="2409389" cy="5827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//</a:t>
          </a:r>
        </a:p>
      </dsp:txBody>
      <dsp:txXfrm>
        <a:off x="28449" y="3700329"/>
        <a:ext cx="2352491" cy="525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E34BA-3AF7-411D-8A37-77FA36642F5B}">
      <dsp:nvSpPr>
        <dsp:cNvPr id="0" name=""/>
        <dsp:cNvSpPr/>
      </dsp:nvSpPr>
      <dsp:spPr>
        <a:xfrm rot="5400000">
          <a:off x="4278896" y="-1800295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Equal</a:t>
          </a:r>
        </a:p>
      </dsp:txBody>
      <dsp:txXfrm rot="-5400000">
        <a:off x="2409389" y="95785"/>
        <a:ext cx="4256785" cy="491197"/>
      </dsp:txXfrm>
    </dsp:sp>
    <dsp:sp modelId="{154EC6A1-3B94-47C6-9F86-7536EFBB7013}">
      <dsp:nvSpPr>
        <dsp:cNvPr id="0" name=""/>
        <dsp:cNvSpPr/>
      </dsp:nvSpPr>
      <dsp:spPr>
        <a:xfrm>
          <a:off x="0" y="1168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==</a:t>
          </a:r>
          <a:endParaRPr lang="en-GB" sz="3700" kern="1200" dirty="0"/>
        </a:p>
      </dsp:txBody>
      <dsp:txXfrm>
        <a:off x="33216" y="34384"/>
        <a:ext cx="2342957" cy="613997"/>
      </dsp:txXfrm>
    </dsp:sp>
    <dsp:sp modelId="{E4C92B57-3BDB-4974-88F3-9DA1FFF832B8}">
      <dsp:nvSpPr>
        <dsp:cNvPr id="0" name=""/>
        <dsp:cNvSpPr/>
      </dsp:nvSpPr>
      <dsp:spPr>
        <a:xfrm rot="5400000">
          <a:off x="4278896" y="-1085844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4007252"/>
            <a:satOff val="3291"/>
            <a:lumOff val="16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007252"/>
              <a:satOff val="3291"/>
              <a:lumOff val="1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Not Equal</a:t>
          </a:r>
        </a:p>
      </dsp:txBody>
      <dsp:txXfrm rot="-5400000">
        <a:off x="2409389" y="810236"/>
        <a:ext cx="4256785" cy="491197"/>
      </dsp:txXfrm>
    </dsp:sp>
    <dsp:sp modelId="{FEC069D1-38CC-4B10-8B03-D74EFC98556C}">
      <dsp:nvSpPr>
        <dsp:cNvPr id="0" name=""/>
        <dsp:cNvSpPr/>
      </dsp:nvSpPr>
      <dsp:spPr>
        <a:xfrm>
          <a:off x="0" y="715620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3839591"/>
                <a:satOff val="2976"/>
                <a:lumOff val="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839591"/>
                <a:satOff val="2976"/>
                <a:lumOff val="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!=</a:t>
          </a:r>
        </a:p>
      </dsp:txBody>
      <dsp:txXfrm>
        <a:off x="33216" y="748836"/>
        <a:ext cx="2342957" cy="613997"/>
      </dsp:txXfrm>
    </dsp:sp>
    <dsp:sp modelId="{580C951D-3987-41F3-ADCD-6745AD42CA14}">
      <dsp:nvSpPr>
        <dsp:cNvPr id="0" name=""/>
        <dsp:cNvSpPr/>
      </dsp:nvSpPr>
      <dsp:spPr>
        <a:xfrm rot="5400000">
          <a:off x="4278896" y="-371393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8014504"/>
            <a:satOff val="6583"/>
            <a:lumOff val="32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8014504"/>
              <a:satOff val="6583"/>
              <a:lumOff val="3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Greater Than</a:t>
          </a:r>
        </a:p>
      </dsp:txBody>
      <dsp:txXfrm rot="-5400000">
        <a:off x="2409389" y="1524687"/>
        <a:ext cx="4256785" cy="491197"/>
      </dsp:txXfrm>
    </dsp:sp>
    <dsp:sp modelId="{1A705285-9EFA-4B23-8920-D19A08E18470}">
      <dsp:nvSpPr>
        <dsp:cNvPr id="0" name=""/>
        <dsp:cNvSpPr/>
      </dsp:nvSpPr>
      <dsp:spPr>
        <a:xfrm>
          <a:off x="0" y="1430071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7679183"/>
                <a:satOff val="5952"/>
                <a:lumOff val="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7679183"/>
                <a:satOff val="5952"/>
                <a:lumOff val="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&gt;</a:t>
          </a:r>
        </a:p>
      </dsp:txBody>
      <dsp:txXfrm>
        <a:off x="33216" y="1463287"/>
        <a:ext cx="2342957" cy="613997"/>
      </dsp:txXfrm>
    </dsp:sp>
    <dsp:sp modelId="{51CD6E78-106E-438B-A7E4-EF72CF2191C9}">
      <dsp:nvSpPr>
        <dsp:cNvPr id="0" name=""/>
        <dsp:cNvSpPr/>
      </dsp:nvSpPr>
      <dsp:spPr>
        <a:xfrm rot="5400000">
          <a:off x="4278896" y="343058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12021758"/>
            <a:satOff val="9874"/>
            <a:lumOff val="48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2021758"/>
              <a:satOff val="9874"/>
              <a:lumOff val="4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Less Than</a:t>
          </a:r>
        </a:p>
      </dsp:txBody>
      <dsp:txXfrm rot="-5400000">
        <a:off x="2409389" y="2239139"/>
        <a:ext cx="4256785" cy="491197"/>
      </dsp:txXfrm>
    </dsp:sp>
    <dsp:sp modelId="{C985AF9A-291B-42BB-9FAD-7349E16DE4C4}">
      <dsp:nvSpPr>
        <dsp:cNvPr id="0" name=""/>
        <dsp:cNvSpPr/>
      </dsp:nvSpPr>
      <dsp:spPr>
        <a:xfrm>
          <a:off x="0" y="2144522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11518774"/>
                <a:satOff val="8927"/>
                <a:lumOff val="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1518774"/>
                <a:satOff val="8927"/>
                <a:lumOff val="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</a:t>
          </a:r>
        </a:p>
      </dsp:txBody>
      <dsp:txXfrm>
        <a:off x="33216" y="2177738"/>
        <a:ext cx="2342957" cy="613997"/>
      </dsp:txXfrm>
    </dsp:sp>
    <dsp:sp modelId="{E00E29EC-3E65-4B00-8186-910F7AC9A80F}">
      <dsp:nvSpPr>
        <dsp:cNvPr id="0" name=""/>
        <dsp:cNvSpPr/>
      </dsp:nvSpPr>
      <dsp:spPr>
        <a:xfrm rot="5400000">
          <a:off x="4278896" y="1057509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16029009"/>
            <a:satOff val="13166"/>
            <a:lumOff val="64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6029009"/>
              <a:satOff val="13166"/>
              <a:lumOff val="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Greater Than or Equal To</a:t>
          </a:r>
        </a:p>
      </dsp:txBody>
      <dsp:txXfrm rot="-5400000">
        <a:off x="2409389" y="2953590"/>
        <a:ext cx="4256785" cy="491197"/>
      </dsp:txXfrm>
    </dsp:sp>
    <dsp:sp modelId="{112A37E1-0610-495B-8034-52744F77EA93}">
      <dsp:nvSpPr>
        <dsp:cNvPr id="0" name=""/>
        <dsp:cNvSpPr/>
      </dsp:nvSpPr>
      <dsp:spPr>
        <a:xfrm>
          <a:off x="0" y="2858974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15358366"/>
                <a:satOff val="11903"/>
                <a:lumOff val="31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358366"/>
                <a:satOff val="11903"/>
                <a:lumOff val="31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&gt;=</a:t>
          </a:r>
        </a:p>
      </dsp:txBody>
      <dsp:txXfrm>
        <a:off x="33216" y="2892190"/>
        <a:ext cx="2342957" cy="613997"/>
      </dsp:txXfrm>
    </dsp:sp>
    <dsp:sp modelId="{0FAAB3E8-D738-4C03-8592-6BD9D197E2A0}">
      <dsp:nvSpPr>
        <dsp:cNvPr id="0" name=""/>
        <dsp:cNvSpPr/>
      </dsp:nvSpPr>
      <dsp:spPr>
        <a:xfrm rot="5400000">
          <a:off x="4278896" y="1771961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20036261"/>
            <a:satOff val="16457"/>
            <a:lumOff val="81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0036261"/>
              <a:satOff val="16457"/>
              <a:lumOff val="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Less Than or Equal To</a:t>
          </a:r>
        </a:p>
      </dsp:txBody>
      <dsp:txXfrm rot="-5400000">
        <a:off x="2409389" y="3668042"/>
        <a:ext cx="4256785" cy="491197"/>
      </dsp:txXfrm>
    </dsp:sp>
    <dsp:sp modelId="{69D7DD24-AFAE-4A96-AC20-5D9A0B29FE49}">
      <dsp:nvSpPr>
        <dsp:cNvPr id="0" name=""/>
        <dsp:cNvSpPr/>
      </dsp:nvSpPr>
      <dsp:spPr>
        <a:xfrm>
          <a:off x="0" y="3573425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&lt;=</a:t>
          </a:r>
        </a:p>
      </dsp:txBody>
      <dsp:txXfrm>
        <a:off x="33216" y="3606641"/>
        <a:ext cx="2342957" cy="613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AF73-EE1B-4298-A4A5-19B036995929}">
      <dsp:nvSpPr>
        <dsp:cNvPr id="0" name=""/>
        <dsp:cNvSpPr/>
      </dsp:nvSpPr>
      <dsp:spPr>
        <a:xfrm>
          <a:off x="0" y="252879"/>
          <a:ext cx="66927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B567B-79BE-42B9-96F5-860751AFCA35}">
      <dsp:nvSpPr>
        <dsp:cNvPr id="0" name=""/>
        <dsp:cNvSpPr/>
      </dsp:nvSpPr>
      <dsp:spPr>
        <a:xfrm>
          <a:off x="334637" y="1959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AND: and</a:t>
          </a:r>
          <a:endParaRPr lang="en-US" sz="1700" kern="1200"/>
        </a:p>
      </dsp:txBody>
      <dsp:txXfrm>
        <a:off x="359135" y="26457"/>
        <a:ext cx="4635927" cy="452844"/>
      </dsp:txXfrm>
    </dsp:sp>
    <dsp:sp modelId="{6423E431-F5F1-4A30-9EE6-423B0C695881}">
      <dsp:nvSpPr>
        <dsp:cNvPr id="0" name=""/>
        <dsp:cNvSpPr/>
      </dsp:nvSpPr>
      <dsp:spPr>
        <a:xfrm>
          <a:off x="0" y="1023999"/>
          <a:ext cx="66927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E4F5F-43EF-479E-950B-A92F783C7ABE}">
      <dsp:nvSpPr>
        <dsp:cNvPr id="0" name=""/>
        <dsp:cNvSpPr/>
      </dsp:nvSpPr>
      <dsp:spPr>
        <a:xfrm>
          <a:off x="334637" y="773079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OR: or</a:t>
          </a:r>
          <a:endParaRPr lang="en-US" sz="1700" kern="1200"/>
        </a:p>
      </dsp:txBody>
      <dsp:txXfrm>
        <a:off x="359135" y="797577"/>
        <a:ext cx="4635927" cy="452844"/>
      </dsp:txXfrm>
    </dsp:sp>
    <dsp:sp modelId="{4028284F-89DB-4B4D-9503-95BE977850D9}">
      <dsp:nvSpPr>
        <dsp:cNvPr id="0" name=""/>
        <dsp:cNvSpPr/>
      </dsp:nvSpPr>
      <dsp:spPr>
        <a:xfrm>
          <a:off x="0" y="1795119"/>
          <a:ext cx="669274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A4DED-FBEC-42BE-8067-4DE720D00BFA}">
      <dsp:nvSpPr>
        <dsp:cNvPr id="0" name=""/>
        <dsp:cNvSpPr/>
      </dsp:nvSpPr>
      <dsp:spPr>
        <a:xfrm>
          <a:off x="334637" y="1544199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NOT: not</a:t>
          </a:r>
          <a:endParaRPr lang="en-US" sz="1700" kern="1200" dirty="0"/>
        </a:p>
      </dsp:txBody>
      <dsp:txXfrm>
        <a:off x="359135" y="1568697"/>
        <a:ext cx="4635927" cy="452844"/>
      </dsp:txXfrm>
    </dsp:sp>
    <dsp:sp modelId="{EA62CCDF-3BBF-46DF-96C4-E8CC5D1F9941}">
      <dsp:nvSpPr>
        <dsp:cNvPr id="0" name=""/>
        <dsp:cNvSpPr/>
      </dsp:nvSpPr>
      <dsp:spPr>
        <a:xfrm>
          <a:off x="0" y="2566239"/>
          <a:ext cx="6692748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54076" rIns="5194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 = True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 = False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print(a and b)  # Output: False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print(a or b)  # Output: True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print(not a)  # Output: False</a:t>
          </a:r>
        </a:p>
      </dsp:txBody>
      <dsp:txXfrm>
        <a:off x="0" y="2566239"/>
        <a:ext cx="6692748" cy="1686825"/>
      </dsp:txXfrm>
    </dsp:sp>
    <dsp:sp modelId="{A9FEEEC1-CC02-46D4-9EF5-447C4CF16E02}">
      <dsp:nvSpPr>
        <dsp:cNvPr id="0" name=""/>
        <dsp:cNvSpPr/>
      </dsp:nvSpPr>
      <dsp:spPr>
        <a:xfrm>
          <a:off x="334637" y="2315319"/>
          <a:ext cx="4684923" cy="501840"/>
        </a:xfrm>
        <a:prstGeom prst="round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Example:-</a:t>
          </a:r>
        </a:p>
      </dsp:txBody>
      <dsp:txXfrm>
        <a:off x="359135" y="2339817"/>
        <a:ext cx="4635927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8021-C865-4BB8-BAD2-44FE8D054AF2}">
      <dsp:nvSpPr>
        <dsp:cNvPr id="0" name=""/>
        <dsp:cNvSpPr/>
      </dsp:nvSpPr>
      <dsp:spPr>
        <a:xfrm rot="5400000">
          <a:off x="4278896" y="-1800295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Assign</a:t>
          </a:r>
        </a:p>
      </dsp:txBody>
      <dsp:txXfrm rot="-5400000">
        <a:off x="2409389" y="95785"/>
        <a:ext cx="4256785" cy="491197"/>
      </dsp:txXfrm>
    </dsp:sp>
    <dsp:sp modelId="{6EF1F37A-D2B8-4F44-A165-8CD5197D4790}">
      <dsp:nvSpPr>
        <dsp:cNvPr id="0" name=""/>
        <dsp:cNvSpPr/>
      </dsp:nvSpPr>
      <dsp:spPr>
        <a:xfrm>
          <a:off x="0" y="1168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=</a:t>
          </a:r>
        </a:p>
      </dsp:txBody>
      <dsp:txXfrm>
        <a:off x="33216" y="34384"/>
        <a:ext cx="2342957" cy="613997"/>
      </dsp:txXfrm>
    </dsp:sp>
    <dsp:sp modelId="{57D19854-4433-4C2C-A425-AA9B623CEC61}">
      <dsp:nvSpPr>
        <dsp:cNvPr id="0" name=""/>
        <dsp:cNvSpPr/>
      </dsp:nvSpPr>
      <dsp:spPr>
        <a:xfrm rot="5400000">
          <a:off x="4278896" y="-1085844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4007252"/>
            <a:satOff val="3291"/>
            <a:lumOff val="16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007252"/>
              <a:satOff val="3291"/>
              <a:lumOff val="1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Add </a:t>
          </a:r>
          <a:r>
            <a:rPr lang="en-US" sz="3000" kern="1200" dirty="0"/>
            <a:t>and Assign</a:t>
          </a:r>
        </a:p>
      </dsp:txBody>
      <dsp:txXfrm rot="-5400000">
        <a:off x="2409389" y="810236"/>
        <a:ext cx="4256785" cy="491197"/>
      </dsp:txXfrm>
    </dsp:sp>
    <dsp:sp modelId="{99996A4A-0716-4608-B5C3-9BE08E177988}">
      <dsp:nvSpPr>
        <dsp:cNvPr id="0" name=""/>
        <dsp:cNvSpPr/>
      </dsp:nvSpPr>
      <dsp:spPr>
        <a:xfrm>
          <a:off x="0" y="715620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3839591"/>
                <a:satOff val="2976"/>
                <a:lumOff val="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839591"/>
                <a:satOff val="2976"/>
                <a:lumOff val="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+=</a:t>
          </a:r>
        </a:p>
      </dsp:txBody>
      <dsp:txXfrm>
        <a:off x="33216" y="748836"/>
        <a:ext cx="2342957" cy="613997"/>
      </dsp:txXfrm>
    </dsp:sp>
    <dsp:sp modelId="{75A7C0BF-E9F6-4B4D-AEF4-52B0F891AA6F}">
      <dsp:nvSpPr>
        <dsp:cNvPr id="0" name=""/>
        <dsp:cNvSpPr/>
      </dsp:nvSpPr>
      <dsp:spPr>
        <a:xfrm rot="5400000">
          <a:off x="4278896" y="-371393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8014504"/>
            <a:satOff val="6583"/>
            <a:lumOff val="32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8014504"/>
              <a:satOff val="6583"/>
              <a:lumOff val="3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Subtract and Assign</a:t>
          </a:r>
        </a:p>
      </dsp:txBody>
      <dsp:txXfrm rot="-5400000">
        <a:off x="2409389" y="1524687"/>
        <a:ext cx="4256785" cy="491197"/>
      </dsp:txXfrm>
    </dsp:sp>
    <dsp:sp modelId="{A64252D2-ECEE-49DC-AAE8-304A223EDAC5}">
      <dsp:nvSpPr>
        <dsp:cNvPr id="0" name=""/>
        <dsp:cNvSpPr/>
      </dsp:nvSpPr>
      <dsp:spPr>
        <a:xfrm>
          <a:off x="0" y="1430071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7679183"/>
                <a:satOff val="5952"/>
                <a:lumOff val="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7679183"/>
                <a:satOff val="5952"/>
                <a:lumOff val="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-=</a:t>
          </a:r>
        </a:p>
      </dsp:txBody>
      <dsp:txXfrm>
        <a:off x="33216" y="1463287"/>
        <a:ext cx="2342957" cy="613997"/>
      </dsp:txXfrm>
    </dsp:sp>
    <dsp:sp modelId="{7F9F92B0-D788-495D-B804-413C886E95D6}">
      <dsp:nvSpPr>
        <dsp:cNvPr id="0" name=""/>
        <dsp:cNvSpPr/>
      </dsp:nvSpPr>
      <dsp:spPr>
        <a:xfrm rot="5400000">
          <a:off x="4278896" y="343058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12021758"/>
            <a:satOff val="9874"/>
            <a:lumOff val="48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2021758"/>
              <a:satOff val="9874"/>
              <a:lumOff val="4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Multiply </a:t>
          </a:r>
          <a:r>
            <a:rPr lang="en-US" sz="3000" kern="1200" dirty="0"/>
            <a:t>and Assign</a:t>
          </a:r>
        </a:p>
      </dsp:txBody>
      <dsp:txXfrm rot="-5400000">
        <a:off x="2409389" y="2239139"/>
        <a:ext cx="4256785" cy="491197"/>
      </dsp:txXfrm>
    </dsp:sp>
    <dsp:sp modelId="{81F2BAAC-969A-4CA6-B248-C94F48D87473}">
      <dsp:nvSpPr>
        <dsp:cNvPr id="0" name=""/>
        <dsp:cNvSpPr/>
      </dsp:nvSpPr>
      <dsp:spPr>
        <a:xfrm>
          <a:off x="0" y="2144522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11518774"/>
                <a:satOff val="8927"/>
                <a:lumOff val="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1518774"/>
                <a:satOff val="8927"/>
                <a:lumOff val="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*=</a:t>
          </a:r>
        </a:p>
      </dsp:txBody>
      <dsp:txXfrm>
        <a:off x="33216" y="2177738"/>
        <a:ext cx="2342957" cy="613997"/>
      </dsp:txXfrm>
    </dsp:sp>
    <dsp:sp modelId="{D9398E2C-9508-4AA3-AF40-5CB3420C40FA}">
      <dsp:nvSpPr>
        <dsp:cNvPr id="0" name=""/>
        <dsp:cNvSpPr/>
      </dsp:nvSpPr>
      <dsp:spPr>
        <a:xfrm rot="5400000">
          <a:off x="4278896" y="1057509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16029009"/>
            <a:satOff val="13166"/>
            <a:lumOff val="64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6029009"/>
              <a:satOff val="13166"/>
              <a:lumOff val="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Divide </a:t>
          </a:r>
          <a:r>
            <a:rPr lang="en-US" sz="3000" kern="1200" dirty="0"/>
            <a:t>and Assign</a:t>
          </a:r>
        </a:p>
      </dsp:txBody>
      <dsp:txXfrm rot="-5400000">
        <a:off x="2409389" y="2953590"/>
        <a:ext cx="4256785" cy="491197"/>
      </dsp:txXfrm>
    </dsp:sp>
    <dsp:sp modelId="{7772004C-56B6-4AC8-BEBF-2263BE3A5A5F}">
      <dsp:nvSpPr>
        <dsp:cNvPr id="0" name=""/>
        <dsp:cNvSpPr/>
      </dsp:nvSpPr>
      <dsp:spPr>
        <a:xfrm>
          <a:off x="0" y="2858974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15358366"/>
                <a:satOff val="11903"/>
                <a:lumOff val="31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358366"/>
                <a:satOff val="11903"/>
                <a:lumOff val="31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/=</a:t>
          </a:r>
        </a:p>
      </dsp:txBody>
      <dsp:txXfrm>
        <a:off x="33216" y="2892190"/>
        <a:ext cx="2342957" cy="613997"/>
      </dsp:txXfrm>
    </dsp:sp>
    <dsp:sp modelId="{3AA49606-4C2F-419E-93A8-1F1EEAFFBA9C}">
      <dsp:nvSpPr>
        <dsp:cNvPr id="0" name=""/>
        <dsp:cNvSpPr/>
      </dsp:nvSpPr>
      <dsp:spPr>
        <a:xfrm rot="5400000">
          <a:off x="4278896" y="1771961"/>
          <a:ext cx="544343" cy="4283358"/>
        </a:xfrm>
        <a:prstGeom prst="round2SameRect">
          <a:avLst/>
        </a:prstGeom>
        <a:solidFill>
          <a:schemeClr val="accent4">
            <a:tint val="40000"/>
            <a:alpha val="90000"/>
            <a:hueOff val="-20036261"/>
            <a:satOff val="16457"/>
            <a:lumOff val="81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0036261"/>
              <a:satOff val="16457"/>
              <a:lumOff val="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Modulus </a:t>
          </a:r>
          <a:r>
            <a:rPr lang="en-US" sz="3000" kern="1200" dirty="0"/>
            <a:t>and Assign</a:t>
          </a:r>
        </a:p>
      </dsp:txBody>
      <dsp:txXfrm rot="-5400000">
        <a:off x="2409389" y="3668042"/>
        <a:ext cx="4256785" cy="491197"/>
      </dsp:txXfrm>
    </dsp:sp>
    <dsp:sp modelId="{F76FD9E2-79FC-4EE8-8912-4D82FF55C5C5}">
      <dsp:nvSpPr>
        <dsp:cNvPr id="0" name=""/>
        <dsp:cNvSpPr/>
      </dsp:nvSpPr>
      <dsp:spPr>
        <a:xfrm>
          <a:off x="0" y="3573425"/>
          <a:ext cx="2409389" cy="680429"/>
        </a:xfrm>
        <a:prstGeom prst="roundRect">
          <a:avLst/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%=</a:t>
          </a:r>
        </a:p>
      </dsp:txBody>
      <dsp:txXfrm>
        <a:off x="33216" y="3606641"/>
        <a:ext cx="2342957" cy="613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9D047-CA44-4B4D-8D45-E20E9A84F2C5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AB2BC8-5E1C-44EA-98BA-33B93FDA0574}">
      <dsp:nvSpPr>
        <dsp:cNvPr id="0" name=""/>
        <dsp:cNvSpPr/>
      </dsp:nvSpPr>
      <dsp:spPr>
        <a:xfrm>
          <a:off x="0" y="2077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AND: &amp;</a:t>
          </a:r>
        </a:p>
      </dsp:txBody>
      <dsp:txXfrm>
        <a:off x="0" y="2077"/>
        <a:ext cx="6692748" cy="708478"/>
      </dsp:txXfrm>
    </dsp:sp>
    <dsp:sp modelId="{265F8E17-5E7A-4094-B315-2E008248BEA7}">
      <dsp:nvSpPr>
        <dsp:cNvPr id="0" name=""/>
        <dsp:cNvSpPr/>
      </dsp:nvSpPr>
      <dsp:spPr>
        <a:xfrm>
          <a:off x="0" y="710555"/>
          <a:ext cx="669274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3818B-33E0-48CE-931E-06C2744FAD41}">
      <dsp:nvSpPr>
        <dsp:cNvPr id="0" name=""/>
        <dsp:cNvSpPr/>
      </dsp:nvSpPr>
      <dsp:spPr>
        <a:xfrm>
          <a:off x="0" y="710555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OR: |</a:t>
          </a:r>
        </a:p>
      </dsp:txBody>
      <dsp:txXfrm>
        <a:off x="0" y="710555"/>
        <a:ext cx="6692748" cy="708478"/>
      </dsp:txXfrm>
    </dsp:sp>
    <dsp:sp modelId="{44DC02F0-3376-4AF6-AC3E-692478EBE18C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672BD9-FEC6-4478-B54B-6CBD4CA8049C}">
      <dsp:nvSpPr>
        <dsp:cNvPr id="0" name=""/>
        <dsp:cNvSpPr/>
      </dsp:nvSpPr>
      <dsp:spPr>
        <a:xfrm>
          <a:off x="0" y="1419033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XOR: ^</a:t>
          </a:r>
        </a:p>
      </dsp:txBody>
      <dsp:txXfrm>
        <a:off x="0" y="1419033"/>
        <a:ext cx="6692748" cy="708478"/>
      </dsp:txXfrm>
    </dsp:sp>
    <dsp:sp modelId="{E19089A6-7981-4D44-B5C3-89D268DB0502}">
      <dsp:nvSpPr>
        <dsp:cNvPr id="0" name=""/>
        <dsp:cNvSpPr/>
      </dsp:nvSpPr>
      <dsp:spPr>
        <a:xfrm>
          <a:off x="0" y="2127512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18D7D4-A119-4B78-871B-0271404FEBF4}">
      <dsp:nvSpPr>
        <dsp:cNvPr id="0" name=""/>
        <dsp:cNvSpPr/>
      </dsp:nvSpPr>
      <dsp:spPr>
        <a:xfrm>
          <a:off x="0" y="2127512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NOT: ~</a:t>
          </a:r>
        </a:p>
      </dsp:txBody>
      <dsp:txXfrm>
        <a:off x="0" y="2127512"/>
        <a:ext cx="6692748" cy="708478"/>
      </dsp:txXfrm>
    </dsp:sp>
    <dsp:sp modelId="{6E74CA45-1A1E-4F14-9BA5-921A84F6F322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297C9F-66F4-4AE2-812A-1D0958FA6D0D}">
      <dsp:nvSpPr>
        <dsp:cNvPr id="0" name=""/>
        <dsp:cNvSpPr/>
      </dsp:nvSpPr>
      <dsp:spPr>
        <a:xfrm>
          <a:off x="0" y="2835990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Left Shift: &lt;&lt;</a:t>
          </a:r>
        </a:p>
      </dsp:txBody>
      <dsp:txXfrm>
        <a:off x="0" y="2835990"/>
        <a:ext cx="6692748" cy="708478"/>
      </dsp:txXfrm>
    </dsp:sp>
    <dsp:sp modelId="{B7F16155-4042-4392-BE8C-3F0C71DCB248}">
      <dsp:nvSpPr>
        <dsp:cNvPr id="0" name=""/>
        <dsp:cNvSpPr/>
      </dsp:nvSpPr>
      <dsp:spPr>
        <a:xfrm>
          <a:off x="0" y="3544468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3831CE-0149-4304-8699-6658B15866AB}">
      <dsp:nvSpPr>
        <dsp:cNvPr id="0" name=""/>
        <dsp:cNvSpPr/>
      </dsp:nvSpPr>
      <dsp:spPr>
        <a:xfrm>
          <a:off x="0" y="3544468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Right Shift: &gt;&gt;</a:t>
          </a:r>
        </a:p>
      </dsp:txBody>
      <dsp:txXfrm>
        <a:off x="0" y="3544468"/>
        <a:ext cx="6692748" cy="708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8E7C3-B92C-4EC0-94C6-EBD2C79873D5}">
      <dsp:nvSpPr>
        <dsp:cNvPr id="0" name=""/>
        <dsp:cNvSpPr/>
      </dsp:nvSpPr>
      <dsp:spPr>
        <a:xfrm>
          <a:off x="0" y="3324"/>
          <a:ext cx="6692748" cy="7080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5A9E-95C0-4C3E-A511-83BCA1132969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2F42-FE78-4655-8D9B-527D09B6C8AF}">
      <dsp:nvSpPr>
        <dsp:cNvPr id="0" name=""/>
        <dsp:cNvSpPr/>
      </dsp:nvSpPr>
      <dsp:spPr>
        <a:xfrm>
          <a:off x="817812" y="3324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Append:</a:t>
          </a:r>
          <a:r>
            <a:rPr lang="en-US" sz="1900" kern="1200"/>
            <a:t> Add an item to the end of the list.</a:t>
          </a:r>
        </a:p>
      </dsp:txBody>
      <dsp:txXfrm>
        <a:off x="817812" y="3324"/>
        <a:ext cx="3011736" cy="708062"/>
      </dsp:txXfrm>
    </dsp:sp>
    <dsp:sp modelId="{6B965E70-96A1-4E9A-B441-BC28AF5C2A04}">
      <dsp:nvSpPr>
        <dsp:cNvPr id="0" name=""/>
        <dsp:cNvSpPr/>
      </dsp:nvSpPr>
      <dsp:spPr>
        <a:xfrm>
          <a:off x="3829548" y="3324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fruits.append("orange")</a:t>
          </a:r>
          <a:endParaRPr lang="en-US" sz="1500" kern="1200"/>
        </a:p>
      </dsp:txBody>
      <dsp:txXfrm>
        <a:off x="3829548" y="3324"/>
        <a:ext cx="2863199" cy="708062"/>
      </dsp:txXfrm>
    </dsp:sp>
    <dsp:sp modelId="{3AA9EDB7-D79F-43F5-B190-C45044A798DF}">
      <dsp:nvSpPr>
        <dsp:cNvPr id="0" name=""/>
        <dsp:cNvSpPr/>
      </dsp:nvSpPr>
      <dsp:spPr>
        <a:xfrm>
          <a:off x="0" y="888402"/>
          <a:ext cx="6692748" cy="7080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15EE-1F29-4DA8-AE7C-3A4544F83C47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F9DBF-D94A-49E0-889E-6852AE7DD87D}">
      <dsp:nvSpPr>
        <dsp:cNvPr id="0" name=""/>
        <dsp:cNvSpPr/>
      </dsp:nvSpPr>
      <dsp:spPr>
        <a:xfrm>
          <a:off x="817812" y="888402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Remove:</a:t>
          </a:r>
          <a:r>
            <a:rPr lang="en-US" sz="1900" kern="1200"/>
            <a:t> Delete an item from the list.</a:t>
          </a:r>
        </a:p>
      </dsp:txBody>
      <dsp:txXfrm>
        <a:off x="817812" y="888402"/>
        <a:ext cx="3011736" cy="708062"/>
      </dsp:txXfrm>
    </dsp:sp>
    <dsp:sp modelId="{C2BC4E1A-94B2-4D7C-967A-8878FEC9FC6B}">
      <dsp:nvSpPr>
        <dsp:cNvPr id="0" name=""/>
        <dsp:cNvSpPr/>
      </dsp:nvSpPr>
      <dsp:spPr>
        <a:xfrm>
          <a:off x="3829548" y="888402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fruits.remove("banana")</a:t>
          </a:r>
          <a:endParaRPr lang="en-US" sz="1500" kern="1200"/>
        </a:p>
      </dsp:txBody>
      <dsp:txXfrm>
        <a:off x="3829548" y="888402"/>
        <a:ext cx="2863199" cy="708062"/>
      </dsp:txXfrm>
    </dsp:sp>
    <dsp:sp modelId="{C3CD80DF-8622-442C-BEA8-9D30549A01C8}">
      <dsp:nvSpPr>
        <dsp:cNvPr id="0" name=""/>
        <dsp:cNvSpPr/>
      </dsp:nvSpPr>
      <dsp:spPr>
        <a:xfrm>
          <a:off x="0" y="1773480"/>
          <a:ext cx="6692748" cy="708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78746-C5E3-411A-9F0D-9F54243EC2D1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76781-64BD-4105-9532-F120ECF3E907}">
      <dsp:nvSpPr>
        <dsp:cNvPr id="0" name=""/>
        <dsp:cNvSpPr/>
      </dsp:nvSpPr>
      <dsp:spPr>
        <a:xfrm>
          <a:off x="817812" y="1773480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Indexing:</a:t>
          </a:r>
          <a:r>
            <a:rPr lang="en-US" sz="1900" kern="1200"/>
            <a:t> Access an item by its position in the list.</a:t>
          </a:r>
        </a:p>
      </dsp:txBody>
      <dsp:txXfrm>
        <a:off x="817812" y="1773480"/>
        <a:ext cx="3011736" cy="708062"/>
      </dsp:txXfrm>
    </dsp:sp>
    <dsp:sp modelId="{BD24A4E0-CF83-4F55-8771-D34BACD51530}">
      <dsp:nvSpPr>
        <dsp:cNvPr id="0" name=""/>
        <dsp:cNvSpPr/>
      </dsp:nvSpPr>
      <dsp:spPr>
        <a:xfrm>
          <a:off x="3829548" y="1773480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print(fruits[0])  # Output: apple</a:t>
          </a:r>
          <a:endParaRPr lang="en-US" sz="1500" kern="1200"/>
        </a:p>
      </dsp:txBody>
      <dsp:txXfrm>
        <a:off x="3829548" y="1773480"/>
        <a:ext cx="2863199" cy="708062"/>
      </dsp:txXfrm>
    </dsp:sp>
    <dsp:sp modelId="{B8C0AAF2-0C4F-4AED-8EC1-DDFA5DD1026D}">
      <dsp:nvSpPr>
        <dsp:cNvPr id="0" name=""/>
        <dsp:cNvSpPr/>
      </dsp:nvSpPr>
      <dsp:spPr>
        <a:xfrm>
          <a:off x="0" y="2658558"/>
          <a:ext cx="6692748" cy="708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D709D-4D4C-4D92-9081-BA4C3188B21A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208B2-B29E-4206-A3E2-0FE1681120A3}">
      <dsp:nvSpPr>
        <dsp:cNvPr id="0" name=""/>
        <dsp:cNvSpPr/>
      </dsp:nvSpPr>
      <dsp:spPr>
        <a:xfrm>
          <a:off x="817812" y="2658558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Slicing:</a:t>
          </a:r>
          <a:r>
            <a:rPr lang="en-US" sz="1900" kern="1200"/>
            <a:t> Extract a subset of the list.</a:t>
          </a:r>
        </a:p>
      </dsp:txBody>
      <dsp:txXfrm>
        <a:off x="817812" y="2658558"/>
        <a:ext cx="3011736" cy="708062"/>
      </dsp:txXfrm>
    </dsp:sp>
    <dsp:sp modelId="{28B24E85-CA64-4486-9BF5-F51106908CBA}">
      <dsp:nvSpPr>
        <dsp:cNvPr id="0" name=""/>
        <dsp:cNvSpPr/>
      </dsp:nvSpPr>
      <dsp:spPr>
        <a:xfrm>
          <a:off x="3829548" y="2658558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print(fruits[1:3])  # Output: ['banana', 'cherry']</a:t>
          </a:r>
        </a:p>
      </dsp:txBody>
      <dsp:txXfrm>
        <a:off x="3829548" y="2658558"/>
        <a:ext cx="2863199" cy="708062"/>
      </dsp:txXfrm>
    </dsp:sp>
    <dsp:sp modelId="{EFA340FE-BAD1-4D38-ACD1-A85D6B5227C5}">
      <dsp:nvSpPr>
        <dsp:cNvPr id="0" name=""/>
        <dsp:cNvSpPr/>
      </dsp:nvSpPr>
      <dsp:spPr>
        <a:xfrm>
          <a:off x="0" y="3543637"/>
          <a:ext cx="6692748" cy="708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1B212-BD4B-4905-AD27-AC45EE2E0EB6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9F6A-5366-4953-BC9B-5F8E7C3AC9F2}">
      <dsp:nvSpPr>
        <dsp:cNvPr id="0" name=""/>
        <dsp:cNvSpPr/>
      </dsp:nvSpPr>
      <dsp:spPr>
        <a:xfrm>
          <a:off x="817812" y="3543637"/>
          <a:ext cx="3011736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Length:</a:t>
          </a:r>
          <a:r>
            <a:rPr lang="en-US" sz="1900" kern="1200"/>
            <a:t> Get the number of items in the list.</a:t>
          </a:r>
        </a:p>
      </dsp:txBody>
      <dsp:txXfrm>
        <a:off x="817812" y="3543637"/>
        <a:ext cx="3011736" cy="708062"/>
      </dsp:txXfrm>
    </dsp:sp>
    <dsp:sp modelId="{1C8A9B91-EDEE-488D-9BC8-B9D2FF1A3595}">
      <dsp:nvSpPr>
        <dsp:cNvPr id="0" name=""/>
        <dsp:cNvSpPr/>
      </dsp:nvSpPr>
      <dsp:spPr>
        <a:xfrm>
          <a:off x="3829548" y="3543637"/>
          <a:ext cx="2863199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print(len(fruits))  # Output: 3</a:t>
          </a:r>
          <a:endParaRPr lang="en-US" sz="1500" kern="1200"/>
        </a:p>
      </dsp:txBody>
      <dsp:txXfrm>
        <a:off x="3829548" y="3543637"/>
        <a:ext cx="2863199" cy="70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01F4B-1D68-4779-A581-0D678DFF4098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4AF81-BC31-4ECF-AA7B-209B1ABF18A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087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F3A7-576E-411F-A8F6-68CCB428A508}" type="slidenum">
              <a:rPr lang="en-AE" smtClean="0"/>
              <a:t>4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5329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871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116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1535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95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86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18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952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899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901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029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321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988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950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896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170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149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466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2A3B-329E-4B45-9218-C6B17694DD95}" type="datetimeFigureOut">
              <a:rPr lang="en-AE" smtClean="0"/>
              <a:t>06/07/2024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AAB5-3FF7-408A-AA56-DDD3C21108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1754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" TargetMode="External"/><Relationship Id="rId2" Type="http://schemas.openxmlformats.org/officeDocument/2006/relationships/hyperlink" Target="https://skillsforall.com/course/python-essentials-1?courseLang=en-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ython-programming-language-tutorial/" TargetMode="External"/><Relationship Id="rId4" Type="http://schemas.openxmlformats.org/officeDocument/2006/relationships/hyperlink" Target="https://www.w3schools.com/python/python_datatypes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A375-C9F3-41CB-719C-C3F52EDE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61063"/>
            <a:ext cx="8791575" cy="2015531"/>
          </a:xfrm>
        </p:spPr>
        <p:txBody>
          <a:bodyPr>
            <a:normAutofit/>
          </a:bodyPr>
          <a:lstStyle/>
          <a:p>
            <a:r>
              <a:rPr lang="en-US" dirty="0"/>
              <a:t>Session 2: Data types and operators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AE528-4CED-6CBE-082A-DC2B467C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77939"/>
            <a:ext cx="5315946" cy="348987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/>
              <a:t>Arfa Kazi, Head of Python Programming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2C2FA9-6216-A740-6C4B-E4E5A7BD6DC6}"/>
              </a:ext>
            </a:extLst>
          </p:cNvPr>
          <p:cNvSpPr txBox="1">
            <a:spLocks/>
          </p:cNvSpPr>
          <p:nvPr/>
        </p:nvSpPr>
        <p:spPr>
          <a:xfrm>
            <a:off x="1876424" y="2408830"/>
            <a:ext cx="6585188" cy="571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Middlesex Computing Society: Python Programming</a:t>
            </a:r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E4691-B730-4A55-E4EB-723D6ABB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56" y="438342"/>
            <a:ext cx="2447662" cy="2107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BCE8CA-98E5-027E-3ED2-6C6DA8D4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200" y="4002329"/>
            <a:ext cx="2605799" cy="285567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03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95E47F-85A9-D9A8-6BF0-E927B86B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String Operations</a:t>
            </a:r>
            <a:endParaRPr lang="en-AE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27D3E1A-0958-5F19-651C-A1BC62C0E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765059"/>
              </p:ext>
            </p:extLst>
          </p:nvPr>
        </p:nvGraphicFramePr>
        <p:xfrm>
          <a:off x="4662188" y="1134681"/>
          <a:ext cx="7127575" cy="5075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037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95E47F-85A9-D9A8-6BF0-E927B86B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String Operations (cont.)</a:t>
            </a:r>
            <a:endParaRPr lang="en-AE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58A0BD-DAAC-E807-FA99-1769C04F5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25803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021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E47F-85A9-D9A8-6BF0-E927B86B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Boolean</a:t>
            </a:r>
            <a:endParaRPr lang="en-AE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B3C52-19E4-30C9-78B3-2C9548CB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82417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Represents True or False values.</a:t>
            </a:r>
          </a:p>
          <a:p>
            <a:r>
              <a:rPr lang="en-US" dirty="0"/>
              <a:t>Constructor function: </a:t>
            </a:r>
            <a:r>
              <a:rPr lang="en-US" b="1" dirty="0"/>
              <a:t>bool()</a:t>
            </a:r>
            <a:endParaRPr lang="en-US" dirty="0"/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r>
              <a:rPr lang="en-US" dirty="0" err="1"/>
              <a:t>is_student</a:t>
            </a:r>
            <a:r>
              <a:rPr lang="en-US" dirty="0"/>
              <a:t> = True</a:t>
            </a:r>
          </a:p>
          <a:p>
            <a:r>
              <a:rPr lang="en-US" dirty="0" err="1"/>
              <a:t>is_graduated</a:t>
            </a:r>
            <a:r>
              <a:rPr lang="en-US" dirty="0"/>
              <a:t> = False</a:t>
            </a:r>
          </a:p>
          <a:p>
            <a:r>
              <a:rPr lang="fr-FR" b="1" dirty="0"/>
              <a:t>Usage: Flags, </a:t>
            </a:r>
            <a:r>
              <a:rPr lang="fr-FR" b="1" dirty="0" err="1"/>
              <a:t>conditionals</a:t>
            </a:r>
            <a:r>
              <a:rPr lang="fr-FR" b="1" dirty="0"/>
              <a:t> </a:t>
            </a:r>
            <a:r>
              <a:rPr lang="fr-FR" b="1" dirty="0" err="1"/>
              <a:t>statements</a:t>
            </a:r>
            <a:r>
              <a:rPr lang="fr-FR" b="1" dirty="0"/>
              <a:t> </a:t>
            </a:r>
            <a:r>
              <a:rPr lang="fr-FR" b="1"/>
              <a:t>et.c</a:t>
            </a:r>
            <a:endParaRPr lang="en-AE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DB10AC-582F-7863-D9DF-EE4CD95C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True or False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Booleans in Python - Python Geeks">
            <a:extLst>
              <a:ext uri="{FF2B5EF4-FFF2-40B4-BE49-F238E27FC236}">
                <a16:creationId xmlns:a16="http://schemas.microsoft.com/office/drawing/2014/main" id="{24707C51-8E91-13CF-7F21-3F96F2D7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30" y="2373053"/>
            <a:ext cx="6596644" cy="19141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42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C1B-7089-D1A8-7F44-830DCFD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7327"/>
          </a:xfrm>
        </p:spPr>
        <p:txBody>
          <a:bodyPr/>
          <a:lstStyle/>
          <a:p>
            <a:r>
              <a:rPr lang="en-US" dirty="0"/>
              <a:t>Type casting in python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FB9F-9381-86CC-1304-5FC9F47B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5845"/>
            <a:ext cx="9905999" cy="1071349"/>
          </a:xfrm>
        </p:spPr>
        <p:txBody>
          <a:bodyPr numCol="1">
            <a:normAutofit fontScale="92500"/>
          </a:bodyPr>
          <a:lstStyle/>
          <a:p>
            <a:r>
              <a:rPr lang="en-US" dirty="0"/>
              <a:t>Definition: Converting one data type to another.</a:t>
            </a:r>
          </a:p>
          <a:p>
            <a:r>
              <a:rPr lang="en-US" dirty="0"/>
              <a:t>Why? Useful when you need to perform operations on different data types together. </a:t>
            </a:r>
          </a:p>
          <a:p>
            <a:endParaRPr lang="en-A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ED595-BA97-D970-B63E-FB0D9DE9419F}"/>
              </a:ext>
            </a:extLst>
          </p:cNvPr>
          <p:cNvSpPr txBox="1">
            <a:spLocks/>
          </p:cNvSpPr>
          <p:nvPr/>
        </p:nvSpPr>
        <p:spPr>
          <a:xfrm>
            <a:off x="1141411" y="2627194"/>
            <a:ext cx="9905999" cy="39714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Common Type Casting:</a:t>
            </a:r>
          </a:p>
          <a:p>
            <a:r>
              <a:rPr lang="en-GB" dirty="0"/>
              <a:t>Integer to String:</a:t>
            </a:r>
          </a:p>
          <a:p>
            <a:pPr lvl="1"/>
            <a:r>
              <a:rPr lang="en-GB" dirty="0" err="1"/>
              <a:t>codeage</a:t>
            </a:r>
            <a:r>
              <a:rPr lang="en-GB" dirty="0"/>
              <a:t> = 25</a:t>
            </a:r>
          </a:p>
          <a:p>
            <a:pPr lvl="1"/>
            <a:r>
              <a:rPr lang="en-GB" dirty="0" err="1"/>
              <a:t>age_str</a:t>
            </a:r>
            <a:r>
              <a:rPr lang="en-GB" dirty="0"/>
              <a:t> = str(age)  # "25“</a:t>
            </a:r>
          </a:p>
          <a:p>
            <a:r>
              <a:rPr lang="en-GB" dirty="0"/>
              <a:t>String to Integer:</a:t>
            </a:r>
          </a:p>
          <a:p>
            <a:pPr lvl="1"/>
            <a:r>
              <a:rPr lang="en-GB" dirty="0" err="1"/>
              <a:t>codenum_str</a:t>
            </a:r>
            <a:r>
              <a:rPr lang="en-GB" dirty="0"/>
              <a:t> = "10“</a:t>
            </a:r>
          </a:p>
          <a:p>
            <a:pPr lvl="1"/>
            <a:r>
              <a:rPr lang="en-GB" dirty="0" err="1"/>
              <a:t>num</a:t>
            </a:r>
            <a:r>
              <a:rPr lang="en-GB" dirty="0"/>
              <a:t> = int(</a:t>
            </a:r>
            <a:r>
              <a:rPr lang="en-GB" dirty="0" err="1"/>
              <a:t>num_str</a:t>
            </a:r>
            <a:r>
              <a:rPr lang="en-GB" dirty="0"/>
              <a:t>)  # 10</a:t>
            </a:r>
          </a:p>
          <a:p>
            <a:endParaRPr lang="en-GB" dirty="0"/>
          </a:p>
          <a:p>
            <a:r>
              <a:rPr lang="en-GB" dirty="0"/>
              <a:t>String to Float:</a:t>
            </a:r>
          </a:p>
          <a:p>
            <a:pPr lvl="1"/>
            <a:r>
              <a:rPr lang="en-GB" dirty="0" err="1"/>
              <a:t>codeprice_str</a:t>
            </a:r>
            <a:r>
              <a:rPr lang="en-GB" dirty="0"/>
              <a:t> = "19.99“</a:t>
            </a:r>
          </a:p>
          <a:p>
            <a:pPr lvl="1"/>
            <a:r>
              <a:rPr lang="en-GB" dirty="0"/>
              <a:t>price = float(</a:t>
            </a:r>
            <a:r>
              <a:rPr lang="en-GB" dirty="0" err="1"/>
              <a:t>price_str</a:t>
            </a:r>
            <a:r>
              <a:rPr lang="en-GB" dirty="0"/>
              <a:t>)  # 19.99</a:t>
            </a:r>
          </a:p>
          <a:p>
            <a:r>
              <a:rPr lang="en-GB" dirty="0"/>
              <a:t>Float to Integer: </a:t>
            </a:r>
          </a:p>
          <a:p>
            <a:pPr lvl="1"/>
            <a:r>
              <a:rPr lang="en-GB" dirty="0" err="1"/>
              <a:t>codepi</a:t>
            </a:r>
            <a:r>
              <a:rPr lang="en-GB" dirty="0"/>
              <a:t> = 3.14</a:t>
            </a:r>
          </a:p>
          <a:p>
            <a:pPr lvl="1"/>
            <a:r>
              <a:rPr lang="en-GB" dirty="0" err="1"/>
              <a:t>pi_int</a:t>
            </a:r>
            <a:r>
              <a:rPr lang="en-GB" dirty="0"/>
              <a:t> = int(pi)  # 3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633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0" name="Group 512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13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86" name="Group 5185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187" name="Rectangle 5186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8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3" name="Picture 3" descr="Python is both a strongly typed and a dynamically typed language">
            <a:extLst>
              <a:ext uri="{FF2B5EF4-FFF2-40B4-BE49-F238E27FC236}">
                <a16:creationId xmlns:a16="http://schemas.microsoft.com/office/drawing/2014/main" id="{2D86C47D-844C-0C4D-89EC-3CF8BFF38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r="6679" b="-1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90" name="Group 5189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5191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92" name="Group 5191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193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4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5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6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7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8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99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0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2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3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4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5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6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7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8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09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0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1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12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AE394E-8D3E-987C-8F8E-B65E52EB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9ED7-D12A-813A-02E6-55592754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>
                <a:solidFill>
                  <a:schemeClr val="tx2"/>
                </a:solidFill>
              </a:rPr>
              <a:t>Symbols that perform operations on variables and values.</a:t>
            </a:r>
          </a:p>
        </p:txBody>
      </p:sp>
      <p:sp>
        <p:nvSpPr>
          <p:cNvPr id="5214" name="Rectangle 5213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93185-5314-6E6D-7963-CC1847B3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Arithmetic </a:t>
            </a:r>
            <a:r>
              <a:rPr lang="en-GB" dirty="0">
                <a:solidFill>
                  <a:srgbClr val="FFFFFF"/>
                </a:solidFill>
              </a:rPr>
              <a:t>Operators</a:t>
            </a:r>
            <a:endParaRPr lang="en-AE" dirty="0">
              <a:solidFill>
                <a:srgbClr val="FFFFFF"/>
              </a:solidFill>
            </a:endParaRPr>
          </a:p>
        </p:txBody>
      </p:sp>
      <p:graphicFrame>
        <p:nvGraphicFramePr>
          <p:cNvPr id="84" name="Content Placeholder 2">
            <a:extLst>
              <a:ext uri="{FF2B5EF4-FFF2-40B4-BE49-F238E27FC236}">
                <a16:creationId xmlns:a16="http://schemas.microsoft.com/office/drawing/2014/main" id="{94040B38-D739-2A8E-9F3C-86B30C453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0579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CAEEA9-60FF-0223-5253-16FE0E49B1F9}"/>
              </a:ext>
            </a:extLst>
          </p:cNvPr>
          <p:cNvSpPr txBox="1"/>
          <p:nvPr/>
        </p:nvSpPr>
        <p:spPr>
          <a:xfrm>
            <a:off x="848568" y="3683388"/>
            <a:ext cx="247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Perform basic mathematical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155572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293B1-B7DA-B6D5-B352-666C041D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Comparison </a:t>
            </a:r>
            <a:r>
              <a:rPr lang="en-GB" sz="3300">
                <a:solidFill>
                  <a:srgbClr val="FFFFFF"/>
                </a:solidFill>
              </a:rPr>
              <a:t>Operators</a:t>
            </a:r>
            <a:endParaRPr lang="en-AE" sz="33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DC401-9C23-0BBB-4E07-04CDB30A3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14775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660EE8-2FB0-5F3B-2503-A974AEA914A6}"/>
              </a:ext>
            </a:extLst>
          </p:cNvPr>
          <p:cNvSpPr txBox="1"/>
          <p:nvPr/>
        </p:nvSpPr>
        <p:spPr>
          <a:xfrm>
            <a:off x="848568" y="3683388"/>
            <a:ext cx="247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values and return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result. (True, False)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EAF80-96C2-72E3-4119-07776A44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AE" dirty="0">
                <a:solidFill>
                  <a:srgbClr val="FFFFFF"/>
                </a:solidFill>
              </a:rPr>
              <a:t>Logical </a:t>
            </a:r>
            <a:r>
              <a:rPr lang="en-GB" dirty="0">
                <a:solidFill>
                  <a:srgbClr val="FFFFFF"/>
                </a:solidFill>
              </a:rPr>
              <a:t>Operators</a:t>
            </a:r>
            <a:endParaRPr lang="en-AE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608995-A80D-7CF5-B066-B8991B7BB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4810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66C38F-BB69-FF8B-140D-461A9C6884A2}"/>
              </a:ext>
            </a:extLst>
          </p:cNvPr>
          <p:cNvSpPr txBox="1"/>
          <p:nvPr/>
        </p:nvSpPr>
        <p:spPr>
          <a:xfrm>
            <a:off x="848568" y="3778772"/>
            <a:ext cx="247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 logical operations and return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result. (True, False)</a:t>
            </a:r>
          </a:p>
        </p:txBody>
      </p:sp>
    </p:spTree>
    <p:extLst>
      <p:ext uri="{BB962C8B-B14F-4D97-AF65-F5344CB8AC3E}">
        <p14:creationId xmlns:p14="http://schemas.microsoft.com/office/powerpoint/2010/main" val="259379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42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52877-FCD3-C4C5-854B-92B20C05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Assignment Operators</a:t>
            </a:r>
            <a:endParaRPr lang="en-AE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2C4A1D-C5F8-4615-F0C3-06BC2A24E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0699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CDF5-0DE1-C060-A97B-DB14758D58CA}"/>
              </a:ext>
            </a:extLst>
          </p:cNvPr>
          <p:cNvSpPr txBox="1"/>
          <p:nvPr/>
        </p:nvSpPr>
        <p:spPr>
          <a:xfrm>
            <a:off x="848567" y="3778772"/>
            <a:ext cx="301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Assign values to variables.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D9C6F-080D-0985-BD85-48D9F390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Bitwise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126DF-29DD-478B-8643-BF67D26B0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0470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1FE712-7640-7689-61E7-32A48C0915BE}"/>
              </a:ext>
            </a:extLst>
          </p:cNvPr>
          <p:cNvSpPr txBox="1"/>
          <p:nvPr/>
        </p:nvSpPr>
        <p:spPr>
          <a:xfrm>
            <a:off x="848567" y="3778772"/>
            <a:ext cx="3010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 operations on the binary representations of integers.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8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9F3A-BE2E-5438-4DC4-88E478C4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333"/>
          </a:xfrm>
        </p:spPr>
        <p:txBody>
          <a:bodyPr>
            <a:normAutofit/>
          </a:bodyPr>
          <a:lstStyle/>
          <a:p>
            <a:r>
              <a:rPr lang="en-US" sz="4400" dirty="0"/>
              <a:t>Last week’s recap</a:t>
            </a:r>
            <a:endParaRPr lang="en-A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8C9-30DE-0ADD-8729-13FF64A6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0090"/>
            <a:ext cx="9905999" cy="405111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Introduction to Python and its applications</a:t>
            </a:r>
          </a:p>
          <a:p>
            <a:pPr algn="l"/>
            <a:r>
              <a:rPr lang="en-US" sz="3200" dirty="0"/>
              <a:t>Installing and setting up the Python environment</a:t>
            </a:r>
          </a:p>
          <a:p>
            <a:pPr algn="l"/>
            <a:r>
              <a:rPr lang="en-US" sz="3200" dirty="0"/>
              <a:t>Learnt basic syntax, Input/Output Operations and variables</a:t>
            </a:r>
          </a:p>
          <a:p>
            <a:pPr algn="l"/>
            <a:r>
              <a:rPr lang="en-US" sz="3200" dirty="0"/>
              <a:t>print(), input() and declaring variables. </a:t>
            </a:r>
            <a:endParaRPr lang="en-A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F55D7-7586-F51B-3270-B36F49497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9232" r="26887" b="16450"/>
          <a:stretch/>
        </p:blipFill>
        <p:spPr>
          <a:xfrm>
            <a:off x="9866244" y="1954695"/>
            <a:ext cx="1709530" cy="2570347"/>
          </a:xfrm>
          <a:prstGeom prst="flowChartOffpage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9240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0" name="Group 1024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25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0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0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0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0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0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306" name="Group 10305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07" name="Rectangle 10306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3" name="Picture 3" descr="Data Structures – Real Python">
            <a:extLst>
              <a:ext uri="{FF2B5EF4-FFF2-40B4-BE49-F238E27FC236}">
                <a16:creationId xmlns:a16="http://schemas.microsoft.com/office/drawing/2014/main" id="{765D5EF0-CC4F-EE47-F938-F1FDF6B6F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0" name="Group 10309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311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12" name="Group 10311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313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4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5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6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7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8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19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0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2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3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4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5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6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7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8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29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30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31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32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D1F756-E9E4-19F1-A67E-5924AE25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Complex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E6FC-A9D5-5BA6-348F-B0DA6E6F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</a:rPr>
              <a:t>Collections of multiple values grouped together.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</a:rPr>
              <a:t>They allow you to store, organize, and manipulate data more effectively.</a:t>
            </a:r>
          </a:p>
          <a:p>
            <a:pPr algn="ctr">
              <a:lnSpc>
                <a:spcPct val="110000"/>
              </a:lnSpc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334" name="Rectangle 10333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2" name="Group 11271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273" name="Rectangle 11272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4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14B10D-0097-98E1-C5AE-2FB4E9CD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411" y="224844"/>
            <a:ext cx="6050713" cy="1478570"/>
          </a:xfrm>
        </p:spPr>
        <p:txBody>
          <a:bodyPr>
            <a:normAutofit/>
          </a:bodyPr>
          <a:lstStyle/>
          <a:p>
            <a:r>
              <a:rPr lang="en-GB" sz="5400" dirty="0"/>
              <a:t>Lists</a:t>
            </a:r>
          </a:p>
        </p:txBody>
      </p:sp>
      <p:pic>
        <p:nvPicPr>
          <p:cNvPr id="11267" name="Picture 3" descr="Data Structures – Real Python">
            <a:extLst>
              <a:ext uri="{FF2B5EF4-FFF2-40B4-BE49-F238E27FC236}">
                <a16:creationId xmlns:a16="http://schemas.microsoft.com/office/drawing/2014/main" id="{754C7523-37DC-002C-A119-C09B80775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3" r="18986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76" name="Group 11275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277" name="Rectangle 11276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8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9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0" name="Rectangle 11279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1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2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3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4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5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6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7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8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9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0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1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2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3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4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5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6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7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8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0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1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2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3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4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5" name="Rectangle 11304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6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8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0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2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4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5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6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7" name="Rectangle 11316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8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9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0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1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2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3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4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5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6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7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8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9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30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0CC8-1939-BE26-A509-2B441155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535" y="1658938"/>
            <a:ext cx="7135352" cy="411956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 ordered collection of items that can be modified.</a:t>
            </a:r>
          </a:p>
          <a:p>
            <a:pPr>
              <a:lnSpc>
                <a:spcPct val="110000"/>
              </a:lnSpc>
            </a:pPr>
            <a:r>
              <a:rPr lang="en-US" dirty="0"/>
              <a:t>Lists are ordered, changeable, and allow duplicate values.</a:t>
            </a:r>
          </a:p>
          <a:p>
            <a:pPr>
              <a:lnSpc>
                <a:spcPct val="110000"/>
              </a:lnSpc>
            </a:pPr>
            <a:r>
              <a:rPr lang="en-GB" dirty="0"/>
              <a:t>Defined using square brackets </a:t>
            </a:r>
            <a:r>
              <a:rPr lang="en-GB" b="1" dirty="0"/>
              <a:t>[ 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/>
              <a:t>Example:-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fruits = ["apple", "banana", "cherry"]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print(fruits[0])  # Output: apple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fruits.append</a:t>
            </a:r>
            <a:r>
              <a:rPr lang="en-GB" dirty="0"/>
              <a:t>("orange")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print(fruits)  # Output: ['apple', 'banana', 'cherry', 'orange']</a:t>
            </a:r>
          </a:p>
          <a:p>
            <a:pPr marL="0" indent="0">
              <a:lnSpc>
                <a:spcPct val="110000"/>
              </a:lnSpc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47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D209F-8AD2-7BF9-A220-171DD080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List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77944-6A72-199A-967D-DE749D123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35822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7804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2375-0A4E-5A38-4DC5-CE8A3A4F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938612"/>
          </a:xfrm>
        </p:spPr>
        <p:txBody>
          <a:bodyPr/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C04D-C992-366A-A695-34436129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6643"/>
            <a:ext cx="9905999" cy="4154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collection of key-value pairs that can be modified.</a:t>
            </a:r>
          </a:p>
          <a:p>
            <a:pPr marL="0" indent="0">
              <a:buNone/>
            </a:pPr>
            <a:r>
              <a:rPr lang="en-US" dirty="0"/>
              <a:t>A dictionary is a collection which is ordered*, changeable and does not allow duplicates.</a:t>
            </a:r>
          </a:p>
          <a:p>
            <a:pPr marL="0" indent="0">
              <a:buNone/>
            </a:pPr>
            <a:r>
              <a:rPr lang="en-US" dirty="0"/>
              <a:t>Tuples are written with round brackets </a:t>
            </a:r>
            <a:r>
              <a:rPr lang="en-US" b="1" dirty="0"/>
              <a:t>{ </a:t>
            </a:r>
            <a:r>
              <a:rPr lang="en-US" b="1" dirty="0" err="1"/>
              <a:t>key:value</a:t>
            </a:r>
            <a:r>
              <a:rPr lang="en-US" b="1" dirty="0"/>
              <a:t>, </a:t>
            </a:r>
            <a:r>
              <a:rPr lang="en-US" b="1" dirty="0" err="1"/>
              <a:t>key:value</a:t>
            </a:r>
            <a:r>
              <a:rPr lang="en-US" b="1" dirty="0"/>
              <a:t> 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Example:-</a:t>
            </a:r>
          </a:p>
          <a:p>
            <a:pPr marL="0" indent="0">
              <a:buNone/>
            </a:pPr>
            <a:r>
              <a:rPr lang="en-US" dirty="0"/>
              <a:t>person = {"name": "Alice", "age": 25}</a:t>
            </a:r>
          </a:p>
          <a:p>
            <a:pPr marL="0" indent="0">
              <a:buNone/>
            </a:pPr>
            <a:r>
              <a:rPr lang="en-US" dirty="0"/>
              <a:t>print(person["name"])  # Output: Alice</a:t>
            </a:r>
          </a:p>
          <a:p>
            <a:pPr marL="0" indent="0">
              <a:buNone/>
            </a:pPr>
            <a:r>
              <a:rPr lang="en-US" dirty="0"/>
              <a:t>person["age"] = 26</a:t>
            </a:r>
          </a:p>
          <a:p>
            <a:pPr marL="0" indent="0">
              <a:buNone/>
            </a:pPr>
            <a:r>
              <a:rPr lang="en-US" dirty="0"/>
              <a:t>print(person)  # Output: {'name': 'Alice', 'age': 26}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502C69-D55E-3929-39C5-D84F73569875}"/>
              </a:ext>
            </a:extLst>
          </p:cNvPr>
          <p:cNvSpPr txBox="1">
            <a:spLocks/>
          </p:cNvSpPr>
          <p:nvPr/>
        </p:nvSpPr>
        <p:spPr>
          <a:xfrm>
            <a:off x="1141412" y="5870713"/>
            <a:ext cx="1698002" cy="544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*From python 3.7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0A49-6F8E-9873-7EA3-2643A27F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355429"/>
            <a:ext cx="2464327" cy="1638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Python Dictionaries — in and out. All methods and functions in Python… | by  Chamanth mvs | Medium">
            <a:extLst>
              <a:ext uri="{FF2B5EF4-FFF2-40B4-BE49-F238E27FC236}">
                <a16:creationId xmlns:a16="http://schemas.microsoft.com/office/drawing/2014/main" id="{B3E44A98-D3A5-457A-153A-58439CFC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302" y="3429000"/>
            <a:ext cx="5010865" cy="25445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A406-2993-DCBC-F105-9C19701B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6E22-D10D-77AC-B84D-4EA61018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9928"/>
            <a:ext cx="5146962" cy="466347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An ordered collection of items that cannot be modified.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 tuple is a collection which is ordered and unchangeable.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Tuples are written with round brackets </a:t>
            </a:r>
            <a:r>
              <a:rPr lang="en-US" sz="2000" b="1" dirty="0"/>
              <a:t>(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Example:-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coordinates = (10.0, 20.0)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print(coordinates[0])  # Output: 10.0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# Tuples are immutable, so the following line would cause an error: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# coordinates[0] = 15.0</a:t>
            </a:r>
          </a:p>
        </p:txBody>
      </p:sp>
      <p:pic>
        <p:nvPicPr>
          <p:cNvPr id="13314" name="Picture 2" descr="Python's tuple Data Type: A Deep Dive With Examples – Real Python">
            <a:extLst>
              <a:ext uri="{FF2B5EF4-FFF2-40B4-BE49-F238E27FC236}">
                <a16:creationId xmlns:a16="http://schemas.microsoft.com/office/drawing/2014/main" id="{DF424B34-95FB-EA65-DA8B-9B60038C8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r="9420" b="-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3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CAE9-11ED-9088-AEFF-25195926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5EC-2EC0-C618-5226-D381D5B4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808080"/>
                </a:highlight>
                <a:hlinkClick r:id="rId2"/>
              </a:rPr>
              <a:t>Cisco Python Essentials 1 https://skillsforall.com/course/python-essentials-1?courseLang=en-US</a:t>
            </a:r>
            <a:endParaRPr lang="en-GB" dirty="0">
              <a:highlight>
                <a:srgbClr val="808080"/>
              </a:highlight>
              <a:hlinkClick r:id="rId3"/>
            </a:endParaRPr>
          </a:p>
          <a:p>
            <a:r>
              <a:rPr lang="en-GB" dirty="0">
                <a:hlinkClick r:id="rId3"/>
              </a:rPr>
              <a:t>https://realpython.com/</a:t>
            </a:r>
            <a:endParaRPr lang="en-GB" dirty="0"/>
          </a:p>
          <a:p>
            <a:r>
              <a:rPr lang="en-GB" dirty="0">
                <a:hlinkClick r:id="rId4"/>
              </a:rPr>
              <a:t>https://www.w3schools.com/python/python_datatypes.asp</a:t>
            </a:r>
            <a:endParaRPr lang="en-GB" dirty="0"/>
          </a:p>
          <a:p>
            <a:r>
              <a:rPr lang="en-GB" dirty="0">
                <a:hlinkClick r:id="rId5"/>
              </a:rPr>
              <a:t>https://www.geeksforgeeks.org/python-programming-language-tutorial/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5961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63B8-5DD5-DAB1-FBDE-4D9D874B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Next Week!!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CBA8-383A-9006-6C60-49EB4EBC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752"/>
            <a:ext cx="9905999" cy="4335730"/>
          </a:xfrm>
        </p:spPr>
        <p:txBody>
          <a:bodyPr>
            <a:normAutofit/>
          </a:bodyPr>
          <a:lstStyle/>
          <a:p>
            <a:r>
              <a:rPr lang="en-US" sz="3200" dirty="0"/>
              <a:t>Grasp the idea of conditional statements and loops.</a:t>
            </a:r>
          </a:p>
          <a:p>
            <a:r>
              <a:rPr lang="en-US" sz="3200" dirty="0"/>
              <a:t>Understand the concepts of indentation, iteration and incrementation.</a:t>
            </a:r>
          </a:p>
          <a:p>
            <a:r>
              <a:rPr lang="en-US" sz="3200" dirty="0"/>
              <a:t>Learn how to use logical operators within conditionals.</a:t>
            </a:r>
          </a:p>
          <a:p>
            <a:r>
              <a:rPr lang="en-US" sz="3200" dirty="0"/>
              <a:t>Understand the structure and use of loops. </a:t>
            </a:r>
          </a:p>
          <a:p>
            <a:r>
              <a:rPr lang="en-US" sz="3200" dirty="0"/>
              <a:t>Implement loops with complex data types.</a:t>
            </a:r>
            <a:endParaRPr lang="en-AE" sz="3200" dirty="0"/>
          </a:p>
        </p:txBody>
      </p:sp>
    </p:spTree>
    <p:extLst>
      <p:ext uri="{BB962C8B-B14F-4D97-AF65-F5344CB8AC3E}">
        <p14:creationId xmlns:p14="http://schemas.microsoft.com/office/powerpoint/2010/main" val="239112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19462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464" name="Rectangle 19463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5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58" name="Picture 2" descr="Colorful Confetti PSD, 3,000+ High Quality Free PSD Templates for Download">
            <a:extLst>
              <a:ext uri="{FF2B5EF4-FFF2-40B4-BE49-F238E27FC236}">
                <a16:creationId xmlns:a16="http://schemas.microsoft.com/office/drawing/2014/main" id="{7C39EA26-BB62-9FE4-BCF9-B948F946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0" b="448"/>
          <a:stretch/>
        </p:blipFill>
        <p:spPr bwMode="auto">
          <a:xfrm>
            <a:off x="-1" y="9"/>
            <a:ext cx="12192002" cy="68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67" name="Group 19466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9468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69" name="Group 19468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9489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0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1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92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0" name="Group 19469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9483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4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5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6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7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8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1" name="Group 19470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9479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0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1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2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2" name="Group 19471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473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4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5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6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7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8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60335C-C9AA-F611-B25F-565F4EBD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THANK YOU FOR STICKING TILL THE END!!!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02E0-7AD6-D422-8D9F-A3F21274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Here is a Special Easter Egg in Python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4000" dirty="0"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</a:p>
          <a:p>
            <a:pPr marL="0" indent="0" algn="ctr">
              <a:buNone/>
            </a:pPr>
            <a:r>
              <a:rPr lang="en-US" sz="4000" dirty="0"/>
              <a:t>Try it in your Python interpreter and see the result!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849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4824A9C-9034-A96F-DC8D-397E6DF8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DAAC-8E65-04B3-CBC7-0EB7E47A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objectives: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C7A1-42D0-4632-EA60-88CC80AD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7074540" cy="391247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Differentiate between the different data types</a:t>
            </a:r>
          </a:p>
          <a:p>
            <a:r>
              <a:rPr lang="en-US" sz="2800" dirty="0"/>
              <a:t>Understand concepts like dynamic typing and Type Casting </a:t>
            </a:r>
          </a:p>
          <a:p>
            <a:r>
              <a:rPr lang="en-US" sz="2800" dirty="0"/>
              <a:t>Use the different operators to perform operations</a:t>
            </a:r>
          </a:p>
          <a:p>
            <a:r>
              <a:rPr lang="en-US" sz="2800" dirty="0"/>
              <a:t>Learn about Complex data Types such as Lists and Dictionaries</a:t>
            </a:r>
            <a:endParaRPr lang="en-AE" sz="2800" dirty="0"/>
          </a:p>
        </p:txBody>
      </p:sp>
      <p:pic>
        <p:nvPicPr>
          <p:cNvPr id="1026" name="Picture 2" descr="Checklist png images | PNGWing">
            <a:extLst>
              <a:ext uri="{FF2B5EF4-FFF2-40B4-BE49-F238E27FC236}">
                <a16:creationId xmlns:a16="http://schemas.microsoft.com/office/drawing/2014/main" id="{45F83F92-AB00-562F-29C0-0945E778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1" b="98889" l="10000" r="90000">
                        <a14:foregroundMark x1="20833" y1="95556" x2="24722" y2="29444"/>
                        <a14:foregroundMark x1="24722" y1="29444" x2="39722" y2="16111"/>
                        <a14:foregroundMark x1="39722" y1="16111" x2="48056" y2="1667"/>
                        <a14:foregroundMark x1="48056" y1="1667" x2="58333" y2="12500"/>
                        <a14:foregroundMark x1="58333" y1="12500" x2="75833" y2="16944"/>
                        <a14:foregroundMark x1="75833" y1="16944" x2="83611" y2="86667"/>
                        <a14:foregroundMark x1="83611" y1="86667" x2="73889" y2="97778"/>
                        <a14:foregroundMark x1="73889" y1="97778" x2="33056" y2="98889"/>
                        <a14:foregroundMark x1="33056" y1="98889" x2="20278" y2="94722"/>
                        <a14:foregroundMark x1="43333" y1="7500" x2="56667" y2="6667"/>
                        <a14:foregroundMark x1="22778" y1="53333" x2="21389" y2="24167"/>
                        <a14:foregroundMark x1="21389" y1="24167" x2="21389" y2="24167"/>
                        <a14:foregroundMark x1="21389" y1="30278" x2="35000" y2="20000"/>
                        <a14:foregroundMark x1="35000" y1="20000" x2="36944" y2="20278"/>
                        <a14:foregroundMark x1="16944" y1="26667" x2="29167" y2="14444"/>
                        <a14:foregroundMark x1="29167" y1="14444" x2="45000" y2="12500"/>
                        <a14:foregroundMark x1="45000" y1="12500" x2="45278" y2="12500"/>
                        <a14:foregroundMark x1="34444" y1="34167" x2="29722" y2="61667"/>
                        <a14:foregroundMark x1="29722" y1="61667" x2="32500" y2="78333"/>
                        <a14:foregroundMark x1="32500" y1="78333" x2="55278" y2="69722"/>
                        <a14:foregroundMark x1="55278" y1="69722" x2="66111" y2="48889"/>
                        <a14:foregroundMark x1="66111" y1="48889" x2="55556" y2="28611"/>
                        <a14:foregroundMark x1="55556" y1="28611" x2="37500" y2="30000"/>
                        <a14:foregroundMark x1="37500" y1="30000" x2="30278" y2="35556"/>
                        <a14:foregroundMark x1="32778" y1="41944" x2="40833" y2="35278"/>
                        <a14:foregroundMark x1="72500" y1="13611" x2="82778" y2="24722"/>
                        <a14:foregroundMark x1="82778" y1="24722" x2="71389" y2="16389"/>
                        <a14:foregroundMark x1="71389" y1="16389" x2="71389" y2="15278"/>
                        <a14:foregroundMark x1="54722" y1="6667" x2="57778" y2="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5" y="1958686"/>
            <a:ext cx="2940627" cy="29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6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E72B-CE34-40BD-6FF6-9E0F99CA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38434"/>
            <a:ext cx="9905998" cy="753082"/>
          </a:xfrm>
        </p:spPr>
        <p:txBody>
          <a:bodyPr/>
          <a:lstStyle/>
          <a:p>
            <a:r>
              <a:rPr lang="en-US" dirty="0"/>
              <a:t>Variables in Python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C259-D211-2FD4-5F08-EDF93158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3219"/>
            <a:ext cx="9905999" cy="5070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What are Variables?</a:t>
            </a:r>
          </a:p>
          <a:p>
            <a:r>
              <a:rPr lang="en-GB" dirty="0"/>
              <a:t>Variables are </a:t>
            </a:r>
            <a:r>
              <a:rPr lang="en-GB" b="1" dirty="0"/>
              <a:t>containers </a:t>
            </a:r>
            <a:r>
              <a:rPr lang="en-GB" dirty="0"/>
              <a:t>for storing data values.</a:t>
            </a:r>
          </a:p>
          <a:p>
            <a:pPr marL="0" indent="0">
              <a:buNone/>
            </a:pPr>
            <a:r>
              <a:rPr lang="en-GB" b="1" dirty="0"/>
              <a:t>Creating or Declaring a variable: </a:t>
            </a:r>
          </a:p>
          <a:p>
            <a:pPr marL="0" indent="0">
              <a:buNone/>
            </a:pPr>
            <a:r>
              <a:rPr lang="en-GB" dirty="0"/>
              <a:t>Syntax: VariableName = [value]</a:t>
            </a:r>
          </a:p>
          <a:p>
            <a:pPr lvl="1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message = "Hello, World!"</a:t>
            </a:r>
          </a:p>
          <a:p>
            <a:pPr lvl="1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age = 25</a:t>
            </a:r>
          </a:p>
          <a:p>
            <a:pPr lvl="1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 = 3.14</a:t>
            </a:r>
          </a:p>
          <a:p>
            <a:pPr marL="0" indent="0">
              <a:buNone/>
            </a:pPr>
            <a:r>
              <a:rPr lang="en-US" b="1" dirty="0"/>
              <a:t>Naming Variables</a:t>
            </a:r>
          </a:p>
          <a:p>
            <a:r>
              <a:rPr lang="en-US" dirty="0"/>
              <a:t>Can contain letters, numbers, underscores (_).</a:t>
            </a:r>
          </a:p>
          <a:p>
            <a:r>
              <a:rPr lang="en-US" dirty="0"/>
              <a:t>Must start with a letter or underscore.</a:t>
            </a:r>
          </a:p>
          <a:p>
            <a:r>
              <a:rPr lang="en-US" dirty="0"/>
              <a:t>Case-sensitive (age vs. Age).</a:t>
            </a:r>
          </a:p>
        </p:txBody>
      </p:sp>
      <p:pic>
        <p:nvPicPr>
          <p:cNvPr id="1027" name="Picture 3" descr="Python Variables (With Examples)">
            <a:extLst>
              <a:ext uri="{FF2B5EF4-FFF2-40B4-BE49-F238E27FC236}">
                <a16:creationId xmlns:a16="http://schemas.microsoft.com/office/drawing/2014/main" id="{28DDB1A4-C73E-73F9-C90D-3DA47482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13" y="1182399"/>
            <a:ext cx="6229350" cy="212407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Variables in Python – Real Python">
            <a:extLst>
              <a:ext uri="{FF2B5EF4-FFF2-40B4-BE49-F238E27FC236}">
                <a16:creationId xmlns:a16="http://schemas.microsoft.com/office/drawing/2014/main" id="{E967DEDC-593F-AF40-82A4-1CDB4A02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988" y="3708256"/>
            <a:ext cx="4038600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4D5169-9107-A791-6D95-485D6A2DC7D1}"/>
              </a:ext>
            </a:extLst>
          </p:cNvPr>
          <p:cNvSpPr txBox="1">
            <a:spLocks/>
          </p:cNvSpPr>
          <p:nvPr/>
        </p:nvSpPr>
        <p:spPr>
          <a:xfrm>
            <a:off x="9436903" y="6468212"/>
            <a:ext cx="3316549" cy="211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Recap from last week…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7484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2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34" name="Group 12433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435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36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37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38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39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0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1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2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3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4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5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6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7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8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49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0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1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2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3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4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5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6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7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8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59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0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1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2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3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4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5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6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7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8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69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0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1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2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3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4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5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6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7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8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79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0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1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2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3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4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5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6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7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88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491" name="Rectangle 1249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9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90" name="Picture 2" descr="Basic Data Types in Python: A Quick Exploration – Real Python">
            <a:extLst>
              <a:ext uri="{FF2B5EF4-FFF2-40B4-BE49-F238E27FC236}">
                <a16:creationId xmlns:a16="http://schemas.microsoft.com/office/drawing/2014/main" id="{571D69BE-E8DB-4043-543B-1616A974E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94" name="Group 1249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249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96" name="Group 1249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249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49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49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0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1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28D58F-6DBC-832B-954A-1C6ADAA3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89AC-7DDF-7D0D-91B7-39D84CD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Categories of data that tell python how to handle them.</a:t>
            </a:r>
          </a:p>
        </p:txBody>
      </p:sp>
      <p:sp>
        <p:nvSpPr>
          <p:cNvPr id="12518" name="Rectangle 1251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B7D7-2B3C-6D04-1515-338EBF75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Dynamic typing </a:t>
            </a:r>
            <a:endParaRPr lang="en-A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A070-2D5D-8ABA-BD2D-870D493F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191"/>
            <a:ext cx="10356044" cy="38630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 is Dynamic Typing?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variables to </a:t>
            </a:r>
            <a:r>
              <a:rPr lang="en-US" b="1" dirty="0"/>
              <a:t>change type </a:t>
            </a:r>
            <a:r>
              <a:rPr lang="en-US" dirty="0"/>
              <a:t>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don't need to declare the type of a </a:t>
            </a:r>
          </a:p>
          <a:p>
            <a:pPr marL="0" indent="0">
              <a:buNone/>
            </a:pPr>
            <a:r>
              <a:rPr lang="en-US" dirty="0"/>
              <a:t>variable when you create it.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Assignment:	x = 10        # x is an integer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Change:		x = "Hello"  # Now, x is a string</a:t>
            </a:r>
          </a:p>
          <a:p>
            <a:pPr marL="0" indent="0">
              <a:buNone/>
            </a:pPr>
            <a:r>
              <a:rPr lang="en-US" dirty="0"/>
              <a:t>Note: Use the </a:t>
            </a:r>
            <a:r>
              <a:rPr lang="en-US" b="1" dirty="0"/>
              <a:t>type()</a:t>
            </a:r>
            <a:r>
              <a:rPr lang="en-US" dirty="0"/>
              <a:t> function to see the type of a variable.</a:t>
            </a:r>
          </a:p>
          <a:p>
            <a:endParaRPr lang="en-AE" dirty="0"/>
          </a:p>
        </p:txBody>
      </p:sp>
      <p:pic>
        <p:nvPicPr>
          <p:cNvPr id="1027" name="Picture 3" descr="Type Checking Explored. How Programming Languages Handle Type… | by Daniel  Fintinariu | Level Up Coding">
            <a:extLst>
              <a:ext uri="{FF2B5EF4-FFF2-40B4-BE49-F238E27FC236}">
                <a16:creationId xmlns:a16="http://schemas.microsoft.com/office/drawing/2014/main" id="{ED376ED6-A381-DECE-F8EE-0F65F3FF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1372563"/>
            <a:ext cx="4639440" cy="28787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BCD0-4222-F596-928A-22E2CF89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577" y="618518"/>
            <a:ext cx="6012833" cy="1478570"/>
          </a:xfrm>
        </p:spPr>
        <p:txBody>
          <a:bodyPr>
            <a:normAutofit/>
          </a:bodyPr>
          <a:lstStyle/>
          <a:p>
            <a:r>
              <a:rPr lang="en-US" sz="4800" dirty="0"/>
              <a:t>Integer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B8E6C-E2F7-88F0-F7B2-B4C2F1BD4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423" r="1" b="31679"/>
          <a:stretch/>
        </p:blipFill>
        <p:spPr>
          <a:xfrm>
            <a:off x="397520" y="1177889"/>
            <a:ext cx="4464391" cy="2143196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340" name="Picture 4" descr="Python int(): Convert a String or a Number to an Integer">
            <a:extLst>
              <a:ext uri="{FF2B5EF4-FFF2-40B4-BE49-F238E27FC236}">
                <a16:creationId xmlns:a16="http://schemas.microsoft.com/office/drawing/2014/main" id="{BB485A8E-8DB7-5AD6-E563-0164CE3B1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183" r="-2" b="1635"/>
          <a:stretch/>
        </p:blipFill>
        <p:spPr bwMode="auto">
          <a:xfrm>
            <a:off x="397521" y="3498010"/>
            <a:ext cx="4464390" cy="2137396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8CA7-46EF-F14C-1C38-498330B4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8" y="1701384"/>
            <a:ext cx="6822642" cy="46694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Whole numbers, both positive and negative, without a decimal point.</a:t>
            </a:r>
          </a:p>
          <a:p>
            <a:pPr>
              <a:lnSpc>
                <a:spcPct val="110000"/>
              </a:lnSpc>
            </a:pPr>
            <a:r>
              <a:rPr lang="en-US" dirty="0"/>
              <a:t>Constructor function: </a:t>
            </a:r>
            <a:r>
              <a:rPr lang="en-US" b="1" dirty="0"/>
              <a:t>int()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Examples:</a:t>
            </a:r>
          </a:p>
          <a:p>
            <a:pPr>
              <a:lnSpc>
                <a:spcPct val="110000"/>
              </a:lnSpc>
            </a:pPr>
            <a:r>
              <a:rPr lang="en-US" dirty="0"/>
              <a:t>age = 25</a:t>
            </a:r>
          </a:p>
          <a:p>
            <a:pPr>
              <a:lnSpc>
                <a:spcPct val="110000"/>
              </a:lnSpc>
            </a:pPr>
            <a:r>
              <a:rPr lang="en-US" dirty="0"/>
              <a:t>year = 2024</a:t>
            </a:r>
          </a:p>
          <a:p>
            <a:pPr>
              <a:lnSpc>
                <a:spcPct val="110000"/>
              </a:lnSpc>
            </a:pPr>
            <a:r>
              <a:rPr lang="en-US" dirty="0"/>
              <a:t>temperature = -5</a:t>
            </a:r>
          </a:p>
          <a:p>
            <a:pPr>
              <a:lnSpc>
                <a:spcPct val="110000"/>
              </a:lnSpc>
            </a:pPr>
            <a:r>
              <a:rPr lang="en-GB" b="1" dirty="0"/>
              <a:t>Usage: </a:t>
            </a:r>
            <a:r>
              <a:rPr lang="en-GB" i="1" dirty="0"/>
              <a:t>Arithmetic Operations,</a:t>
            </a:r>
            <a:r>
              <a:rPr lang="en-GB" dirty="0"/>
              <a:t> Addition, subtraction, multiplication, division, etc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62939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567F-39DC-D15F-E8CB-C238E8EC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865508"/>
          </a:xfrm>
        </p:spPr>
        <p:txBody>
          <a:bodyPr anchor="b">
            <a:normAutofit/>
          </a:bodyPr>
          <a:lstStyle/>
          <a:p>
            <a:r>
              <a:rPr lang="en-US" sz="4800" dirty="0"/>
              <a:t>Float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5856-9D30-320A-CC5A-DFDC614C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4027"/>
            <a:ext cx="6361166" cy="47554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Numbers that contain a decimal point.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Constructor function: </a:t>
            </a:r>
            <a:r>
              <a:rPr lang="en-US" sz="2800" b="1" dirty="0"/>
              <a:t>float()</a:t>
            </a: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/>
              <a:t>Examples: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pi = 3.14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price = 19.99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weight = -72.5</a:t>
            </a:r>
          </a:p>
          <a:p>
            <a:pPr>
              <a:lnSpc>
                <a:spcPct val="110000"/>
              </a:lnSpc>
            </a:pPr>
            <a:r>
              <a:rPr lang="fr-FR" sz="2800" b="1" dirty="0"/>
              <a:t>Usage: </a:t>
            </a:r>
            <a:r>
              <a:rPr lang="en-US" sz="2800" dirty="0"/>
              <a:t>Precise</a:t>
            </a:r>
            <a:r>
              <a:rPr lang="fr-FR" sz="2800" dirty="0"/>
              <a:t> </a:t>
            </a:r>
            <a:r>
              <a:rPr lang="en-GB" sz="2800" dirty="0"/>
              <a:t>Calculations</a:t>
            </a:r>
            <a:r>
              <a:rPr lang="fr-FR" sz="2800" b="1" dirty="0"/>
              <a:t>,</a:t>
            </a:r>
            <a:r>
              <a:rPr lang="fr-FR" sz="2800" dirty="0"/>
              <a:t> </a:t>
            </a:r>
            <a:r>
              <a:rPr lang="en-US" sz="2800" dirty="0"/>
              <a:t>Scientific</a:t>
            </a:r>
            <a:r>
              <a:rPr lang="fr-FR" sz="2800" dirty="0"/>
              <a:t> </a:t>
            </a:r>
            <a:r>
              <a:rPr lang="en-GB" sz="2800" dirty="0"/>
              <a:t>calculations</a:t>
            </a:r>
            <a:r>
              <a:rPr lang="fr-FR" sz="2800" dirty="0"/>
              <a:t>, </a:t>
            </a:r>
            <a:r>
              <a:rPr lang="en-GB" sz="2800" noProof="1"/>
              <a:t>measurements</a:t>
            </a:r>
            <a:r>
              <a:rPr lang="fr-FR" sz="2800" dirty="0"/>
              <a:t>, etc.</a:t>
            </a:r>
          </a:p>
          <a:p>
            <a:pPr>
              <a:lnSpc>
                <a:spcPct val="110000"/>
              </a:lnSpc>
            </a:pPr>
            <a:endParaRPr lang="en-AE" sz="2800" dirty="0"/>
          </a:p>
        </p:txBody>
      </p:sp>
      <p:pic>
        <p:nvPicPr>
          <p:cNvPr id="15362" name="Picture 2" descr="Python float()">
            <a:extLst>
              <a:ext uri="{FF2B5EF4-FFF2-40B4-BE49-F238E27FC236}">
                <a16:creationId xmlns:a16="http://schemas.microsoft.com/office/drawing/2014/main" id="{D6BF1F12-A312-974A-EB7F-9A8C9FB7E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4" r="-1" b="28179"/>
          <a:stretch/>
        </p:blipFill>
        <p:spPr bwMode="auto">
          <a:xfrm>
            <a:off x="7097052" y="477375"/>
            <a:ext cx="4172998" cy="284828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umbers in Python – Real Python">
            <a:extLst>
              <a:ext uri="{FF2B5EF4-FFF2-40B4-BE49-F238E27FC236}">
                <a16:creationId xmlns:a16="http://schemas.microsoft.com/office/drawing/2014/main" id="{A4A35513-88CC-245F-83C2-A0D6D8E1A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" r="9893" b="4"/>
          <a:stretch/>
        </p:blipFill>
        <p:spPr bwMode="auto">
          <a:xfrm>
            <a:off x="7097052" y="3487373"/>
            <a:ext cx="4172998" cy="284828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20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5" name="Group 16454">
            <a:extLst>
              <a:ext uri="{FF2B5EF4-FFF2-40B4-BE49-F238E27FC236}">
                <a16:creationId xmlns:a16="http://schemas.microsoft.com/office/drawing/2014/main" id="{042EB5CD-8E2A-46F9-A964-51063BA7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456" name="Rectangle 16455">
              <a:extLst>
                <a:ext uri="{FF2B5EF4-FFF2-40B4-BE49-F238E27FC236}">
                  <a16:creationId xmlns:a16="http://schemas.microsoft.com/office/drawing/2014/main" id="{B3782A59-216A-4761-BB23-8FAB5ED5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93" name="Picture 2">
              <a:extLst>
                <a:ext uri="{FF2B5EF4-FFF2-40B4-BE49-F238E27FC236}">
                  <a16:creationId xmlns:a16="http://schemas.microsoft.com/office/drawing/2014/main" id="{EB2CFC07-AC83-47CA-A840-37F5522F3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57" name="Group 16456">
            <a:extLst>
              <a:ext uri="{FF2B5EF4-FFF2-40B4-BE49-F238E27FC236}">
                <a16:creationId xmlns:a16="http://schemas.microsoft.com/office/drawing/2014/main" id="{6C4C570D-BA58-4F3E-A80F-B42A96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458" name="Rectangle 5">
              <a:extLst>
                <a:ext uri="{FF2B5EF4-FFF2-40B4-BE49-F238E27FC236}">
                  <a16:creationId xmlns:a16="http://schemas.microsoft.com/office/drawing/2014/main" id="{B7C8EE0D-9121-40D1-8FC6-B8A08C2D0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59" name="Freeform 6">
              <a:extLst>
                <a:ext uri="{FF2B5EF4-FFF2-40B4-BE49-F238E27FC236}">
                  <a16:creationId xmlns:a16="http://schemas.microsoft.com/office/drawing/2014/main" id="{4922CFF4-CDFC-422F-891F-6D260B4A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0" name="Freeform 7">
              <a:extLst>
                <a:ext uri="{FF2B5EF4-FFF2-40B4-BE49-F238E27FC236}">
                  <a16:creationId xmlns:a16="http://schemas.microsoft.com/office/drawing/2014/main" id="{AE0A346D-ADB8-4E2B-AF35-3583E9CFF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1" name="Rectangle 8">
              <a:extLst>
                <a:ext uri="{FF2B5EF4-FFF2-40B4-BE49-F238E27FC236}">
                  <a16:creationId xmlns:a16="http://schemas.microsoft.com/office/drawing/2014/main" id="{6E97EF8B-5B80-40E5-971C-349839F2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2" name="Freeform 9">
              <a:extLst>
                <a:ext uri="{FF2B5EF4-FFF2-40B4-BE49-F238E27FC236}">
                  <a16:creationId xmlns:a16="http://schemas.microsoft.com/office/drawing/2014/main" id="{2A9A1D44-7BD1-4070-B7E7-1DD1A22D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3" name="Freeform 10">
              <a:extLst>
                <a:ext uri="{FF2B5EF4-FFF2-40B4-BE49-F238E27FC236}">
                  <a16:creationId xmlns:a16="http://schemas.microsoft.com/office/drawing/2014/main" id="{D9EA94AB-F056-4668-8969-1AC195DF0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4" name="Freeform 11">
              <a:extLst>
                <a:ext uri="{FF2B5EF4-FFF2-40B4-BE49-F238E27FC236}">
                  <a16:creationId xmlns:a16="http://schemas.microsoft.com/office/drawing/2014/main" id="{D463DC46-8F82-437E-9736-3599C766A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5" name="Freeform 12">
              <a:extLst>
                <a:ext uri="{FF2B5EF4-FFF2-40B4-BE49-F238E27FC236}">
                  <a16:creationId xmlns:a16="http://schemas.microsoft.com/office/drawing/2014/main" id="{0ED12E23-D626-4826-982C-2F810616C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6" name="Freeform 13">
              <a:extLst>
                <a:ext uri="{FF2B5EF4-FFF2-40B4-BE49-F238E27FC236}">
                  <a16:creationId xmlns:a16="http://schemas.microsoft.com/office/drawing/2014/main" id="{21991F86-8414-4C93-8CFE-81573B9F1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7" name="Freeform 14">
              <a:extLst>
                <a:ext uri="{FF2B5EF4-FFF2-40B4-BE49-F238E27FC236}">
                  <a16:creationId xmlns:a16="http://schemas.microsoft.com/office/drawing/2014/main" id="{68CBBB5C-2BB7-482A-8C7A-8B7924EB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8" name="Freeform 15">
              <a:extLst>
                <a:ext uri="{FF2B5EF4-FFF2-40B4-BE49-F238E27FC236}">
                  <a16:creationId xmlns:a16="http://schemas.microsoft.com/office/drawing/2014/main" id="{FF04ED21-3C82-4C11-8747-8D98EB518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9" name="Freeform 16">
              <a:extLst>
                <a:ext uri="{FF2B5EF4-FFF2-40B4-BE49-F238E27FC236}">
                  <a16:creationId xmlns:a16="http://schemas.microsoft.com/office/drawing/2014/main" id="{994194F9-739E-489F-91BD-0B9497F38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0" name="Freeform 17">
              <a:extLst>
                <a:ext uri="{FF2B5EF4-FFF2-40B4-BE49-F238E27FC236}">
                  <a16:creationId xmlns:a16="http://schemas.microsoft.com/office/drawing/2014/main" id="{97726FE8-044D-4B7F-9171-EE9DD0BF5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1" name="Freeform 18">
              <a:extLst>
                <a:ext uri="{FF2B5EF4-FFF2-40B4-BE49-F238E27FC236}">
                  <a16:creationId xmlns:a16="http://schemas.microsoft.com/office/drawing/2014/main" id="{81C95E42-07DD-437E-8780-A9D09028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2" name="Freeform 19">
              <a:extLst>
                <a:ext uri="{FF2B5EF4-FFF2-40B4-BE49-F238E27FC236}">
                  <a16:creationId xmlns:a16="http://schemas.microsoft.com/office/drawing/2014/main" id="{DDEB5D3C-CF76-4B91-8BE1-86B89C9C7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3" name="Freeform 20">
              <a:extLst>
                <a:ext uri="{FF2B5EF4-FFF2-40B4-BE49-F238E27FC236}">
                  <a16:creationId xmlns:a16="http://schemas.microsoft.com/office/drawing/2014/main" id="{9B2626DC-52B0-45F3-9AFC-E1C631CF2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4" name="Freeform 21">
              <a:extLst>
                <a:ext uri="{FF2B5EF4-FFF2-40B4-BE49-F238E27FC236}">
                  <a16:creationId xmlns:a16="http://schemas.microsoft.com/office/drawing/2014/main" id="{7CE56F71-53A9-4250-BC36-264BCAC17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5" name="Freeform 22">
              <a:extLst>
                <a:ext uri="{FF2B5EF4-FFF2-40B4-BE49-F238E27FC236}">
                  <a16:creationId xmlns:a16="http://schemas.microsoft.com/office/drawing/2014/main" id="{7FE2FA58-84C9-4F56-8454-FFFD94A1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6" name="Freeform 23">
              <a:extLst>
                <a:ext uri="{FF2B5EF4-FFF2-40B4-BE49-F238E27FC236}">
                  <a16:creationId xmlns:a16="http://schemas.microsoft.com/office/drawing/2014/main" id="{90013070-69C1-401F-8FD7-BCAB9BE14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7" name="Freeform 24">
              <a:extLst>
                <a:ext uri="{FF2B5EF4-FFF2-40B4-BE49-F238E27FC236}">
                  <a16:creationId xmlns:a16="http://schemas.microsoft.com/office/drawing/2014/main" id="{178E61A6-3129-4F8D-B09F-39436FAC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8" name="Freeform 25">
              <a:extLst>
                <a:ext uri="{FF2B5EF4-FFF2-40B4-BE49-F238E27FC236}">
                  <a16:creationId xmlns:a16="http://schemas.microsoft.com/office/drawing/2014/main" id="{06189218-336C-4469-A755-17133A575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79" name="Freeform 26">
              <a:extLst>
                <a:ext uri="{FF2B5EF4-FFF2-40B4-BE49-F238E27FC236}">
                  <a16:creationId xmlns:a16="http://schemas.microsoft.com/office/drawing/2014/main" id="{99E66B2C-F5C2-4539-B46E-2DFA4ADB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0" name="Freeform 27">
              <a:extLst>
                <a:ext uri="{FF2B5EF4-FFF2-40B4-BE49-F238E27FC236}">
                  <a16:creationId xmlns:a16="http://schemas.microsoft.com/office/drawing/2014/main" id="{EB8FC7A0-EC44-4E46-A4A1-3C322184D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1" name="Freeform 28">
              <a:extLst>
                <a:ext uri="{FF2B5EF4-FFF2-40B4-BE49-F238E27FC236}">
                  <a16:creationId xmlns:a16="http://schemas.microsoft.com/office/drawing/2014/main" id="{AB953EFF-79D1-450D-AEC0-1142488BA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2" name="Freeform 29">
              <a:extLst>
                <a:ext uri="{FF2B5EF4-FFF2-40B4-BE49-F238E27FC236}">
                  <a16:creationId xmlns:a16="http://schemas.microsoft.com/office/drawing/2014/main" id="{A62A572B-08DB-4ED1-8FB4-0E965194A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3" name="Freeform 30">
              <a:extLst>
                <a:ext uri="{FF2B5EF4-FFF2-40B4-BE49-F238E27FC236}">
                  <a16:creationId xmlns:a16="http://schemas.microsoft.com/office/drawing/2014/main" id="{47D17778-F0B3-42F5-8EB5-726A010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4" name="Freeform 31">
              <a:extLst>
                <a:ext uri="{FF2B5EF4-FFF2-40B4-BE49-F238E27FC236}">
                  <a16:creationId xmlns:a16="http://schemas.microsoft.com/office/drawing/2014/main" id="{845C1E08-B269-496F-946B-A5FE1E8C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5" name="Freeform 32">
              <a:extLst>
                <a:ext uri="{FF2B5EF4-FFF2-40B4-BE49-F238E27FC236}">
                  <a16:creationId xmlns:a16="http://schemas.microsoft.com/office/drawing/2014/main" id="{20568B30-69BE-4D7F-9CF9-828022D55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6" name="Rectangle 33">
              <a:extLst>
                <a:ext uri="{FF2B5EF4-FFF2-40B4-BE49-F238E27FC236}">
                  <a16:creationId xmlns:a16="http://schemas.microsoft.com/office/drawing/2014/main" id="{BA7897DC-29D0-4EB8-AE90-5D6E21D6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" name="Freeform 34">
              <a:extLst>
                <a:ext uri="{FF2B5EF4-FFF2-40B4-BE49-F238E27FC236}">
                  <a16:creationId xmlns:a16="http://schemas.microsoft.com/office/drawing/2014/main" id="{F7F432A3-A1CA-4035-BF3C-F2404E17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8" name="Freeform 35">
              <a:extLst>
                <a:ext uri="{FF2B5EF4-FFF2-40B4-BE49-F238E27FC236}">
                  <a16:creationId xmlns:a16="http://schemas.microsoft.com/office/drawing/2014/main" id="{D8704EE1-853A-4090-94FF-37C58C434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9" name="Freeform 36">
              <a:extLst>
                <a:ext uri="{FF2B5EF4-FFF2-40B4-BE49-F238E27FC236}">
                  <a16:creationId xmlns:a16="http://schemas.microsoft.com/office/drawing/2014/main" id="{5031B681-426F-4C69-AE76-4FF1601EF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0" name="Freeform 37">
              <a:extLst>
                <a:ext uri="{FF2B5EF4-FFF2-40B4-BE49-F238E27FC236}">
                  <a16:creationId xmlns:a16="http://schemas.microsoft.com/office/drawing/2014/main" id="{EF4843D8-6AD0-45B4-BAE7-36B0B7C1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1" name="Freeform 38">
              <a:extLst>
                <a:ext uri="{FF2B5EF4-FFF2-40B4-BE49-F238E27FC236}">
                  <a16:creationId xmlns:a16="http://schemas.microsoft.com/office/drawing/2014/main" id="{1050059C-2DE5-4543-BD75-C0462C7F8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2" name="Freeform 39">
              <a:extLst>
                <a:ext uri="{FF2B5EF4-FFF2-40B4-BE49-F238E27FC236}">
                  <a16:creationId xmlns:a16="http://schemas.microsoft.com/office/drawing/2014/main" id="{8A0AC0DF-2208-4BF4-9FE6-5D8E83CA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3" name="Freeform 40">
              <a:extLst>
                <a:ext uri="{FF2B5EF4-FFF2-40B4-BE49-F238E27FC236}">
                  <a16:creationId xmlns:a16="http://schemas.microsoft.com/office/drawing/2014/main" id="{C67F3F98-D09B-412F-B67B-6FF483B9F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4" name="Freeform 41">
              <a:extLst>
                <a:ext uri="{FF2B5EF4-FFF2-40B4-BE49-F238E27FC236}">
                  <a16:creationId xmlns:a16="http://schemas.microsoft.com/office/drawing/2014/main" id="{E4620EBE-9023-49A3-850B-8B0D92B00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5" name="Freeform 42">
              <a:extLst>
                <a:ext uri="{FF2B5EF4-FFF2-40B4-BE49-F238E27FC236}">
                  <a16:creationId xmlns:a16="http://schemas.microsoft.com/office/drawing/2014/main" id="{E40AA012-CE6C-429D-94A7-F328939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6" name="Freeform 43">
              <a:extLst>
                <a:ext uri="{FF2B5EF4-FFF2-40B4-BE49-F238E27FC236}">
                  <a16:creationId xmlns:a16="http://schemas.microsoft.com/office/drawing/2014/main" id="{3B63DF39-E776-45A5-9919-E201990B9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7" name="Freeform 44">
              <a:extLst>
                <a:ext uri="{FF2B5EF4-FFF2-40B4-BE49-F238E27FC236}">
                  <a16:creationId xmlns:a16="http://schemas.microsoft.com/office/drawing/2014/main" id="{B60C1E92-C983-42A1-BB66-F18EDEE7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8" name="Rectangle 45">
              <a:extLst>
                <a:ext uri="{FF2B5EF4-FFF2-40B4-BE49-F238E27FC236}">
                  <a16:creationId xmlns:a16="http://schemas.microsoft.com/office/drawing/2014/main" id="{48ACF1AB-ED08-4940-AB38-9D45335D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99" name="Freeform 46">
              <a:extLst>
                <a:ext uri="{FF2B5EF4-FFF2-40B4-BE49-F238E27FC236}">
                  <a16:creationId xmlns:a16="http://schemas.microsoft.com/office/drawing/2014/main" id="{890E96C4-0B94-4359-BA45-9FD01406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0" name="Freeform 47">
              <a:extLst>
                <a:ext uri="{FF2B5EF4-FFF2-40B4-BE49-F238E27FC236}">
                  <a16:creationId xmlns:a16="http://schemas.microsoft.com/office/drawing/2014/main" id="{308F1002-9BFB-4DC6-B6C8-D9B8205F7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1" name="Freeform 48">
              <a:extLst>
                <a:ext uri="{FF2B5EF4-FFF2-40B4-BE49-F238E27FC236}">
                  <a16:creationId xmlns:a16="http://schemas.microsoft.com/office/drawing/2014/main" id="{03521010-D71B-41F5-9425-51061BF02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2" name="Freeform 49">
              <a:extLst>
                <a:ext uri="{FF2B5EF4-FFF2-40B4-BE49-F238E27FC236}">
                  <a16:creationId xmlns:a16="http://schemas.microsoft.com/office/drawing/2014/main" id="{292EF10D-A3AC-493F-8ABA-558F15C3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3" name="Freeform 50">
              <a:extLst>
                <a:ext uri="{FF2B5EF4-FFF2-40B4-BE49-F238E27FC236}">
                  <a16:creationId xmlns:a16="http://schemas.microsoft.com/office/drawing/2014/main" id="{326358A3-F8E4-4DA0-847A-CF757EDF8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4" name="Freeform 51">
              <a:extLst>
                <a:ext uri="{FF2B5EF4-FFF2-40B4-BE49-F238E27FC236}">
                  <a16:creationId xmlns:a16="http://schemas.microsoft.com/office/drawing/2014/main" id="{6C5FBC4C-228F-42A2-96CD-0B64953F9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5" name="Freeform 52">
              <a:extLst>
                <a:ext uri="{FF2B5EF4-FFF2-40B4-BE49-F238E27FC236}">
                  <a16:creationId xmlns:a16="http://schemas.microsoft.com/office/drawing/2014/main" id="{6C9963B5-82FA-4384-BA71-426BB659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6" name="Freeform 53">
              <a:extLst>
                <a:ext uri="{FF2B5EF4-FFF2-40B4-BE49-F238E27FC236}">
                  <a16:creationId xmlns:a16="http://schemas.microsoft.com/office/drawing/2014/main" id="{CFB9332F-2E79-4E02-A870-C7106BA30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7" name="Freeform 54">
              <a:extLst>
                <a:ext uri="{FF2B5EF4-FFF2-40B4-BE49-F238E27FC236}">
                  <a16:creationId xmlns:a16="http://schemas.microsoft.com/office/drawing/2014/main" id="{78AC9B11-48B7-43EA-8D4D-C4A660CFB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8" name="Freeform 55">
              <a:extLst>
                <a:ext uri="{FF2B5EF4-FFF2-40B4-BE49-F238E27FC236}">
                  <a16:creationId xmlns:a16="http://schemas.microsoft.com/office/drawing/2014/main" id="{A0419A27-13E2-436F-956A-12DDA63F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09" name="Freeform 56">
              <a:extLst>
                <a:ext uri="{FF2B5EF4-FFF2-40B4-BE49-F238E27FC236}">
                  <a16:creationId xmlns:a16="http://schemas.microsoft.com/office/drawing/2014/main" id="{57C0BC74-F256-4490-8252-DDD04E092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10" name="Freeform 57">
              <a:extLst>
                <a:ext uri="{FF2B5EF4-FFF2-40B4-BE49-F238E27FC236}">
                  <a16:creationId xmlns:a16="http://schemas.microsoft.com/office/drawing/2014/main" id="{5DFAF00B-165E-4E43-B165-30D1194A5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11" name="Freeform 58">
              <a:extLst>
                <a:ext uri="{FF2B5EF4-FFF2-40B4-BE49-F238E27FC236}">
                  <a16:creationId xmlns:a16="http://schemas.microsoft.com/office/drawing/2014/main" id="{6DCDD0F3-4122-4C03-A441-F186DDAB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5E47F-85A9-D9A8-6BF0-E927B86B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  <a:endParaRPr lang="en-AE" dirty="0"/>
          </a:p>
        </p:txBody>
      </p:sp>
      <p:pic>
        <p:nvPicPr>
          <p:cNvPr id="16386" name="Picture 2" descr="Strings and Character Data in Python – Real Python">
            <a:extLst>
              <a:ext uri="{FF2B5EF4-FFF2-40B4-BE49-F238E27FC236}">
                <a16:creationId xmlns:a16="http://schemas.microsoft.com/office/drawing/2014/main" id="{20DF7B20-15D0-7DDC-C9FC-49472E7D4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139" r="16423" b="-139"/>
          <a:stretch/>
        </p:blipFill>
        <p:spPr bwMode="auto"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CAB74-E690-4407-3319-44CF922C22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65" r="3517" b="4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6512" name="Straight Connector 16511">
            <a:extLst>
              <a:ext uri="{FF2B5EF4-FFF2-40B4-BE49-F238E27FC236}">
                <a16:creationId xmlns:a16="http://schemas.microsoft.com/office/drawing/2014/main" id="{3CCCF54D-61DC-4338-B5BF-A12B62A13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6513" name="Straight Connector 16512">
            <a:extLst>
              <a:ext uri="{FF2B5EF4-FFF2-40B4-BE49-F238E27FC236}">
                <a16:creationId xmlns:a16="http://schemas.microsoft.com/office/drawing/2014/main" id="{19E3E092-DFCC-479B-902D-6FC98FDA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B3C52-19E4-30C9-78B3-2C9548CB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1744664"/>
            <a:ext cx="6613348" cy="44948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Sequence of characters enclosed in quotes.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Constructor function: </a:t>
            </a:r>
            <a:r>
              <a:rPr lang="en-US" sz="2800" b="1" dirty="0"/>
              <a:t>str()</a:t>
            </a: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/>
              <a:t>Examples: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 = "Alice"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greeting = 'Hello, World!'</a:t>
            </a:r>
            <a:endParaRPr lang="fr-FR" sz="2800" b="1" dirty="0"/>
          </a:p>
          <a:p>
            <a:pPr>
              <a:lnSpc>
                <a:spcPct val="110000"/>
              </a:lnSpc>
            </a:pPr>
            <a:r>
              <a:rPr lang="fr-FR" sz="2800" b="1" dirty="0"/>
              <a:t>Usage: </a:t>
            </a:r>
            <a:r>
              <a:rPr lang="en-GB" sz="2800" dirty="0"/>
              <a:t>Text Manipulation, Storing and manipulating text data.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3027935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1255</TotalTime>
  <Words>1346</Words>
  <Application>Microsoft Office PowerPoint</Application>
  <PresentationFormat>Widescreen</PresentationFormat>
  <Paragraphs>224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Cascadia Code Light</vt:lpstr>
      <vt:lpstr>Courier New</vt:lpstr>
      <vt:lpstr>Tw Cen MT</vt:lpstr>
      <vt:lpstr>Circuit</vt:lpstr>
      <vt:lpstr>Session 2: Data types and operators</vt:lpstr>
      <vt:lpstr>Last week’s recap</vt:lpstr>
      <vt:lpstr>This Week’s objectives:</vt:lpstr>
      <vt:lpstr>Variables in Python</vt:lpstr>
      <vt:lpstr>Data types</vt:lpstr>
      <vt:lpstr>Dynamic typing </vt:lpstr>
      <vt:lpstr>Integer</vt:lpstr>
      <vt:lpstr>Float</vt:lpstr>
      <vt:lpstr>String</vt:lpstr>
      <vt:lpstr>String Operations</vt:lpstr>
      <vt:lpstr>String Operations (cont.)</vt:lpstr>
      <vt:lpstr>Boolean</vt:lpstr>
      <vt:lpstr>Type casting in python</vt:lpstr>
      <vt:lpstr>Operators</vt:lpstr>
      <vt:lpstr>Arithmetic Operators</vt:lpstr>
      <vt:lpstr>Comparison Operators</vt:lpstr>
      <vt:lpstr>Logical Operators</vt:lpstr>
      <vt:lpstr>Assignment Operators</vt:lpstr>
      <vt:lpstr>Bitwise Operators</vt:lpstr>
      <vt:lpstr>Complex data types</vt:lpstr>
      <vt:lpstr>Lists</vt:lpstr>
      <vt:lpstr>List Operations</vt:lpstr>
      <vt:lpstr>Dictionaries</vt:lpstr>
      <vt:lpstr>Tuples</vt:lpstr>
      <vt:lpstr>Additional Resources</vt:lpstr>
      <vt:lpstr>Preview of Next Week!!</vt:lpstr>
      <vt:lpstr>THANK YOU FOR STICKING TILL THE END!!!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Arfa Kazi</dc:creator>
  <cp:lastModifiedBy>Arfa Kazi</cp:lastModifiedBy>
  <cp:revision>6</cp:revision>
  <dcterms:created xsi:type="dcterms:W3CDTF">2024-07-01T09:39:52Z</dcterms:created>
  <dcterms:modified xsi:type="dcterms:W3CDTF">2024-07-06T10:33:28Z</dcterms:modified>
</cp:coreProperties>
</file>