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705" r:id="rId3"/>
    <p:sldMasterId id="2147483723" r:id="rId4"/>
    <p:sldMasterId id="2147483741" r:id="rId5"/>
  </p:sldMasterIdLst>
  <p:notesMasterIdLst>
    <p:notesMasterId r:id="rId16"/>
  </p:notesMasterIdLst>
  <p:sldIdLst>
    <p:sldId id="262" r:id="rId6"/>
    <p:sldId id="263" r:id="rId7"/>
    <p:sldId id="268" r:id="rId8"/>
    <p:sldId id="267" r:id="rId9"/>
    <p:sldId id="271" r:id="rId10"/>
    <p:sldId id="276" r:id="rId11"/>
    <p:sldId id="275" r:id="rId12"/>
    <p:sldId id="281" r:id="rId13"/>
    <p:sldId id="280" r:id="rId14"/>
    <p:sldId id="27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oup Member 1" id="{0860697E-8C4A-43F9-A7C0-C435911657B2}">
          <p14:sldIdLst>
            <p14:sldId id="262"/>
            <p14:sldId id="263"/>
            <p14:sldId id="268"/>
          </p14:sldIdLst>
        </p14:section>
        <p14:section name="Group Member 2" id="{ED02CA79-8112-418E-8BC2-0FD9B68AECB3}">
          <p14:sldIdLst>
            <p14:sldId id="267"/>
          </p14:sldIdLst>
        </p14:section>
        <p14:section name="Group Member 3" id="{0DAD77B1-60C5-4EB2-933E-C56E97A5B2A7}">
          <p14:sldIdLst>
            <p14:sldId id="271"/>
          </p14:sldIdLst>
        </p14:section>
        <p14:section name="General Closing" id="{4AB6C702-EE4D-4283-ACB0-770710E41AE6}">
          <p14:sldIdLst>
            <p14:sldId id="276"/>
            <p14:sldId id="275"/>
            <p14:sldId id="281"/>
            <p14:sldId id="280"/>
            <p14:sldId id="279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2865" autoAdjust="0"/>
  </p:normalViewPr>
  <p:slideViewPr>
    <p:cSldViewPr snapToGrid="0">
      <p:cViewPr>
        <p:scale>
          <a:sx n="70" d="100"/>
          <a:sy n="70" d="100"/>
        </p:scale>
        <p:origin x="-618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884D6-3BB1-4C7A-9958-3549A252B586}" type="doc">
      <dgm:prSet loTypeId="urn:microsoft.com/office/officeart/2005/8/layout/hProcess7" loCatId="process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BB4726E-AC91-486A-9831-3C73E5C3A40D}">
      <dgm:prSet phldrT="[Text]"/>
      <dgm:spPr/>
      <dgm:t>
        <a:bodyPr/>
        <a:lstStyle/>
        <a:p>
          <a:endParaRPr lang="en-US" dirty="0"/>
        </a:p>
      </dgm:t>
    </dgm:pt>
    <dgm:pt modelId="{4D6F7DE9-F890-465D-896D-EB7F06F3FCA4}" type="parTrans" cxnId="{170C6B92-7B7F-4B14-9CA2-362E963776FB}">
      <dgm:prSet/>
      <dgm:spPr/>
      <dgm:t>
        <a:bodyPr/>
        <a:lstStyle/>
        <a:p>
          <a:endParaRPr lang="en-US"/>
        </a:p>
      </dgm:t>
    </dgm:pt>
    <dgm:pt modelId="{FD6A68BD-479F-4AF1-B090-C85511CDCD40}" type="sibTrans" cxnId="{170C6B92-7B7F-4B14-9CA2-362E963776FB}">
      <dgm:prSet/>
      <dgm:spPr/>
      <dgm:t>
        <a:bodyPr/>
        <a:lstStyle/>
        <a:p>
          <a:endParaRPr lang="en-US"/>
        </a:p>
      </dgm:t>
    </dgm:pt>
    <dgm:pt modelId="{97BF57BE-D03A-4AD9-86DC-75B69C13E876}">
      <dgm:prSet phldrT="[Text]"/>
      <dgm:spPr/>
      <dgm:t>
        <a:bodyPr/>
        <a:lstStyle/>
        <a:p>
          <a:r>
            <a:rPr lang="en-US" dirty="0" smtClean="0"/>
            <a:t>Taekwondo Athlete Kick Monitoring</a:t>
          </a:r>
          <a:endParaRPr lang="en-US" dirty="0"/>
        </a:p>
      </dgm:t>
    </dgm:pt>
    <dgm:pt modelId="{F42D08D6-D259-4940-8C5B-344DC55D290F}" type="parTrans" cxnId="{01FA4A28-9B9F-46B8-AF19-E6EBBA82716B}">
      <dgm:prSet/>
      <dgm:spPr/>
      <dgm:t>
        <a:bodyPr/>
        <a:lstStyle/>
        <a:p>
          <a:endParaRPr lang="en-US"/>
        </a:p>
      </dgm:t>
    </dgm:pt>
    <dgm:pt modelId="{0BB7D230-6C36-4DE0-AA50-71E0A02BE01B}" type="sibTrans" cxnId="{01FA4A28-9B9F-46B8-AF19-E6EBBA82716B}">
      <dgm:prSet/>
      <dgm:spPr/>
      <dgm:t>
        <a:bodyPr/>
        <a:lstStyle/>
        <a:p>
          <a:endParaRPr lang="en-US"/>
        </a:p>
      </dgm:t>
    </dgm:pt>
    <dgm:pt modelId="{79FA98B1-E03E-48AA-BF19-2A636D041FCD}">
      <dgm:prSet phldrT="[Text]"/>
      <dgm:spPr/>
      <dgm:t>
        <a:bodyPr/>
        <a:lstStyle/>
        <a:p>
          <a:endParaRPr lang="en-US" dirty="0"/>
        </a:p>
      </dgm:t>
    </dgm:pt>
    <dgm:pt modelId="{1384A03D-C4EF-41E0-96F4-155E3FFE8E39}" type="parTrans" cxnId="{8FB9F488-F6CA-4431-A695-02C7C260DF03}">
      <dgm:prSet/>
      <dgm:spPr/>
      <dgm:t>
        <a:bodyPr/>
        <a:lstStyle/>
        <a:p>
          <a:endParaRPr lang="en-US"/>
        </a:p>
      </dgm:t>
    </dgm:pt>
    <dgm:pt modelId="{CF728D67-BDA2-40A0-A9E3-999DBAFB51FC}" type="sibTrans" cxnId="{8FB9F488-F6CA-4431-A695-02C7C260DF03}">
      <dgm:prSet/>
      <dgm:spPr/>
      <dgm:t>
        <a:bodyPr/>
        <a:lstStyle/>
        <a:p>
          <a:endParaRPr lang="en-US"/>
        </a:p>
      </dgm:t>
    </dgm:pt>
    <dgm:pt modelId="{483E9BB6-2098-4EA1-BE95-6D2C33525E9A}">
      <dgm:prSet phldrT="[Text]" custT="1"/>
      <dgm:spPr/>
      <dgm:t>
        <a:bodyPr/>
        <a:lstStyle/>
        <a:p>
          <a:r>
            <a:rPr lang="en-US" sz="1800" dirty="0" err="1" smtClean="0"/>
            <a:t>Alat</a:t>
          </a:r>
          <a:r>
            <a:rPr lang="en-US" sz="1800" dirty="0" smtClean="0"/>
            <a:t> </a:t>
          </a:r>
          <a:r>
            <a:rPr lang="en-US" sz="1800" dirty="0" err="1" smtClean="0"/>
            <a:t>dan</a:t>
          </a:r>
          <a:r>
            <a:rPr lang="en-US" sz="1800" dirty="0" smtClean="0"/>
            <a:t> Sensor</a:t>
          </a:r>
          <a:endParaRPr lang="en-US" sz="1800" dirty="0"/>
        </a:p>
      </dgm:t>
    </dgm:pt>
    <dgm:pt modelId="{F48A9973-28C0-4A35-8C70-77B8077F41EA}" type="parTrans" cxnId="{021A4501-2B02-4B30-9097-0ECE013D372E}">
      <dgm:prSet/>
      <dgm:spPr/>
      <dgm:t>
        <a:bodyPr/>
        <a:lstStyle/>
        <a:p>
          <a:endParaRPr lang="en-US"/>
        </a:p>
      </dgm:t>
    </dgm:pt>
    <dgm:pt modelId="{442E10EF-3A01-4108-80E7-42DCB5F914EE}" type="sibTrans" cxnId="{021A4501-2B02-4B30-9097-0ECE013D372E}">
      <dgm:prSet/>
      <dgm:spPr/>
      <dgm:t>
        <a:bodyPr/>
        <a:lstStyle/>
        <a:p>
          <a:endParaRPr lang="en-US"/>
        </a:p>
      </dgm:t>
    </dgm:pt>
    <dgm:pt modelId="{7C96374A-BB1C-498B-A862-B1C8CE248781}">
      <dgm:prSet phldrT="[Text]"/>
      <dgm:spPr/>
      <dgm:t>
        <a:bodyPr/>
        <a:lstStyle/>
        <a:p>
          <a:endParaRPr lang="en-US" dirty="0"/>
        </a:p>
      </dgm:t>
    </dgm:pt>
    <dgm:pt modelId="{04456B23-BD8D-4AFC-A79C-8B8E89F24B5C}" type="parTrans" cxnId="{F727B982-8474-48EF-B46E-F3A747A0BC5C}">
      <dgm:prSet/>
      <dgm:spPr/>
      <dgm:t>
        <a:bodyPr/>
        <a:lstStyle/>
        <a:p>
          <a:endParaRPr lang="en-US"/>
        </a:p>
      </dgm:t>
    </dgm:pt>
    <dgm:pt modelId="{0768D594-6F2A-430C-9F9D-004BD3769FF0}" type="sibTrans" cxnId="{F727B982-8474-48EF-B46E-F3A747A0BC5C}">
      <dgm:prSet/>
      <dgm:spPr/>
      <dgm:t>
        <a:bodyPr/>
        <a:lstStyle/>
        <a:p>
          <a:endParaRPr lang="en-US"/>
        </a:p>
      </dgm:t>
    </dgm:pt>
    <dgm:pt modelId="{DF709940-0038-47A4-B2C5-5158E0AB11E3}">
      <dgm:prSet phldrT="[Text]" custT="1"/>
      <dgm:spPr/>
      <dgm:t>
        <a:bodyPr/>
        <a:lstStyle/>
        <a:p>
          <a:r>
            <a:rPr lang="en-US" sz="1800" dirty="0" err="1" smtClean="0"/>
            <a:t>Desain</a:t>
          </a:r>
          <a:r>
            <a:rPr lang="en-US" sz="1800" dirty="0" smtClean="0"/>
            <a:t> </a:t>
          </a:r>
          <a:r>
            <a:rPr lang="en-US" sz="1800" dirty="0" err="1" smtClean="0"/>
            <a:t>Sistem</a:t>
          </a:r>
          <a:endParaRPr lang="en-US" sz="1800" dirty="0"/>
        </a:p>
      </dgm:t>
    </dgm:pt>
    <dgm:pt modelId="{414F2A37-5820-4CD0-AC35-177E20A7A1CC}" type="parTrans" cxnId="{C914FB38-DF1E-4F4E-826B-5E0AF62502F9}">
      <dgm:prSet/>
      <dgm:spPr/>
      <dgm:t>
        <a:bodyPr/>
        <a:lstStyle/>
        <a:p>
          <a:endParaRPr lang="en-US"/>
        </a:p>
      </dgm:t>
    </dgm:pt>
    <dgm:pt modelId="{87297EC5-70A7-45B5-970E-CAE982770F81}" type="sibTrans" cxnId="{C914FB38-DF1E-4F4E-826B-5E0AF62502F9}">
      <dgm:prSet/>
      <dgm:spPr/>
      <dgm:t>
        <a:bodyPr/>
        <a:lstStyle/>
        <a:p>
          <a:endParaRPr lang="en-US"/>
        </a:p>
      </dgm:t>
    </dgm:pt>
    <dgm:pt modelId="{242E3341-A476-421B-8FAD-8F480FA2A80E}">
      <dgm:prSet phldrT="[Text]"/>
      <dgm:spPr/>
      <dgm:t>
        <a:bodyPr/>
        <a:lstStyle/>
        <a:p>
          <a:endParaRPr lang="en-US" dirty="0"/>
        </a:p>
      </dgm:t>
    </dgm:pt>
    <dgm:pt modelId="{D9EE479C-65E1-4D7B-83CD-4A907C8A675C}" type="parTrans" cxnId="{D83A8DCF-83A0-45A9-A956-F3C96B54427C}">
      <dgm:prSet/>
      <dgm:spPr/>
      <dgm:t>
        <a:bodyPr/>
        <a:lstStyle/>
        <a:p>
          <a:endParaRPr lang="en-US"/>
        </a:p>
      </dgm:t>
    </dgm:pt>
    <dgm:pt modelId="{BAD25D22-F953-4DD8-B268-088B3F9A20C1}" type="sibTrans" cxnId="{D83A8DCF-83A0-45A9-A956-F3C96B54427C}">
      <dgm:prSet/>
      <dgm:spPr/>
      <dgm:t>
        <a:bodyPr/>
        <a:lstStyle/>
        <a:p>
          <a:endParaRPr lang="en-US"/>
        </a:p>
      </dgm:t>
    </dgm:pt>
    <dgm:pt modelId="{FC570A8E-CEE4-43E8-84BB-9A7529349B5E}">
      <dgm:prSet phldrT="[Text]" custT="1"/>
      <dgm:spPr/>
      <dgm:t>
        <a:bodyPr/>
        <a:lstStyle/>
        <a:p>
          <a:r>
            <a:rPr lang="en-US" sz="1800" dirty="0" smtClean="0"/>
            <a:t>Flowchart</a:t>
          </a:r>
          <a:endParaRPr lang="en-US" sz="1800" dirty="0"/>
        </a:p>
      </dgm:t>
    </dgm:pt>
    <dgm:pt modelId="{BF865601-7A54-42F5-8595-E528056EC20A}" type="parTrans" cxnId="{6ECCC40D-498C-485F-98EA-C57AB0E69596}">
      <dgm:prSet/>
      <dgm:spPr/>
      <dgm:t>
        <a:bodyPr/>
        <a:lstStyle/>
        <a:p>
          <a:endParaRPr lang="en-US"/>
        </a:p>
      </dgm:t>
    </dgm:pt>
    <dgm:pt modelId="{E4A8F694-FE93-4996-A0C3-D671E5ECEEEA}" type="sibTrans" cxnId="{6ECCC40D-498C-485F-98EA-C57AB0E69596}">
      <dgm:prSet/>
      <dgm:spPr/>
      <dgm:t>
        <a:bodyPr/>
        <a:lstStyle/>
        <a:p>
          <a:endParaRPr lang="en-US"/>
        </a:p>
      </dgm:t>
    </dgm:pt>
    <dgm:pt modelId="{F9DCC9D1-17EC-478F-9E0F-EE1BF81FA424}">
      <dgm:prSet phldrT="[Text]"/>
      <dgm:spPr/>
      <dgm:t>
        <a:bodyPr/>
        <a:lstStyle/>
        <a:p>
          <a:endParaRPr lang="en-US" dirty="0"/>
        </a:p>
      </dgm:t>
    </dgm:pt>
    <dgm:pt modelId="{07C0E9AF-1164-4416-BF9E-E9BA73170DA0}" type="parTrans" cxnId="{3E077C1E-1FA2-4F9E-ABFB-031154150499}">
      <dgm:prSet/>
      <dgm:spPr/>
      <dgm:t>
        <a:bodyPr/>
        <a:lstStyle/>
        <a:p>
          <a:endParaRPr lang="id-ID"/>
        </a:p>
      </dgm:t>
    </dgm:pt>
    <dgm:pt modelId="{AB4CB4F1-9CDF-4A75-813C-D7BACAA38868}" type="sibTrans" cxnId="{3E077C1E-1FA2-4F9E-ABFB-031154150499}">
      <dgm:prSet/>
      <dgm:spPr/>
      <dgm:t>
        <a:bodyPr/>
        <a:lstStyle/>
        <a:p>
          <a:endParaRPr lang="id-ID"/>
        </a:p>
      </dgm:t>
    </dgm:pt>
    <dgm:pt modelId="{1DB395CD-E467-4D84-9C98-549AC79006D0}">
      <dgm:prSet phldrT="[Text]"/>
      <dgm:spPr/>
      <dgm:t>
        <a:bodyPr/>
        <a:lstStyle/>
        <a:p>
          <a:endParaRPr lang="en-US" dirty="0"/>
        </a:p>
      </dgm:t>
    </dgm:pt>
    <dgm:pt modelId="{D79BDBC9-FF8A-4366-9B05-614ACBD564A4}" type="parTrans" cxnId="{1F0BA218-2876-4926-84A7-0E29E5E20D15}">
      <dgm:prSet/>
      <dgm:spPr/>
      <dgm:t>
        <a:bodyPr/>
        <a:lstStyle/>
        <a:p>
          <a:endParaRPr lang="id-ID"/>
        </a:p>
      </dgm:t>
    </dgm:pt>
    <dgm:pt modelId="{0F347714-6241-4832-B65C-5C6B52CE71F2}" type="sibTrans" cxnId="{1F0BA218-2876-4926-84A7-0E29E5E20D15}">
      <dgm:prSet/>
      <dgm:spPr/>
      <dgm:t>
        <a:bodyPr/>
        <a:lstStyle/>
        <a:p>
          <a:endParaRPr lang="id-ID"/>
        </a:p>
      </dgm:t>
    </dgm:pt>
    <dgm:pt modelId="{E36243BA-743F-4042-AD08-F23C42D17CD2}" type="pres">
      <dgm:prSet presAssocID="{3B5884D6-3BB1-4C7A-9958-3549A252B5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AE51B-ECBF-4DDE-B3D5-81BBAEDD071E}" type="pres">
      <dgm:prSet presAssocID="{CBB4726E-AC91-486A-9831-3C73E5C3A40D}" presName="compositeNode" presStyleCnt="0">
        <dgm:presLayoutVars>
          <dgm:bulletEnabled val="1"/>
        </dgm:presLayoutVars>
      </dgm:prSet>
      <dgm:spPr/>
    </dgm:pt>
    <dgm:pt modelId="{B6FCD7B7-199F-44A3-B6BF-5E3FACA6C604}" type="pres">
      <dgm:prSet presAssocID="{CBB4726E-AC91-486A-9831-3C73E5C3A40D}" presName="bgRect" presStyleLbl="node1" presStyleIdx="0" presStyleCnt="6"/>
      <dgm:spPr/>
      <dgm:t>
        <a:bodyPr/>
        <a:lstStyle/>
        <a:p>
          <a:endParaRPr lang="en-US"/>
        </a:p>
      </dgm:t>
    </dgm:pt>
    <dgm:pt modelId="{B03DAC02-8446-4C35-BF4A-FCA8CE02D6BA}" type="pres">
      <dgm:prSet presAssocID="{CBB4726E-AC91-486A-9831-3C73E5C3A40D}" presName="parentNode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ABF2D-8623-413E-8ED0-11EDC83194A9}" type="pres">
      <dgm:prSet presAssocID="{CBB4726E-AC91-486A-9831-3C73E5C3A40D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AEE65-D0C8-405C-96A7-A3DF995A65A0}" type="pres">
      <dgm:prSet presAssocID="{FD6A68BD-479F-4AF1-B090-C85511CDCD40}" presName="hSp" presStyleCnt="0"/>
      <dgm:spPr/>
    </dgm:pt>
    <dgm:pt modelId="{B4BF9838-FEBF-4A3A-8857-BA7C63058D08}" type="pres">
      <dgm:prSet presAssocID="{FD6A68BD-479F-4AF1-B090-C85511CDCD40}" presName="vProcSp" presStyleCnt="0"/>
      <dgm:spPr/>
    </dgm:pt>
    <dgm:pt modelId="{07C06DFE-5B72-4088-85FE-D5299A57753E}" type="pres">
      <dgm:prSet presAssocID="{FD6A68BD-479F-4AF1-B090-C85511CDCD40}" presName="vSp1" presStyleCnt="0"/>
      <dgm:spPr/>
    </dgm:pt>
    <dgm:pt modelId="{575D6E97-7D1F-4E7F-8320-35996600DDD6}" type="pres">
      <dgm:prSet presAssocID="{FD6A68BD-479F-4AF1-B090-C85511CDCD40}" presName="simulatedConn" presStyleLbl="solidFgAcc1" presStyleIdx="0" presStyleCnt="5"/>
      <dgm:spPr/>
    </dgm:pt>
    <dgm:pt modelId="{BC4BBC8C-81E7-4782-86BA-E8BB4BDC4936}" type="pres">
      <dgm:prSet presAssocID="{FD6A68BD-479F-4AF1-B090-C85511CDCD40}" presName="vSp2" presStyleCnt="0"/>
      <dgm:spPr/>
    </dgm:pt>
    <dgm:pt modelId="{3F6F0940-D586-4300-947F-95EBD619E35D}" type="pres">
      <dgm:prSet presAssocID="{FD6A68BD-479F-4AF1-B090-C85511CDCD40}" presName="sibTrans" presStyleCnt="0"/>
      <dgm:spPr/>
    </dgm:pt>
    <dgm:pt modelId="{1D3B1CD7-C916-43CB-85BE-53AF7C9D3A97}" type="pres">
      <dgm:prSet presAssocID="{79FA98B1-E03E-48AA-BF19-2A636D041FCD}" presName="compositeNode" presStyleCnt="0">
        <dgm:presLayoutVars>
          <dgm:bulletEnabled val="1"/>
        </dgm:presLayoutVars>
      </dgm:prSet>
      <dgm:spPr/>
    </dgm:pt>
    <dgm:pt modelId="{65CAE1A9-4C5D-44E8-B2ED-F097165FA6E4}" type="pres">
      <dgm:prSet presAssocID="{79FA98B1-E03E-48AA-BF19-2A636D041FCD}" presName="bgRect" presStyleLbl="node1" presStyleIdx="1" presStyleCnt="6"/>
      <dgm:spPr/>
      <dgm:t>
        <a:bodyPr/>
        <a:lstStyle/>
        <a:p>
          <a:endParaRPr lang="en-US"/>
        </a:p>
      </dgm:t>
    </dgm:pt>
    <dgm:pt modelId="{095627DB-6AC8-4EEE-8BCF-3B8BF11845B2}" type="pres">
      <dgm:prSet presAssocID="{79FA98B1-E03E-48AA-BF19-2A636D041FCD}" presName="parentNode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4D6F0-9C4F-466B-BCFF-5DE26B1648F7}" type="pres">
      <dgm:prSet presAssocID="{79FA98B1-E03E-48AA-BF19-2A636D041FCD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8642D-BFDF-47D6-9CCF-C6B53445CFB6}" type="pres">
      <dgm:prSet presAssocID="{CF728D67-BDA2-40A0-A9E3-999DBAFB51FC}" presName="hSp" presStyleCnt="0"/>
      <dgm:spPr/>
    </dgm:pt>
    <dgm:pt modelId="{651A902E-E4EF-4BE5-A3EB-7EC7114520D7}" type="pres">
      <dgm:prSet presAssocID="{CF728D67-BDA2-40A0-A9E3-999DBAFB51FC}" presName="vProcSp" presStyleCnt="0"/>
      <dgm:spPr/>
    </dgm:pt>
    <dgm:pt modelId="{7387DD2D-2D87-48D4-8833-09359ACD6409}" type="pres">
      <dgm:prSet presAssocID="{CF728D67-BDA2-40A0-A9E3-999DBAFB51FC}" presName="vSp1" presStyleCnt="0"/>
      <dgm:spPr/>
    </dgm:pt>
    <dgm:pt modelId="{A4A3366A-C914-4596-BD30-55F951F84C58}" type="pres">
      <dgm:prSet presAssocID="{CF728D67-BDA2-40A0-A9E3-999DBAFB51FC}" presName="simulatedConn" presStyleLbl="solidFgAcc1" presStyleIdx="1" presStyleCnt="5"/>
      <dgm:spPr/>
    </dgm:pt>
    <dgm:pt modelId="{66FD636E-7EE3-4F9C-A439-0D87FCF962A9}" type="pres">
      <dgm:prSet presAssocID="{CF728D67-BDA2-40A0-A9E3-999DBAFB51FC}" presName="vSp2" presStyleCnt="0"/>
      <dgm:spPr/>
    </dgm:pt>
    <dgm:pt modelId="{774B3F2C-7DDC-4E76-BAFA-DFE75048E6B9}" type="pres">
      <dgm:prSet presAssocID="{CF728D67-BDA2-40A0-A9E3-999DBAFB51FC}" presName="sibTrans" presStyleCnt="0"/>
      <dgm:spPr/>
    </dgm:pt>
    <dgm:pt modelId="{3543DFED-309D-4086-AF02-D6218F5356C2}" type="pres">
      <dgm:prSet presAssocID="{7C96374A-BB1C-498B-A862-B1C8CE248781}" presName="compositeNode" presStyleCnt="0">
        <dgm:presLayoutVars>
          <dgm:bulletEnabled val="1"/>
        </dgm:presLayoutVars>
      </dgm:prSet>
      <dgm:spPr/>
    </dgm:pt>
    <dgm:pt modelId="{9C17B0C7-EFC7-477F-8080-909280801ED3}" type="pres">
      <dgm:prSet presAssocID="{7C96374A-BB1C-498B-A862-B1C8CE248781}" presName="bgRect" presStyleLbl="node1" presStyleIdx="2" presStyleCnt="6"/>
      <dgm:spPr/>
      <dgm:t>
        <a:bodyPr/>
        <a:lstStyle/>
        <a:p>
          <a:endParaRPr lang="en-US"/>
        </a:p>
      </dgm:t>
    </dgm:pt>
    <dgm:pt modelId="{10A5F8B1-5BAC-47A3-9AB5-B9C79C2450BC}" type="pres">
      <dgm:prSet presAssocID="{7C96374A-BB1C-498B-A862-B1C8CE248781}" presName="parentNode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C60AE9-8046-4121-9399-60884B5D2F50}" type="pres">
      <dgm:prSet presAssocID="{7C96374A-BB1C-498B-A862-B1C8CE248781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D7878D-B160-4C2C-98D3-A616FDAA9EA7}" type="pres">
      <dgm:prSet presAssocID="{0768D594-6F2A-430C-9F9D-004BD3769FF0}" presName="hSp" presStyleCnt="0"/>
      <dgm:spPr/>
    </dgm:pt>
    <dgm:pt modelId="{A3BE3DDB-758D-4FD9-9BAE-E302A48FAEF1}" type="pres">
      <dgm:prSet presAssocID="{0768D594-6F2A-430C-9F9D-004BD3769FF0}" presName="vProcSp" presStyleCnt="0"/>
      <dgm:spPr/>
    </dgm:pt>
    <dgm:pt modelId="{36D2CEF4-8F41-4315-B94C-A4280E7F9903}" type="pres">
      <dgm:prSet presAssocID="{0768D594-6F2A-430C-9F9D-004BD3769FF0}" presName="vSp1" presStyleCnt="0"/>
      <dgm:spPr/>
    </dgm:pt>
    <dgm:pt modelId="{ED9207CD-B51E-492C-9B07-F1B5D103B657}" type="pres">
      <dgm:prSet presAssocID="{0768D594-6F2A-430C-9F9D-004BD3769FF0}" presName="simulatedConn" presStyleLbl="solidFgAcc1" presStyleIdx="2" presStyleCnt="5"/>
      <dgm:spPr/>
    </dgm:pt>
    <dgm:pt modelId="{5F05A89D-43B2-448E-BA78-F02B07204FC6}" type="pres">
      <dgm:prSet presAssocID="{0768D594-6F2A-430C-9F9D-004BD3769FF0}" presName="vSp2" presStyleCnt="0"/>
      <dgm:spPr/>
    </dgm:pt>
    <dgm:pt modelId="{5765922A-FA4C-4968-9253-8D89CAC111F8}" type="pres">
      <dgm:prSet presAssocID="{0768D594-6F2A-430C-9F9D-004BD3769FF0}" presName="sibTrans" presStyleCnt="0"/>
      <dgm:spPr/>
    </dgm:pt>
    <dgm:pt modelId="{186BEA57-4D7E-4785-90E7-B091A8619184}" type="pres">
      <dgm:prSet presAssocID="{242E3341-A476-421B-8FAD-8F480FA2A80E}" presName="compositeNode" presStyleCnt="0">
        <dgm:presLayoutVars>
          <dgm:bulletEnabled val="1"/>
        </dgm:presLayoutVars>
      </dgm:prSet>
      <dgm:spPr/>
    </dgm:pt>
    <dgm:pt modelId="{58C317E8-1F04-49C0-9B07-F9D479104094}" type="pres">
      <dgm:prSet presAssocID="{242E3341-A476-421B-8FAD-8F480FA2A80E}" presName="bgRect" presStyleLbl="node1" presStyleIdx="3" presStyleCnt="6"/>
      <dgm:spPr/>
      <dgm:t>
        <a:bodyPr/>
        <a:lstStyle/>
        <a:p>
          <a:endParaRPr lang="en-US"/>
        </a:p>
      </dgm:t>
    </dgm:pt>
    <dgm:pt modelId="{A87B0397-91A9-4FDA-832A-887538E3E39A}" type="pres">
      <dgm:prSet presAssocID="{242E3341-A476-421B-8FAD-8F480FA2A80E}" presName="parentNode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543D7-1896-4C0F-8B6A-E6BFC5169822}" type="pres">
      <dgm:prSet presAssocID="{242E3341-A476-421B-8FAD-8F480FA2A80E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2B839-0DDE-4D61-85D5-8C4947AAA033}" type="pres">
      <dgm:prSet presAssocID="{BAD25D22-F953-4DD8-B268-088B3F9A20C1}" presName="hSp" presStyleCnt="0"/>
      <dgm:spPr/>
    </dgm:pt>
    <dgm:pt modelId="{48099DDB-0894-440F-B47B-923E83552525}" type="pres">
      <dgm:prSet presAssocID="{BAD25D22-F953-4DD8-B268-088B3F9A20C1}" presName="vProcSp" presStyleCnt="0"/>
      <dgm:spPr/>
    </dgm:pt>
    <dgm:pt modelId="{B2A55F91-C4D7-4924-8F98-AC399F05DE9E}" type="pres">
      <dgm:prSet presAssocID="{BAD25D22-F953-4DD8-B268-088B3F9A20C1}" presName="vSp1" presStyleCnt="0"/>
      <dgm:spPr/>
    </dgm:pt>
    <dgm:pt modelId="{7C5CFA38-39E4-4CE8-AE0B-B032E79F1FF7}" type="pres">
      <dgm:prSet presAssocID="{BAD25D22-F953-4DD8-B268-088B3F9A20C1}" presName="simulatedConn" presStyleLbl="solidFgAcc1" presStyleIdx="3" presStyleCnt="5"/>
      <dgm:spPr/>
    </dgm:pt>
    <dgm:pt modelId="{CA6DFC88-288C-4A00-AA49-AC3625D6307C}" type="pres">
      <dgm:prSet presAssocID="{BAD25D22-F953-4DD8-B268-088B3F9A20C1}" presName="vSp2" presStyleCnt="0"/>
      <dgm:spPr/>
    </dgm:pt>
    <dgm:pt modelId="{373D78B9-6ADA-4E42-B643-3E7CFAD00380}" type="pres">
      <dgm:prSet presAssocID="{BAD25D22-F953-4DD8-B268-088B3F9A20C1}" presName="sibTrans" presStyleCnt="0"/>
      <dgm:spPr/>
    </dgm:pt>
    <dgm:pt modelId="{BD53DB0B-1EA5-472A-9DD0-1EEEC7F8EE3E}" type="pres">
      <dgm:prSet presAssocID="{F9DCC9D1-17EC-478F-9E0F-EE1BF81FA424}" presName="compositeNode" presStyleCnt="0">
        <dgm:presLayoutVars>
          <dgm:bulletEnabled val="1"/>
        </dgm:presLayoutVars>
      </dgm:prSet>
      <dgm:spPr/>
    </dgm:pt>
    <dgm:pt modelId="{D9D85101-AD60-4F87-BB29-98712050CB6B}" type="pres">
      <dgm:prSet presAssocID="{F9DCC9D1-17EC-478F-9E0F-EE1BF81FA424}" presName="bgRect" presStyleLbl="node1" presStyleIdx="4" presStyleCnt="6"/>
      <dgm:spPr/>
      <dgm:t>
        <a:bodyPr/>
        <a:lstStyle/>
        <a:p>
          <a:endParaRPr lang="id-ID"/>
        </a:p>
      </dgm:t>
    </dgm:pt>
    <dgm:pt modelId="{9E5D53DC-626C-4830-8F08-CB83E9F9BB11}" type="pres">
      <dgm:prSet presAssocID="{F9DCC9D1-17EC-478F-9E0F-EE1BF81FA424}" presName="parentNode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B97B37-9BFF-4E18-8842-A39C5A604C43}" type="pres">
      <dgm:prSet presAssocID="{AB4CB4F1-9CDF-4A75-813C-D7BACAA38868}" presName="hSp" presStyleCnt="0"/>
      <dgm:spPr/>
    </dgm:pt>
    <dgm:pt modelId="{026A138A-71B8-4FF1-86E1-174BB7191683}" type="pres">
      <dgm:prSet presAssocID="{AB4CB4F1-9CDF-4A75-813C-D7BACAA38868}" presName="vProcSp" presStyleCnt="0"/>
      <dgm:spPr/>
    </dgm:pt>
    <dgm:pt modelId="{D51990C3-5793-4B1C-8A87-34D935484F1F}" type="pres">
      <dgm:prSet presAssocID="{AB4CB4F1-9CDF-4A75-813C-D7BACAA38868}" presName="vSp1" presStyleCnt="0"/>
      <dgm:spPr/>
    </dgm:pt>
    <dgm:pt modelId="{2312D0FD-E1B0-4B79-A8D3-C28DA00A0E8D}" type="pres">
      <dgm:prSet presAssocID="{AB4CB4F1-9CDF-4A75-813C-D7BACAA38868}" presName="simulatedConn" presStyleLbl="solidFgAcc1" presStyleIdx="4" presStyleCnt="5"/>
      <dgm:spPr/>
    </dgm:pt>
    <dgm:pt modelId="{560A48A5-2522-455F-AF48-C580256B54E1}" type="pres">
      <dgm:prSet presAssocID="{AB4CB4F1-9CDF-4A75-813C-D7BACAA38868}" presName="vSp2" presStyleCnt="0"/>
      <dgm:spPr/>
    </dgm:pt>
    <dgm:pt modelId="{171D6079-A3DF-4DF0-927A-6ABAA0F0BF03}" type="pres">
      <dgm:prSet presAssocID="{AB4CB4F1-9CDF-4A75-813C-D7BACAA38868}" presName="sibTrans" presStyleCnt="0"/>
      <dgm:spPr/>
    </dgm:pt>
    <dgm:pt modelId="{5237942E-B5F1-43B1-9F65-05BD16DE2F97}" type="pres">
      <dgm:prSet presAssocID="{1DB395CD-E467-4D84-9C98-549AC79006D0}" presName="compositeNode" presStyleCnt="0">
        <dgm:presLayoutVars>
          <dgm:bulletEnabled val="1"/>
        </dgm:presLayoutVars>
      </dgm:prSet>
      <dgm:spPr/>
    </dgm:pt>
    <dgm:pt modelId="{FC8E9665-1FC2-4CD9-84BC-AAAC84068064}" type="pres">
      <dgm:prSet presAssocID="{1DB395CD-E467-4D84-9C98-549AC79006D0}" presName="bgRect" presStyleLbl="node1" presStyleIdx="5" presStyleCnt="6"/>
      <dgm:spPr/>
      <dgm:t>
        <a:bodyPr/>
        <a:lstStyle/>
        <a:p>
          <a:endParaRPr lang="id-ID"/>
        </a:p>
      </dgm:t>
    </dgm:pt>
    <dgm:pt modelId="{9099FB07-930E-4E0D-A0F9-F8F25CCC64AD}" type="pres">
      <dgm:prSet presAssocID="{1DB395CD-E467-4D84-9C98-549AC79006D0}" presName="parentNode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3A9D65A0-53D1-4E9E-972C-5CC4834D083C}" type="presOf" srcId="{483E9BB6-2098-4EA1-BE95-6D2C33525E9A}" destId="{4F74D6F0-9C4F-466B-BCFF-5DE26B1648F7}" srcOrd="0" destOrd="0" presId="urn:microsoft.com/office/officeart/2005/8/layout/hProcess7"/>
    <dgm:cxn modelId="{6ECCC40D-498C-485F-98EA-C57AB0E69596}" srcId="{242E3341-A476-421B-8FAD-8F480FA2A80E}" destId="{FC570A8E-CEE4-43E8-84BB-9A7529349B5E}" srcOrd="0" destOrd="0" parTransId="{BF865601-7A54-42F5-8595-E528056EC20A}" sibTransId="{E4A8F694-FE93-4996-A0C3-D671E5ECEEEA}"/>
    <dgm:cxn modelId="{8DCE7165-8FD7-4088-9C9F-4F48E29725D7}" type="presOf" srcId="{242E3341-A476-421B-8FAD-8F480FA2A80E}" destId="{58C317E8-1F04-49C0-9B07-F9D479104094}" srcOrd="0" destOrd="0" presId="urn:microsoft.com/office/officeart/2005/8/layout/hProcess7"/>
    <dgm:cxn modelId="{1F0BA218-2876-4926-84A7-0E29E5E20D15}" srcId="{3B5884D6-3BB1-4C7A-9958-3549A252B586}" destId="{1DB395CD-E467-4D84-9C98-549AC79006D0}" srcOrd="5" destOrd="0" parTransId="{D79BDBC9-FF8A-4366-9B05-614ACBD564A4}" sibTransId="{0F347714-6241-4832-B65C-5C6B52CE71F2}"/>
    <dgm:cxn modelId="{D7776D6A-C7D0-4C4E-97BE-69BDE314D21B}" type="presOf" srcId="{FC570A8E-CEE4-43E8-84BB-9A7529349B5E}" destId="{03C543D7-1896-4C0F-8B6A-E6BFC5169822}" srcOrd="0" destOrd="0" presId="urn:microsoft.com/office/officeart/2005/8/layout/hProcess7"/>
    <dgm:cxn modelId="{021A4501-2B02-4B30-9097-0ECE013D372E}" srcId="{79FA98B1-E03E-48AA-BF19-2A636D041FCD}" destId="{483E9BB6-2098-4EA1-BE95-6D2C33525E9A}" srcOrd="0" destOrd="0" parTransId="{F48A9973-28C0-4A35-8C70-77B8077F41EA}" sibTransId="{442E10EF-3A01-4108-80E7-42DCB5F914EE}"/>
    <dgm:cxn modelId="{A681A75D-5662-4A56-A186-2768B17E1328}" type="presOf" srcId="{DF709940-0038-47A4-B2C5-5158E0AB11E3}" destId="{78C60AE9-8046-4121-9399-60884B5D2F50}" srcOrd="0" destOrd="0" presId="urn:microsoft.com/office/officeart/2005/8/layout/hProcess7"/>
    <dgm:cxn modelId="{6CB8C27E-6367-4D07-946D-EDC7C100A29D}" type="presOf" srcId="{7C96374A-BB1C-498B-A862-B1C8CE248781}" destId="{9C17B0C7-EFC7-477F-8080-909280801ED3}" srcOrd="0" destOrd="0" presId="urn:microsoft.com/office/officeart/2005/8/layout/hProcess7"/>
    <dgm:cxn modelId="{01FA4A28-9B9F-46B8-AF19-E6EBBA82716B}" srcId="{CBB4726E-AC91-486A-9831-3C73E5C3A40D}" destId="{97BF57BE-D03A-4AD9-86DC-75B69C13E876}" srcOrd="0" destOrd="0" parTransId="{F42D08D6-D259-4940-8C5B-344DC55D290F}" sibTransId="{0BB7D230-6C36-4DE0-AA50-71E0A02BE01B}"/>
    <dgm:cxn modelId="{F588A22C-BFBB-453D-8B4B-52037450A723}" type="presOf" srcId="{1DB395CD-E467-4D84-9C98-549AC79006D0}" destId="{FC8E9665-1FC2-4CD9-84BC-AAAC84068064}" srcOrd="0" destOrd="0" presId="urn:microsoft.com/office/officeart/2005/8/layout/hProcess7"/>
    <dgm:cxn modelId="{6FAF18A7-FE95-4648-BCE7-467FFDA98865}" type="presOf" srcId="{F9DCC9D1-17EC-478F-9E0F-EE1BF81FA424}" destId="{9E5D53DC-626C-4830-8F08-CB83E9F9BB11}" srcOrd="1" destOrd="0" presId="urn:microsoft.com/office/officeart/2005/8/layout/hProcess7"/>
    <dgm:cxn modelId="{170C6B92-7B7F-4B14-9CA2-362E963776FB}" srcId="{3B5884D6-3BB1-4C7A-9958-3549A252B586}" destId="{CBB4726E-AC91-486A-9831-3C73E5C3A40D}" srcOrd="0" destOrd="0" parTransId="{4D6F7DE9-F890-465D-896D-EB7F06F3FCA4}" sibTransId="{FD6A68BD-479F-4AF1-B090-C85511CDCD40}"/>
    <dgm:cxn modelId="{F727B982-8474-48EF-B46E-F3A747A0BC5C}" srcId="{3B5884D6-3BB1-4C7A-9958-3549A252B586}" destId="{7C96374A-BB1C-498B-A862-B1C8CE248781}" srcOrd="2" destOrd="0" parTransId="{04456B23-BD8D-4AFC-A79C-8B8E89F24B5C}" sibTransId="{0768D594-6F2A-430C-9F9D-004BD3769FF0}"/>
    <dgm:cxn modelId="{D83A8DCF-83A0-45A9-A956-F3C96B54427C}" srcId="{3B5884D6-3BB1-4C7A-9958-3549A252B586}" destId="{242E3341-A476-421B-8FAD-8F480FA2A80E}" srcOrd="3" destOrd="0" parTransId="{D9EE479C-65E1-4D7B-83CD-4A907C8A675C}" sibTransId="{BAD25D22-F953-4DD8-B268-088B3F9A20C1}"/>
    <dgm:cxn modelId="{34CCAB6D-1655-4B8C-8AB5-A7EA33E1DC46}" type="presOf" srcId="{CBB4726E-AC91-486A-9831-3C73E5C3A40D}" destId="{B6FCD7B7-199F-44A3-B6BF-5E3FACA6C604}" srcOrd="0" destOrd="0" presId="urn:microsoft.com/office/officeart/2005/8/layout/hProcess7"/>
    <dgm:cxn modelId="{28E79E0F-8CF7-48BE-81BA-154AB81A7754}" type="presOf" srcId="{3B5884D6-3BB1-4C7A-9958-3549A252B586}" destId="{E36243BA-743F-4042-AD08-F23C42D17CD2}" srcOrd="0" destOrd="0" presId="urn:microsoft.com/office/officeart/2005/8/layout/hProcess7"/>
    <dgm:cxn modelId="{4FE7D68C-DA8D-4BA7-8BDE-73E0D3E95E83}" type="presOf" srcId="{1DB395CD-E467-4D84-9C98-549AC79006D0}" destId="{9099FB07-930E-4E0D-A0F9-F8F25CCC64AD}" srcOrd="1" destOrd="0" presId="urn:microsoft.com/office/officeart/2005/8/layout/hProcess7"/>
    <dgm:cxn modelId="{C914FB38-DF1E-4F4E-826B-5E0AF62502F9}" srcId="{7C96374A-BB1C-498B-A862-B1C8CE248781}" destId="{DF709940-0038-47A4-B2C5-5158E0AB11E3}" srcOrd="0" destOrd="0" parTransId="{414F2A37-5820-4CD0-AC35-177E20A7A1CC}" sibTransId="{87297EC5-70A7-45B5-970E-CAE982770F81}"/>
    <dgm:cxn modelId="{3E077C1E-1FA2-4F9E-ABFB-031154150499}" srcId="{3B5884D6-3BB1-4C7A-9958-3549A252B586}" destId="{F9DCC9D1-17EC-478F-9E0F-EE1BF81FA424}" srcOrd="4" destOrd="0" parTransId="{07C0E9AF-1164-4416-BF9E-E9BA73170DA0}" sibTransId="{AB4CB4F1-9CDF-4A75-813C-D7BACAA38868}"/>
    <dgm:cxn modelId="{39F6C8AE-A43B-4D39-A1CD-0664AF98B11C}" type="presOf" srcId="{242E3341-A476-421B-8FAD-8F480FA2A80E}" destId="{A87B0397-91A9-4FDA-832A-887538E3E39A}" srcOrd="1" destOrd="0" presId="urn:microsoft.com/office/officeart/2005/8/layout/hProcess7"/>
    <dgm:cxn modelId="{9E974636-B9C9-4587-A02D-FD7F6FF41793}" type="presOf" srcId="{7C96374A-BB1C-498B-A862-B1C8CE248781}" destId="{10A5F8B1-5BAC-47A3-9AB5-B9C79C2450BC}" srcOrd="1" destOrd="0" presId="urn:microsoft.com/office/officeart/2005/8/layout/hProcess7"/>
    <dgm:cxn modelId="{FA8E0EE7-B44A-4940-878A-10E8EB9F1317}" type="presOf" srcId="{79FA98B1-E03E-48AA-BF19-2A636D041FCD}" destId="{095627DB-6AC8-4EEE-8BCF-3B8BF11845B2}" srcOrd="1" destOrd="0" presId="urn:microsoft.com/office/officeart/2005/8/layout/hProcess7"/>
    <dgm:cxn modelId="{8FB9F488-F6CA-4431-A695-02C7C260DF03}" srcId="{3B5884D6-3BB1-4C7A-9958-3549A252B586}" destId="{79FA98B1-E03E-48AA-BF19-2A636D041FCD}" srcOrd="1" destOrd="0" parTransId="{1384A03D-C4EF-41E0-96F4-155E3FFE8E39}" sibTransId="{CF728D67-BDA2-40A0-A9E3-999DBAFB51FC}"/>
    <dgm:cxn modelId="{46C04C19-E108-4F0F-925F-24B3C8FD2DD9}" type="presOf" srcId="{79FA98B1-E03E-48AA-BF19-2A636D041FCD}" destId="{65CAE1A9-4C5D-44E8-B2ED-F097165FA6E4}" srcOrd="0" destOrd="0" presId="urn:microsoft.com/office/officeart/2005/8/layout/hProcess7"/>
    <dgm:cxn modelId="{7055D3C6-DC43-40D0-9D1B-CEBC8C9C588B}" type="presOf" srcId="{CBB4726E-AC91-486A-9831-3C73E5C3A40D}" destId="{B03DAC02-8446-4C35-BF4A-FCA8CE02D6BA}" srcOrd="1" destOrd="0" presId="urn:microsoft.com/office/officeart/2005/8/layout/hProcess7"/>
    <dgm:cxn modelId="{B895EEEE-F597-4577-BDEA-0A17BB571DA3}" type="presOf" srcId="{97BF57BE-D03A-4AD9-86DC-75B69C13E876}" destId="{586ABF2D-8623-413E-8ED0-11EDC83194A9}" srcOrd="0" destOrd="0" presId="urn:microsoft.com/office/officeart/2005/8/layout/hProcess7"/>
    <dgm:cxn modelId="{A3650D8C-6293-43AF-AFB4-2D5D6C4E9C6D}" type="presOf" srcId="{F9DCC9D1-17EC-478F-9E0F-EE1BF81FA424}" destId="{D9D85101-AD60-4F87-BB29-98712050CB6B}" srcOrd="0" destOrd="0" presId="urn:microsoft.com/office/officeart/2005/8/layout/hProcess7"/>
    <dgm:cxn modelId="{DB0AD0CE-5517-48F1-8085-8935470B6A69}" type="presParOf" srcId="{E36243BA-743F-4042-AD08-F23C42D17CD2}" destId="{767AE51B-ECBF-4DDE-B3D5-81BBAEDD071E}" srcOrd="0" destOrd="0" presId="urn:microsoft.com/office/officeart/2005/8/layout/hProcess7"/>
    <dgm:cxn modelId="{1F1C9402-E25D-4A51-8FBF-C0AF3534160D}" type="presParOf" srcId="{767AE51B-ECBF-4DDE-B3D5-81BBAEDD071E}" destId="{B6FCD7B7-199F-44A3-B6BF-5E3FACA6C604}" srcOrd="0" destOrd="0" presId="urn:microsoft.com/office/officeart/2005/8/layout/hProcess7"/>
    <dgm:cxn modelId="{6B687FF3-7F22-47A8-B72E-0D7CD9E5AB21}" type="presParOf" srcId="{767AE51B-ECBF-4DDE-B3D5-81BBAEDD071E}" destId="{B03DAC02-8446-4C35-BF4A-FCA8CE02D6BA}" srcOrd="1" destOrd="0" presId="urn:microsoft.com/office/officeart/2005/8/layout/hProcess7"/>
    <dgm:cxn modelId="{AA5A9896-42D6-4A51-8C84-25340E2C68D1}" type="presParOf" srcId="{767AE51B-ECBF-4DDE-B3D5-81BBAEDD071E}" destId="{586ABF2D-8623-413E-8ED0-11EDC83194A9}" srcOrd="2" destOrd="0" presId="urn:microsoft.com/office/officeart/2005/8/layout/hProcess7"/>
    <dgm:cxn modelId="{94E95F92-9D86-450F-B294-2EA616A5EEA8}" type="presParOf" srcId="{E36243BA-743F-4042-AD08-F23C42D17CD2}" destId="{23BAEE65-D0C8-405C-96A7-A3DF995A65A0}" srcOrd="1" destOrd="0" presId="urn:microsoft.com/office/officeart/2005/8/layout/hProcess7"/>
    <dgm:cxn modelId="{A1C2C491-83C5-443D-9951-5AACC6D30316}" type="presParOf" srcId="{E36243BA-743F-4042-AD08-F23C42D17CD2}" destId="{B4BF9838-FEBF-4A3A-8857-BA7C63058D08}" srcOrd="2" destOrd="0" presId="urn:microsoft.com/office/officeart/2005/8/layout/hProcess7"/>
    <dgm:cxn modelId="{43D25A57-570C-46CB-8170-F823CFF747E2}" type="presParOf" srcId="{B4BF9838-FEBF-4A3A-8857-BA7C63058D08}" destId="{07C06DFE-5B72-4088-85FE-D5299A57753E}" srcOrd="0" destOrd="0" presId="urn:microsoft.com/office/officeart/2005/8/layout/hProcess7"/>
    <dgm:cxn modelId="{4526C91C-7881-4AF1-9402-FFF3F6A2694D}" type="presParOf" srcId="{B4BF9838-FEBF-4A3A-8857-BA7C63058D08}" destId="{575D6E97-7D1F-4E7F-8320-35996600DDD6}" srcOrd="1" destOrd="0" presId="urn:microsoft.com/office/officeart/2005/8/layout/hProcess7"/>
    <dgm:cxn modelId="{45699BD4-787B-4DBB-8D65-A218C6F202CD}" type="presParOf" srcId="{B4BF9838-FEBF-4A3A-8857-BA7C63058D08}" destId="{BC4BBC8C-81E7-4782-86BA-E8BB4BDC4936}" srcOrd="2" destOrd="0" presId="urn:microsoft.com/office/officeart/2005/8/layout/hProcess7"/>
    <dgm:cxn modelId="{AC07F86E-F3DD-4457-A132-D538403BF65B}" type="presParOf" srcId="{E36243BA-743F-4042-AD08-F23C42D17CD2}" destId="{3F6F0940-D586-4300-947F-95EBD619E35D}" srcOrd="3" destOrd="0" presId="urn:microsoft.com/office/officeart/2005/8/layout/hProcess7"/>
    <dgm:cxn modelId="{D93FA2EB-FCF5-4B12-AFA3-E4235D9193D6}" type="presParOf" srcId="{E36243BA-743F-4042-AD08-F23C42D17CD2}" destId="{1D3B1CD7-C916-43CB-85BE-53AF7C9D3A97}" srcOrd="4" destOrd="0" presId="urn:microsoft.com/office/officeart/2005/8/layout/hProcess7"/>
    <dgm:cxn modelId="{B08DC8BB-CC6B-4DF3-B5BC-99A896042422}" type="presParOf" srcId="{1D3B1CD7-C916-43CB-85BE-53AF7C9D3A97}" destId="{65CAE1A9-4C5D-44E8-B2ED-F097165FA6E4}" srcOrd="0" destOrd="0" presId="urn:microsoft.com/office/officeart/2005/8/layout/hProcess7"/>
    <dgm:cxn modelId="{E411DFD4-32F3-46C9-ADAD-728244288A82}" type="presParOf" srcId="{1D3B1CD7-C916-43CB-85BE-53AF7C9D3A97}" destId="{095627DB-6AC8-4EEE-8BCF-3B8BF11845B2}" srcOrd="1" destOrd="0" presId="urn:microsoft.com/office/officeart/2005/8/layout/hProcess7"/>
    <dgm:cxn modelId="{42439AEB-BD37-4634-99D0-BF607627D718}" type="presParOf" srcId="{1D3B1CD7-C916-43CB-85BE-53AF7C9D3A97}" destId="{4F74D6F0-9C4F-466B-BCFF-5DE26B1648F7}" srcOrd="2" destOrd="0" presId="urn:microsoft.com/office/officeart/2005/8/layout/hProcess7"/>
    <dgm:cxn modelId="{B5879D4F-543A-4DA5-812E-5B4A35B6BF11}" type="presParOf" srcId="{E36243BA-743F-4042-AD08-F23C42D17CD2}" destId="{DF98642D-BFDF-47D6-9CCF-C6B53445CFB6}" srcOrd="5" destOrd="0" presId="urn:microsoft.com/office/officeart/2005/8/layout/hProcess7"/>
    <dgm:cxn modelId="{EFB01EDD-861D-41C2-8514-41D3FF91D30C}" type="presParOf" srcId="{E36243BA-743F-4042-AD08-F23C42D17CD2}" destId="{651A902E-E4EF-4BE5-A3EB-7EC7114520D7}" srcOrd="6" destOrd="0" presId="urn:microsoft.com/office/officeart/2005/8/layout/hProcess7"/>
    <dgm:cxn modelId="{2D4E1C2C-74DF-4B88-806D-57210B20A18E}" type="presParOf" srcId="{651A902E-E4EF-4BE5-A3EB-7EC7114520D7}" destId="{7387DD2D-2D87-48D4-8833-09359ACD6409}" srcOrd="0" destOrd="0" presId="urn:microsoft.com/office/officeart/2005/8/layout/hProcess7"/>
    <dgm:cxn modelId="{21F54DBF-35AF-4943-A4EA-FCECE7B8FFE5}" type="presParOf" srcId="{651A902E-E4EF-4BE5-A3EB-7EC7114520D7}" destId="{A4A3366A-C914-4596-BD30-55F951F84C58}" srcOrd="1" destOrd="0" presId="urn:microsoft.com/office/officeart/2005/8/layout/hProcess7"/>
    <dgm:cxn modelId="{98554B8A-EA06-44EE-85B5-B29558D5228B}" type="presParOf" srcId="{651A902E-E4EF-4BE5-A3EB-7EC7114520D7}" destId="{66FD636E-7EE3-4F9C-A439-0D87FCF962A9}" srcOrd="2" destOrd="0" presId="urn:microsoft.com/office/officeart/2005/8/layout/hProcess7"/>
    <dgm:cxn modelId="{659E58B2-6C15-4C5B-9743-1ADA3CAA63BF}" type="presParOf" srcId="{E36243BA-743F-4042-AD08-F23C42D17CD2}" destId="{774B3F2C-7DDC-4E76-BAFA-DFE75048E6B9}" srcOrd="7" destOrd="0" presId="urn:microsoft.com/office/officeart/2005/8/layout/hProcess7"/>
    <dgm:cxn modelId="{D4E1B9AB-AA5B-4D27-BDC5-82EAA70F7AA2}" type="presParOf" srcId="{E36243BA-743F-4042-AD08-F23C42D17CD2}" destId="{3543DFED-309D-4086-AF02-D6218F5356C2}" srcOrd="8" destOrd="0" presId="urn:microsoft.com/office/officeart/2005/8/layout/hProcess7"/>
    <dgm:cxn modelId="{065DA63B-6FB8-499C-B208-736F5C967C26}" type="presParOf" srcId="{3543DFED-309D-4086-AF02-D6218F5356C2}" destId="{9C17B0C7-EFC7-477F-8080-909280801ED3}" srcOrd="0" destOrd="0" presId="urn:microsoft.com/office/officeart/2005/8/layout/hProcess7"/>
    <dgm:cxn modelId="{A793D724-1A69-4E32-92C0-FB8D82A379DA}" type="presParOf" srcId="{3543DFED-309D-4086-AF02-D6218F5356C2}" destId="{10A5F8B1-5BAC-47A3-9AB5-B9C79C2450BC}" srcOrd="1" destOrd="0" presId="urn:microsoft.com/office/officeart/2005/8/layout/hProcess7"/>
    <dgm:cxn modelId="{3E1D9324-110E-4AEF-B6BD-E3E5E7217F0D}" type="presParOf" srcId="{3543DFED-309D-4086-AF02-D6218F5356C2}" destId="{78C60AE9-8046-4121-9399-60884B5D2F50}" srcOrd="2" destOrd="0" presId="urn:microsoft.com/office/officeart/2005/8/layout/hProcess7"/>
    <dgm:cxn modelId="{F6564F5E-DED5-4A32-8337-C494196AC609}" type="presParOf" srcId="{E36243BA-743F-4042-AD08-F23C42D17CD2}" destId="{5FD7878D-B160-4C2C-98D3-A616FDAA9EA7}" srcOrd="9" destOrd="0" presId="urn:microsoft.com/office/officeart/2005/8/layout/hProcess7"/>
    <dgm:cxn modelId="{C57D3F52-65A7-4239-B9A9-DC492970C81E}" type="presParOf" srcId="{E36243BA-743F-4042-AD08-F23C42D17CD2}" destId="{A3BE3DDB-758D-4FD9-9BAE-E302A48FAEF1}" srcOrd="10" destOrd="0" presId="urn:microsoft.com/office/officeart/2005/8/layout/hProcess7"/>
    <dgm:cxn modelId="{C7D168A5-5AA0-4965-AC32-D7D5EDA4352B}" type="presParOf" srcId="{A3BE3DDB-758D-4FD9-9BAE-E302A48FAEF1}" destId="{36D2CEF4-8F41-4315-B94C-A4280E7F9903}" srcOrd="0" destOrd="0" presId="urn:microsoft.com/office/officeart/2005/8/layout/hProcess7"/>
    <dgm:cxn modelId="{9A99A341-3658-40A8-9EB8-006E9B03F799}" type="presParOf" srcId="{A3BE3DDB-758D-4FD9-9BAE-E302A48FAEF1}" destId="{ED9207CD-B51E-492C-9B07-F1B5D103B657}" srcOrd="1" destOrd="0" presId="urn:microsoft.com/office/officeart/2005/8/layout/hProcess7"/>
    <dgm:cxn modelId="{BD922576-460B-4FF0-845F-B6CB127C3CB4}" type="presParOf" srcId="{A3BE3DDB-758D-4FD9-9BAE-E302A48FAEF1}" destId="{5F05A89D-43B2-448E-BA78-F02B07204FC6}" srcOrd="2" destOrd="0" presId="urn:microsoft.com/office/officeart/2005/8/layout/hProcess7"/>
    <dgm:cxn modelId="{DDC9945E-D5FE-491C-9C35-72A5DFFE4859}" type="presParOf" srcId="{E36243BA-743F-4042-AD08-F23C42D17CD2}" destId="{5765922A-FA4C-4968-9253-8D89CAC111F8}" srcOrd="11" destOrd="0" presId="urn:microsoft.com/office/officeart/2005/8/layout/hProcess7"/>
    <dgm:cxn modelId="{32161B15-C2D4-4C6D-9404-F06098CD4C0F}" type="presParOf" srcId="{E36243BA-743F-4042-AD08-F23C42D17CD2}" destId="{186BEA57-4D7E-4785-90E7-B091A8619184}" srcOrd="12" destOrd="0" presId="urn:microsoft.com/office/officeart/2005/8/layout/hProcess7"/>
    <dgm:cxn modelId="{22A4D6BB-592C-46BA-986D-558B81185CBE}" type="presParOf" srcId="{186BEA57-4D7E-4785-90E7-B091A8619184}" destId="{58C317E8-1F04-49C0-9B07-F9D479104094}" srcOrd="0" destOrd="0" presId="urn:microsoft.com/office/officeart/2005/8/layout/hProcess7"/>
    <dgm:cxn modelId="{CE7F1683-DF44-4CBE-90A9-F70B6A1CD80D}" type="presParOf" srcId="{186BEA57-4D7E-4785-90E7-B091A8619184}" destId="{A87B0397-91A9-4FDA-832A-887538E3E39A}" srcOrd="1" destOrd="0" presId="urn:microsoft.com/office/officeart/2005/8/layout/hProcess7"/>
    <dgm:cxn modelId="{15CE1FC3-74B2-4856-8D10-ED6CF173FF2D}" type="presParOf" srcId="{186BEA57-4D7E-4785-90E7-B091A8619184}" destId="{03C543D7-1896-4C0F-8B6A-E6BFC5169822}" srcOrd="2" destOrd="0" presId="urn:microsoft.com/office/officeart/2005/8/layout/hProcess7"/>
    <dgm:cxn modelId="{E5048DF5-9864-4F5E-8AFC-C2B64E80C820}" type="presParOf" srcId="{E36243BA-743F-4042-AD08-F23C42D17CD2}" destId="{E6A2B839-0DDE-4D61-85D5-8C4947AAA033}" srcOrd="13" destOrd="0" presId="urn:microsoft.com/office/officeart/2005/8/layout/hProcess7"/>
    <dgm:cxn modelId="{60DB266C-A0E8-4C8D-9517-F695E78D1E6C}" type="presParOf" srcId="{E36243BA-743F-4042-AD08-F23C42D17CD2}" destId="{48099DDB-0894-440F-B47B-923E83552525}" srcOrd="14" destOrd="0" presId="urn:microsoft.com/office/officeart/2005/8/layout/hProcess7"/>
    <dgm:cxn modelId="{30E50228-E6AD-45EB-9C34-D6C94D10E13C}" type="presParOf" srcId="{48099DDB-0894-440F-B47B-923E83552525}" destId="{B2A55F91-C4D7-4924-8F98-AC399F05DE9E}" srcOrd="0" destOrd="0" presId="urn:microsoft.com/office/officeart/2005/8/layout/hProcess7"/>
    <dgm:cxn modelId="{224E4215-1413-447D-8C8D-CC31543EA286}" type="presParOf" srcId="{48099DDB-0894-440F-B47B-923E83552525}" destId="{7C5CFA38-39E4-4CE8-AE0B-B032E79F1FF7}" srcOrd="1" destOrd="0" presId="urn:microsoft.com/office/officeart/2005/8/layout/hProcess7"/>
    <dgm:cxn modelId="{716F3DCF-644C-4BC0-B1F6-2166EDD78F1A}" type="presParOf" srcId="{48099DDB-0894-440F-B47B-923E83552525}" destId="{CA6DFC88-288C-4A00-AA49-AC3625D6307C}" srcOrd="2" destOrd="0" presId="urn:microsoft.com/office/officeart/2005/8/layout/hProcess7"/>
    <dgm:cxn modelId="{ADFA581D-79F9-4919-A939-1A253586849D}" type="presParOf" srcId="{E36243BA-743F-4042-AD08-F23C42D17CD2}" destId="{373D78B9-6ADA-4E42-B643-3E7CFAD00380}" srcOrd="15" destOrd="0" presId="urn:microsoft.com/office/officeart/2005/8/layout/hProcess7"/>
    <dgm:cxn modelId="{342D1687-FE9F-48AF-A1C7-FE293ECE5486}" type="presParOf" srcId="{E36243BA-743F-4042-AD08-F23C42D17CD2}" destId="{BD53DB0B-1EA5-472A-9DD0-1EEEC7F8EE3E}" srcOrd="16" destOrd="0" presId="urn:microsoft.com/office/officeart/2005/8/layout/hProcess7"/>
    <dgm:cxn modelId="{E5217AEA-C4E5-4D71-973D-C4CE814180B6}" type="presParOf" srcId="{BD53DB0B-1EA5-472A-9DD0-1EEEC7F8EE3E}" destId="{D9D85101-AD60-4F87-BB29-98712050CB6B}" srcOrd="0" destOrd="0" presId="urn:microsoft.com/office/officeart/2005/8/layout/hProcess7"/>
    <dgm:cxn modelId="{0C5A17C2-11D1-4AEB-83D5-80F7D21BD1F7}" type="presParOf" srcId="{BD53DB0B-1EA5-472A-9DD0-1EEEC7F8EE3E}" destId="{9E5D53DC-626C-4830-8F08-CB83E9F9BB11}" srcOrd="1" destOrd="0" presId="urn:microsoft.com/office/officeart/2005/8/layout/hProcess7"/>
    <dgm:cxn modelId="{F7E996D4-3206-4140-BD35-61FC64967DF5}" type="presParOf" srcId="{E36243BA-743F-4042-AD08-F23C42D17CD2}" destId="{B1B97B37-9BFF-4E18-8842-A39C5A604C43}" srcOrd="17" destOrd="0" presId="urn:microsoft.com/office/officeart/2005/8/layout/hProcess7"/>
    <dgm:cxn modelId="{9C914ECD-5DB1-4220-BA6E-96C1CF93814E}" type="presParOf" srcId="{E36243BA-743F-4042-AD08-F23C42D17CD2}" destId="{026A138A-71B8-4FF1-86E1-174BB7191683}" srcOrd="18" destOrd="0" presId="urn:microsoft.com/office/officeart/2005/8/layout/hProcess7"/>
    <dgm:cxn modelId="{8B199ABC-CB3F-4185-A492-F5DB8300D792}" type="presParOf" srcId="{026A138A-71B8-4FF1-86E1-174BB7191683}" destId="{D51990C3-5793-4B1C-8A87-34D935484F1F}" srcOrd="0" destOrd="0" presId="urn:microsoft.com/office/officeart/2005/8/layout/hProcess7"/>
    <dgm:cxn modelId="{0533659C-B83D-406F-AB56-34A5F845EA02}" type="presParOf" srcId="{026A138A-71B8-4FF1-86E1-174BB7191683}" destId="{2312D0FD-E1B0-4B79-A8D3-C28DA00A0E8D}" srcOrd="1" destOrd="0" presId="urn:microsoft.com/office/officeart/2005/8/layout/hProcess7"/>
    <dgm:cxn modelId="{643AD76C-77F8-4F65-9FC3-8749015DB0F3}" type="presParOf" srcId="{026A138A-71B8-4FF1-86E1-174BB7191683}" destId="{560A48A5-2522-455F-AF48-C580256B54E1}" srcOrd="2" destOrd="0" presId="urn:microsoft.com/office/officeart/2005/8/layout/hProcess7"/>
    <dgm:cxn modelId="{E04AE547-C70B-49AE-AC78-B49D8FDA3168}" type="presParOf" srcId="{E36243BA-743F-4042-AD08-F23C42D17CD2}" destId="{171D6079-A3DF-4DF0-927A-6ABAA0F0BF03}" srcOrd="19" destOrd="0" presId="urn:microsoft.com/office/officeart/2005/8/layout/hProcess7"/>
    <dgm:cxn modelId="{FB7E3343-E76B-4693-BC93-A90259DBA8AF}" type="presParOf" srcId="{E36243BA-743F-4042-AD08-F23C42D17CD2}" destId="{5237942E-B5F1-43B1-9F65-05BD16DE2F97}" srcOrd="20" destOrd="0" presId="urn:microsoft.com/office/officeart/2005/8/layout/hProcess7"/>
    <dgm:cxn modelId="{1A67FA85-2BAA-48C4-8B63-730BA04CC438}" type="presParOf" srcId="{5237942E-B5F1-43B1-9F65-05BD16DE2F97}" destId="{FC8E9665-1FC2-4CD9-84BC-AAAC84068064}" srcOrd="0" destOrd="0" presId="urn:microsoft.com/office/officeart/2005/8/layout/hProcess7"/>
    <dgm:cxn modelId="{99C9941C-471A-4412-900B-257B3AA58076}" type="presParOf" srcId="{5237942E-B5F1-43B1-9F65-05BD16DE2F97}" destId="{9099FB07-930E-4E0D-A0F9-F8F25CCC64AD}" srcOrd="1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CD7B7-199F-44A3-B6BF-5E3FACA6C604}">
      <dsp:nvSpPr>
        <dsp:cNvPr id="0" name=""/>
        <dsp:cNvSpPr/>
      </dsp:nvSpPr>
      <dsp:spPr>
        <a:xfrm>
          <a:off x="2317" y="865737"/>
          <a:ext cx="1556156" cy="186738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6200000">
        <a:off x="-607695" y="1475751"/>
        <a:ext cx="1531257" cy="311231"/>
      </dsp:txXfrm>
    </dsp:sp>
    <dsp:sp modelId="{586ABF2D-8623-413E-8ED0-11EDC83194A9}">
      <dsp:nvSpPr>
        <dsp:cNvPr id="0" name=""/>
        <dsp:cNvSpPr/>
      </dsp:nvSpPr>
      <dsp:spPr>
        <a:xfrm>
          <a:off x="313549" y="865737"/>
          <a:ext cx="1159336" cy="1867387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Taekwondo Athlete Kick Monitoring</a:t>
          </a:r>
          <a:endParaRPr lang="en-US" sz="1800" kern="1200" dirty="0"/>
        </a:p>
      </dsp:txBody>
      <dsp:txXfrm>
        <a:off x="313549" y="865737"/>
        <a:ext cx="1159336" cy="1867387"/>
      </dsp:txXfrm>
    </dsp:sp>
    <dsp:sp modelId="{65CAE1A9-4C5D-44E8-B2ED-F097165FA6E4}">
      <dsp:nvSpPr>
        <dsp:cNvPr id="0" name=""/>
        <dsp:cNvSpPr/>
      </dsp:nvSpPr>
      <dsp:spPr>
        <a:xfrm>
          <a:off x="1612939" y="865737"/>
          <a:ext cx="1556156" cy="186738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6200000">
        <a:off x="1002926" y="1475751"/>
        <a:ext cx="1531257" cy="311231"/>
      </dsp:txXfrm>
    </dsp:sp>
    <dsp:sp modelId="{575D6E97-7D1F-4E7F-8320-35996600DDD6}">
      <dsp:nvSpPr>
        <dsp:cNvPr id="0" name=""/>
        <dsp:cNvSpPr/>
      </dsp:nvSpPr>
      <dsp:spPr>
        <a:xfrm rot="5400000">
          <a:off x="1483611" y="2348629"/>
          <a:ext cx="274217" cy="23342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F74D6F0-9C4F-466B-BCFF-5DE26B1648F7}">
      <dsp:nvSpPr>
        <dsp:cNvPr id="0" name=""/>
        <dsp:cNvSpPr/>
      </dsp:nvSpPr>
      <dsp:spPr>
        <a:xfrm>
          <a:off x="1924170" y="865737"/>
          <a:ext cx="1159336" cy="1867387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Alat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dan</a:t>
          </a:r>
          <a:r>
            <a:rPr lang="en-US" sz="1800" kern="1200" dirty="0" smtClean="0"/>
            <a:t> Sensor</a:t>
          </a:r>
          <a:endParaRPr lang="en-US" sz="1800" kern="1200" dirty="0"/>
        </a:p>
      </dsp:txBody>
      <dsp:txXfrm>
        <a:off x="1924170" y="865737"/>
        <a:ext cx="1159336" cy="1867387"/>
      </dsp:txXfrm>
    </dsp:sp>
    <dsp:sp modelId="{9C17B0C7-EFC7-477F-8080-909280801ED3}">
      <dsp:nvSpPr>
        <dsp:cNvPr id="0" name=""/>
        <dsp:cNvSpPr/>
      </dsp:nvSpPr>
      <dsp:spPr>
        <a:xfrm>
          <a:off x="3223561" y="865737"/>
          <a:ext cx="1556156" cy="186738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6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6200000">
        <a:off x="2613547" y="1475751"/>
        <a:ext cx="1531257" cy="311231"/>
      </dsp:txXfrm>
    </dsp:sp>
    <dsp:sp modelId="{A4A3366A-C914-4596-BD30-55F951F84C58}">
      <dsp:nvSpPr>
        <dsp:cNvPr id="0" name=""/>
        <dsp:cNvSpPr/>
      </dsp:nvSpPr>
      <dsp:spPr>
        <a:xfrm rot="5400000">
          <a:off x="3094233" y="2348629"/>
          <a:ext cx="274217" cy="23342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C60AE9-8046-4121-9399-60884B5D2F50}">
      <dsp:nvSpPr>
        <dsp:cNvPr id="0" name=""/>
        <dsp:cNvSpPr/>
      </dsp:nvSpPr>
      <dsp:spPr>
        <a:xfrm>
          <a:off x="3534792" y="865737"/>
          <a:ext cx="1159336" cy="1867387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Desain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Sistem</a:t>
          </a:r>
          <a:endParaRPr lang="en-US" sz="1800" kern="1200" dirty="0"/>
        </a:p>
      </dsp:txBody>
      <dsp:txXfrm>
        <a:off x="3534792" y="865737"/>
        <a:ext cx="1159336" cy="1867387"/>
      </dsp:txXfrm>
    </dsp:sp>
    <dsp:sp modelId="{58C317E8-1F04-49C0-9B07-F9D479104094}">
      <dsp:nvSpPr>
        <dsp:cNvPr id="0" name=""/>
        <dsp:cNvSpPr/>
      </dsp:nvSpPr>
      <dsp:spPr>
        <a:xfrm>
          <a:off x="4834182" y="865737"/>
          <a:ext cx="1556156" cy="186738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4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6200000">
        <a:off x="4224169" y="1475751"/>
        <a:ext cx="1531257" cy="311231"/>
      </dsp:txXfrm>
    </dsp:sp>
    <dsp:sp modelId="{ED9207CD-B51E-492C-9B07-F1B5D103B657}">
      <dsp:nvSpPr>
        <dsp:cNvPr id="0" name=""/>
        <dsp:cNvSpPr/>
      </dsp:nvSpPr>
      <dsp:spPr>
        <a:xfrm rot="5400000">
          <a:off x="4704854" y="2348629"/>
          <a:ext cx="274217" cy="23342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C543D7-1896-4C0F-8B6A-E6BFC5169822}">
      <dsp:nvSpPr>
        <dsp:cNvPr id="0" name=""/>
        <dsp:cNvSpPr/>
      </dsp:nvSpPr>
      <dsp:spPr>
        <a:xfrm>
          <a:off x="5145413" y="865737"/>
          <a:ext cx="1159336" cy="1867387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Flowchart</a:t>
          </a:r>
          <a:endParaRPr lang="en-US" sz="1800" kern="1200" dirty="0"/>
        </a:p>
      </dsp:txBody>
      <dsp:txXfrm>
        <a:off x="5145413" y="865737"/>
        <a:ext cx="1159336" cy="1867387"/>
      </dsp:txXfrm>
    </dsp:sp>
    <dsp:sp modelId="{D9D85101-AD60-4F87-BB29-98712050CB6B}">
      <dsp:nvSpPr>
        <dsp:cNvPr id="0" name=""/>
        <dsp:cNvSpPr/>
      </dsp:nvSpPr>
      <dsp:spPr>
        <a:xfrm>
          <a:off x="6444804" y="865737"/>
          <a:ext cx="1556156" cy="186738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2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6200000">
        <a:off x="5834791" y="1475751"/>
        <a:ext cx="1531257" cy="311231"/>
      </dsp:txXfrm>
    </dsp:sp>
    <dsp:sp modelId="{7C5CFA38-39E4-4CE8-AE0B-B032E79F1FF7}">
      <dsp:nvSpPr>
        <dsp:cNvPr id="0" name=""/>
        <dsp:cNvSpPr/>
      </dsp:nvSpPr>
      <dsp:spPr>
        <a:xfrm rot="5400000">
          <a:off x="6315476" y="2348629"/>
          <a:ext cx="274217" cy="23342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8E9665-1FC2-4CD9-84BC-AAAC84068064}">
      <dsp:nvSpPr>
        <dsp:cNvPr id="0" name=""/>
        <dsp:cNvSpPr/>
      </dsp:nvSpPr>
      <dsp:spPr>
        <a:xfrm>
          <a:off x="8055426" y="865737"/>
          <a:ext cx="1556156" cy="186738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4000"/>
                <a:satMod val="103000"/>
                <a:lumMod val="102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hade val="100000"/>
                <a:satMod val="11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80010" bIns="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6200000">
        <a:off x="7445412" y="1475751"/>
        <a:ext cx="1531257" cy="311231"/>
      </dsp:txXfrm>
    </dsp:sp>
    <dsp:sp modelId="{2312D0FD-E1B0-4B79-A8D3-C28DA00A0E8D}">
      <dsp:nvSpPr>
        <dsp:cNvPr id="0" name=""/>
        <dsp:cNvSpPr/>
      </dsp:nvSpPr>
      <dsp:spPr>
        <a:xfrm rot="5400000">
          <a:off x="7926097" y="2348629"/>
          <a:ext cx="274217" cy="23342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5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10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9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79849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534134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74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65062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26074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2715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8718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595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69867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0904-4F15-4556-8BC2-6CBDC3598B44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87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defTabSz="914400"/>
            <a:fld id="{F72F0904-4F15-4556-8BC2-6CBDC3598B44}" type="slidenum">
              <a:rPr lang="en-ID" smtClean="0"/>
              <a:pPr defTabSz="914400"/>
              <a:t>‹#›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defTabSz="914400"/>
            <a:endParaRPr lang="en-ID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defTabSz="914400"/>
            <a:fld id="{2790CBF6-9DA8-4D0B-970A-9F0B8273B6F7}" type="datetimeFigureOut">
              <a:rPr lang="en-ID" smtClean="0">
                <a:solidFill>
                  <a:srgbClr val="DFDCB7"/>
                </a:solidFill>
              </a:rPr>
              <a:pPr defTabSz="914400"/>
              <a:t>14/06/2022</a:t>
            </a:fld>
            <a:endParaRPr lang="en-ID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7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5825" y="2614613"/>
            <a:ext cx="5005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Sport science</a:t>
            </a:r>
            <a:endParaRPr lang="id-ID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885824" y="3179862"/>
            <a:ext cx="8043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Smart Innovation Training System For </a:t>
            </a:r>
            <a:r>
              <a:rPr lang="en-US" dirty="0" err="1"/>
              <a:t>Taekwondo’s</a:t>
            </a:r>
            <a:r>
              <a:rPr lang="en-US" dirty="0"/>
              <a:t> Kick Using Multivariable Sensor And Integrated With Desktop During Pandemic Covid-19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63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981" y="2578451"/>
            <a:ext cx="10160000" cy="1554162"/>
          </a:xfrm>
        </p:spPr>
        <p:txBody>
          <a:bodyPr/>
          <a:lstStyle/>
          <a:p>
            <a:r>
              <a:rPr lang="en-US" sz="2400" dirty="0" err="1"/>
              <a:t>Sekian</a:t>
            </a:r>
            <a:r>
              <a:rPr lang="en-US" sz="2400" dirty="0"/>
              <a:t> dan 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	</a:t>
            </a:r>
            <a:r>
              <a:rPr lang="en-US" sz="6600" dirty="0" err="1"/>
              <a:t>Terimakasih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40922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Anggota</a:t>
            </a:r>
            <a:r>
              <a:rPr lang="en-US" dirty="0" smtClean="0"/>
              <a:t> / </a:t>
            </a:r>
            <a:r>
              <a:rPr lang="en-US" dirty="0" err="1" smtClean="0"/>
              <a:t>Jobdesk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337" y="2500312"/>
            <a:ext cx="8752001" cy="2429934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Tegar</a:t>
            </a:r>
            <a:r>
              <a:rPr lang="en-US" sz="1800" dirty="0"/>
              <a:t> </a:t>
            </a:r>
            <a:r>
              <a:rPr lang="en-US" sz="1800" dirty="0" err="1"/>
              <a:t>Alam</a:t>
            </a:r>
            <a:r>
              <a:rPr lang="en-US" sz="1800" dirty="0"/>
              <a:t> </a:t>
            </a:r>
            <a:r>
              <a:rPr lang="en-US" sz="1800" dirty="0" err="1"/>
              <a:t>Qushoyyi</a:t>
            </a:r>
            <a:r>
              <a:rPr lang="en-US" sz="1800" dirty="0"/>
              <a:t> (Project Manager, Programmer</a:t>
            </a:r>
            <a:r>
              <a:rPr lang="en-US" sz="1800" dirty="0" smtClean="0"/>
              <a:t>)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Dyiono</a:t>
            </a:r>
            <a:r>
              <a:rPr lang="en-US" sz="1800" dirty="0"/>
              <a:t> (Hardware Engineering</a:t>
            </a:r>
            <a:r>
              <a:rPr lang="en-US" sz="1800" dirty="0" smtClean="0"/>
              <a:t>)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Putri</a:t>
            </a:r>
            <a:r>
              <a:rPr lang="en-US" sz="1800" dirty="0"/>
              <a:t> </a:t>
            </a:r>
            <a:r>
              <a:rPr lang="en-US" sz="1800" dirty="0" err="1"/>
              <a:t>Adelia</a:t>
            </a:r>
            <a:r>
              <a:rPr lang="en-US" sz="1800" dirty="0"/>
              <a:t> </a:t>
            </a:r>
            <a:r>
              <a:rPr lang="en-US" sz="1800" dirty="0" err="1"/>
              <a:t>Khairunnisa</a:t>
            </a:r>
            <a:r>
              <a:rPr lang="en-US" sz="1800" dirty="0"/>
              <a:t> (</a:t>
            </a:r>
            <a:r>
              <a:rPr lang="en-US" sz="1800" dirty="0" err="1"/>
              <a:t>Jurnalistik</a:t>
            </a:r>
            <a:r>
              <a:rPr lang="en-US" sz="1800" dirty="0" smtClean="0"/>
              <a:t>)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Arfan</a:t>
            </a:r>
            <a:r>
              <a:rPr lang="en-US" sz="1800" dirty="0"/>
              <a:t> </a:t>
            </a:r>
            <a:r>
              <a:rPr lang="en-US" sz="1800" dirty="0" err="1"/>
              <a:t>Astaraja</a:t>
            </a:r>
            <a:r>
              <a:rPr lang="en-US" sz="1800" dirty="0"/>
              <a:t> (</a:t>
            </a:r>
            <a:r>
              <a:rPr lang="en-US" sz="1800" dirty="0" err="1"/>
              <a:t>Gui</a:t>
            </a:r>
            <a:r>
              <a:rPr lang="en-US" sz="1800" dirty="0"/>
              <a:t> &amp; </a:t>
            </a:r>
            <a:r>
              <a:rPr lang="en-US" sz="1800" dirty="0" err="1"/>
              <a:t>Desain</a:t>
            </a:r>
            <a:r>
              <a:rPr lang="en-US" sz="1800" dirty="0" smtClean="0"/>
              <a:t>)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Owen </a:t>
            </a:r>
            <a:r>
              <a:rPr lang="en-US" sz="1800" dirty="0" err="1"/>
              <a:t>Pratama</a:t>
            </a:r>
            <a:r>
              <a:rPr lang="en-US" sz="1800" dirty="0"/>
              <a:t> </a:t>
            </a:r>
            <a:r>
              <a:rPr lang="en-US" sz="1800" dirty="0" err="1"/>
              <a:t>Endramawan</a:t>
            </a:r>
            <a:r>
              <a:rPr lang="en-US" sz="1800" dirty="0"/>
              <a:t> (Reference Source Searcher)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670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Konten</a:t>
            </a:r>
            <a:endParaRPr lang="en-US" dirty="0"/>
          </a:p>
        </p:txBody>
      </p:sp>
      <p:graphicFrame>
        <p:nvGraphicFramePr>
          <p:cNvPr id="5" name="Content Placeholder 4" title="SmartArt Detailed Process diagra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785216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172325" y="3257550"/>
            <a:ext cx="13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Sketsa</a:t>
            </a:r>
            <a:r>
              <a:rPr lang="en-US" dirty="0" smtClean="0"/>
              <a:t> UI/UX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8810626" y="3257549"/>
            <a:ext cx="1385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503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Taekwondo Athlete Kick Monitoring</a:t>
            </a:r>
            <a:endParaRPr lang="en-US" dirty="0"/>
          </a:p>
        </p:txBody>
      </p:sp>
      <p:sp>
        <p:nvSpPr>
          <p:cNvPr id="11" name="Google Shape;413;p33"/>
          <p:cNvSpPr txBox="1">
            <a:spLocks/>
          </p:cNvSpPr>
          <p:nvPr/>
        </p:nvSpPr>
        <p:spPr>
          <a:xfrm flipH="1">
            <a:off x="968922" y="2651598"/>
            <a:ext cx="6603452" cy="297900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id-ID" dirty="0" smtClean="0"/>
              <a:t>Merupakan sebuah aplikasi yang terintegrasi dengan sensor piezoelektrik dan limit swich yang dipasangkan ke bodyprotektor digunakan untuk megukur banyaknya tendangan atlet taekwondo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pelatih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evaluasi</a:t>
            </a:r>
            <a:r>
              <a:rPr lang="id-ID" dirty="0" smtClean="0"/>
              <a:t> dari latihan</a:t>
            </a:r>
            <a:r>
              <a:rPr lang="en-US" dirty="0" smtClean="0"/>
              <a:t> </a:t>
            </a:r>
            <a:r>
              <a:rPr lang="en-US" dirty="0" err="1" smtClean="0"/>
              <a:t>atlet</a:t>
            </a:r>
            <a:r>
              <a:rPr lang="id-ID" dirty="0" smtClean="0"/>
              <a:t> taekwondo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988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Sensor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11F37DD-F83E-483A-A0F2-DD8E7430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486515" y="1018463"/>
            <a:ext cx="2913576" cy="5163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71607" y="5197739"/>
            <a:ext cx="223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Protector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38844" y="2674333"/>
            <a:ext cx="1552575" cy="13512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13385" y="4104518"/>
            <a:ext cx="180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Switch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5"/>
          <a:srcRect b="8027"/>
          <a:stretch/>
        </p:blipFill>
        <p:spPr bwMode="auto">
          <a:xfrm>
            <a:off x="9920963" y="2499033"/>
            <a:ext cx="1574165" cy="1447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780511" y="3977959"/>
            <a:ext cx="180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/>
          <p:nvPr/>
        </p:nvPicPr>
        <p:blipFill>
          <a:blip r:embed="rId6"/>
          <a:stretch>
            <a:fillRect/>
          </a:stretch>
        </p:blipFill>
        <p:spPr>
          <a:xfrm>
            <a:off x="7988347" y="3591863"/>
            <a:ext cx="1552575" cy="10572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62889" y="4695043"/>
            <a:ext cx="180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 32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/>
          <p:nvPr/>
        </p:nvPicPr>
        <p:blipFill>
          <a:blip r:embed="rId7"/>
          <a:stretch>
            <a:fillRect/>
          </a:stretch>
        </p:blipFill>
        <p:spPr>
          <a:xfrm>
            <a:off x="9940986" y="4957754"/>
            <a:ext cx="1581785" cy="9429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830133" y="5943507"/>
            <a:ext cx="180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Jumper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0538" y="5783188"/>
            <a:ext cx="1803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Baterai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Lipo</a:t>
            </a:r>
            <a:r>
              <a:rPr lang="en-A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11.1V</a:t>
            </a:r>
            <a:endParaRPr lang="id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7FAD43F-7D22-6A13-76A0-0AE1F7F881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867" y="4655127"/>
            <a:ext cx="1491275" cy="11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</a:t>
            </a:r>
            <a:endParaRPr lang="id-ID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68" y="602181"/>
            <a:ext cx="4256998" cy="61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D8F163-12AB-D325-B4B6-21502721C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3" b="16440"/>
          <a:stretch/>
        </p:blipFill>
        <p:spPr bwMode="auto">
          <a:xfrm>
            <a:off x="4095068" y="614213"/>
            <a:ext cx="4201895" cy="61725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86149" y="5049672"/>
            <a:ext cx="2047164" cy="1637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D8F163-12AB-D325-B4B6-21502721CA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7" t="60999" r="49728" b="28773"/>
          <a:stretch/>
        </p:blipFill>
        <p:spPr bwMode="auto">
          <a:xfrm>
            <a:off x="5622882" y="5131557"/>
            <a:ext cx="1138679" cy="9280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6761561" y="5131557"/>
            <a:ext cx="0" cy="9280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Sketsa</a:t>
            </a:r>
            <a:r>
              <a:rPr lang="en-US" dirty="0" smtClean="0"/>
              <a:t> UI/UX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5135852-0579-43A9-B21E-F6DFDAA367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6" t="9697" r="5983" b="71818"/>
          <a:stretch/>
        </p:blipFill>
        <p:spPr>
          <a:xfrm>
            <a:off x="1770292" y="5046648"/>
            <a:ext cx="4339993" cy="1697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430CBE-8AAB-83CB-4EC6-B554C9055A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9328" r="21581" b="2187"/>
          <a:stretch/>
        </p:blipFill>
        <p:spPr>
          <a:xfrm>
            <a:off x="6375567" y="989650"/>
            <a:ext cx="3354516" cy="5749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F9CDEAB-006F-253C-B86B-8F9673B93F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t="9565" r="4697" b="41127"/>
          <a:stretch/>
        </p:blipFill>
        <p:spPr>
          <a:xfrm>
            <a:off x="1770293" y="1858686"/>
            <a:ext cx="4339993" cy="31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</a:t>
            </a:r>
            <a:r>
              <a:rPr lang="en-US" dirty="0" err="1" smtClean="0"/>
              <a:t>Aplikasi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798" y="1885944"/>
            <a:ext cx="9246866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1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B587E4A9-1405-4B4F-8BC3-512EE08D2EBF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121</Words>
  <Application>Microsoft Office PowerPoint</Application>
  <PresentationFormat>Custom</PresentationFormat>
  <Paragraphs>36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Berlin</vt:lpstr>
      <vt:lpstr>1_Berlin</vt:lpstr>
      <vt:lpstr>2_Berlin</vt:lpstr>
      <vt:lpstr>3_Berlin</vt:lpstr>
      <vt:lpstr>Adjacency</vt:lpstr>
      <vt:lpstr>PowerPoint Presentation</vt:lpstr>
      <vt:lpstr>Anggota / Jobdesk</vt:lpstr>
      <vt:lpstr>Konten</vt:lpstr>
      <vt:lpstr>Taekwondo Athlete Kick Monitoring</vt:lpstr>
      <vt:lpstr>Alat dan Sensor</vt:lpstr>
      <vt:lpstr>Flowchart</vt:lpstr>
      <vt:lpstr>Desain Sistem</vt:lpstr>
      <vt:lpstr>Sketsa UI/UX</vt:lpstr>
      <vt:lpstr>Roadmap Aplikasi</vt:lpstr>
      <vt:lpstr>Sekian dan   Terimakasih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Arfan 0509</dc:creator>
  <cp:lastModifiedBy>Arfan 0509</cp:lastModifiedBy>
  <cp:revision>15</cp:revision>
  <dcterms:created xsi:type="dcterms:W3CDTF">2014-04-17T23:07:25Z</dcterms:created>
  <dcterms:modified xsi:type="dcterms:W3CDTF">2022-06-14T07:48:25Z</dcterms:modified>
</cp:coreProperties>
</file>