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83D753-4060-47EC-8B5B-EAF7A3D4C3D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17BE77-BF9B-4BC8-9600-01ADBC43F38D}">
      <dgm:prSet/>
      <dgm:spPr/>
      <dgm:t>
        <a:bodyPr/>
        <a:lstStyle/>
        <a:p>
          <a:r>
            <a:rPr lang="en-US"/>
            <a:t>Food is necessity for human life</a:t>
          </a:r>
        </a:p>
      </dgm:t>
    </dgm:pt>
    <dgm:pt modelId="{94648E06-63D8-49D2-81AC-B6B3248767FC}" type="parTrans" cxnId="{93CCF2E5-563D-4F52-B4F4-79E64EA8763F}">
      <dgm:prSet/>
      <dgm:spPr/>
      <dgm:t>
        <a:bodyPr/>
        <a:lstStyle/>
        <a:p>
          <a:endParaRPr lang="en-US"/>
        </a:p>
      </dgm:t>
    </dgm:pt>
    <dgm:pt modelId="{ACEDA628-0E2C-4A05-8442-D438C19A6D01}" type="sibTrans" cxnId="{93CCF2E5-563D-4F52-B4F4-79E64EA8763F}">
      <dgm:prSet/>
      <dgm:spPr/>
      <dgm:t>
        <a:bodyPr/>
        <a:lstStyle/>
        <a:p>
          <a:endParaRPr lang="en-US"/>
        </a:p>
      </dgm:t>
    </dgm:pt>
    <dgm:pt modelId="{0A839062-8211-469A-A303-EC6F9D3B46D0}">
      <dgm:prSet/>
      <dgm:spPr/>
      <dgm:t>
        <a:bodyPr/>
        <a:lstStyle/>
        <a:p>
          <a:r>
            <a:rPr lang="en-US"/>
            <a:t>Food crises in Mountainous regions of Pakistan, Kyrgyzstan, and Tajikistan</a:t>
          </a:r>
        </a:p>
      </dgm:t>
    </dgm:pt>
    <dgm:pt modelId="{D15EDF71-C78A-474F-889F-376EE01FB6FE}" type="parTrans" cxnId="{C6E75955-CBCF-43E6-A0D9-5ECF724B9806}">
      <dgm:prSet/>
      <dgm:spPr/>
      <dgm:t>
        <a:bodyPr/>
        <a:lstStyle/>
        <a:p>
          <a:endParaRPr lang="en-US"/>
        </a:p>
      </dgm:t>
    </dgm:pt>
    <dgm:pt modelId="{5B232F27-D3B8-4BAC-914B-581C5958707B}" type="sibTrans" cxnId="{C6E75955-CBCF-43E6-A0D9-5ECF724B9806}">
      <dgm:prSet/>
      <dgm:spPr/>
      <dgm:t>
        <a:bodyPr/>
        <a:lstStyle/>
        <a:p>
          <a:endParaRPr lang="en-US"/>
        </a:p>
      </dgm:t>
    </dgm:pt>
    <dgm:pt modelId="{D0D15FED-7821-479E-98E6-F45992C138DE}">
      <dgm:prSet/>
      <dgm:spPr/>
      <dgm:t>
        <a:bodyPr/>
        <a:lstStyle/>
        <a:p>
          <a:r>
            <a:rPr lang="en-US"/>
            <a:t>Disease in tomatoes are favored by cool and wet weather</a:t>
          </a:r>
        </a:p>
      </dgm:t>
    </dgm:pt>
    <dgm:pt modelId="{01C1916C-B517-4166-8964-FE9BECAD63D4}" type="parTrans" cxnId="{4B86E37D-4B6F-44C7-901B-EC2A9684AC11}">
      <dgm:prSet/>
      <dgm:spPr/>
      <dgm:t>
        <a:bodyPr/>
        <a:lstStyle/>
        <a:p>
          <a:endParaRPr lang="en-US"/>
        </a:p>
      </dgm:t>
    </dgm:pt>
    <dgm:pt modelId="{31AB91BA-D36B-4F7C-89A9-27E8F1AA7E8C}" type="sibTrans" cxnId="{4B86E37D-4B6F-44C7-901B-EC2A9684AC11}">
      <dgm:prSet/>
      <dgm:spPr/>
      <dgm:t>
        <a:bodyPr/>
        <a:lstStyle/>
        <a:p>
          <a:endParaRPr lang="en-US"/>
        </a:p>
      </dgm:t>
    </dgm:pt>
    <dgm:pt modelId="{4E17644B-EA91-4567-A8DB-6D0E67BCF7A0}">
      <dgm:prSet/>
      <dgm:spPr/>
      <dgm:t>
        <a:bodyPr/>
        <a:lstStyle/>
        <a:p>
          <a:r>
            <a:rPr lang="en-US"/>
            <a:t>New and noble idea</a:t>
          </a:r>
        </a:p>
      </dgm:t>
    </dgm:pt>
    <dgm:pt modelId="{7EC384F1-420D-4BD5-B933-BBE21F1C607A}" type="parTrans" cxnId="{05DECD89-D561-4F45-AF0D-665E0776969D}">
      <dgm:prSet/>
      <dgm:spPr/>
      <dgm:t>
        <a:bodyPr/>
        <a:lstStyle/>
        <a:p>
          <a:endParaRPr lang="en-US"/>
        </a:p>
      </dgm:t>
    </dgm:pt>
    <dgm:pt modelId="{CD7844E0-F628-4092-B2AC-1D79F92DCAA3}" type="sibTrans" cxnId="{05DECD89-D561-4F45-AF0D-665E0776969D}">
      <dgm:prSet/>
      <dgm:spPr/>
      <dgm:t>
        <a:bodyPr/>
        <a:lstStyle/>
        <a:p>
          <a:endParaRPr lang="en-US"/>
        </a:p>
      </dgm:t>
    </dgm:pt>
    <dgm:pt modelId="{33C2389D-30DC-4DE9-A4DB-D7A82CB7741D}">
      <dgm:prSet/>
      <dgm:spPr/>
      <dgm:t>
        <a:bodyPr/>
        <a:lstStyle/>
        <a:p>
          <a:r>
            <a:rPr lang="en-US" dirty="0"/>
            <a:t>Simple Web application</a:t>
          </a:r>
        </a:p>
      </dgm:t>
    </dgm:pt>
    <dgm:pt modelId="{2C8E0D0A-FA3B-40DE-B7D3-000515E158F9}" type="parTrans" cxnId="{41330265-3719-4AC3-BCD3-7E2916456AB7}">
      <dgm:prSet/>
      <dgm:spPr/>
      <dgm:t>
        <a:bodyPr/>
        <a:lstStyle/>
        <a:p>
          <a:endParaRPr lang="en-US"/>
        </a:p>
      </dgm:t>
    </dgm:pt>
    <dgm:pt modelId="{53EA263A-C9E6-4804-BCCF-B8E5FDFECA11}" type="sibTrans" cxnId="{41330265-3719-4AC3-BCD3-7E2916456AB7}">
      <dgm:prSet/>
      <dgm:spPr/>
      <dgm:t>
        <a:bodyPr/>
        <a:lstStyle/>
        <a:p>
          <a:endParaRPr lang="en-US"/>
        </a:p>
      </dgm:t>
    </dgm:pt>
    <dgm:pt modelId="{B74D47AF-9A73-41F0-8B61-EB1EDAC81D48}">
      <dgm:prSet/>
      <dgm:spPr/>
      <dgm:t>
        <a:bodyPr/>
        <a:lstStyle/>
        <a:p>
          <a:r>
            <a:rPr lang="en-US"/>
            <a:t>Not only limited tomatoes </a:t>
          </a:r>
        </a:p>
      </dgm:t>
    </dgm:pt>
    <dgm:pt modelId="{AB530FB4-EBA8-4EB5-80FB-6F37B5192793}" type="parTrans" cxnId="{2659908E-FA27-4C06-9BCA-75E8ADE202F7}">
      <dgm:prSet/>
      <dgm:spPr/>
      <dgm:t>
        <a:bodyPr/>
        <a:lstStyle/>
        <a:p>
          <a:endParaRPr lang="en-US"/>
        </a:p>
      </dgm:t>
    </dgm:pt>
    <dgm:pt modelId="{F629BC26-FE72-4CDC-89B7-7526755FB2F5}" type="sibTrans" cxnId="{2659908E-FA27-4C06-9BCA-75E8ADE202F7}">
      <dgm:prSet/>
      <dgm:spPr/>
      <dgm:t>
        <a:bodyPr/>
        <a:lstStyle/>
        <a:p>
          <a:endParaRPr lang="en-US"/>
        </a:p>
      </dgm:t>
    </dgm:pt>
    <dgm:pt modelId="{501AD16E-27F8-41A6-845C-9D54F1591DAB}" type="pres">
      <dgm:prSet presAssocID="{1283D753-4060-47EC-8B5B-EAF7A3D4C3DA}" presName="vert0" presStyleCnt="0">
        <dgm:presLayoutVars>
          <dgm:dir/>
          <dgm:animOne val="branch"/>
          <dgm:animLvl val="lvl"/>
        </dgm:presLayoutVars>
      </dgm:prSet>
      <dgm:spPr/>
    </dgm:pt>
    <dgm:pt modelId="{AC3944FA-F5AC-4E0F-8818-9F657948B211}" type="pres">
      <dgm:prSet presAssocID="{0C17BE77-BF9B-4BC8-9600-01ADBC43F38D}" presName="thickLine" presStyleLbl="alignNode1" presStyleIdx="0" presStyleCnt="6"/>
      <dgm:spPr/>
    </dgm:pt>
    <dgm:pt modelId="{51D5E4ED-B0DC-407D-8EAB-03F7B75AB52F}" type="pres">
      <dgm:prSet presAssocID="{0C17BE77-BF9B-4BC8-9600-01ADBC43F38D}" presName="horz1" presStyleCnt="0"/>
      <dgm:spPr/>
    </dgm:pt>
    <dgm:pt modelId="{063F1D20-0BB5-4B7D-8649-D463B7F82641}" type="pres">
      <dgm:prSet presAssocID="{0C17BE77-BF9B-4BC8-9600-01ADBC43F38D}" presName="tx1" presStyleLbl="revTx" presStyleIdx="0" presStyleCnt="6"/>
      <dgm:spPr/>
    </dgm:pt>
    <dgm:pt modelId="{7EAF0DE9-82E1-48D1-AA8F-F80A947DE719}" type="pres">
      <dgm:prSet presAssocID="{0C17BE77-BF9B-4BC8-9600-01ADBC43F38D}" presName="vert1" presStyleCnt="0"/>
      <dgm:spPr/>
    </dgm:pt>
    <dgm:pt modelId="{7990BAF9-A512-4A95-83D7-EB7EC3BEB2A1}" type="pres">
      <dgm:prSet presAssocID="{0A839062-8211-469A-A303-EC6F9D3B46D0}" presName="thickLine" presStyleLbl="alignNode1" presStyleIdx="1" presStyleCnt="6"/>
      <dgm:spPr/>
    </dgm:pt>
    <dgm:pt modelId="{197D858D-8A36-47B6-9E4E-882587D1E991}" type="pres">
      <dgm:prSet presAssocID="{0A839062-8211-469A-A303-EC6F9D3B46D0}" presName="horz1" presStyleCnt="0"/>
      <dgm:spPr/>
    </dgm:pt>
    <dgm:pt modelId="{A677D471-5307-4ADA-B4D4-0AAAB1153E95}" type="pres">
      <dgm:prSet presAssocID="{0A839062-8211-469A-A303-EC6F9D3B46D0}" presName="tx1" presStyleLbl="revTx" presStyleIdx="1" presStyleCnt="6"/>
      <dgm:spPr/>
    </dgm:pt>
    <dgm:pt modelId="{CED37FD2-5F41-4388-B5DF-969D3FD8322A}" type="pres">
      <dgm:prSet presAssocID="{0A839062-8211-469A-A303-EC6F9D3B46D0}" presName="vert1" presStyleCnt="0"/>
      <dgm:spPr/>
    </dgm:pt>
    <dgm:pt modelId="{C21B065A-8FA4-410E-9E07-657BF4474D57}" type="pres">
      <dgm:prSet presAssocID="{D0D15FED-7821-479E-98E6-F45992C138DE}" presName="thickLine" presStyleLbl="alignNode1" presStyleIdx="2" presStyleCnt="6"/>
      <dgm:spPr/>
    </dgm:pt>
    <dgm:pt modelId="{00E79638-9BBA-4AF5-9E97-12E75B3DDA02}" type="pres">
      <dgm:prSet presAssocID="{D0D15FED-7821-479E-98E6-F45992C138DE}" presName="horz1" presStyleCnt="0"/>
      <dgm:spPr/>
    </dgm:pt>
    <dgm:pt modelId="{668DAAFD-319E-417C-AAFC-0E3C8ACC04DC}" type="pres">
      <dgm:prSet presAssocID="{D0D15FED-7821-479E-98E6-F45992C138DE}" presName="tx1" presStyleLbl="revTx" presStyleIdx="2" presStyleCnt="6"/>
      <dgm:spPr/>
    </dgm:pt>
    <dgm:pt modelId="{ECFBBC94-3195-4BC6-A0BE-7F47815DAE12}" type="pres">
      <dgm:prSet presAssocID="{D0D15FED-7821-479E-98E6-F45992C138DE}" presName="vert1" presStyleCnt="0"/>
      <dgm:spPr/>
    </dgm:pt>
    <dgm:pt modelId="{BDA5E8EE-F824-4D67-A57F-0BCEF42E6707}" type="pres">
      <dgm:prSet presAssocID="{4E17644B-EA91-4567-A8DB-6D0E67BCF7A0}" presName="thickLine" presStyleLbl="alignNode1" presStyleIdx="3" presStyleCnt="6"/>
      <dgm:spPr/>
    </dgm:pt>
    <dgm:pt modelId="{46063821-07EC-4EEC-BC05-B10A794F315E}" type="pres">
      <dgm:prSet presAssocID="{4E17644B-EA91-4567-A8DB-6D0E67BCF7A0}" presName="horz1" presStyleCnt="0"/>
      <dgm:spPr/>
    </dgm:pt>
    <dgm:pt modelId="{AF2B0365-5F43-40B7-AE86-CC7BAAAFC901}" type="pres">
      <dgm:prSet presAssocID="{4E17644B-EA91-4567-A8DB-6D0E67BCF7A0}" presName="tx1" presStyleLbl="revTx" presStyleIdx="3" presStyleCnt="6"/>
      <dgm:spPr/>
    </dgm:pt>
    <dgm:pt modelId="{B3A2B43D-E3EB-4F9B-8531-AD30CE7E387B}" type="pres">
      <dgm:prSet presAssocID="{4E17644B-EA91-4567-A8DB-6D0E67BCF7A0}" presName="vert1" presStyleCnt="0"/>
      <dgm:spPr/>
    </dgm:pt>
    <dgm:pt modelId="{FD3960AB-2AEB-4054-A103-2E905CC60136}" type="pres">
      <dgm:prSet presAssocID="{33C2389D-30DC-4DE9-A4DB-D7A82CB7741D}" presName="thickLine" presStyleLbl="alignNode1" presStyleIdx="4" presStyleCnt="6"/>
      <dgm:spPr/>
    </dgm:pt>
    <dgm:pt modelId="{6567B3EA-8E94-4D47-AD19-79B321C58FB6}" type="pres">
      <dgm:prSet presAssocID="{33C2389D-30DC-4DE9-A4DB-D7A82CB7741D}" presName="horz1" presStyleCnt="0"/>
      <dgm:spPr/>
    </dgm:pt>
    <dgm:pt modelId="{9C8A74CF-B168-446E-B42A-163F0D0D8951}" type="pres">
      <dgm:prSet presAssocID="{33C2389D-30DC-4DE9-A4DB-D7A82CB7741D}" presName="tx1" presStyleLbl="revTx" presStyleIdx="4" presStyleCnt="6"/>
      <dgm:spPr/>
    </dgm:pt>
    <dgm:pt modelId="{679CE0EA-84EE-4923-9A1C-D58E8742B172}" type="pres">
      <dgm:prSet presAssocID="{33C2389D-30DC-4DE9-A4DB-D7A82CB7741D}" presName="vert1" presStyleCnt="0"/>
      <dgm:spPr/>
    </dgm:pt>
    <dgm:pt modelId="{701E44A8-34BE-4DF7-A20C-0B8FB79CEC0B}" type="pres">
      <dgm:prSet presAssocID="{B74D47AF-9A73-41F0-8B61-EB1EDAC81D48}" presName="thickLine" presStyleLbl="alignNode1" presStyleIdx="5" presStyleCnt="6"/>
      <dgm:spPr/>
    </dgm:pt>
    <dgm:pt modelId="{9BD3F306-4886-4BC3-91B1-C3D77A8C34CF}" type="pres">
      <dgm:prSet presAssocID="{B74D47AF-9A73-41F0-8B61-EB1EDAC81D48}" presName="horz1" presStyleCnt="0"/>
      <dgm:spPr/>
    </dgm:pt>
    <dgm:pt modelId="{2F2CC8EF-42AF-45DC-AF0F-7063A94EA4F5}" type="pres">
      <dgm:prSet presAssocID="{B74D47AF-9A73-41F0-8B61-EB1EDAC81D48}" presName="tx1" presStyleLbl="revTx" presStyleIdx="5" presStyleCnt="6"/>
      <dgm:spPr/>
    </dgm:pt>
    <dgm:pt modelId="{99C5A9BF-2AB4-492B-94D7-958CFD6E9CD1}" type="pres">
      <dgm:prSet presAssocID="{B74D47AF-9A73-41F0-8B61-EB1EDAC81D48}" presName="vert1" presStyleCnt="0"/>
      <dgm:spPr/>
    </dgm:pt>
  </dgm:ptLst>
  <dgm:cxnLst>
    <dgm:cxn modelId="{A06AA710-1EFE-408C-BA77-EA282E781173}" type="presOf" srcId="{B74D47AF-9A73-41F0-8B61-EB1EDAC81D48}" destId="{2F2CC8EF-42AF-45DC-AF0F-7063A94EA4F5}" srcOrd="0" destOrd="0" presId="urn:microsoft.com/office/officeart/2008/layout/LinedList"/>
    <dgm:cxn modelId="{41330265-3719-4AC3-BCD3-7E2916456AB7}" srcId="{1283D753-4060-47EC-8B5B-EAF7A3D4C3DA}" destId="{33C2389D-30DC-4DE9-A4DB-D7A82CB7741D}" srcOrd="4" destOrd="0" parTransId="{2C8E0D0A-FA3B-40DE-B7D3-000515E158F9}" sibTransId="{53EA263A-C9E6-4804-BCCF-B8E5FDFECA11}"/>
    <dgm:cxn modelId="{2F24BD50-4BEB-4A94-B654-119975F82427}" type="presOf" srcId="{0A839062-8211-469A-A303-EC6F9D3B46D0}" destId="{A677D471-5307-4ADA-B4D4-0AAAB1153E95}" srcOrd="0" destOrd="0" presId="urn:microsoft.com/office/officeart/2008/layout/LinedList"/>
    <dgm:cxn modelId="{C6E75955-CBCF-43E6-A0D9-5ECF724B9806}" srcId="{1283D753-4060-47EC-8B5B-EAF7A3D4C3DA}" destId="{0A839062-8211-469A-A303-EC6F9D3B46D0}" srcOrd="1" destOrd="0" parTransId="{D15EDF71-C78A-474F-889F-376EE01FB6FE}" sibTransId="{5B232F27-D3B8-4BAC-914B-581C5958707B}"/>
    <dgm:cxn modelId="{4B86E37D-4B6F-44C7-901B-EC2A9684AC11}" srcId="{1283D753-4060-47EC-8B5B-EAF7A3D4C3DA}" destId="{D0D15FED-7821-479E-98E6-F45992C138DE}" srcOrd="2" destOrd="0" parTransId="{01C1916C-B517-4166-8964-FE9BECAD63D4}" sibTransId="{31AB91BA-D36B-4F7C-89A9-27E8F1AA7E8C}"/>
    <dgm:cxn modelId="{05DECD89-D561-4F45-AF0D-665E0776969D}" srcId="{1283D753-4060-47EC-8B5B-EAF7A3D4C3DA}" destId="{4E17644B-EA91-4567-A8DB-6D0E67BCF7A0}" srcOrd="3" destOrd="0" parTransId="{7EC384F1-420D-4BD5-B933-BBE21F1C607A}" sibTransId="{CD7844E0-F628-4092-B2AC-1D79F92DCAA3}"/>
    <dgm:cxn modelId="{2659908E-FA27-4C06-9BCA-75E8ADE202F7}" srcId="{1283D753-4060-47EC-8B5B-EAF7A3D4C3DA}" destId="{B74D47AF-9A73-41F0-8B61-EB1EDAC81D48}" srcOrd="5" destOrd="0" parTransId="{AB530FB4-EBA8-4EB5-80FB-6F37B5192793}" sibTransId="{F629BC26-FE72-4CDC-89B7-7526755FB2F5}"/>
    <dgm:cxn modelId="{72D5F18E-BBC4-4392-BF77-4326272937AF}" type="presOf" srcId="{4E17644B-EA91-4567-A8DB-6D0E67BCF7A0}" destId="{AF2B0365-5F43-40B7-AE86-CC7BAAAFC901}" srcOrd="0" destOrd="0" presId="urn:microsoft.com/office/officeart/2008/layout/LinedList"/>
    <dgm:cxn modelId="{9289939D-24F3-4343-94CE-6DDF15FF79C7}" type="presOf" srcId="{1283D753-4060-47EC-8B5B-EAF7A3D4C3DA}" destId="{501AD16E-27F8-41A6-845C-9D54F1591DAB}" srcOrd="0" destOrd="0" presId="urn:microsoft.com/office/officeart/2008/layout/LinedList"/>
    <dgm:cxn modelId="{758572AA-E055-40AC-94BA-A4E944BE9920}" type="presOf" srcId="{33C2389D-30DC-4DE9-A4DB-D7A82CB7741D}" destId="{9C8A74CF-B168-446E-B42A-163F0D0D8951}" srcOrd="0" destOrd="0" presId="urn:microsoft.com/office/officeart/2008/layout/LinedList"/>
    <dgm:cxn modelId="{6F99F4CC-6717-47E6-AB81-54689603A1B6}" type="presOf" srcId="{0C17BE77-BF9B-4BC8-9600-01ADBC43F38D}" destId="{063F1D20-0BB5-4B7D-8649-D463B7F82641}" srcOrd="0" destOrd="0" presId="urn:microsoft.com/office/officeart/2008/layout/LinedList"/>
    <dgm:cxn modelId="{D96AA4DB-2040-408A-818E-AB4F79A1EB2B}" type="presOf" srcId="{D0D15FED-7821-479E-98E6-F45992C138DE}" destId="{668DAAFD-319E-417C-AAFC-0E3C8ACC04DC}" srcOrd="0" destOrd="0" presId="urn:microsoft.com/office/officeart/2008/layout/LinedList"/>
    <dgm:cxn modelId="{93CCF2E5-563D-4F52-B4F4-79E64EA8763F}" srcId="{1283D753-4060-47EC-8B5B-EAF7A3D4C3DA}" destId="{0C17BE77-BF9B-4BC8-9600-01ADBC43F38D}" srcOrd="0" destOrd="0" parTransId="{94648E06-63D8-49D2-81AC-B6B3248767FC}" sibTransId="{ACEDA628-0E2C-4A05-8442-D438C19A6D01}"/>
    <dgm:cxn modelId="{215C9673-290E-4AAB-961A-86939DD84E9D}" type="presParOf" srcId="{501AD16E-27F8-41A6-845C-9D54F1591DAB}" destId="{AC3944FA-F5AC-4E0F-8818-9F657948B211}" srcOrd="0" destOrd="0" presId="urn:microsoft.com/office/officeart/2008/layout/LinedList"/>
    <dgm:cxn modelId="{A0B1864B-2484-4C9E-BAAB-39EE3220ECCD}" type="presParOf" srcId="{501AD16E-27F8-41A6-845C-9D54F1591DAB}" destId="{51D5E4ED-B0DC-407D-8EAB-03F7B75AB52F}" srcOrd="1" destOrd="0" presId="urn:microsoft.com/office/officeart/2008/layout/LinedList"/>
    <dgm:cxn modelId="{5F48AF48-B346-4F07-BEAB-B519AAA44B63}" type="presParOf" srcId="{51D5E4ED-B0DC-407D-8EAB-03F7B75AB52F}" destId="{063F1D20-0BB5-4B7D-8649-D463B7F82641}" srcOrd="0" destOrd="0" presId="urn:microsoft.com/office/officeart/2008/layout/LinedList"/>
    <dgm:cxn modelId="{B3BD78BE-A477-4728-B056-CB290B92F22F}" type="presParOf" srcId="{51D5E4ED-B0DC-407D-8EAB-03F7B75AB52F}" destId="{7EAF0DE9-82E1-48D1-AA8F-F80A947DE719}" srcOrd="1" destOrd="0" presId="urn:microsoft.com/office/officeart/2008/layout/LinedList"/>
    <dgm:cxn modelId="{2AB757B0-02F3-403A-8A1C-413527A853C5}" type="presParOf" srcId="{501AD16E-27F8-41A6-845C-9D54F1591DAB}" destId="{7990BAF9-A512-4A95-83D7-EB7EC3BEB2A1}" srcOrd="2" destOrd="0" presId="urn:microsoft.com/office/officeart/2008/layout/LinedList"/>
    <dgm:cxn modelId="{A1D46089-431F-45E1-B9EF-8CDFE7732F20}" type="presParOf" srcId="{501AD16E-27F8-41A6-845C-9D54F1591DAB}" destId="{197D858D-8A36-47B6-9E4E-882587D1E991}" srcOrd="3" destOrd="0" presId="urn:microsoft.com/office/officeart/2008/layout/LinedList"/>
    <dgm:cxn modelId="{045C1B13-9ADC-40DF-8822-FE2F1C00271B}" type="presParOf" srcId="{197D858D-8A36-47B6-9E4E-882587D1E991}" destId="{A677D471-5307-4ADA-B4D4-0AAAB1153E95}" srcOrd="0" destOrd="0" presId="urn:microsoft.com/office/officeart/2008/layout/LinedList"/>
    <dgm:cxn modelId="{FFBF66A5-8787-4864-8839-CBAA1A92E6BF}" type="presParOf" srcId="{197D858D-8A36-47B6-9E4E-882587D1E991}" destId="{CED37FD2-5F41-4388-B5DF-969D3FD8322A}" srcOrd="1" destOrd="0" presId="urn:microsoft.com/office/officeart/2008/layout/LinedList"/>
    <dgm:cxn modelId="{E1B9AA23-BD7C-434F-9FC4-C98E736FD6A6}" type="presParOf" srcId="{501AD16E-27F8-41A6-845C-9D54F1591DAB}" destId="{C21B065A-8FA4-410E-9E07-657BF4474D57}" srcOrd="4" destOrd="0" presId="urn:microsoft.com/office/officeart/2008/layout/LinedList"/>
    <dgm:cxn modelId="{9FB0BE8E-92EC-45E0-8DC9-0B75E5ADD9E2}" type="presParOf" srcId="{501AD16E-27F8-41A6-845C-9D54F1591DAB}" destId="{00E79638-9BBA-4AF5-9E97-12E75B3DDA02}" srcOrd="5" destOrd="0" presId="urn:microsoft.com/office/officeart/2008/layout/LinedList"/>
    <dgm:cxn modelId="{CFBAB9F2-D9AD-422C-8A9E-2DF9100E6986}" type="presParOf" srcId="{00E79638-9BBA-4AF5-9E97-12E75B3DDA02}" destId="{668DAAFD-319E-417C-AAFC-0E3C8ACC04DC}" srcOrd="0" destOrd="0" presId="urn:microsoft.com/office/officeart/2008/layout/LinedList"/>
    <dgm:cxn modelId="{DB4AF2E3-929B-4F36-9E68-1FCCA77D7477}" type="presParOf" srcId="{00E79638-9BBA-4AF5-9E97-12E75B3DDA02}" destId="{ECFBBC94-3195-4BC6-A0BE-7F47815DAE12}" srcOrd="1" destOrd="0" presId="urn:microsoft.com/office/officeart/2008/layout/LinedList"/>
    <dgm:cxn modelId="{E800D429-FA91-4271-B4FB-3FF59C647DF5}" type="presParOf" srcId="{501AD16E-27F8-41A6-845C-9D54F1591DAB}" destId="{BDA5E8EE-F824-4D67-A57F-0BCEF42E6707}" srcOrd="6" destOrd="0" presId="urn:microsoft.com/office/officeart/2008/layout/LinedList"/>
    <dgm:cxn modelId="{CADF5642-CC48-4A88-9F09-E0E2A6E7A074}" type="presParOf" srcId="{501AD16E-27F8-41A6-845C-9D54F1591DAB}" destId="{46063821-07EC-4EEC-BC05-B10A794F315E}" srcOrd="7" destOrd="0" presId="urn:microsoft.com/office/officeart/2008/layout/LinedList"/>
    <dgm:cxn modelId="{709AF456-C23B-409D-A562-EEB12B32D3E0}" type="presParOf" srcId="{46063821-07EC-4EEC-BC05-B10A794F315E}" destId="{AF2B0365-5F43-40B7-AE86-CC7BAAAFC901}" srcOrd="0" destOrd="0" presId="urn:microsoft.com/office/officeart/2008/layout/LinedList"/>
    <dgm:cxn modelId="{0F1F946B-3681-4582-A6E8-FE6A4DB74BFA}" type="presParOf" srcId="{46063821-07EC-4EEC-BC05-B10A794F315E}" destId="{B3A2B43D-E3EB-4F9B-8531-AD30CE7E387B}" srcOrd="1" destOrd="0" presId="urn:microsoft.com/office/officeart/2008/layout/LinedList"/>
    <dgm:cxn modelId="{3BCDC80C-46A3-424C-B8F0-BF7BB6E1F415}" type="presParOf" srcId="{501AD16E-27F8-41A6-845C-9D54F1591DAB}" destId="{FD3960AB-2AEB-4054-A103-2E905CC60136}" srcOrd="8" destOrd="0" presId="urn:microsoft.com/office/officeart/2008/layout/LinedList"/>
    <dgm:cxn modelId="{5C743D8D-E53C-4022-A93B-9200CAE5C63A}" type="presParOf" srcId="{501AD16E-27F8-41A6-845C-9D54F1591DAB}" destId="{6567B3EA-8E94-4D47-AD19-79B321C58FB6}" srcOrd="9" destOrd="0" presId="urn:microsoft.com/office/officeart/2008/layout/LinedList"/>
    <dgm:cxn modelId="{2D42F383-F491-41A5-951C-1130F608E5BB}" type="presParOf" srcId="{6567B3EA-8E94-4D47-AD19-79B321C58FB6}" destId="{9C8A74CF-B168-446E-B42A-163F0D0D8951}" srcOrd="0" destOrd="0" presId="urn:microsoft.com/office/officeart/2008/layout/LinedList"/>
    <dgm:cxn modelId="{CC6DFEA9-FB4F-4F80-8DD3-D96E926099B4}" type="presParOf" srcId="{6567B3EA-8E94-4D47-AD19-79B321C58FB6}" destId="{679CE0EA-84EE-4923-9A1C-D58E8742B172}" srcOrd="1" destOrd="0" presId="urn:microsoft.com/office/officeart/2008/layout/LinedList"/>
    <dgm:cxn modelId="{F122F333-D5A1-4987-B1B5-3B5943662B49}" type="presParOf" srcId="{501AD16E-27F8-41A6-845C-9D54F1591DAB}" destId="{701E44A8-34BE-4DF7-A20C-0B8FB79CEC0B}" srcOrd="10" destOrd="0" presId="urn:microsoft.com/office/officeart/2008/layout/LinedList"/>
    <dgm:cxn modelId="{51DB2987-5CF2-4504-A944-7D8FB933E5F1}" type="presParOf" srcId="{501AD16E-27F8-41A6-845C-9D54F1591DAB}" destId="{9BD3F306-4886-4BC3-91B1-C3D77A8C34CF}" srcOrd="11" destOrd="0" presId="urn:microsoft.com/office/officeart/2008/layout/LinedList"/>
    <dgm:cxn modelId="{53196002-44B5-4879-95B5-91A5DD1761C4}" type="presParOf" srcId="{9BD3F306-4886-4BC3-91B1-C3D77A8C34CF}" destId="{2F2CC8EF-42AF-45DC-AF0F-7063A94EA4F5}" srcOrd="0" destOrd="0" presId="urn:microsoft.com/office/officeart/2008/layout/LinedList"/>
    <dgm:cxn modelId="{937A24BF-C45E-4A3C-B030-086B38CC17E9}" type="presParOf" srcId="{9BD3F306-4886-4BC3-91B1-C3D77A8C34CF}" destId="{99C5A9BF-2AB4-492B-94D7-958CFD6E9C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20E82-D829-4D29-B604-535DC7696A57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034B21C-23E4-4346-A08C-B2FDE74756F5}">
      <dgm:prSet/>
      <dgm:spPr/>
      <dgm:t>
        <a:bodyPr/>
        <a:lstStyle/>
        <a:p>
          <a:r>
            <a:rPr lang="en-US" dirty="0"/>
            <a:t>No any previous research in targeted area (Gilgit-Baltistan and Central Asia)</a:t>
          </a:r>
        </a:p>
      </dgm:t>
    </dgm:pt>
    <dgm:pt modelId="{0980FB2A-2BC5-46BA-8A04-16816A918D7C}" type="parTrans" cxnId="{181279E2-ED3B-45E6-85DF-7B8D7CBCE03E}">
      <dgm:prSet/>
      <dgm:spPr/>
      <dgm:t>
        <a:bodyPr/>
        <a:lstStyle/>
        <a:p>
          <a:endParaRPr lang="en-US"/>
        </a:p>
      </dgm:t>
    </dgm:pt>
    <dgm:pt modelId="{8934AA2F-9BB2-4129-8A5A-9BEABD10BA92}" type="sibTrans" cxnId="{181279E2-ED3B-45E6-85DF-7B8D7CBCE03E}">
      <dgm:prSet/>
      <dgm:spPr/>
      <dgm:t>
        <a:bodyPr/>
        <a:lstStyle/>
        <a:p>
          <a:endParaRPr lang="en-US"/>
        </a:p>
      </dgm:t>
    </dgm:pt>
    <dgm:pt modelId="{85E48BDF-1065-407B-9217-D03347826F0A}">
      <dgm:prSet/>
      <dgm:spPr/>
      <dgm:t>
        <a:bodyPr/>
        <a:lstStyle/>
        <a:p>
          <a:r>
            <a:rPr lang="en-US"/>
            <a:t>Solely focused on mountainous area</a:t>
          </a:r>
        </a:p>
      </dgm:t>
    </dgm:pt>
    <dgm:pt modelId="{BA7DD05F-2CAE-47C2-8818-BA269311E5F1}" type="parTrans" cxnId="{82C506FE-ECB0-4C7E-8529-CA97A862C704}">
      <dgm:prSet/>
      <dgm:spPr/>
      <dgm:t>
        <a:bodyPr/>
        <a:lstStyle/>
        <a:p>
          <a:endParaRPr lang="en-US"/>
        </a:p>
      </dgm:t>
    </dgm:pt>
    <dgm:pt modelId="{9FD18B18-BDDA-4A28-BBB0-7C790E5D7228}" type="sibTrans" cxnId="{82C506FE-ECB0-4C7E-8529-CA97A862C704}">
      <dgm:prSet/>
      <dgm:spPr/>
      <dgm:t>
        <a:bodyPr/>
        <a:lstStyle/>
        <a:p>
          <a:endParaRPr lang="en-US"/>
        </a:p>
      </dgm:t>
    </dgm:pt>
    <dgm:pt modelId="{033EDEA2-A522-42F0-A97C-6584CE8385F7}">
      <dgm:prSet/>
      <dgm:spPr/>
      <dgm:t>
        <a:bodyPr/>
        <a:lstStyle/>
        <a:p>
          <a:r>
            <a:rPr lang="en-US"/>
            <a:t>Aims to improve life</a:t>
          </a:r>
        </a:p>
      </dgm:t>
    </dgm:pt>
    <dgm:pt modelId="{C19691C6-62DB-4C16-ADB3-ABEF9A5448F7}" type="parTrans" cxnId="{EA777D81-B7CE-4B8F-9922-2F42B6297141}">
      <dgm:prSet/>
      <dgm:spPr/>
      <dgm:t>
        <a:bodyPr/>
        <a:lstStyle/>
        <a:p>
          <a:endParaRPr lang="en-US"/>
        </a:p>
      </dgm:t>
    </dgm:pt>
    <dgm:pt modelId="{36E3D449-E447-4817-9B1D-9A1AE5526E63}" type="sibTrans" cxnId="{EA777D81-B7CE-4B8F-9922-2F42B6297141}">
      <dgm:prSet/>
      <dgm:spPr/>
      <dgm:t>
        <a:bodyPr/>
        <a:lstStyle/>
        <a:p>
          <a:endParaRPr lang="en-US"/>
        </a:p>
      </dgm:t>
    </dgm:pt>
    <dgm:pt modelId="{2514BBB0-1685-4292-9AB7-5BFE06F0D68E}">
      <dgm:prSet/>
      <dgm:spPr/>
      <dgm:t>
        <a:bodyPr/>
        <a:lstStyle/>
        <a:p>
          <a:r>
            <a:rPr lang="en-US"/>
            <a:t>First research in Mountainous regions of Pak, Kyrgyzstan, and Tajikistan</a:t>
          </a:r>
        </a:p>
      </dgm:t>
    </dgm:pt>
    <dgm:pt modelId="{1C1D1FAB-BB07-4DBC-92EB-E0D708685DFC}" type="parTrans" cxnId="{067531C4-DCF5-4E79-9ACD-A501AB350E97}">
      <dgm:prSet/>
      <dgm:spPr/>
      <dgm:t>
        <a:bodyPr/>
        <a:lstStyle/>
        <a:p>
          <a:endParaRPr lang="en-US"/>
        </a:p>
      </dgm:t>
    </dgm:pt>
    <dgm:pt modelId="{AE617614-3FCE-4752-B64B-98A5F2C661ED}" type="sibTrans" cxnId="{067531C4-DCF5-4E79-9ACD-A501AB350E97}">
      <dgm:prSet/>
      <dgm:spPr/>
      <dgm:t>
        <a:bodyPr/>
        <a:lstStyle/>
        <a:p>
          <a:endParaRPr lang="en-US"/>
        </a:p>
      </dgm:t>
    </dgm:pt>
    <dgm:pt modelId="{956EEAF8-A1D1-43F9-8FEF-7C616D1DB547}">
      <dgm:prSet/>
      <dgm:spPr/>
      <dgm:t>
        <a:bodyPr/>
        <a:lstStyle/>
        <a:p>
          <a:r>
            <a:rPr lang="en-US"/>
            <a:t>Applying more Image processing and Machine Learning techniques</a:t>
          </a:r>
        </a:p>
      </dgm:t>
    </dgm:pt>
    <dgm:pt modelId="{FFDA14B3-5033-4DE1-B6CA-BAA2F669BD44}" type="parTrans" cxnId="{23FAFB0B-B03D-4A05-8B5E-2A21C82EBBD5}">
      <dgm:prSet/>
      <dgm:spPr/>
      <dgm:t>
        <a:bodyPr/>
        <a:lstStyle/>
        <a:p>
          <a:endParaRPr lang="en-US"/>
        </a:p>
      </dgm:t>
    </dgm:pt>
    <dgm:pt modelId="{4F5019EE-3F1F-4435-B952-0C60883B5B12}" type="sibTrans" cxnId="{23FAFB0B-B03D-4A05-8B5E-2A21C82EBBD5}">
      <dgm:prSet/>
      <dgm:spPr/>
      <dgm:t>
        <a:bodyPr/>
        <a:lstStyle/>
        <a:p>
          <a:endParaRPr lang="en-US"/>
        </a:p>
      </dgm:t>
    </dgm:pt>
    <dgm:pt modelId="{F97F360D-2DAB-46D9-9989-DAB504DFF61E}" type="pres">
      <dgm:prSet presAssocID="{DED20E82-D829-4D29-B604-535DC7696A57}" presName="outerComposite" presStyleCnt="0">
        <dgm:presLayoutVars>
          <dgm:chMax val="5"/>
          <dgm:dir/>
          <dgm:resizeHandles val="exact"/>
        </dgm:presLayoutVars>
      </dgm:prSet>
      <dgm:spPr/>
    </dgm:pt>
    <dgm:pt modelId="{A72C18CD-54B6-4D7B-B2B9-AFEFFAEEEB9E}" type="pres">
      <dgm:prSet presAssocID="{DED20E82-D829-4D29-B604-535DC7696A57}" presName="dummyMaxCanvas" presStyleCnt="0">
        <dgm:presLayoutVars/>
      </dgm:prSet>
      <dgm:spPr/>
    </dgm:pt>
    <dgm:pt modelId="{46945A4E-C97F-416F-BC2C-F635EB9CA740}" type="pres">
      <dgm:prSet presAssocID="{DED20E82-D829-4D29-B604-535DC7696A57}" presName="FiveNodes_1" presStyleLbl="node1" presStyleIdx="0" presStyleCnt="5">
        <dgm:presLayoutVars>
          <dgm:bulletEnabled val="1"/>
        </dgm:presLayoutVars>
      </dgm:prSet>
      <dgm:spPr/>
    </dgm:pt>
    <dgm:pt modelId="{D5671A46-F990-40FC-9C00-7FE7203679FE}" type="pres">
      <dgm:prSet presAssocID="{DED20E82-D829-4D29-B604-535DC7696A57}" presName="FiveNodes_2" presStyleLbl="node1" presStyleIdx="1" presStyleCnt="5">
        <dgm:presLayoutVars>
          <dgm:bulletEnabled val="1"/>
        </dgm:presLayoutVars>
      </dgm:prSet>
      <dgm:spPr/>
    </dgm:pt>
    <dgm:pt modelId="{C99A4729-9E9D-43A6-88BB-A3425EBCE453}" type="pres">
      <dgm:prSet presAssocID="{DED20E82-D829-4D29-B604-535DC7696A57}" presName="FiveNodes_3" presStyleLbl="node1" presStyleIdx="2" presStyleCnt="5">
        <dgm:presLayoutVars>
          <dgm:bulletEnabled val="1"/>
        </dgm:presLayoutVars>
      </dgm:prSet>
      <dgm:spPr/>
    </dgm:pt>
    <dgm:pt modelId="{96DF7940-9C40-475A-B4B4-046004E2F64D}" type="pres">
      <dgm:prSet presAssocID="{DED20E82-D829-4D29-B604-535DC7696A57}" presName="FiveNodes_4" presStyleLbl="node1" presStyleIdx="3" presStyleCnt="5">
        <dgm:presLayoutVars>
          <dgm:bulletEnabled val="1"/>
        </dgm:presLayoutVars>
      </dgm:prSet>
      <dgm:spPr/>
    </dgm:pt>
    <dgm:pt modelId="{0C1355C5-3470-4C6A-AE34-128B5031B154}" type="pres">
      <dgm:prSet presAssocID="{DED20E82-D829-4D29-B604-535DC7696A57}" presName="FiveNodes_5" presStyleLbl="node1" presStyleIdx="4" presStyleCnt="5">
        <dgm:presLayoutVars>
          <dgm:bulletEnabled val="1"/>
        </dgm:presLayoutVars>
      </dgm:prSet>
      <dgm:spPr/>
    </dgm:pt>
    <dgm:pt modelId="{DE593071-D934-4EE2-B617-541827696367}" type="pres">
      <dgm:prSet presAssocID="{DED20E82-D829-4D29-B604-535DC7696A57}" presName="FiveConn_1-2" presStyleLbl="fgAccFollowNode1" presStyleIdx="0" presStyleCnt="4">
        <dgm:presLayoutVars>
          <dgm:bulletEnabled val="1"/>
        </dgm:presLayoutVars>
      </dgm:prSet>
      <dgm:spPr/>
    </dgm:pt>
    <dgm:pt modelId="{EB6BF6B8-F243-4012-B711-BCFB7B34765E}" type="pres">
      <dgm:prSet presAssocID="{DED20E82-D829-4D29-B604-535DC7696A57}" presName="FiveConn_2-3" presStyleLbl="fgAccFollowNode1" presStyleIdx="1" presStyleCnt="4">
        <dgm:presLayoutVars>
          <dgm:bulletEnabled val="1"/>
        </dgm:presLayoutVars>
      </dgm:prSet>
      <dgm:spPr/>
    </dgm:pt>
    <dgm:pt modelId="{DB820E35-309E-4ED7-8D52-8789B2122BBF}" type="pres">
      <dgm:prSet presAssocID="{DED20E82-D829-4D29-B604-535DC7696A57}" presName="FiveConn_3-4" presStyleLbl="fgAccFollowNode1" presStyleIdx="2" presStyleCnt="4">
        <dgm:presLayoutVars>
          <dgm:bulletEnabled val="1"/>
        </dgm:presLayoutVars>
      </dgm:prSet>
      <dgm:spPr/>
    </dgm:pt>
    <dgm:pt modelId="{7AB965B9-BC74-4B7C-9033-EBC7A3275256}" type="pres">
      <dgm:prSet presAssocID="{DED20E82-D829-4D29-B604-535DC7696A57}" presName="FiveConn_4-5" presStyleLbl="fgAccFollowNode1" presStyleIdx="3" presStyleCnt="4">
        <dgm:presLayoutVars>
          <dgm:bulletEnabled val="1"/>
        </dgm:presLayoutVars>
      </dgm:prSet>
      <dgm:spPr/>
    </dgm:pt>
    <dgm:pt modelId="{4B756851-E528-4829-B035-7C68F457E699}" type="pres">
      <dgm:prSet presAssocID="{DED20E82-D829-4D29-B604-535DC7696A57}" presName="FiveNodes_1_text" presStyleLbl="node1" presStyleIdx="4" presStyleCnt="5">
        <dgm:presLayoutVars>
          <dgm:bulletEnabled val="1"/>
        </dgm:presLayoutVars>
      </dgm:prSet>
      <dgm:spPr/>
    </dgm:pt>
    <dgm:pt modelId="{2301756A-1D61-4C0A-9A7B-40CB566B4506}" type="pres">
      <dgm:prSet presAssocID="{DED20E82-D829-4D29-B604-535DC7696A57}" presName="FiveNodes_2_text" presStyleLbl="node1" presStyleIdx="4" presStyleCnt="5">
        <dgm:presLayoutVars>
          <dgm:bulletEnabled val="1"/>
        </dgm:presLayoutVars>
      </dgm:prSet>
      <dgm:spPr/>
    </dgm:pt>
    <dgm:pt modelId="{213F2194-0AAA-45E3-840A-87F4651F020A}" type="pres">
      <dgm:prSet presAssocID="{DED20E82-D829-4D29-B604-535DC7696A57}" presName="FiveNodes_3_text" presStyleLbl="node1" presStyleIdx="4" presStyleCnt="5">
        <dgm:presLayoutVars>
          <dgm:bulletEnabled val="1"/>
        </dgm:presLayoutVars>
      </dgm:prSet>
      <dgm:spPr/>
    </dgm:pt>
    <dgm:pt modelId="{C447C4A6-13FB-4FFE-B5A0-F547482A8C39}" type="pres">
      <dgm:prSet presAssocID="{DED20E82-D829-4D29-B604-535DC7696A57}" presName="FiveNodes_4_text" presStyleLbl="node1" presStyleIdx="4" presStyleCnt="5">
        <dgm:presLayoutVars>
          <dgm:bulletEnabled val="1"/>
        </dgm:presLayoutVars>
      </dgm:prSet>
      <dgm:spPr/>
    </dgm:pt>
    <dgm:pt modelId="{E4107876-692E-460A-B411-AC2397D4069E}" type="pres">
      <dgm:prSet presAssocID="{DED20E82-D829-4D29-B604-535DC7696A5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3FAFB0B-B03D-4A05-8B5E-2A21C82EBBD5}" srcId="{DED20E82-D829-4D29-B604-535DC7696A57}" destId="{956EEAF8-A1D1-43F9-8FEF-7C616D1DB547}" srcOrd="4" destOrd="0" parTransId="{FFDA14B3-5033-4DE1-B6CA-BAA2F669BD44}" sibTransId="{4F5019EE-3F1F-4435-B952-0C60883B5B12}"/>
    <dgm:cxn modelId="{00D4B31D-C4F3-4970-91C9-5311C11FC22C}" type="presOf" srcId="{DED20E82-D829-4D29-B604-535DC7696A57}" destId="{F97F360D-2DAB-46D9-9989-DAB504DFF61E}" srcOrd="0" destOrd="0" presId="urn:microsoft.com/office/officeart/2005/8/layout/vProcess5"/>
    <dgm:cxn modelId="{93BCD92F-FD8D-4D43-9851-F92E2BAE7F79}" type="presOf" srcId="{2514BBB0-1685-4292-9AB7-5BFE06F0D68E}" destId="{C447C4A6-13FB-4FFE-B5A0-F547482A8C39}" srcOrd="1" destOrd="0" presId="urn:microsoft.com/office/officeart/2005/8/layout/vProcess5"/>
    <dgm:cxn modelId="{9658C844-33DF-4E93-8507-D40908199EFC}" type="presOf" srcId="{956EEAF8-A1D1-43F9-8FEF-7C616D1DB547}" destId="{0C1355C5-3470-4C6A-AE34-128B5031B154}" srcOrd="0" destOrd="0" presId="urn:microsoft.com/office/officeart/2005/8/layout/vProcess5"/>
    <dgm:cxn modelId="{98515B45-CC66-45AC-AF22-68C558E9EA5D}" type="presOf" srcId="{033EDEA2-A522-42F0-A97C-6584CE8385F7}" destId="{213F2194-0AAA-45E3-840A-87F4651F020A}" srcOrd="1" destOrd="0" presId="urn:microsoft.com/office/officeart/2005/8/layout/vProcess5"/>
    <dgm:cxn modelId="{09DD5847-4D4A-4848-96BE-4982A9238A55}" type="presOf" srcId="{85E48BDF-1065-407B-9217-D03347826F0A}" destId="{2301756A-1D61-4C0A-9A7B-40CB566B4506}" srcOrd="1" destOrd="0" presId="urn:microsoft.com/office/officeart/2005/8/layout/vProcess5"/>
    <dgm:cxn modelId="{0ADCB46B-A886-41EB-86ED-7D828BEEAD86}" type="presOf" srcId="{C034B21C-23E4-4346-A08C-B2FDE74756F5}" destId="{46945A4E-C97F-416F-BC2C-F635EB9CA740}" srcOrd="0" destOrd="0" presId="urn:microsoft.com/office/officeart/2005/8/layout/vProcess5"/>
    <dgm:cxn modelId="{06805A81-A84A-40F0-ABAD-4B00989582A0}" type="presOf" srcId="{9FD18B18-BDDA-4A28-BBB0-7C790E5D7228}" destId="{EB6BF6B8-F243-4012-B711-BCFB7B34765E}" srcOrd="0" destOrd="0" presId="urn:microsoft.com/office/officeart/2005/8/layout/vProcess5"/>
    <dgm:cxn modelId="{EA777D81-B7CE-4B8F-9922-2F42B6297141}" srcId="{DED20E82-D829-4D29-B604-535DC7696A57}" destId="{033EDEA2-A522-42F0-A97C-6584CE8385F7}" srcOrd="2" destOrd="0" parTransId="{C19691C6-62DB-4C16-ADB3-ABEF9A5448F7}" sibTransId="{36E3D449-E447-4817-9B1D-9A1AE5526E63}"/>
    <dgm:cxn modelId="{94E37C92-AB84-4BB6-B6AA-93875D0EA341}" type="presOf" srcId="{8934AA2F-9BB2-4129-8A5A-9BEABD10BA92}" destId="{DE593071-D934-4EE2-B617-541827696367}" srcOrd="0" destOrd="0" presId="urn:microsoft.com/office/officeart/2005/8/layout/vProcess5"/>
    <dgm:cxn modelId="{02081796-D2FE-4421-955B-2108144896DC}" type="presOf" srcId="{36E3D449-E447-4817-9B1D-9A1AE5526E63}" destId="{DB820E35-309E-4ED7-8D52-8789B2122BBF}" srcOrd="0" destOrd="0" presId="urn:microsoft.com/office/officeart/2005/8/layout/vProcess5"/>
    <dgm:cxn modelId="{42C043B1-58A9-4004-A70C-8167CE175954}" type="presOf" srcId="{2514BBB0-1685-4292-9AB7-5BFE06F0D68E}" destId="{96DF7940-9C40-475A-B4B4-046004E2F64D}" srcOrd="0" destOrd="0" presId="urn:microsoft.com/office/officeart/2005/8/layout/vProcess5"/>
    <dgm:cxn modelId="{067531C4-DCF5-4E79-9ACD-A501AB350E97}" srcId="{DED20E82-D829-4D29-B604-535DC7696A57}" destId="{2514BBB0-1685-4292-9AB7-5BFE06F0D68E}" srcOrd="3" destOrd="0" parTransId="{1C1D1FAB-BB07-4DBC-92EB-E0D708685DFC}" sibTransId="{AE617614-3FCE-4752-B64B-98A5F2C661ED}"/>
    <dgm:cxn modelId="{20007CC7-8C7E-415C-B7BC-D30DEECF49CF}" type="presOf" srcId="{85E48BDF-1065-407B-9217-D03347826F0A}" destId="{D5671A46-F990-40FC-9C00-7FE7203679FE}" srcOrd="0" destOrd="0" presId="urn:microsoft.com/office/officeart/2005/8/layout/vProcess5"/>
    <dgm:cxn modelId="{181279E2-ED3B-45E6-85DF-7B8D7CBCE03E}" srcId="{DED20E82-D829-4D29-B604-535DC7696A57}" destId="{C034B21C-23E4-4346-A08C-B2FDE74756F5}" srcOrd="0" destOrd="0" parTransId="{0980FB2A-2BC5-46BA-8A04-16816A918D7C}" sibTransId="{8934AA2F-9BB2-4129-8A5A-9BEABD10BA92}"/>
    <dgm:cxn modelId="{739338E7-F4C2-44A9-A788-D1F896A76AA8}" type="presOf" srcId="{956EEAF8-A1D1-43F9-8FEF-7C616D1DB547}" destId="{E4107876-692E-460A-B411-AC2397D4069E}" srcOrd="1" destOrd="0" presId="urn:microsoft.com/office/officeart/2005/8/layout/vProcess5"/>
    <dgm:cxn modelId="{996755F5-6E24-429E-B058-21E3BD12C1BE}" type="presOf" srcId="{C034B21C-23E4-4346-A08C-B2FDE74756F5}" destId="{4B756851-E528-4829-B035-7C68F457E699}" srcOrd="1" destOrd="0" presId="urn:microsoft.com/office/officeart/2005/8/layout/vProcess5"/>
    <dgm:cxn modelId="{739A99F7-46F6-4A8F-BBD6-B0ADCB01AA49}" type="presOf" srcId="{033EDEA2-A522-42F0-A97C-6584CE8385F7}" destId="{C99A4729-9E9D-43A6-88BB-A3425EBCE453}" srcOrd="0" destOrd="0" presId="urn:microsoft.com/office/officeart/2005/8/layout/vProcess5"/>
    <dgm:cxn modelId="{FA2E79FB-DB1C-4E58-BF7B-C57BE0BCDE42}" type="presOf" srcId="{AE617614-3FCE-4752-B64B-98A5F2C661ED}" destId="{7AB965B9-BC74-4B7C-9033-EBC7A3275256}" srcOrd="0" destOrd="0" presId="urn:microsoft.com/office/officeart/2005/8/layout/vProcess5"/>
    <dgm:cxn modelId="{82C506FE-ECB0-4C7E-8529-CA97A862C704}" srcId="{DED20E82-D829-4D29-B604-535DC7696A57}" destId="{85E48BDF-1065-407B-9217-D03347826F0A}" srcOrd="1" destOrd="0" parTransId="{BA7DD05F-2CAE-47C2-8818-BA269311E5F1}" sibTransId="{9FD18B18-BDDA-4A28-BBB0-7C790E5D7228}"/>
    <dgm:cxn modelId="{3158EA3A-2DF0-4852-9294-E7290FECC86B}" type="presParOf" srcId="{F97F360D-2DAB-46D9-9989-DAB504DFF61E}" destId="{A72C18CD-54B6-4D7B-B2B9-AFEFFAEEEB9E}" srcOrd="0" destOrd="0" presId="urn:microsoft.com/office/officeart/2005/8/layout/vProcess5"/>
    <dgm:cxn modelId="{53A13464-0D61-4882-B531-02901B770301}" type="presParOf" srcId="{F97F360D-2DAB-46D9-9989-DAB504DFF61E}" destId="{46945A4E-C97F-416F-BC2C-F635EB9CA740}" srcOrd="1" destOrd="0" presId="urn:microsoft.com/office/officeart/2005/8/layout/vProcess5"/>
    <dgm:cxn modelId="{5BD04396-C4EB-4633-AF16-8FA808B9479B}" type="presParOf" srcId="{F97F360D-2DAB-46D9-9989-DAB504DFF61E}" destId="{D5671A46-F990-40FC-9C00-7FE7203679FE}" srcOrd="2" destOrd="0" presId="urn:microsoft.com/office/officeart/2005/8/layout/vProcess5"/>
    <dgm:cxn modelId="{ABBE86B6-392B-463F-83F4-0CAD97575862}" type="presParOf" srcId="{F97F360D-2DAB-46D9-9989-DAB504DFF61E}" destId="{C99A4729-9E9D-43A6-88BB-A3425EBCE453}" srcOrd="3" destOrd="0" presId="urn:microsoft.com/office/officeart/2005/8/layout/vProcess5"/>
    <dgm:cxn modelId="{57BCACE3-8FC0-4345-841A-030C7FA08332}" type="presParOf" srcId="{F97F360D-2DAB-46D9-9989-DAB504DFF61E}" destId="{96DF7940-9C40-475A-B4B4-046004E2F64D}" srcOrd="4" destOrd="0" presId="urn:microsoft.com/office/officeart/2005/8/layout/vProcess5"/>
    <dgm:cxn modelId="{FC436D2C-3F29-424A-AAB3-353EAA4C58DA}" type="presParOf" srcId="{F97F360D-2DAB-46D9-9989-DAB504DFF61E}" destId="{0C1355C5-3470-4C6A-AE34-128B5031B154}" srcOrd="5" destOrd="0" presId="urn:microsoft.com/office/officeart/2005/8/layout/vProcess5"/>
    <dgm:cxn modelId="{CC73C494-99EA-4A04-B7F0-C9A957448ED5}" type="presParOf" srcId="{F97F360D-2DAB-46D9-9989-DAB504DFF61E}" destId="{DE593071-D934-4EE2-B617-541827696367}" srcOrd="6" destOrd="0" presId="urn:microsoft.com/office/officeart/2005/8/layout/vProcess5"/>
    <dgm:cxn modelId="{43C2C71D-1D54-4D7F-B333-E863E55B8A65}" type="presParOf" srcId="{F97F360D-2DAB-46D9-9989-DAB504DFF61E}" destId="{EB6BF6B8-F243-4012-B711-BCFB7B34765E}" srcOrd="7" destOrd="0" presId="urn:microsoft.com/office/officeart/2005/8/layout/vProcess5"/>
    <dgm:cxn modelId="{66D3C206-36EC-4CA2-B7E8-BBB5EAD09F44}" type="presParOf" srcId="{F97F360D-2DAB-46D9-9989-DAB504DFF61E}" destId="{DB820E35-309E-4ED7-8D52-8789B2122BBF}" srcOrd="8" destOrd="0" presId="urn:microsoft.com/office/officeart/2005/8/layout/vProcess5"/>
    <dgm:cxn modelId="{254E0365-CC3D-413D-9AC5-6FAA56FC9F53}" type="presParOf" srcId="{F97F360D-2DAB-46D9-9989-DAB504DFF61E}" destId="{7AB965B9-BC74-4B7C-9033-EBC7A3275256}" srcOrd="9" destOrd="0" presId="urn:microsoft.com/office/officeart/2005/8/layout/vProcess5"/>
    <dgm:cxn modelId="{175E2C97-916B-43F1-94BE-2ECC09E773C7}" type="presParOf" srcId="{F97F360D-2DAB-46D9-9989-DAB504DFF61E}" destId="{4B756851-E528-4829-B035-7C68F457E699}" srcOrd="10" destOrd="0" presId="urn:microsoft.com/office/officeart/2005/8/layout/vProcess5"/>
    <dgm:cxn modelId="{63266D1A-C20A-4434-B63B-8444883B208D}" type="presParOf" srcId="{F97F360D-2DAB-46D9-9989-DAB504DFF61E}" destId="{2301756A-1D61-4C0A-9A7B-40CB566B4506}" srcOrd="11" destOrd="0" presId="urn:microsoft.com/office/officeart/2005/8/layout/vProcess5"/>
    <dgm:cxn modelId="{1668FC1E-445C-4869-8E69-E8E129E1774A}" type="presParOf" srcId="{F97F360D-2DAB-46D9-9989-DAB504DFF61E}" destId="{213F2194-0AAA-45E3-840A-87F4651F020A}" srcOrd="12" destOrd="0" presId="urn:microsoft.com/office/officeart/2005/8/layout/vProcess5"/>
    <dgm:cxn modelId="{39F1A50B-9A32-48EF-9B6F-6216EAFB224C}" type="presParOf" srcId="{F97F360D-2DAB-46D9-9989-DAB504DFF61E}" destId="{C447C4A6-13FB-4FFE-B5A0-F547482A8C39}" srcOrd="13" destOrd="0" presId="urn:microsoft.com/office/officeart/2005/8/layout/vProcess5"/>
    <dgm:cxn modelId="{70BFBA24-57F8-42C5-B463-80FDF59F6C0D}" type="presParOf" srcId="{F97F360D-2DAB-46D9-9989-DAB504DFF61E}" destId="{E4107876-692E-460A-B411-AC2397D4069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E63645-F08E-49D2-876A-522B62D4BAE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7C7B74F-3F2C-43B3-850E-A370DF8C297B}">
      <dgm:prSet/>
      <dgm:spPr/>
      <dgm:t>
        <a:bodyPr/>
        <a:lstStyle/>
        <a:p>
          <a:r>
            <a:rPr lang="en-US"/>
            <a:t>It is a technique to divide image into multiple segments or regions</a:t>
          </a:r>
        </a:p>
      </dgm:t>
    </dgm:pt>
    <dgm:pt modelId="{BFC06D1B-D688-4467-A751-390DDD7D3D83}" type="parTrans" cxnId="{5BE4BA1B-1F17-411B-99A4-AB5686922FBB}">
      <dgm:prSet/>
      <dgm:spPr/>
      <dgm:t>
        <a:bodyPr/>
        <a:lstStyle/>
        <a:p>
          <a:endParaRPr lang="en-US"/>
        </a:p>
      </dgm:t>
    </dgm:pt>
    <dgm:pt modelId="{601B823E-6102-47B7-A0DB-D3C6297A9E7B}" type="sibTrans" cxnId="{5BE4BA1B-1F17-411B-99A4-AB5686922FBB}">
      <dgm:prSet/>
      <dgm:spPr/>
      <dgm:t>
        <a:bodyPr/>
        <a:lstStyle/>
        <a:p>
          <a:endParaRPr lang="en-US"/>
        </a:p>
      </dgm:t>
    </dgm:pt>
    <dgm:pt modelId="{49B5D6FB-991D-4267-901B-042D1C6837E2}">
      <dgm:prSet/>
      <dgm:spPr/>
      <dgm:t>
        <a:bodyPr/>
        <a:lstStyle/>
        <a:p>
          <a:r>
            <a:rPr lang="en-US"/>
            <a:t>Segments corresponds to different objects</a:t>
          </a:r>
        </a:p>
      </dgm:t>
    </dgm:pt>
    <dgm:pt modelId="{407E35A0-EE6F-4734-A9B2-3D33A2CA2AF5}" type="parTrans" cxnId="{B8D36E0F-23F4-488A-89CB-3982A304AB70}">
      <dgm:prSet/>
      <dgm:spPr/>
      <dgm:t>
        <a:bodyPr/>
        <a:lstStyle/>
        <a:p>
          <a:endParaRPr lang="en-US"/>
        </a:p>
      </dgm:t>
    </dgm:pt>
    <dgm:pt modelId="{C8F3CFCD-1A3D-4119-892C-5BDD634C3291}" type="sibTrans" cxnId="{B8D36E0F-23F4-488A-89CB-3982A304AB70}">
      <dgm:prSet/>
      <dgm:spPr/>
      <dgm:t>
        <a:bodyPr/>
        <a:lstStyle/>
        <a:p>
          <a:endParaRPr lang="en-US"/>
        </a:p>
      </dgm:t>
    </dgm:pt>
    <dgm:pt modelId="{4C41651E-DE8C-4B91-B9AE-DA5A82AC635A}">
      <dgm:prSet/>
      <dgm:spPr/>
      <dgm:t>
        <a:bodyPr/>
        <a:lstStyle/>
        <a:p>
          <a:r>
            <a:rPr lang="en-US"/>
            <a:t>Goal is to partition into meaningful regions</a:t>
          </a:r>
        </a:p>
      </dgm:t>
    </dgm:pt>
    <dgm:pt modelId="{E0C73AA2-25B8-4A3F-BC5D-56322788957A}" type="parTrans" cxnId="{C8510659-275F-494B-BA48-A9F0339128A5}">
      <dgm:prSet/>
      <dgm:spPr/>
      <dgm:t>
        <a:bodyPr/>
        <a:lstStyle/>
        <a:p>
          <a:endParaRPr lang="en-US"/>
        </a:p>
      </dgm:t>
    </dgm:pt>
    <dgm:pt modelId="{5AC532E1-2E8C-472E-A71E-26663E56B36F}" type="sibTrans" cxnId="{C8510659-275F-494B-BA48-A9F0339128A5}">
      <dgm:prSet/>
      <dgm:spPr/>
      <dgm:t>
        <a:bodyPr/>
        <a:lstStyle/>
        <a:p>
          <a:endParaRPr lang="en-US"/>
        </a:p>
      </dgm:t>
    </dgm:pt>
    <dgm:pt modelId="{A004C59C-E274-471A-87F5-8BD02DD26262}">
      <dgm:prSet/>
      <dgm:spPr/>
      <dgm:t>
        <a:bodyPr/>
        <a:lstStyle/>
        <a:p>
          <a:r>
            <a:rPr lang="en-US"/>
            <a:t>Helps to extract features</a:t>
          </a:r>
        </a:p>
      </dgm:t>
    </dgm:pt>
    <dgm:pt modelId="{1E439F85-9ABD-4CBD-B973-684F53C594EF}" type="parTrans" cxnId="{158F3AA1-A305-4B1D-BF10-8E8DFDD68399}">
      <dgm:prSet/>
      <dgm:spPr/>
      <dgm:t>
        <a:bodyPr/>
        <a:lstStyle/>
        <a:p>
          <a:endParaRPr lang="en-US"/>
        </a:p>
      </dgm:t>
    </dgm:pt>
    <dgm:pt modelId="{DD002AB2-3B4F-4585-8197-831830FE1F36}" type="sibTrans" cxnId="{158F3AA1-A305-4B1D-BF10-8E8DFDD68399}">
      <dgm:prSet/>
      <dgm:spPr/>
      <dgm:t>
        <a:bodyPr/>
        <a:lstStyle/>
        <a:p>
          <a:endParaRPr lang="en-US"/>
        </a:p>
      </dgm:t>
    </dgm:pt>
    <dgm:pt modelId="{E679B058-0273-446A-A243-B243A417FC67}" type="pres">
      <dgm:prSet presAssocID="{45E63645-F08E-49D2-876A-522B62D4BAEE}" presName="vert0" presStyleCnt="0">
        <dgm:presLayoutVars>
          <dgm:dir/>
          <dgm:animOne val="branch"/>
          <dgm:animLvl val="lvl"/>
        </dgm:presLayoutVars>
      </dgm:prSet>
      <dgm:spPr/>
    </dgm:pt>
    <dgm:pt modelId="{0C8676FA-9522-4A75-97E0-F43743805840}" type="pres">
      <dgm:prSet presAssocID="{97C7B74F-3F2C-43B3-850E-A370DF8C297B}" presName="thickLine" presStyleLbl="alignNode1" presStyleIdx="0" presStyleCnt="4"/>
      <dgm:spPr/>
    </dgm:pt>
    <dgm:pt modelId="{B6895867-43D7-4EB3-BD76-CEEC0DACBFC8}" type="pres">
      <dgm:prSet presAssocID="{97C7B74F-3F2C-43B3-850E-A370DF8C297B}" presName="horz1" presStyleCnt="0"/>
      <dgm:spPr/>
    </dgm:pt>
    <dgm:pt modelId="{F5E7177E-310B-4DA1-9C56-63BD311A62C1}" type="pres">
      <dgm:prSet presAssocID="{97C7B74F-3F2C-43B3-850E-A370DF8C297B}" presName="tx1" presStyleLbl="revTx" presStyleIdx="0" presStyleCnt="4"/>
      <dgm:spPr/>
    </dgm:pt>
    <dgm:pt modelId="{0C6E0A7E-6B0C-4362-BF94-E96EE3685B45}" type="pres">
      <dgm:prSet presAssocID="{97C7B74F-3F2C-43B3-850E-A370DF8C297B}" presName="vert1" presStyleCnt="0"/>
      <dgm:spPr/>
    </dgm:pt>
    <dgm:pt modelId="{13BFB02D-D49E-4A55-9288-C2EF305B517B}" type="pres">
      <dgm:prSet presAssocID="{49B5D6FB-991D-4267-901B-042D1C6837E2}" presName="thickLine" presStyleLbl="alignNode1" presStyleIdx="1" presStyleCnt="4"/>
      <dgm:spPr/>
    </dgm:pt>
    <dgm:pt modelId="{F7461C25-330A-4DA1-A619-BE19DBA82A64}" type="pres">
      <dgm:prSet presAssocID="{49B5D6FB-991D-4267-901B-042D1C6837E2}" presName="horz1" presStyleCnt="0"/>
      <dgm:spPr/>
    </dgm:pt>
    <dgm:pt modelId="{EE8159A9-83F2-45D1-B8C8-B2A088F70DF7}" type="pres">
      <dgm:prSet presAssocID="{49B5D6FB-991D-4267-901B-042D1C6837E2}" presName="tx1" presStyleLbl="revTx" presStyleIdx="1" presStyleCnt="4"/>
      <dgm:spPr/>
    </dgm:pt>
    <dgm:pt modelId="{0933097E-3E54-45A8-8FA3-5B1AA86DFABD}" type="pres">
      <dgm:prSet presAssocID="{49B5D6FB-991D-4267-901B-042D1C6837E2}" presName="vert1" presStyleCnt="0"/>
      <dgm:spPr/>
    </dgm:pt>
    <dgm:pt modelId="{10C8A4B6-81B7-4D89-88FB-1D2835E6976D}" type="pres">
      <dgm:prSet presAssocID="{4C41651E-DE8C-4B91-B9AE-DA5A82AC635A}" presName="thickLine" presStyleLbl="alignNode1" presStyleIdx="2" presStyleCnt="4"/>
      <dgm:spPr/>
    </dgm:pt>
    <dgm:pt modelId="{166403C0-0638-4485-9F05-AAAE9AE28C91}" type="pres">
      <dgm:prSet presAssocID="{4C41651E-DE8C-4B91-B9AE-DA5A82AC635A}" presName="horz1" presStyleCnt="0"/>
      <dgm:spPr/>
    </dgm:pt>
    <dgm:pt modelId="{CC0911A4-E4F4-467A-A071-6B4B205B7BBC}" type="pres">
      <dgm:prSet presAssocID="{4C41651E-DE8C-4B91-B9AE-DA5A82AC635A}" presName="tx1" presStyleLbl="revTx" presStyleIdx="2" presStyleCnt="4"/>
      <dgm:spPr/>
    </dgm:pt>
    <dgm:pt modelId="{20C5D582-8A3A-457E-B9A7-8FAC2FD88A14}" type="pres">
      <dgm:prSet presAssocID="{4C41651E-DE8C-4B91-B9AE-DA5A82AC635A}" presName="vert1" presStyleCnt="0"/>
      <dgm:spPr/>
    </dgm:pt>
    <dgm:pt modelId="{CD4D8841-55E3-4BE9-A7BA-5B5322B2E873}" type="pres">
      <dgm:prSet presAssocID="{A004C59C-E274-471A-87F5-8BD02DD26262}" presName="thickLine" presStyleLbl="alignNode1" presStyleIdx="3" presStyleCnt="4"/>
      <dgm:spPr/>
    </dgm:pt>
    <dgm:pt modelId="{D093D1C3-FCE0-49FC-8248-1F3DB4C2A7D2}" type="pres">
      <dgm:prSet presAssocID="{A004C59C-E274-471A-87F5-8BD02DD26262}" presName="horz1" presStyleCnt="0"/>
      <dgm:spPr/>
    </dgm:pt>
    <dgm:pt modelId="{F8B4FBB9-364E-4695-ABA5-710D007C0DF1}" type="pres">
      <dgm:prSet presAssocID="{A004C59C-E274-471A-87F5-8BD02DD26262}" presName="tx1" presStyleLbl="revTx" presStyleIdx="3" presStyleCnt="4"/>
      <dgm:spPr/>
    </dgm:pt>
    <dgm:pt modelId="{C8BF76A3-AF8E-4746-AAF9-773A35E092DC}" type="pres">
      <dgm:prSet presAssocID="{A004C59C-E274-471A-87F5-8BD02DD26262}" presName="vert1" presStyleCnt="0"/>
      <dgm:spPr/>
    </dgm:pt>
  </dgm:ptLst>
  <dgm:cxnLst>
    <dgm:cxn modelId="{3DB26007-6635-49B6-83FD-04B93E0CB8ED}" type="presOf" srcId="{45E63645-F08E-49D2-876A-522B62D4BAEE}" destId="{E679B058-0273-446A-A243-B243A417FC67}" srcOrd="0" destOrd="0" presId="urn:microsoft.com/office/officeart/2008/layout/LinedList"/>
    <dgm:cxn modelId="{A410F407-74D4-4A3C-B24C-05FABDB42F75}" type="presOf" srcId="{49B5D6FB-991D-4267-901B-042D1C6837E2}" destId="{EE8159A9-83F2-45D1-B8C8-B2A088F70DF7}" srcOrd="0" destOrd="0" presId="urn:microsoft.com/office/officeart/2008/layout/LinedList"/>
    <dgm:cxn modelId="{B8D36E0F-23F4-488A-89CB-3982A304AB70}" srcId="{45E63645-F08E-49D2-876A-522B62D4BAEE}" destId="{49B5D6FB-991D-4267-901B-042D1C6837E2}" srcOrd="1" destOrd="0" parTransId="{407E35A0-EE6F-4734-A9B2-3D33A2CA2AF5}" sibTransId="{C8F3CFCD-1A3D-4119-892C-5BDD634C3291}"/>
    <dgm:cxn modelId="{5BE4BA1B-1F17-411B-99A4-AB5686922FBB}" srcId="{45E63645-F08E-49D2-876A-522B62D4BAEE}" destId="{97C7B74F-3F2C-43B3-850E-A370DF8C297B}" srcOrd="0" destOrd="0" parTransId="{BFC06D1B-D688-4467-A751-390DDD7D3D83}" sibTransId="{601B823E-6102-47B7-A0DB-D3C6297A9E7B}"/>
    <dgm:cxn modelId="{0F092457-A4C8-4D5A-8B7C-E6CB9BB287A4}" type="presOf" srcId="{97C7B74F-3F2C-43B3-850E-A370DF8C297B}" destId="{F5E7177E-310B-4DA1-9C56-63BD311A62C1}" srcOrd="0" destOrd="0" presId="urn:microsoft.com/office/officeart/2008/layout/LinedList"/>
    <dgm:cxn modelId="{C8510659-275F-494B-BA48-A9F0339128A5}" srcId="{45E63645-F08E-49D2-876A-522B62D4BAEE}" destId="{4C41651E-DE8C-4B91-B9AE-DA5A82AC635A}" srcOrd="2" destOrd="0" parTransId="{E0C73AA2-25B8-4A3F-BC5D-56322788957A}" sibTransId="{5AC532E1-2E8C-472E-A71E-26663E56B36F}"/>
    <dgm:cxn modelId="{158F3AA1-A305-4B1D-BF10-8E8DFDD68399}" srcId="{45E63645-F08E-49D2-876A-522B62D4BAEE}" destId="{A004C59C-E274-471A-87F5-8BD02DD26262}" srcOrd="3" destOrd="0" parTransId="{1E439F85-9ABD-4CBD-B973-684F53C594EF}" sibTransId="{DD002AB2-3B4F-4585-8197-831830FE1F36}"/>
    <dgm:cxn modelId="{CFEA0BC4-7E01-41AF-8EA5-C4BD8ACE98C5}" type="presOf" srcId="{4C41651E-DE8C-4B91-B9AE-DA5A82AC635A}" destId="{CC0911A4-E4F4-467A-A071-6B4B205B7BBC}" srcOrd="0" destOrd="0" presId="urn:microsoft.com/office/officeart/2008/layout/LinedList"/>
    <dgm:cxn modelId="{222167CF-694B-4C14-BB0D-5024A90E4B04}" type="presOf" srcId="{A004C59C-E274-471A-87F5-8BD02DD26262}" destId="{F8B4FBB9-364E-4695-ABA5-710D007C0DF1}" srcOrd="0" destOrd="0" presId="urn:microsoft.com/office/officeart/2008/layout/LinedList"/>
    <dgm:cxn modelId="{254B4881-EFF3-4503-903C-E711628DFC96}" type="presParOf" srcId="{E679B058-0273-446A-A243-B243A417FC67}" destId="{0C8676FA-9522-4A75-97E0-F43743805840}" srcOrd="0" destOrd="0" presId="urn:microsoft.com/office/officeart/2008/layout/LinedList"/>
    <dgm:cxn modelId="{48698EED-1C3E-4905-9602-CD56D7E1FF4F}" type="presParOf" srcId="{E679B058-0273-446A-A243-B243A417FC67}" destId="{B6895867-43D7-4EB3-BD76-CEEC0DACBFC8}" srcOrd="1" destOrd="0" presId="urn:microsoft.com/office/officeart/2008/layout/LinedList"/>
    <dgm:cxn modelId="{10D92F34-1130-471D-A1DB-626BAC013D5C}" type="presParOf" srcId="{B6895867-43D7-4EB3-BD76-CEEC0DACBFC8}" destId="{F5E7177E-310B-4DA1-9C56-63BD311A62C1}" srcOrd="0" destOrd="0" presId="urn:microsoft.com/office/officeart/2008/layout/LinedList"/>
    <dgm:cxn modelId="{5B616643-0B91-4499-BCC4-6277F014E8BA}" type="presParOf" srcId="{B6895867-43D7-4EB3-BD76-CEEC0DACBFC8}" destId="{0C6E0A7E-6B0C-4362-BF94-E96EE3685B45}" srcOrd="1" destOrd="0" presId="urn:microsoft.com/office/officeart/2008/layout/LinedList"/>
    <dgm:cxn modelId="{E083EEFB-F6F6-4771-A4A6-7C25756717F7}" type="presParOf" srcId="{E679B058-0273-446A-A243-B243A417FC67}" destId="{13BFB02D-D49E-4A55-9288-C2EF305B517B}" srcOrd="2" destOrd="0" presId="urn:microsoft.com/office/officeart/2008/layout/LinedList"/>
    <dgm:cxn modelId="{F8442718-8800-4F76-932C-E07458AC0F6F}" type="presParOf" srcId="{E679B058-0273-446A-A243-B243A417FC67}" destId="{F7461C25-330A-4DA1-A619-BE19DBA82A64}" srcOrd="3" destOrd="0" presId="urn:microsoft.com/office/officeart/2008/layout/LinedList"/>
    <dgm:cxn modelId="{D90A2BDC-4A65-4A05-B50A-92274D556AB6}" type="presParOf" srcId="{F7461C25-330A-4DA1-A619-BE19DBA82A64}" destId="{EE8159A9-83F2-45D1-B8C8-B2A088F70DF7}" srcOrd="0" destOrd="0" presId="urn:microsoft.com/office/officeart/2008/layout/LinedList"/>
    <dgm:cxn modelId="{832533C9-96EA-4670-8D65-F9C59ED6FE20}" type="presParOf" srcId="{F7461C25-330A-4DA1-A619-BE19DBA82A64}" destId="{0933097E-3E54-45A8-8FA3-5B1AA86DFABD}" srcOrd="1" destOrd="0" presId="urn:microsoft.com/office/officeart/2008/layout/LinedList"/>
    <dgm:cxn modelId="{53D4003F-C7DD-4B43-8B0B-BF5AF5E19936}" type="presParOf" srcId="{E679B058-0273-446A-A243-B243A417FC67}" destId="{10C8A4B6-81B7-4D89-88FB-1D2835E6976D}" srcOrd="4" destOrd="0" presId="urn:microsoft.com/office/officeart/2008/layout/LinedList"/>
    <dgm:cxn modelId="{6DC5E005-AB14-40A1-93F7-0C5B517CB271}" type="presParOf" srcId="{E679B058-0273-446A-A243-B243A417FC67}" destId="{166403C0-0638-4485-9F05-AAAE9AE28C91}" srcOrd="5" destOrd="0" presId="urn:microsoft.com/office/officeart/2008/layout/LinedList"/>
    <dgm:cxn modelId="{ED160E33-7BE4-454E-9C0A-22D56E2E5A34}" type="presParOf" srcId="{166403C0-0638-4485-9F05-AAAE9AE28C91}" destId="{CC0911A4-E4F4-467A-A071-6B4B205B7BBC}" srcOrd="0" destOrd="0" presId="urn:microsoft.com/office/officeart/2008/layout/LinedList"/>
    <dgm:cxn modelId="{89756921-B91C-40C3-9B9C-48019E3C048D}" type="presParOf" srcId="{166403C0-0638-4485-9F05-AAAE9AE28C91}" destId="{20C5D582-8A3A-457E-B9A7-8FAC2FD88A14}" srcOrd="1" destOrd="0" presId="urn:microsoft.com/office/officeart/2008/layout/LinedList"/>
    <dgm:cxn modelId="{514872A8-DE66-4B2C-88D0-7C615917FD83}" type="presParOf" srcId="{E679B058-0273-446A-A243-B243A417FC67}" destId="{CD4D8841-55E3-4BE9-A7BA-5B5322B2E873}" srcOrd="6" destOrd="0" presId="urn:microsoft.com/office/officeart/2008/layout/LinedList"/>
    <dgm:cxn modelId="{BF9184F9-04A8-46DA-8ED9-F4CC33A4AA67}" type="presParOf" srcId="{E679B058-0273-446A-A243-B243A417FC67}" destId="{D093D1C3-FCE0-49FC-8248-1F3DB4C2A7D2}" srcOrd="7" destOrd="0" presId="urn:microsoft.com/office/officeart/2008/layout/LinedList"/>
    <dgm:cxn modelId="{32E6E4A2-BFB2-439D-8254-BA9B01AC5828}" type="presParOf" srcId="{D093D1C3-FCE0-49FC-8248-1F3DB4C2A7D2}" destId="{F8B4FBB9-364E-4695-ABA5-710D007C0DF1}" srcOrd="0" destOrd="0" presId="urn:microsoft.com/office/officeart/2008/layout/LinedList"/>
    <dgm:cxn modelId="{1B1DB8A5-A31F-4FA5-AA7E-383F783B931D}" type="presParOf" srcId="{D093D1C3-FCE0-49FC-8248-1F3DB4C2A7D2}" destId="{C8BF76A3-AF8E-4746-AAF9-773A35E092D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882D8B-623B-47C4-9DC8-CF3F028D735C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00C29B-64F3-4B45-9A41-CA0229783492}">
      <dgm:prSet/>
      <dgm:spPr/>
      <dgm:t>
        <a:bodyPr/>
        <a:lstStyle/>
        <a:p>
          <a:r>
            <a:rPr lang="en-US"/>
            <a:t>Machine Learning techniques</a:t>
          </a:r>
        </a:p>
      </dgm:t>
    </dgm:pt>
    <dgm:pt modelId="{7B3BC9EF-A10E-44D5-BF3D-DAAD0FA607D4}" type="parTrans" cxnId="{F1DE7048-E423-41DE-AD48-974C76BF9687}">
      <dgm:prSet/>
      <dgm:spPr/>
      <dgm:t>
        <a:bodyPr/>
        <a:lstStyle/>
        <a:p>
          <a:endParaRPr lang="en-US"/>
        </a:p>
      </dgm:t>
    </dgm:pt>
    <dgm:pt modelId="{AC817CBE-2F99-4044-9368-4882A44C81E8}" type="sibTrans" cxnId="{F1DE7048-E423-41DE-AD48-974C76BF9687}">
      <dgm:prSet/>
      <dgm:spPr/>
      <dgm:t>
        <a:bodyPr/>
        <a:lstStyle/>
        <a:p>
          <a:endParaRPr lang="en-US"/>
        </a:p>
      </dgm:t>
    </dgm:pt>
    <dgm:pt modelId="{54F641A2-84EB-469E-980C-F4D44C42E37D}">
      <dgm:prSet/>
      <dgm:spPr/>
      <dgm:t>
        <a:bodyPr/>
        <a:lstStyle/>
        <a:p>
          <a:r>
            <a:rPr lang="en-US"/>
            <a:t>Classify the images into the specific group</a:t>
          </a:r>
        </a:p>
      </dgm:t>
    </dgm:pt>
    <dgm:pt modelId="{91C0147C-941C-4D94-8830-5B16437475C4}" type="parTrans" cxnId="{19DC4634-731F-4599-AD82-30DFF7099AFB}">
      <dgm:prSet/>
      <dgm:spPr/>
      <dgm:t>
        <a:bodyPr/>
        <a:lstStyle/>
        <a:p>
          <a:endParaRPr lang="en-US"/>
        </a:p>
      </dgm:t>
    </dgm:pt>
    <dgm:pt modelId="{769ADFE6-26ED-47D5-B39F-A576528B7563}" type="sibTrans" cxnId="{19DC4634-731F-4599-AD82-30DFF7099AFB}">
      <dgm:prSet/>
      <dgm:spPr/>
      <dgm:t>
        <a:bodyPr/>
        <a:lstStyle/>
        <a:p>
          <a:endParaRPr lang="en-US"/>
        </a:p>
      </dgm:t>
    </dgm:pt>
    <dgm:pt modelId="{6CAF8C10-DED1-4F0A-963E-E381A0A1C43E}">
      <dgm:prSet/>
      <dgm:spPr/>
      <dgm:t>
        <a:bodyPr/>
        <a:lstStyle/>
        <a:p>
          <a:r>
            <a:rPr lang="en-US"/>
            <a:t>Applied Random Forest</a:t>
          </a:r>
        </a:p>
      </dgm:t>
    </dgm:pt>
    <dgm:pt modelId="{F7595B26-D42A-42A4-B162-1E7294E103D0}" type="parTrans" cxnId="{A5BD9023-D2EA-4805-B747-AF5D2C7B34AD}">
      <dgm:prSet/>
      <dgm:spPr/>
      <dgm:t>
        <a:bodyPr/>
        <a:lstStyle/>
        <a:p>
          <a:endParaRPr lang="en-US"/>
        </a:p>
      </dgm:t>
    </dgm:pt>
    <dgm:pt modelId="{1F3C9126-D991-4F99-B1F3-FE8BE1997B46}" type="sibTrans" cxnId="{A5BD9023-D2EA-4805-B747-AF5D2C7B34AD}">
      <dgm:prSet/>
      <dgm:spPr/>
      <dgm:t>
        <a:bodyPr/>
        <a:lstStyle/>
        <a:p>
          <a:endParaRPr lang="en-US"/>
        </a:p>
      </dgm:t>
    </dgm:pt>
    <dgm:pt modelId="{BAFDBC3B-99C0-42A8-942A-A5BEBE5390B2}">
      <dgm:prSet/>
      <dgm:spPr/>
      <dgm:t>
        <a:bodyPr/>
        <a:lstStyle/>
        <a:p>
          <a:r>
            <a:rPr lang="en-US"/>
            <a:t>Accuracy= 24.14 %</a:t>
          </a:r>
        </a:p>
      </dgm:t>
    </dgm:pt>
    <dgm:pt modelId="{228235FC-20BB-4A8B-AF4F-26B275B19F1F}" type="parTrans" cxnId="{2273E8D4-AE70-42D5-9172-E5BA51C9DF2A}">
      <dgm:prSet/>
      <dgm:spPr/>
      <dgm:t>
        <a:bodyPr/>
        <a:lstStyle/>
        <a:p>
          <a:endParaRPr lang="en-US"/>
        </a:p>
      </dgm:t>
    </dgm:pt>
    <dgm:pt modelId="{99481C44-7AAC-4EFC-90B5-CF4A6B38EA14}" type="sibTrans" cxnId="{2273E8D4-AE70-42D5-9172-E5BA51C9DF2A}">
      <dgm:prSet/>
      <dgm:spPr/>
      <dgm:t>
        <a:bodyPr/>
        <a:lstStyle/>
        <a:p>
          <a:endParaRPr lang="en-US"/>
        </a:p>
      </dgm:t>
    </dgm:pt>
    <dgm:pt modelId="{09E1D311-C5F1-4B23-A492-AAE85D9065C4}">
      <dgm:prSet/>
      <dgm:spPr/>
      <dgm:t>
        <a:bodyPr/>
        <a:lstStyle/>
        <a:p>
          <a:r>
            <a:rPr lang="en-US"/>
            <a:t>KNN</a:t>
          </a:r>
        </a:p>
      </dgm:t>
    </dgm:pt>
    <dgm:pt modelId="{C2D3F686-D3A9-4C83-8577-448266A1D343}" type="parTrans" cxnId="{5ED3A96A-4184-4725-99D2-CBBBC3D56F07}">
      <dgm:prSet/>
      <dgm:spPr/>
      <dgm:t>
        <a:bodyPr/>
        <a:lstStyle/>
        <a:p>
          <a:endParaRPr lang="en-US"/>
        </a:p>
      </dgm:t>
    </dgm:pt>
    <dgm:pt modelId="{49DB635B-30AB-436D-8FDD-CBAE85E93E94}" type="sibTrans" cxnId="{5ED3A96A-4184-4725-99D2-CBBBC3D56F07}">
      <dgm:prSet/>
      <dgm:spPr/>
      <dgm:t>
        <a:bodyPr/>
        <a:lstStyle/>
        <a:p>
          <a:endParaRPr lang="en-US"/>
        </a:p>
      </dgm:t>
    </dgm:pt>
    <dgm:pt modelId="{97A22E8F-C4CA-4228-BA26-69DDB5C93C49}">
      <dgm:prSet/>
      <dgm:spPr/>
      <dgm:t>
        <a:bodyPr/>
        <a:lstStyle/>
        <a:p>
          <a:r>
            <a:rPr lang="en-US"/>
            <a:t>Accuracy= 28.83 %</a:t>
          </a:r>
        </a:p>
      </dgm:t>
    </dgm:pt>
    <dgm:pt modelId="{68803A73-0912-4196-84D8-78F29D1CF69F}" type="parTrans" cxnId="{CA2443FC-8668-4D05-8D6C-2A758A02DAF3}">
      <dgm:prSet/>
      <dgm:spPr/>
      <dgm:t>
        <a:bodyPr/>
        <a:lstStyle/>
        <a:p>
          <a:endParaRPr lang="en-US"/>
        </a:p>
      </dgm:t>
    </dgm:pt>
    <dgm:pt modelId="{65195643-9A29-4E73-877D-1EAF1016C695}" type="sibTrans" cxnId="{CA2443FC-8668-4D05-8D6C-2A758A02DAF3}">
      <dgm:prSet/>
      <dgm:spPr/>
      <dgm:t>
        <a:bodyPr/>
        <a:lstStyle/>
        <a:p>
          <a:endParaRPr lang="en-US"/>
        </a:p>
      </dgm:t>
    </dgm:pt>
    <dgm:pt modelId="{437E78BB-1F87-49CF-9C56-EF10264895D2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315AF4B2-9088-4E6D-B355-77E0FF5A0D73}" type="parTrans" cxnId="{93C6D94F-E94B-4170-82C4-A7D1E3257C7A}">
      <dgm:prSet/>
      <dgm:spPr/>
      <dgm:t>
        <a:bodyPr/>
        <a:lstStyle/>
        <a:p>
          <a:endParaRPr lang="en-US"/>
        </a:p>
      </dgm:t>
    </dgm:pt>
    <dgm:pt modelId="{39E5DE5D-5AC7-4278-BABB-11AA3D66512A}" type="sibTrans" cxnId="{93C6D94F-E94B-4170-82C4-A7D1E3257C7A}">
      <dgm:prSet/>
      <dgm:spPr/>
      <dgm:t>
        <a:bodyPr/>
        <a:lstStyle/>
        <a:p>
          <a:endParaRPr lang="en-US"/>
        </a:p>
      </dgm:t>
    </dgm:pt>
    <dgm:pt modelId="{D4CCFC48-5F3A-49D8-9713-CA108FEB5F53}">
      <dgm:prSet/>
      <dgm:spPr/>
      <dgm:t>
        <a:bodyPr/>
        <a:lstStyle/>
        <a:p>
          <a:r>
            <a:rPr lang="en-US"/>
            <a:t>Accuracy= 28.83 %</a:t>
          </a:r>
        </a:p>
      </dgm:t>
    </dgm:pt>
    <dgm:pt modelId="{8DD511B8-2A52-430A-B277-99FE49E2B958}" type="parTrans" cxnId="{3510DE1E-7AC0-4CD7-8669-5BF6507C4B3B}">
      <dgm:prSet/>
      <dgm:spPr/>
      <dgm:t>
        <a:bodyPr/>
        <a:lstStyle/>
        <a:p>
          <a:endParaRPr lang="en-US"/>
        </a:p>
      </dgm:t>
    </dgm:pt>
    <dgm:pt modelId="{815218A5-3189-4521-BF41-8799CD46FA9A}" type="sibTrans" cxnId="{3510DE1E-7AC0-4CD7-8669-5BF6507C4B3B}">
      <dgm:prSet/>
      <dgm:spPr/>
      <dgm:t>
        <a:bodyPr/>
        <a:lstStyle/>
        <a:p>
          <a:endParaRPr lang="en-US"/>
        </a:p>
      </dgm:t>
    </dgm:pt>
    <dgm:pt modelId="{FECEC78B-0A60-4B37-86F2-C820A397F94A}" type="pres">
      <dgm:prSet presAssocID="{22882D8B-623B-47C4-9DC8-CF3F028D735C}" presName="diagram" presStyleCnt="0">
        <dgm:presLayoutVars>
          <dgm:dir/>
          <dgm:resizeHandles val="exact"/>
        </dgm:presLayoutVars>
      </dgm:prSet>
      <dgm:spPr/>
    </dgm:pt>
    <dgm:pt modelId="{A4D9861C-C5B1-4A72-AD11-056C30B1F1A0}" type="pres">
      <dgm:prSet presAssocID="{D100C29B-64F3-4B45-9A41-CA0229783492}" presName="node" presStyleLbl="node1" presStyleIdx="0" presStyleCnt="5">
        <dgm:presLayoutVars>
          <dgm:bulletEnabled val="1"/>
        </dgm:presLayoutVars>
      </dgm:prSet>
      <dgm:spPr/>
    </dgm:pt>
    <dgm:pt modelId="{CA2A971B-BD48-4A29-835C-A08BED5E87EE}" type="pres">
      <dgm:prSet presAssocID="{AC817CBE-2F99-4044-9368-4882A44C81E8}" presName="sibTrans" presStyleCnt="0"/>
      <dgm:spPr/>
    </dgm:pt>
    <dgm:pt modelId="{73F513AA-09A8-4E97-84E0-A63334166708}" type="pres">
      <dgm:prSet presAssocID="{54F641A2-84EB-469E-980C-F4D44C42E37D}" presName="node" presStyleLbl="node1" presStyleIdx="1" presStyleCnt="5">
        <dgm:presLayoutVars>
          <dgm:bulletEnabled val="1"/>
        </dgm:presLayoutVars>
      </dgm:prSet>
      <dgm:spPr/>
    </dgm:pt>
    <dgm:pt modelId="{740ED98E-4273-4213-820E-5464E0ECBC4D}" type="pres">
      <dgm:prSet presAssocID="{769ADFE6-26ED-47D5-B39F-A576528B7563}" presName="sibTrans" presStyleCnt="0"/>
      <dgm:spPr/>
    </dgm:pt>
    <dgm:pt modelId="{5ACCF6F5-D359-417F-854F-F5DA78346753}" type="pres">
      <dgm:prSet presAssocID="{6CAF8C10-DED1-4F0A-963E-E381A0A1C43E}" presName="node" presStyleLbl="node1" presStyleIdx="2" presStyleCnt="5">
        <dgm:presLayoutVars>
          <dgm:bulletEnabled val="1"/>
        </dgm:presLayoutVars>
      </dgm:prSet>
      <dgm:spPr/>
    </dgm:pt>
    <dgm:pt modelId="{2BBEA1EB-7501-466A-AE1E-A58AA41C7A45}" type="pres">
      <dgm:prSet presAssocID="{1F3C9126-D991-4F99-B1F3-FE8BE1997B46}" presName="sibTrans" presStyleCnt="0"/>
      <dgm:spPr/>
    </dgm:pt>
    <dgm:pt modelId="{3287DFD9-6927-4D7F-921D-B6FAB70C4950}" type="pres">
      <dgm:prSet presAssocID="{09E1D311-C5F1-4B23-A492-AAE85D9065C4}" presName="node" presStyleLbl="node1" presStyleIdx="3" presStyleCnt="5">
        <dgm:presLayoutVars>
          <dgm:bulletEnabled val="1"/>
        </dgm:presLayoutVars>
      </dgm:prSet>
      <dgm:spPr/>
    </dgm:pt>
    <dgm:pt modelId="{B66EE0B0-3822-4358-B5A7-05F7AD18BD4B}" type="pres">
      <dgm:prSet presAssocID="{49DB635B-30AB-436D-8FDD-CBAE85E93E94}" presName="sibTrans" presStyleCnt="0"/>
      <dgm:spPr/>
    </dgm:pt>
    <dgm:pt modelId="{3B7D86F1-F4F9-4639-906D-7DC90E508327}" type="pres">
      <dgm:prSet presAssocID="{437E78BB-1F87-49CF-9C56-EF10264895D2}" presName="node" presStyleLbl="node1" presStyleIdx="4" presStyleCnt="5">
        <dgm:presLayoutVars>
          <dgm:bulletEnabled val="1"/>
        </dgm:presLayoutVars>
      </dgm:prSet>
      <dgm:spPr/>
    </dgm:pt>
  </dgm:ptLst>
  <dgm:cxnLst>
    <dgm:cxn modelId="{130C4B00-B492-4AD0-B04A-3C63A77AB182}" type="presOf" srcId="{D4CCFC48-5F3A-49D8-9713-CA108FEB5F53}" destId="{3B7D86F1-F4F9-4639-906D-7DC90E508327}" srcOrd="0" destOrd="1" presId="urn:microsoft.com/office/officeart/2005/8/layout/default"/>
    <dgm:cxn modelId="{4D062019-CEB3-4C34-9561-BFB86A530963}" type="presOf" srcId="{437E78BB-1F87-49CF-9C56-EF10264895D2}" destId="{3B7D86F1-F4F9-4639-906D-7DC90E508327}" srcOrd="0" destOrd="0" presId="urn:microsoft.com/office/officeart/2005/8/layout/default"/>
    <dgm:cxn modelId="{3510DE1E-7AC0-4CD7-8669-5BF6507C4B3B}" srcId="{437E78BB-1F87-49CF-9C56-EF10264895D2}" destId="{D4CCFC48-5F3A-49D8-9713-CA108FEB5F53}" srcOrd="0" destOrd="0" parTransId="{8DD511B8-2A52-430A-B277-99FE49E2B958}" sibTransId="{815218A5-3189-4521-BF41-8799CD46FA9A}"/>
    <dgm:cxn modelId="{A5BD9023-D2EA-4805-B747-AF5D2C7B34AD}" srcId="{22882D8B-623B-47C4-9DC8-CF3F028D735C}" destId="{6CAF8C10-DED1-4F0A-963E-E381A0A1C43E}" srcOrd="2" destOrd="0" parTransId="{F7595B26-D42A-42A4-B162-1E7294E103D0}" sibTransId="{1F3C9126-D991-4F99-B1F3-FE8BE1997B46}"/>
    <dgm:cxn modelId="{19DC4634-731F-4599-AD82-30DFF7099AFB}" srcId="{22882D8B-623B-47C4-9DC8-CF3F028D735C}" destId="{54F641A2-84EB-469E-980C-F4D44C42E37D}" srcOrd="1" destOrd="0" parTransId="{91C0147C-941C-4D94-8830-5B16437475C4}" sibTransId="{769ADFE6-26ED-47D5-B39F-A576528B7563}"/>
    <dgm:cxn modelId="{4E104962-1EBB-4E6F-A65A-89EC693954F4}" type="presOf" srcId="{D100C29B-64F3-4B45-9A41-CA0229783492}" destId="{A4D9861C-C5B1-4A72-AD11-056C30B1F1A0}" srcOrd="0" destOrd="0" presId="urn:microsoft.com/office/officeart/2005/8/layout/default"/>
    <dgm:cxn modelId="{F1DE7048-E423-41DE-AD48-974C76BF9687}" srcId="{22882D8B-623B-47C4-9DC8-CF3F028D735C}" destId="{D100C29B-64F3-4B45-9A41-CA0229783492}" srcOrd="0" destOrd="0" parTransId="{7B3BC9EF-A10E-44D5-BF3D-DAAD0FA607D4}" sibTransId="{AC817CBE-2F99-4044-9368-4882A44C81E8}"/>
    <dgm:cxn modelId="{5ED3A96A-4184-4725-99D2-CBBBC3D56F07}" srcId="{22882D8B-623B-47C4-9DC8-CF3F028D735C}" destId="{09E1D311-C5F1-4B23-A492-AAE85D9065C4}" srcOrd="3" destOrd="0" parTransId="{C2D3F686-D3A9-4C83-8577-448266A1D343}" sibTransId="{49DB635B-30AB-436D-8FDD-CBAE85E93E94}"/>
    <dgm:cxn modelId="{FE5AFA6B-019C-4FD8-9254-5FEA2B971E36}" type="presOf" srcId="{6CAF8C10-DED1-4F0A-963E-E381A0A1C43E}" destId="{5ACCF6F5-D359-417F-854F-F5DA78346753}" srcOrd="0" destOrd="0" presId="urn:microsoft.com/office/officeart/2005/8/layout/default"/>
    <dgm:cxn modelId="{93C6D94F-E94B-4170-82C4-A7D1E3257C7A}" srcId="{22882D8B-623B-47C4-9DC8-CF3F028D735C}" destId="{437E78BB-1F87-49CF-9C56-EF10264895D2}" srcOrd="4" destOrd="0" parTransId="{315AF4B2-9088-4E6D-B355-77E0FF5A0D73}" sibTransId="{39E5DE5D-5AC7-4278-BABB-11AA3D66512A}"/>
    <dgm:cxn modelId="{06699FCE-D3D2-4397-9A01-5EBF6E810801}" type="presOf" srcId="{54F641A2-84EB-469E-980C-F4D44C42E37D}" destId="{73F513AA-09A8-4E97-84E0-A63334166708}" srcOrd="0" destOrd="0" presId="urn:microsoft.com/office/officeart/2005/8/layout/default"/>
    <dgm:cxn modelId="{A91343D4-5ACD-407D-8A42-C9F923E6CFAE}" type="presOf" srcId="{22882D8B-623B-47C4-9DC8-CF3F028D735C}" destId="{FECEC78B-0A60-4B37-86F2-C820A397F94A}" srcOrd="0" destOrd="0" presId="urn:microsoft.com/office/officeart/2005/8/layout/default"/>
    <dgm:cxn modelId="{2273E8D4-AE70-42D5-9172-E5BA51C9DF2A}" srcId="{6CAF8C10-DED1-4F0A-963E-E381A0A1C43E}" destId="{BAFDBC3B-99C0-42A8-942A-A5BEBE5390B2}" srcOrd="0" destOrd="0" parTransId="{228235FC-20BB-4A8B-AF4F-26B275B19F1F}" sibTransId="{99481C44-7AAC-4EFC-90B5-CF4A6B38EA14}"/>
    <dgm:cxn modelId="{F3C8A6D6-7D9A-43D1-AF6E-F658F6D8F7EA}" type="presOf" srcId="{BAFDBC3B-99C0-42A8-942A-A5BEBE5390B2}" destId="{5ACCF6F5-D359-417F-854F-F5DA78346753}" srcOrd="0" destOrd="1" presId="urn:microsoft.com/office/officeart/2005/8/layout/default"/>
    <dgm:cxn modelId="{BA69B8F0-A24B-4ED8-B60C-11DEC1DF3E64}" type="presOf" srcId="{09E1D311-C5F1-4B23-A492-AAE85D9065C4}" destId="{3287DFD9-6927-4D7F-921D-B6FAB70C4950}" srcOrd="0" destOrd="0" presId="urn:microsoft.com/office/officeart/2005/8/layout/default"/>
    <dgm:cxn modelId="{403C58F8-9E05-4217-AF4C-454763E83F67}" type="presOf" srcId="{97A22E8F-C4CA-4228-BA26-69DDB5C93C49}" destId="{3287DFD9-6927-4D7F-921D-B6FAB70C4950}" srcOrd="0" destOrd="1" presId="urn:microsoft.com/office/officeart/2005/8/layout/default"/>
    <dgm:cxn modelId="{CA2443FC-8668-4D05-8D6C-2A758A02DAF3}" srcId="{09E1D311-C5F1-4B23-A492-AAE85D9065C4}" destId="{97A22E8F-C4CA-4228-BA26-69DDB5C93C49}" srcOrd="0" destOrd="0" parTransId="{68803A73-0912-4196-84D8-78F29D1CF69F}" sibTransId="{65195643-9A29-4E73-877D-1EAF1016C695}"/>
    <dgm:cxn modelId="{2AC09D2D-5715-4308-92CB-11ADD3A29E22}" type="presParOf" srcId="{FECEC78B-0A60-4B37-86F2-C820A397F94A}" destId="{A4D9861C-C5B1-4A72-AD11-056C30B1F1A0}" srcOrd="0" destOrd="0" presId="urn:microsoft.com/office/officeart/2005/8/layout/default"/>
    <dgm:cxn modelId="{0BE77A46-7100-4EBF-A99A-830369275822}" type="presParOf" srcId="{FECEC78B-0A60-4B37-86F2-C820A397F94A}" destId="{CA2A971B-BD48-4A29-835C-A08BED5E87EE}" srcOrd="1" destOrd="0" presId="urn:microsoft.com/office/officeart/2005/8/layout/default"/>
    <dgm:cxn modelId="{FCF8C7F2-2E53-41F3-BB32-2728C3F804EC}" type="presParOf" srcId="{FECEC78B-0A60-4B37-86F2-C820A397F94A}" destId="{73F513AA-09A8-4E97-84E0-A63334166708}" srcOrd="2" destOrd="0" presId="urn:microsoft.com/office/officeart/2005/8/layout/default"/>
    <dgm:cxn modelId="{09117E49-D0CA-4142-87E1-39B6CAFB1D53}" type="presParOf" srcId="{FECEC78B-0A60-4B37-86F2-C820A397F94A}" destId="{740ED98E-4273-4213-820E-5464E0ECBC4D}" srcOrd="3" destOrd="0" presId="urn:microsoft.com/office/officeart/2005/8/layout/default"/>
    <dgm:cxn modelId="{8279F8F9-66F2-4806-9DAD-4725E266D4EB}" type="presParOf" srcId="{FECEC78B-0A60-4B37-86F2-C820A397F94A}" destId="{5ACCF6F5-D359-417F-854F-F5DA78346753}" srcOrd="4" destOrd="0" presId="urn:microsoft.com/office/officeart/2005/8/layout/default"/>
    <dgm:cxn modelId="{3282B325-4C7D-4707-AE10-B98C5928AFA5}" type="presParOf" srcId="{FECEC78B-0A60-4B37-86F2-C820A397F94A}" destId="{2BBEA1EB-7501-466A-AE1E-A58AA41C7A45}" srcOrd="5" destOrd="0" presId="urn:microsoft.com/office/officeart/2005/8/layout/default"/>
    <dgm:cxn modelId="{FB44D7F8-E3E1-4CBB-9B56-EBFFCE9DFA0B}" type="presParOf" srcId="{FECEC78B-0A60-4B37-86F2-C820A397F94A}" destId="{3287DFD9-6927-4D7F-921D-B6FAB70C4950}" srcOrd="6" destOrd="0" presId="urn:microsoft.com/office/officeart/2005/8/layout/default"/>
    <dgm:cxn modelId="{E09D51BD-6F1C-45C5-A7CB-0B2ED2564D0F}" type="presParOf" srcId="{FECEC78B-0A60-4B37-86F2-C820A397F94A}" destId="{B66EE0B0-3822-4358-B5A7-05F7AD18BD4B}" srcOrd="7" destOrd="0" presId="urn:microsoft.com/office/officeart/2005/8/layout/default"/>
    <dgm:cxn modelId="{59ADAA60-B713-4A61-9375-F8BA1E1FBE96}" type="presParOf" srcId="{FECEC78B-0A60-4B37-86F2-C820A397F94A}" destId="{3B7D86F1-F4F9-4639-906D-7DC90E50832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944FA-F5AC-4E0F-8818-9F657948B211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F1D20-0BB5-4B7D-8649-D463B7F82641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Food is necessity for human life</a:t>
          </a:r>
        </a:p>
      </dsp:txBody>
      <dsp:txXfrm>
        <a:off x="0" y="2703"/>
        <a:ext cx="6900512" cy="921789"/>
      </dsp:txXfrm>
    </dsp:sp>
    <dsp:sp modelId="{7990BAF9-A512-4A95-83D7-EB7EC3BEB2A1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7D471-5307-4ADA-B4D4-0AAAB1153E95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Food crises in Mountainous regions of Pakistan, Kyrgyzstan, and Tajikistan</a:t>
          </a:r>
        </a:p>
      </dsp:txBody>
      <dsp:txXfrm>
        <a:off x="0" y="924492"/>
        <a:ext cx="6900512" cy="921789"/>
      </dsp:txXfrm>
    </dsp:sp>
    <dsp:sp modelId="{C21B065A-8FA4-410E-9E07-657BF4474D57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DAAFD-319E-417C-AAFC-0E3C8ACC04DC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Disease in tomatoes are favored by cool and wet weather</a:t>
          </a:r>
        </a:p>
      </dsp:txBody>
      <dsp:txXfrm>
        <a:off x="0" y="1846281"/>
        <a:ext cx="6900512" cy="921789"/>
      </dsp:txXfrm>
    </dsp:sp>
    <dsp:sp modelId="{BDA5E8EE-F824-4D67-A57F-0BCEF42E670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B0365-5F43-40B7-AE86-CC7BAAAFC901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New and noble idea</a:t>
          </a:r>
        </a:p>
      </dsp:txBody>
      <dsp:txXfrm>
        <a:off x="0" y="2768070"/>
        <a:ext cx="6900512" cy="921789"/>
      </dsp:txXfrm>
    </dsp:sp>
    <dsp:sp modelId="{FD3960AB-2AEB-4054-A103-2E905CC60136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A74CF-B168-446E-B42A-163F0D0D8951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Simple Web application</a:t>
          </a:r>
        </a:p>
      </dsp:txBody>
      <dsp:txXfrm>
        <a:off x="0" y="3689859"/>
        <a:ext cx="6900512" cy="921789"/>
      </dsp:txXfrm>
    </dsp:sp>
    <dsp:sp modelId="{701E44A8-34BE-4DF7-A20C-0B8FB79CEC0B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CC8EF-42AF-45DC-AF0F-7063A94EA4F5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Not only limited tomatoes </a:t>
          </a:r>
        </a:p>
      </dsp:txBody>
      <dsp:txXfrm>
        <a:off x="0" y="4611648"/>
        <a:ext cx="6900512" cy="921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45A4E-C97F-416F-BC2C-F635EB9CA740}">
      <dsp:nvSpPr>
        <dsp:cNvPr id="0" name=""/>
        <dsp:cNvSpPr/>
      </dsp:nvSpPr>
      <dsp:spPr>
        <a:xfrm>
          <a:off x="0" y="0"/>
          <a:ext cx="5073292" cy="10614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any previous research in targeted area (Gilgit-Baltistan and Central Asia)</a:t>
          </a:r>
        </a:p>
      </dsp:txBody>
      <dsp:txXfrm>
        <a:off x="31088" y="31088"/>
        <a:ext cx="3803757" cy="999237"/>
      </dsp:txXfrm>
    </dsp:sp>
    <dsp:sp modelId="{D5671A46-F990-40FC-9C00-7FE7203679FE}">
      <dsp:nvSpPr>
        <dsp:cNvPr id="0" name=""/>
        <dsp:cNvSpPr/>
      </dsp:nvSpPr>
      <dsp:spPr>
        <a:xfrm>
          <a:off x="378849" y="1208832"/>
          <a:ext cx="5073292" cy="10614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Solely focused on mountainous area</a:t>
          </a:r>
        </a:p>
      </dsp:txBody>
      <dsp:txXfrm>
        <a:off x="409937" y="1239920"/>
        <a:ext cx="3942347" cy="999237"/>
      </dsp:txXfrm>
    </dsp:sp>
    <dsp:sp modelId="{C99A4729-9E9D-43A6-88BB-A3425EBCE453}">
      <dsp:nvSpPr>
        <dsp:cNvPr id="0" name=""/>
        <dsp:cNvSpPr/>
      </dsp:nvSpPr>
      <dsp:spPr>
        <a:xfrm>
          <a:off x="757699" y="2417664"/>
          <a:ext cx="5073292" cy="10614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Aims to improve life</a:t>
          </a:r>
        </a:p>
      </dsp:txBody>
      <dsp:txXfrm>
        <a:off x="788787" y="2448752"/>
        <a:ext cx="3942347" cy="999237"/>
      </dsp:txXfrm>
    </dsp:sp>
    <dsp:sp modelId="{96DF7940-9C40-475A-B4B4-046004E2F64D}">
      <dsp:nvSpPr>
        <dsp:cNvPr id="0" name=""/>
        <dsp:cNvSpPr/>
      </dsp:nvSpPr>
      <dsp:spPr>
        <a:xfrm>
          <a:off x="1136549" y="3626496"/>
          <a:ext cx="5073292" cy="10614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First research in Mountainous regions of Pak, Kyrgyzstan, and Tajikistan</a:t>
          </a:r>
        </a:p>
      </dsp:txBody>
      <dsp:txXfrm>
        <a:off x="1167637" y="3657584"/>
        <a:ext cx="3942347" cy="999237"/>
      </dsp:txXfrm>
    </dsp:sp>
    <dsp:sp modelId="{0C1355C5-3470-4C6A-AE34-128B5031B154}">
      <dsp:nvSpPr>
        <dsp:cNvPr id="0" name=""/>
        <dsp:cNvSpPr/>
      </dsp:nvSpPr>
      <dsp:spPr>
        <a:xfrm>
          <a:off x="1515398" y="4835329"/>
          <a:ext cx="5073292" cy="10614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Applying more Image processing and Machine Learning techniques</a:t>
          </a:r>
        </a:p>
      </dsp:txBody>
      <dsp:txXfrm>
        <a:off x="1546486" y="4866417"/>
        <a:ext cx="3942347" cy="999237"/>
      </dsp:txXfrm>
    </dsp:sp>
    <dsp:sp modelId="{DE593071-D934-4EE2-B617-541827696367}">
      <dsp:nvSpPr>
        <dsp:cNvPr id="0" name=""/>
        <dsp:cNvSpPr/>
      </dsp:nvSpPr>
      <dsp:spPr>
        <a:xfrm>
          <a:off x="4383373" y="7754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538605" y="775421"/>
        <a:ext cx="379454" cy="519163"/>
      </dsp:txXfrm>
    </dsp:sp>
    <dsp:sp modelId="{EB6BF6B8-F243-4012-B711-BCFB7B34765E}">
      <dsp:nvSpPr>
        <dsp:cNvPr id="0" name=""/>
        <dsp:cNvSpPr/>
      </dsp:nvSpPr>
      <dsp:spPr>
        <a:xfrm>
          <a:off x="4762222" y="1984254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917454" y="1984254"/>
        <a:ext cx="379454" cy="519163"/>
      </dsp:txXfrm>
    </dsp:sp>
    <dsp:sp modelId="{DB820E35-309E-4ED7-8D52-8789B2122BBF}">
      <dsp:nvSpPr>
        <dsp:cNvPr id="0" name=""/>
        <dsp:cNvSpPr/>
      </dsp:nvSpPr>
      <dsp:spPr>
        <a:xfrm>
          <a:off x="5141072" y="3175396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296304" y="3175396"/>
        <a:ext cx="379454" cy="519163"/>
      </dsp:txXfrm>
    </dsp:sp>
    <dsp:sp modelId="{7AB965B9-BC74-4B7C-9033-EBC7A3275256}">
      <dsp:nvSpPr>
        <dsp:cNvPr id="0" name=""/>
        <dsp:cNvSpPr/>
      </dsp:nvSpPr>
      <dsp:spPr>
        <a:xfrm>
          <a:off x="5519922" y="43960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675154" y="4396021"/>
        <a:ext cx="379454" cy="519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676FA-9522-4A75-97E0-F43743805840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7177E-310B-4DA1-9C56-63BD311A62C1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It is a technique to divide image into multiple segments or regions</a:t>
          </a:r>
        </a:p>
      </dsp:txBody>
      <dsp:txXfrm>
        <a:off x="0" y="0"/>
        <a:ext cx="6900512" cy="1384035"/>
      </dsp:txXfrm>
    </dsp:sp>
    <dsp:sp modelId="{13BFB02D-D49E-4A55-9288-C2EF305B517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159A9-83F2-45D1-B8C8-B2A088F70DF7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Segments corresponds to different objects</a:t>
          </a:r>
        </a:p>
      </dsp:txBody>
      <dsp:txXfrm>
        <a:off x="0" y="1384035"/>
        <a:ext cx="6900512" cy="1384035"/>
      </dsp:txXfrm>
    </dsp:sp>
    <dsp:sp modelId="{10C8A4B6-81B7-4D89-88FB-1D2835E6976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911A4-E4F4-467A-A071-6B4B205B7BBC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Goal is to partition into meaningful regions</a:t>
          </a:r>
        </a:p>
      </dsp:txBody>
      <dsp:txXfrm>
        <a:off x="0" y="2768070"/>
        <a:ext cx="6900512" cy="1384035"/>
      </dsp:txXfrm>
    </dsp:sp>
    <dsp:sp modelId="{CD4D8841-55E3-4BE9-A7BA-5B5322B2E873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4FBB9-364E-4695-ABA5-710D007C0DF1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Helps to extract features</a:t>
          </a:r>
        </a:p>
      </dsp:txBody>
      <dsp:txXfrm>
        <a:off x="0" y="4152105"/>
        <a:ext cx="6900512" cy="1384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9861C-C5B1-4A72-AD11-056C30B1F1A0}">
      <dsp:nvSpPr>
        <dsp:cNvPr id="0" name=""/>
        <dsp:cNvSpPr/>
      </dsp:nvSpPr>
      <dsp:spPr>
        <a:xfrm>
          <a:off x="472505" y="2282"/>
          <a:ext cx="2724677" cy="16348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Machine Learning techniques</a:t>
          </a:r>
        </a:p>
      </dsp:txBody>
      <dsp:txXfrm>
        <a:off x="472505" y="2282"/>
        <a:ext cx="2724677" cy="1634806"/>
      </dsp:txXfrm>
    </dsp:sp>
    <dsp:sp modelId="{73F513AA-09A8-4E97-84E0-A63334166708}">
      <dsp:nvSpPr>
        <dsp:cNvPr id="0" name=""/>
        <dsp:cNvSpPr/>
      </dsp:nvSpPr>
      <dsp:spPr>
        <a:xfrm>
          <a:off x="3469650" y="2282"/>
          <a:ext cx="2724677" cy="1634806"/>
        </a:xfrm>
        <a:prstGeom prst="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Classify the images into the specific group</a:t>
          </a:r>
        </a:p>
      </dsp:txBody>
      <dsp:txXfrm>
        <a:off x="3469650" y="2282"/>
        <a:ext cx="2724677" cy="1634806"/>
      </dsp:txXfrm>
    </dsp:sp>
    <dsp:sp modelId="{5ACCF6F5-D359-417F-854F-F5DA78346753}">
      <dsp:nvSpPr>
        <dsp:cNvPr id="0" name=""/>
        <dsp:cNvSpPr/>
      </dsp:nvSpPr>
      <dsp:spPr>
        <a:xfrm>
          <a:off x="472505" y="1909556"/>
          <a:ext cx="2724677" cy="1634806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Applied Random Forest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Accuracy= 24.14 %</a:t>
          </a:r>
        </a:p>
      </dsp:txBody>
      <dsp:txXfrm>
        <a:off x="472505" y="1909556"/>
        <a:ext cx="2724677" cy="1634806"/>
      </dsp:txXfrm>
    </dsp:sp>
    <dsp:sp modelId="{3287DFD9-6927-4D7F-921D-B6FAB70C4950}">
      <dsp:nvSpPr>
        <dsp:cNvPr id="0" name=""/>
        <dsp:cNvSpPr/>
      </dsp:nvSpPr>
      <dsp:spPr>
        <a:xfrm>
          <a:off x="3469650" y="1909556"/>
          <a:ext cx="2724677" cy="1634806"/>
        </a:xfrm>
        <a:prstGeom prst="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KNN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Accuracy= 28.83 %</a:t>
          </a:r>
        </a:p>
      </dsp:txBody>
      <dsp:txXfrm>
        <a:off x="3469650" y="1909556"/>
        <a:ext cx="2724677" cy="1634806"/>
      </dsp:txXfrm>
    </dsp:sp>
    <dsp:sp modelId="{3B7D86F1-F4F9-4639-906D-7DC90E508327}">
      <dsp:nvSpPr>
        <dsp:cNvPr id="0" name=""/>
        <dsp:cNvSpPr/>
      </dsp:nvSpPr>
      <dsp:spPr>
        <a:xfrm>
          <a:off x="1971077" y="3816830"/>
          <a:ext cx="2724677" cy="1634806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Decision Tree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Accuracy= 28.83 %</a:t>
          </a:r>
        </a:p>
      </dsp:txBody>
      <dsp:txXfrm>
        <a:off x="1971077" y="3816830"/>
        <a:ext cx="2724677" cy="1634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6C84-8F17-21B9-DFED-AADC0C0B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2C173-A551-9499-84B3-38D00114B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028E4-F502-2BD1-4213-037C2D14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1FF82-C272-F1BF-B0F6-CF56A75C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F813-BC70-E85B-7B42-3DF105A7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668D-F3B5-024A-E258-ED868DC5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B579E-7148-5F2F-017E-65024C4BB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A98F0-CAA4-054C-2B43-923E5A5D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EC9F-107B-AD23-6CB2-425AB148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7F6C-26F1-A2E1-7F6D-FFFBFAD8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4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1AA9E-6C08-8DE7-4BCE-0E6D1D7C1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E97BC-D522-9DE3-7754-7CB550D55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E2A8-F1AF-1A2A-1CDE-75CFCA8E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2A94D-9D0B-2B44-047B-9B7AB2D7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1456-C5F8-81D0-ADB1-3D2C1D97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4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6EE6-CDF2-2606-2F5C-8EE77540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1CED-A0BB-C2EC-544C-990F60FFD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D7462-D6E5-62CF-4367-87B9FB1E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CE8D4-C3A9-CB15-E79D-39E7B9FC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B4DF2-3BE9-3313-94DE-0CE5FCA7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E585-600E-14AB-119F-474CF215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17495-AA27-308A-ABDD-FA2EE1D83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0B1D-315B-EE95-AF1D-667DDF00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97E92-FCAD-023E-F312-247A6793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4CC3-4DA6-060D-BCE6-01BB3B5F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7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D7B2-8F25-1E97-7A69-81AFB707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F94D-DE8C-F6C7-2C7A-44C365D72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2BC35-0996-C9B0-4734-3750A75FE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C78BC-3C3D-7187-6111-22711856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8623C-7DA3-A8F0-7EF2-FCFCBAD3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2DF46-53B4-ABB5-1D30-B2C16C12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9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CB11-039F-737D-053D-E0A5A0C5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111D3-6FE9-F6FC-83AC-BB49AEDD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78B15-A452-66F6-79A8-A2743F896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6602B-191C-96DC-434E-C5744661E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10B4A-59C4-AFCD-E99B-E4AD36257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B1597-D500-BC70-B236-F0E5291E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0FCD3-B05B-884D-AC5A-2F231E2B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DDBA8-663E-64A6-CF84-24B02136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2518-C31F-5F18-DB85-72C97B29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5CD5C-5AF1-EA5A-CD1A-A8A7CA2A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BF521-DC19-5CA5-AADE-432252E7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8742B-661C-E1B8-DA45-5E65544F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3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32F57-DFF9-06FF-3B6D-D7AA6561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671EC-ED1F-5217-D0BE-97C2CAA9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77FA6-7725-CB53-CF58-090A3621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1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DDE2-90C2-4F1A-85A1-90F64C63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6107-7597-3A2B-7550-78FF9BC6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5BBD2-8D3C-04F1-9582-5517ED847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40E17-C592-F97A-FF47-284BDD9B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961BB-CA08-ACE3-F8E7-A594499E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8AA88-4ED5-52B8-DA15-DF898786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4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3758-BED6-11B0-3BA0-734C29D9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62142-CCA5-8178-A989-1328D092D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5CE30-A357-DD83-5A55-3D0290350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5E712-A255-06D0-EA99-18B735D7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747D6-C0C9-3F2B-5224-4DBB4C41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929B1-4068-029C-EFB5-1268149A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34E4E-CEB1-5E21-36C4-B00E8C78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241B5-7743-4E5F-A54B-A9F3A730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2C9A-5BCA-397D-2A56-2248BAC83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45A4F-F7A1-494E-BAB5-D1FD714626E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6A53-8DDC-450E-630A-824A58802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D2304-3E7A-3231-8C46-45C4A944B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2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tomatoes growing on a vine&#10;&#10;Description automatically generated with low confidence">
            <a:extLst>
              <a:ext uri="{FF2B5EF4-FFF2-40B4-BE49-F238E27FC236}">
                <a16:creationId xmlns:a16="http://schemas.microsoft.com/office/drawing/2014/main" id="{3097804B-641F-ACD5-C23E-B7A3D24F8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1" b="66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EEA05-470F-123C-A5B1-517AFF2B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b="1">
                <a:solidFill>
                  <a:schemeClr val="tx1">
                    <a:lumMod val="85000"/>
                    <a:lumOff val="15000"/>
                  </a:schemeClr>
                </a:solidFill>
              </a:rPr>
              <a:t>Tomato Leaf Disease Detection Based on Image Processing and Machine Learning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8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7D426-180A-852B-1D06-4A2FD523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/>
              <a:t>Image Enhancement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1BCD-4842-03B8-B64B-AF61B1D02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Usually done to reduce negative impact caused by filters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Improve visual quality of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Make images more clear, crisp, and visually appealing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Highlights specific features</a:t>
            </a:r>
          </a:p>
        </p:txBody>
      </p:sp>
      <p:pic>
        <p:nvPicPr>
          <p:cNvPr id="5" name="Picture 4" descr="Digital camera lens close up">
            <a:extLst>
              <a:ext uri="{FF2B5EF4-FFF2-40B4-BE49-F238E27FC236}">
                <a16:creationId xmlns:a16="http://schemas.microsoft.com/office/drawing/2014/main" id="{A61B91A0-6966-219A-9A1B-504DEE263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9" r="2609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8565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950DF-1A7C-C557-19C0-5E770F2E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 Inverse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9EBC9-09FF-73F5-542D-741C58619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Improve visual quality of image</a:t>
            </a:r>
          </a:p>
          <a:p>
            <a:r>
              <a:rPr lang="en-US" sz="2000"/>
              <a:t>Works by reversing pixel values</a:t>
            </a:r>
          </a:p>
          <a:p>
            <a:r>
              <a:rPr lang="en-US" sz="2000"/>
              <a:t>Values must be normalized to range of 0 to 1</a:t>
            </a:r>
          </a:p>
          <a:p>
            <a:r>
              <a:rPr lang="en-US" sz="2000"/>
              <a:t>Then apply image inverse using this formula</a:t>
            </a:r>
          </a:p>
          <a:p>
            <a:pPr lvl="1"/>
            <a:r>
              <a:rPr lang="en-US" sz="2000"/>
              <a:t>Inverse = 1 - value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50515-83FC-16A1-E9AA-63B642AA91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525688"/>
            <a:ext cx="6253212" cy="287647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285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1CFDD-D849-EACC-BFF0-86CD4FFC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CB0D-A5E6-0C24-D928-4C6CD3892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Improves quality of image</a:t>
            </a:r>
          </a:p>
          <a:p>
            <a:r>
              <a:rPr lang="en-US" sz="2000"/>
              <a:t>Increase contrast and visual appeal</a:t>
            </a:r>
          </a:p>
          <a:p>
            <a:r>
              <a:rPr lang="en-US" sz="2000"/>
              <a:t>Compressing the range of pixel values</a:t>
            </a:r>
          </a:p>
          <a:p>
            <a:r>
              <a:rPr lang="en-US" sz="2000">
                <a:effectLst/>
              </a:rPr>
              <a:t>output = c * log(1 + input)</a:t>
            </a:r>
          </a:p>
          <a:p>
            <a:pPr lvl="1"/>
            <a:r>
              <a:rPr lang="en-US" sz="2000">
                <a:effectLst/>
              </a:rPr>
              <a:t>Input is original image</a:t>
            </a:r>
          </a:p>
          <a:p>
            <a:pPr lvl="1"/>
            <a:r>
              <a:rPr lang="en-US" sz="2000"/>
              <a:t>C is constant to control contrast </a:t>
            </a:r>
            <a:endParaRPr lang="en-US" sz="2000">
              <a:effectLst/>
            </a:endParaRPr>
          </a:p>
          <a:p>
            <a:endParaRPr lang="en-US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3B46910F-C9A4-CE16-B5AF-897850EC9E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99" y="1782981"/>
            <a:ext cx="4394853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097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E2D1C-A4F2-60CD-BA58-F911F8C9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Histogram Equalization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4A546-8A0A-3048-FA5D-FFEC0532A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Image enhancement technique</a:t>
            </a:r>
          </a:p>
          <a:p>
            <a:r>
              <a:rPr lang="en-US" sz="2000"/>
              <a:t>Enhance visual appeal</a:t>
            </a:r>
          </a:p>
          <a:p>
            <a:r>
              <a:rPr lang="en-US" sz="2000"/>
              <a:t>Adjust pixel values so that they are evenly distributed</a:t>
            </a:r>
          </a:p>
          <a:p>
            <a:r>
              <a:rPr lang="en-US" sz="2000"/>
              <a:t>Helps in visibility of features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EBEBF-E8A1-9043-A1DC-1938D454F6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873" y="1782981"/>
            <a:ext cx="4754105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038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C7663-BA7D-D2EC-E523-13C42028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 b="1"/>
              <a:t>Image Segmentation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42C86E-17B6-B938-7149-17A8AEF3F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83445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641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5FDB-2CE2-4C56-D8FA-B0E00D3B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Otsu Segmentation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7317-1596-FF36-0ABE-2214D1CC8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Named after </a:t>
            </a:r>
            <a:r>
              <a:rPr lang="en-US" sz="2200" dirty="0">
                <a:effectLst/>
              </a:rPr>
              <a:t>Nobuyuki Otsu</a:t>
            </a:r>
            <a:endParaRPr lang="en-US" sz="2200" dirty="0"/>
          </a:p>
          <a:p>
            <a:r>
              <a:rPr lang="en-US" sz="2200" dirty="0"/>
              <a:t>It is used for image thresholding</a:t>
            </a:r>
          </a:p>
          <a:p>
            <a:r>
              <a:rPr lang="en-US" sz="2200" dirty="0"/>
              <a:t>Thresholding: divide image into regions based on pixel values intensity</a:t>
            </a:r>
          </a:p>
          <a:p>
            <a:r>
              <a:rPr lang="en-US" sz="2200" dirty="0"/>
              <a:t>Maximize variance between two regions</a:t>
            </a:r>
          </a:p>
          <a:p>
            <a:r>
              <a:rPr lang="en-US" sz="2200" dirty="0"/>
              <a:t>Variance results to distinct between regions </a:t>
            </a:r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A9B4D-AC7D-1942-C86A-690E1F1F6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" r="4254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0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BB19C-BCDB-B1CA-1488-7F49F38D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Feature Extraction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8A38-5A72-8E37-F274-9DB37626D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Process to extract features which helps to classify image</a:t>
            </a:r>
          </a:p>
          <a:p>
            <a:r>
              <a:rPr lang="en-US" sz="2200" dirty="0"/>
              <a:t>Goal is to find and extract most important info while ignoring redundant info in image</a:t>
            </a:r>
          </a:p>
          <a:p>
            <a:r>
              <a:rPr lang="en-US" sz="2200" dirty="0"/>
              <a:t>37 different features have been extracted using Gabor, Roberts, Sobel, and Prewitt.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BB8B0-2E4D-0B6F-1661-7B1F053D8E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9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6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A79C7-2555-423B-A264-E760BBA3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Classification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88DDC5-D374-0C8B-138F-79D2B25F6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77315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77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CE24F5-9F85-5676-A869-8DB38B8C3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3" b="738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5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D8B17-83D8-E0DF-4C17-72EA95C5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 b="1"/>
              <a:t>Agenda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omputer, indoor, open&#10;&#10;Description automatically generated">
            <a:extLst>
              <a:ext uri="{FF2B5EF4-FFF2-40B4-BE49-F238E27FC236}">
                <a16:creationId xmlns:a16="http://schemas.microsoft.com/office/drawing/2014/main" id="{25E010CB-4CC8-718F-5C60-B5814DF22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9" r="3430" b="-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0246-A1F1-8202-DB0D-AE58290E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Introduction</a:t>
            </a:r>
            <a:endParaRPr lang="en-US" sz="3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Novelty and Contribution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Image Acquisition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Pre-Processing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Image Enhancement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Image Segmentation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Feature Extraction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Classification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Conclusion</a:t>
            </a:r>
          </a:p>
        </p:txBody>
      </p:sp>
      <p:sp>
        <p:nvSpPr>
          <p:cNvPr id="1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27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30F88-E82A-DB78-719A-6176BB18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 b="1"/>
              <a:t>Introduction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0E7897-81FE-5CD9-6E39-EA0674E70E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31694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58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1A663-2CB5-86DA-8AFB-DDD09417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b="1"/>
              <a:t>Novelty and Contribution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AD35ED-D8B9-00E7-8F43-BEF2268C5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93213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43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11739-B690-3A1E-0921-2F5043C0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/>
              <a:t>Image Acquisition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F60C-DE68-F77B-9FB6-CDF9743B3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Multiple Datasets will be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One dataset from Kaggle will be solely used for training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Dataset size is approx. 3 gb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One dataset taken from University of Malakand, Pakistan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One local dataset for testing purpose</a:t>
            </a:r>
          </a:p>
        </p:txBody>
      </p:sp>
      <p:pic>
        <p:nvPicPr>
          <p:cNvPr id="5" name="Picture 4" descr="A green leaf on a grey surface&#10;&#10;Description automatically generated with medium confidence">
            <a:extLst>
              <a:ext uri="{FF2B5EF4-FFF2-40B4-BE49-F238E27FC236}">
                <a16:creationId xmlns:a16="http://schemas.microsoft.com/office/drawing/2014/main" id="{DCE222B9-FD29-37F2-8443-8105C1E4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495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F733-D428-4559-9928-2F9F198E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Pre-Processing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612C1-DF2C-2FFF-356A-F37A434A2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Prepares image for further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Improve quality of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Noise removing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Salt and pepper removing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Image resizing</a:t>
            </a:r>
          </a:p>
        </p:txBody>
      </p:sp>
    </p:spTree>
    <p:extLst>
      <p:ext uri="{BB962C8B-B14F-4D97-AF65-F5344CB8AC3E}">
        <p14:creationId xmlns:p14="http://schemas.microsoft.com/office/powerpoint/2010/main" val="195501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26335-79B4-D0B0-2191-5F74430B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Filter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CE6A-E70C-68FE-0B46-2CC7FBED1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/>
              <a:t>Advantages</a:t>
            </a:r>
          </a:p>
          <a:p>
            <a:pPr lvl="1"/>
            <a:r>
              <a:rPr lang="en-US" sz="1200"/>
              <a:t>Remove noise</a:t>
            </a:r>
          </a:p>
          <a:p>
            <a:pPr lvl="1"/>
            <a:r>
              <a:rPr lang="en-US" sz="1200"/>
              <a:t>Improves quality: Brightens image</a:t>
            </a:r>
          </a:p>
          <a:p>
            <a:r>
              <a:rPr lang="en-US" sz="1200"/>
              <a:t>Disadvantages</a:t>
            </a:r>
          </a:p>
          <a:p>
            <a:pPr lvl="1"/>
            <a:r>
              <a:rPr lang="en-US" sz="1200"/>
              <a:t>Edges get blurred</a:t>
            </a:r>
          </a:p>
          <a:p>
            <a:pPr lvl="1"/>
            <a:r>
              <a:rPr lang="en-US" sz="1200"/>
              <a:t>Reduce resolution</a:t>
            </a:r>
          </a:p>
          <a:p>
            <a:pPr lvl="1"/>
            <a:endParaRPr lang="en-US" sz="1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F1A7A8-B250-9C51-D7AE-2F9A6F501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50" y="2290936"/>
            <a:ext cx="8080308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1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70523-A2A7-8E09-5E05-660DFD45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Median Filter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33A74-6579-F881-5701-1564937BE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432582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Non-linear filter</a:t>
            </a:r>
          </a:p>
          <a:p>
            <a:r>
              <a:rPr lang="en-US" sz="2200" dirty="0"/>
              <a:t>Advantages</a:t>
            </a:r>
          </a:p>
          <a:p>
            <a:pPr lvl="1"/>
            <a:r>
              <a:rPr lang="en-US" sz="2200" dirty="0"/>
              <a:t>Remove Salt-and –pepper noise</a:t>
            </a:r>
          </a:p>
          <a:p>
            <a:pPr marL="0"/>
            <a:endParaRPr lang="en-US" sz="2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17F435-7FA7-1207-CAA5-6064959C61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59644A-52FC-11E7-B897-159B00AC6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2" y="1917149"/>
            <a:ext cx="11082762" cy="425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2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ACE65-80AC-06EA-EE63-FC9EB4A2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Gaussian Filter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BBE1-7594-3068-4205-B7EC08CE3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Used to remove unnecessary noise</a:t>
            </a:r>
          </a:p>
          <a:p>
            <a:r>
              <a:rPr lang="en-US" sz="2200" dirty="0"/>
              <a:t>Smoothing filter</a:t>
            </a:r>
          </a:p>
          <a:p>
            <a:r>
              <a:rPr lang="en-US" sz="2200" dirty="0"/>
              <a:t>Apply weighted average to pixel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C28677-3A29-3CC1-EEC5-38FF547ECC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56" y="2290936"/>
            <a:ext cx="7958495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3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468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Tomato Leaf Disease Detection Based on Image Processing and Machine Learning</vt:lpstr>
      <vt:lpstr>Agenda</vt:lpstr>
      <vt:lpstr>Introduction</vt:lpstr>
      <vt:lpstr>Novelty and Contribution</vt:lpstr>
      <vt:lpstr>Image Acquisition</vt:lpstr>
      <vt:lpstr>Pre-Processing </vt:lpstr>
      <vt:lpstr>Mean Filter</vt:lpstr>
      <vt:lpstr>Median Filter</vt:lpstr>
      <vt:lpstr>Gaussian Filter</vt:lpstr>
      <vt:lpstr>Image Enhancement</vt:lpstr>
      <vt:lpstr>Image Inverse</vt:lpstr>
      <vt:lpstr>Log Transformation</vt:lpstr>
      <vt:lpstr>Histogram Equalization</vt:lpstr>
      <vt:lpstr>Image Segmentation</vt:lpstr>
      <vt:lpstr>Otsu Segmentation</vt:lpstr>
      <vt:lpstr>Feature Extraction</vt:lpstr>
      <vt:lpstr>Classification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Tomato Leaf Disease Detection Based on Image Processing and Machine Learning</dc:title>
  <dc:creator>Arfan Shah</dc:creator>
  <cp:lastModifiedBy>Arfan Shah</cp:lastModifiedBy>
  <cp:revision>7</cp:revision>
  <dcterms:created xsi:type="dcterms:W3CDTF">2023-01-01T04:05:37Z</dcterms:created>
  <dcterms:modified xsi:type="dcterms:W3CDTF">2023-03-07T07:10:46Z</dcterms:modified>
</cp:coreProperties>
</file>