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7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D686E-A7A8-414E-9304-2AFD7F1B0687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8E80A0-E43F-4778-A37C-91293B9C33A2}">
      <dgm:prSet/>
      <dgm:spPr/>
      <dgm:t>
        <a:bodyPr/>
        <a:lstStyle/>
        <a:p>
          <a:r>
            <a:rPr lang="en-US"/>
            <a:t>Food is necessity for human life</a:t>
          </a:r>
        </a:p>
      </dgm:t>
    </dgm:pt>
    <dgm:pt modelId="{85C4C59D-5C81-48C3-B5FB-EABF34960231}" type="parTrans" cxnId="{158D8A21-0962-4195-BEC3-C1CA994673D8}">
      <dgm:prSet/>
      <dgm:spPr/>
      <dgm:t>
        <a:bodyPr/>
        <a:lstStyle/>
        <a:p>
          <a:endParaRPr lang="en-US"/>
        </a:p>
      </dgm:t>
    </dgm:pt>
    <dgm:pt modelId="{FE20F250-92F6-4DA3-89E4-6F9C07153C64}" type="sibTrans" cxnId="{158D8A21-0962-4195-BEC3-C1CA994673D8}">
      <dgm:prSet/>
      <dgm:spPr/>
      <dgm:t>
        <a:bodyPr/>
        <a:lstStyle/>
        <a:p>
          <a:endParaRPr lang="en-US"/>
        </a:p>
      </dgm:t>
    </dgm:pt>
    <dgm:pt modelId="{2C21CC21-9C6D-4784-A4FA-9319CF7189F1}">
      <dgm:prSet/>
      <dgm:spPr/>
      <dgm:t>
        <a:bodyPr/>
        <a:lstStyle/>
        <a:p>
          <a:r>
            <a:rPr lang="en-US"/>
            <a:t>Disease in tomatoes are favored by cool and wet weather</a:t>
          </a:r>
        </a:p>
      </dgm:t>
    </dgm:pt>
    <dgm:pt modelId="{2513A769-9A86-4FC7-B79C-935CAEDB0FFC}" type="parTrans" cxnId="{9560E145-E2B8-4698-90CA-25F6A4C5409F}">
      <dgm:prSet/>
      <dgm:spPr/>
      <dgm:t>
        <a:bodyPr/>
        <a:lstStyle/>
        <a:p>
          <a:endParaRPr lang="en-US"/>
        </a:p>
      </dgm:t>
    </dgm:pt>
    <dgm:pt modelId="{D6F2729E-E43A-4B0E-A533-C66E4B96A523}" type="sibTrans" cxnId="{9560E145-E2B8-4698-90CA-25F6A4C5409F}">
      <dgm:prSet/>
      <dgm:spPr/>
      <dgm:t>
        <a:bodyPr/>
        <a:lstStyle/>
        <a:p>
          <a:endParaRPr lang="en-US"/>
        </a:p>
      </dgm:t>
    </dgm:pt>
    <dgm:pt modelId="{AE5AE7BE-7EDE-47F4-A383-832B5A4EBDAA}">
      <dgm:prSet/>
      <dgm:spPr/>
      <dgm:t>
        <a:bodyPr/>
        <a:lstStyle/>
        <a:p>
          <a:r>
            <a:rPr lang="en-US"/>
            <a:t>Food crises in Mountainous regions of Pakistan, Kyrgyzstan, and Tajikistan</a:t>
          </a:r>
        </a:p>
      </dgm:t>
    </dgm:pt>
    <dgm:pt modelId="{6FD6E1BE-EA00-41E2-8D96-65E7D86450DE}" type="parTrans" cxnId="{2E2884D1-B5B2-439D-8058-6CFD1C26C5FF}">
      <dgm:prSet/>
      <dgm:spPr/>
      <dgm:t>
        <a:bodyPr/>
        <a:lstStyle/>
        <a:p>
          <a:endParaRPr lang="en-US"/>
        </a:p>
      </dgm:t>
    </dgm:pt>
    <dgm:pt modelId="{59C5EFA3-283E-421B-A804-AFB379A8A0F9}" type="sibTrans" cxnId="{2E2884D1-B5B2-439D-8058-6CFD1C26C5FF}">
      <dgm:prSet/>
      <dgm:spPr/>
      <dgm:t>
        <a:bodyPr/>
        <a:lstStyle/>
        <a:p>
          <a:endParaRPr lang="en-US"/>
        </a:p>
      </dgm:t>
    </dgm:pt>
    <dgm:pt modelId="{97A0E0DC-E0BD-48FB-A207-C6F343D56840}">
      <dgm:prSet/>
      <dgm:spPr/>
      <dgm:t>
        <a:bodyPr/>
        <a:lstStyle/>
        <a:p>
          <a:r>
            <a:rPr lang="en-US"/>
            <a:t>Farmers need to visit city to cure disease</a:t>
          </a:r>
        </a:p>
      </dgm:t>
    </dgm:pt>
    <dgm:pt modelId="{B1E70282-D6FF-4528-BE6E-9FE61166CAF0}" type="parTrans" cxnId="{7909FFE8-CF0F-41F3-BB1C-CEBFCE709C5B}">
      <dgm:prSet/>
      <dgm:spPr/>
      <dgm:t>
        <a:bodyPr/>
        <a:lstStyle/>
        <a:p>
          <a:endParaRPr lang="en-US"/>
        </a:p>
      </dgm:t>
    </dgm:pt>
    <dgm:pt modelId="{B5342567-F952-4E93-B0A8-7E764A0FE609}" type="sibTrans" cxnId="{7909FFE8-CF0F-41F3-BB1C-CEBFCE709C5B}">
      <dgm:prSet/>
      <dgm:spPr/>
      <dgm:t>
        <a:bodyPr/>
        <a:lstStyle/>
        <a:p>
          <a:endParaRPr lang="en-US"/>
        </a:p>
      </dgm:t>
    </dgm:pt>
    <dgm:pt modelId="{9988D380-8D25-4BFD-998D-B9DC5A00031F}" type="pres">
      <dgm:prSet presAssocID="{881D686E-A7A8-414E-9304-2AFD7F1B0687}" presName="matrix" presStyleCnt="0">
        <dgm:presLayoutVars>
          <dgm:chMax val="1"/>
          <dgm:dir/>
          <dgm:resizeHandles val="exact"/>
        </dgm:presLayoutVars>
      </dgm:prSet>
      <dgm:spPr/>
    </dgm:pt>
    <dgm:pt modelId="{0224DEC5-69F6-404A-807A-02C0AED3281B}" type="pres">
      <dgm:prSet presAssocID="{881D686E-A7A8-414E-9304-2AFD7F1B0687}" presName="diamond" presStyleLbl="bgShp" presStyleIdx="0" presStyleCnt="1"/>
      <dgm:spPr/>
    </dgm:pt>
    <dgm:pt modelId="{83C98BF5-BBE5-4955-BE11-BDFCDD71E1D4}" type="pres">
      <dgm:prSet presAssocID="{881D686E-A7A8-414E-9304-2AFD7F1B06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EB5492-E0AE-48D9-9C35-83C8AC57CC0E}" type="pres">
      <dgm:prSet presAssocID="{881D686E-A7A8-414E-9304-2AFD7F1B06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6A2651-88F7-4DD4-AB9E-79C2FFEC05F0}" type="pres">
      <dgm:prSet presAssocID="{881D686E-A7A8-414E-9304-2AFD7F1B06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B727FF-8A21-4D17-B7AB-F3E4DCA8763F}" type="pres">
      <dgm:prSet presAssocID="{881D686E-A7A8-414E-9304-2AFD7F1B06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58D8A21-0962-4195-BEC3-C1CA994673D8}" srcId="{881D686E-A7A8-414E-9304-2AFD7F1B0687}" destId="{EC8E80A0-E43F-4778-A37C-91293B9C33A2}" srcOrd="0" destOrd="0" parTransId="{85C4C59D-5C81-48C3-B5FB-EABF34960231}" sibTransId="{FE20F250-92F6-4DA3-89E4-6F9C07153C64}"/>
    <dgm:cxn modelId="{9560E145-E2B8-4698-90CA-25F6A4C5409F}" srcId="{881D686E-A7A8-414E-9304-2AFD7F1B0687}" destId="{2C21CC21-9C6D-4784-A4FA-9319CF7189F1}" srcOrd="1" destOrd="0" parTransId="{2513A769-9A86-4FC7-B79C-935CAEDB0FFC}" sibTransId="{D6F2729E-E43A-4B0E-A533-C66E4B96A523}"/>
    <dgm:cxn modelId="{5FE2A48F-76ED-4D8D-9BA3-23933CDEE814}" type="presOf" srcId="{881D686E-A7A8-414E-9304-2AFD7F1B0687}" destId="{9988D380-8D25-4BFD-998D-B9DC5A00031F}" srcOrd="0" destOrd="0" presId="urn:microsoft.com/office/officeart/2005/8/layout/matrix3"/>
    <dgm:cxn modelId="{62D251A7-BA67-4DB6-941C-D7E9155015A3}" type="presOf" srcId="{EC8E80A0-E43F-4778-A37C-91293B9C33A2}" destId="{83C98BF5-BBE5-4955-BE11-BDFCDD71E1D4}" srcOrd="0" destOrd="0" presId="urn:microsoft.com/office/officeart/2005/8/layout/matrix3"/>
    <dgm:cxn modelId="{8168EBC5-88A5-4606-995A-ACB28B371672}" type="presOf" srcId="{97A0E0DC-E0BD-48FB-A207-C6F343D56840}" destId="{89B727FF-8A21-4D17-B7AB-F3E4DCA8763F}" srcOrd="0" destOrd="0" presId="urn:microsoft.com/office/officeart/2005/8/layout/matrix3"/>
    <dgm:cxn modelId="{FA9A2FC9-580D-426C-A2E3-D2D698A6F5D7}" type="presOf" srcId="{2C21CC21-9C6D-4784-A4FA-9319CF7189F1}" destId="{45EB5492-E0AE-48D9-9C35-83C8AC57CC0E}" srcOrd="0" destOrd="0" presId="urn:microsoft.com/office/officeart/2005/8/layout/matrix3"/>
    <dgm:cxn modelId="{2E2884D1-B5B2-439D-8058-6CFD1C26C5FF}" srcId="{881D686E-A7A8-414E-9304-2AFD7F1B0687}" destId="{AE5AE7BE-7EDE-47F4-A383-832B5A4EBDAA}" srcOrd="2" destOrd="0" parTransId="{6FD6E1BE-EA00-41E2-8D96-65E7D86450DE}" sibTransId="{59C5EFA3-283E-421B-A804-AFB379A8A0F9}"/>
    <dgm:cxn modelId="{C314A0DB-20AA-4EC1-A05D-A9B930EAAA21}" type="presOf" srcId="{AE5AE7BE-7EDE-47F4-A383-832B5A4EBDAA}" destId="{F26A2651-88F7-4DD4-AB9E-79C2FFEC05F0}" srcOrd="0" destOrd="0" presId="urn:microsoft.com/office/officeart/2005/8/layout/matrix3"/>
    <dgm:cxn modelId="{7909FFE8-CF0F-41F3-BB1C-CEBFCE709C5B}" srcId="{881D686E-A7A8-414E-9304-2AFD7F1B0687}" destId="{97A0E0DC-E0BD-48FB-A207-C6F343D56840}" srcOrd="3" destOrd="0" parTransId="{B1E70282-D6FF-4528-BE6E-9FE61166CAF0}" sibTransId="{B5342567-F952-4E93-B0A8-7E764A0FE609}"/>
    <dgm:cxn modelId="{FA039403-B242-4195-A366-D80C3943C96A}" type="presParOf" srcId="{9988D380-8D25-4BFD-998D-B9DC5A00031F}" destId="{0224DEC5-69F6-404A-807A-02C0AED3281B}" srcOrd="0" destOrd="0" presId="urn:microsoft.com/office/officeart/2005/8/layout/matrix3"/>
    <dgm:cxn modelId="{C07242C2-64F6-4EE1-972F-78791B3180CA}" type="presParOf" srcId="{9988D380-8D25-4BFD-998D-B9DC5A00031F}" destId="{83C98BF5-BBE5-4955-BE11-BDFCDD71E1D4}" srcOrd="1" destOrd="0" presId="urn:microsoft.com/office/officeart/2005/8/layout/matrix3"/>
    <dgm:cxn modelId="{E2598C01-127C-412E-B9E5-EBC2A78289CC}" type="presParOf" srcId="{9988D380-8D25-4BFD-998D-B9DC5A00031F}" destId="{45EB5492-E0AE-48D9-9C35-83C8AC57CC0E}" srcOrd="2" destOrd="0" presId="urn:microsoft.com/office/officeart/2005/8/layout/matrix3"/>
    <dgm:cxn modelId="{1CC872B6-650C-4A15-8397-E713F14C6A99}" type="presParOf" srcId="{9988D380-8D25-4BFD-998D-B9DC5A00031F}" destId="{F26A2651-88F7-4DD4-AB9E-79C2FFEC05F0}" srcOrd="3" destOrd="0" presId="urn:microsoft.com/office/officeart/2005/8/layout/matrix3"/>
    <dgm:cxn modelId="{322D3F33-F73A-4F86-8A95-D253B793868D}" type="presParOf" srcId="{9988D380-8D25-4BFD-998D-B9DC5A00031F}" destId="{89B727FF-8A21-4D17-B7AB-F3E4DCA876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70691-6C5E-45F8-82B7-CC582029A9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3D6230-BEDF-4280-BC5C-7F083B6E5D20}">
      <dgm:prSet/>
      <dgm:spPr/>
      <dgm:t>
        <a:bodyPr/>
        <a:lstStyle/>
        <a:p>
          <a:r>
            <a:rPr lang="en-US"/>
            <a:t>Freely available software to predict disease</a:t>
          </a:r>
        </a:p>
      </dgm:t>
    </dgm:pt>
    <dgm:pt modelId="{F1B0AD00-D89E-4C94-B80F-15E16A63DFC1}" type="parTrans" cxnId="{30895697-9C95-44A5-A16D-98E5F7353F0F}">
      <dgm:prSet/>
      <dgm:spPr/>
      <dgm:t>
        <a:bodyPr/>
        <a:lstStyle/>
        <a:p>
          <a:endParaRPr lang="en-US"/>
        </a:p>
      </dgm:t>
    </dgm:pt>
    <dgm:pt modelId="{2E5EE40A-E697-4473-BA5F-60BFDE24C64A}" type="sibTrans" cxnId="{30895697-9C95-44A5-A16D-98E5F7353F0F}">
      <dgm:prSet/>
      <dgm:spPr/>
      <dgm:t>
        <a:bodyPr/>
        <a:lstStyle/>
        <a:p>
          <a:endParaRPr lang="en-US"/>
        </a:p>
      </dgm:t>
    </dgm:pt>
    <dgm:pt modelId="{D6D1A21F-1B50-4355-B4EB-733875A484BB}">
      <dgm:prSet/>
      <dgm:spPr/>
      <dgm:t>
        <a:bodyPr/>
        <a:lstStyle/>
        <a:p>
          <a:r>
            <a:rPr lang="en-US"/>
            <a:t>Farmers do not need to visit city</a:t>
          </a:r>
        </a:p>
      </dgm:t>
    </dgm:pt>
    <dgm:pt modelId="{D4953BEF-0785-4F21-8A44-5336CDFDDB93}" type="parTrans" cxnId="{1B02A272-F6ED-45FE-B8AD-361070499357}">
      <dgm:prSet/>
      <dgm:spPr/>
      <dgm:t>
        <a:bodyPr/>
        <a:lstStyle/>
        <a:p>
          <a:endParaRPr lang="en-US"/>
        </a:p>
      </dgm:t>
    </dgm:pt>
    <dgm:pt modelId="{E125B889-9CD0-43FF-B759-656A90F7E888}" type="sibTrans" cxnId="{1B02A272-F6ED-45FE-B8AD-361070499357}">
      <dgm:prSet/>
      <dgm:spPr/>
      <dgm:t>
        <a:bodyPr/>
        <a:lstStyle/>
        <a:p>
          <a:endParaRPr lang="en-US"/>
        </a:p>
      </dgm:t>
    </dgm:pt>
    <dgm:pt modelId="{FF0C79DE-0E80-4878-89D6-DEAA2E23A279}">
      <dgm:prSet/>
      <dgm:spPr/>
      <dgm:t>
        <a:bodyPr/>
        <a:lstStyle/>
        <a:p>
          <a:r>
            <a:rPr lang="en-US"/>
            <a:t>Simple Web application</a:t>
          </a:r>
        </a:p>
      </dgm:t>
    </dgm:pt>
    <dgm:pt modelId="{ED165F74-0A67-4123-8710-C9B86147F9AA}" type="parTrans" cxnId="{35DFBD06-B695-4D8F-BD43-142E3222E8C2}">
      <dgm:prSet/>
      <dgm:spPr/>
      <dgm:t>
        <a:bodyPr/>
        <a:lstStyle/>
        <a:p>
          <a:endParaRPr lang="en-US"/>
        </a:p>
      </dgm:t>
    </dgm:pt>
    <dgm:pt modelId="{39A4857A-D1B2-4085-9175-3396E9D01955}" type="sibTrans" cxnId="{35DFBD06-B695-4D8F-BD43-142E3222E8C2}">
      <dgm:prSet/>
      <dgm:spPr/>
      <dgm:t>
        <a:bodyPr/>
        <a:lstStyle/>
        <a:p>
          <a:endParaRPr lang="en-US"/>
        </a:p>
      </dgm:t>
    </dgm:pt>
    <dgm:pt modelId="{E8AD3A98-CB15-45A3-9019-352C26112D43}" type="pres">
      <dgm:prSet presAssocID="{D7F70691-6C5E-45F8-82B7-CC582029A98B}" presName="linear" presStyleCnt="0">
        <dgm:presLayoutVars>
          <dgm:animLvl val="lvl"/>
          <dgm:resizeHandles val="exact"/>
        </dgm:presLayoutVars>
      </dgm:prSet>
      <dgm:spPr/>
    </dgm:pt>
    <dgm:pt modelId="{D019EC58-D63B-40E6-BE86-B3B89A14FF00}" type="pres">
      <dgm:prSet presAssocID="{D93D6230-BEDF-4280-BC5C-7F083B6E5D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8AD155-167F-4A73-9D24-33C815A9F5C3}" type="pres">
      <dgm:prSet presAssocID="{2E5EE40A-E697-4473-BA5F-60BFDE24C64A}" presName="spacer" presStyleCnt="0"/>
      <dgm:spPr/>
    </dgm:pt>
    <dgm:pt modelId="{9A02D8EA-B2E3-488F-B1DB-12C96AF48293}" type="pres">
      <dgm:prSet presAssocID="{D6D1A21F-1B50-4355-B4EB-733875A484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7DEBAE-6617-4808-9FAD-3B9D83DC7C95}" type="pres">
      <dgm:prSet presAssocID="{E125B889-9CD0-43FF-B759-656A90F7E888}" presName="spacer" presStyleCnt="0"/>
      <dgm:spPr/>
    </dgm:pt>
    <dgm:pt modelId="{C83CC76B-07FE-4B3D-AE0F-81BB311604D0}" type="pres">
      <dgm:prSet presAssocID="{FF0C79DE-0E80-4878-89D6-DEAA2E23A2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DFBD06-B695-4D8F-BD43-142E3222E8C2}" srcId="{D7F70691-6C5E-45F8-82B7-CC582029A98B}" destId="{FF0C79DE-0E80-4878-89D6-DEAA2E23A279}" srcOrd="2" destOrd="0" parTransId="{ED165F74-0A67-4123-8710-C9B86147F9AA}" sibTransId="{39A4857A-D1B2-4085-9175-3396E9D01955}"/>
    <dgm:cxn modelId="{9F8C8514-5F2D-41E4-959E-B74C58A39CAE}" type="presOf" srcId="{D7F70691-6C5E-45F8-82B7-CC582029A98B}" destId="{E8AD3A98-CB15-45A3-9019-352C26112D43}" srcOrd="0" destOrd="0" presId="urn:microsoft.com/office/officeart/2005/8/layout/vList2"/>
    <dgm:cxn modelId="{D1216042-9A78-4C02-B982-1C9C1351F7AD}" type="presOf" srcId="{D6D1A21F-1B50-4355-B4EB-733875A484BB}" destId="{9A02D8EA-B2E3-488F-B1DB-12C96AF48293}" srcOrd="0" destOrd="0" presId="urn:microsoft.com/office/officeart/2005/8/layout/vList2"/>
    <dgm:cxn modelId="{1B02A272-F6ED-45FE-B8AD-361070499357}" srcId="{D7F70691-6C5E-45F8-82B7-CC582029A98B}" destId="{D6D1A21F-1B50-4355-B4EB-733875A484BB}" srcOrd="1" destOrd="0" parTransId="{D4953BEF-0785-4F21-8A44-5336CDFDDB93}" sibTransId="{E125B889-9CD0-43FF-B759-656A90F7E888}"/>
    <dgm:cxn modelId="{30895697-9C95-44A5-A16D-98E5F7353F0F}" srcId="{D7F70691-6C5E-45F8-82B7-CC582029A98B}" destId="{D93D6230-BEDF-4280-BC5C-7F083B6E5D20}" srcOrd="0" destOrd="0" parTransId="{F1B0AD00-D89E-4C94-B80F-15E16A63DFC1}" sibTransId="{2E5EE40A-E697-4473-BA5F-60BFDE24C64A}"/>
    <dgm:cxn modelId="{684535D0-6711-4B2D-B76B-C65CFFBDD893}" type="presOf" srcId="{D93D6230-BEDF-4280-BC5C-7F083B6E5D20}" destId="{D019EC58-D63B-40E6-BE86-B3B89A14FF00}" srcOrd="0" destOrd="0" presId="urn:microsoft.com/office/officeart/2005/8/layout/vList2"/>
    <dgm:cxn modelId="{D72709EE-F5DA-42C7-B8F0-0E6B522FD66C}" type="presOf" srcId="{FF0C79DE-0E80-4878-89D6-DEAA2E23A279}" destId="{C83CC76B-07FE-4B3D-AE0F-81BB311604D0}" srcOrd="0" destOrd="0" presId="urn:microsoft.com/office/officeart/2005/8/layout/vList2"/>
    <dgm:cxn modelId="{7180D88E-7E21-45BA-B0C9-8D17FDC5C4A0}" type="presParOf" srcId="{E8AD3A98-CB15-45A3-9019-352C26112D43}" destId="{D019EC58-D63B-40E6-BE86-B3B89A14FF00}" srcOrd="0" destOrd="0" presId="urn:microsoft.com/office/officeart/2005/8/layout/vList2"/>
    <dgm:cxn modelId="{A6E3A42E-E8E5-48F4-B84F-9748701C5D5C}" type="presParOf" srcId="{E8AD3A98-CB15-45A3-9019-352C26112D43}" destId="{FD8AD155-167F-4A73-9D24-33C815A9F5C3}" srcOrd="1" destOrd="0" presId="urn:microsoft.com/office/officeart/2005/8/layout/vList2"/>
    <dgm:cxn modelId="{5EF68FF1-39A4-42C2-B6D8-BC0F095887F0}" type="presParOf" srcId="{E8AD3A98-CB15-45A3-9019-352C26112D43}" destId="{9A02D8EA-B2E3-488F-B1DB-12C96AF48293}" srcOrd="2" destOrd="0" presId="urn:microsoft.com/office/officeart/2005/8/layout/vList2"/>
    <dgm:cxn modelId="{CFA60F5E-517B-4418-9419-A164834312D4}" type="presParOf" srcId="{E8AD3A98-CB15-45A3-9019-352C26112D43}" destId="{1B7DEBAE-6617-4808-9FAD-3B9D83DC7C95}" srcOrd="3" destOrd="0" presId="urn:microsoft.com/office/officeart/2005/8/layout/vList2"/>
    <dgm:cxn modelId="{3EAAF7F5-F60F-4D78-B430-0C74A79587CF}" type="presParOf" srcId="{E8AD3A98-CB15-45A3-9019-352C26112D43}" destId="{C83CC76B-07FE-4B3D-AE0F-81BB311604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882D8B-623B-47C4-9DC8-CF3F028D735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00C29B-64F3-4B45-9A41-CA0229783492}">
      <dgm:prSet/>
      <dgm:spPr/>
      <dgm:t>
        <a:bodyPr/>
        <a:lstStyle/>
        <a:p>
          <a:r>
            <a:rPr lang="en-US"/>
            <a:t>Machine Learning techniques</a:t>
          </a:r>
        </a:p>
      </dgm:t>
    </dgm:pt>
    <dgm:pt modelId="{7B3BC9EF-A10E-44D5-BF3D-DAAD0FA607D4}" type="parTrans" cxnId="{F1DE7048-E423-41DE-AD48-974C76BF9687}">
      <dgm:prSet/>
      <dgm:spPr/>
      <dgm:t>
        <a:bodyPr/>
        <a:lstStyle/>
        <a:p>
          <a:endParaRPr lang="en-US"/>
        </a:p>
      </dgm:t>
    </dgm:pt>
    <dgm:pt modelId="{AC817CBE-2F99-4044-9368-4882A44C81E8}" type="sibTrans" cxnId="{F1DE7048-E423-41DE-AD48-974C76BF9687}">
      <dgm:prSet/>
      <dgm:spPr/>
      <dgm:t>
        <a:bodyPr/>
        <a:lstStyle/>
        <a:p>
          <a:endParaRPr lang="en-US"/>
        </a:p>
      </dgm:t>
    </dgm:pt>
    <dgm:pt modelId="{54F641A2-84EB-469E-980C-F4D44C42E37D}">
      <dgm:prSet/>
      <dgm:spPr/>
      <dgm:t>
        <a:bodyPr/>
        <a:lstStyle/>
        <a:p>
          <a:r>
            <a:rPr lang="en-US"/>
            <a:t>Classify the images into the specific group</a:t>
          </a:r>
        </a:p>
      </dgm:t>
    </dgm:pt>
    <dgm:pt modelId="{91C0147C-941C-4D94-8830-5B16437475C4}" type="parTrans" cxnId="{19DC4634-731F-4599-AD82-30DFF7099AFB}">
      <dgm:prSet/>
      <dgm:spPr/>
      <dgm:t>
        <a:bodyPr/>
        <a:lstStyle/>
        <a:p>
          <a:endParaRPr lang="en-US"/>
        </a:p>
      </dgm:t>
    </dgm:pt>
    <dgm:pt modelId="{769ADFE6-26ED-47D5-B39F-A576528B7563}" type="sibTrans" cxnId="{19DC4634-731F-4599-AD82-30DFF7099AFB}">
      <dgm:prSet/>
      <dgm:spPr/>
      <dgm:t>
        <a:bodyPr/>
        <a:lstStyle/>
        <a:p>
          <a:endParaRPr lang="en-US"/>
        </a:p>
      </dgm:t>
    </dgm:pt>
    <dgm:pt modelId="{6CAF8C10-DED1-4F0A-963E-E381A0A1C43E}">
      <dgm:prSet/>
      <dgm:spPr/>
      <dgm:t>
        <a:bodyPr/>
        <a:lstStyle/>
        <a:p>
          <a:r>
            <a:rPr lang="en-US"/>
            <a:t>Applied Random Forest</a:t>
          </a:r>
        </a:p>
      </dgm:t>
    </dgm:pt>
    <dgm:pt modelId="{F7595B26-D42A-42A4-B162-1E7294E103D0}" type="parTrans" cxnId="{A5BD9023-D2EA-4805-B747-AF5D2C7B34AD}">
      <dgm:prSet/>
      <dgm:spPr/>
      <dgm:t>
        <a:bodyPr/>
        <a:lstStyle/>
        <a:p>
          <a:endParaRPr lang="en-US"/>
        </a:p>
      </dgm:t>
    </dgm:pt>
    <dgm:pt modelId="{1F3C9126-D991-4F99-B1F3-FE8BE1997B46}" type="sibTrans" cxnId="{A5BD9023-D2EA-4805-B747-AF5D2C7B34AD}">
      <dgm:prSet/>
      <dgm:spPr/>
      <dgm:t>
        <a:bodyPr/>
        <a:lstStyle/>
        <a:p>
          <a:endParaRPr lang="en-US"/>
        </a:p>
      </dgm:t>
    </dgm:pt>
    <dgm:pt modelId="{BAFDBC3B-99C0-42A8-942A-A5BEBE5390B2}">
      <dgm:prSet/>
      <dgm:spPr/>
      <dgm:t>
        <a:bodyPr/>
        <a:lstStyle/>
        <a:p>
          <a:r>
            <a:rPr lang="en-US"/>
            <a:t>Accuracy= 24.14 %</a:t>
          </a:r>
        </a:p>
      </dgm:t>
    </dgm:pt>
    <dgm:pt modelId="{228235FC-20BB-4A8B-AF4F-26B275B19F1F}" type="parTrans" cxnId="{2273E8D4-AE70-42D5-9172-E5BA51C9DF2A}">
      <dgm:prSet/>
      <dgm:spPr/>
      <dgm:t>
        <a:bodyPr/>
        <a:lstStyle/>
        <a:p>
          <a:endParaRPr lang="en-US"/>
        </a:p>
      </dgm:t>
    </dgm:pt>
    <dgm:pt modelId="{99481C44-7AAC-4EFC-90B5-CF4A6B38EA14}" type="sibTrans" cxnId="{2273E8D4-AE70-42D5-9172-E5BA51C9DF2A}">
      <dgm:prSet/>
      <dgm:spPr/>
      <dgm:t>
        <a:bodyPr/>
        <a:lstStyle/>
        <a:p>
          <a:endParaRPr lang="en-US"/>
        </a:p>
      </dgm:t>
    </dgm:pt>
    <dgm:pt modelId="{09E1D311-C5F1-4B23-A492-AAE85D9065C4}">
      <dgm:prSet/>
      <dgm:spPr/>
      <dgm:t>
        <a:bodyPr/>
        <a:lstStyle/>
        <a:p>
          <a:r>
            <a:rPr lang="en-US"/>
            <a:t>KNN</a:t>
          </a:r>
        </a:p>
      </dgm:t>
    </dgm:pt>
    <dgm:pt modelId="{C2D3F686-D3A9-4C83-8577-448266A1D343}" type="parTrans" cxnId="{5ED3A96A-4184-4725-99D2-CBBBC3D56F07}">
      <dgm:prSet/>
      <dgm:spPr/>
      <dgm:t>
        <a:bodyPr/>
        <a:lstStyle/>
        <a:p>
          <a:endParaRPr lang="en-US"/>
        </a:p>
      </dgm:t>
    </dgm:pt>
    <dgm:pt modelId="{49DB635B-30AB-436D-8FDD-CBAE85E93E94}" type="sibTrans" cxnId="{5ED3A96A-4184-4725-99D2-CBBBC3D56F07}">
      <dgm:prSet/>
      <dgm:spPr/>
      <dgm:t>
        <a:bodyPr/>
        <a:lstStyle/>
        <a:p>
          <a:endParaRPr lang="en-US"/>
        </a:p>
      </dgm:t>
    </dgm:pt>
    <dgm:pt modelId="{97A22E8F-C4CA-4228-BA26-69DDB5C93C49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68803A73-0912-4196-84D8-78F29D1CF69F}" type="parTrans" cxnId="{CA2443FC-8668-4D05-8D6C-2A758A02DAF3}">
      <dgm:prSet/>
      <dgm:spPr/>
      <dgm:t>
        <a:bodyPr/>
        <a:lstStyle/>
        <a:p>
          <a:endParaRPr lang="en-US"/>
        </a:p>
      </dgm:t>
    </dgm:pt>
    <dgm:pt modelId="{65195643-9A29-4E73-877D-1EAF1016C695}" type="sibTrans" cxnId="{CA2443FC-8668-4D05-8D6C-2A758A02DAF3}">
      <dgm:prSet/>
      <dgm:spPr/>
      <dgm:t>
        <a:bodyPr/>
        <a:lstStyle/>
        <a:p>
          <a:endParaRPr lang="en-US"/>
        </a:p>
      </dgm:t>
    </dgm:pt>
    <dgm:pt modelId="{437E78BB-1F87-49CF-9C56-EF10264895D2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15AF4B2-9088-4E6D-B355-77E0FF5A0D73}" type="parTrans" cxnId="{93C6D94F-E94B-4170-82C4-A7D1E3257C7A}">
      <dgm:prSet/>
      <dgm:spPr/>
      <dgm:t>
        <a:bodyPr/>
        <a:lstStyle/>
        <a:p>
          <a:endParaRPr lang="en-US"/>
        </a:p>
      </dgm:t>
    </dgm:pt>
    <dgm:pt modelId="{39E5DE5D-5AC7-4278-BABB-11AA3D66512A}" type="sibTrans" cxnId="{93C6D94F-E94B-4170-82C4-A7D1E3257C7A}">
      <dgm:prSet/>
      <dgm:spPr/>
      <dgm:t>
        <a:bodyPr/>
        <a:lstStyle/>
        <a:p>
          <a:endParaRPr lang="en-US"/>
        </a:p>
      </dgm:t>
    </dgm:pt>
    <dgm:pt modelId="{D4CCFC48-5F3A-49D8-9713-CA108FEB5F53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8DD511B8-2A52-430A-B277-99FE49E2B958}" type="parTrans" cxnId="{3510DE1E-7AC0-4CD7-8669-5BF6507C4B3B}">
      <dgm:prSet/>
      <dgm:spPr/>
      <dgm:t>
        <a:bodyPr/>
        <a:lstStyle/>
        <a:p>
          <a:endParaRPr lang="en-US"/>
        </a:p>
      </dgm:t>
    </dgm:pt>
    <dgm:pt modelId="{815218A5-3189-4521-BF41-8799CD46FA9A}" type="sibTrans" cxnId="{3510DE1E-7AC0-4CD7-8669-5BF6507C4B3B}">
      <dgm:prSet/>
      <dgm:spPr/>
      <dgm:t>
        <a:bodyPr/>
        <a:lstStyle/>
        <a:p>
          <a:endParaRPr lang="en-US"/>
        </a:p>
      </dgm:t>
    </dgm:pt>
    <dgm:pt modelId="{FECEC78B-0A60-4B37-86F2-C820A397F94A}" type="pres">
      <dgm:prSet presAssocID="{22882D8B-623B-47C4-9DC8-CF3F028D735C}" presName="diagram" presStyleCnt="0">
        <dgm:presLayoutVars>
          <dgm:dir/>
          <dgm:resizeHandles val="exact"/>
        </dgm:presLayoutVars>
      </dgm:prSet>
      <dgm:spPr/>
    </dgm:pt>
    <dgm:pt modelId="{A4D9861C-C5B1-4A72-AD11-056C30B1F1A0}" type="pres">
      <dgm:prSet presAssocID="{D100C29B-64F3-4B45-9A41-CA0229783492}" presName="node" presStyleLbl="node1" presStyleIdx="0" presStyleCnt="5">
        <dgm:presLayoutVars>
          <dgm:bulletEnabled val="1"/>
        </dgm:presLayoutVars>
      </dgm:prSet>
      <dgm:spPr/>
    </dgm:pt>
    <dgm:pt modelId="{CA2A971B-BD48-4A29-835C-A08BED5E87EE}" type="pres">
      <dgm:prSet presAssocID="{AC817CBE-2F99-4044-9368-4882A44C81E8}" presName="sibTrans" presStyleCnt="0"/>
      <dgm:spPr/>
    </dgm:pt>
    <dgm:pt modelId="{73F513AA-09A8-4E97-84E0-A63334166708}" type="pres">
      <dgm:prSet presAssocID="{54F641A2-84EB-469E-980C-F4D44C42E37D}" presName="node" presStyleLbl="node1" presStyleIdx="1" presStyleCnt="5">
        <dgm:presLayoutVars>
          <dgm:bulletEnabled val="1"/>
        </dgm:presLayoutVars>
      </dgm:prSet>
      <dgm:spPr/>
    </dgm:pt>
    <dgm:pt modelId="{740ED98E-4273-4213-820E-5464E0ECBC4D}" type="pres">
      <dgm:prSet presAssocID="{769ADFE6-26ED-47D5-B39F-A576528B7563}" presName="sibTrans" presStyleCnt="0"/>
      <dgm:spPr/>
    </dgm:pt>
    <dgm:pt modelId="{5ACCF6F5-D359-417F-854F-F5DA78346753}" type="pres">
      <dgm:prSet presAssocID="{6CAF8C10-DED1-4F0A-963E-E381A0A1C43E}" presName="node" presStyleLbl="node1" presStyleIdx="2" presStyleCnt="5">
        <dgm:presLayoutVars>
          <dgm:bulletEnabled val="1"/>
        </dgm:presLayoutVars>
      </dgm:prSet>
      <dgm:spPr/>
    </dgm:pt>
    <dgm:pt modelId="{2BBEA1EB-7501-466A-AE1E-A58AA41C7A45}" type="pres">
      <dgm:prSet presAssocID="{1F3C9126-D991-4F99-B1F3-FE8BE1997B46}" presName="sibTrans" presStyleCnt="0"/>
      <dgm:spPr/>
    </dgm:pt>
    <dgm:pt modelId="{3287DFD9-6927-4D7F-921D-B6FAB70C4950}" type="pres">
      <dgm:prSet presAssocID="{09E1D311-C5F1-4B23-A492-AAE85D9065C4}" presName="node" presStyleLbl="node1" presStyleIdx="3" presStyleCnt="5">
        <dgm:presLayoutVars>
          <dgm:bulletEnabled val="1"/>
        </dgm:presLayoutVars>
      </dgm:prSet>
      <dgm:spPr/>
    </dgm:pt>
    <dgm:pt modelId="{B66EE0B0-3822-4358-B5A7-05F7AD18BD4B}" type="pres">
      <dgm:prSet presAssocID="{49DB635B-30AB-436D-8FDD-CBAE85E93E94}" presName="sibTrans" presStyleCnt="0"/>
      <dgm:spPr/>
    </dgm:pt>
    <dgm:pt modelId="{3B7D86F1-F4F9-4639-906D-7DC90E508327}" type="pres">
      <dgm:prSet presAssocID="{437E78BB-1F87-49CF-9C56-EF10264895D2}" presName="node" presStyleLbl="node1" presStyleIdx="4" presStyleCnt="5">
        <dgm:presLayoutVars>
          <dgm:bulletEnabled val="1"/>
        </dgm:presLayoutVars>
      </dgm:prSet>
      <dgm:spPr/>
    </dgm:pt>
  </dgm:ptLst>
  <dgm:cxnLst>
    <dgm:cxn modelId="{130C4B00-B492-4AD0-B04A-3C63A77AB182}" type="presOf" srcId="{D4CCFC48-5F3A-49D8-9713-CA108FEB5F53}" destId="{3B7D86F1-F4F9-4639-906D-7DC90E508327}" srcOrd="0" destOrd="1" presId="urn:microsoft.com/office/officeart/2005/8/layout/default"/>
    <dgm:cxn modelId="{4D062019-CEB3-4C34-9561-BFB86A530963}" type="presOf" srcId="{437E78BB-1F87-49CF-9C56-EF10264895D2}" destId="{3B7D86F1-F4F9-4639-906D-7DC90E508327}" srcOrd="0" destOrd="0" presId="urn:microsoft.com/office/officeart/2005/8/layout/default"/>
    <dgm:cxn modelId="{3510DE1E-7AC0-4CD7-8669-5BF6507C4B3B}" srcId="{437E78BB-1F87-49CF-9C56-EF10264895D2}" destId="{D4CCFC48-5F3A-49D8-9713-CA108FEB5F53}" srcOrd="0" destOrd="0" parTransId="{8DD511B8-2A52-430A-B277-99FE49E2B958}" sibTransId="{815218A5-3189-4521-BF41-8799CD46FA9A}"/>
    <dgm:cxn modelId="{A5BD9023-D2EA-4805-B747-AF5D2C7B34AD}" srcId="{22882D8B-623B-47C4-9DC8-CF3F028D735C}" destId="{6CAF8C10-DED1-4F0A-963E-E381A0A1C43E}" srcOrd="2" destOrd="0" parTransId="{F7595B26-D42A-42A4-B162-1E7294E103D0}" sibTransId="{1F3C9126-D991-4F99-B1F3-FE8BE1997B46}"/>
    <dgm:cxn modelId="{19DC4634-731F-4599-AD82-30DFF7099AFB}" srcId="{22882D8B-623B-47C4-9DC8-CF3F028D735C}" destId="{54F641A2-84EB-469E-980C-F4D44C42E37D}" srcOrd="1" destOrd="0" parTransId="{91C0147C-941C-4D94-8830-5B16437475C4}" sibTransId="{769ADFE6-26ED-47D5-B39F-A576528B7563}"/>
    <dgm:cxn modelId="{4E104962-1EBB-4E6F-A65A-89EC693954F4}" type="presOf" srcId="{D100C29B-64F3-4B45-9A41-CA0229783492}" destId="{A4D9861C-C5B1-4A72-AD11-056C30B1F1A0}" srcOrd="0" destOrd="0" presId="urn:microsoft.com/office/officeart/2005/8/layout/default"/>
    <dgm:cxn modelId="{F1DE7048-E423-41DE-AD48-974C76BF9687}" srcId="{22882D8B-623B-47C4-9DC8-CF3F028D735C}" destId="{D100C29B-64F3-4B45-9A41-CA0229783492}" srcOrd="0" destOrd="0" parTransId="{7B3BC9EF-A10E-44D5-BF3D-DAAD0FA607D4}" sibTransId="{AC817CBE-2F99-4044-9368-4882A44C81E8}"/>
    <dgm:cxn modelId="{5ED3A96A-4184-4725-99D2-CBBBC3D56F07}" srcId="{22882D8B-623B-47C4-9DC8-CF3F028D735C}" destId="{09E1D311-C5F1-4B23-A492-AAE85D9065C4}" srcOrd="3" destOrd="0" parTransId="{C2D3F686-D3A9-4C83-8577-448266A1D343}" sibTransId="{49DB635B-30AB-436D-8FDD-CBAE85E93E94}"/>
    <dgm:cxn modelId="{FE5AFA6B-019C-4FD8-9254-5FEA2B971E36}" type="presOf" srcId="{6CAF8C10-DED1-4F0A-963E-E381A0A1C43E}" destId="{5ACCF6F5-D359-417F-854F-F5DA78346753}" srcOrd="0" destOrd="0" presId="urn:microsoft.com/office/officeart/2005/8/layout/default"/>
    <dgm:cxn modelId="{93C6D94F-E94B-4170-82C4-A7D1E3257C7A}" srcId="{22882D8B-623B-47C4-9DC8-CF3F028D735C}" destId="{437E78BB-1F87-49CF-9C56-EF10264895D2}" srcOrd="4" destOrd="0" parTransId="{315AF4B2-9088-4E6D-B355-77E0FF5A0D73}" sibTransId="{39E5DE5D-5AC7-4278-BABB-11AA3D66512A}"/>
    <dgm:cxn modelId="{06699FCE-D3D2-4397-9A01-5EBF6E810801}" type="presOf" srcId="{54F641A2-84EB-469E-980C-F4D44C42E37D}" destId="{73F513AA-09A8-4E97-84E0-A63334166708}" srcOrd="0" destOrd="0" presId="urn:microsoft.com/office/officeart/2005/8/layout/default"/>
    <dgm:cxn modelId="{A91343D4-5ACD-407D-8A42-C9F923E6CFAE}" type="presOf" srcId="{22882D8B-623B-47C4-9DC8-CF3F028D735C}" destId="{FECEC78B-0A60-4B37-86F2-C820A397F94A}" srcOrd="0" destOrd="0" presId="urn:microsoft.com/office/officeart/2005/8/layout/default"/>
    <dgm:cxn modelId="{2273E8D4-AE70-42D5-9172-E5BA51C9DF2A}" srcId="{6CAF8C10-DED1-4F0A-963E-E381A0A1C43E}" destId="{BAFDBC3B-99C0-42A8-942A-A5BEBE5390B2}" srcOrd="0" destOrd="0" parTransId="{228235FC-20BB-4A8B-AF4F-26B275B19F1F}" sibTransId="{99481C44-7AAC-4EFC-90B5-CF4A6B38EA14}"/>
    <dgm:cxn modelId="{F3C8A6D6-7D9A-43D1-AF6E-F658F6D8F7EA}" type="presOf" srcId="{BAFDBC3B-99C0-42A8-942A-A5BEBE5390B2}" destId="{5ACCF6F5-D359-417F-854F-F5DA78346753}" srcOrd="0" destOrd="1" presId="urn:microsoft.com/office/officeart/2005/8/layout/default"/>
    <dgm:cxn modelId="{BA69B8F0-A24B-4ED8-B60C-11DEC1DF3E64}" type="presOf" srcId="{09E1D311-C5F1-4B23-A492-AAE85D9065C4}" destId="{3287DFD9-6927-4D7F-921D-B6FAB70C4950}" srcOrd="0" destOrd="0" presId="urn:microsoft.com/office/officeart/2005/8/layout/default"/>
    <dgm:cxn modelId="{403C58F8-9E05-4217-AF4C-454763E83F67}" type="presOf" srcId="{97A22E8F-C4CA-4228-BA26-69DDB5C93C49}" destId="{3287DFD9-6927-4D7F-921D-B6FAB70C4950}" srcOrd="0" destOrd="1" presId="urn:microsoft.com/office/officeart/2005/8/layout/default"/>
    <dgm:cxn modelId="{CA2443FC-8668-4D05-8D6C-2A758A02DAF3}" srcId="{09E1D311-C5F1-4B23-A492-AAE85D9065C4}" destId="{97A22E8F-C4CA-4228-BA26-69DDB5C93C49}" srcOrd="0" destOrd="0" parTransId="{68803A73-0912-4196-84D8-78F29D1CF69F}" sibTransId="{65195643-9A29-4E73-877D-1EAF1016C695}"/>
    <dgm:cxn modelId="{2AC09D2D-5715-4308-92CB-11ADD3A29E22}" type="presParOf" srcId="{FECEC78B-0A60-4B37-86F2-C820A397F94A}" destId="{A4D9861C-C5B1-4A72-AD11-056C30B1F1A0}" srcOrd="0" destOrd="0" presId="urn:microsoft.com/office/officeart/2005/8/layout/default"/>
    <dgm:cxn modelId="{0BE77A46-7100-4EBF-A99A-830369275822}" type="presParOf" srcId="{FECEC78B-0A60-4B37-86F2-C820A397F94A}" destId="{CA2A971B-BD48-4A29-835C-A08BED5E87EE}" srcOrd="1" destOrd="0" presId="urn:microsoft.com/office/officeart/2005/8/layout/default"/>
    <dgm:cxn modelId="{FCF8C7F2-2E53-41F3-BB32-2728C3F804EC}" type="presParOf" srcId="{FECEC78B-0A60-4B37-86F2-C820A397F94A}" destId="{73F513AA-09A8-4E97-84E0-A63334166708}" srcOrd="2" destOrd="0" presId="urn:microsoft.com/office/officeart/2005/8/layout/default"/>
    <dgm:cxn modelId="{09117E49-D0CA-4142-87E1-39B6CAFB1D53}" type="presParOf" srcId="{FECEC78B-0A60-4B37-86F2-C820A397F94A}" destId="{740ED98E-4273-4213-820E-5464E0ECBC4D}" srcOrd="3" destOrd="0" presId="urn:microsoft.com/office/officeart/2005/8/layout/default"/>
    <dgm:cxn modelId="{8279F8F9-66F2-4806-9DAD-4725E266D4EB}" type="presParOf" srcId="{FECEC78B-0A60-4B37-86F2-C820A397F94A}" destId="{5ACCF6F5-D359-417F-854F-F5DA78346753}" srcOrd="4" destOrd="0" presId="urn:microsoft.com/office/officeart/2005/8/layout/default"/>
    <dgm:cxn modelId="{3282B325-4C7D-4707-AE10-B98C5928AFA5}" type="presParOf" srcId="{FECEC78B-0A60-4B37-86F2-C820A397F94A}" destId="{2BBEA1EB-7501-466A-AE1E-A58AA41C7A45}" srcOrd="5" destOrd="0" presId="urn:microsoft.com/office/officeart/2005/8/layout/default"/>
    <dgm:cxn modelId="{FB44D7F8-E3E1-4CBB-9B56-EBFFCE9DFA0B}" type="presParOf" srcId="{FECEC78B-0A60-4B37-86F2-C820A397F94A}" destId="{3287DFD9-6927-4D7F-921D-B6FAB70C4950}" srcOrd="6" destOrd="0" presId="urn:microsoft.com/office/officeart/2005/8/layout/default"/>
    <dgm:cxn modelId="{E09D51BD-6F1C-45C5-A7CB-0B2ED2564D0F}" type="presParOf" srcId="{FECEC78B-0A60-4B37-86F2-C820A397F94A}" destId="{B66EE0B0-3822-4358-B5A7-05F7AD18BD4B}" srcOrd="7" destOrd="0" presId="urn:microsoft.com/office/officeart/2005/8/layout/default"/>
    <dgm:cxn modelId="{59ADAA60-B713-4A61-9375-F8BA1E1FBE96}" type="presParOf" srcId="{FECEC78B-0A60-4B37-86F2-C820A397F94A}" destId="{3B7D86F1-F4F9-4639-906D-7DC90E5083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4DEC5-69F6-404A-807A-02C0AED3281B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98BF5-BBE5-4955-BE11-BDFCDD71E1D4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Food is necessity for human life</a:t>
          </a:r>
        </a:p>
      </dsp:txBody>
      <dsp:txXfrm>
        <a:off x="3578350" y="496219"/>
        <a:ext cx="1531337" cy="1531337"/>
      </dsp:txXfrm>
    </dsp:sp>
    <dsp:sp modelId="{45EB5492-E0AE-48D9-9C35-83C8AC57CC0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Disease in tomatoes are favored by cool and wet weather</a:t>
          </a:r>
        </a:p>
      </dsp:txBody>
      <dsp:txXfrm>
        <a:off x="5405912" y="496219"/>
        <a:ext cx="1531337" cy="1531337"/>
      </dsp:txXfrm>
    </dsp:sp>
    <dsp:sp modelId="{F26A2651-88F7-4DD4-AB9E-79C2FFEC05F0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Food crises in Mountainous regions of Pakistan, Kyrgyzstan, and Tajikistan</a:t>
          </a:r>
        </a:p>
      </dsp:txBody>
      <dsp:txXfrm>
        <a:off x="3578350" y="2323781"/>
        <a:ext cx="1531337" cy="1531337"/>
      </dsp:txXfrm>
    </dsp:sp>
    <dsp:sp modelId="{89B727FF-8A21-4D17-B7AB-F3E4DCA8763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Farmers need to visit city to cure disease</a:t>
          </a:r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9EC58-D63B-40E6-BE86-B3B89A14FF00}">
      <dsp:nvSpPr>
        <dsp:cNvPr id="0" name=""/>
        <dsp:cNvSpPr/>
      </dsp:nvSpPr>
      <dsp:spPr>
        <a:xfrm>
          <a:off x="0" y="427081"/>
          <a:ext cx="10515600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Freely available software to predict disease</a:t>
          </a:r>
        </a:p>
      </dsp:txBody>
      <dsp:txXfrm>
        <a:off x="52688" y="479769"/>
        <a:ext cx="10410224" cy="973949"/>
      </dsp:txXfrm>
    </dsp:sp>
    <dsp:sp modelId="{9A02D8EA-B2E3-488F-B1DB-12C96AF48293}">
      <dsp:nvSpPr>
        <dsp:cNvPr id="0" name=""/>
        <dsp:cNvSpPr/>
      </dsp:nvSpPr>
      <dsp:spPr>
        <a:xfrm>
          <a:off x="0" y="1636006"/>
          <a:ext cx="10515600" cy="10793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Farmers do not need to visit city</a:t>
          </a:r>
        </a:p>
      </dsp:txBody>
      <dsp:txXfrm>
        <a:off x="52688" y="1688694"/>
        <a:ext cx="10410224" cy="973949"/>
      </dsp:txXfrm>
    </dsp:sp>
    <dsp:sp modelId="{C83CC76B-07FE-4B3D-AE0F-81BB311604D0}">
      <dsp:nvSpPr>
        <dsp:cNvPr id="0" name=""/>
        <dsp:cNvSpPr/>
      </dsp:nvSpPr>
      <dsp:spPr>
        <a:xfrm>
          <a:off x="0" y="2844931"/>
          <a:ext cx="10515600" cy="10793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Simple Web application</a:t>
          </a:r>
        </a:p>
      </dsp:txBody>
      <dsp:txXfrm>
        <a:off x="52688" y="2897619"/>
        <a:ext cx="10410224" cy="973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861C-C5B1-4A72-AD11-056C30B1F1A0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 techniques</a:t>
          </a:r>
        </a:p>
      </dsp:txBody>
      <dsp:txXfrm>
        <a:off x="472505" y="2282"/>
        <a:ext cx="2724677" cy="1634806"/>
      </dsp:txXfrm>
    </dsp:sp>
    <dsp:sp modelId="{73F513AA-09A8-4E97-84E0-A63334166708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Classify the images into the specific group</a:t>
          </a:r>
        </a:p>
      </dsp:txBody>
      <dsp:txXfrm>
        <a:off x="3469650" y="2282"/>
        <a:ext cx="2724677" cy="1634806"/>
      </dsp:txXfrm>
    </dsp:sp>
    <dsp:sp modelId="{5ACCF6F5-D359-417F-854F-F5DA78346753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Applied Random Forest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24.14 %</a:t>
          </a:r>
        </a:p>
      </dsp:txBody>
      <dsp:txXfrm>
        <a:off x="472505" y="1909556"/>
        <a:ext cx="2724677" cy="1634806"/>
      </dsp:txXfrm>
    </dsp:sp>
    <dsp:sp modelId="{3287DFD9-6927-4D7F-921D-B6FAB70C4950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3469650" y="1909556"/>
        <a:ext cx="2724677" cy="1634806"/>
      </dsp:txXfrm>
    </dsp:sp>
    <dsp:sp modelId="{3B7D86F1-F4F9-4639-906D-7DC90E508327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Decision Tree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1971077" y="3816830"/>
        <a:ext cx="2724677" cy="163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6C84-8F17-21B9-DFED-AADC0C0B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C173-A551-9499-84B3-38D00114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28E4-F502-2BD1-4213-037C2D1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FF82-C272-F1BF-B0F6-CF56A75C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813-BC70-E85B-7B42-3DF105A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668D-F3B5-024A-E258-ED868DC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B579E-7148-5F2F-017E-65024C4B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98F0-CAA4-054C-2B43-923E5A5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EC9F-107B-AD23-6CB2-425AB148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7F6C-26F1-A2E1-7F6D-FFFBFAD8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AA9E-6C08-8DE7-4BCE-0E6D1D7C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E97BC-D522-9DE3-7754-7CB550D5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E2A8-F1AF-1A2A-1CDE-75CFCA8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A94D-9D0B-2B44-047B-9B7AB2D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456-C5F8-81D0-ADB1-3D2C1D97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EE6-CDF2-2606-2F5C-8EE77540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1CED-A0BB-C2EC-544C-990F60FF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7462-D6E5-62CF-4367-87B9FB1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E8D4-C3A9-CB15-E79D-39E7B9F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4DF2-3BE9-3313-94DE-0CE5FCA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E585-600E-14AB-119F-474CF215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7495-AA27-308A-ABDD-FA2EE1D8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0B1D-315B-EE95-AF1D-667DDF00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7E92-FCAD-023E-F312-247A6793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4CC3-4DA6-060D-BCE6-01BB3B5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D7B2-8F25-1E97-7A69-81AFB707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F94D-DE8C-F6C7-2C7A-44C365D7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BC35-0996-C9B0-4734-3750A75F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78BC-3C3D-7187-6111-2271185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623C-7DA3-A8F0-7EF2-FCFCBAD3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DF46-53B4-ABB5-1D30-B2C16C1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B11-039F-737D-053D-E0A5A0C5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11D3-6FE9-F6FC-83AC-BB49AEDD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8B15-A452-66F6-79A8-A2743F8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6602B-191C-96DC-434E-C5744661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0B4A-59C4-AFCD-E99B-E4AD3625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1597-D500-BC70-B236-F0E5291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0FCD3-B05B-884D-AC5A-2F231E2B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DDBA8-663E-64A6-CF84-24B02136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2518-C31F-5F18-DB85-72C97B29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CD5C-5AF1-EA5A-CD1A-A8A7CA2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F521-DC19-5CA5-AADE-432252E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742B-661C-E1B8-DA45-5E65544F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2F57-DFF9-06FF-3B6D-D7AA656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671EC-ED1F-5217-D0BE-97C2CAA9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7FA6-7725-CB53-CF58-090A3621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DE2-90C2-4F1A-85A1-90F64C6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07-7597-3A2B-7550-78FF9BC6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BBD2-8D3C-04F1-9582-5517ED84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40E17-C592-F97A-FF47-284BDD9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61BB-CA08-ACE3-F8E7-A594499E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AA88-4ED5-52B8-DA15-DF89878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3758-BED6-11B0-3BA0-734C29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2142-CCA5-8178-A989-1328D092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CE30-A357-DD83-5A55-3D029035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712-A255-06D0-EA99-18B735D7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47D6-C0C9-3F2B-5224-4DBB4C4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9B1-4068-029C-EFB5-1268149A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4E4E-CEB1-5E21-36C4-B00E8C78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41B5-7743-4E5F-A54B-A9F3A730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2C9A-5BCA-397D-2A56-2248BAC8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5A4F-F7A1-494E-BAB5-D1FD714626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A53-8DDC-450E-630A-824A58802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2304-3E7A-3231-8C46-45C4A944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tomatoes growing on a vine&#10;&#10;Description automatically generated with low confidence">
            <a:extLst>
              <a:ext uri="{FF2B5EF4-FFF2-40B4-BE49-F238E27FC236}">
                <a16:creationId xmlns:a16="http://schemas.microsoft.com/office/drawing/2014/main" id="{3097804B-641F-ACD5-C23E-B7A3D24F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" b="6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EEA05-470F-123C-A5B1-517AFF2B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65405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b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Efficient</a:t>
            </a:r>
            <a:r>
              <a:rPr lang="en-US" sz="1800" b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</a:t>
            </a:r>
            <a:r>
              <a:rPr lang="en-US" sz="1800" b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n-US" sz="18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Image</a:t>
            </a:r>
            <a:r>
              <a:rPr lang="en-US" sz="1800" b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en-US" sz="1800" b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b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Methodology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b="1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Tomato</a:t>
            </a:r>
            <a:r>
              <a:rPr lang="en-US" sz="1800" b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Leaf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Disease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Detection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Author: Arfan Shah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Supervisor: Dr. Muhammad Fayaz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omputer, indoor, open&#10;&#10;Description automatically generated">
            <a:extLst>
              <a:ext uri="{FF2B5EF4-FFF2-40B4-BE49-F238E27FC236}">
                <a16:creationId xmlns:a16="http://schemas.microsoft.com/office/drawing/2014/main" id="{25E010CB-4CC8-718F-5C60-B5814DF2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 b="383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D8B17-83D8-E0DF-4C17-72EA95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0246-A1F1-8202-DB0D-AE58290E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Current Progress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12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4202-0F09-9BE7-3F0F-343289631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578" r="28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35407-7BA3-D556-C8F1-5CF07FAC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AC66D-0576-76B2-7017-1BD6E9603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933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88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09A2B-8D15-B526-9A06-221AA60B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67F55-0252-53C0-D41D-A45F887B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Solution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90EA100-0012-E22D-627C-2A3E8963E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168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086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Financial graphs on a dark display">
            <a:extLst>
              <a:ext uri="{FF2B5EF4-FFF2-40B4-BE49-F238E27FC236}">
                <a16:creationId xmlns:a16="http://schemas.microsoft.com/office/drawing/2014/main" id="{7C49080B-67ED-F05A-5A3B-B06D6CF7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D2D92-4AF8-1057-533A-1CADF789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D448-6C9E-64FB-B561-8AB098D3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Dataset Collection</a:t>
            </a:r>
          </a:p>
          <a:p>
            <a:r>
              <a:rPr lang="en-US" sz="1700" dirty="0"/>
              <a:t>Pre-Processing (Image resizing, image enhancement)</a:t>
            </a:r>
          </a:p>
          <a:p>
            <a:r>
              <a:rPr lang="en-US" sz="1700" dirty="0"/>
              <a:t>Image Segmentation</a:t>
            </a:r>
          </a:p>
          <a:p>
            <a:r>
              <a:rPr lang="en-US" sz="1700" dirty="0"/>
              <a:t>Feature Extraction</a:t>
            </a:r>
          </a:p>
          <a:p>
            <a:r>
              <a:rPr lang="en-US" sz="1700" dirty="0"/>
              <a:t>Data Labelling</a:t>
            </a:r>
          </a:p>
          <a:p>
            <a:r>
              <a:rPr lang="en-US" sz="1700" dirty="0"/>
              <a:t>Training and Testing</a:t>
            </a:r>
          </a:p>
          <a:p>
            <a:r>
              <a:rPr lang="en-US" sz="17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3900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A635C2F-AD24-A797-EF99-D9715C9C2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81" b="60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274F3-86B2-0DC5-F81B-E8C77CFC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/>
              <a:t>Current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1401-561E-0D3A-09E4-A12D57B7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/>
              <a:t>Done:</a:t>
            </a:r>
          </a:p>
          <a:p>
            <a:pPr lvl="1"/>
            <a:r>
              <a:rPr lang="en-US" sz="1900"/>
              <a:t>Dataset Collection</a:t>
            </a:r>
          </a:p>
          <a:p>
            <a:pPr lvl="1"/>
            <a:r>
              <a:rPr lang="en-US" sz="1900"/>
              <a:t>Pre-Processing (Image resizing, image enhancement)</a:t>
            </a:r>
          </a:p>
          <a:p>
            <a:pPr lvl="1"/>
            <a:r>
              <a:rPr lang="en-US" sz="1900"/>
              <a:t>Image Segmentation</a:t>
            </a:r>
          </a:p>
          <a:p>
            <a:pPr lvl="1"/>
            <a:r>
              <a:rPr lang="en-US" sz="1900"/>
              <a:t>Feature Extraction</a:t>
            </a:r>
          </a:p>
          <a:p>
            <a:pPr lvl="1"/>
            <a:r>
              <a:rPr lang="en-US" sz="1900"/>
              <a:t>Data Labelling</a:t>
            </a:r>
          </a:p>
          <a:p>
            <a:pPr lvl="1"/>
            <a:r>
              <a:rPr lang="en-US" sz="1900"/>
              <a:t>Training and Testing</a:t>
            </a:r>
          </a:p>
          <a:p>
            <a:pPr lvl="1"/>
            <a:r>
              <a:rPr lang="en-US" sz="1900"/>
              <a:t>Classification</a:t>
            </a:r>
          </a:p>
          <a:p>
            <a:pPr lvl="1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56550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66F02819-3691-78F3-11AF-0488367F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14420-9B63-4EAD-E5A8-7958A608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064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A79C7-2555-423B-A264-E760BBA3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8DDC5-D374-0C8B-138F-79D2B25F6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731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04302-350C-B481-6DE1-1C8A2CA97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6" b="13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D39F9-4BF6-A4A7-2DBB-DE80A0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093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An Efficient Machine Learning and Image Processing Based Methodology for Tomato Leaf Disease Detection and Classification Author: Arfan Shah Supervisor: Dr. Muhammad Fayaz</vt:lpstr>
      <vt:lpstr>Agenda</vt:lpstr>
      <vt:lpstr>Problem</vt:lpstr>
      <vt:lpstr>Solution</vt:lpstr>
      <vt:lpstr>Methodology</vt:lpstr>
      <vt:lpstr>Current Progress</vt:lpstr>
      <vt:lpstr>Demo</vt:lpstr>
      <vt:lpstr>Classification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Leaf Disease Detection Based on Image Processing and Machine Learning</dc:title>
  <dc:creator>Arfan Shah</dc:creator>
  <cp:lastModifiedBy>Arfan Shah</cp:lastModifiedBy>
  <cp:revision>10</cp:revision>
  <dcterms:created xsi:type="dcterms:W3CDTF">2023-01-01T04:05:37Z</dcterms:created>
  <dcterms:modified xsi:type="dcterms:W3CDTF">2023-03-13T21:13:52Z</dcterms:modified>
</cp:coreProperties>
</file>