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BEF-48FA-A759-68F525AB04D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BEF-48FA-A759-68F525AB04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5BEF-48FA-A759-68F525AB04D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5BEF-48FA-A759-68F525AB04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Sheet1!$E$2:$H$2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Sheet1!$E$3:$H$3</c:f>
              <c:numCache>
                <c:formatCode>General</c:formatCode>
                <c:ptCount val="4"/>
                <c:pt idx="0">
                  <c:v>0.96799999999999997</c:v>
                </c:pt>
                <c:pt idx="1">
                  <c:v>0.97</c:v>
                </c:pt>
                <c:pt idx="2">
                  <c:v>0.97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EF-48FA-A759-68F525AB04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22914552"/>
        <c:axId val="622913832"/>
        <c:axId val="0"/>
      </c:bar3DChart>
      <c:catAx>
        <c:axId val="62291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913832"/>
        <c:crosses val="autoZero"/>
        <c:auto val="1"/>
        <c:lblAlgn val="ctr"/>
        <c:lblOffset val="100"/>
        <c:noMultiLvlLbl val="0"/>
      </c:catAx>
      <c:valAx>
        <c:axId val="62291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914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21F-4599-BDD6-86575C7A6C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21F-4599-BDD6-86575C7A6C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21F-4599-BDD6-86575C7A6C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21F-4599-BDD6-86575C7A6C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Sheet1!$F$4:$I$4</c:f>
              <c:numCache>
                <c:formatCode>General</c:formatCode>
                <c:ptCount val="4"/>
                <c:pt idx="0">
                  <c:v>0.86</c:v>
                </c:pt>
                <c:pt idx="1">
                  <c:v>1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1F-4599-BDD6-86575C7A6C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40104384"/>
        <c:axId val="640101864"/>
        <c:axId val="0"/>
      </c:bar3DChart>
      <c:catAx>
        <c:axId val="6401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101864"/>
        <c:crosses val="autoZero"/>
        <c:auto val="1"/>
        <c:lblAlgn val="ctr"/>
        <c:lblOffset val="100"/>
        <c:noMultiLvlLbl val="0"/>
      </c:catAx>
      <c:valAx>
        <c:axId val="64010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10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39C-4847-ACFB-AEA5963F276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39C-4847-ACFB-AEA5963F276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39C-4847-ACFB-AEA5963F276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39C-4847-ACFB-AEA5963F276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39C-4847-ACFB-AEA5963F276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39C-4847-ACFB-AEA5963F276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39C-4847-ACFB-AEA5963F276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39C-4847-ACFB-AEA5963F276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39C-4847-ACFB-AEA5963F2760}"/>
              </c:ext>
            </c:extLst>
          </c:dPt>
          <c:dPt>
            <c:idx val="9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39C-4847-ACFB-AEA5963F276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39C-4847-ACFB-AEA5963F2760}"/>
              </c:ext>
            </c:extLst>
          </c:dPt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Sheet1!$D$2:$N$2</c:f>
              <c:strCache>
                <c:ptCount val="11"/>
                <c:pt idx="0">
                  <c:v>Kmeans</c:v>
                </c:pt>
                <c:pt idx="1">
                  <c:v>Naïve Bayes</c:v>
                </c:pt>
                <c:pt idx="2">
                  <c:v>ANN</c:v>
                </c:pt>
                <c:pt idx="3">
                  <c:v>SVM</c:v>
                </c:pt>
                <c:pt idx="4">
                  <c:v>Logistic Regression</c:v>
                </c:pt>
                <c:pt idx="5">
                  <c:v>Decision Tree</c:v>
                </c:pt>
                <c:pt idx="6">
                  <c:v>KNN</c:v>
                </c:pt>
                <c:pt idx="7">
                  <c:v>LightGBM</c:v>
                </c:pt>
                <c:pt idx="8">
                  <c:v>Random Forest</c:v>
                </c:pt>
                <c:pt idx="9">
                  <c:v>AdaBoost</c:v>
                </c:pt>
                <c:pt idx="10">
                  <c:v>CNN</c:v>
                </c:pt>
              </c:strCache>
            </c:strRef>
          </c:cat>
          <c:val>
            <c:numRef>
              <c:f>Sheet1!$D$3:$N$3</c:f>
              <c:numCache>
                <c:formatCode>General</c:formatCode>
                <c:ptCount val="11"/>
                <c:pt idx="0">
                  <c:v>54.76</c:v>
                </c:pt>
                <c:pt idx="1">
                  <c:v>69.23</c:v>
                </c:pt>
                <c:pt idx="2">
                  <c:v>86.08</c:v>
                </c:pt>
                <c:pt idx="3">
                  <c:v>86.08</c:v>
                </c:pt>
                <c:pt idx="4">
                  <c:v>86.08</c:v>
                </c:pt>
                <c:pt idx="5">
                  <c:v>93.12</c:v>
                </c:pt>
                <c:pt idx="6">
                  <c:v>96.19</c:v>
                </c:pt>
                <c:pt idx="7">
                  <c:v>96.65</c:v>
                </c:pt>
                <c:pt idx="8">
                  <c:v>96.83</c:v>
                </c:pt>
                <c:pt idx="9">
                  <c:v>96.86</c:v>
                </c:pt>
                <c:pt idx="10">
                  <c:v>99.84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9C-4847-ACFB-AEA5963F27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27278328"/>
        <c:axId val="627272208"/>
        <c:axId val="0"/>
      </c:bar3DChart>
      <c:catAx>
        <c:axId val="62727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72208"/>
        <c:crosses val="autoZero"/>
        <c:auto val="1"/>
        <c:lblAlgn val="ctr"/>
        <c:lblOffset val="100"/>
        <c:noMultiLvlLbl val="0"/>
      </c:catAx>
      <c:valAx>
        <c:axId val="627272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27278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09E-4713-89DB-DD8C139714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09E-4713-89DB-DD8C139714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F09E-4713-89DB-DD8C139714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F09E-4713-89DB-DD8C139714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Sheet1!$E$2:$H$2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Sheet1!$E$3:$H$3</c:f>
              <c:numCache>
                <c:formatCode>General</c:formatCode>
                <c:ptCount val="4"/>
                <c:pt idx="0">
                  <c:v>0.86</c:v>
                </c:pt>
                <c:pt idx="1">
                  <c:v>1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9E-4713-89DB-DD8C13971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29888584"/>
        <c:axId val="629885704"/>
        <c:axId val="0"/>
      </c:bar3DChart>
      <c:catAx>
        <c:axId val="62988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85704"/>
        <c:crosses val="autoZero"/>
        <c:auto val="1"/>
        <c:lblAlgn val="ctr"/>
        <c:lblOffset val="100"/>
        <c:noMultiLvlLbl val="0"/>
      </c:catAx>
      <c:valAx>
        <c:axId val="62988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88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CEE-4EAF-9387-0CE4E0D53B1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CEE-4EAF-9387-0CE4E0D53B1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5CEE-4EAF-9387-0CE4E0D53B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Sheet1!$E$2:$H$2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Sheet1!$E$3:$H$3</c:f>
              <c:numCache>
                <c:formatCode>General</c:formatCode>
                <c:ptCount val="4"/>
                <c:pt idx="0">
                  <c:v>0.93100000000000005</c:v>
                </c:pt>
                <c:pt idx="1">
                  <c:v>0.94</c:v>
                </c:pt>
                <c:pt idx="2">
                  <c:v>0.93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EE-4EAF-9387-0CE4E0D53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50084960"/>
        <c:axId val="650086760"/>
        <c:axId val="0"/>
      </c:bar3DChart>
      <c:catAx>
        <c:axId val="65008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086760"/>
        <c:crosses val="autoZero"/>
        <c:auto val="1"/>
        <c:lblAlgn val="ctr"/>
        <c:lblOffset val="100"/>
        <c:noMultiLvlLbl val="0"/>
      </c:catAx>
      <c:valAx>
        <c:axId val="65008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08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6A2-4887-8A85-06C13DB6483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6A2-4887-8A85-06C13DB6483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6A2-4887-8A85-06C13DB6483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6A2-4887-8A85-06C13DB648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Sheet1!$F$2:$I$2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Sheet1!$F$3:$I$3</c:f>
              <c:numCache>
                <c:formatCode>General</c:formatCode>
                <c:ptCount val="4"/>
                <c:pt idx="0">
                  <c:v>0.54800000000000004</c:v>
                </c:pt>
                <c:pt idx="1">
                  <c:v>0.83</c:v>
                </c:pt>
                <c:pt idx="2">
                  <c:v>0.55000000000000004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2-4887-8A85-06C13DB648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8846992"/>
        <c:axId val="618850952"/>
        <c:axId val="0"/>
      </c:bar3DChart>
      <c:catAx>
        <c:axId val="6188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850952"/>
        <c:crosses val="autoZero"/>
        <c:auto val="1"/>
        <c:lblAlgn val="ctr"/>
        <c:lblOffset val="100"/>
        <c:noMultiLvlLbl val="0"/>
      </c:catAx>
      <c:valAx>
        <c:axId val="61885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84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30D-4488-944C-AF47B6AA32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30D-4488-944C-AF47B6AA325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F30D-4488-944C-AF47B6AA325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F30D-4488-944C-AF47B6AA32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Sheet1!$E$2:$H$2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Sheet1!$E$3:$H$3</c:f>
              <c:numCache>
                <c:formatCode>General</c:formatCode>
                <c:ptCount val="4"/>
                <c:pt idx="0">
                  <c:v>0.96199999999999997</c:v>
                </c:pt>
                <c:pt idx="1">
                  <c:v>0.96</c:v>
                </c:pt>
                <c:pt idx="2">
                  <c:v>0.96</c:v>
                </c:pt>
                <c:pt idx="3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0D-4488-944C-AF47B6AA32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37188920"/>
        <c:axId val="637197560"/>
        <c:axId val="0"/>
      </c:bar3DChart>
      <c:catAx>
        <c:axId val="63718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97560"/>
        <c:crosses val="autoZero"/>
        <c:auto val="1"/>
        <c:lblAlgn val="ctr"/>
        <c:lblOffset val="100"/>
        <c:noMultiLvlLbl val="0"/>
      </c:catAx>
      <c:valAx>
        <c:axId val="63719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88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228-4527-8EDF-745CC4EB1DB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228-4527-8EDF-745CC4EB1DB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228-4527-8EDF-745CC4EB1DB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C228-4527-8EDF-745CC4EB1D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Sheet1!$F$4:$I$4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0.97</c:v>
                </c:pt>
                <c:pt idx="2">
                  <c:v>0.97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28-4527-8EDF-745CC4EB1D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31504080"/>
        <c:axId val="631511640"/>
        <c:axId val="0"/>
      </c:bar3DChart>
      <c:catAx>
        <c:axId val="63150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511640"/>
        <c:crosses val="autoZero"/>
        <c:auto val="1"/>
        <c:lblAlgn val="ctr"/>
        <c:lblOffset val="100"/>
        <c:noMultiLvlLbl val="0"/>
      </c:catAx>
      <c:valAx>
        <c:axId val="63151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50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227-4287-9B54-B53B680AD68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D227-4287-9B54-B53B680AD68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D227-4287-9B54-B53B680AD68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D227-4287-9B54-B53B680AD6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Sheet1!$F$4:$I$4</c:f>
              <c:numCache>
                <c:formatCode>General</c:formatCode>
                <c:ptCount val="4"/>
                <c:pt idx="0">
                  <c:v>0.86</c:v>
                </c:pt>
                <c:pt idx="1">
                  <c:v>1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27-4287-9B54-B53B680AD6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30075608"/>
        <c:axId val="630077048"/>
        <c:axId val="0"/>
      </c:bar3DChart>
      <c:catAx>
        <c:axId val="63007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077048"/>
        <c:crosses val="autoZero"/>
        <c:auto val="1"/>
        <c:lblAlgn val="ctr"/>
        <c:lblOffset val="100"/>
        <c:noMultiLvlLbl val="0"/>
      </c:catAx>
      <c:valAx>
        <c:axId val="63007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075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3F7-4D7E-9CE3-460EC9A6A4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3F7-4D7E-9CE3-460EC9A6A4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3F7-4D7E-9CE3-460EC9A6A4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C3F7-4D7E-9CE3-460EC9A6A4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Sheet1!$F$4:$I$4</c:f>
              <c:numCache>
                <c:formatCode>General</c:formatCode>
                <c:ptCount val="4"/>
                <c:pt idx="0">
                  <c:v>0.69</c:v>
                </c:pt>
                <c:pt idx="1">
                  <c:v>0.77</c:v>
                </c:pt>
                <c:pt idx="2">
                  <c:v>0.69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F7-4D7E-9CE3-460EC9A6A4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7579720"/>
        <c:axId val="617575400"/>
        <c:axId val="0"/>
      </c:bar3DChart>
      <c:catAx>
        <c:axId val="61757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75400"/>
        <c:crosses val="autoZero"/>
        <c:auto val="1"/>
        <c:lblAlgn val="ctr"/>
        <c:lblOffset val="100"/>
        <c:noMultiLvlLbl val="0"/>
      </c:catAx>
      <c:valAx>
        <c:axId val="61757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79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113-496A-885B-BEEA9024CB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113-496A-885B-BEEA9024CB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113-496A-885B-BEEA9024CB8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113-496A-885B-BEEA9024CB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Sheet1!$G$5:$J$5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Sheet1!$G$6:$J$6</c:f>
              <c:numCache>
                <c:formatCode>General</c:formatCode>
                <c:ptCount val="4"/>
                <c:pt idx="0">
                  <c:v>0.96799999999999997</c:v>
                </c:pt>
                <c:pt idx="1">
                  <c:v>0.97</c:v>
                </c:pt>
                <c:pt idx="2">
                  <c:v>0.97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13-496A-885B-BEEA9024CB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57439872"/>
        <c:axId val="657440232"/>
        <c:axId val="0"/>
      </c:bar3DChart>
      <c:catAx>
        <c:axId val="65743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40232"/>
        <c:crosses val="autoZero"/>
        <c:auto val="1"/>
        <c:lblAlgn val="ctr"/>
        <c:lblOffset val="100"/>
        <c:noMultiLvlLbl val="0"/>
      </c:catAx>
      <c:valAx>
        <c:axId val="65744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3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12610-CA51-4136-BEE4-D2E7EF073F9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DF892F-7A62-43DC-909D-744B5D9726C7}">
      <dgm:prSet/>
      <dgm:spPr/>
      <dgm:t>
        <a:bodyPr/>
        <a:lstStyle/>
        <a:p>
          <a:r>
            <a:rPr lang="en-US"/>
            <a:t>Importance</a:t>
          </a:r>
        </a:p>
      </dgm:t>
    </dgm:pt>
    <dgm:pt modelId="{F9E1E264-9335-4101-9567-564992FF90CD}" type="parTrans" cxnId="{CD9F2ED2-2476-4136-B2D7-3DE97476FAEB}">
      <dgm:prSet/>
      <dgm:spPr/>
      <dgm:t>
        <a:bodyPr/>
        <a:lstStyle/>
        <a:p>
          <a:endParaRPr lang="en-US"/>
        </a:p>
      </dgm:t>
    </dgm:pt>
    <dgm:pt modelId="{194A5FE2-D7C9-49D2-97F6-C8C168F67025}" type="sibTrans" cxnId="{CD9F2ED2-2476-4136-B2D7-3DE97476FAEB}">
      <dgm:prSet/>
      <dgm:spPr/>
      <dgm:t>
        <a:bodyPr/>
        <a:lstStyle/>
        <a:p>
          <a:endParaRPr lang="en-US"/>
        </a:p>
      </dgm:t>
    </dgm:pt>
    <dgm:pt modelId="{26723033-203D-455A-B293-B9B9FC14464F}">
      <dgm:prSet/>
      <dgm:spPr/>
      <dgm:t>
        <a:bodyPr/>
        <a:lstStyle/>
        <a:p>
          <a:r>
            <a:rPr lang="en-US"/>
            <a:t>Objectives</a:t>
          </a:r>
        </a:p>
      </dgm:t>
    </dgm:pt>
    <dgm:pt modelId="{4F59A84D-7D46-40C5-8024-14A8147BD737}" type="parTrans" cxnId="{A8319E50-5D14-46E4-BC32-C1DFE9DF1581}">
      <dgm:prSet/>
      <dgm:spPr/>
      <dgm:t>
        <a:bodyPr/>
        <a:lstStyle/>
        <a:p>
          <a:endParaRPr lang="en-US"/>
        </a:p>
      </dgm:t>
    </dgm:pt>
    <dgm:pt modelId="{BB85FE63-F9EB-45D7-B8D9-8293F9C9B96B}" type="sibTrans" cxnId="{A8319E50-5D14-46E4-BC32-C1DFE9DF1581}">
      <dgm:prSet/>
      <dgm:spPr/>
      <dgm:t>
        <a:bodyPr/>
        <a:lstStyle/>
        <a:p>
          <a:endParaRPr lang="en-US"/>
        </a:p>
      </dgm:t>
    </dgm:pt>
    <dgm:pt modelId="{623BA9CB-8F1C-4EAC-ACBC-9906AE76D4A3}">
      <dgm:prSet/>
      <dgm:spPr/>
      <dgm:t>
        <a:bodyPr/>
        <a:lstStyle/>
        <a:p>
          <a:r>
            <a:rPr lang="en-US"/>
            <a:t>Proposed Model</a:t>
          </a:r>
        </a:p>
      </dgm:t>
    </dgm:pt>
    <dgm:pt modelId="{98D70B26-3091-484E-9B32-CF4146BE7B38}" type="parTrans" cxnId="{0B279E49-BDC6-4F60-8DFD-EA38596E3CC8}">
      <dgm:prSet/>
      <dgm:spPr/>
      <dgm:t>
        <a:bodyPr/>
        <a:lstStyle/>
        <a:p>
          <a:endParaRPr lang="en-US"/>
        </a:p>
      </dgm:t>
    </dgm:pt>
    <dgm:pt modelId="{89476119-5EA3-4ECC-A9FD-0E2289A2EC09}" type="sibTrans" cxnId="{0B279E49-BDC6-4F60-8DFD-EA38596E3CC8}">
      <dgm:prSet/>
      <dgm:spPr/>
      <dgm:t>
        <a:bodyPr/>
        <a:lstStyle/>
        <a:p>
          <a:endParaRPr lang="en-US"/>
        </a:p>
      </dgm:t>
    </dgm:pt>
    <dgm:pt modelId="{3CDEE60B-22ED-4DA7-88C0-AB2E8A9D776D}">
      <dgm:prSet/>
      <dgm:spPr/>
      <dgm:t>
        <a:bodyPr/>
        <a:lstStyle/>
        <a:p>
          <a:r>
            <a:rPr lang="en-US"/>
            <a:t>Pre-processing</a:t>
          </a:r>
        </a:p>
      </dgm:t>
    </dgm:pt>
    <dgm:pt modelId="{6C621610-5116-44C0-AD78-27B5E873D5CD}" type="parTrans" cxnId="{83497F73-B38B-4EFB-AA49-5C98B6F4D436}">
      <dgm:prSet/>
      <dgm:spPr/>
      <dgm:t>
        <a:bodyPr/>
        <a:lstStyle/>
        <a:p>
          <a:endParaRPr lang="en-US"/>
        </a:p>
      </dgm:t>
    </dgm:pt>
    <dgm:pt modelId="{F5019C85-522A-433D-AE8C-AEEFF441CE5B}" type="sibTrans" cxnId="{83497F73-B38B-4EFB-AA49-5C98B6F4D436}">
      <dgm:prSet/>
      <dgm:spPr/>
      <dgm:t>
        <a:bodyPr/>
        <a:lstStyle/>
        <a:p>
          <a:endParaRPr lang="en-US"/>
        </a:p>
      </dgm:t>
    </dgm:pt>
    <dgm:pt modelId="{76428A6C-AD92-4B5B-93AF-E5D9B933177B}">
      <dgm:prSet/>
      <dgm:spPr/>
      <dgm:t>
        <a:bodyPr/>
        <a:lstStyle/>
        <a:p>
          <a:r>
            <a:rPr lang="en-US"/>
            <a:t>Mean Filter</a:t>
          </a:r>
        </a:p>
      </dgm:t>
    </dgm:pt>
    <dgm:pt modelId="{B9B5C4A4-A7AA-41E1-BB8D-A70D6457D891}" type="parTrans" cxnId="{B1FBBB2D-8984-4F95-884C-48DA887D58D9}">
      <dgm:prSet/>
      <dgm:spPr/>
      <dgm:t>
        <a:bodyPr/>
        <a:lstStyle/>
        <a:p>
          <a:endParaRPr lang="en-US"/>
        </a:p>
      </dgm:t>
    </dgm:pt>
    <dgm:pt modelId="{E923FDEB-364C-4059-A17E-34D4C16BDD5C}" type="sibTrans" cxnId="{B1FBBB2D-8984-4F95-884C-48DA887D58D9}">
      <dgm:prSet/>
      <dgm:spPr/>
      <dgm:t>
        <a:bodyPr/>
        <a:lstStyle/>
        <a:p>
          <a:endParaRPr lang="en-US"/>
        </a:p>
      </dgm:t>
    </dgm:pt>
    <dgm:pt modelId="{0BCF58CE-21D4-4E08-B974-76849C7E0465}">
      <dgm:prSet/>
      <dgm:spPr/>
      <dgm:t>
        <a:bodyPr/>
        <a:lstStyle/>
        <a:p>
          <a:r>
            <a:rPr lang="en-US"/>
            <a:t>Median Filter</a:t>
          </a:r>
        </a:p>
      </dgm:t>
    </dgm:pt>
    <dgm:pt modelId="{FE77FED5-28B0-475B-859C-E162B4160867}" type="parTrans" cxnId="{F28AC2A3-B0F2-45D8-823B-A089F5C24C04}">
      <dgm:prSet/>
      <dgm:spPr/>
      <dgm:t>
        <a:bodyPr/>
        <a:lstStyle/>
        <a:p>
          <a:endParaRPr lang="en-US"/>
        </a:p>
      </dgm:t>
    </dgm:pt>
    <dgm:pt modelId="{70EAEF48-F99A-426E-9B5B-0D335BCB020B}" type="sibTrans" cxnId="{F28AC2A3-B0F2-45D8-823B-A089F5C24C04}">
      <dgm:prSet/>
      <dgm:spPr/>
      <dgm:t>
        <a:bodyPr/>
        <a:lstStyle/>
        <a:p>
          <a:endParaRPr lang="en-US"/>
        </a:p>
      </dgm:t>
    </dgm:pt>
    <dgm:pt modelId="{8FA53CF4-652F-4431-8989-7132086D1E06}">
      <dgm:prSet/>
      <dgm:spPr/>
      <dgm:t>
        <a:bodyPr/>
        <a:lstStyle/>
        <a:p>
          <a:r>
            <a:rPr lang="en-US"/>
            <a:t>Min Filter</a:t>
          </a:r>
        </a:p>
      </dgm:t>
    </dgm:pt>
    <dgm:pt modelId="{C2CB04D7-A1D9-4B5A-A8F3-88E8C25DCD89}" type="parTrans" cxnId="{1DF9A429-06F8-43CF-ADF6-A7EBE31757C9}">
      <dgm:prSet/>
      <dgm:spPr/>
      <dgm:t>
        <a:bodyPr/>
        <a:lstStyle/>
        <a:p>
          <a:endParaRPr lang="en-US"/>
        </a:p>
      </dgm:t>
    </dgm:pt>
    <dgm:pt modelId="{1D9803EC-F667-4E6F-B9C8-A23AE95B818F}" type="sibTrans" cxnId="{1DF9A429-06F8-43CF-ADF6-A7EBE31757C9}">
      <dgm:prSet/>
      <dgm:spPr/>
      <dgm:t>
        <a:bodyPr/>
        <a:lstStyle/>
        <a:p>
          <a:endParaRPr lang="en-US"/>
        </a:p>
      </dgm:t>
    </dgm:pt>
    <dgm:pt modelId="{AC9B2028-5365-422C-99C6-B488209B85CA}">
      <dgm:prSet/>
      <dgm:spPr/>
      <dgm:t>
        <a:bodyPr/>
        <a:lstStyle/>
        <a:p>
          <a:r>
            <a:rPr lang="en-US"/>
            <a:t>Max Filter</a:t>
          </a:r>
        </a:p>
      </dgm:t>
    </dgm:pt>
    <dgm:pt modelId="{6130B4A8-A3BA-41B1-B8FD-847C3ACC948A}" type="parTrans" cxnId="{2A1FB115-7348-4F03-99C8-80331C9F88EA}">
      <dgm:prSet/>
      <dgm:spPr/>
      <dgm:t>
        <a:bodyPr/>
        <a:lstStyle/>
        <a:p>
          <a:endParaRPr lang="en-US"/>
        </a:p>
      </dgm:t>
    </dgm:pt>
    <dgm:pt modelId="{BB382061-DDBD-490F-ACCF-9A8E392723CA}" type="sibTrans" cxnId="{2A1FB115-7348-4F03-99C8-80331C9F88EA}">
      <dgm:prSet/>
      <dgm:spPr/>
      <dgm:t>
        <a:bodyPr/>
        <a:lstStyle/>
        <a:p>
          <a:endParaRPr lang="en-US"/>
        </a:p>
      </dgm:t>
    </dgm:pt>
    <dgm:pt modelId="{ECAD2429-F424-4237-B45C-532DB380CD97}">
      <dgm:prSet/>
      <dgm:spPr/>
      <dgm:t>
        <a:bodyPr/>
        <a:lstStyle/>
        <a:p>
          <a:r>
            <a:rPr lang="en-US"/>
            <a:t>Feature Scaling</a:t>
          </a:r>
        </a:p>
      </dgm:t>
    </dgm:pt>
    <dgm:pt modelId="{2F356687-B3CD-4432-82D9-A4AC5AB0F530}" type="parTrans" cxnId="{6D0CF483-45C6-4C36-8D49-CB6756BCDABD}">
      <dgm:prSet/>
      <dgm:spPr/>
      <dgm:t>
        <a:bodyPr/>
        <a:lstStyle/>
        <a:p>
          <a:endParaRPr lang="en-US"/>
        </a:p>
      </dgm:t>
    </dgm:pt>
    <dgm:pt modelId="{B1337FE1-4976-498C-A16F-F86D2B00C696}" type="sibTrans" cxnId="{6D0CF483-45C6-4C36-8D49-CB6756BCDABD}">
      <dgm:prSet/>
      <dgm:spPr/>
      <dgm:t>
        <a:bodyPr/>
        <a:lstStyle/>
        <a:p>
          <a:endParaRPr lang="en-US"/>
        </a:p>
      </dgm:t>
    </dgm:pt>
    <dgm:pt modelId="{A7B698CF-1648-4FEE-83BB-E50BABEBD9E3}">
      <dgm:prSet/>
      <dgm:spPr/>
      <dgm:t>
        <a:bodyPr/>
        <a:lstStyle/>
        <a:p>
          <a:r>
            <a:rPr lang="en-US"/>
            <a:t>Image Enhancement</a:t>
          </a:r>
        </a:p>
      </dgm:t>
    </dgm:pt>
    <dgm:pt modelId="{9E666925-6709-4E25-B52B-5D6CFA8F0F86}" type="parTrans" cxnId="{A6DBCE79-F2FB-46E9-9885-5199A1FF5896}">
      <dgm:prSet/>
      <dgm:spPr/>
      <dgm:t>
        <a:bodyPr/>
        <a:lstStyle/>
        <a:p>
          <a:endParaRPr lang="en-US"/>
        </a:p>
      </dgm:t>
    </dgm:pt>
    <dgm:pt modelId="{1BCE9EBB-2B46-409B-93F1-CAF6DCEC5F86}" type="sibTrans" cxnId="{A6DBCE79-F2FB-46E9-9885-5199A1FF5896}">
      <dgm:prSet/>
      <dgm:spPr/>
      <dgm:t>
        <a:bodyPr/>
        <a:lstStyle/>
        <a:p>
          <a:endParaRPr lang="en-US"/>
        </a:p>
      </dgm:t>
    </dgm:pt>
    <dgm:pt modelId="{F0CCFC55-77D7-452D-977D-CFB073589FB5}">
      <dgm:prSet/>
      <dgm:spPr/>
      <dgm:t>
        <a:bodyPr/>
        <a:lstStyle/>
        <a:p>
          <a:r>
            <a:rPr lang="en-US"/>
            <a:t>Image Inverse</a:t>
          </a:r>
        </a:p>
      </dgm:t>
    </dgm:pt>
    <dgm:pt modelId="{94164FB8-B370-405E-B01E-A648FB116E73}" type="parTrans" cxnId="{6D1C9F75-63B7-48E6-9AF6-6CD2C4B1C7F9}">
      <dgm:prSet/>
      <dgm:spPr/>
      <dgm:t>
        <a:bodyPr/>
        <a:lstStyle/>
        <a:p>
          <a:endParaRPr lang="en-US"/>
        </a:p>
      </dgm:t>
    </dgm:pt>
    <dgm:pt modelId="{91527195-6994-491D-BF31-F10723823529}" type="sibTrans" cxnId="{6D1C9F75-63B7-48E6-9AF6-6CD2C4B1C7F9}">
      <dgm:prSet/>
      <dgm:spPr/>
      <dgm:t>
        <a:bodyPr/>
        <a:lstStyle/>
        <a:p>
          <a:endParaRPr lang="en-US"/>
        </a:p>
      </dgm:t>
    </dgm:pt>
    <dgm:pt modelId="{A19E91E0-8AB5-49D0-95C9-CCD734139A0E}">
      <dgm:prSet/>
      <dgm:spPr/>
      <dgm:t>
        <a:bodyPr/>
        <a:lstStyle/>
        <a:p>
          <a:r>
            <a:rPr lang="en-US"/>
            <a:t>Image Segmentation</a:t>
          </a:r>
        </a:p>
      </dgm:t>
    </dgm:pt>
    <dgm:pt modelId="{A98D78ED-A624-4BA1-BBB3-4F881DFDB57B}" type="parTrans" cxnId="{3CC2154E-5D85-44BB-86AA-27AB77BC8635}">
      <dgm:prSet/>
      <dgm:spPr/>
      <dgm:t>
        <a:bodyPr/>
        <a:lstStyle/>
        <a:p>
          <a:endParaRPr lang="en-US"/>
        </a:p>
      </dgm:t>
    </dgm:pt>
    <dgm:pt modelId="{E4BBBE88-71A1-482F-BF55-71037ECAAB72}" type="sibTrans" cxnId="{3CC2154E-5D85-44BB-86AA-27AB77BC8635}">
      <dgm:prSet/>
      <dgm:spPr/>
      <dgm:t>
        <a:bodyPr/>
        <a:lstStyle/>
        <a:p>
          <a:endParaRPr lang="en-US"/>
        </a:p>
      </dgm:t>
    </dgm:pt>
    <dgm:pt modelId="{5383FB2B-B4C8-4D17-B4CB-55E993C00D3F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F37918C1-97C8-4F56-8C42-F0552C7888FB}" type="parTrans" cxnId="{57B55585-47C2-48C6-82D9-2C49D44305D0}">
      <dgm:prSet/>
      <dgm:spPr/>
      <dgm:t>
        <a:bodyPr/>
        <a:lstStyle/>
        <a:p>
          <a:endParaRPr lang="en-US"/>
        </a:p>
      </dgm:t>
    </dgm:pt>
    <dgm:pt modelId="{B0F77224-79F7-4F67-B800-BF4CB05A19BA}" type="sibTrans" cxnId="{57B55585-47C2-48C6-82D9-2C49D44305D0}">
      <dgm:prSet/>
      <dgm:spPr/>
      <dgm:t>
        <a:bodyPr/>
        <a:lstStyle/>
        <a:p>
          <a:endParaRPr lang="en-US"/>
        </a:p>
      </dgm:t>
    </dgm:pt>
    <dgm:pt modelId="{9D00F029-89FE-47AD-B275-A620EF71AC5C}">
      <dgm:prSet/>
      <dgm:spPr/>
      <dgm:t>
        <a:bodyPr/>
        <a:lstStyle/>
        <a:p>
          <a:r>
            <a:rPr lang="en-US"/>
            <a:t>Data Labelling</a:t>
          </a:r>
        </a:p>
      </dgm:t>
    </dgm:pt>
    <dgm:pt modelId="{30A3CEB3-DDDE-4A41-8D8C-019D796C5D45}" type="parTrans" cxnId="{2CA9E1B6-7972-4640-BF51-586A088C86C6}">
      <dgm:prSet/>
      <dgm:spPr/>
      <dgm:t>
        <a:bodyPr/>
        <a:lstStyle/>
        <a:p>
          <a:endParaRPr lang="en-US"/>
        </a:p>
      </dgm:t>
    </dgm:pt>
    <dgm:pt modelId="{F8572913-28FA-4DEB-AA49-BD8FD0EA7202}" type="sibTrans" cxnId="{2CA9E1B6-7972-4640-BF51-586A088C86C6}">
      <dgm:prSet/>
      <dgm:spPr/>
      <dgm:t>
        <a:bodyPr/>
        <a:lstStyle/>
        <a:p>
          <a:endParaRPr lang="en-US"/>
        </a:p>
      </dgm:t>
    </dgm:pt>
    <dgm:pt modelId="{280D358B-0B0B-4BC4-B2CC-4E2CF853393F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F3D798AE-8067-46DA-A774-770D58EFB973}" type="parTrans" cxnId="{19DFE686-A8D6-415C-AF7A-FFE49B9E9AB3}">
      <dgm:prSet/>
      <dgm:spPr/>
      <dgm:t>
        <a:bodyPr/>
        <a:lstStyle/>
        <a:p>
          <a:endParaRPr lang="en-US"/>
        </a:p>
      </dgm:t>
    </dgm:pt>
    <dgm:pt modelId="{DCF8FBD5-FDA7-4544-ACFB-375CF9685D83}" type="sibTrans" cxnId="{19DFE686-A8D6-415C-AF7A-FFE49B9E9AB3}">
      <dgm:prSet/>
      <dgm:spPr/>
      <dgm:t>
        <a:bodyPr/>
        <a:lstStyle/>
        <a:p>
          <a:endParaRPr lang="en-US"/>
        </a:p>
      </dgm:t>
    </dgm:pt>
    <dgm:pt modelId="{D6C574DF-F56E-4B18-BD02-E695EAE2C314}">
      <dgm:prSet/>
      <dgm:spPr/>
      <dgm:t>
        <a:bodyPr/>
        <a:lstStyle/>
        <a:p>
          <a:r>
            <a:rPr lang="en-US"/>
            <a:t>Supervised Machine Learning</a:t>
          </a:r>
        </a:p>
      </dgm:t>
    </dgm:pt>
    <dgm:pt modelId="{C181F9DC-640B-401B-A9F7-434E2AEC30C7}" type="parTrans" cxnId="{CFC5CEE7-63FE-432C-B95C-294439D6A576}">
      <dgm:prSet/>
      <dgm:spPr/>
      <dgm:t>
        <a:bodyPr/>
        <a:lstStyle/>
        <a:p>
          <a:endParaRPr lang="en-US"/>
        </a:p>
      </dgm:t>
    </dgm:pt>
    <dgm:pt modelId="{CF2F7761-F072-45FD-80B0-B39966F743C5}" type="sibTrans" cxnId="{CFC5CEE7-63FE-432C-B95C-294439D6A576}">
      <dgm:prSet/>
      <dgm:spPr/>
      <dgm:t>
        <a:bodyPr/>
        <a:lstStyle/>
        <a:p>
          <a:endParaRPr lang="en-US"/>
        </a:p>
      </dgm:t>
    </dgm:pt>
    <dgm:pt modelId="{569D6D21-A93C-459D-8761-0E70DFAED970}">
      <dgm:prSet/>
      <dgm:spPr/>
      <dgm:t>
        <a:bodyPr/>
        <a:lstStyle/>
        <a:p>
          <a:r>
            <a:rPr lang="en-US"/>
            <a:t>Unsupervised Machine Learning</a:t>
          </a:r>
        </a:p>
      </dgm:t>
    </dgm:pt>
    <dgm:pt modelId="{E3E3BD05-082B-4639-A15C-9C376ED29B12}" type="parTrans" cxnId="{A39383C0-E643-4C3C-9B7D-8CCEC20533DE}">
      <dgm:prSet/>
      <dgm:spPr/>
      <dgm:t>
        <a:bodyPr/>
        <a:lstStyle/>
        <a:p>
          <a:endParaRPr lang="en-US"/>
        </a:p>
      </dgm:t>
    </dgm:pt>
    <dgm:pt modelId="{74BE8BB5-BEF7-4BD1-AEDD-EEF40B73FB48}" type="sibTrans" cxnId="{A39383C0-E643-4C3C-9B7D-8CCEC20533DE}">
      <dgm:prSet/>
      <dgm:spPr/>
      <dgm:t>
        <a:bodyPr/>
        <a:lstStyle/>
        <a:p>
          <a:endParaRPr lang="en-US"/>
        </a:p>
      </dgm:t>
    </dgm:pt>
    <dgm:pt modelId="{8BB7C0BF-8AF0-4698-AB58-381413F71569}">
      <dgm:prSet/>
      <dgm:spPr/>
      <dgm:t>
        <a:bodyPr/>
        <a:lstStyle/>
        <a:p>
          <a:r>
            <a:rPr lang="en-US"/>
            <a:t>Boosting algorithms</a:t>
          </a:r>
        </a:p>
      </dgm:t>
    </dgm:pt>
    <dgm:pt modelId="{114540A9-67F2-474A-B5D9-CED50FCEE25F}" type="parTrans" cxnId="{96369D32-1A3E-474B-8056-559B40AE7DB2}">
      <dgm:prSet/>
      <dgm:spPr/>
      <dgm:t>
        <a:bodyPr/>
        <a:lstStyle/>
        <a:p>
          <a:endParaRPr lang="en-US"/>
        </a:p>
      </dgm:t>
    </dgm:pt>
    <dgm:pt modelId="{97B24392-4BC1-44A0-B042-C349E3705B96}" type="sibTrans" cxnId="{96369D32-1A3E-474B-8056-559B40AE7DB2}">
      <dgm:prSet/>
      <dgm:spPr/>
      <dgm:t>
        <a:bodyPr/>
        <a:lstStyle/>
        <a:p>
          <a:endParaRPr lang="en-US"/>
        </a:p>
      </dgm:t>
    </dgm:pt>
    <dgm:pt modelId="{0642B767-4C1D-4EA3-A692-B76D7986E702}">
      <dgm:prSet/>
      <dgm:spPr/>
      <dgm:t>
        <a:bodyPr/>
        <a:lstStyle/>
        <a:p>
          <a:r>
            <a:rPr lang="en-US"/>
            <a:t>Model Evaluations</a:t>
          </a:r>
        </a:p>
      </dgm:t>
    </dgm:pt>
    <dgm:pt modelId="{6978C088-82B4-4480-8267-4976953440ED}" type="parTrans" cxnId="{D22A2EB7-C32A-46C0-BB46-2E6A40B2A094}">
      <dgm:prSet/>
      <dgm:spPr/>
      <dgm:t>
        <a:bodyPr/>
        <a:lstStyle/>
        <a:p>
          <a:endParaRPr lang="en-US"/>
        </a:p>
      </dgm:t>
    </dgm:pt>
    <dgm:pt modelId="{3A477458-35D3-4E70-B715-A5C1F2861C5C}" type="sibTrans" cxnId="{D22A2EB7-C32A-46C0-BB46-2E6A40B2A094}">
      <dgm:prSet/>
      <dgm:spPr/>
      <dgm:t>
        <a:bodyPr/>
        <a:lstStyle/>
        <a:p>
          <a:endParaRPr lang="en-US"/>
        </a:p>
      </dgm:t>
    </dgm:pt>
    <dgm:pt modelId="{C11F190F-75DE-403E-8A6F-91B872944335}">
      <dgm:prSet/>
      <dgm:spPr/>
      <dgm:t>
        <a:bodyPr/>
        <a:lstStyle/>
        <a:p>
          <a:r>
            <a:rPr lang="en-US"/>
            <a:t>Accuracy, Precision, Recall, F1-Score</a:t>
          </a:r>
        </a:p>
      </dgm:t>
    </dgm:pt>
    <dgm:pt modelId="{DA975CB0-B6B6-4A44-AA34-AC3BB5C4F032}" type="parTrans" cxnId="{35A86D2F-C9F0-4B35-94FB-59B5DFCA630D}">
      <dgm:prSet/>
      <dgm:spPr/>
      <dgm:t>
        <a:bodyPr/>
        <a:lstStyle/>
        <a:p>
          <a:endParaRPr lang="en-US"/>
        </a:p>
      </dgm:t>
    </dgm:pt>
    <dgm:pt modelId="{683DC20F-A6F0-4C4A-B8F5-B0DBE0247C07}" type="sibTrans" cxnId="{35A86D2F-C9F0-4B35-94FB-59B5DFCA630D}">
      <dgm:prSet/>
      <dgm:spPr/>
      <dgm:t>
        <a:bodyPr/>
        <a:lstStyle/>
        <a:p>
          <a:endParaRPr lang="en-US"/>
        </a:p>
      </dgm:t>
    </dgm:pt>
    <dgm:pt modelId="{82BCC306-9C59-4603-8D32-46AC0621033C}">
      <dgm:prSet/>
      <dgm:spPr/>
      <dgm:t>
        <a:bodyPr/>
        <a:lstStyle/>
        <a:p>
          <a:r>
            <a:rPr lang="en-US" dirty="0"/>
            <a:t>Models Ranking</a:t>
          </a:r>
        </a:p>
      </dgm:t>
    </dgm:pt>
    <dgm:pt modelId="{8AA28866-799C-4016-A74A-AFE475AE367B}" type="parTrans" cxnId="{0E87C3F0-D431-4255-8E36-3EB9F19FF22B}">
      <dgm:prSet/>
      <dgm:spPr/>
      <dgm:t>
        <a:bodyPr/>
        <a:lstStyle/>
        <a:p>
          <a:endParaRPr lang="en-US"/>
        </a:p>
      </dgm:t>
    </dgm:pt>
    <dgm:pt modelId="{93003651-01AB-406B-AEF0-19ED4E45B6EA}" type="sibTrans" cxnId="{0E87C3F0-D431-4255-8E36-3EB9F19FF22B}">
      <dgm:prSet/>
      <dgm:spPr/>
      <dgm:t>
        <a:bodyPr/>
        <a:lstStyle/>
        <a:p>
          <a:endParaRPr lang="en-US"/>
        </a:p>
      </dgm:t>
    </dgm:pt>
    <dgm:pt modelId="{2D727833-E073-4160-B801-76E156D151A9}">
      <dgm:prSet/>
      <dgm:spPr/>
      <dgm:t>
        <a:bodyPr/>
        <a:lstStyle/>
        <a:p>
          <a:r>
            <a:rPr lang="en-US" dirty="0"/>
            <a:t>Contribution</a:t>
          </a:r>
        </a:p>
      </dgm:t>
    </dgm:pt>
    <dgm:pt modelId="{4C96CD14-7657-4208-A382-0FD03B5BAD81}" type="parTrans" cxnId="{2B540DF8-3759-464D-8726-A53AD297A164}">
      <dgm:prSet/>
      <dgm:spPr/>
      <dgm:t>
        <a:bodyPr/>
        <a:lstStyle/>
        <a:p>
          <a:endParaRPr lang="en-US"/>
        </a:p>
      </dgm:t>
    </dgm:pt>
    <dgm:pt modelId="{F4131053-A21A-4109-A2B7-BA521B836410}" type="sibTrans" cxnId="{2B540DF8-3759-464D-8726-A53AD297A164}">
      <dgm:prSet/>
      <dgm:spPr/>
      <dgm:t>
        <a:bodyPr/>
        <a:lstStyle/>
        <a:p>
          <a:endParaRPr lang="en-US"/>
        </a:p>
      </dgm:t>
    </dgm:pt>
    <dgm:pt modelId="{69AA91F8-C098-4093-87B0-4C15E80B9997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9A14C80E-F6B3-4A9A-9C84-AF6476DB3D48}" type="parTrans" cxnId="{EC801DC7-6665-4CEF-80B3-33DB9A30D63C}">
      <dgm:prSet/>
      <dgm:spPr/>
      <dgm:t>
        <a:bodyPr/>
        <a:lstStyle/>
        <a:p>
          <a:endParaRPr lang="en-US"/>
        </a:p>
      </dgm:t>
    </dgm:pt>
    <dgm:pt modelId="{46CE7403-4C52-4CCB-BA89-E1901B5575C1}" type="sibTrans" cxnId="{EC801DC7-6665-4CEF-80B3-33DB9A30D63C}">
      <dgm:prSet/>
      <dgm:spPr/>
      <dgm:t>
        <a:bodyPr/>
        <a:lstStyle/>
        <a:p>
          <a:endParaRPr lang="en-US"/>
        </a:p>
      </dgm:t>
    </dgm:pt>
    <dgm:pt modelId="{4F30F453-364B-4941-8EAA-4FA8C42092BD}" type="pres">
      <dgm:prSet presAssocID="{76812610-CA51-4136-BEE4-D2E7EF073F9F}" presName="diagram" presStyleCnt="0">
        <dgm:presLayoutVars>
          <dgm:dir/>
          <dgm:resizeHandles val="exact"/>
        </dgm:presLayoutVars>
      </dgm:prSet>
      <dgm:spPr/>
    </dgm:pt>
    <dgm:pt modelId="{BB90BCA2-10BD-4292-872C-A52337E52AD3}" type="pres">
      <dgm:prSet presAssocID="{0EDF892F-7A62-43DC-909D-744B5D9726C7}" presName="node" presStyleLbl="node1" presStyleIdx="0" presStyleCnt="13">
        <dgm:presLayoutVars>
          <dgm:bulletEnabled val="1"/>
        </dgm:presLayoutVars>
      </dgm:prSet>
      <dgm:spPr/>
    </dgm:pt>
    <dgm:pt modelId="{B9324E26-ACB1-4175-A32F-BDFFC76EC63F}" type="pres">
      <dgm:prSet presAssocID="{194A5FE2-D7C9-49D2-97F6-C8C168F67025}" presName="sibTrans" presStyleCnt="0"/>
      <dgm:spPr/>
    </dgm:pt>
    <dgm:pt modelId="{24AEFC23-B4F3-45D8-A679-89E699A0BF37}" type="pres">
      <dgm:prSet presAssocID="{26723033-203D-455A-B293-B9B9FC14464F}" presName="node" presStyleLbl="node1" presStyleIdx="1" presStyleCnt="13">
        <dgm:presLayoutVars>
          <dgm:bulletEnabled val="1"/>
        </dgm:presLayoutVars>
      </dgm:prSet>
      <dgm:spPr/>
    </dgm:pt>
    <dgm:pt modelId="{4CC358FF-6B28-4973-AF1D-E19E1556D078}" type="pres">
      <dgm:prSet presAssocID="{BB85FE63-F9EB-45D7-B8D9-8293F9C9B96B}" presName="sibTrans" presStyleCnt="0"/>
      <dgm:spPr/>
    </dgm:pt>
    <dgm:pt modelId="{5EE8B992-1160-4116-A57E-618BED973C31}" type="pres">
      <dgm:prSet presAssocID="{623BA9CB-8F1C-4EAC-ACBC-9906AE76D4A3}" presName="node" presStyleLbl="node1" presStyleIdx="2" presStyleCnt="13">
        <dgm:presLayoutVars>
          <dgm:bulletEnabled val="1"/>
        </dgm:presLayoutVars>
      </dgm:prSet>
      <dgm:spPr/>
    </dgm:pt>
    <dgm:pt modelId="{9C425034-3969-4432-8F4A-00FF94E18081}" type="pres">
      <dgm:prSet presAssocID="{89476119-5EA3-4ECC-A9FD-0E2289A2EC09}" presName="sibTrans" presStyleCnt="0"/>
      <dgm:spPr/>
    </dgm:pt>
    <dgm:pt modelId="{2EA05008-4A92-4C8A-ABE7-7C11AA6BA09B}" type="pres">
      <dgm:prSet presAssocID="{3CDEE60B-22ED-4DA7-88C0-AB2E8A9D776D}" presName="node" presStyleLbl="node1" presStyleIdx="3" presStyleCnt="13">
        <dgm:presLayoutVars>
          <dgm:bulletEnabled val="1"/>
        </dgm:presLayoutVars>
      </dgm:prSet>
      <dgm:spPr/>
    </dgm:pt>
    <dgm:pt modelId="{965F37EC-7813-4CCB-A531-5DF46365DB21}" type="pres">
      <dgm:prSet presAssocID="{F5019C85-522A-433D-AE8C-AEEFF441CE5B}" presName="sibTrans" presStyleCnt="0"/>
      <dgm:spPr/>
    </dgm:pt>
    <dgm:pt modelId="{3FF290B3-1906-4A1D-9BDA-6C43E34ED3D9}" type="pres">
      <dgm:prSet presAssocID="{A7B698CF-1648-4FEE-83BB-E50BABEBD9E3}" presName="node" presStyleLbl="node1" presStyleIdx="4" presStyleCnt="13">
        <dgm:presLayoutVars>
          <dgm:bulletEnabled val="1"/>
        </dgm:presLayoutVars>
      </dgm:prSet>
      <dgm:spPr/>
    </dgm:pt>
    <dgm:pt modelId="{1CD26368-058B-425E-A27B-2BCEE3EBDF09}" type="pres">
      <dgm:prSet presAssocID="{1BCE9EBB-2B46-409B-93F1-CAF6DCEC5F86}" presName="sibTrans" presStyleCnt="0"/>
      <dgm:spPr/>
    </dgm:pt>
    <dgm:pt modelId="{F3FF963C-B234-47CE-A37C-61EFED6EE151}" type="pres">
      <dgm:prSet presAssocID="{A19E91E0-8AB5-49D0-95C9-CCD734139A0E}" presName="node" presStyleLbl="node1" presStyleIdx="5" presStyleCnt="13">
        <dgm:presLayoutVars>
          <dgm:bulletEnabled val="1"/>
        </dgm:presLayoutVars>
      </dgm:prSet>
      <dgm:spPr/>
    </dgm:pt>
    <dgm:pt modelId="{B710B8FB-07F7-4F5A-8089-ED90BBDC9F05}" type="pres">
      <dgm:prSet presAssocID="{E4BBBE88-71A1-482F-BF55-71037ECAAB72}" presName="sibTrans" presStyleCnt="0"/>
      <dgm:spPr/>
    </dgm:pt>
    <dgm:pt modelId="{1A421718-91B1-4AEA-A880-F195B2C44B54}" type="pres">
      <dgm:prSet presAssocID="{5383FB2B-B4C8-4D17-B4CB-55E993C00D3F}" presName="node" presStyleLbl="node1" presStyleIdx="6" presStyleCnt="13">
        <dgm:presLayoutVars>
          <dgm:bulletEnabled val="1"/>
        </dgm:presLayoutVars>
      </dgm:prSet>
      <dgm:spPr/>
    </dgm:pt>
    <dgm:pt modelId="{DAB02D3F-D358-4EE2-9FB8-4B20C3972792}" type="pres">
      <dgm:prSet presAssocID="{B0F77224-79F7-4F67-B800-BF4CB05A19BA}" presName="sibTrans" presStyleCnt="0"/>
      <dgm:spPr/>
    </dgm:pt>
    <dgm:pt modelId="{2DB60E84-DCBA-442C-9E5B-5AA90BB4C27C}" type="pres">
      <dgm:prSet presAssocID="{9D00F029-89FE-47AD-B275-A620EF71AC5C}" presName="node" presStyleLbl="node1" presStyleIdx="7" presStyleCnt="13">
        <dgm:presLayoutVars>
          <dgm:bulletEnabled val="1"/>
        </dgm:presLayoutVars>
      </dgm:prSet>
      <dgm:spPr/>
    </dgm:pt>
    <dgm:pt modelId="{E5D0C845-028D-451B-AA6E-9E3B6476F3EF}" type="pres">
      <dgm:prSet presAssocID="{F8572913-28FA-4DEB-AA49-BD8FD0EA7202}" presName="sibTrans" presStyleCnt="0"/>
      <dgm:spPr/>
    </dgm:pt>
    <dgm:pt modelId="{0577E8A1-77F0-4A88-9FB6-66A417CF7986}" type="pres">
      <dgm:prSet presAssocID="{280D358B-0B0B-4BC4-B2CC-4E2CF853393F}" presName="node" presStyleLbl="node1" presStyleIdx="8" presStyleCnt="13">
        <dgm:presLayoutVars>
          <dgm:bulletEnabled val="1"/>
        </dgm:presLayoutVars>
      </dgm:prSet>
      <dgm:spPr/>
    </dgm:pt>
    <dgm:pt modelId="{249D07DC-1043-4E1D-A4B7-724CE9148A92}" type="pres">
      <dgm:prSet presAssocID="{DCF8FBD5-FDA7-4544-ACFB-375CF9685D83}" presName="sibTrans" presStyleCnt="0"/>
      <dgm:spPr/>
    </dgm:pt>
    <dgm:pt modelId="{568FB6FE-00C8-4427-98B0-6B98B879E081}" type="pres">
      <dgm:prSet presAssocID="{0642B767-4C1D-4EA3-A692-B76D7986E702}" presName="node" presStyleLbl="node1" presStyleIdx="9" presStyleCnt="13">
        <dgm:presLayoutVars>
          <dgm:bulletEnabled val="1"/>
        </dgm:presLayoutVars>
      </dgm:prSet>
      <dgm:spPr/>
    </dgm:pt>
    <dgm:pt modelId="{84A4526B-1291-45B2-B015-5881C5FFBF68}" type="pres">
      <dgm:prSet presAssocID="{3A477458-35D3-4E70-B715-A5C1F2861C5C}" presName="sibTrans" presStyleCnt="0"/>
      <dgm:spPr/>
    </dgm:pt>
    <dgm:pt modelId="{01683F3E-25FA-460E-BD6A-CBA9CC9F10EE}" type="pres">
      <dgm:prSet presAssocID="{82BCC306-9C59-4603-8D32-46AC0621033C}" presName="node" presStyleLbl="node1" presStyleIdx="10" presStyleCnt="13">
        <dgm:presLayoutVars>
          <dgm:bulletEnabled val="1"/>
        </dgm:presLayoutVars>
      </dgm:prSet>
      <dgm:spPr/>
    </dgm:pt>
    <dgm:pt modelId="{0E856450-7583-42ED-A9C6-14BE1972FF0E}" type="pres">
      <dgm:prSet presAssocID="{93003651-01AB-406B-AEF0-19ED4E45B6EA}" presName="sibTrans" presStyleCnt="0"/>
      <dgm:spPr/>
    </dgm:pt>
    <dgm:pt modelId="{A91CD631-B133-43DC-ADD6-637D2310AF53}" type="pres">
      <dgm:prSet presAssocID="{69AA91F8-C098-4093-87B0-4C15E80B9997}" presName="node" presStyleLbl="node1" presStyleIdx="11" presStyleCnt="13">
        <dgm:presLayoutVars>
          <dgm:bulletEnabled val="1"/>
        </dgm:presLayoutVars>
      </dgm:prSet>
      <dgm:spPr/>
    </dgm:pt>
    <dgm:pt modelId="{3076418F-3705-4581-8B93-A57EE6C91FDB}" type="pres">
      <dgm:prSet presAssocID="{46CE7403-4C52-4CCB-BA89-E1901B5575C1}" presName="sibTrans" presStyleCnt="0"/>
      <dgm:spPr/>
    </dgm:pt>
    <dgm:pt modelId="{76D675D7-7DDE-4BA6-A68B-08494DB3AD4A}" type="pres">
      <dgm:prSet presAssocID="{2D727833-E073-4160-B801-76E156D151A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2A1FB115-7348-4F03-99C8-80331C9F88EA}" srcId="{3CDEE60B-22ED-4DA7-88C0-AB2E8A9D776D}" destId="{AC9B2028-5365-422C-99C6-B488209B85CA}" srcOrd="3" destOrd="0" parTransId="{6130B4A8-A3BA-41B1-B8FD-847C3ACC948A}" sibTransId="{BB382061-DDBD-490F-ACCF-9A8E392723CA}"/>
    <dgm:cxn modelId="{76B6B917-7651-4610-ACEE-698541E20F85}" type="presOf" srcId="{3CDEE60B-22ED-4DA7-88C0-AB2E8A9D776D}" destId="{2EA05008-4A92-4C8A-ABE7-7C11AA6BA09B}" srcOrd="0" destOrd="0" presId="urn:microsoft.com/office/officeart/2005/8/layout/default"/>
    <dgm:cxn modelId="{1DF9A429-06F8-43CF-ADF6-A7EBE31757C9}" srcId="{3CDEE60B-22ED-4DA7-88C0-AB2E8A9D776D}" destId="{8FA53CF4-652F-4431-8989-7132086D1E06}" srcOrd="2" destOrd="0" parTransId="{C2CB04D7-A1D9-4B5A-A8F3-88E8C25DCD89}" sibTransId="{1D9803EC-F667-4E6F-B9C8-A23AE95B818F}"/>
    <dgm:cxn modelId="{B1FBBB2D-8984-4F95-884C-48DA887D58D9}" srcId="{3CDEE60B-22ED-4DA7-88C0-AB2E8A9D776D}" destId="{76428A6C-AD92-4B5B-93AF-E5D9B933177B}" srcOrd="0" destOrd="0" parTransId="{B9B5C4A4-A7AA-41E1-BB8D-A70D6457D891}" sibTransId="{E923FDEB-364C-4059-A17E-34D4C16BDD5C}"/>
    <dgm:cxn modelId="{35A86D2F-C9F0-4B35-94FB-59B5DFCA630D}" srcId="{0642B767-4C1D-4EA3-A692-B76D7986E702}" destId="{C11F190F-75DE-403E-8A6F-91B872944335}" srcOrd="0" destOrd="0" parTransId="{DA975CB0-B6B6-4A44-AA34-AC3BB5C4F032}" sibTransId="{683DC20F-A6F0-4C4A-B8F5-B0DBE0247C07}"/>
    <dgm:cxn modelId="{96369D32-1A3E-474B-8056-559B40AE7DB2}" srcId="{280D358B-0B0B-4BC4-B2CC-4E2CF853393F}" destId="{8BB7C0BF-8AF0-4698-AB58-381413F71569}" srcOrd="2" destOrd="0" parTransId="{114540A9-67F2-474A-B5D9-CED50FCEE25F}" sibTransId="{97B24392-4BC1-44A0-B042-C349E3705B96}"/>
    <dgm:cxn modelId="{5F3A543D-019D-47C4-9AA5-9E552FDA1129}" type="presOf" srcId="{0642B767-4C1D-4EA3-A692-B76D7986E702}" destId="{568FB6FE-00C8-4427-98B0-6B98B879E081}" srcOrd="0" destOrd="0" presId="urn:microsoft.com/office/officeart/2005/8/layout/default"/>
    <dgm:cxn modelId="{811A5541-A162-41DB-A33E-5D8CE0412BA0}" type="presOf" srcId="{D6C574DF-F56E-4B18-BD02-E695EAE2C314}" destId="{0577E8A1-77F0-4A88-9FB6-66A417CF7986}" srcOrd="0" destOrd="1" presId="urn:microsoft.com/office/officeart/2005/8/layout/default"/>
    <dgm:cxn modelId="{58591344-530B-41F8-8DEB-A870A334C9B1}" type="presOf" srcId="{0EDF892F-7A62-43DC-909D-744B5D9726C7}" destId="{BB90BCA2-10BD-4292-872C-A52337E52AD3}" srcOrd="0" destOrd="0" presId="urn:microsoft.com/office/officeart/2005/8/layout/default"/>
    <dgm:cxn modelId="{DFE29444-4CCB-4043-A3DD-F94C10F28FDB}" type="presOf" srcId="{AC9B2028-5365-422C-99C6-B488209B85CA}" destId="{2EA05008-4A92-4C8A-ABE7-7C11AA6BA09B}" srcOrd="0" destOrd="4" presId="urn:microsoft.com/office/officeart/2005/8/layout/default"/>
    <dgm:cxn modelId="{D720BA44-FABE-411F-8499-94C42477A5F0}" type="presOf" srcId="{76812610-CA51-4136-BEE4-D2E7EF073F9F}" destId="{4F30F453-364B-4941-8EAA-4FA8C42092BD}" srcOrd="0" destOrd="0" presId="urn:microsoft.com/office/officeart/2005/8/layout/default"/>
    <dgm:cxn modelId="{0B279E49-BDC6-4F60-8DFD-EA38596E3CC8}" srcId="{76812610-CA51-4136-BEE4-D2E7EF073F9F}" destId="{623BA9CB-8F1C-4EAC-ACBC-9906AE76D4A3}" srcOrd="2" destOrd="0" parTransId="{98D70B26-3091-484E-9B32-CF4146BE7B38}" sibTransId="{89476119-5EA3-4ECC-A9FD-0E2289A2EC09}"/>
    <dgm:cxn modelId="{3CC2154E-5D85-44BB-86AA-27AB77BC8635}" srcId="{76812610-CA51-4136-BEE4-D2E7EF073F9F}" destId="{A19E91E0-8AB5-49D0-95C9-CCD734139A0E}" srcOrd="5" destOrd="0" parTransId="{A98D78ED-A624-4BA1-BBB3-4F881DFDB57B}" sibTransId="{E4BBBE88-71A1-482F-BF55-71037ECAAB72}"/>
    <dgm:cxn modelId="{A8319E50-5D14-46E4-BC32-C1DFE9DF1581}" srcId="{76812610-CA51-4136-BEE4-D2E7EF073F9F}" destId="{26723033-203D-455A-B293-B9B9FC14464F}" srcOrd="1" destOrd="0" parTransId="{4F59A84D-7D46-40C5-8024-14A8147BD737}" sibTransId="{BB85FE63-F9EB-45D7-B8D9-8293F9C9B96B}"/>
    <dgm:cxn modelId="{83497F73-B38B-4EFB-AA49-5C98B6F4D436}" srcId="{76812610-CA51-4136-BEE4-D2E7EF073F9F}" destId="{3CDEE60B-22ED-4DA7-88C0-AB2E8A9D776D}" srcOrd="3" destOrd="0" parTransId="{6C621610-5116-44C0-AD78-27B5E873D5CD}" sibTransId="{F5019C85-522A-433D-AE8C-AEEFF441CE5B}"/>
    <dgm:cxn modelId="{6D1C9F75-63B7-48E6-9AF6-6CD2C4B1C7F9}" srcId="{A7B698CF-1648-4FEE-83BB-E50BABEBD9E3}" destId="{F0CCFC55-77D7-452D-977D-CFB073589FB5}" srcOrd="0" destOrd="0" parTransId="{94164FB8-B370-405E-B01E-A648FB116E73}" sibTransId="{91527195-6994-491D-BF31-F10723823529}"/>
    <dgm:cxn modelId="{88CBDE55-FB17-43AA-BD76-765B66D3E795}" type="presOf" srcId="{8FA53CF4-652F-4431-8989-7132086D1E06}" destId="{2EA05008-4A92-4C8A-ABE7-7C11AA6BA09B}" srcOrd="0" destOrd="3" presId="urn:microsoft.com/office/officeart/2005/8/layout/default"/>
    <dgm:cxn modelId="{7F65B077-D7F3-4AAA-AAD9-92F5F267B389}" type="presOf" srcId="{69AA91F8-C098-4093-87B0-4C15E80B9997}" destId="{A91CD631-B133-43DC-ADD6-637D2310AF53}" srcOrd="0" destOrd="0" presId="urn:microsoft.com/office/officeart/2005/8/layout/default"/>
    <dgm:cxn modelId="{A6DBCE79-F2FB-46E9-9885-5199A1FF5896}" srcId="{76812610-CA51-4136-BEE4-D2E7EF073F9F}" destId="{A7B698CF-1648-4FEE-83BB-E50BABEBD9E3}" srcOrd="4" destOrd="0" parTransId="{9E666925-6709-4E25-B52B-5D6CFA8F0F86}" sibTransId="{1BCE9EBB-2B46-409B-93F1-CAF6DCEC5F86}"/>
    <dgm:cxn modelId="{0935DD59-CCED-4A27-8768-B0B7755449EF}" type="presOf" srcId="{569D6D21-A93C-459D-8761-0E70DFAED970}" destId="{0577E8A1-77F0-4A88-9FB6-66A417CF7986}" srcOrd="0" destOrd="2" presId="urn:microsoft.com/office/officeart/2005/8/layout/default"/>
    <dgm:cxn modelId="{2D9FF759-7F0F-455A-AA38-686C1E28D322}" type="presOf" srcId="{A7B698CF-1648-4FEE-83BB-E50BABEBD9E3}" destId="{3FF290B3-1906-4A1D-9BDA-6C43E34ED3D9}" srcOrd="0" destOrd="0" presId="urn:microsoft.com/office/officeart/2005/8/layout/default"/>
    <dgm:cxn modelId="{6D0CF483-45C6-4C36-8D49-CB6756BCDABD}" srcId="{3CDEE60B-22ED-4DA7-88C0-AB2E8A9D776D}" destId="{ECAD2429-F424-4237-B45C-532DB380CD97}" srcOrd="4" destOrd="0" parTransId="{2F356687-B3CD-4432-82D9-A4AC5AB0F530}" sibTransId="{B1337FE1-4976-498C-A16F-F86D2B00C696}"/>
    <dgm:cxn modelId="{57B55585-47C2-48C6-82D9-2C49D44305D0}" srcId="{76812610-CA51-4136-BEE4-D2E7EF073F9F}" destId="{5383FB2B-B4C8-4D17-B4CB-55E993C00D3F}" srcOrd="6" destOrd="0" parTransId="{F37918C1-97C8-4F56-8C42-F0552C7888FB}" sibTransId="{B0F77224-79F7-4F67-B800-BF4CB05A19BA}"/>
    <dgm:cxn modelId="{19DFE686-A8D6-415C-AF7A-FFE49B9E9AB3}" srcId="{76812610-CA51-4136-BEE4-D2E7EF073F9F}" destId="{280D358B-0B0B-4BC4-B2CC-4E2CF853393F}" srcOrd="8" destOrd="0" parTransId="{F3D798AE-8067-46DA-A774-770D58EFB973}" sibTransId="{DCF8FBD5-FDA7-4544-ACFB-375CF9685D83}"/>
    <dgm:cxn modelId="{09262C8E-354F-49E7-B95C-DF9DED62ECD7}" type="presOf" srcId="{0BCF58CE-21D4-4E08-B974-76849C7E0465}" destId="{2EA05008-4A92-4C8A-ABE7-7C11AA6BA09B}" srcOrd="0" destOrd="2" presId="urn:microsoft.com/office/officeart/2005/8/layout/default"/>
    <dgm:cxn modelId="{F3FCCD8E-CE2B-4DF1-94E7-DD75F828B0C2}" type="presOf" srcId="{76428A6C-AD92-4B5B-93AF-E5D9B933177B}" destId="{2EA05008-4A92-4C8A-ABE7-7C11AA6BA09B}" srcOrd="0" destOrd="1" presId="urn:microsoft.com/office/officeart/2005/8/layout/default"/>
    <dgm:cxn modelId="{E0345090-6C40-4560-835E-36E97B009DF3}" type="presOf" srcId="{C11F190F-75DE-403E-8A6F-91B872944335}" destId="{568FB6FE-00C8-4427-98B0-6B98B879E081}" srcOrd="0" destOrd="1" presId="urn:microsoft.com/office/officeart/2005/8/layout/default"/>
    <dgm:cxn modelId="{F28AC2A3-B0F2-45D8-823B-A089F5C24C04}" srcId="{3CDEE60B-22ED-4DA7-88C0-AB2E8A9D776D}" destId="{0BCF58CE-21D4-4E08-B974-76849C7E0465}" srcOrd="1" destOrd="0" parTransId="{FE77FED5-28B0-475B-859C-E162B4160867}" sibTransId="{70EAEF48-F99A-426E-9B5B-0D335BCB020B}"/>
    <dgm:cxn modelId="{62F7A9B0-3F39-4B3A-AA34-831D8479C5BA}" type="presOf" srcId="{A19E91E0-8AB5-49D0-95C9-CCD734139A0E}" destId="{F3FF963C-B234-47CE-A37C-61EFED6EE151}" srcOrd="0" destOrd="0" presId="urn:microsoft.com/office/officeart/2005/8/layout/default"/>
    <dgm:cxn modelId="{2CA9E1B6-7972-4640-BF51-586A088C86C6}" srcId="{76812610-CA51-4136-BEE4-D2E7EF073F9F}" destId="{9D00F029-89FE-47AD-B275-A620EF71AC5C}" srcOrd="7" destOrd="0" parTransId="{30A3CEB3-DDDE-4A41-8D8C-019D796C5D45}" sibTransId="{F8572913-28FA-4DEB-AA49-BD8FD0EA7202}"/>
    <dgm:cxn modelId="{D22A2EB7-C32A-46C0-BB46-2E6A40B2A094}" srcId="{76812610-CA51-4136-BEE4-D2E7EF073F9F}" destId="{0642B767-4C1D-4EA3-A692-B76D7986E702}" srcOrd="9" destOrd="0" parTransId="{6978C088-82B4-4480-8267-4976953440ED}" sibTransId="{3A477458-35D3-4E70-B715-A5C1F2861C5C}"/>
    <dgm:cxn modelId="{A39383C0-E643-4C3C-9B7D-8CCEC20533DE}" srcId="{280D358B-0B0B-4BC4-B2CC-4E2CF853393F}" destId="{569D6D21-A93C-459D-8761-0E70DFAED970}" srcOrd="1" destOrd="0" parTransId="{E3E3BD05-082B-4639-A15C-9C376ED29B12}" sibTransId="{74BE8BB5-BEF7-4BD1-AEDD-EEF40B73FB48}"/>
    <dgm:cxn modelId="{EC801DC7-6665-4CEF-80B3-33DB9A30D63C}" srcId="{76812610-CA51-4136-BEE4-D2E7EF073F9F}" destId="{69AA91F8-C098-4093-87B0-4C15E80B9997}" srcOrd="11" destOrd="0" parTransId="{9A14C80E-F6B3-4A9A-9C84-AF6476DB3D48}" sibTransId="{46CE7403-4C52-4CCB-BA89-E1901B5575C1}"/>
    <dgm:cxn modelId="{03963AC7-8C6F-47A1-B2CC-0687FB22E0D0}" type="presOf" srcId="{5383FB2B-B4C8-4D17-B4CB-55E993C00D3F}" destId="{1A421718-91B1-4AEA-A880-F195B2C44B54}" srcOrd="0" destOrd="0" presId="urn:microsoft.com/office/officeart/2005/8/layout/default"/>
    <dgm:cxn modelId="{56A2ECC9-DBFC-48B2-A043-39DC48499195}" type="presOf" srcId="{2D727833-E073-4160-B801-76E156D151A9}" destId="{76D675D7-7DDE-4BA6-A68B-08494DB3AD4A}" srcOrd="0" destOrd="0" presId="urn:microsoft.com/office/officeart/2005/8/layout/default"/>
    <dgm:cxn modelId="{FB3A17CF-08F8-4905-AFC1-FD2A4A85BB95}" type="presOf" srcId="{623BA9CB-8F1C-4EAC-ACBC-9906AE76D4A3}" destId="{5EE8B992-1160-4116-A57E-618BED973C31}" srcOrd="0" destOrd="0" presId="urn:microsoft.com/office/officeart/2005/8/layout/default"/>
    <dgm:cxn modelId="{728412D1-44FB-453D-A03E-9138FAB5F82C}" type="presOf" srcId="{F0CCFC55-77D7-452D-977D-CFB073589FB5}" destId="{3FF290B3-1906-4A1D-9BDA-6C43E34ED3D9}" srcOrd="0" destOrd="1" presId="urn:microsoft.com/office/officeart/2005/8/layout/default"/>
    <dgm:cxn modelId="{CD9F2ED2-2476-4136-B2D7-3DE97476FAEB}" srcId="{76812610-CA51-4136-BEE4-D2E7EF073F9F}" destId="{0EDF892F-7A62-43DC-909D-744B5D9726C7}" srcOrd="0" destOrd="0" parTransId="{F9E1E264-9335-4101-9567-564992FF90CD}" sibTransId="{194A5FE2-D7C9-49D2-97F6-C8C168F67025}"/>
    <dgm:cxn modelId="{3421FBD6-755B-401E-AE0B-A76EF2F4C95A}" type="presOf" srcId="{8BB7C0BF-8AF0-4698-AB58-381413F71569}" destId="{0577E8A1-77F0-4A88-9FB6-66A417CF7986}" srcOrd="0" destOrd="3" presId="urn:microsoft.com/office/officeart/2005/8/layout/default"/>
    <dgm:cxn modelId="{0559EBD7-6C0E-4D9D-A390-A2B582458E47}" type="presOf" srcId="{82BCC306-9C59-4603-8D32-46AC0621033C}" destId="{01683F3E-25FA-460E-BD6A-CBA9CC9F10EE}" srcOrd="0" destOrd="0" presId="urn:microsoft.com/office/officeart/2005/8/layout/default"/>
    <dgm:cxn modelId="{D5F7C5E1-25FB-402D-BE5C-2523126F67BB}" type="presOf" srcId="{ECAD2429-F424-4237-B45C-532DB380CD97}" destId="{2EA05008-4A92-4C8A-ABE7-7C11AA6BA09B}" srcOrd="0" destOrd="5" presId="urn:microsoft.com/office/officeart/2005/8/layout/default"/>
    <dgm:cxn modelId="{59524DE5-9073-43E7-B060-CE39F7034504}" type="presOf" srcId="{9D00F029-89FE-47AD-B275-A620EF71AC5C}" destId="{2DB60E84-DCBA-442C-9E5B-5AA90BB4C27C}" srcOrd="0" destOrd="0" presId="urn:microsoft.com/office/officeart/2005/8/layout/default"/>
    <dgm:cxn modelId="{CFC5CEE7-63FE-432C-B95C-294439D6A576}" srcId="{280D358B-0B0B-4BC4-B2CC-4E2CF853393F}" destId="{D6C574DF-F56E-4B18-BD02-E695EAE2C314}" srcOrd="0" destOrd="0" parTransId="{C181F9DC-640B-401B-A9F7-434E2AEC30C7}" sibTransId="{CF2F7761-F072-45FD-80B0-B39966F743C5}"/>
    <dgm:cxn modelId="{23F6A8F0-67D9-4C77-BCE0-9576D642E3AA}" type="presOf" srcId="{26723033-203D-455A-B293-B9B9FC14464F}" destId="{24AEFC23-B4F3-45D8-A679-89E699A0BF37}" srcOrd="0" destOrd="0" presId="urn:microsoft.com/office/officeart/2005/8/layout/default"/>
    <dgm:cxn modelId="{0E87C3F0-D431-4255-8E36-3EB9F19FF22B}" srcId="{76812610-CA51-4136-BEE4-D2E7EF073F9F}" destId="{82BCC306-9C59-4603-8D32-46AC0621033C}" srcOrd="10" destOrd="0" parTransId="{8AA28866-799C-4016-A74A-AFE475AE367B}" sibTransId="{93003651-01AB-406B-AEF0-19ED4E45B6EA}"/>
    <dgm:cxn modelId="{FD0826F4-4641-4ABE-97D4-7AC92A7F0E19}" type="presOf" srcId="{280D358B-0B0B-4BC4-B2CC-4E2CF853393F}" destId="{0577E8A1-77F0-4A88-9FB6-66A417CF7986}" srcOrd="0" destOrd="0" presId="urn:microsoft.com/office/officeart/2005/8/layout/default"/>
    <dgm:cxn modelId="{2B540DF8-3759-464D-8726-A53AD297A164}" srcId="{76812610-CA51-4136-BEE4-D2E7EF073F9F}" destId="{2D727833-E073-4160-B801-76E156D151A9}" srcOrd="12" destOrd="0" parTransId="{4C96CD14-7657-4208-A382-0FD03B5BAD81}" sibTransId="{F4131053-A21A-4109-A2B7-BA521B836410}"/>
    <dgm:cxn modelId="{031E3BA0-D8D9-45D8-A0F4-8A38AF98DB60}" type="presParOf" srcId="{4F30F453-364B-4941-8EAA-4FA8C42092BD}" destId="{BB90BCA2-10BD-4292-872C-A52337E52AD3}" srcOrd="0" destOrd="0" presId="urn:microsoft.com/office/officeart/2005/8/layout/default"/>
    <dgm:cxn modelId="{C18F8E32-00B9-4BAB-9129-BE40D4E3DF1F}" type="presParOf" srcId="{4F30F453-364B-4941-8EAA-4FA8C42092BD}" destId="{B9324E26-ACB1-4175-A32F-BDFFC76EC63F}" srcOrd="1" destOrd="0" presId="urn:microsoft.com/office/officeart/2005/8/layout/default"/>
    <dgm:cxn modelId="{BF6CC4A8-E277-4A9F-B2D3-165EBCFE9C27}" type="presParOf" srcId="{4F30F453-364B-4941-8EAA-4FA8C42092BD}" destId="{24AEFC23-B4F3-45D8-A679-89E699A0BF37}" srcOrd="2" destOrd="0" presId="urn:microsoft.com/office/officeart/2005/8/layout/default"/>
    <dgm:cxn modelId="{6E6C1B43-CB6E-4413-AE92-C39A64F1ECD1}" type="presParOf" srcId="{4F30F453-364B-4941-8EAA-4FA8C42092BD}" destId="{4CC358FF-6B28-4973-AF1D-E19E1556D078}" srcOrd="3" destOrd="0" presId="urn:microsoft.com/office/officeart/2005/8/layout/default"/>
    <dgm:cxn modelId="{85F66306-1E30-4248-864A-FC7908E400B8}" type="presParOf" srcId="{4F30F453-364B-4941-8EAA-4FA8C42092BD}" destId="{5EE8B992-1160-4116-A57E-618BED973C31}" srcOrd="4" destOrd="0" presId="urn:microsoft.com/office/officeart/2005/8/layout/default"/>
    <dgm:cxn modelId="{201C1E83-5764-42FA-BB5C-6BCA015E87EA}" type="presParOf" srcId="{4F30F453-364B-4941-8EAA-4FA8C42092BD}" destId="{9C425034-3969-4432-8F4A-00FF94E18081}" srcOrd="5" destOrd="0" presId="urn:microsoft.com/office/officeart/2005/8/layout/default"/>
    <dgm:cxn modelId="{5FEA747A-2A28-4B0A-9BBD-C4F344E59B91}" type="presParOf" srcId="{4F30F453-364B-4941-8EAA-4FA8C42092BD}" destId="{2EA05008-4A92-4C8A-ABE7-7C11AA6BA09B}" srcOrd="6" destOrd="0" presId="urn:microsoft.com/office/officeart/2005/8/layout/default"/>
    <dgm:cxn modelId="{647B6029-3C8F-4BAA-9DA9-C3792FF37618}" type="presParOf" srcId="{4F30F453-364B-4941-8EAA-4FA8C42092BD}" destId="{965F37EC-7813-4CCB-A531-5DF46365DB21}" srcOrd="7" destOrd="0" presId="urn:microsoft.com/office/officeart/2005/8/layout/default"/>
    <dgm:cxn modelId="{4044608B-62DB-471D-A543-9527F34F24C0}" type="presParOf" srcId="{4F30F453-364B-4941-8EAA-4FA8C42092BD}" destId="{3FF290B3-1906-4A1D-9BDA-6C43E34ED3D9}" srcOrd="8" destOrd="0" presId="urn:microsoft.com/office/officeart/2005/8/layout/default"/>
    <dgm:cxn modelId="{AE5228BC-237B-4013-8D2D-42307B165880}" type="presParOf" srcId="{4F30F453-364B-4941-8EAA-4FA8C42092BD}" destId="{1CD26368-058B-425E-A27B-2BCEE3EBDF09}" srcOrd="9" destOrd="0" presId="urn:microsoft.com/office/officeart/2005/8/layout/default"/>
    <dgm:cxn modelId="{5BB1A1BE-9846-40AF-A8B8-86710B043A29}" type="presParOf" srcId="{4F30F453-364B-4941-8EAA-4FA8C42092BD}" destId="{F3FF963C-B234-47CE-A37C-61EFED6EE151}" srcOrd="10" destOrd="0" presId="urn:microsoft.com/office/officeart/2005/8/layout/default"/>
    <dgm:cxn modelId="{A63EC6C5-3521-4F1C-BC1A-91A2FF578768}" type="presParOf" srcId="{4F30F453-364B-4941-8EAA-4FA8C42092BD}" destId="{B710B8FB-07F7-4F5A-8089-ED90BBDC9F05}" srcOrd="11" destOrd="0" presId="urn:microsoft.com/office/officeart/2005/8/layout/default"/>
    <dgm:cxn modelId="{BD46AD9D-8337-4F18-BBA4-AB0CCA215F73}" type="presParOf" srcId="{4F30F453-364B-4941-8EAA-4FA8C42092BD}" destId="{1A421718-91B1-4AEA-A880-F195B2C44B54}" srcOrd="12" destOrd="0" presId="urn:microsoft.com/office/officeart/2005/8/layout/default"/>
    <dgm:cxn modelId="{822D6B8D-D9AD-4A32-9111-71A08BFB567B}" type="presParOf" srcId="{4F30F453-364B-4941-8EAA-4FA8C42092BD}" destId="{DAB02D3F-D358-4EE2-9FB8-4B20C3972792}" srcOrd="13" destOrd="0" presId="urn:microsoft.com/office/officeart/2005/8/layout/default"/>
    <dgm:cxn modelId="{2B469789-C9A5-42C2-BDB5-8B2CB8B8CBC6}" type="presParOf" srcId="{4F30F453-364B-4941-8EAA-4FA8C42092BD}" destId="{2DB60E84-DCBA-442C-9E5B-5AA90BB4C27C}" srcOrd="14" destOrd="0" presId="urn:microsoft.com/office/officeart/2005/8/layout/default"/>
    <dgm:cxn modelId="{A93FFDE2-FBC0-42FD-9C70-47D406D29406}" type="presParOf" srcId="{4F30F453-364B-4941-8EAA-4FA8C42092BD}" destId="{E5D0C845-028D-451B-AA6E-9E3B6476F3EF}" srcOrd="15" destOrd="0" presId="urn:microsoft.com/office/officeart/2005/8/layout/default"/>
    <dgm:cxn modelId="{FB4B7F9A-8D04-49F5-90E7-E51ED30CEA71}" type="presParOf" srcId="{4F30F453-364B-4941-8EAA-4FA8C42092BD}" destId="{0577E8A1-77F0-4A88-9FB6-66A417CF7986}" srcOrd="16" destOrd="0" presId="urn:microsoft.com/office/officeart/2005/8/layout/default"/>
    <dgm:cxn modelId="{ED94E0A4-32D0-4147-86ED-D7912A5C2AAB}" type="presParOf" srcId="{4F30F453-364B-4941-8EAA-4FA8C42092BD}" destId="{249D07DC-1043-4E1D-A4B7-724CE9148A92}" srcOrd="17" destOrd="0" presId="urn:microsoft.com/office/officeart/2005/8/layout/default"/>
    <dgm:cxn modelId="{87061812-5952-482F-AF19-48AD0DCF8C89}" type="presParOf" srcId="{4F30F453-364B-4941-8EAA-4FA8C42092BD}" destId="{568FB6FE-00C8-4427-98B0-6B98B879E081}" srcOrd="18" destOrd="0" presId="urn:microsoft.com/office/officeart/2005/8/layout/default"/>
    <dgm:cxn modelId="{C35B16B0-837D-49A4-BA17-2C55A4A25F6C}" type="presParOf" srcId="{4F30F453-364B-4941-8EAA-4FA8C42092BD}" destId="{84A4526B-1291-45B2-B015-5881C5FFBF68}" srcOrd="19" destOrd="0" presId="urn:microsoft.com/office/officeart/2005/8/layout/default"/>
    <dgm:cxn modelId="{16445BA5-E9BE-4D30-BBBB-D08373CF94B4}" type="presParOf" srcId="{4F30F453-364B-4941-8EAA-4FA8C42092BD}" destId="{01683F3E-25FA-460E-BD6A-CBA9CC9F10EE}" srcOrd="20" destOrd="0" presId="urn:microsoft.com/office/officeart/2005/8/layout/default"/>
    <dgm:cxn modelId="{B41AC1AE-930B-4103-BE0F-C55785D7C92C}" type="presParOf" srcId="{4F30F453-364B-4941-8EAA-4FA8C42092BD}" destId="{0E856450-7583-42ED-A9C6-14BE1972FF0E}" srcOrd="21" destOrd="0" presId="urn:microsoft.com/office/officeart/2005/8/layout/default"/>
    <dgm:cxn modelId="{32EF2EE6-C551-4306-BB7E-4A740EF932EA}" type="presParOf" srcId="{4F30F453-364B-4941-8EAA-4FA8C42092BD}" destId="{A91CD631-B133-43DC-ADD6-637D2310AF53}" srcOrd="22" destOrd="0" presId="urn:microsoft.com/office/officeart/2005/8/layout/default"/>
    <dgm:cxn modelId="{EBBC2398-69E6-4999-BEC0-979BB5A0BB04}" type="presParOf" srcId="{4F30F453-364B-4941-8EAA-4FA8C42092BD}" destId="{3076418F-3705-4581-8B93-A57EE6C91FDB}" srcOrd="23" destOrd="0" presId="urn:microsoft.com/office/officeart/2005/8/layout/default"/>
    <dgm:cxn modelId="{13D34C09-EBA0-4C53-B008-A5ACE90E61DA}" type="presParOf" srcId="{4F30F453-364B-4941-8EAA-4FA8C42092BD}" destId="{76D675D7-7DDE-4BA6-A68B-08494DB3AD4A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73F8A-4837-4A16-AA6F-3A4D74DDD397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DC458E-E4AC-46F1-88E9-BEA7EC6D0E61}">
      <dgm:prSet/>
      <dgm:spPr/>
      <dgm:t>
        <a:bodyPr/>
        <a:lstStyle/>
        <a:p>
          <a:r>
            <a:rPr lang="en-US"/>
            <a:t>Helps farmers to identify and classify diseases</a:t>
          </a:r>
        </a:p>
      </dgm:t>
    </dgm:pt>
    <dgm:pt modelId="{834E8805-7C67-43FF-9BB5-301DC6DA0F5D}" type="parTrans" cxnId="{86E544D7-C120-4D73-AAEB-704B1E47BDD2}">
      <dgm:prSet/>
      <dgm:spPr/>
      <dgm:t>
        <a:bodyPr/>
        <a:lstStyle/>
        <a:p>
          <a:endParaRPr lang="en-US"/>
        </a:p>
      </dgm:t>
    </dgm:pt>
    <dgm:pt modelId="{46847B21-9EFD-4369-B81D-F52BB8895693}" type="sibTrans" cxnId="{86E544D7-C120-4D73-AAEB-704B1E47BDD2}">
      <dgm:prSet/>
      <dgm:spPr/>
      <dgm:t>
        <a:bodyPr/>
        <a:lstStyle/>
        <a:p>
          <a:endParaRPr lang="en-US"/>
        </a:p>
      </dgm:t>
    </dgm:pt>
    <dgm:pt modelId="{8C5AB5FA-BA7D-498C-81E8-F29782E8F6E0}">
      <dgm:prSet/>
      <dgm:spPr/>
      <dgm:t>
        <a:bodyPr/>
        <a:lstStyle/>
        <a:p>
          <a:r>
            <a:rPr lang="en-US"/>
            <a:t>Save time and money</a:t>
          </a:r>
        </a:p>
      </dgm:t>
    </dgm:pt>
    <dgm:pt modelId="{D30A8070-5ADC-4CAE-9E66-50164513B333}" type="parTrans" cxnId="{5D340170-0B34-408C-A80D-462A70A745E0}">
      <dgm:prSet/>
      <dgm:spPr/>
      <dgm:t>
        <a:bodyPr/>
        <a:lstStyle/>
        <a:p>
          <a:endParaRPr lang="en-US"/>
        </a:p>
      </dgm:t>
    </dgm:pt>
    <dgm:pt modelId="{CE012030-F60C-4EA6-A759-4A288FA8DF1A}" type="sibTrans" cxnId="{5D340170-0B34-408C-A80D-462A70A745E0}">
      <dgm:prSet/>
      <dgm:spPr/>
      <dgm:t>
        <a:bodyPr/>
        <a:lstStyle/>
        <a:p>
          <a:endParaRPr lang="en-US"/>
        </a:p>
      </dgm:t>
    </dgm:pt>
    <dgm:pt modelId="{C727CDAC-774C-44E9-A4D5-31AC703DFBCA}">
      <dgm:prSet/>
      <dgm:spPr/>
      <dgm:t>
        <a:bodyPr/>
        <a:lstStyle/>
        <a:p>
          <a:r>
            <a:rPr lang="en-US"/>
            <a:t>Increase household income</a:t>
          </a:r>
        </a:p>
      </dgm:t>
    </dgm:pt>
    <dgm:pt modelId="{13F82DB3-A142-4D67-8EFC-CB27441D07F0}" type="parTrans" cxnId="{EEC0FBBC-CA5F-446E-A4A7-56F1D98FDD62}">
      <dgm:prSet/>
      <dgm:spPr/>
      <dgm:t>
        <a:bodyPr/>
        <a:lstStyle/>
        <a:p>
          <a:endParaRPr lang="en-US"/>
        </a:p>
      </dgm:t>
    </dgm:pt>
    <dgm:pt modelId="{45D37785-33AB-49F7-89B4-8E39EEA56B56}" type="sibTrans" cxnId="{EEC0FBBC-CA5F-446E-A4A7-56F1D98FDD62}">
      <dgm:prSet/>
      <dgm:spPr/>
      <dgm:t>
        <a:bodyPr/>
        <a:lstStyle/>
        <a:p>
          <a:endParaRPr lang="en-US"/>
        </a:p>
      </dgm:t>
    </dgm:pt>
    <dgm:pt modelId="{146C1FDB-E6E3-40A9-BA08-EBC37855C3DB}">
      <dgm:prSet/>
      <dgm:spPr/>
      <dgm:t>
        <a:bodyPr/>
        <a:lstStyle/>
        <a:p>
          <a:r>
            <a:rPr lang="en-US" dirty="0"/>
            <a:t>Focused on mountainous regions</a:t>
          </a:r>
        </a:p>
      </dgm:t>
    </dgm:pt>
    <dgm:pt modelId="{546F0ECA-8275-4B6A-BF2B-F6DE2E033950}" type="parTrans" cxnId="{70206DD0-DD4E-4037-A963-55CE23A98123}">
      <dgm:prSet/>
      <dgm:spPr/>
      <dgm:t>
        <a:bodyPr/>
        <a:lstStyle/>
        <a:p>
          <a:endParaRPr lang="en-US"/>
        </a:p>
      </dgm:t>
    </dgm:pt>
    <dgm:pt modelId="{ADDFE195-0C82-4A19-91D3-8DE993EB3CE0}" type="sibTrans" cxnId="{70206DD0-DD4E-4037-A963-55CE23A98123}">
      <dgm:prSet/>
      <dgm:spPr/>
    </dgm:pt>
    <dgm:pt modelId="{2853DC5C-8EA7-4F67-B739-6B0CCBDF5F30}" type="pres">
      <dgm:prSet presAssocID="{2CA73F8A-4837-4A16-AA6F-3A4D74DDD3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843CA9-9251-4330-AA7D-C9E3AB164CD3}" type="pres">
      <dgm:prSet presAssocID="{0ADC458E-E4AC-46F1-88E9-BEA7EC6D0E61}" presName="hierRoot1" presStyleCnt="0"/>
      <dgm:spPr/>
    </dgm:pt>
    <dgm:pt modelId="{EFD8326B-8814-4444-B6C3-EC9F8949EE14}" type="pres">
      <dgm:prSet presAssocID="{0ADC458E-E4AC-46F1-88E9-BEA7EC6D0E61}" presName="composite" presStyleCnt="0"/>
      <dgm:spPr/>
    </dgm:pt>
    <dgm:pt modelId="{C122121E-9170-4F55-BA72-5F26B38F90FA}" type="pres">
      <dgm:prSet presAssocID="{0ADC458E-E4AC-46F1-88E9-BEA7EC6D0E61}" presName="background" presStyleLbl="node0" presStyleIdx="0" presStyleCnt="4"/>
      <dgm:spPr/>
    </dgm:pt>
    <dgm:pt modelId="{30304130-9874-43E2-A690-A47B3225DC96}" type="pres">
      <dgm:prSet presAssocID="{0ADC458E-E4AC-46F1-88E9-BEA7EC6D0E61}" presName="text" presStyleLbl="fgAcc0" presStyleIdx="0" presStyleCnt="4">
        <dgm:presLayoutVars>
          <dgm:chPref val="3"/>
        </dgm:presLayoutVars>
      </dgm:prSet>
      <dgm:spPr/>
    </dgm:pt>
    <dgm:pt modelId="{73A058FA-AF46-4211-996C-6757F2231C58}" type="pres">
      <dgm:prSet presAssocID="{0ADC458E-E4AC-46F1-88E9-BEA7EC6D0E61}" presName="hierChild2" presStyleCnt="0"/>
      <dgm:spPr/>
    </dgm:pt>
    <dgm:pt modelId="{2D247B52-C783-4EC7-9FE8-B9DF0B5EDF41}" type="pres">
      <dgm:prSet presAssocID="{146C1FDB-E6E3-40A9-BA08-EBC37855C3DB}" presName="hierRoot1" presStyleCnt="0"/>
      <dgm:spPr/>
    </dgm:pt>
    <dgm:pt modelId="{097827BB-56EF-41A2-8BFF-0DE3F32D4D54}" type="pres">
      <dgm:prSet presAssocID="{146C1FDB-E6E3-40A9-BA08-EBC37855C3DB}" presName="composite" presStyleCnt="0"/>
      <dgm:spPr/>
    </dgm:pt>
    <dgm:pt modelId="{9C9B9ECF-4AC6-4183-862C-CEE17985900C}" type="pres">
      <dgm:prSet presAssocID="{146C1FDB-E6E3-40A9-BA08-EBC37855C3DB}" presName="background" presStyleLbl="node0" presStyleIdx="1" presStyleCnt="4"/>
      <dgm:spPr/>
    </dgm:pt>
    <dgm:pt modelId="{F3D38E4C-88BD-4B46-AC30-98EEFA039B02}" type="pres">
      <dgm:prSet presAssocID="{146C1FDB-E6E3-40A9-BA08-EBC37855C3DB}" presName="text" presStyleLbl="fgAcc0" presStyleIdx="1" presStyleCnt="4">
        <dgm:presLayoutVars>
          <dgm:chPref val="3"/>
        </dgm:presLayoutVars>
      </dgm:prSet>
      <dgm:spPr/>
    </dgm:pt>
    <dgm:pt modelId="{67D66E29-8389-41D3-B575-D20AEE16A805}" type="pres">
      <dgm:prSet presAssocID="{146C1FDB-E6E3-40A9-BA08-EBC37855C3DB}" presName="hierChild2" presStyleCnt="0"/>
      <dgm:spPr/>
    </dgm:pt>
    <dgm:pt modelId="{D7EF9170-08D1-4DD7-A6D5-FD6557D43F8F}" type="pres">
      <dgm:prSet presAssocID="{8C5AB5FA-BA7D-498C-81E8-F29782E8F6E0}" presName="hierRoot1" presStyleCnt="0"/>
      <dgm:spPr/>
    </dgm:pt>
    <dgm:pt modelId="{A6F83312-5949-48B7-A59D-3033423277E8}" type="pres">
      <dgm:prSet presAssocID="{8C5AB5FA-BA7D-498C-81E8-F29782E8F6E0}" presName="composite" presStyleCnt="0"/>
      <dgm:spPr/>
    </dgm:pt>
    <dgm:pt modelId="{4FC464CA-D6DF-4F06-A78B-30F5B8502286}" type="pres">
      <dgm:prSet presAssocID="{8C5AB5FA-BA7D-498C-81E8-F29782E8F6E0}" presName="background" presStyleLbl="node0" presStyleIdx="2" presStyleCnt="4"/>
      <dgm:spPr/>
    </dgm:pt>
    <dgm:pt modelId="{0CECFA36-0ED8-41EA-9A3F-7196C16FF028}" type="pres">
      <dgm:prSet presAssocID="{8C5AB5FA-BA7D-498C-81E8-F29782E8F6E0}" presName="text" presStyleLbl="fgAcc0" presStyleIdx="2" presStyleCnt="4">
        <dgm:presLayoutVars>
          <dgm:chPref val="3"/>
        </dgm:presLayoutVars>
      </dgm:prSet>
      <dgm:spPr/>
    </dgm:pt>
    <dgm:pt modelId="{68338E1E-6F3A-4A93-BEF3-E416643FE5A9}" type="pres">
      <dgm:prSet presAssocID="{8C5AB5FA-BA7D-498C-81E8-F29782E8F6E0}" presName="hierChild2" presStyleCnt="0"/>
      <dgm:spPr/>
    </dgm:pt>
    <dgm:pt modelId="{67199BB5-FD7D-4A56-819E-08F0F15FD1C9}" type="pres">
      <dgm:prSet presAssocID="{C727CDAC-774C-44E9-A4D5-31AC703DFBCA}" presName="hierRoot1" presStyleCnt="0"/>
      <dgm:spPr/>
    </dgm:pt>
    <dgm:pt modelId="{2106E3C2-1E3F-4310-9ED8-01DE889C9AA1}" type="pres">
      <dgm:prSet presAssocID="{C727CDAC-774C-44E9-A4D5-31AC703DFBCA}" presName="composite" presStyleCnt="0"/>
      <dgm:spPr/>
    </dgm:pt>
    <dgm:pt modelId="{0F78C043-5103-49B4-878E-C0D0534610FC}" type="pres">
      <dgm:prSet presAssocID="{C727CDAC-774C-44E9-A4D5-31AC703DFBCA}" presName="background" presStyleLbl="node0" presStyleIdx="3" presStyleCnt="4"/>
      <dgm:spPr/>
    </dgm:pt>
    <dgm:pt modelId="{5FD8B075-CAD0-42C0-8BEB-8B46E8F2B9C1}" type="pres">
      <dgm:prSet presAssocID="{C727CDAC-774C-44E9-A4D5-31AC703DFBCA}" presName="text" presStyleLbl="fgAcc0" presStyleIdx="3" presStyleCnt="4">
        <dgm:presLayoutVars>
          <dgm:chPref val="3"/>
        </dgm:presLayoutVars>
      </dgm:prSet>
      <dgm:spPr/>
    </dgm:pt>
    <dgm:pt modelId="{943BB9E2-AE13-4368-A981-93AFE3AFE6A7}" type="pres">
      <dgm:prSet presAssocID="{C727CDAC-774C-44E9-A4D5-31AC703DFBCA}" presName="hierChild2" presStyleCnt="0"/>
      <dgm:spPr/>
    </dgm:pt>
  </dgm:ptLst>
  <dgm:cxnLst>
    <dgm:cxn modelId="{4D573E24-EC58-460F-B6AF-8CB587D1E5E1}" type="presOf" srcId="{0ADC458E-E4AC-46F1-88E9-BEA7EC6D0E61}" destId="{30304130-9874-43E2-A690-A47B3225DC96}" srcOrd="0" destOrd="0" presId="urn:microsoft.com/office/officeart/2005/8/layout/hierarchy1"/>
    <dgm:cxn modelId="{907F5325-3406-48A5-8446-9D7C87E13638}" type="presOf" srcId="{C727CDAC-774C-44E9-A4D5-31AC703DFBCA}" destId="{5FD8B075-CAD0-42C0-8BEB-8B46E8F2B9C1}" srcOrd="0" destOrd="0" presId="urn:microsoft.com/office/officeart/2005/8/layout/hierarchy1"/>
    <dgm:cxn modelId="{A92F833C-B06F-4033-904D-2D30DB60FD88}" type="presOf" srcId="{146C1FDB-E6E3-40A9-BA08-EBC37855C3DB}" destId="{F3D38E4C-88BD-4B46-AC30-98EEFA039B02}" srcOrd="0" destOrd="0" presId="urn:microsoft.com/office/officeart/2005/8/layout/hierarchy1"/>
    <dgm:cxn modelId="{5D340170-0B34-408C-A80D-462A70A745E0}" srcId="{2CA73F8A-4837-4A16-AA6F-3A4D74DDD397}" destId="{8C5AB5FA-BA7D-498C-81E8-F29782E8F6E0}" srcOrd="2" destOrd="0" parTransId="{D30A8070-5ADC-4CAE-9E66-50164513B333}" sibTransId="{CE012030-F60C-4EA6-A759-4A288FA8DF1A}"/>
    <dgm:cxn modelId="{EEC0FBBC-CA5F-446E-A4A7-56F1D98FDD62}" srcId="{2CA73F8A-4837-4A16-AA6F-3A4D74DDD397}" destId="{C727CDAC-774C-44E9-A4D5-31AC703DFBCA}" srcOrd="3" destOrd="0" parTransId="{13F82DB3-A142-4D67-8EFC-CB27441D07F0}" sibTransId="{45D37785-33AB-49F7-89B4-8E39EEA56B56}"/>
    <dgm:cxn modelId="{70206DD0-DD4E-4037-A963-55CE23A98123}" srcId="{2CA73F8A-4837-4A16-AA6F-3A4D74DDD397}" destId="{146C1FDB-E6E3-40A9-BA08-EBC37855C3DB}" srcOrd="1" destOrd="0" parTransId="{546F0ECA-8275-4B6A-BF2B-F6DE2E033950}" sibTransId="{ADDFE195-0C82-4A19-91D3-8DE993EB3CE0}"/>
    <dgm:cxn modelId="{1CE45FD7-843D-4CC4-9096-59CFCC6CFC3B}" type="presOf" srcId="{2CA73F8A-4837-4A16-AA6F-3A4D74DDD397}" destId="{2853DC5C-8EA7-4F67-B739-6B0CCBDF5F30}" srcOrd="0" destOrd="0" presId="urn:microsoft.com/office/officeart/2005/8/layout/hierarchy1"/>
    <dgm:cxn modelId="{86E544D7-C120-4D73-AAEB-704B1E47BDD2}" srcId="{2CA73F8A-4837-4A16-AA6F-3A4D74DDD397}" destId="{0ADC458E-E4AC-46F1-88E9-BEA7EC6D0E61}" srcOrd="0" destOrd="0" parTransId="{834E8805-7C67-43FF-9BB5-301DC6DA0F5D}" sibTransId="{46847B21-9EFD-4369-B81D-F52BB8895693}"/>
    <dgm:cxn modelId="{65E026F7-B5BF-45A8-863C-B9739AAABF60}" type="presOf" srcId="{8C5AB5FA-BA7D-498C-81E8-F29782E8F6E0}" destId="{0CECFA36-0ED8-41EA-9A3F-7196C16FF028}" srcOrd="0" destOrd="0" presId="urn:microsoft.com/office/officeart/2005/8/layout/hierarchy1"/>
    <dgm:cxn modelId="{BEB572EB-1AC4-41A7-AD7B-317F1F195B86}" type="presParOf" srcId="{2853DC5C-8EA7-4F67-B739-6B0CCBDF5F30}" destId="{0D843CA9-9251-4330-AA7D-C9E3AB164CD3}" srcOrd="0" destOrd="0" presId="urn:microsoft.com/office/officeart/2005/8/layout/hierarchy1"/>
    <dgm:cxn modelId="{818B3429-A6F0-4D14-B148-642B6FB3E2AB}" type="presParOf" srcId="{0D843CA9-9251-4330-AA7D-C9E3AB164CD3}" destId="{EFD8326B-8814-4444-B6C3-EC9F8949EE14}" srcOrd="0" destOrd="0" presId="urn:microsoft.com/office/officeart/2005/8/layout/hierarchy1"/>
    <dgm:cxn modelId="{FB9180B8-39D6-43A1-B357-B05F51A96E3C}" type="presParOf" srcId="{EFD8326B-8814-4444-B6C3-EC9F8949EE14}" destId="{C122121E-9170-4F55-BA72-5F26B38F90FA}" srcOrd="0" destOrd="0" presId="urn:microsoft.com/office/officeart/2005/8/layout/hierarchy1"/>
    <dgm:cxn modelId="{F1E8B848-791E-4284-A07D-E4B211C0A1CB}" type="presParOf" srcId="{EFD8326B-8814-4444-B6C3-EC9F8949EE14}" destId="{30304130-9874-43E2-A690-A47B3225DC96}" srcOrd="1" destOrd="0" presId="urn:microsoft.com/office/officeart/2005/8/layout/hierarchy1"/>
    <dgm:cxn modelId="{D1098F15-4231-40E0-A2B2-3B722CD23A0A}" type="presParOf" srcId="{0D843CA9-9251-4330-AA7D-C9E3AB164CD3}" destId="{73A058FA-AF46-4211-996C-6757F2231C58}" srcOrd="1" destOrd="0" presId="urn:microsoft.com/office/officeart/2005/8/layout/hierarchy1"/>
    <dgm:cxn modelId="{1D8CB28F-8960-47E3-BDCF-DAAD8B7F1EC7}" type="presParOf" srcId="{2853DC5C-8EA7-4F67-B739-6B0CCBDF5F30}" destId="{2D247B52-C783-4EC7-9FE8-B9DF0B5EDF41}" srcOrd="1" destOrd="0" presId="urn:microsoft.com/office/officeart/2005/8/layout/hierarchy1"/>
    <dgm:cxn modelId="{55F09865-63B5-40AE-942C-D07E4B552DAF}" type="presParOf" srcId="{2D247B52-C783-4EC7-9FE8-B9DF0B5EDF41}" destId="{097827BB-56EF-41A2-8BFF-0DE3F32D4D54}" srcOrd="0" destOrd="0" presId="urn:microsoft.com/office/officeart/2005/8/layout/hierarchy1"/>
    <dgm:cxn modelId="{8C67B80D-AAB4-4969-9022-7F486936D1A9}" type="presParOf" srcId="{097827BB-56EF-41A2-8BFF-0DE3F32D4D54}" destId="{9C9B9ECF-4AC6-4183-862C-CEE17985900C}" srcOrd="0" destOrd="0" presId="urn:microsoft.com/office/officeart/2005/8/layout/hierarchy1"/>
    <dgm:cxn modelId="{8C503845-D71A-481A-83A0-A4CF9AFE6058}" type="presParOf" srcId="{097827BB-56EF-41A2-8BFF-0DE3F32D4D54}" destId="{F3D38E4C-88BD-4B46-AC30-98EEFA039B02}" srcOrd="1" destOrd="0" presId="urn:microsoft.com/office/officeart/2005/8/layout/hierarchy1"/>
    <dgm:cxn modelId="{F99E2809-F6F7-4423-B2E9-F369B57B06D5}" type="presParOf" srcId="{2D247B52-C783-4EC7-9FE8-B9DF0B5EDF41}" destId="{67D66E29-8389-41D3-B575-D20AEE16A805}" srcOrd="1" destOrd="0" presId="urn:microsoft.com/office/officeart/2005/8/layout/hierarchy1"/>
    <dgm:cxn modelId="{E6628120-5D71-48BB-9B18-C9B57D498CC6}" type="presParOf" srcId="{2853DC5C-8EA7-4F67-B739-6B0CCBDF5F30}" destId="{D7EF9170-08D1-4DD7-A6D5-FD6557D43F8F}" srcOrd="2" destOrd="0" presId="urn:microsoft.com/office/officeart/2005/8/layout/hierarchy1"/>
    <dgm:cxn modelId="{424C6E71-7172-458C-9252-EA777F2F68FD}" type="presParOf" srcId="{D7EF9170-08D1-4DD7-A6D5-FD6557D43F8F}" destId="{A6F83312-5949-48B7-A59D-3033423277E8}" srcOrd="0" destOrd="0" presId="urn:microsoft.com/office/officeart/2005/8/layout/hierarchy1"/>
    <dgm:cxn modelId="{71D11408-6F1A-4D90-A7C9-855236B4C36E}" type="presParOf" srcId="{A6F83312-5949-48B7-A59D-3033423277E8}" destId="{4FC464CA-D6DF-4F06-A78B-30F5B8502286}" srcOrd="0" destOrd="0" presId="urn:microsoft.com/office/officeart/2005/8/layout/hierarchy1"/>
    <dgm:cxn modelId="{DED553AD-7E50-4E6D-A941-BB49A514DC34}" type="presParOf" srcId="{A6F83312-5949-48B7-A59D-3033423277E8}" destId="{0CECFA36-0ED8-41EA-9A3F-7196C16FF028}" srcOrd="1" destOrd="0" presId="urn:microsoft.com/office/officeart/2005/8/layout/hierarchy1"/>
    <dgm:cxn modelId="{2BBB2B7D-1DEF-4E44-9822-F8F0F3698489}" type="presParOf" srcId="{D7EF9170-08D1-4DD7-A6D5-FD6557D43F8F}" destId="{68338E1E-6F3A-4A93-BEF3-E416643FE5A9}" srcOrd="1" destOrd="0" presId="urn:microsoft.com/office/officeart/2005/8/layout/hierarchy1"/>
    <dgm:cxn modelId="{59B8741B-CD30-4E8F-B361-B14E0B3CE924}" type="presParOf" srcId="{2853DC5C-8EA7-4F67-B739-6B0CCBDF5F30}" destId="{67199BB5-FD7D-4A56-819E-08F0F15FD1C9}" srcOrd="3" destOrd="0" presId="urn:microsoft.com/office/officeart/2005/8/layout/hierarchy1"/>
    <dgm:cxn modelId="{1D1373AF-375E-4D64-9646-01662EE7D8D9}" type="presParOf" srcId="{67199BB5-FD7D-4A56-819E-08F0F15FD1C9}" destId="{2106E3C2-1E3F-4310-9ED8-01DE889C9AA1}" srcOrd="0" destOrd="0" presId="urn:microsoft.com/office/officeart/2005/8/layout/hierarchy1"/>
    <dgm:cxn modelId="{628E26DE-F278-4647-8172-445E38A89A3F}" type="presParOf" srcId="{2106E3C2-1E3F-4310-9ED8-01DE889C9AA1}" destId="{0F78C043-5103-49B4-878E-C0D0534610FC}" srcOrd="0" destOrd="0" presId="urn:microsoft.com/office/officeart/2005/8/layout/hierarchy1"/>
    <dgm:cxn modelId="{AEF5A353-5B6E-45D5-85C3-04EB2141DFB3}" type="presParOf" srcId="{2106E3C2-1E3F-4310-9ED8-01DE889C9AA1}" destId="{5FD8B075-CAD0-42C0-8BEB-8B46E8F2B9C1}" srcOrd="1" destOrd="0" presId="urn:microsoft.com/office/officeart/2005/8/layout/hierarchy1"/>
    <dgm:cxn modelId="{ECCD6F87-6A75-4B34-BA4F-1B0AA13B2501}" type="presParOf" srcId="{67199BB5-FD7D-4A56-819E-08F0F15FD1C9}" destId="{943BB9E2-AE13-4368-A981-93AFE3AFE6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B06D0-007A-476A-94C0-EBC204A8F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E8E807-76DB-4730-A7D7-E2A889AC238F}">
      <dgm:prSet/>
      <dgm:spPr/>
      <dgm:t>
        <a:bodyPr/>
        <a:lstStyle/>
        <a:p>
          <a:r>
            <a:rPr lang="en-US"/>
            <a:t>Binary and multi-class classification</a:t>
          </a:r>
        </a:p>
      </dgm:t>
    </dgm:pt>
    <dgm:pt modelId="{C7B97DAA-C85E-4767-B749-4E019404F106}" type="parTrans" cxnId="{62EFAF18-0BBF-4C79-B365-60AB5286B5F5}">
      <dgm:prSet/>
      <dgm:spPr/>
      <dgm:t>
        <a:bodyPr/>
        <a:lstStyle/>
        <a:p>
          <a:endParaRPr lang="en-US"/>
        </a:p>
      </dgm:t>
    </dgm:pt>
    <dgm:pt modelId="{C72D13F8-1969-49F2-AC0C-AE7E84BF5BFA}" type="sibTrans" cxnId="{62EFAF18-0BBF-4C79-B365-60AB5286B5F5}">
      <dgm:prSet/>
      <dgm:spPr/>
      <dgm:t>
        <a:bodyPr/>
        <a:lstStyle/>
        <a:p>
          <a:endParaRPr lang="en-US"/>
        </a:p>
      </dgm:t>
    </dgm:pt>
    <dgm:pt modelId="{A432F1C3-FF89-47BA-900E-4273F75115E2}">
      <dgm:prSet/>
      <dgm:spPr/>
      <dgm:t>
        <a:bodyPr/>
        <a:lstStyle/>
        <a:p>
          <a:r>
            <a:rPr lang="en-US"/>
            <a:t>Apply more than 10 ML models</a:t>
          </a:r>
        </a:p>
      </dgm:t>
    </dgm:pt>
    <dgm:pt modelId="{302EC751-C06E-4DBF-B277-61EFDEBA80FA}" type="parTrans" cxnId="{BC48CDE8-CD3C-417F-9A75-37740B77D0D0}">
      <dgm:prSet/>
      <dgm:spPr/>
      <dgm:t>
        <a:bodyPr/>
        <a:lstStyle/>
        <a:p>
          <a:endParaRPr lang="en-US"/>
        </a:p>
      </dgm:t>
    </dgm:pt>
    <dgm:pt modelId="{E59B5687-988D-46DC-86A4-A12F8DC0A878}" type="sibTrans" cxnId="{BC48CDE8-CD3C-417F-9A75-37740B77D0D0}">
      <dgm:prSet/>
      <dgm:spPr/>
      <dgm:t>
        <a:bodyPr/>
        <a:lstStyle/>
        <a:p>
          <a:endParaRPr lang="en-US"/>
        </a:p>
      </dgm:t>
    </dgm:pt>
    <dgm:pt modelId="{C974221F-66D4-4A72-A694-2E61720316D2}">
      <dgm:prSet/>
      <dgm:spPr/>
      <dgm:t>
        <a:bodyPr/>
        <a:lstStyle/>
        <a:p>
          <a:r>
            <a:rPr lang="en-US"/>
            <a:t>Helps farmers to detect disease in mountainous areas</a:t>
          </a:r>
        </a:p>
      </dgm:t>
    </dgm:pt>
    <dgm:pt modelId="{111EE96B-6ACD-40E9-9680-66B2A9E72616}" type="parTrans" cxnId="{1C39DD58-4E57-402D-BDB9-C1B73BE6F327}">
      <dgm:prSet/>
      <dgm:spPr/>
      <dgm:t>
        <a:bodyPr/>
        <a:lstStyle/>
        <a:p>
          <a:endParaRPr lang="en-US"/>
        </a:p>
      </dgm:t>
    </dgm:pt>
    <dgm:pt modelId="{FB48AFB6-A02F-44C4-91A9-E8DC9DC689EC}" type="sibTrans" cxnId="{1C39DD58-4E57-402D-BDB9-C1B73BE6F327}">
      <dgm:prSet/>
      <dgm:spPr/>
      <dgm:t>
        <a:bodyPr/>
        <a:lstStyle/>
        <a:p>
          <a:endParaRPr lang="en-US"/>
        </a:p>
      </dgm:t>
    </dgm:pt>
    <dgm:pt modelId="{8E133FA8-4F58-4B01-BCC9-C3FB901849BA}">
      <dgm:prSet/>
      <dgm:spPr/>
      <dgm:t>
        <a:bodyPr/>
        <a:lstStyle/>
        <a:p>
          <a:r>
            <a:rPr lang="en-US"/>
            <a:t>Nobel and unique </a:t>
          </a:r>
        </a:p>
      </dgm:t>
    </dgm:pt>
    <dgm:pt modelId="{9F8BA803-3049-418A-898F-10B826B13054}" type="parTrans" cxnId="{A18C7A98-0121-4C81-B15E-177861B99260}">
      <dgm:prSet/>
      <dgm:spPr/>
      <dgm:t>
        <a:bodyPr/>
        <a:lstStyle/>
        <a:p>
          <a:endParaRPr lang="en-US"/>
        </a:p>
      </dgm:t>
    </dgm:pt>
    <dgm:pt modelId="{2C311D65-D9EB-4D8C-87CC-891C56FD891C}" type="sibTrans" cxnId="{A18C7A98-0121-4C81-B15E-177861B99260}">
      <dgm:prSet/>
      <dgm:spPr/>
      <dgm:t>
        <a:bodyPr/>
        <a:lstStyle/>
        <a:p>
          <a:endParaRPr lang="en-US"/>
        </a:p>
      </dgm:t>
    </dgm:pt>
    <dgm:pt modelId="{DF59EFA0-9EE5-4C33-8813-23E051B38371}" type="pres">
      <dgm:prSet presAssocID="{569B06D0-007A-476A-94C0-EBC204A8F6EF}" presName="linear" presStyleCnt="0">
        <dgm:presLayoutVars>
          <dgm:animLvl val="lvl"/>
          <dgm:resizeHandles val="exact"/>
        </dgm:presLayoutVars>
      </dgm:prSet>
      <dgm:spPr/>
    </dgm:pt>
    <dgm:pt modelId="{620AC822-5159-47EE-A595-DD1ADFA3B59E}" type="pres">
      <dgm:prSet presAssocID="{F3E8E807-76DB-4730-A7D7-E2A889AC23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DC7C83-C893-4908-8C40-B21CB0FDE162}" type="pres">
      <dgm:prSet presAssocID="{C72D13F8-1969-49F2-AC0C-AE7E84BF5BFA}" presName="spacer" presStyleCnt="0"/>
      <dgm:spPr/>
    </dgm:pt>
    <dgm:pt modelId="{59B72B50-3AB7-49D0-A444-1D7CD4013BB3}" type="pres">
      <dgm:prSet presAssocID="{A432F1C3-FF89-47BA-900E-4273F75115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5B127C-0421-41EF-9994-D007596765CF}" type="pres">
      <dgm:prSet presAssocID="{E59B5687-988D-46DC-86A4-A12F8DC0A878}" presName="spacer" presStyleCnt="0"/>
      <dgm:spPr/>
    </dgm:pt>
    <dgm:pt modelId="{4CC2700F-8000-48A5-945F-447DF5F8CEE2}" type="pres">
      <dgm:prSet presAssocID="{C974221F-66D4-4A72-A694-2E61720316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E9FDD3-168F-4904-964A-48ED339AAF0B}" type="pres">
      <dgm:prSet presAssocID="{FB48AFB6-A02F-44C4-91A9-E8DC9DC689EC}" presName="spacer" presStyleCnt="0"/>
      <dgm:spPr/>
    </dgm:pt>
    <dgm:pt modelId="{5E9E74A4-4744-48DB-9548-51A75C039F3F}" type="pres">
      <dgm:prSet presAssocID="{8E133FA8-4F58-4B01-BCC9-C3FB901849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EFAF18-0BBF-4C79-B365-60AB5286B5F5}" srcId="{569B06D0-007A-476A-94C0-EBC204A8F6EF}" destId="{F3E8E807-76DB-4730-A7D7-E2A889AC238F}" srcOrd="0" destOrd="0" parTransId="{C7B97DAA-C85E-4767-B749-4E019404F106}" sibTransId="{C72D13F8-1969-49F2-AC0C-AE7E84BF5BFA}"/>
    <dgm:cxn modelId="{0E4F0E48-827A-4C7F-9546-0E6819F1BD7F}" type="presOf" srcId="{C974221F-66D4-4A72-A694-2E61720316D2}" destId="{4CC2700F-8000-48A5-945F-447DF5F8CEE2}" srcOrd="0" destOrd="0" presId="urn:microsoft.com/office/officeart/2005/8/layout/vList2"/>
    <dgm:cxn modelId="{1C39DD58-4E57-402D-BDB9-C1B73BE6F327}" srcId="{569B06D0-007A-476A-94C0-EBC204A8F6EF}" destId="{C974221F-66D4-4A72-A694-2E61720316D2}" srcOrd="2" destOrd="0" parTransId="{111EE96B-6ACD-40E9-9680-66B2A9E72616}" sibTransId="{FB48AFB6-A02F-44C4-91A9-E8DC9DC689EC}"/>
    <dgm:cxn modelId="{F858CD7D-14F8-4B41-8230-2A41318C693B}" type="presOf" srcId="{569B06D0-007A-476A-94C0-EBC204A8F6EF}" destId="{DF59EFA0-9EE5-4C33-8813-23E051B38371}" srcOrd="0" destOrd="0" presId="urn:microsoft.com/office/officeart/2005/8/layout/vList2"/>
    <dgm:cxn modelId="{A18C7A98-0121-4C81-B15E-177861B99260}" srcId="{569B06D0-007A-476A-94C0-EBC204A8F6EF}" destId="{8E133FA8-4F58-4B01-BCC9-C3FB901849BA}" srcOrd="3" destOrd="0" parTransId="{9F8BA803-3049-418A-898F-10B826B13054}" sibTransId="{2C311D65-D9EB-4D8C-87CC-891C56FD891C}"/>
    <dgm:cxn modelId="{1D496CB5-D395-481E-826A-AB19ADEB16AE}" type="presOf" srcId="{A432F1C3-FF89-47BA-900E-4273F75115E2}" destId="{59B72B50-3AB7-49D0-A444-1D7CD4013BB3}" srcOrd="0" destOrd="0" presId="urn:microsoft.com/office/officeart/2005/8/layout/vList2"/>
    <dgm:cxn modelId="{0D28D4DC-D484-40C6-B248-30ABD7157830}" type="presOf" srcId="{F3E8E807-76DB-4730-A7D7-E2A889AC238F}" destId="{620AC822-5159-47EE-A595-DD1ADFA3B59E}" srcOrd="0" destOrd="0" presId="urn:microsoft.com/office/officeart/2005/8/layout/vList2"/>
    <dgm:cxn modelId="{BC48CDE8-CD3C-417F-9A75-37740B77D0D0}" srcId="{569B06D0-007A-476A-94C0-EBC204A8F6EF}" destId="{A432F1C3-FF89-47BA-900E-4273F75115E2}" srcOrd="1" destOrd="0" parTransId="{302EC751-C06E-4DBF-B277-61EFDEBA80FA}" sibTransId="{E59B5687-988D-46DC-86A4-A12F8DC0A878}"/>
    <dgm:cxn modelId="{9E1A70FD-482B-4BD4-8CA6-7D5F9B4BA099}" type="presOf" srcId="{8E133FA8-4F58-4B01-BCC9-C3FB901849BA}" destId="{5E9E74A4-4744-48DB-9548-51A75C039F3F}" srcOrd="0" destOrd="0" presId="urn:microsoft.com/office/officeart/2005/8/layout/vList2"/>
    <dgm:cxn modelId="{F5776EE3-1900-437A-B69B-E5AA27ABE9F0}" type="presParOf" srcId="{DF59EFA0-9EE5-4C33-8813-23E051B38371}" destId="{620AC822-5159-47EE-A595-DD1ADFA3B59E}" srcOrd="0" destOrd="0" presId="urn:microsoft.com/office/officeart/2005/8/layout/vList2"/>
    <dgm:cxn modelId="{6B71E128-01E2-435F-A0AC-54D31B29A818}" type="presParOf" srcId="{DF59EFA0-9EE5-4C33-8813-23E051B38371}" destId="{BADC7C83-C893-4908-8C40-B21CB0FDE162}" srcOrd="1" destOrd="0" presId="urn:microsoft.com/office/officeart/2005/8/layout/vList2"/>
    <dgm:cxn modelId="{0A351952-A8F0-4C32-B70C-C325E9C4E4D5}" type="presParOf" srcId="{DF59EFA0-9EE5-4C33-8813-23E051B38371}" destId="{59B72B50-3AB7-49D0-A444-1D7CD4013BB3}" srcOrd="2" destOrd="0" presId="urn:microsoft.com/office/officeart/2005/8/layout/vList2"/>
    <dgm:cxn modelId="{F639220F-BDEF-48B9-A6DD-C33A5E8B84EF}" type="presParOf" srcId="{DF59EFA0-9EE5-4C33-8813-23E051B38371}" destId="{CE5B127C-0421-41EF-9994-D007596765CF}" srcOrd="3" destOrd="0" presId="urn:microsoft.com/office/officeart/2005/8/layout/vList2"/>
    <dgm:cxn modelId="{78EA78E0-B7D5-4FBD-B173-CABFA5951EB1}" type="presParOf" srcId="{DF59EFA0-9EE5-4C33-8813-23E051B38371}" destId="{4CC2700F-8000-48A5-945F-447DF5F8CEE2}" srcOrd="4" destOrd="0" presId="urn:microsoft.com/office/officeart/2005/8/layout/vList2"/>
    <dgm:cxn modelId="{C8FF4BBF-B317-4261-8F60-F6B84744FA8B}" type="presParOf" srcId="{DF59EFA0-9EE5-4C33-8813-23E051B38371}" destId="{70E9FDD3-168F-4904-964A-48ED339AAF0B}" srcOrd="5" destOrd="0" presId="urn:microsoft.com/office/officeart/2005/8/layout/vList2"/>
    <dgm:cxn modelId="{0F1BEF37-A03C-4FD1-8387-E7E463B6335C}" type="presParOf" srcId="{DF59EFA0-9EE5-4C33-8813-23E051B38371}" destId="{5E9E74A4-4744-48DB-9548-51A75C039F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712D3-2EBA-47FA-92BC-58FF38AFC571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6C424B-6338-47EF-B5EA-5D4D30D66F92}">
      <dgm:prSet/>
      <dgm:spPr/>
      <dgm:t>
        <a:bodyPr/>
        <a:lstStyle/>
        <a:p>
          <a:r>
            <a:rPr lang="en-US"/>
            <a:t>Mean</a:t>
          </a:r>
        </a:p>
      </dgm:t>
    </dgm:pt>
    <dgm:pt modelId="{B681EF8D-42D6-438D-BCAB-4B364FE0083D}" type="parTrans" cxnId="{49E608F8-AFE9-4680-87DE-D911D3831902}">
      <dgm:prSet/>
      <dgm:spPr/>
      <dgm:t>
        <a:bodyPr/>
        <a:lstStyle/>
        <a:p>
          <a:endParaRPr lang="en-US"/>
        </a:p>
      </dgm:t>
    </dgm:pt>
    <dgm:pt modelId="{C69338F4-F554-4D18-A22E-C2488A577990}" type="sibTrans" cxnId="{49E608F8-AFE9-4680-87DE-D911D3831902}">
      <dgm:prSet/>
      <dgm:spPr/>
      <dgm:t>
        <a:bodyPr/>
        <a:lstStyle/>
        <a:p>
          <a:endParaRPr lang="en-US"/>
        </a:p>
      </dgm:t>
    </dgm:pt>
    <dgm:pt modelId="{65F893AA-412D-4B26-8661-322EBD6D8B0C}">
      <dgm:prSet/>
      <dgm:spPr/>
      <dgm:t>
        <a:bodyPr/>
        <a:lstStyle/>
        <a:p>
          <a:r>
            <a:rPr lang="en-US"/>
            <a:t>Root Mean Square (RMS)</a:t>
          </a:r>
        </a:p>
      </dgm:t>
    </dgm:pt>
    <dgm:pt modelId="{E06F5578-C4C3-4263-A2A8-385C441F672B}" type="parTrans" cxnId="{ACBFAC8A-AACE-486E-98F5-7DE42AE76BC0}">
      <dgm:prSet/>
      <dgm:spPr/>
      <dgm:t>
        <a:bodyPr/>
        <a:lstStyle/>
        <a:p>
          <a:endParaRPr lang="en-US"/>
        </a:p>
      </dgm:t>
    </dgm:pt>
    <dgm:pt modelId="{ECF3ADC4-45A6-4EB2-BD25-0A646B43CD63}" type="sibTrans" cxnId="{ACBFAC8A-AACE-486E-98F5-7DE42AE76BC0}">
      <dgm:prSet/>
      <dgm:spPr/>
      <dgm:t>
        <a:bodyPr/>
        <a:lstStyle/>
        <a:p>
          <a:endParaRPr lang="en-US"/>
        </a:p>
      </dgm:t>
    </dgm:pt>
    <dgm:pt modelId="{A16E4096-8CAB-4A48-B31D-304C6F15A10D}">
      <dgm:prSet/>
      <dgm:spPr/>
      <dgm:t>
        <a:bodyPr/>
        <a:lstStyle/>
        <a:p>
          <a:r>
            <a:rPr lang="en-US"/>
            <a:t>Median</a:t>
          </a:r>
        </a:p>
      </dgm:t>
    </dgm:pt>
    <dgm:pt modelId="{8E6DF535-3B5E-470F-A72C-E442FB26F852}" type="parTrans" cxnId="{FFE839EE-1677-447D-A496-960DF6A168CD}">
      <dgm:prSet/>
      <dgm:spPr/>
      <dgm:t>
        <a:bodyPr/>
        <a:lstStyle/>
        <a:p>
          <a:endParaRPr lang="en-US"/>
        </a:p>
      </dgm:t>
    </dgm:pt>
    <dgm:pt modelId="{7256D212-F585-465A-AB2C-AD59C98AE7AB}" type="sibTrans" cxnId="{FFE839EE-1677-447D-A496-960DF6A168CD}">
      <dgm:prSet/>
      <dgm:spPr/>
      <dgm:t>
        <a:bodyPr/>
        <a:lstStyle/>
        <a:p>
          <a:endParaRPr lang="en-US"/>
        </a:p>
      </dgm:t>
    </dgm:pt>
    <dgm:pt modelId="{E1045FE5-2360-4705-AE02-D12B988A62BB}">
      <dgm:prSet/>
      <dgm:spPr/>
      <dgm:t>
        <a:bodyPr/>
        <a:lstStyle/>
        <a:p>
          <a:r>
            <a:rPr lang="en-US"/>
            <a:t>Variance</a:t>
          </a:r>
        </a:p>
      </dgm:t>
    </dgm:pt>
    <dgm:pt modelId="{F43E84A2-A8B4-46F1-AECC-001EB9975223}" type="parTrans" cxnId="{FBCC6CF9-D70B-4ACF-B705-DE391ED36542}">
      <dgm:prSet/>
      <dgm:spPr/>
      <dgm:t>
        <a:bodyPr/>
        <a:lstStyle/>
        <a:p>
          <a:endParaRPr lang="en-US"/>
        </a:p>
      </dgm:t>
    </dgm:pt>
    <dgm:pt modelId="{417A166C-69A1-4E5C-A2D3-2171A6BF4244}" type="sibTrans" cxnId="{FBCC6CF9-D70B-4ACF-B705-DE391ED36542}">
      <dgm:prSet/>
      <dgm:spPr/>
      <dgm:t>
        <a:bodyPr/>
        <a:lstStyle/>
        <a:p>
          <a:endParaRPr lang="en-US"/>
        </a:p>
      </dgm:t>
    </dgm:pt>
    <dgm:pt modelId="{7C422D48-C5DA-4449-B24C-AA58BF99FBA1}">
      <dgm:prSet/>
      <dgm:spPr/>
      <dgm:t>
        <a:bodyPr/>
        <a:lstStyle/>
        <a:p>
          <a:r>
            <a:rPr lang="en-US"/>
            <a:t>Standard Deviation</a:t>
          </a:r>
        </a:p>
      </dgm:t>
    </dgm:pt>
    <dgm:pt modelId="{E76077BB-1929-48F3-BA73-15D42BFD7D03}" type="parTrans" cxnId="{3DA2E539-7DB6-460E-BC18-0536A8DDCE01}">
      <dgm:prSet/>
      <dgm:spPr/>
      <dgm:t>
        <a:bodyPr/>
        <a:lstStyle/>
        <a:p>
          <a:endParaRPr lang="en-US"/>
        </a:p>
      </dgm:t>
    </dgm:pt>
    <dgm:pt modelId="{FB9987D6-BB03-432A-BE23-6B72E037F970}" type="sibTrans" cxnId="{3DA2E539-7DB6-460E-BC18-0536A8DDCE01}">
      <dgm:prSet/>
      <dgm:spPr/>
      <dgm:t>
        <a:bodyPr/>
        <a:lstStyle/>
        <a:p>
          <a:endParaRPr lang="en-US"/>
        </a:p>
      </dgm:t>
    </dgm:pt>
    <dgm:pt modelId="{7E0F58CA-A67E-4048-9CDB-A1C353FE5568}">
      <dgm:prSet/>
      <dgm:spPr/>
      <dgm:t>
        <a:bodyPr/>
        <a:lstStyle/>
        <a:p>
          <a:r>
            <a:rPr lang="en-US"/>
            <a:t>Skewness</a:t>
          </a:r>
        </a:p>
      </dgm:t>
    </dgm:pt>
    <dgm:pt modelId="{BE901DCC-F8D8-4846-B113-EC917783059B}" type="parTrans" cxnId="{51E406D0-374D-40F6-886E-6D91A19D5C9D}">
      <dgm:prSet/>
      <dgm:spPr/>
      <dgm:t>
        <a:bodyPr/>
        <a:lstStyle/>
        <a:p>
          <a:endParaRPr lang="en-US"/>
        </a:p>
      </dgm:t>
    </dgm:pt>
    <dgm:pt modelId="{C66AC0A3-2BB5-48F1-9A4F-9F6F60CB4998}" type="sibTrans" cxnId="{51E406D0-374D-40F6-886E-6D91A19D5C9D}">
      <dgm:prSet/>
      <dgm:spPr/>
      <dgm:t>
        <a:bodyPr/>
        <a:lstStyle/>
        <a:p>
          <a:endParaRPr lang="en-US"/>
        </a:p>
      </dgm:t>
    </dgm:pt>
    <dgm:pt modelId="{A5B8AD8F-E7F3-4235-AF56-38EFBB9444B3}">
      <dgm:prSet/>
      <dgm:spPr/>
      <dgm:t>
        <a:bodyPr/>
        <a:lstStyle/>
        <a:p>
          <a:r>
            <a:rPr lang="en-US"/>
            <a:t>Kurtosis</a:t>
          </a:r>
        </a:p>
      </dgm:t>
    </dgm:pt>
    <dgm:pt modelId="{15CF5E73-D5AF-4F25-86B0-DDE4B469A861}" type="parTrans" cxnId="{D6C9511A-8B9E-4384-96A0-08E6C2BE739B}">
      <dgm:prSet/>
      <dgm:spPr/>
      <dgm:t>
        <a:bodyPr/>
        <a:lstStyle/>
        <a:p>
          <a:endParaRPr lang="en-US"/>
        </a:p>
      </dgm:t>
    </dgm:pt>
    <dgm:pt modelId="{50F847F6-E30B-412E-9E2F-68530AE50A1D}" type="sibTrans" cxnId="{D6C9511A-8B9E-4384-96A0-08E6C2BE739B}">
      <dgm:prSet/>
      <dgm:spPr/>
      <dgm:t>
        <a:bodyPr/>
        <a:lstStyle/>
        <a:p>
          <a:endParaRPr lang="en-US"/>
        </a:p>
      </dgm:t>
    </dgm:pt>
    <dgm:pt modelId="{780D2932-A505-4011-A29F-EC600F2F3287}">
      <dgm:prSet/>
      <dgm:spPr/>
      <dgm:t>
        <a:bodyPr/>
        <a:lstStyle/>
        <a:p>
          <a:r>
            <a:rPr lang="en-US"/>
            <a:t>Contrast</a:t>
          </a:r>
        </a:p>
      </dgm:t>
    </dgm:pt>
    <dgm:pt modelId="{5CD9AB3F-9C94-4FE1-96C3-14C363A59911}" type="parTrans" cxnId="{280AC41A-7882-44E6-875F-DE0A575B7904}">
      <dgm:prSet/>
      <dgm:spPr/>
      <dgm:t>
        <a:bodyPr/>
        <a:lstStyle/>
        <a:p>
          <a:endParaRPr lang="en-US"/>
        </a:p>
      </dgm:t>
    </dgm:pt>
    <dgm:pt modelId="{E200DCF5-BAA6-464F-965F-15FE7DD80D97}" type="sibTrans" cxnId="{280AC41A-7882-44E6-875F-DE0A575B7904}">
      <dgm:prSet/>
      <dgm:spPr/>
      <dgm:t>
        <a:bodyPr/>
        <a:lstStyle/>
        <a:p>
          <a:endParaRPr lang="en-US"/>
        </a:p>
      </dgm:t>
    </dgm:pt>
    <dgm:pt modelId="{6E3E6BB1-CFCA-4729-A8D6-94214197C0AF}">
      <dgm:prSet/>
      <dgm:spPr/>
      <dgm:t>
        <a:bodyPr/>
        <a:lstStyle/>
        <a:p>
          <a:r>
            <a:rPr lang="en-US"/>
            <a:t>Homogeneity</a:t>
          </a:r>
        </a:p>
      </dgm:t>
    </dgm:pt>
    <dgm:pt modelId="{1E753DCA-D014-4911-91B6-0A731A0B8237}" type="parTrans" cxnId="{F3AB8D7D-BE85-432D-8D27-E1F78BC709AA}">
      <dgm:prSet/>
      <dgm:spPr/>
      <dgm:t>
        <a:bodyPr/>
        <a:lstStyle/>
        <a:p>
          <a:endParaRPr lang="en-US"/>
        </a:p>
      </dgm:t>
    </dgm:pt>
    <dgm:pt modelId="{F280BB4A-4DF0-4DE0-9396-FAFE8196B4E9}" type="sibTrans" cxnId="{F3AB8D7D-BE85-432D-8D27-E1F78BC709AA}">
      <dgm:prSet/>
      <dgm:spPr/>
      <dgm:t>
        <a:bodyPr/>
        <a:lstStyle/>
        <a:p>
          <a:endParaRPr lang="en-US"/>
        </a:p>
      </dgm:t>
    </dgm:pt>
    <dgm:pt modelId="{28327A99-ED85-4C69-A74B-1F22CCEF7454}">
      <dgm:prSet/>
      <dgm:spPr/>
      <dgm:t>
        <a:bodyPr/>
        <a:lstStyle/>
        <a:p>
          <a:r>
            <a:rPr lang="en-US"/>
            <a:t>Correlation</a:t>
          </a:r>
        </a:p>
      </dgm:t>
    </dgm:pt>
    <dgm:pt modelId="{17DDE730-3920-485B-A2D1-2DDAACB0E1E2}" type="parTrans" cxnId="{8FF5860C-28BC-4F57-B76B-02F70F6FDDD4}">
      <dgm:prSet/>
      <dgm:spPr/>
      <dgm:t>
        <a:bodyPr/>
        <a:lstStyle/>
        <a:p>
          <a:endParaRPr lang="en-US"/>
        </a:p>
      </dgm:t>
    </dgm:pt>
    <dgm:pt modelId="{C19EDE47-488F-4EC4-8D90-BB655F415DF6}" type="sibTrans" cxnId="{8FF5860C-28BC-4F57-B76B-02F70F6FDDD4}">
      <dgm:prSet/>
      <dgm:spPr/>
      <dgm:t>
        <a:bodyPr/>
        <a:lstStyle/>
        <a:p>
          <a:endParaRPr lang="en-US"/>
        </a:p>
      </dgm:t>
    </dgm:pt>
    <dgm:pt modelId="{CF5E2CC6-B392-49EF-9DA1-F91B06F77E49}">
      <dgm:prSet/>
      <dgm:spPr/>
      <dgm:t>
        <a:bodyPr/>
        <a:lstStyle/>
        <a:p>
          <a:r>
            <a:rPr lang="en-US"/>
            <a:t>Smoothness</a:t>
          </a:r>
        </a:p>
      </dgm:t>
    </dgm:pt>
    <dgm:pt modelId="{7176589F-89A8-4EC6-ABDA-DBB95871DE3A}" type="parTrans" cxnId="{C4801F65-5079-4D78-B36B-2E0889705E04}">
      <dgm:prSet/>
      <dgm:spPr/>
      <dgm:t>
        <a:bodyPr/>
        <a:lstStyle/>
        <a:p>
          <a:endParaRPr lang="en-US"/>
        </a:p>
      </dgm:t>
    </dgm:pt>
    <dgm:pt modelId="{1B2F5BD0-977D-4DD6-977B-894CFD92ECE1}" type="sibTrans" cxnId="{C4801F65-5079-4D78-B36B-2E0889705E04}">
      <dgm:prSet/>
      <dgm:spPr/>
      <dgm:t>
        <a:bodyPr/>
        <a:lstStyle/>
        <a:p>
          <a:endParaRPr lang="en-US"/>
        </a:p>
      </dgm:t>
    </dgm:pt>
    <dgm:pt modelId="{BCD01A25-5ACF-43DC-9AA8-F68E731E8757}">
      <dgm:prSet/>
      <dgm:spPr/>
      <dgm:t>
        <a:bodyPr/>
        <a:lstStyle/>
        <a:p>
          <a:r>
            <a:rPr lang="en-US"/>
            <a:t>Inverse Difference Moment (IDM)</a:t>
          </a:r>
        </a:p>
      </dgm:t>
    </dgm:pt>
    <dgm:pt modelId="{39A15E63-2BEF-4AF2-A9BF-27279DCB244F}" type="parTrans" cxnId="{4F03785D-1592-470A-9E9D-E73417A84BFE}">
      <dgm:prSet/>
      <dgm:spPr/>
      <dgm:t>
        <a:bodyPr/>
        <a:lstStyle/>
        <a:p>
          <a:endParaRPr lang="en-US"/>
        </a:p>
      </dgm:t>
    </dgm:pt>
    <dgm:pt modelId="{96F15E6A-13D8-42C5-A316-F763157D25F4}" type="sibTrans" cxnId="{4F03785D-1592-470A-9E9D-E73417A84BFE}">
      <dgm:prSet/>
      <dgm:spPr/>
      <dgm:t>
        <a:bodyPr/>
        <a:lstStyle/>
        <a:p>
          <a:endParaRPr lang="en-US"/>
        </a:p>
      </dgm:t>
    </dgm:pt>
    <dgm:pt modelId="{68D59359-CA25-48B5-9317-A0AAE546CA7E}" type="pres">
      <dgm:prSet presAssocID="{B57712D3-2EBA-47FA-92BC-58FF38AFC571}" presName="diagram" presStyleCnt="0">
        <dgm:presLayoutVars>
          <dgm:dir/>
          <dgm:resizeHandles val="exact"/>
        </dgm:presLayoutVars>
      </dgm:prSet>
      <dgm:spPr/>
    </dgm:pt>
    <dgm:pt modelId="{0F54D68A-F066-4A58-BDF6-AA759C4F8C3D}" type="pres">
      <dgm:prSet presAssocID="{A06C424B-6338-47EF-B5EA-5D4D30D66F92}" presName="node" presStyleLbl="node1" presStyleIdx="0" presStyleCnt="12">
        <dgm:presLayoutVars>
          <dgm:bulletEnabled val="1"/>
        </dgm:presLayoutVars>
      </dgm:prSet>
      <dgm:spPr/>
    </dgm:pt>
    <dgm:pt modelId="{86518A1C-E12B-482B-99A5-4859A9A96E31}" type="pres">
      <dgm:prSet presAssocID="{C69338F4-F554-4D18-A22E-C2488A577990}" presName="sibTrans" presStyleCnt="0"/>
      <dgm:spPr/>
    </dgm:pt>
    <dgm:pt modelId="{10FB28B4-0063-4348-AB44-156460007A13}" type="pres">
      <dgm:prSet presAssocID="{65F893AA-412D-4B26-8661-322EBD6D8B0C}" presName="node" presStyleLbl="node1" presStyleIdx="1" presStyleCnt="12">
        <dgm:presLayoutVars>
          <dgm:bulletEnabled val="1"/>
        </dgm:presLayoutVars>
      </dgm:prSet>
      <dgm:spPr/>
    </dgm:pt>
    <dgm:pt modelId="{09220202-29D4-4068-8863-CD22F00B6BA8}" type="pres">
      <dgm:prSet presAssocID="{ECF3ADC4-45A6-4EB2-BD25-0A646B43CD63}" presName="sibTrans" presStyleCnt="0"/>
      <dgm:spPr/>
    </dgm:pt>
    <dgm:pt modelId="{441812FA-E5E4-4FED-B4F9-057DBEE0B368}" type="pres">
      <dgm:prSet presAssocID="{A16E4096-8CAB-4A48-B31D-304C6F15A10D}" presName="node" presStyleLbl="node1" presStyleIdx="2" presStyleCnt="12">
        <dgm:presLayoutVars>
          <dgm:bulletEnabled val="1"/>
        </dgm:presLayoutVars>
      </dgm:prSet>
      <dgm:spPr/>
    </dgm:pt>
    <dgm:pt modelId="{8164E040-D103-4394-B5B3-7285112889DC}" type="pres">
      <dgm:prSet presAssocID="{7256D212-F585-465A-AB2C-AD59C98AE7AB}" presName="sibTrans" presStyleCnt="0"/>
      <dgm:spPr/>
    </dgm:pt>
    <dgm:pt modelId="{FF9FE10C-4B69-4B6C-B95B-C4D01659B300}" type="pres">
      <dgm:prSet presAssocID="{E1045FE5-2360-4705-AE02-D12B988A62BB}" presName="node" presStyleLbl="node1" presStyleIdx="3" presStyleCnt="12">
        <dgm:presLayoutVars>
          <dgm:bulletEnabled val="1"/>
        </dgm:presLayoutVars>
      </dgm:prSet>
      <dgm:spPr/>
    </dgm:pt>
    <dgm:pt modelId="{51C70AF9-2064-4E10-B599-03FA0C18686C}" type="pres">
      <dgm:prSet presAssocID="{417A166C-69A1-4E5C-A2D3-2171A6BF4244}" presName="sibTrans" presStyleCnt="0"/>
      <dgm:spPr/>
    </dgm:pt>
    <dgm:pt modelId="{6A6C8E41-2CB6-4A34-9F3F-E6464C36F346}" type="pres">
      <dgm:prSet presAssocID="{7C422D48-C5DA-4449-B24C-AA58BF99FBA1}" presName="node" presStyleLbl="node1" presStyleIdx="4" presStyleCnt="12">
        <dgm:presLayoutVars>
          <dgm:bulletEnabled val="1"/>
        </dgm:presLayoutVars>
      </dgm:prSet>
      <dgm:spPr/>
    </dgm:pt>
    <dgm:pt modelId="{54FDFF86-3C48-4FC6-884C-DAEA4AAAAE2B}" type="pres">
      <dgm:prSet presAssocID="{FB9987D6-BB03-432A-BE23-6B72E037F970}" presName="sibTrans" presStyleCnt="0"/>
      <dgm:spPr/>
    </dgm:pt>
    <dgm:pt modelId="{EF8031B1-C9FE-4A30-B2B9-E48E1F697710}" type="pres">
      <dgm:prSet presAssocID="{7E0F58CA-A67E-4048-9CDB-A1C353FE5568}" presName="node" presStyleLbl="node1" presStyleIdx="5" presStyleCnt="12">
        <dgm:presLayoutVars>
          <dgm:bulletEnabled val="1"/>
        </dgm:presLayoutVars>
      </dgm:prSet>
      <dgm:spPr/>
    </dgm:pt>
    <dgm:pt modelId="{20D1F422-EDD1-4FB4-8C45-294E2FC64584}" type="pres">
      <dgm:prSet presAssocID="{C66AC0A3-2BB5-48F1-9A4F-9F6F60CB4998}" presName="sibTrans" presStyleCnt="0"/>
      <dgm:spPr/>
    </dgm:pt>
    <dgm:pt modelId="{90539C47-E2DC-4D59-AA4B-8562CE5C4420}" type="pres">
      <dgm:prSet presAssocID="{A5B8AD8F-E7F3-4235-AF56-38EFBB9444B3}" presName="node" presStyleLbl="node1" presStyleIdx="6" presStyleCnt="12">
        <dgm:presLayoutVars>
          <dgm:bulletEnabled val="1"/>
        </dgm:presLayoutVars>
      </dgm:prSet>
      <dgm:spPr/>
    </dgm:pt>
    <dgm:pt modelId="{A796D358-3297-4353-84EF-19FB3EA24C5B}" type="pres">
      <dgm:prSet presAssocID="{50F847F6-E30B-412E-9E2F-68530AE50A1D}" presName="sibTrans" presStyleCnt="0"/>
      <dgm:spPr/>
    </dgm:pt>
    <dgm:pt modelId="{7B123FC5-F7D1-49ED-AF7A-DD1407DEE0CD}" type="pres">
      <dgm:prSet presAssocID="{780D2932-A505-4011-A29F-EC600F2F3287}" presName="node" presStyleLbl="node1" presStyleIdx="7" presStyleCnt="12">
        <dgm:presLayoutVars>
          <dgm:bulletEnabled val="1"/>
        </dgm:presLayoutVars>
      </dgm:prSet>
      <dgm:spPr/>
    </dgm:pt>
    <dgm:pt modelId="{B065E06C-9E5B-4731-A036-A487535303B4}" type="pres">
      <dgm:prSet presAssocID="{E200DCF5-BAA6-464F-965F-15FE7DD80D97}" presName="sibTrans" presStyleCnt="0"/>
      <dgm:spPr/>
    </dgm:pt>
    <dgm:pt modelId="{662B3D8F-7B44-463A-A074-4B3346F41D22}" type="pres">
      <dgm:prSet presAssocID="{6E3E6BB1-CFCA-4729-A8D6-94214197C0AF}" presName="node" presStyleLbl="node1" presStyleIdx="8" presStyleCnt="12">
        <dgm:presLayoutVars>
          <dgm:bulletEnabled val="1"/>
        </dgm:presLayoutVars>
      </dgm:prSet>
      <dgm:spPr/>
    </dgm:pt>
    <dgm:pt modelId="{08FEEF79-D1DC-4965-A55F-08D8BFD7CC96}" type="pres">
      <dgm:prSet presAssocID="{F280BB4A-4DF0-4DE0-9396-FAFE8196B4E9}" presName="sibTrans" presStyleCnt="0"/>
      <dgm:spPr/>
    </dgm:pt>
    <dgm:pt modelId="{A8F0E760-551E-4B3E-B165-82EA96C39EC8}" type="pres">
      <dgm:prSet presAssocID="{28327A99-ED85-4C69-A74B-1F22CCEF7454}" presName="node" presStyleLbl="node1" presStyleIdx="9" presStyleCnt="12">
        <dgm:presLayoutVars>
          <dgm:bulletEnabled val="1"/>
        </dgm:presLayoutVars>
      </dgm:prSet>
      <dgm:spPr/>
    </dgm:pt>
    <dgm:pt modelId="{14A00F8E-044B-43F2-B048-13E795393652}" type="pres">
      <dgm:prSet presAssocID="{C19EDE47-488F-4EC4-8D90-BB655F415DF6}" presName="sibTrans" presStyleCnt="0"/>
      <dgm:spPr/>
    </dgm:pt>
    <dgm:pt modelId="{A3853AF5-30B4-45FA-AF31-4AA1BCFD70CF}" type="pres">
      <dgm:prSet presAssocID="{CF5E2CC6-B392-49EF-9DA1-F91B06F77E49}" presName="node" presStyleLbl="node1" presStyleIdx="10" presStyleCnt="12">
        <dgm:presLayoutVars>
          <dgm:bulletEnabled val="1"/>
        </dgm:presLayoutVars>
      </dgm:prSet>
      <dgm:spPr/>
    </dgm:pt>
    <dgm:pt modelId="{6CE89F91-A624-407F-8C4A-C20DCC575DD6}" type="pres">
      <dgm:prSet presAssocID="{1B2F5BD0-977D-4DD6-977B-894CFD92ECE1}" presName="sibTrans" presStyleCnt="0"/>
      <dgm:spPr/>
    </dgm:pt>
    <dgm:pt modelId="{F3793095-A617-4548-A66F-A4F1EECAC24E}" type="pres">
      <dgm:prSet presAssocID="{BCD01A25-5ACF-43DC-9AA8-F68E731E875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58A5401-7BF5-4DAF-9104-27A40AA28201}" type="presOf" srcId="{B57712D3-2EBA-47FA-92BC-58FF38AFC571}" destId="{68D59359-CA25-48B5-9317-A0AAE546CA7E}" srcOrd="0" destOrd="0" presId="urn:microsoft.com/office/officeart/2005/8/layout/default"/>
    <dgm:cxn modelId="{8FF5860C-28BC-4F57-B76B-02F70F6FDDD4}" srcId="{B57712D3-2EBA-47FA-92BC-58FF38AFC571}" destId="{28327A99-ED85-4C69-A74B-1F22CCEF7454}" srcOrd="9" destOrd="0" parTransId="{17DDE730-3920-485B-A2D1-2DDAACB0E1E2}" sibTransId="{C19EDE47-488F-4EC4-8D90-BB655F415DF6}"/>
    <dgm:cxn modelId="{CBF2350D-192F-457E-9FB5-92E789D5942F}" type="presOf" srcId="{7C422D48-C5DA-4449-B24C-AA58BF99FBA1}" destId="{6A6C8E41-2CB6-4A34-9F3F-E6464C36F346}" srcOrd="0" destOrd="0" presId="urn:microsoft.com/office/officeart/2005/8/layout/default"/>
    <dgm:cxn modelId="{EC134A19-026B-436B-991C-36CD09DE7DB7}" type="presOf" srcId="{A16E4096-8CAB-4A48-B31D-304C6F15A10D}" destId="{441812FA-E5E4-4FED-B4F9-057DBEE0B368}" srcOrd="0" destOrd="0" presId="urn:microsoft.com/office/officeart/2005/8/layout/default"/>
    <dgm:cxn modelId="{D6C9511A-8B9E-4384-96A0-08E6C2BE739B}" srcId="{B57712D3-2EBA-47FA-92BC-58FF38AFC571}" destId="{A5B8AD8F-E7F3-4235-AF56-38EFBB9444B3}" srcOrd="6" destOrd="0" parTransId="{15CF5E73-D5AF-4F25-86B0-DDE4B469A861}" sibTransId="{50F847F6-E30B-412E-9E2F-68530AE50A1D}"/>
    <dgm:cxn modelId="{280AC41A-7882-44E6-875F-DE0A575B7904}" srcId="{B57712D3-2EBA-47FA-92BC-58FF38AFC571}" destId="{780D2932-A505-4011-A29F-EC600F2F3287}" srcOrd="7" destOrd="0" parTransId="{5CD9AB3F-9C94-4FE1-96C3-14C363A59911}" sibTransId="{E200DCF5-BAA6-464F-965F-15FE7DD80D97}"/>
    <dgm:cxn modelId="{55543336-835C-4D31-ACB3-347AB084FB3A}" type="presOf" srcId="{780D2932-A505-4011-A29F-EC600F2F3287}" destId="{7B123FC5-F7D1-49ED-AF7A-DD1407DEE0CD}" srcOrd="0" destOrd="0" presId="urn:microsoft.com/office/officeart/2005/8/layout/default"/>
    <dgm:cxn modelId="{3DA2E539-7DB6-460E-BC18-0536A8DDCE01}" srcId="{B57712D3-2EBA-47FA-92BC-58FF38AFC571}" destId="{7C422D48-C5DA-4449-B24C-AA58BF99FBA1}" srcOrd="4" destOrd="0" parTransId="{E76077BB-1929-48F3-BA73-15D42BFD7D03}" sibTransId="{FB9987D6-BB03-432A-BE23-6B72E037F970}"/>
    <dgm:cxn modelId="{4F03785D-1592-470A-9E9D-E73417A84BFE}" srcId="{B57712D3-2EBA-47FA-92BC-58FF38AFC571}" destId="{BCD01A25-5ACF-43DC-9AA8-F68E731E8757}" srcOrd="11" destOrd="0" parTransId="{39A15E63-2BEF-4AF2-A9BF-27279DCB244F}" sibTransId="{96F15E6A-13D8-42C5-A316-F763157D25F4}"/>
    <dgm:cxn modelId="{C4801F65-5079-4D78-B36B-2E0889705E04}" srcId="{B57712D3-2EBA-47FA-92BC-58FF38AFC571}" destId="{CF5E2CC6-B392-49EF-9DA1-F91B06F77E49}" srcOrd="10" destOrd="0" parTransId="{7176589F-89A8-4EC6-ABDA-DBB95871DE3A}" sibTransId="{1B2F5BD0-977D-4DD6-977B-894CFD92ECE1}"/>
    <dgm:cxn modelId="{EEF6EF52-4C17-44F2-9941-321468F580CE}" type="presOf" srcId="{E1045FE5-2360-4705-AE02-D12B988A62BB}" destId="{FF9FE10C-4B69-4B6C-B95B-C4D01659B300}" srcOrd="0" destOrd="0" presId="urn:microsoft.com/office/officeart/2005/8/layout/default"/>
    <dgm:cxn modelId="{BB314353-AF6C-440B-A5E7-F68F91C47B7D}" type="presOf" srcId="{BCD01A25-5ACF-43DC-9AA8-F68E731E8757}" destId="{F3793095-A617-4548-A66F-A4F1EECAC24E}" srcOrd="0" destOrd="0" presId="urn:microsoft.com/office/officeart/2005/8/layout/default"/>
    <dgm:cxn modelId="{F3AB8D7D-BE85-432D-8D27-E1F78BC709AA}" srcId="{B57712D3-2EBA-47FA-92BC-58FF38AFC571}" destId="{6E3E6BB1-CFCA-4729-A8D6-94214197C0AF}" srcOrd="8" destOrd="0" parTransId="{1E753DCA-D014-4911-91B6-0A731A0B8237}" sibTransId="{F280BB4A-4DF0-4DE0-9396-FAFE8196B4E9}"/>
    <dgm:cxn modelId="{CBF58685-DC74-4469-9AEA-3DC2167854F2}" type="presOf" srcId="{CF5E2CC6-B392-49EF-9DA1-F91B06F77E49}" destId="{A3853AF5-30B4-45FA-AF31-4AA1BCFD70CF}" srcOrd="0" destOrd="0" presId="urn:microsoft.com/office/officeart/2005/8/layout/default"/>
    <dgm:cxn modelId="{ACBFAC8A-AACE-486E-98F5-7DE42AE76BC0}" srcId="{B57712D3-2EBA-47FA-92BC-58FF38AFC571}" destId="{65F893AA-412D-4B26-8661-322EBD6D8B0C}" srcOrd="1" destOrd="0" parTransId="{E06F5578-C4C3-4263-A2A8-385C441F672B}" sibTransId="{ECF3ADC4-45A6-4EB2-BD25-0A646B43CD63}"/>
    <dgm:cxn modelId="{0959218B-97F1-4F23-830E-0CE496D0A8F6}" type="presOf" srcId="{7E0F58CA-A67E-4048-9CDB-A1C353FE5568}" destId="{EF8031B1-C9FE-4A30-B2B9-E48E1F697710}" srcOrd="0" destOrd="0" presId="urn:microsoft.com/office/officeart/2005/8/layout/default"/>
    <dgm:cxn modelId="{DE524D92-76D5-4966-8A7E-F456C2EEADD5}" type="presOf" srcId="{A06C424B-6338-47EF-B5EA-5D4D30D66F92}" destId="{0F54D68A-F066-4A58-BDF6-AA759C4F8C3D}" srcOrd="0" destOrd="0" presId="urn:microsoft.com/office/officeart/2005/8/layout/default"/>
    <dgm:cxn modelId="{947ECFB7-84B3-40A9-98B6-E3443E2B3181}" type="presOf" srcId="{A5B8AD8F-E7F3-4235-AF56-38EFBB9444B3}" destId="{90539C47-E2DC-4D59-AA4B-8562CE5C4420}" srcOrd="0" destOrd="0" presId="urn:microsoft.com/office/officeart/2005/8/layout/default"/>
    <dgm:cxn modelId="{8ECAD9C0-F7FE-44A6-8EFF-B4484BC7A298}" type="presOf" srcId="{28327A99-ED85-4C69-A74B-1F22CCEF7454}" destId="{A8F0E760-551E-4B3E-B165-82EA96C39EC8}" srcOrd="0" destOrd="0" presId="urn:microsoft.com/office/officeart/2005/8/layout/default"/>
    <dgm:cxn modelId="{51E406D0-374D-40F6-886E-6D91A19D5C9D}" srcId="{B57712D3-2EBA-47FA-92BC-58FF38AFC571}" destId="{7E0F58CA-A67E-4048-9CDB-A1C353FE5568}" srcOrd="5" destOrd="0" parTransId="{BE901DCC-F8D8-4846-B113-EC917783059B}" sibTransId="{C66AC0A3-2BB5-48F1-9A4F-9F6F60CB4998}"/>
    <dgm:cxn modelId="{096850D7-D59C-4220-992C-BA4D84C009A8}" type="presOf" srcId="{6E3E6BB1-CFCA-4729-A8D6-94214197C0AF}" destId="{662B3D8F-7B44-463A-A074-4B3346F41D22}" srcOrd="0" destOrd="0" presId="urn:microsoft.com/office/officeart/2005/8/layout/default"/>
    <dgm:cxn modelId="{597861DD-6D56-4EA9-A4B2-02A9AD62E68C}" type="presOf" srcId="{65F893AA-412D-4B26-8661-322EBD6D8B0C}" destId="{10FB28B4-0063-4348-AB44-156460007A13}" srcOrd="0" destOrd="0" presId="urn:microsoft.com/office/officeart/2005/8/layout/default"/>
    <dgm:cxn modelId="{FFE839EE-1677-447D-A496-960DF6A168CD}" srcId="{B57712D3-2EBA-47FA-92BC-58FF38AFC571}" destId="{A16E4096-8CAB-4A48-B31D-304C6F15A10D}" srcOrd="2" destOrd="0" parTransId="{8E6DF535-3B5E-470F-A72C-E442FB26F852}" sibTransId="{7256D212-F585-465A-AB2C-AD59C98AE7AB}"/>
    <dgm:cxn modelId="{49E608F8-AFE9-4680-87DE-D911D3831902}" srcId="{B57712D3-2EBA-47FA-92BC-58FF38AFC571}" destId="{A06C424B-6338-47EF-B5EA-5D4D30D66F92}" srcOrd="0" destOrd="0" parTransId="{B681EF8D-42D6-438D-BCAB-4B364FE0083D}" sibTransId="{C69338F4-F554-4D18-A22E-C2488A577990}"/>
    <dgm:cxn modelId="{FBCC6CF9-D70B-4ACF-B705-DE391ED36542}" srcId="{B57712D3-2EBA-47FA-92BC-58FF38AFC571}" destId="{E1045FE5-2360-4705-AE02-D12B988A62BB}" srcOrd="3" destOrd="0" parTransId="{F43E84A2-A8B4-46F1-AECC-001EB9975223}" sibTransId="{417A166C-69A1-4E5C-A2D3-2171A6BF4244}"/>
    <dgm:cxn modelId="{156A9F0F-1261-4441-B2E4-414F21380846}" type="presParOf" srcId="{68D59359-CA25-48B5-9317-A0AAE546CA7E}" destId="{0F54D68A-F066-4A58-BDF6-AA759C4F8C3D}" srcOrd="0" destOrd="0" presId="urn:microsoft.com/office/officeart/2005/8/layout/default"/>
    <dgm:cxn modelId="{330F71E4-B10E-496C-96FF-5C8E329FF59F}" type="presParOf" srcId="{68D59359-CA25-48B5-9317-A0AAE546CA7E}" destId="{86518A1C-E12B-482B-99A5-4859A9A96E31}" srcOrd="1" destOrd="0" presId="urn:microsoft.com/office/officeart/2005/8/layout/default"/>
    <dgm:cxn modelId="{EC3125EF-4BA9-4DAF-B0B9-502C7CC62C6A}" type="presParOf" srcId="{68D59359-CA25-48B5-9317-A0AAE546CA7E}" destId="{10FB28B4-0063-4348-AB44-156460007A13}" srcOrd="2" destOrd="0" presId="urn:microsoft.com/office/officeart/2005/8/layout/default"/>
    <dgm:cxn modelId="{5C0E0FAB-E5F2-44F8-8FA6-3A6C3C8CA558}" type="presParOf" srcId="{68D59359-CA25-48B5-9317-A0AAE546CA7E}" destId="{09220202-29D4-4068-8863-CD22F00B6BA8}" srcOrd="3" destOrd="0" presId="urn:microsoft.com/office/officeart/2005/8/layout/default"/>
    <dgm:cxn modelId="{73CD24CB-1013-4A4C-AED0-BB9B33015763}" type="presParOf" srcId="{68D59359-CA25-48B5-9317-A0AAE546CA7E}" destId="{441812FA-E5E4-4FED-B4F9-057DBEE0B368}" srcOrd="4" destOrd="0" presId="urn:microsoft.com/office/officeart/2005/8/layout/default"/>
    <dgm:cxn modelId="{0CC33841-335D-471B-A052-082BFE329924}" type="presParOf" srcId="{68D59359-CA25-48B5-9317-A0AAE546CA7E}" destId="{8164E040-D103-4394-B5B3-7285112889DC}" srcOrd="5" destOrd="0" presId="urn:microsoft.com/office/officeart/2005/8/layout/default"/>
    <dgm:cxn modelId="{74BE2175-7583-4AF2-8EFA-1C48557F0A14}" type="presParOf" srcId="{68D59359-CA25-48B5-9317-A0AAE546CA7E}" destId="{FF9FE10C-4B69-4B6C-B95B-C4D01659B300}" srcOrd="6" destOrd="0" presId="urn:microsoft.com/office/officeart/2005/8/layout/default"/>
    <dgm:cxn modelId="{2A217660-8328-4C7F-B04F-C5866B588906}" type="presParOf" srcId="{68D59359-CA25-48B5-9317-A0AAE546CA7E}" destId="{51C70AF9-2064-4E10-B599-03FA0C18686C}" srcOrd="7" destOrd="0" presId="urn:microsoft.com/office/officeart/2005/8/layout/default"/>
    <dgm:cxn modelId="{F4EA1862-090B-43B8-8FA9-3BDDB1DBB292}" type="presParOf" srcId="{68D59359-CA25-48B5-9317-A0AAE546CA7E}" destId="{6A6C8E41-2CB6-4A34-9F3F-E6464C36F346}" srcOrd="8" destOrd="0" presId="urn:microsoft.com/office/officeart/2005/8/layout/default"/>
    <dgm:cxn modelId="{C6C8EF39-ACA0-48F4-AF84-8CF4F48E1B37}" type="presParOf" srcId="{68D59359-CA25-48B5-9317-A0AAE546CA7E}" destId="{54FDFF86-3C48-4FC6-884C-DAEA4AAAAE2B}" srcOrd="9" destOrd="0" presId="urn:microsoft.com/office/officeart/2005/8/layout/default"/>
    <dgm:cxn modelId="{BA83D1FB-D8BB-48FF-9458-3EB70A167A48}" type="presParOf" srcId="{68D59359-CA25-48B5-9317-A0AAE546CA7E}" destId="{EF8031B1-C9FE-4A30-B2B9-E48E1F697710}" srcOrd="10" destOrd="0" presId="urn:microsoft.com/office/officeart/2005/8/layout/default"/>
    <dgm:cxn modelId="{91A6163A-BE50-41DD-A22B-E13893315D21}" type="presParOf" srcId="{68D59359-CA25-48B5-9317-A0AAE546CA7E}" destId="{20D1F422-EDD1-4FB4-8C45-294E2FC64584}" srcOrd="11" destOrd="0" presId="urn:microsoft.com/office/officeart/2005/8/layout/default"/>
    <dgm:cxn modelId="{D7E62E36-13CE-4513-8299-24008ACC0DD3}" type="presParOf" srcId="{68D59359-CA25-48B5-9317-A0AAE546CA7E}" destId="{90539C47-E2DC-4D59-AA4B-8562CE5C4420}" srcOrd="12" destOrd="0" presId="urn:microsoft.com/office/officeart/2005/8/layout/default"/>
    <dgm:cxn modelId="{4596CC59-5EC1-4AA4-931A-2CCA4B93653F}" type="presParOf" srcId="{68D59359-CA25-48B5-9317-A0AAE546CA7E}" destId="{A796D358-3297-4353-84EF-19FB3EA24C5B}" srcOrd="13" destOrd="0" presId="urn:microsoft.com/office/officeart/2005/8/layout/default"/>
    <dgm:cxn modelId="{03DE136F-C68C-4DEB-A057-11645580DB38}" type="presParOf" srcId="{68D59359-CA25-48B5-9317-A0AAE546CA7E}" destId="{7B123FC5-F7D1-49ED-AF7A-DD1407DEE0CD}" srcOrd="14" destOrd="0" presId="urn:microsoft.com/office/officeart/2005/8/layout/default"/>
    <dgm:cxn modelId="{DC73A281-EA3B-4E1E-A26A-9AC36E4DACF8}" type="presParOf" srcId="{68D59359-CA25-48B5-9317-A0AAE546CA7E}" destId="{B065E06C-9E5B-4731-A036-A487535303B4}" srcOrd="15" destOrd="0" presId="urn:microsoft.com/office/officeart/2005/8/layout/default"/>
    <dgm:cxn modelId="{9C50FBF0-5123-428E-9275-98DBA6CFFEF5}" type="presParOf" srcId="{68D59359-CA25-48B5-9317-A0AAE546CA7E}" destId="{662B3D8F-7B44-463A-A074-4B3346F41D22}" srcOrd="16" destOrd="0" presId="urn:microsoft.com/office/officeart/2005/8/layout/default"/>
    <dgm:cxn modelId="{7346B53D-7837-4691-B301-E65F05F96792}" type="presParOf" srcId="{68D59359-CA25-48B5-9317-A0AAE546CA7E}" destId="{08FEEF79-D1DC-4965-A55F-08D8BFD7CC96}" srcOrd="17" destOrd="0" presId="urn:microsoft.com/office/officeart/2005/8/layout/default"/>
    <dgm:cxn modelId="{F4D9E82F-77D4-47BC-B59D-F3275266BC1D}" type="presParOf" srcId="{68D59359-CA25-48B5-9317-A0AAE546CA7E}" destId="{A8F0E760-551E-4B3E-B165-82EA96C39EC8}" srcOrd="18" destOrd="0" presId="urn:microsoft.com/office/officeart/2005/8/layout/default"/>
    <dgm:cxn modelId="{6BDC3F6A-4D31-41A4-89FA-BFD577B01913}" type="presParOf" srcId="{68D59359-CA25-48B5-9317-A0AAE546CA7E}" destId="{14A00F8E-044B-43F2-B048-13E795393652}" srcOrd="19" destOrd="0" presId="urn:microsoft.com/office/officeart/2005/8/layout/default"/>
    <dgm:cxn modelId="{94235712-24A7-4460-8891-54B49F85C216}" type="presParOf" srcId="{68D59359-CA25-48B5-9317-A0AAE546CA7E}" destId="{A3853AF5-30B4-45FA-AF31-4AA1BCFD70CF}" srcOrd="20" destOrd="0" presId="urn:microsoft.com/office/officeart/2005/8/layout/default"/>
    <dgm:cxn modelId="{6616F3DF-3AF0-4D13-B2CC-4B2A92F8C442}" type="presParOf" srcId="{68D59359-CA25-48B5-9317-A0AAE546CA7E}" destId="{6CE89F91-A624-407F-8C4A-C20DCC575DD6}" srcOrd="21" destOrd="0" presId="urn:microsoft.com/office/officeart/2005/8/layout/default"/>
    <dgm:cxn modelId="{46EA44D2-0B15-47B5-9428-4238592F8CAF}" type="presParOf" srcId="{68D59359-CA25-48B5-9317-A0AAE546CA7E}" destId="{F3793095-A617-4548-A66F-A4F1EECAC24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E377DE-B02D-442A-A6D0-0C975EB8DC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C92062-16C0-48DB-946C-05D48C18F257}">
      <dgm:prSet/>
      <dgm:spPr/>
      <dgm:t>
        <a:bodyPr/>
        <a:lstStyle/>
        <a:p>
          <a:r>
            <a:rPr lang="en-US" b="1" dirty="0"/>
            <a:t>Supervised Machine Learning Algorithms</a:t>
          </a:r>
          <a:endParaRPr lang="en-US" dirty="0"/>
        </a:p>
      </dgm:t>
    </dgm:pt>
    <dgm:pt modelId="{D02B9654-3599-4225-A83D-594A0F74F110}" type="parTrans" cxnId="{0DE1289F-E176-414A-B641-F9B7E9139ACD}">
      <dgm:prSet/>
      <dgm:spPr/>
      <dgm:t>
        <a:bodyPr/>
        <a:lstStyle/>
        <a:p>
          <a:endParaRPr lang="en-US"/>
        </a:p>
      </dgm:t>
    </dgm:pt>
    <dgm:pt modelId="{E8ABE801-C54D-4120-A1D4-B7BC9F848667}" type="sibTrans" cxnId="{0DE1289F-E176-414A-B641-F9B7E9139ACD}">
      <dgm:prSet/>
      <dgm:spPr/>
      <dgm:t>
        <a:bodyPr/>
        <a:lstStyle/>
        <a:p>
          <a:endParaRPr lang="en-US"/>
        </a:p>
      </dgm:t>
    </dgm:pt>
    <dgm:pt modelId="{252B792A-06CA-4D10-974F-083C0FF1CA83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EFBDDE2-A19E-4C52-A10F-4193CA635D79}" type="parTrans" cxnId="{8E732F72-51B8-46BF-95D8-F0230E5BF91F}">
      <dgm:prSet/>
      <dgm:spPr/>
      <dgm:t>
        <a:bodyPr/>
        <a:lstStyle/>
        <a:p>
          <a:endParaRPr lang="en-US"/>
        </a:p>
      </dgm:t>
    </dgm:pt>
    <dgm:pt modelId="{1C3B4E1C-D824-4D14-983B-7F06B00CCFD2}" type="sibTrans" cxnId="{8E732F72-51B8-46BF-95D8-F0230E5BF91F}">
      <dgm:prSet/>
      <dgm:spPr/>
      <dgm:t>
        <a:bodyPr/>
        <a:lstStyle/>
        <a:p>
          <a:endParaRPr lang="en-US"/>
        </a:p>
      </dgm:t>
    </dgm:pt>
    <dgm:pt modelId="{669E1E90-F0F7-4787-8B9F-5841480D65D5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6CA069BC-5DF4-4D36-B385-872FD548CFC7}" type="parTrans" cxnId="{5945384B-D60C-4FFF-BE39-7A1C704BF1C1}">
      <dgm:prSet/>
      <dgm:spPr/>
      <dgm:t>
        <a:bodyPr/>
        <a:lstStyle/>
        <a:p>
          <a:endParaRPr lang="en-US"/>
        </a:p>
      </dgm:t>
    </dgm:pt>
    <dgm:pt modelId="{A312728A-388C-404E-9B49-CC29D8EF180F}" type="sibTrans" cxnId="{5945384B-D60C-4FFF-BE39-7A1C704BF1C1}">
      <dgm:prSet/>
      <dgm:spPr/>
      <dgm:t>
        <a:bodyPr/>
        <a:lstStyle/>
        <a:p>
          <a:endParaRPr lang="en-US"/>
        </a:p>
      </dgm:t>
    </dgm:pt>
    <dgm:pt modelId="{EB8C4A23-4F36-4FF4-98F4-C16A9CC063B8}">
      <dgm:prSet/>
      <dgm:spPr/>
      <dgm:t>
        <a:bodyPr/>
        <a:lstStyle/>
        <a:p>
          <a:r>
            <a:rPr lang="en-US"/>
            <a:t>Artificial Neural Network</a:t>
          </a:r>
        </a:p>
      </dgm:t>
    </dgm:pt>
    <dgm:pt modelId="{E2617FD5-C90F-4171-8368-B750812EA398}" type="parTrans" cxnId="{A964252A-587F-4D9B-9DBD-51E4A329085A}">
      <dgm:prSet/>
      <dgm:spPr/>
      <dgm:t>
        <a:bodyPr/>
        <a:lstStyle/>
        <a:p>
          <a:endParaRPr lang="en-US"/>
        </a:p>
      </dgm:t>
    </dgm:pt>
    <dgm:pt modelId="{0E8E6EC9-7758-49DE-A4D4-ADEEEC499D37}" type="sibTrans" cxnId="{A964252A-587F-4D9B-9DBD-51E4A329085A}">
      <dgm:prSet/>
      <dgm:spPr/>
      <dgm:t>
        <a:bodyPr/>
        <a:lstStyle/>
        <a:p>
          <a:endParaRPr lang="en-US"/>
        </a:p>
      </dgm:t>
    </dgm:pt>
    <dgm:pt modelId="{D23127B9-C85A-4623-B053-C6D7B0AF6378}">
      <dgm:prSet/>
      <dgm:spPr/>
      <dgm:t>
        <a:bodyPr/>
        <a:lstStyle/>
        <a:p>
          <a:r>
            <a:rPr lang="en-US"/>
            <a:t>Convolutional Neural Network</a:t>
          </a:r>
        </a:p>
      </dgm:t>
    </dgm:pt>
    <dgm:pt modelId="{B229DD0D-3181-4C35-8914-59482D311DB2}" type="parTrans" cxnId="{85101FDD-07CA-4039-BDE4-CA07ADB4C3F2}">
      <dgm:prSet/>
      <dgm:spPr/>
      <dgm:t>
        <a:bodyPr/>
        <a:lstStyle/>
        <a:p>
          <a:endParaRPr lang="en-US"/>
        </a:p>
      </dgm:t>
    </dgm:pt>
    <dgm:pt modelId="{D43D5076-A988-4369-9EAF-1B1BC37E3AA2}" type="sibTrans" cxnId="{85101FDD-07CA-4039-BDE4-CA07ADB4C3F2}">
      <dgm:prSet/>
      <dgm:spPr/>
      <dgm:t>
        <a:bodyPr/>
        <a:lstStyle/>
        <a:p>
          <a:endParaRPr lang="en-US"/>
        </a:p>
      </dgm:t>
    </dgm:pt>
    <dgm:pt modelId="{DB50D87D-8CAD-4797-9DB0-072D58CCB5B9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54286498-5153-4063-92FF-1F29C47B9950}" type="parTrans" cxnId="{1349EEB0-AE42-4DF1-A9BB-15F6C1CC939B}">
      <dgm:prSet/>
      <dgm:spPr/>
      <dgm:t>
        <a:bodyPr/>
        <a:lstStyle/>
        <a:p>
          <a:endParaRPr lang="en-US"/>
        </a:p>
      </dgm:t>
    </dgm:pt>
    <dgm:pt modelId="{88BA8194-6FF0-4916-9A7B-BC921D75FE91}" type="sibTrans" cxnId="{1349EEB0-AE42-4DF1-A9BB-15F6C1CC939B}">
      <dgm:prSet/>
      <dgm:spPr/>
      <dgm:t>
        <a:bodyPr/>
        <a:lstStyle/>
        <a:p>
          <a:endParaRPr lang="en-US"/>
        </a:p>
      </dgm:t>
    </dgm:pt>
    <dgm:pt modelId="{44C1CE11-5FA6-4C78-B536-D573C6B1703F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38197BBE-F6A6-4530-816A-676C8602A659}" type="parTrans" cxnId="{A66F8110-68B3-4E38-9DB9-16AAC4E23776}">
      <dgm:prSet/>
      <dgm:spPr/>
      <dgm:t>
        <a:bodyPr/>
        <a:lstStyle/>
        <a:p>
          <a:endParaRPr lang="en-US"/>
        </a:p>
      </dgm:t>
    </dgm:pt>
    <dgm:pt modelId="{DCDC4D4E-8DFF-478B-B0BC-C29A04235EB0}" type="sibTrans" cxnId="{A66F8110-68B3-4E38-9DB9-16AAC4E23776}">
      <dgm:prSet/>
      <dgm:spPr/>
      <dgm:t>
        <a:bodyPr/>
        <a:lstStyle/>
        <a:p>
          <a:endParaRPr lang="en-US"/>
        </a:p>
      </dgm:t>
    </dgm:pt>
    <dgm:pt modelId="{07A7E1B9-80F0-49E0-A5F4-10FE90CE2839}">
      <dgm:prSet/>
      <dgm:spPr/>
      <dgm:t>
        <a:bodyPr/>
        <a:lstStyle/>
        <a:p>
          <a:r>
            <a:rPr lang="en-US"/>
            <a:t>K-Nearest Neighbor</a:t>
          </a:r>
        </a:p>
      </dgm:t>
    </dgm:pt>
    <dgm:pt modelId="{3C37035E-5D77-485C-8029-10F20D3315C7}" type="parTrans" cxnId="{A72B58DD-7CBF-4D89-8111-F2F33DF1452D}">
      <dgm:prSet/>
      <dgm:spPr/>
      <dgm:t>
        <a:bodyPr/>
        <a:lstStyle/>
        <a:p>
          <a:endParaRPr lang="en-US"/>
        </a:p>
      </dgm:t>
    </dgm:pt>
    <dgm:pt modelId="{72037C3C-D11B-4DB3-B5D8-6414BC985BD5}" type="sibTrans" cxnId="{A72B58DD-7CBF-4D89-8111-F2F33DF1452D}">
      <dgm:prSet/>
      <dgm:spPr/>
      <dgm:t>
        <a:bodyPr/>
        <a:lstStyle/>
        <a:p>
          <a:endParaRPr lang="en-US"/>
        </a:p>
      </dgm:t>
    </dgm:pt>
    <dgm:pt modelId="{403587AF-1238-4E76-BDC1-D1034371307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F243A07-8DC5-4565-BC04-CFB9ACAF3F90}" type="parTrans" cxnId="{6AD1B940-FEFE-4673-99A5-AC3291F418FF}">
      <dgm:prSet/>
      <dgm:spPr/>
      <dgm:t>
        <a:bodyPr/>
        <a:lstStyle/>
        <a:p>
          <a:endParaRPr lang="en-US"/>
        </a:p>
      </dgm:t>
    </dgm:pt>
    <dgm:pt modelId="{F1446A72-1040-4EBE-B630-84EF2A218835}" type="sibTrans" cxnId="{6AD1B940-FEFE-4673-99A5-AC3291F418FF}">
      <dgm:prSet/>
      <dgm:spPr/>
      <dgm:t>
        <a:bodyPr/>
        <a:lstStyle/>
        <a:p>
          <a:endParaRPr lang="en-US"/>
        </a:p>
      </dgm:t>
    </dgm:pt>
    <dgm:pt modelId="{C325AC2E-74E3-4AAF-9688-309D401D631B}" type="pres">
      <dgm:prSet presAssocID="{86E377DE-B02D-442A-A6D0-0C975EB8DC72}" presName="linear" presStyleCnt="0">
        <dgm:presLayoutVars>
          <dgm:animLvl val="lvl"/>
          <dgm:resizeHandles val="exact"/>
        </dgm:presLayoutVars>
      </dgm:prSet>
      <dgm:spPr/>
    </dgm:pt>
    <dgm:pt modelId="{C21E4C1B-7C96-40EB-B170-F03BD774818D}" type="pres">
      <dgm:prSet presAssocID="{27C92062-16C0-48DB-946C-05D48C18F2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BDFDE4-5FC0-4478-AE44-6D0DC65056EB}" type="pres">
      <dgm:prSet presAssocID="{27C92062-16C0-48DB-946C-05D48C18F2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6F8110-68B3-4E38-9DB9-16AAC4E23776}" srcId="{27C92062-16C0-48DB-946C-05D48C18F257}" destId="{44C1CE11-5FA6-4C78-B536-D573C6B1703F}" srcOrd="5" destOrd="0" parTransId="{38197BBE-F6A6-4530-816A-676C8602A659}" sibTransId="{DCDC4D4E-8DFF-478B-B0BC-C29A04235EB0}"/>
    <dgm:cxn modelId="{A964252A-587F-4D9B-9DBD-51E4A329085A}" srcId="{27C92062-16C0-48DB-946C-05D48C18F257}" destId="{EB8C4A23-4F36-4FF4-98F4-C16A9CC063B8}" srcOrd="2" destOrd="0" parTransId="{E2617FD5-C90F-4171-8368-B750812EA398}" sibTransId="{0E8E6EC9-7758-49DE-A4D4-ADEEEC499D37}"/>
    <dgm:cxn modelId="{046EB640-7452-4F82-87AA-265E823665B9}" type="presOf" srcId="{86E377DE-B02D-442A-A6D0-0C975EB8DC72}" destId="{C325AC2E-74E3-4AAF-9688-309D401D631B}" srcOrd="0" destOrd="0" presId="urn:microsoft.com/office/officeart/2005/8/layout/vList2"/>
    <dgm:cxn modelId="{6AD1B940-FEFE-4673-99A5-AC3291F418FF}" srcId="{27C92062-16C0-48DB-946C-05D48C18F257}" destId="{403587AF-1238-4E76-BDC1-D1034371307E}" srcOrd="7" destOrd="0" parTransId="{9F243A07-8DC5-4565-BC04-CFB9ACAF3F90}" sibTransId="{F1446A72-1040-4EBE-B630-84EF2A218835}"/>
    <dgm:cxn modelId="{92F1FB44-B0B0-4533-A584-7D47666C74F5}" type="presOf" srcId="{252B792A-06CA-4D10-974F-083C0FF1CA83}" destId="{2DBDFDE4-5FC0-4478-AE44-6D0DC65056EB}" srcOrd="0" destOrd="0" presId="urn:microsoft.com/office/officeart/2005/8/layout/vList2"/>
    <dgm:cxn modelId="{5945384B-D60C-4FFF-BE39-7A1C704BF1C1}" srcId="{27C92062-16C0-48DB-946C-05D48C18F257}" destId="{669E1E90-F0F7-4787-8B9F-5841480D65D5}" srcOrd="1" destOrd="0" parTransId="{6CA069BC-5DF4-4D36-B385-872FD548CFC7}" sibTransId="{A312728A-388C-404E-9B49-CC29D8EF180F}"/>
    <dgm:cxn modelId="{8E732F72-51B8-46BF-95D8-F0230E5BF91F}" srcId="{27C92062-16C0-48DB-946C-05D48C18F257}" destId="{252B792A-06CA-4D10-974F-083C0FF1CA83}" srcOrd="0" destOrd="0" parTransId="{DEFBDDE2-A19E-4C52-A10F-4193CA635D79}" sibTransId="{1C3B4E1C-D824-4D14-983B-7F06B00CCFD2}"/>
    <dgm:cxn modelId="{3A985E77-090C-40BF-B487-76342017A197}" type="presOf" srcId="{07A7E1B9-80F0-49E0-A5F4-10FE90CE2839}" destId="{2DBDFDE4-5FC0-4478-AE44-6D0DC65056EB}" srcOrd="0" destOrd="6" presId="urn:microsoft.com/office/officeart/2005/8/layout/vList2"/>
    <dgm:cxn modelId="{5F4CDF7A-C98A-41D5-A9D4-F802F529E7A4}" type="presOf" srcId="{669E1E90-F0F7-4787-8B9F-5841480D65D5}" destId="{2DBDFDE4-5FC0-4478-AE44-6D0DC65056EB}" srcOrd="0" destOrd="1" presId="urn:microsoft.com/office/officeart/2005/8/layout/vList2"/>
    <dgm:cxn modelId="{FD64AF98-5DFA-4C5B-A2EC-D928D9A28C09}" type="presOf" srcId="{DB50D87D-8CAD-4797-9DB0-072D58CCB5B9}" destId="{2DBDFDE4-5FC0-4478-AE44-6D0DC65056EB}" srcOrd="0" destOrd="4" presId="urn:microsoft.com/office/officeart/2005/8/layout/vList2"/>
    <dgm:cxn modelId="{0DE1289F-E176-414A-B641-F9B7E9139ACD}" srcId="{86E377DE-B02D-442A-A6D0-0C975EB8DC72}" destId="{27C92062-16C0-48DB-946C-05D48C18F257}" srcOrd="0" destOrd="0" parTransId="{D02B9654-3599-4225-A83D-594A0F74F110}" sibTransId="{E8ABE801-C54D-4120-A1D4-B7BC9F848667}"/>
    <dgm:cxn modelId="{E0FB48AC-A76C-4B47-9B47-67810B6454CF}" type="presOf" srcId="{27C92062-16C0-48DB-946C-05D48C18F257}" destId="{C21E4C1B-7C96-40EB-B170-F03BD774818D}" srcOrd="0" destOrd="0" presId="urn:microsoft.com/office/officeart/2005/8/layout/vList2"/>
    <dgm:cxn modelId="{2073DCB0-1884-45F6-B220-C27EA15005BE}" type="presOf" srcId="{403587AF-1238-4E76-BDC1-D1034371307E}" destId="{2DBDFDE4-5FC0-4478-AE44-6D0DC65056EB}" srcOrd="0" destOrd="7" presId="urn:microsoft.com/office/officeart/2005/8/layout/vList2"/>
    <dgm:cxn modelId="{1349EEB0-AE42-4DF1-A9BB-15F6C1CC939B}" srcId="{27C92062-16C0-48DB-946C-05D48C18F257}" destId="{DB50D87D-8CAD-4797-9DB0-072D58CCB5B9}" srcOrd="4" destOrd="0" parTransId="{54286498-5153-4063-92FF-1F29C47B9950}" sibTransId="{88BA8194-6FF0-4916-9A7B-BC921D75FE91}"/>
    <dgm:cxn modelId="{6F4CDFC1-1F3C-4C50-B763-33171A719D59}" type="presOf" srcId="{D23127B9-C85A-4623-B053-C6D7B0AF6378}" destId="{2DBDFDE4-5FC0-4478-AE44-6D0DC65056EB}" srcOrd="0" destOrd="3" presId="urn:microsoft.com/office/officeart/2005/8/layout/vList2"/>
    <dgm:cxn modelId="{9A32FBC7-8145-4F06-B21D-C58EBC5555FA}" type="presOf" srcId="{EB8C4A23-4F36-4FF4-98F4-C16A9CC063B8}" destId="{2DBDFDE4-5FC0-4478-AE44-6D0DC65056EB}" srcOrd="0" destOrd="2" presId="urn:microsoft.com/office/officeart/2005/8/layout/vList2"/>
    <dgm:cxn modelId="{BFD79ACA-049B-4D1B-906A-57A1FD4AE3EB}" type="presOf" srcId="{44C1CE11-5FA6-4C78-B536-D573C6B1703F}" destId="{2DBDFDE4-5FC0-4478-AE44-6D0DC65056EB}" srcOrd="0" destOrd="5" presId="urn:microsoft.com/office/officeart/2005/8/layout/vList2"/>
    <dgm:cxn modelId="{85101FDD-07CA-4039-BDE4-CA07ADB4C3F2}" srcId="{27C92062-16C0-48DB-946C-05D48C18F257}" destId="{D23127B9-C85A-4623-B053-C6D7B0AF6378}" srcOrd="3" destOrd="0" parTransId="{B229DD0D-3181-4C35-8914-59482D311DB2}" sibTransId="{D43D5076-A988-4369-9EAF-1B1BC37E3AA2}"/>
    <dgm:cxn modelId="{A72B58DD-7CBF-4D89-8111-F2F33DF1452D}" srcId="{27C92062-16C0-48DB-946C-05D48C18F257}" destId="{07A7E1B9-80F0-49E0-A5F4-10FE90CE2839}" srcOrd="6" destOrd="0" parTransId="{3C37035E-5D77-485C-8029-10F20D3315C7}" sibTransId="{72037C3C-D11B-4DB3-B5D8-6414BC985BD5}"/>
    <dgm:cxn modelId="{642320EF-AEB7-4640-AC2A-2FB1F9C2ADAD}" type="presParOf" srcId="{C325AC2E-74E3-4AAF-9688-309D401D631B}" destId="{C21E4C1B-7C96-40EB-B170-F03BD774818D}" srcOrd="0" destOrd="0" presId="urn:microsoft.com/office/officeart/2005/8/layout/vList2"/>
    <dgm:cxn modelId="{58103E9C-4E94-4303-8DF9-98A81D3CBF3A}" type="presParOf" srcId="{C325AC2E-74E3-4AAF-9688-309D401D631B}" destId="{2DBDFDE4-5FC0-4478-AE44-6D0DC65056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E377DE-B02D-442A-A6D0-0C975EB8DC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92062-16C0-48DB-946C-05D48C18F257}">
      <dgm:prSet custT="1"/>
      <dgm:spPr/>
      <dgm:t>
        <a:bodyPr/>
        <a:lstStyle/>
        <a:p>
          <a:r>
            <a:rPr lang="en-US" sz="4000" b="1" dirty="0"/>
            <a:t>Unsupervised Machine </a:t>
          </a:r>
          <a:r>
            <a:rPr lang="en-US" sz="3600" b="1" dirty="0"/>
            <a:t>Learning</a:t>
          </a:r>
          <a:r>
            <a:rPr lang="en-US" sz="4000" b="1" dirty="0"/>
            <a:t> Algorithms</a:t>
          </a:r>
          <a:endParaRPr lang="en-US" sz="4000" dirty="0"/>
        </a:p>
      </dgm:t>
    </dgm:pt>
    <dgm:pt modelId="{D02B9654-3599-4225-A83D-594A0F74F110}" type="parTrans" cxnId="{0DE1289F-E176-414A-B641-F9B7E9139ACD}">
      <dgm:prSet/>
      <dgm:spPr/>
      <dgm:t>
        <a:bodyPr/>
        <a:lstStyle/>
        <a:p>
          <a:endParaRPr lang="en-US"/>
        </a:p>
      </dgm:t>
    </dgm:pt>
    <dgm:pt modelId="{E8ABE801-C54D-4120-A1D4-B7BC9F848667}" type="sibTrans" cxnId="{0DE1289F-E176-414A-B641-F9B7E9139ACD}">
      <dgm:prSet/>
      <dgm:spPr/>
      <dgm:t>
        <a:bodyPr/>
        <a:lstStyle/>
        <a:p>
          <a:endParaRPr lang="en-US"/>
        </a:p>
      </dgm:t>
    </dgm:pt>
    <dgm:pt modelId="{252B792A-06CA-4D10-974F-083C0FF1CA83}">
      <dgm:prSet/>
      <dgm:spPr/>
      <dgm:t>
        <a:bodyPr/>
        <a:lstStyle/>
        <a:p>
          <a:r>
            <a:rPr lang="en-US" dirty="0"/>
            <a:t> K-Means</a:t>
          </a:r>
        </a:p>
      </dgm:t>
    </dgm:pt>
    <dgm:pt modelId="{DEFBDDE2-A19E-4C52-A10F-4193CA635D79}" type="parTrans" cxnId="{8E732F72-51B8-46BF-95D8-F0230E5BF91F}">
      <dgm:prSet/>
      <dgm:spPr/>
      <dgm:t>
        <a:bodyPr/>
        <a:lstStyle/>
        <a:p>
          <a:endParaRPr lang="en-US"/>
        </a:p>
      </dgm:t>
    </dgm:pt>
    <dgm:pt modelId="{1C3B4E1C-D824-4D14-983B-7F06B00CCFD2}" type="sibTrans" cxnId="{8E732F72-51B8-46BF-95D8-F0230E5BF91F}">
      <dgm:prSet/>
      <dgm:spPr/>
      <dgm:t>
        <a:bodyPr/>
        <a:lstStyle/>
        <a:p>
          <a:endParaRPr lang="en-US"/>
        </a:p>
      </dgm:t>
    </dgm:pt>
    <dgm:pt modelId="{F143C608-48F6-4DD1-AF77-D781CEA90071}">
      <dgm:prSet/>
      <dgm:spPr/>
      <dgm:t>
        <a:bodyPr/>
        <a:lstStyle/>
        <a:p>
          <a:endParaRPr lang="en-US" dirty="0"/>
        </a:p>
      </dgm:t>
    </dgm:pt>
    <dgm:pt modelId="{E5D78014-B98E-4586-880C-5F09736F2968}" type="parTrans" cxnId="{1ED559D4-FF33-4868-B0AD-A5EE863D98CA}">
      <dgm:prSet/>
      <dgm:spPr/>
      <dgm:t>
        <a:bodyPr/>
        <a:lstStyle/>
        <a:p>
          <a:endParaRPr lang="en-US"/>
        </a:p>
      </dgm:t>
    </dgm:pt>
    <dgm:pt modelId="{B38CF10D-401B-4A86-9B41-C0F0343E4F78}" type="sibTrans" cxnId="{1ED559D4-FF33-4868-B0AD-A5EE863D98CA}">
      <dgm:prSet/>
      <dgm:spPr/>
      <dgm:t>
        <a:bodyPr/>
        <a:lstStyle/>
        <a:p>
          <a:endParaRPr lang="en-US"/>
        </a:p>
      </dgm:t>
    </dgm:pt>
    <dgm:pt modelId="{C325AC2E-74E3-4AAF-9688-309D401D631B}" type="pres">
      <dgm:prSet presAssocID="{86E377DE-B02D-442A-A6D0-0C975EB8DC72}" presName="linear" presStyleCnt="0">
        <dgm:presLayoutVars>
          <dgm:animLvl val="lvl"/>
          <dgm:resizeHandles val="exact"/>
        </dgm:presLayoutVars>
      </dgm:prSet>
      <dgm:spPr/>
    </dgm:pt>
    <dgm:pt modelId="{C21E4C1B-7C96-40EB-B170-F03BD774818D}" type="pres">
      <dgm:prSet presAssocID="{27C92062-16C0-48DB-946C-05D48C18F2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BDFDE4-5FC0-4478-AE44-6D0DC65056EB}" type="pres">
      <dgm:prSet presAssocID="{27C92062-16C0-48DB-946C-05D48C18F2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6EB640-7452-4F82-87AA-265E823665B9}" type="presOf" srcId="{86E377DE-B02D-442A-A6D0-0C975EB8DC72}" destId="{C325AC2E-74E3-4AAF-9688-309D401D631B}" srcOrd="0" destOrd="0" presId="urn:microsoft.com/office/officeart/2005/8/layout/vList2"/>
    <dgm:cxn modelId="{92F1FB44-B0B0-4533-A584-7D47666C74F5}" type="presOf" srcId="{252B792A-06CA-4D10-974F-083C0FF1CA83}" destId="{2DBDFDE4-5FC0-4478-AE44-6D0DC65056EB}" srcOrd="0" destOrd="0" presId="urn:microsoft.com/office/officeart/2005/8/layout/vList2"/>
    <dgm:cxn modelId="{8E732F72-51B8-46BF-95D8-F0230E5BF91F}" srcId="{27C92062-16C0-48DB-946C-05D48C18F257}" destId="{252B792A-06CA-4D10-974F-083C0FF1CA83}" srcOrd="0" destOrd="0" parTransId="{DEFBDDE2-A19E-4C52-A10F-4193CA635D79}" sibTransId="{1C3B4E1C-D824-4D14-983B-7F06B00CCFD2}"/>
    <dgm:cxn modelId="{939BB57B-879E-4D02-A052-931E1D184425}" type="presOf" srcId="{F143C608-48F6-4DD1-AF77-D781CEA90071}" destId="{2DBDFDE4-5FC0-4478-AE44-6D0DC65056EB}" srcOrd="0" destOrd="1" presId="urn:microsoft.com/office/officeart/2005/8/layout/vList2"/>
    <dgm:cxn modelId="{0DE1289F-E176-414A-B641-F9B7E9139ACD}" srcId="{86E377DE-B02D-442A-A6D0-0C975EB8DC72}" destId="{27C92062-16C0-48DB-946C-05D48C18F257}" srcOrd="0" destOrd="0" parTransId="{D02B9654-3599-4225-A83D-594A0F74F110}" sibTransId="{E8ABE801-C54D-4120-A1D4-B7BC9F848667}"/>
    <dgm:cxn modelId="{E0FB48AC-A76C-4B47-9B47-67810B6454CF}" type="presOf" srcId="{27C92062-16C0-48DB-946C-05D48C18F257}" destId="{C21E4C1B-7C96-40EB-B170-F03BD774818D}" srcOrd="0" destOrd="0" presId="urn:microsoft.com/office/officeart/2005/8/layout/vList2"/>
    <dgm:cxn modelId="{1ED559D4-FF33-4868-B0AD-A5EE863D98CA}" srcId="{27C92062-16C0-48DB-946C-05D48C18F257}" destId="{F143C608-48F6-4DD1-AF77-D781CEA90071}" srcOrd="1" destOrd="0" parTransId="{E5D78014-B98E-4586-880C-5F09736F2968}" sibTransId="{B38CF10D-401B-4A86-9B41-C0F0343E4F78}"/>
    <dgm:cxn modelId="{642320EF-AEB7-4640-AC2A-2FB1F9C2ADAD}" type="presParOf" srcId="{C325AC2E-74E3-4AAF-9688-309D401D631B}" destId="{C21E4C1B-7C96-40EB-B170-F03BD774818D}" srcOrd="0" destOrd="0" presId="urn:microsoft.com/office/officeart/2005/8/layout/vList2"/>
    <dgm:cxn modelId="{58103E9C-4E94-4303-8DF9-98A81D3CBF3A}" type="presParOf" srcId="{C325AC2E-74E3-4AAF-9688-309D401D631B}" destId="{2DBDFDE4-5FC0-4478-AE44-6D0DC65056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E377DE-B02D-442A-A6D0-0C975EB8DC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92062-16C0-48DB-946C-05D48C18F257}">
      <dgm:prSet custT="1"/>
      <dgm:spPr/>
      <dgm:t>
        <a:bodyPr/>
        <a:lstStyle/>
        <a:p>
          <a:r>
            <a:rPr lang="en-US" sz="4000" b="1" dirty="0"/>
            <a:t>Boosting Machine </a:t>
          </a:r>
          <a:r>
            <a:rPr lang="en-US" sz="3600" b="1" dirty="0"/>
            <a:t>Learning</a:t>
          </a:r>
          <a:r>
            <a:rPr lang="en-US" sz="4000" b="1" dirty="0"/>
            <a:t> Algorithms</a:t>
          </a:r>
          <a:endParaRPr lang="en-US" sz="4000" dirty="0"/>
        </a:p>
      </dgm:t>
    </dgm:pt>
    <dgm:pt modelId="{D02B9654-3599-4225-A83D-594A0F74F110}" type="parTrans" cxnId="{0DE1289F-E176-414A-B641-F9B7E9139ACD}">
      <dgm:prSet/>
      <dgm:spPr/>
      <dgm:t>
        <a:bodyPr/>
        <a:lstStyle/>
        <a:p>
          <a:endParaRPr lang="en-US"/>
        </a:p>
      </dgm:t>
    </dgm:pt>
    <dgm:pt modelId="{E8ABE801-C54D-4120-A1D4-B7BC9F848667}" type="sibTrans" cxnId="{0DE1289F-E176-414A-B641-F9B7E9139ACD}">
      <dgm:prSet/>
      <dgm:spPr/>
      <dgm:t>
        <a:bodyPr/>
        <a:lstStyle/>
        <a:p>
          <a:endParaRPr lang="en-US"/>
        </a:p>
      </dgm:t>
    </dgm:pt>
    <dgm:pt modelId="{252B792A-06CA-4D10-974F-083C0FF1CA83}">
      <dgm:prSet custT="1"/>
      <dgm:spPr/>
      <dgm:t>
        <a:bodyPr/>
        <a:lstStyle/>
        <a:p>
          <a:r>
            <a:rPr lang="en-US" sz="4400" dirty="0"/>
            <a:t> AdaBoost</a:t>
          </a:r>
        </a:p>
      </dgm:t>
    </dgm:pt>
    <dgm:pt modelId="{DEFBDDE2-A19E-4C52-A10F-4193CA635D79}" type="parTrans" cxnId="{8E732F72-51B8-46BF-95D8-F0230E5BF91F}">
      <dgm:prSet/>
      <dgm:spPr/>
      <dgm:t>
        <a:bodyPr/>
        <a:lstStyle/>
        <a:p>
          <a:endParaRPr lang="en-US"/>
        </a:p>
      </dgm:t>
    </dgm:pt>
    <dgm:pt modelId="{1C3B4E1C-D824-4D14-983B-7F06B00CCFD2}" type="sibTrans" cxnId="{8E732F72-51B8-46BF-95D8-F0230E5BF91F}">
      <dgm:prSet/>
      <dgm:spPr/>
      <dgm:t>
        <a:bodyPr/>
        <a:lstStyle/>
        <a:p>
          <a:endParaRPr lang="en-US"/>
        </a:p>
      </dgm:t>
    </dgm:pt>
    <dgm:pt modelId="{F143C608-48F6-4DD1-AF77-D781CEA90071}">
      <dgm:prSet custT="1"/>
      <dgm:spPr/>
      <dgm:t>
        <a:bodyPr/>
        <a:lstStyle/>
        <a:p>
          <a:endParaRPr lang="en-US" sz="4400" dirty="0"/>
        </a:p>
      </dgm:t>
    </dgm:pt>
    <dgm:pt modelId="{E5D78014-B98E-4586-880C-5F09736F2968}" type="parTrans" cxnId="{1ED559D4-FF33-4868-B0AD-A5EE863D98CA}">
      <dgm:prSet/>
      <dgm:spPr/>
      <dgm:t>
        <a:bodyPr/>
        <a:lstStyle/>
        <a:p>
          <a:endParaRPr lang="en-US"/>
        </a:p>
      </dgm:t>
    </dgm:pt>
    <dgm:pt modelId="{B38CF10D-401B-4A86-9B41-C0F0343E4F78}" type="sibTrans" cxnId="{1ED559D4-FF33-4868-B0AD-A5EE863D98CA}">
      <dgm:prSet/>
      <dgm:spPr/>
      <dgm:t>
        <a:bodyPr/>
        <a:lstStyle/>
        <a:p>
          <a:endParaRPr lang="en-US"/>
        </a:p>
      </dgm:t>
    </dgm:pt>
    <dgm:pt modelId="{7278F3D7-F2AD-4567-B9B2-08BC9C82A37A}">
      <dgm:prSet custT="1"/>
      <dgm:spPr/>
      <dgm:t>
        <a:bodyPr/>
        <a:lstStyle/>
        <a:p>
          <a:r>
            <a:rPr lang="en-US" sz="4400" dirty="0"/>
            <a:t> </a:t>
          </a:r>
          <a:r>
            <a:rPr lang="en-US" sz="4400" dirty="0" err="1"/>
            <a:t>LightGBM</a:t>
          </a:r>
          <a:endParaRPr lang="en-US" sz="4400" dirty="0"/>
        </a:p>
      </dgm:t>
    </dgm:pt>
    <dgm:pt modelId="{DBC2BB50-C5BC-43E6-84C9-2AF8A2CD404E}" type="parTrans" cxnId="{773AD378-45BD-41FB-A8B0-32AD5C6E179A}">
      <dgm:prSet/>
      <dgm:spPr/>
      <dgm:t>
        <a:bodyPr/>
        <a:lstStyle/>
        <a:p>
          <a:endParaRPr lang="en-US"/>
        </a:p>
      </dgm:t>
    </dgm:pt>
    <dgm:pt modelId="{504BAE02-598A-41E6-A43F-83879FDB6D10}" type="sibTrans" cxnId="{773AD378-45BD-41FB-A8B0-32AD5C6E179A}">
      <dgm:prSet/>
      <dgm:spPr/>
      <dgm:t>
        <a:bodyPr/>
        <a:lstStyle/>
        <a:p>
          <a:endParaRPr lang="en-US"/>
        </a:p>
      </dgm:t>
    </dgm:pt>
    <dgm:pt modelId="{C325AC2E-74E3-4AAF-9688-309D401D631B}" type="pres">
      <dgm:prSet presAssocID="{86E377DE-B02D-442A-A6D0-0C975EB8DC72}" presName="linear" presStyleCnt="0">
        <dgm:presLayoutVars>
          <dgm:animLvl val="lvl"/>
          <dgm:resizeHandles val="exact"/>
        </dgm:presLayoutVars>
      </dgm:prSet>
      <dgm:spPr/>
    </dgm:pt>
    <dgm:pt modelId="{C21E4C1B-7C96-40EB-B170-F03BD774818D}" type="pres">
      <dgm:prSet presAssocID="{27C92062-16C0-48DB-946C-05D48C18F2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BDFDE4-5FC0-4478-AE44-6D0DC65056EB}" type="pres">
      <dgm:prSet presAssocID="{27C92062-16C0-48DB-946C-05D48C18F2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6EB640-7452-4F82-87AA-265E823665B9}" type="presOf" srcId="{86E377DE-B02D-442A-A6D0-0C975EB8DC72}" destId="{C325AC2E-74E3-4AAF-9688-309D401D631B}" srcOrd="0" destOrd="0" presId="urn:microsoft.com/office/officeart/2005/8/layout/vList2"/>
    <dgm:cxn modelId="{92F1FB44-B0B0-4533-A584-7D47666C74F5}" type="presOf" srcId="{252B792A-06CA-4D10-974F-083C0FF1CA83}" destId="{2DBDFDE4-5FC0-4478-AE44-6D0DC65056EB}" srcOrd="0" destOrd="0" presId="urn:microsoft.com/office/officeart/2005/8/layout/vList2"/>
    <dgm:cxn modelId="{8E732F72-51B8-46BF-95D8-F0230E5BF91F}" srcId="{27C92062-16C0-48DB-946C-05D48C18F257}" destId="{252B792A-06CA-4D10-974F-083C0FF1CA83}" srcOrd="0" destOrd="0" parTransId="{DEFBDDE2-A19E-4C52-A10F-4193CA635D79}" sibTransId="{1C3B4E1C-D824-4D14-983B-7F06B00CCFD2}"/>
    <dgm:cxn modelId="{773AD378-45BD-41FB-A8B0-32AD5C6E179A}" srcId="{27C92062-16C0-48DB-946C-05D48C18F257}" destId="{7278F3D7-F2AD-4567-B9B2-08BC9C82A37A}" srcOrd="1" destOrd="0" parTransId="{DBC2BB50-C5BC-43E6-84C9-2AF8A2CD404E}" sibTransId="{504BAE02-598A-41E6-A43F-83879FDB6D10}"/>
    <dgm:cxn modelId="{939BB57B-879E-4D02-A052-931E1D184425}" type="presOf" srcId="{F143C608-48F6-4DD1-AF77-D781CEA90071}" destId="{2DBDFDE4-5FC0-4478-AE44-6D0DC65056EB}" srcOrd="0" destOrd="2" presId="urn:microsoft.com/office/officeart/2005/8/layout/vList2"/>
    <dgm:cxn modelId="{0DE1289F-E176-414A-B641-F9B7E9139ACD}" srcId="{86E377DE-B02D-442A-A6D0-0C975EB8DC72}" destId="{27C92062-16C0-48DB-946C-05D48C18F257}" srcOrd="0" destOrd="0" parTransId="{D02B9654-3599-4225-A83D-594A0F74F110}" sibTransId="{E8ABE801-C54D-4120-A1D4-B7BC9F848667}"/>
    <dgm:cxn modelId="{E0FB48AC-A76C-4B47-9B47-67810B6454CF}" type="presOf" srcId="{27C92062-16C0-48DB-946C-05D48C18F257}" destId="{C21E4C1B-7C96-40EB-B170-F03BD774818D}" srcOrd="0" destOrd="0" presId="urn:microsoft.com/office/officeart/2005/8/layout/vList2"/>
    <dgm:cxn modelId="{814C8AC3-70F4-42FF-95ED-C6A8E637B9B7}" type="presOf" srcId="{7278F3D7-F2AD-4567-B9B2-08BC9C82A37A}" destId="{2DBDFDE4-5FC0-4478-AE44-6D0DC65056EB}" srcOrd="0" destOrd="1" presId="urn:microsoft.com/office/officeart/2005/8/layout/vList2"/>
    <dgm:cxn modelId="{1ED559D4-FF33-4868-B0AD-A5EE863D98CA}" srcId="{27C92062-16C0-48DB-946C-05D48C18F257}" destId="{F143C608-48F6-4DD1-AF77-D781CEA90071}" srcOrd="2" destOrd="0" parTransId="{E5D78014-B98E-4586-880C-5F09736F2968}" sibTransId="{B38CF10D-401B-4A86-9B41-C0F0343E4F78}"/>
    <dgm:cxn modelId="{642320EF-AEB7-4640-AC2A-2FB1F9C2ADAD}" type="presParOf" srcId="{C325AC2E-74E3-4AAF-9688-309D401D631B}" destId="{C21E4C1B-7C96-40EB-B170-F03BD774818D}" srcOrd="0" destOrd="0" presId="urn:microsoft.com/office/officeart/2005/8/layout/vList2"/>
    <dgm:cxn modelId="{58103E9C-4E94-4303-8DF9-98A81D3CBF3A}" type="presParOf" srcId="{C325AC2E-74E3-4AAF-9688-309D401D631B}" destId="{2DBDFDE4-5FC0-4478-AE44-6D0DC65056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7F5A71-6349-4524-9E96-562CECF06AD7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712B6E-2AF9-4E73-A9BE-0EA5CF61BF03}">
      <dgm:prSet/>
      <dgm:spPr/>
      <dgm:t>
        <a:bodyPr/>
        <a:lstStyle/>
        <a:p>
          <a:r>
            <a:rPr lang="en-US"/>
            <a:t>Simple Web application for mountainous regions</a:t>
          </a:r>
        </a:p>
      </dgm:t>
    </dgm:pt>
    <dgm:pt modelId="{751D6434-83FE-4AE5-AF9D-74E843DAE5A7}" type="parTrans" cxnId="{77F14EAF-97D7-465A-97F2-069643EEAD4E}">
      <dgm:prSet/>
      <dgm:spPr/>
      <dgm:t>
        <a:bodyPr/>
        <a:lstStyle/>
        <a:p>
          <a:endParaRPr lang="en-US"/>
        </a:p>
      </dgm:t>
    </dgm:pt>
    <dgm:pt modelId="{56394DFD-91D4-442C-B98F-88E9F71F5B29}" type="sibTrans" cxnId="{77F14EAF-97D7-465A-97F2-069643EEAD4E}">
      <dgm:prSet/>
      <dgm:spPr/>
      <dgm:t>
        <a:bodyPr/>
        <a:lstStyle/>
        <a:p>
          <a:endParaRPr lang="en-US"/>
        </a:p>
      </dgm:t>
    </dgm:pt>
    <dgm:pt modelId="{F28C42EB-AC20-4D8C-8126-27780EF875C1}">
      <dgm:prSet/>
      <dgm:spPr/>
      <dgm:t>
        <a:bodyPr/>
        <a:lstStyle/>
        <a:p>
          <a:r>
            <a:rPr lang="en-US"/>
            <a:t>Applied more than 10 Machine Learning Models</a:t>
          </a:r>
        </a:p>
      </dgm:t>
    </dgm:pt>
    <dgm:pt modelId="{60F01779-1CB8-46EE-BF9A-73DC89FABB85}" type="parTrans" cxnId="{6F7816C7-D7B0-4368-96B0-B79D7603E15D}">
      <dgm:prSet/>
      <dgm:spPr/>
      <dgm:t>
        <a:bodyPr/>
        <a:lstStyle/>
        <a:p>
          <a:endParaRPr lang="en-US"/>
        </a:p>
      </dgm:t>
    </dgm:pt>
    <dgm:pt modelId="{D9BFAC6B-F790-4A54-A025-A5E1DEF2E392}" type="sibTrans" cxnId="{6F7816C7-D7B0-4368-96B0-B79D7603E15D}">
      <dgm:prSet/>
      <dgm:spPr/>
      <dgm:t>
        <a:bodyPr/>
        <a:lstStyle/>
        <a:p>
          <a:endParaRPr lang="en-US"/>
        </a:p>
      </dgm:t>
    </dgm:pt>
    <dgm:pt modelId="{5B415436-BFF4-499C-86B9-9D37AB6C4354}">
      <dgm:prSet/>
      <dgm:spPr/>
      <dgm:t>
        <a:bodyPr/>
        <a:lstStyle/>
        <a:p>
          <a:r>
            <a:rPr lang="en-US"/>
            <a:t>14 statistical features </a:t>
          </a:r>
        </a:p>
      </dgm:t>
    </dgm:pt>
    <dgm:pt modelId="{05FCEC92-12C5-4F90-8933-478BD7C87BAD}" type="parTrans" cxnId="{FD3C9388-BA51-4556-9D00-B80ED2D1D4B1}">
      <dgm:prSet/>
      <dgm:spPr/>
      <dgm:t>
        <a:bodyPr/>
        <a:lstStyle/>
        <a:p>
          <a:endParaRPr lang="en-US"/>
        </a:p>
      </dgm:t>
    </dgm:pt>
    <dgm:pt modelId="{E915E8C8-713B-45AC-AA2B-533BCA3C7FCA}" type="sibTrans" cxnId="{FD3C9388-BA51-4556-9D00-B80ED2D1D4B1}">
      <dgm:prSet/>
      <dgm:spPr/>
      <dgm:t>
        <a:bodyPr/>
        <a:lstStyle/>
        <a:p>
          <a:endParaRPr lang="en-US"/>
        </a:p>
      </dgm:t>
    </dgm:pt>
    <dgm:pt modelId="{7945E584-9270-4085-BEC7-289BC9AB7651}">
      <dgm:prSet/>
      <dgm:spPr/>
      <dgm:t>
        <a:bodyPr/>
        <a:lstStyle/>
        <a:p>
          <a:r>
            <a:rPr lang="en-US"/>
            <a:t>Best Models</a:t>
          </a:r>
        </a:p>
      </dgm:t>
    </dgm:pt>
    <dgm:pt modelId="{F415BCCA-715F-4A2D-81A3-54047FA9E480}" type="parTrans" cxnId="{2195B970-BA91-4E76-9BFA-1F7D17DCA586}">
      <dgm:prSet/>
      <dgm:spPr/>
      <dgm:t>
        <a:bodyPr/>
        <a:lstStyle/>
        <a:p>
          <a:endParaRPr lang="en-US"/>
        </a:p>
      </dgm:t>
    </dgm:pt>
    <dgm:pt modelId="{D92494A1-FFB2-4101-8540-09E0DE45FAB9}" type="sibTrans" cxnId="{2195B970-BA91-4E76-9BFA-1F7D17DCA586}">
      <dgm:prSet/>
      <dgm:spPr/>
      <dgm:t>
        <a:bodyPr/>
        <a:lstStyle/>
        <a:p>
          <a:endParaRPr lang="en-US"/>
        </a:p>
      </dgm:t>
    </dgm:pt>
    <dgm:pt modelId="{BDB3FDCD-B824-430C-99BA-90D95BBCAEE2}" type="pres">
      <dgm:prSet presAssocID="{787F5A71-6349-4524-9E96-562CECF06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BDC7C9-EFC8-4936-B30E-FE07CC9F561F}" type="pres">
      <dgm:prSet presAssocID="{4F712B6E-2AF9-4E73-A9BE-0EA5CF61BF03}" presName="hierRoot1" presStyleCnt="0"/>
      <dgm:spPr/>
    </dgm:pt>
    <dgm:pt modelId="{5F4A19B4-71AD-4A32-BFDA-613B7536EE5C}" type="pres">
      <dgm:prSet presAssocID="{4F712B6E-2AF9-4E73-A9BE-0EA5CF61BF03}" presName="composite" presStyleCnt="0"/>
      <dgm:spPr/>
    </dgm:pt>
    <dgm:pt modelId="{9C79CCF6-487A-461D-83E1-3E688C0EBDFF}" type="pres">
      <dgm:prSet presAssocID="{4F712B6E-2AF9-4E73-A9BE-0EA5CF61BF03}" presName="background" presStyleLbl="node0" presStyleIdx="0" presStyleCnt="4"/>
      <dgm:spPr/>
    </dgm:pt>
    <dgm:pt modelId="{9504B6AF-4FB7-4E28-A791-0D477957D303}" type="pres">
      <dgm:prSet presAssocID="{4F712B6E-2AF9-4E73-A9BE-0EA5CF61BF03}" presName="text" presStyleLbl="fgAcc0" presStyleIdx="0" presStyleCnt="4">
        <dgm:presLayoutVars>
          <dgm:chPref val="3"/>
        </dgm:presLayoutVars>
      </dgm:prSet>
      <dgm:spPr/>
    </dgm:pt>
    <dgm:pt modelId="{CC711C54-895D-45AD-BCF9-710A1A082315}" type="pres">
      <dgm:prSet presAssocID="{4F712B6E-2AF9-4E73-A9BE-0EA5CF61BF03}" presName="hierChild2" presStyleCnt="0"/>
      <dgm:spPr/>
    </dgm:pt>
    <dgm:pt modelId="{A8415736-FF3D-44A5-B221-1A7053CB88C5}" type="pres">
      <dgm:prSet presAssocID="{F28C42EB-AC20-4D8C-8126-27780EF875C1}" presName="hierRoot1" presStyleCnt="0"/>
      <dgm:spPr/>
    </dgm:pt>
    <dgm:pt modelId="{543ABCD9-0CCA-444C-BB27-3EED6DA0802A}" type="pres">
      <dgm:prSet presAssocID="{F28C42EB-AC20-4D8C-8126-27780EF875C1}" presName="composite" presStyleCnt="0"/>
      <dgm:spPr/>
    </dgm:pt>
    <dgm:pt modelId="{FCCC0F6B-44C7-472B-94BB-D8D3803DF045}" type="pres">
      <dgm:prSet presAssocID="{F28C42EB-AC20-4D8C-8126-27780EF875C1}" presName="background" presStyleLbl="node0" presStyleIdx="1" presStyleCnt="4"/>
      <dgm:spPr/>
    </dgm:pt>
    <dgm:pt modelId="{486616B3-D93C-4D6D-9091-5069989A9AAF}" type="pres">
      <dgm:prSet presAssocID="{F28C42EB-AC20-4D8C-8126-27780EF875C1}" presName="text" presStyleLbl="fgAcc0" presStyleIdx="1" presStyleCnt="4">
        <dgm:presLayoutVars>
          <dgm:chPref val="3"/>
        </dgm:presLayoutVars>
      </dgm:prSet>
      <dgm:spPr/>
    </dgm:pt>
    <dgm:pt modelId="{BEE2143A-D655-4D4B-B9F7-63D1B93F2A1B}" type="pres">
      <dgm:prSet presAssocID="{F28C42EB-AC20-4D8C-8126-27780EF875C1}" presName="hierChild2" presStyleCnt="0"/>
      <dgm:spPr/>
    </dgm:pt>
    <dgm:pt modelId="{486DC58A-507D-4381-AC79-80D72FD1F959}" type="pres">
      <dgm:prSet presAssocID="{5B415436-BFF4-499C-86B9-9D37AB6C4354}" presName="hierRoot1" presStyleCnt="0"/>
      <dgm:spPr/>
    </dgm:pt>
    <dgm:pt modelId="{52EB6FAE-BC94-4573-84BC-782C13BF38C9}" type="pres">
      <dgm:prSet presAssocID="{5B415436-BFF4-499C-86B9-9D37AB6C4354}" presName="composite" presStyleCnt="0"/>
      <dgm:spPr/>
    </dgm:pt>
    <dgm:pt modelId="{62899860-5606-4691-92AF-B071DDFBF44C}" type="pres">
      <dgm:prSet presAssocID="{5B415436-BFF4-499C-86B9-9D37AB6C4354}" presName="background" presStyleLbl="node0" presStyleIdx="2" presStyleCnt="4"/>
      <dgm:spPr/>
    </dgm:pt>
    <dgm:pt modelId="{CEEBAF62-9415-4F9E-B2CD-48E600CB432D}" type="pres">
      <dgm:prSet presAssocID="{5B415436-BFF4-499C-86B9-9D37AB6C4354}" presName="text" presStyleLbl="fgAcc0" presStyleIdx="2" presStyleCnt="4">
        <dgm:presLayoutVars>
          <dgm:chPref val="3"/>
        </dgm:presLayoutVars>
      </dgm:prSet>
      <dgm:spPr/>
    </dgm:pt>
    <dgm:pt modelId="{96EF310F-04EE-494A-870F-2BF2BDDBAF16}" type="pres">
      <dgm:prSet presAssocID="{5B415436-BFF4-499C-86B9-9D37AB6C4354}" presName="hierChild2" presStyleCnt="0"/>
      <dgm:spPr/>
    </dgm:pt>
    <dgm:pt modelId="{A7019154-AB6C-468B-851E-B4860AF52277}" type="pres">
      <dgm:prSet presAssocID="{7945E584-9270-4085-BEC7-289BC9AB7651}" presName="hierRoot1" presStyleCnt="0"/>
      <dgm:spPr/>
    </dgm:pt>
    <dgm:pt modelId="{E2DA285A-3A89-47B9-A2F6-5A7F8B92F920}" type="pres">
      <dgm:prSet presAssocID="{7945E584-9270-4085-BEC7-289BC9AB7651}" presName="composite" presStyleCnt="0"/>
      <dgm:spPr/>
    </dgm:pt>
    <dgm:pt modelId="{D4C80FF7-3B76-4C7E-879B-C73621E12C18}" type="pres">
      <dgm:prSet presAssocID="{7945E584-9270-4085-BEC7-289BC9AB7651}" presName="background" presStyleLbl="node0" presStyleIdx="3" presStyleCnt="4"/>
      <dgm:spPr/>
    </dgm:pt>
    <dgm:pt modelId="{095C9670-3616-477E-AB75-DC3B53A5C2A7}" type="pres">
      <dgm:prSet presAssocID="{7945E584-9270-4085-BEC7-289BC9AB7651}" presName="text" presStyleLbl="fgAcc0" presStyleIdx="3" presStyleCnt="4">
        <dgm:presLayoutVars>
          <dgm:chPref val="3"/>
        </dgm:presLayoutVars>
      </dgm:prSet>
      <dgm:spPr/>
    </dgm:pt>
    <dgm:pt modelId="{B41D1175-D086-4E3F-8018-3BA0631D1470}" type="pres">
      <dgm:prSet presAssocID="{7945E584-9270-4085-BEC7-289BC9AB7651}" presName="hierChild2" presStyleCnt="0"/>
      <dgm:spPr/>
    </dgm:pt>
  </dgm:ptLst>
  <dgm:cxnLst>
    <dgm:cxn modelId="{B23BFF14-561E-4303-8386-1C04520906EB}" type="presOf" srcId="{F28C42EB-AC20-4D8C-8126-27780EF875C1}" destId="{486616B3-D93C-4D6D-9091-5069989A9AAF}" srcOrd="0" destOrd="0" presId="urn:microsoft.com/office/officeart/2005/8/layout/hierarchy1"/>
    <dgm:cxn modelId="{4A42001F-0797-4AAC-B452-4F289C571B70}" type="presOf" srcId="{4F712B6E-2AF9-4E73-A9BE-0EA5CF61BF03}" destId="{9504B6AF-4FB7-4E28-A791-0D477957D303}" srcOrd="0" destOrd="0" presId="urn:microsoft.com/office/officeart/2005/8/layout/hierarchy1"/>
    <dgm:cxn modelId="{B0A41030-0E01-494E-8CB7-30551E02F600}" type="presOf" srcId="{787F5A71-6349-4524-9E96-562CECF06AD7}" destId="{BDB3FDCD-B824-430C-99BA-90D95BBCAEE2}" srcOrd="0" destOrd="0" presId="urn:microsoft.com/office/officeart/2005/8/layout/hierarchy1"/>
    <dgm:cxn modelId="{2195B970-BA91-4E76-9BFA-1F7D17DCA586}" srcId="{787F5A71-6349-4524-9E96-562CECF06AD7}" destId="{7945E584-9270-4085-BEC7-289BC9AB7651}" srcOrd="3" destOrd="0" parTransId="{F415BCCA-715F-4A2D-81A3-54047FA9E480}" sibTransId="{D92494A1-FFB2-4101-8540-09E0DE45FAB9}"/>
    <dgm:cxn modelId="{FD3C9388-BA51-4556-9D00-B80ED2D1D4B1}" srcId="{787F5A71-6349-4524-9E96-562CECF06AD7}" destId="{5B415436-BFF4-499C-86B9-9D37AB6C4354}" srcOrd="2" destOrd="0" parTransId="{05FCEC92-12C5-4F90-8933-478BD7C87BAD}" sibTransId="{E915E8C8-713B-45AC-AA2B-533BCA3C7FCA}"/>
    <dgm:cxn modelId="{77F14EAF-97D7-465A-97F2-069643EEAD4E}" srcId="{787F5A71-6349-4524-9E96-562CECF06AD7}" destId="{4F712B6E-2AF9-4E73-A9BE-0EA5CF61BF03}" srcOrd="0" destOrd="0" parTransId="{751D6434-83FE-4AE5-AF9D-74E843DAE5A7}" sibTransId="{56394DFD-91D4-442C-B98F-88E9F71F5B29}"/>
    <dgm:cxn modelId="{B06554B6-EC5E-4CCB-B9F3-15A53F12538F}" type="presOf" srcId="{7945E584-9270-4085-BEC7-289BC9AB7651}" destId="{095C9670-3616-477E-AB75-DC3B53A5C2A7}" srcOrd="0" destOrd="0" presId="urn:microsoft.com/office/officeart/2005/8/layout/hierarchy1"/>
    <dgm:cxn modelId="{6F7816C7-D7B0-4368-96B0-B79D7603E15D}" srcId="{787F5A71-6349-4524-9E96-562CECF06AD7}" destId="{F28C42EB-AC20-4D8C-8126-27780EF875C1}" srcOrd="1" destOrd="0" parTransId="{60F01779-1CB8-46EE-BF9A-73DC89FABB85}" sibTransId="{D9BFAC6B-F790-4A54-A025-A5E1DEF2E392}"/>
    <dgm:cxn modelId="{1014CCF7-B59E-46A5-B49B-54982F6D249D}" type="presOf" srcId="{5B415436-BFF4-499C-86B9-9D37AB6C4354}" destId="{CEEBAF62-9415-4F9E-B2CD-48E600CB432D}" srcOrd="0" destOrd="0" presId="urn:microsoft.com/office/officeart/2005/8/layout/hierarchy1"/>
    <dgm:cxn modelId="{332088DA-EBFF-4B15-8427-E169139DE58A}" type="presParOf" srcId="{BDB3FDCD-B824-430C-99BA-90D95BBCAEE2}" destId="{E0BDC7C9-EFC8-4936-B30E-FE07CC9F561F}" srcOrd="0" destOrd="0" presId="urn:microsoft.com/office/officeart/2005/8/layout/hierarchy1"/>
    <dgm:cxn modelId="{28B8536E-4177-4C11-9924-2A329F8BE3DC}" type="presParOf" srcId="{E0BDC7C9-EFC8-4936-B30E-FE07CC9F561F}" destId="{5F4A19B4-71AD-4A32-BFDA-613B7536EE5C}" srcOrd="0" destOrd="0" presId="urn:microsoft.com/office/officeart/2005/8/layout/hierarchy1"/>
    <dgm:cxn modelId="{00E9E303-3091-4984-ABDE-8A3E504E5344}" type="presParOf" srcId="{5F4A19B4-71AD-4A32-BFDA-613B7536EE5C}" destId="{9C79CCF6-487A-461D-83E1-3E688C0EBDFF}" srcOrd="0" destOrd="0" presId="urn:microsoft.com/office/officeart/2005/8/layout/hierarchy1"/>
    <dgm:cxn modelId="{4138C3E3-BDF6-4B9E-8487-8E77F0468F42}" type="presParOf" srcId="{5F4A19B4-71AD-4A32-BFDA-613B7536EE5C}" destId="{9504B6AF-4FB7-4E28-A791-0D477957D303}" srcOrd="1" destOrd="0" presId="urn:microsoft.com/office/officeart/2005/8/layout/hierarchy1"/>
    <dgm:cxn modelId="{BB91E355-7449-4B34-B20F-D191B0C31A8E}" type="presParOf" srcId="{E0BDC7C9-EFC8-4936-B30E-FE07CC9F561F}" destId="{CC711C54-895D-45AD-BCF9-710A1A082315}" srcOrd="1" destOrd="0" presId="urn:microsoft.com/office/officeart/2005/8/layout/hierarchy1"/>
    <dgm:cxn modelId="{42548AED-8F88-4C69-B2F0-7E545485083F}" type="presParOf" srcId="{BDB3FDCD-B824-430C-99BA-90D95BBCAEE2}" destId="{A8415736-FF3D-44A5-B221-1A7053CB88C5}" srcOrd="1" destOrd="0" presId="urn:microsoft.com/office/officeart/2005/8/layout/hierarchy1"/>
    <dgm:cxn modelId="{212786FE-DBEC-4771-85B7-69ED12B57502}" type="presParOf" srcId="{A8415736-FF3D-44A5-B221-1A7053CB88C5}" destId="{543ABCD9-0CCA-444C-BB27-3EED6DA0802A}" srcOrd="0" destOrd="0" presId="urn:microsoft.com/office/officeart/2005/8/layout/hierarchy1"/>
    <dgm:cxn modelId="{CF0FED52-2665-4F04-AADE-497EBD7D7E19}" type="presParOf" srcId="{543ABCD9-0CCA-444C-BB27-3EED6DA0802A}" destId="{FCCC0F6B-44C7-472B-94BB-D8D3803DF045}" srcOrd="0" destOrd="0" presId="urn:microsoft.com/office/officeart/2005/8/layout/hierarchy1"/>
    <dgm:cxn modelId="{D40C6C84-F707-4327-B6C5-7E19555F9B6D}" type="presParOf" srcId="{543ABCD9-0CCA-444C-BB27-3EED6DA0802A}" destId="{486616B3-D93C-4D6D-9091-5069989A9AAF}" srcOrd="1" destOrd="0" presId="urn:microsoft.com/office/officeart/2005/8/layout/hierarchy1"/>
    <dgm:cxn modelId="{F36A7219-0583-45B8-9B23-3029B62EC726}" type="presParOf" srcId="{A8415736-FF3D-44A5-B221-1A7053CB88C5}" destId="{BEE2143A-D655-4D4B-B9F7-63D1B93F2A1B}" srcOrd="1" destOrd="0" presId="urn:microsoft.com/office/officeart/2005/8/layout/hierarchy1"/>
    <dgm:cxn modelId="{E4688F92-F7F6-4EF4-A8FB-E9F336094BCD}" type="presParOf" srcId="{BDB3FDCD-B824-430C-99BA-90D95BBCAEE2}" destId="{486DC58A-507D-4381-AC79-80D72FD1F959}" srcOrd="2" destOrd="0" presId="urn:microsoft.com/office/officeart/2005/8/layout/hierarchy1"/>
    <dgm:cxn modelId="{C876903C-5B93-4766-B603-DCA015ECE2B4}" type="presParOf" srcId="{486DC58A-507D-4381-AC79-80D72FD1F959}" destId="{52EB6FAE-BC94-4573-84BC-782C13BF38C9}" srcOrd="0" destOrd="0" presId="urn:microsoft.com/office/officeart/2005/8/layout/hierarchy1"/>
    <dgm:cxn modelId="{BCD2CE7A-FA58-4A7D-A6B2-58555D4FA843}" type="presParOf" srcId="{52EB6FAE-BC94-4573-84BC-782C13BF38C9}" destId="{62899860-5606-4691-92AF-B071DDFBF44C}" srcOrd="0" destOrd="0" presId="urn:microsoft.com/office/officeart/2005/8/layout/hierarchy1"/>
    <dgm:cxn modelId="{4B9451C0-C906-4A08-A400-B1054FCA141E}" type="presParOf" srcId="{52EB6FAE-BC94-4573-84BC-782C13BF38C9}" destId="{CEEBAF62-9415-4F9E-B2CD-48E600CB432D}" srcOrd="1" destOrd="0" presId="urn:microsoft.com/office/officeart/2005/8/layout/hierarchy1"/>
    <dgm:cxn modelId="{E688099E-AD3F-462A-A739-ACA98EB3CB46}" type="presParOf" srcId="{486DC58A-507D-4381-AC79-80D72FD1F959}" destId="{96EF310F-04EE-494A-870F-2BF2BDDBAF16}" srcOrd="1" destOrd="0" presId="urn:microsoft.com/office/officeart/2005/8/layout/hierarchy1"/>
    <dgm:cxn modelId="{EA3AB756-9D70-4A8E-8CE9-BB368B7DBB10}" type="presParOf" srcId="{BDB3FDCD-B824-430C-99BA-90D95BBCAEE2}" destId="{A7019154-AB6C-468B-851E-B4860AF52277}" srcOrd="3" destOrd="0" presId="urn:microsoft.com/office/officeart/2005/8/layout/hierarchy1"/>
    <dgm:cxn modelId="{CFA2293E-10CA-4FE5-B99F-B630F5971276}" type="presParOf" srcId="{A7019154-AB6C-468B-851E-B4860AF52277}" destId="{E2DA285A-3A89-47B9-A2F6-5A7F8B92F920}" srcOrd="0" destOrd="0" presId="urn:microsoft.com/office/officeart/2005/8/layout/hierarchy1"/>
    <dgm:cxn modelId="{1D201724-12D2-463D-9A03-A91D69B66BC9}" type="presParOf" srcId="{E2DA285A-3A89-47B9-A2F6-5A7F8B92F920}" destId="{D4C80FF7-3B76-4C7E-879B-C73621E12C18}" srcOrd="0" destOrd="0" presId="urn:microsoft.com/office/officeart/2005/8/layout/hierarchy1"/>
    <dgm:cxn modelId="{3F109C60-5E66-4E10-A6C3-9C0A3CD13D8A}" type="presParOf" srcId="{E2DA285A-3A89-47B9-A2F6-5A7F8B92F920}" destId="{095C9670-3616-477E-AB75-DC3B53A5C2A7}" srcOrd="1" destOrd="0" presId="urn:microsoft.com/office/officeart/2005/8/layout/hierarchy1"/>
    <dgm:cxn modelId="{B8E6D28F-961C-44A6-889A-79A6B9C15D26}" type="presParOf" srcId="{A7019154-AB6C-468B-851E-B4860AF52277}" destId="{B41D1175-D086-4E3F-8018-3BA0631D14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0BCA2-10BD-4292-872C-A52337E52AD3}">
      <dsp:nvSpPr>
        <dsp:cNvPr id="0" name=""/>
        <dsp:cNvSpPr/>
      </dsp:nvSpPr>
      <dsp:spPr>
        <a:xfrm>
          <a:off x="3591" y="323402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Importance</a:t>
          </a:r>
        </a:p>
      </dsp:txBody>
      <dsp:txXfrm>
        <a:off x="3591" y="323402"/>
        <a:ext cx="1944309" cy="1166585"/>
      </dsp:txXfrm>
    </dsp:sp>
    <dsp:sp modelId="{24AEFC23-B4F3-45D8-A679-89E699A0BF37}">
      <dsp:nvSpPr>
        <dsp:cNvPr id="0" name=""/>
        <dsp:cNvSpPr/>
      </dsp:nvSpPr>
      <dsp:spPr>
        <a:xfrm>
          <a:off x="2142332" y="323402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Objectives</a:t>
          </a:r>
        </a:p>
      </dsp:txBody>
      <dsp:txXfrm>
        <a:off x="2142332" y="323402"/>
        <a:ext cx="1944309" cy="1166585"/>
      </dsp:txXfrm>
    </dsp:sp>
    <dsp:sp modelId="{5EE8B992-1160-4116-A57E-618BED973C31}">
      <dsp:nvSpPr>
        <dsp:cNvPr id="0" name=""/>
        <dsp:cNvSpPr/>
      </dsp:nvSpPr>
      <dsp:spPr>
        <a:xfrm>
          <a:off x="4281073" y="323402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Proposed Model</a:t>
          </a:r>
        </a:p>
      </dsp:txBody>
      <dsp:txXfrm>
        <a:off x="4281073" y="323402"/>
        <a:ext cx="1944309" cy="1166585"/>
      </dsp:txXfrm>
    </dsp:sp>
    <dsp:sp modelId="{2EA05008-4A92-4C8A-ABE7-7C11AA6BA09B}">
      <dsp:nvSpPr>
        <dsp:cNvPr id="0" name=""/>
        <dsp:cNvSpPr/>
      </dsp:nvSpPr>
      <dsp:spPr>
        <a:xfrm>
          <a:off x="6419813" y="323402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Pre-processing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Mean Filter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Median Filter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Min Filter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Max Filter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Feature Scaling</a:t>
          </a:r>
        </a:p>
      </dsp:txBody>
      <dsp:txXfrm>
        <a:off x="6419813" y="323402"/>
        <a:ext cx="1944309" cy="1166585"/>
      </dsp:txXfrm>
    </dsp:sp>
    <dsp:sp modelId="{3FF290B3-1906-4A1D-9BDA-6C43E34ED3D9}">
      <dsp:nvSpPr>
        <dsp:cNvPr id="0" name=""/>
        <dsp:cNvSpPr/>
      </dsp:nvSpPr>
      <dsp:spPr>
        <a:xfrm>
          <a:off x="8558554" y="323402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 Enhancement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Image Inverse</a:t>
          </a:r>
        </a:p>
      </dsp:txBody>
      <dsp:txXfrm>
        <a:off x="8558554" y="323402"/>
        <a:ext cx="1944309" cy="1166585"/>
      </dsp:txXfrm>
    </dsp:sp>
    <dsp:sp modelId="{F3FF963C-B234-47CE-A37C-61EFED6EE151}">
      <dsp:nvSpPr>
        <dsp:cNvPr id="0" name=""/>
        <dsp:cNvSpPr/>
      </dsp:nvSpPr>
      <dsp:spPr>
        <a:xfrm>
          <a:off x="3591" y="1684419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 Segmentation</a:t>
          </a:r>
        </a:p>
      </dsp:txBody>
      <dsp:txXfrm>
        <a:off x="3591" y="1684419"/>
        <a:ext cx="1944309" cy="1166585"/>
      </dsp:txXfrm>
    </dsp:sp>
    <dsp:sp modelId="{1A421718-91B1-4AEA-A880-F195B2C44B54}">
      <dsp:nvSpPr>
        <dsp:cNvPr id="0" name=""/>
        <dsp:cNvSpPr/>
      </dsp:nvSpPr>
      <dsp:spPr>
        <a:xfrm>
          <a:off x="2142332" y="1684419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Feature Extraction</a:t>
          </a:r>
        </a:p>
      </dsp:txBody>
      <dsp:txXfrm>
        <a:off x="2142332" y="1684419"/>
        <a:ext cx="1944309" cy="1166585"/>
      </dsp:txXfrm>
    </dsp:sp>
    <dsp:sp modelId="{2DB60E84-DCBA-442C-9E5B-5AA90BB4C27C}">
      <dsp:nvSpPr>
        <dsp:cNvPr id="0" name=""/>
        <dsp:cNvSpPr/>
      </dsp:nvSpPr>
      <dsp:spPr>
        <a:xfrm>
          <a:off x="4281073" y="1684419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Labelling</a:t>
          </a:r>
        </a:p>
      </dsp:txBody>
      <dsp:txXfrm>
        <a:off x="4281073" y="1684419"/>
        <a:ext cx="1944309" cy="1166585"/>
      </dsp:txXfrm>
    </dsp:sp>
    <dsp:sp modelId="{0577E8A1-77F0-4A88-9FB6-66A417CF7986}">
      <dsp:nvSpPr>
        <dsp:cNvPr id="0" name=""/>
        <dsp:cNvSpPr/>
      </dsp:nvSpPr>
      <dsp:spPr>
        <a:xfrm>
          <a:off x="6419813" y="1684419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Classification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Supervised Machine Learning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Unsupervised Machine Learning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Boosting algorithms</a:t>
          </a:r>
        </a:p>
      </dsp:txBody>
      <dsp:txXfrm>
        <a:off x="6419813" y="1684419"/>
        <a:ext cx="1944309" cy="1166585"/>
      </dsp:txXfrm>
    </dsp:sp>
    <dsp:sp modelId="{568FB6FE-00C8-4427-98B0-6B98B879E081}">
      <dsp:nvSpPr>
        <dsp:cNvPr id="0" name=""/>
        <dsp:cNvSpPr/>
      </dsp:nvSpPr>
      <dsp:spPr>
        <a:xfrm>
          <a:off x="8558554" y="1684419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Evaluations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Accuracy, Precision, Recall, F1-Score</a:t>
          </a:r>
        </a:p>
      </dsp:txBody>
      <dsp:txXfrm>
        <a:off x="8558554" y="1684419"/>
        <a:ext cx="1944309" cy="1166585"/>
      </dsp:txXfrm>
    </dsp:sp>
    <dsp:sp modelId="{01683F3E-25FA-460E-BD6A-CBA9CC9F10EE}">
      <dsp:nvSpPr>
        <dsp:cNvPr id="0" name=""/>
        <dsp:cNvSpPr/>
      </dsp:nvSpPr>
      <dsp:spPr>
        <a:xfrm>
          <a:off x="2142332" y="3045435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Models Ranking</a:t>
          </a:r>
        </a:p>
      </dsp:txBody>
      <dsp:txXfrm>
        <a:off x="2142332" y="3045435"/>
        <a:ext cx="1944309" cy="1166585"/>
      </dsp:txXfrm>
    </dsp:sp>
    <dsp:sp modelId="{A91CD631-B133-43DC-ADD6-637D2310AF53}">
      <dsp:nvSpPr>
        <dsp:cNvPr id="0" name=""/>
        <dsp:cNvSpPr/>
      </dsp:nvSpPr>
      <dsp:spPr>
        <a:xfrm>
          <a:off x="4281073" y="3045435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4281073" y="3045435"/>
        <a:ext cx="1944309" cy="1166585"/>
      </dsp:txXfrm>
    </dsp:sp>
    <dsp:sp modelId="{76D675D7-7DDE-4BA6-A68B-08494DB3AD4A}">
      <dsp:nvSpPr>
        <dsp:cNvPr id="0" name=""/>
        <dsp:cNvSpPr/>
      </dsp:nvSpPr>
      <dsp:spPr>
        <a:xfrm>
          <a:off x="6419813" y="3045435"/>
          <a:ext cx="1944309" cy="1166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Contribution</a:t>
          </a:r>
        </a:p>
      </dsp:txBody>
      <dsp:txXfrm>
        <a:off x="6419813" y="3045435"/>
        <a:ext cx="1944309" cy="116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2121E-9170-4F55-BA72-5F26B38F90FA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304130-9874-43E2-A690-A47B3225DC96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farmers to identify and classify diseases</a:t>
          </a:r>
        </a:p>
      </dsp:txBody>
      <dsp:txXfrm>
        <a:off x="299702" y="1282093"/>
        <a:ext cx="2200851" cy="1366505"/>
      </dsp:txXfrm>
    </dsp:sp>
    <dsp:sp modelId="{9C9B9ECF-4AC6-4183-862C-CEE17985900C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38E4C-88BD-4B46-AC30-98EEFA039B02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Focused on mountainous regions</a:t>
          </a:r>
        </a:p>
      </dsp:txBody>
      <dsp:txXfrm>
        <a:off x="3093555" y="1282093"/>
        <a:ext cx="2200851" cy="1366505"/>
      </dsp:txXfrm>
    </dsp:sp>
    <dsp:sp modelId="{4FC464CA-D6DF-4F06-A78B-30F5B8502286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CFA36-0ED8-41EA-9A3F-7196C16FF028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Save time and money</a:t>
          </a:r>
        </a:p>
      </dsp:txBody>
      <dsp:txXfrm>
        <a:off x="5887408" y="1282093"/>
        <a:ext cx="2200851" cy="1366505"/>
      </dsp:txXfrm>
    </dsp:sp>
    <dsp:sp modelId="{0F78C043-5103-49B4-878E-C0D0534610FC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8B075-CAD0-42C0-8BEB-8B46E8F2B9C1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Increase household income</a:t>
          </a:r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C822-5159-47EE-A595-DD1ADFA3B59E}">
      <dsp:nvSpPr>
        <dsp:cNvPr id="0" name=""/>
        <dsp:cNvSpPr/>
      </dsp:nvSpPr>
      <dsp:spPr>
        <a:xfrm>
          <a:off x="0" y="29322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Binary and multi-class classification</a:t>
          </a:r>
        </a:p>
      </dsp:txBody>
      <dsp:txXfrm>
        <a:off x="42151" y="335380"/>
        <a:ext cx="10431298" cy="779158"/>
      </dsp:txXfrm>
    </dsp:sp>
    <dsp:sp modelId="{59B72B50-3AB7-49D0-A444-1D7CD4013BB3}">
      <dsp:nvSpPr>
        <dsp:cNvPr id="0" name=""/>
        <dsp:cNvSpPr/>
      </dsp:nvSpPr>
      <dsp:spPr>
        <a:xfrm>
          <a:off x="0" y="126036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Apply more than 10 ML models</a:t>
          </a:r>
        </a:p>
      </dsp:txBody>
      <dsp:txXfrm>
        <a:off x="42151" y="1302520"/>
        <a:ext cx="10431298" cy="779158"/>
      </dsp:txXfrm>
    </dsp:sp>
    <dsp:sp modelId="{4CC2700F-8000-48A5-945F-447DF5F8CEE2}">
      <dsp:nvSpPr>
        <dsp:cNvPr id="0" name=""/>
        <dsp:cNvSpPr/>
      </dsp:nvSpPr>
      <dsp:spPr>
        <a:xfrm>
          <a:off x="0" y="222750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Helps farmers to detect disease in mountainous areas</a:t>
          </a:r>
        </a:p>
      </dsp:txBody>
      <dsp:txXfrm>
        <a:off x="42151" y="2269660"/>
        <a:ext cx="10431298" cy="779158"/>
      </dsp:txXfrm>
    </dsp:sp>
    <dsp:sp modelId="{5E9E74A4-4744-48DB-9548-51A75C039F3F}">
      <dsp:nvSpPr>
        <dsp:cNvPr id="0" name=""/>
        <dsp:cNvSpPr/>
      </dsp:nvSpPr>
      <dsp:spPr>
        <a:xfrm>
          <a:off x="0" y="319464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Nobel and unique </a:t>
          </a:r>
        </a:p>
      </dsp:txBody>
      <dsp:txXfrm>
        <a:off x="42151" y="3236800"/>
        <a:ext cx="1043129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4D68A-F066-4A58-BDF6-AA759C4F8C3D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Mean</a:t>
          </a:r>
        </a:p>
      </dsp:txBody>
      <dsp:txXfrm>
        <a:off x="582645" y="1178"/>
        <a:ext cx="2174490" cy="1304694"/>
      </dsp:txXfrm>
    </dsp:sp>
    <dsp:sp modelId="{10FB28B4-0063-4348-AB44-156460007A13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Root Mean Square (RMS)</a:t>
          </a:r>
        </a:p>
      </dsp:txBody>
      <dsp:txXfrm>
        <a:off x="2974584" y="1178"/>
        <a:ext cx="2174490" cy="1304694"/>
      </dsp:txXfrm>
    </dsp:sp>
    <dsp:sp modelId="{441812FA-E5E4-4FED-B4F9-057DBEE0B368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Median</a:t>
          </a:r>
        </a:p>
      </dsp:txBody>
      <dsp:txXfrm>
        <a:off x="5366524" y="1178"/>
        <a:ext cx="2174490" cy="1304694"/>
      </dsp:txXfrm>
    </dsp:sp>
    <dsp:sp modelId="{FF9FE10C-4B69-4B6C-B95B-C4D01659B300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Variance</a:t>
          </a:r>
        </a:p>
      </dsp:txBody>
      <dsp:txXfrm>
        <a:off x="7758464" y="1178"/>
        <a:ext cx="2174490" cy="1304694"/>
      </dsp:txXfrm>
    </dsp:sp>
    <dsp:sp modelId="{6A6C8E41-2CB6-4A34-9F3F-E6464C36F346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Standard Deviation</a:t>
          </a:r>
        </a:p>
      </dsp:txBody>
      <dsp:txXfrm>
        <a:off x="582645" y="1523321"/>
        <a:ext cx="2174490" cy="1304694"/>
      </dsp:txXfrm>
    </dsp:sp>
    <dsp:sp modelId="{EF8031B1-C9FE-4A30-B2B9-E48E1F69771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Skewness</a:t>
          </a:r>
        </a:p>
      </dsp:txBody>
      <dsp:txXfrm>
        <a:off x="2974584" y="1523321"/>
        <a:ext cx="2174490" cy="1304694"/>
      </dsp:txXfrm>
    </dsp:sp>
    <dsp:sp modelId="{90539C47-E2DC-4D59-AA4B-8562CE5C4420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Kurtosis</a:t>
          </a:r>
        </a:p>
      </dsp:txBody>
      <dsp:txXfrm>
        <a:off x="5366524" y="1523321"/>
        <a:ext cx="2174490" cy="1304694"/>
      </dsp:txXfrm>
    </dsp:sp>
    <dsp:sp modelId="{7B123FC5-F7D1-49ED-AF7A-DD1407DEE0CD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Contrast</a:t>
          </a:r>
        </a:p>
      </dsp:txBody>
      <dsp:txXfrm>
        <a:off x="7758464" y="1523321"/>
        <a:ext cx="2174490" cy="1304694"/>
      </dsp:txXfrm>
    </dsp:sp>
    <dsp:sp modelId="{662B3D8F-7B44-463A-A074-4B3346F41D22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Homogeneity</a:t>
          </a:r>
        </a:p>
      </dsp:txBody>
      <dsp:txXfrm>
        <a:off x="582645" y="3045465"/>
        <a:ext cx="2174490" cy="1304694"/>
      </dsp:txXfrm>
    </dsp:sp>
    <dsp:sp modelId="{A8F0E760-551E-4B3E-B165-82EA96C39EC8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</a:t>
          </a:r>
        </a:p>
      </dsp:txBody>
      <dsp:txXfrm>
        <a:off x="2974584" y="3045465"/>
        <a:ext cx="2174490" cy="1304694"/>
      </dsp:txXfrm>
    </dsp:sp>
    <dsp:sp modelId="{A3853AF5-30B4-45FA-AF31-4AA1BCFD70CF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Smoothness</a:t>
          </a:r>
        </a:p>
      </dsp:txBody>
      <dsp:txXfrm>
        <a:off x="5366524" y="3045465"/>
        <a:ext cx="2174490" cy="1304694"/>
      </dsp:txXfrm>
    </dsp:sp>
    <dsp:sp modelId="{F3793095-A617-4548-A66F-A4F1EECAC24E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Inverse Difference Moment (IDM)</a:t>
          </a:r>
        </a:p>
      </dsp:txBody>
      <dsp:txXfrm>
        <a:off x="7758464" y="3045465"/>
        <a:ext cx="2174490" cy="130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E4C1B-7C96-40EB-B170-F03BD774818D}">
      <dsp:nvSpPr>
        <dsp:cNvPr id="0" name=""/>
        <dsp:cNvSpPr/>
      </dsp:nvSpPr>
      <dsp:spPr>
        <a:xfrm>
          <a:off x="0" y="45753"/>
          <a:ext cx="6555347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Supervised Machine Learning Algorithms</a:t>
          </a:r>
          <a:endParaRPr lang="en-US" sz="3700" kern="1200" dirty="0"/>
        </a:p>
      </dsp:txBody>
      <dsp:txXfrm>
        <a:off x="71850" y="117603"/>
        <a:ext cx="6411647" cy="1328160"/>
      </dsp:txXfrm>
    </dsp:sp>
    <dsp:sp modelId="{2DBDFDE4-5FC0-4478-AE44-6D0DC65056EB}">
      <dsp:nvSpPr>
        <dsp:cNvPr id="0" name=""/>
        <dsp:cNvSpPr/>
      </dsp:nvSpPr>
      <dsp:spPr>
        <a:xfrm>
          <a:off x="0" y="1517613"/>
          <a:ext cx="6555347" cy="398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Decision Tree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Random Forest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Artificial Neural Network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Convolutional Neural Network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Support Vector Machine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Naïve Bayes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K-Nearest Neighbor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Logistic Regression</a:t>
          </a:r>
        </a:p>
      </dsp:txBody>
      <dsp:txXfrm>
        <a:off x="0" y="1517613"/>
        <a:ext cx="6555347" cy="3982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E4C1B-7C96-40EB-B170-F03BD774818D}">
      <dsp:nvSpPr>
        <dsp:cNvPr id="0" name=""/>
        <dsp:cNvSpPr/>
      </dsp:nvSpPr>
      <dsp:spPr>
        <a:xfrm>
          <a:off x="0" y="1099923"/>
          <a:ext cx="6555347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Unsupervised Machine </a:t>
          </a:r>
          <a:r>
            <a:rPr lang="en-US" sz="3600" b="1" kern="1200" dirty="0"/>
            <a:t>Learning</a:t>
          </a:r>
          <a:r>
            <a:rPr lang="en-US" sz="4000" b="1" kern="1200" dirty="0"/>
            <a:t> Algorithms</a:t>
          </a:r>
          <a:endParaRPr lang="en-US" sz="4000" kern="1200" dirty="0"/>
        </a:p>
      </dsp:txBody>
      <dsp:txXfrm>
        <a:off x="77962" y="1177885"/>
        <a:ext cx="6399423" cy="1441126"/>
      </dsp:txXfrm>
    </dsp:sp>
    <dsp:sp modelId="{2DBDFDE4-5FC0-4478-AE44-6D0DC65056EB}">
      <dsp:nvSpPr>
        <dsp:cNvPr id="0" name=""/>
        <dsp:cNvSpPr/>
      </dsp:nvSpPr>
      <dsp:spPr>
        <a:xfrm>
          <a:off x="0" y="2696973"/>
          <a:ext cx="6555347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 K-Means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5100" kern="1200" dirty="0"/>
        </a:p>
      </dsp:txBody>
      <dsp:txXfrm>
        <a:off x="0" y="2696973"/>
        <a:ext cx="6555347" cy="1749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E4C1B-7C96-40EB-B170-F03BD774818D}">
      <dsp:nvSpPr>
        <dsp:cNvPr id="0" name=""/>
        <dsp:cNvSpPr/>
      </dsp:nvSpPr>
      <dsp:spPr>
        <a:xfrm>
          <a:off x="0" y="830823"/>
          <a:ext cx="6555347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Boosting Machine </a:t>
          </a:r>
          <a:r>
            <a:rPr lang="en-US" sz="3600" b="1" kern="1200" dirty="0"/>
            <a:t>Learning</a:t>
          </a:r>
          <a:r>
            <a:rPr lang="en-US" sz="4000" b="1" kern="1200" dirty="0"/>
            <a:t> Algorithms</a:t>
          </a:r>
          <a:endParaRPr lang="en-US" sz="4000" kern="1200" dirty="0"/>
        </a:p>
      </dsp:txBody>
      <dsp:txXfrm>
        <a:off x="77962" y="908785"/>
        <a:ext cx="6399423" cy="1441126"/>
      </dsp:txXfrm>
    </dsp:sp>
    <dsp:sp modelId="{2DBDFDE4-5FC0-4478-AE44-6D0DC65056EB}">
      <dsp:nvSpPr>
        <dsp:cNvPr id="0" name=""/>
        <dsp:cNvSpPr/>
      </dsp:nvSpPr>
      <dsp:spPr>
        <a:xfrm>
          <a:off x="0" y="2427873"/>
          <a:ext cx="6555347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55880" rIns="312928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 AdaBoost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 </a:t>
          </a:r>
          <a:r>
            <a:rPr lang="en-US" sz="4400" kern="1200" dirty="0" err="1"/>
            <a:t>LightGBM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400" kern="1200" dirty="0"/>
        </a:p>
      </dsp:txBody>
      <dsp:txXfrm>
        <a:off x="0" y="2427873"/>
        <a:ext cx="6555347" cy="22873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9CCF6-487A-461D-83E1-3E688C0EBDFF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4B6AF-4FB7-4E28-A791-0D477957D303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Web application for mountainous regions</a:t>
          </a:r>
        </a:p>
      </dsp:txBody>
      <dsp:txXfrm>
        <a:off x="288396" y="1634282"/>
        <a:ext cx="2117829" cy="1314957"/>
      </dsp:txXfrm>
    </dsp:sp>
    <dsp:sp modelId="{FCCC0F6B-44C7-472B-94BB-D8D3803DF045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6616B3-D93C-4D6D-9091-5069989A9AAF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Applied more than 10 Machine Learning Models</a:t>
          </a:r>
        </a:p>
      </dsp:txBody>
      <dsp:txXfrm>
        <a:off x="2976857" y="1634282"/>
        <a:ext cx="2117829" cy="1314957"/>
      </dsp:txXfrm>
    </dsp:sp>
    <dsp:sp modelId="{62899860-5606-4691-92AF-B071DDFBF44C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EBAF62-9415-4F9E-B2CD-48E600CB432D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14 statistical features </a:t>
          </a:r>
        </a:p>
      </dsp:txBody>
      <dsp:txXfrm>
        <a:off x="5665318" y="1634282"/>
        <a:ext cx="2117829" cy="1314957"/>
      </dsp:txXfrm>
    </dsp:sp>
    <dsp:sp modelId="{D4C80FF7-3B76-4C7E-879B-C73621E12C18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5C9670-3616-477E-AB75-DC3B53A5C2A7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Best Models</a:t>
          </a:r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8014-861E-B475-75E6-82B74CB0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5DBB-0A82-8F0B-0558-8A930FB3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04B9-E71D-23D8-3ECF-67443823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67AF-7C45-41C4-94D4-E3E3B3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7653-CCB2-CE9E-A62A-23158607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E0E7-92F3-161C-9FC9-018261A7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5C96-DBA1-F18C-6DC5-0C47BC31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2FA8-06C3-7DC5-F8C7-5C26218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4BE2-A265-E7E6-88A5-C29945A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AB1F-230F-2438-B34E-D00AE365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5EFB3-AA31-635E-3A4F-3A9CBFD04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454E-7617-10A8-0C35-3A73D386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43F9-71FF-CF89-5C45-CA2CF40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1F59-FBBD-070F-A296-31CC5FAB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03F-5CA7-9BD6-69B5-9DC1C50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70C-D6D5-4F48-6DF6-1C82A057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AE68-04AD-F950-6898-7FE36CA6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85DA-FA25-4EFB-8BE7-EA8381E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ADA6-55E0-C482-D2D7-D7A9C5C8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060B-7D96-0E58-06DE-04B455A7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A46A-CE28-38B5-494C-97BDD048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2C26-CBB5-A60D-4A2B-7A5213DD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DF77-F0C6-EA25-F8D6-6423F4A9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C366-7FF5-93FE-982B-3A8EC041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14E9-848F-798B-5631-7835167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BB9-7169-8876-0ABF-C09F116A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B9B8-90F2-A491-B766-5DEA4F2F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B458-EB71-4AB0-C1BF-E1B5E815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8F4A-8310-5D7B-372D-1E6C3E3C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2CA1-9F49-3B95-F172-2FC0420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FB9D-8B08-E642-1C8B-23AC3CB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96F0-1A22-30CA-39EC-3C3981D2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9999-BE82-7D91-EF71-FF5D15A3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2C30-62B7-D733-A7DE-D88EAC29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544DD-332D-421E-6A93-C74A63EC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BF1B7-3D78-04D9-9B77-B33BC932A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0D05C-C454-2440-F4E9-9C2F3EB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6811A-0444-7D78-FFED-218EE8A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4063F-4B1E-F5D1-19A9-A719B4D7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75FD-3A84-50AD-CBF5-6B4AA18B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1A11A-2201-C396-1B03-9D4E24AB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F5B57-DE3A-0070-B44E-39A14117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DE552-058E-84C6-25D1-7689F399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8C3E6-EE71-5DB7-6177-D5D5CDF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00EBB-DD99-C901-8D91-BF8EF543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800A-B66B-A9A3-324F-4481639C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1005-B7F6-4BE9-D615-520C78CE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722C-05E8-8607-7294-D68A7FDA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8FAF-AD62-CE7C-0230-1954F0E5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4062-BEED-8B76-0BD5-1270072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928E-ABF4-3A14-A7E7-BE01986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5CF6-162F-146B-F7B0-67A9AD31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E8F3-DA9B-EED5-578A-407A62D9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70A63-261A-30EB-3B58-B6B954C05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4A324-2E87-5E3F-80A4-60DCC63D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E255-F044-276B-09E7-C5C0CA30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566A-B769-D265-5189-ED74BEDA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06951-17A2-FD66-44FC-169AAC1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9E34-7CE6-E131-AA76-4162C694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3EAF5-E6B6-D01D-B0B1-32C57B7E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AE25-0185-E7B8-8959-855815D5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0935-BA72-42F5-BEDC-94C83BCC27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67FE-80EC-F1F3-EA89-3C9C8C84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80CD-28F1-1765-07F5-6D7A9E76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4F2E-DCDB-4599-9D07-FE1CF319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96923-874E-C20E-CE4D-3C17C1E2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 Efficient Machine Learning and Image Processing Based Methodology for Tomato Leaf Disease Detection and Classification</a:t>
            </a:r>
            <a:b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36DD-4830-833E-E251-5FD604CB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5947" y="3922427"/>
            <a:ext cx="3108950" cy="692385"/>
          </a:xfrm>
        </p:spPr>
        <p:txBody>
          <a:bodyPr>
            <a:normAutofit fontScale="85000" lnSpcReduction="10000"/>
          </a:bodyPr>
          <a:lstStyle/>
          <a:p>
            <a:pPr algn="l" defTabSz="722376">
              <a:spcBef>
                <a:spcPts val="790"/>
              </a:spcBef>
            </a:pPr>
            <a:r>
              <a:rPr lang="en-US" sz="17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Student: Arfan Shah</a:t>
            </a:r>
          </a:p>
          <a:p>
            <a:pPr algn="l" defTabSz="722376">
              <a:spcBef>
                <a:spcPts val="790"/>
              </a:spcBef>
            </a:pPr>
            <a:r>
              <a:rPr lang="en-US" sz="17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Supervisor: Dr. Muhammad Fayaz</a:t>
            </a:r>
            <a:endParaRPr lang="en-US" sz="17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370E3-2CCB-6D64-AC16-6BD78200DE84}"/>
              </a:ext>
            </a:extLst>
          </p:cNvPr>
          <p:cNvSpPr/>
          <p:nvPr/>
        </p:nvSpPr>
        <p:spPr>
          <a:xfrm>
            <a:off x="8060718" y="2250356"/>
            <a:ext cx="3108951" cy="236445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Picture 6" descr="A tomato cut in half&#10;&#10;Description automatically generated with low confidence">
            <a:extLst>
              <a:ext uri="{FF2B5EF4-FFF2-40B4-BE49-F238E27FC236}">
                <a16:creationId xmlns:a16="http://schemas.microsoft.com/office/drawing/2014/main" id="{7CC05C24-86B5-BD08-062F-617DDB6A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63" y="2174528"/>
            <a:ext cx="2907838" cy="2182139"/>
          </a:xfrm>
          <a:prstGeom prst="rect">
            <a:avLst/>
          </a:prstGeom>
        </p:spPr>
      </p:pic>
      <p:pic>
        <p:nvPicPr>
          <p:cNvPr id="9" name="Picture 8" descr="A tomato with green leaves&#10;&#10;Description automatically generated with low confidence">
            <a:extLst>
              <a:ext uri="{FF2B5EF4-FFF2-40B4-BE49-F238E27FC236}">
                <a16:creationId xmlns:a16="http://schemas.microsoft.com/office/drawing/2014/main" id="{4A6274D5-F238-F9D9-EA11-95270BBF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6" y="2174528"/>
            <a:ext cx="2392031" cy="15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D3469-B3D2-0579-26B3-5C08690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/>
              <a:t>Image Segmentation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015B-712F-96BC-F278-6E335CEB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Otsu Segmentation</a:t>
            </a:r>
          </a:p>
          <a:p>
            <a:r>
              <a:rPr lang="en-US" sz="2000"/>
              <a:t>Creates differences among different portions in image</a:t>
            </a:r>
          </a:p>
          <a:p>
            <a:r>
              <a:rPr lang="en-US" sz="2000"/>
              <a:t>Maximizes difference in pixel values</a:t>
            </a:r>
          </a:p>
          <a:p>
            <a:r>
              <a:rPr lang="en-US" sz="2000"/>
              <a:t>Groups are created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136E-BF67-4B7E-6058-B46F3F8EE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54" y="661916"/>
            <a:ext cx="5669347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AB8-471C-47E2-6064-56C952D0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C45CF-C6F6-523E-7720-E7BBAC5A9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44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55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4B16-760A-EC16-4C9E-BE12719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Labelling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88CE-0F02-65F5-9D6E-D6B37DCB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9562"/>
          </a:xfrm>
        </p:spPr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D3A66-E8D2-A0C6-085F-C42C6926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9562"/>
          </a:xfrm>
        </p:spPr>
        <p:txBody>
          <a:bodyPr/>
          <a:lstStyle/>
          <a:p>
            <a:r>
              <a:rPr lang="en-US" dirty="0"/>
              <a:t>Multi-class Classification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E9B91BE-4387-DE1E-9BBB-5FBD26390A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80351203"/>
              </p:ext>
            </p:extLst>
          </p:nvPr>
        </p:nvGraphicFramePr>
        <p:xfrm>
          <a:off x="6172200" y="2130725"/>
          <a:ext cx="347213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66">
                  <a:extLst>
                    <a:ext uri="{9D8B030D-6E8A-4147-A177-3AD203B41FA5}">
                      <a16:colId xmlns:a16="http://schemas.microsoft.com/office/drawing/2014/main" val="3232647917"/>
                    </a:ext>
                  </a:extLst>
                </a:gridCol>
                <a:gridCol w="1736066">
                  <a:extLst>
                    <a:ext uri="{9D8B030D-6E8A-4147-A177-3AD203B41FA5}">
                      <a16:colId xmlns:a16="http://schemas.microsoft.com/office/drawing/2014/main" val="1904066477"/>
                    </a:ext>
                  </a:extLst>
                </a:gridCol>
              </a:tblGrid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1155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5565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Mosaic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0273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Yellow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416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Target 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517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Spider Mites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7155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Septoria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2012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Leaf Mold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9118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Late Blight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1365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Early Blight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18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/>
                        <a:t>Bacterial 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28668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E0EDE59-7A06-DA46-1BE2-3BEDF3230F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9490329"/>
              </p:ext>
            </p:extLst>
          </p:nvPr>
        </p:nvGraphicFramePr>
        <p:xfrm>
          <a:off x="839788" y="2130726"/>
          <a:ext cx="33008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78103184"/>
                    </a:ext>
                  </a:extLst>
                </a:gridCol>
                <a:gridCol w="1650446">
                  <a:extLst>
                    <a:ext uri="{9D8B030D-6E8A-4147-A177-3AD203B41FA5}">
                      <a16:colId xmlns:a16="http://schemas.microsoft.com/office/drawing/2014/main" val="386998235"/>
                    </a:ext>
                  </a:extLst>
                </a:gridCol>
              </a:tblGrid>
              <a:tr h="34218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94307"/>
                  </a:ext>
                </a:extLst>
              </a:tr>
              <a:tr h="342181">
                <a:tc>
                  <a:txBody>
                    <a:bodyPr/>
                    <a:lstStyle/>
                    <a:p>
                      <a:r>
                        <a:rPr lang="en-US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9751"/>
                  </a:ext>
                </a:extLst>
              </a:tr>
              <a:tr h="342181">
                <a:tc>
                  <a:txBody>
                    <a:bodyPr/>
                    <a:lstStyle/>
                    <a:p>
                      <a:r>
                        <a:rPr lang="en-US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6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0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0A49-140D-870E-BE1E-C53A944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CA4508-4283-CB36-C69B-09286B81C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60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0A49-140D-870E-BE1E-C53A944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CA4508-4283-CB36-C69B-09286B81C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33250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28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0A49-140D-870E-BE1E-C53A944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CA4508-4283-CB36-C69B-09286B81C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63792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91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87F-E496-B165-A1C6-BA3E741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Models Evaluation</a:t>
            </a:r>
            <a:endParaRPr lang="en-US" b="1" dirty="0"/>
          </a:p>
        </p:txBody>
      </p:sp>
      <p:pic>
        <p:nvPicPr>
          <p:cNvPr id="4" name="Content Placeholder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B1D46DE9-7D88-AED5-8603-0CF4D78E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9" y="2588018"/>
            <a:ext cx="3069057" cy="2434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4B0B13-D3DA-9178-C9A4-A0A05083D48C}"/>
              </a:ext>
            </a:extLst>
          </p:cNvPr>
          <p:cNvSpPr/>
          <p:nvPr/>
        </p:nvSpPr>
        <p:spPr>
          <a:xfrm>
            <a:off x="1126703" y="1893981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8A7BE-6B9B-7544-9B56-07163E56D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0" y="2641785"/>
            <a:ext cx="3069057" cy="2327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0ED433-B5BC-334C-88AA-830652F93ED3}"/>
              </a:ext>
            </a:extLst>
          </p:cNvPr>
          <p:cNvSpPr/>
          <p:nvPr/>
        </p:nvSpPr>
        <p:spPr>
          <a:xfrm>
            <a:off x="4097721" y="1893981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7BF2E-E0EF-E118-B672-BB2F53CA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23" y="2588017"/>
            <a:ext cx="3006218" cy="24755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C9BFD1-2A36-36E0-C997-F7D1B1D4A2C5}"/>
              </a:ext>
            </a:extLst>
          </p:cNvPr>
          <p:cNvSpPr/>
          <p:nvPr/>
        </p:nvSpPr>
        <p:spPr>
          <a:xfrm>
            <a:off x="7311974" y="1893981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1524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87F-E496-B165-A1C6-BA3E741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Models Evaluation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B0B13-D3DA-9178-C9A4-A0A05083D48C}"/>
              </a:ext>
            </a:extLst>
          </p:cNvPr>
          <p:cNvSpPr/>
          <p:nvPr/>
        </p:nvSpPr>
        <p:spPr>
          <a:xfrm>
            <a:off x="1014559" y="1893981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KMeans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ED433-B5BC-334C-88AA-830652F93ED3}"/>
              </a:ext>
            </a:extLst>
          </p:cNvPr>
          <p:cNvSpPr/>
          <p:nvPr/>
        </p:nvSpPr>
        <p:spPr>
          <a:xfrm>
            <a:off x="4219338" y="1893981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9BFD1-2A36-36E0-C997-F7D1B1D4A2C5}"/>
              </a:ext>
            </a:extLst>
          </p:cNvPr>
          <p:cNvSpPr/>
          <p:nvPr/>
        </p:nvSpPr>
        <p:spPr>
          <a:xfrm>
            <a:off x="7311974" y="1893981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881519B-B454-647D-2AB2-46EC37D9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13" y="2438491"/>
            <a:ext cx="3434831" cy="2921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A1758C-6B80-73C1-1514-FD3021E8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08" y="2534469"/>
            <a:ext cx="3164205" cy="272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966AFD-EB95-525A-2087-492FAB303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4" y="2641784"/>
            <a:ext cx="304800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87F-E496-B165-A1C6-BA3E741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B0B13-D3DA-9178-C9A4-A0A05083D48C}"/>
              </a:ext>
            </a:extLst>
          </p:cNvPr>
          <p:cNvSpPr/>
          <p:nvPr/>
        </p:nvSpPr>
        <p:spPr>
          <a:xfrm>
            <a:off x="409488" y="1893981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ED433-B5BC-334C-88AA-830652F93ED3}"/>
              </a:ext>
            </a:extLst>
          </p:cNvPr>
          <p:cNvSpPr/>
          <p:nvPr/>
        </p:nvSpPr>
        <p:spPr>
          <a:xfrm>
            <a:off x="3097904" y="1885172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9BFD1-2A36-36E0-C997-F7D1B1D4A2C5}"/>
              </a:ext>
            </a:extLst>
          </p:cNvPr>
          <p:cNvSpPr/>
          <p:nvPr/>
        </p:nvSpPr>
        <p:spPr>
          <a:xfrm>
            <a:off x="5694389" y="1885172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5B4584-3B03-36A6-4500-55BEE04D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2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56259EF8-DFD6-5CEE-ECEC-EAE16F35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99" y="2534454"/>
            <a:ext cx="2356040" cy="2030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9DC54-8663-3DE2-74AB-27C7AAAE6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38" y="2534454"/>
            <a:ext cx="2410586" cy="2059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1EF16-F320-5AD2-127E-C5141E57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3" y="2573428"/>
            <a:ext cx="2355502" cy="20597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F36E77-197B-57F5-B1CA-1C8060DB4B25}"/>
              </a:ext>
            </a:extLst>
          </p:cNvPr>
          <p:cNvSpPr/>
          <p:nvPr/>
        </p:nvSpPr>
        <p:spPr>
          <a:xfrm>
            <a:off x="8012019" y="1875354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2CFEF6-6E73-FE7C-A2AF-335202FEA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3" y="2545857"/>
            <a:ext cx="2274668" cy="19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3A0-328E-CEDE-6B85-FAE6B15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0"/>
            <a:ext cx="10515600" cy="6556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36E5-2854-F02A-16FB-694D4ABE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608"/>
            <a:ext cx="10515600" cy="5521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AA491-F36D-F27A-42B5-95338A422FF1}"/>
              </a:ext>
            </a:extLst>
          </p:cNvPr>
          <p:cNvSpPr/>
          <p:nvPr/>
        </p:nvSpPr>
        <p:spPr>
          <a:xfrm>
            <a:off x="2299895" y="861126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D9739B-8943-516F-94E2-99C207AA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606533"/>
              </p:ext>
            </p:extLst>
          </p:nvPr>
        </p:nvGraphicFramePr>
        <p:xfrm>
          <a:off x="1027510" y="1396953"/>
          <a:ext cx="3924300" cy="200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3A1B409-9BC9-33CB-47A2-FD63650B8328}"/>
              </a:ext>
            </a:extLst>
          </p:cNvPr>
          <p:cNvSpPr/>
          <p:nvPr/>
        </p:nvSpPr>
        <p:spPr>
          <a:xfrm>
            <a:off x="7591419" y="861126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ANN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E66C93-CE52-B923-59F5-23BD4E9EA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234986"/>
              </p:ext>
            </p:extLst>
          </p:nvPr>
        </p:nvGraphicFramePr>
        <p:xfrm>
          <a:off x="6547634" y="1490386"/>
          <a:ext cx="3467100" cy="182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5F2ACE-EA34-4840-6CF1-5116D08D2EC6}"/>
              </a:ext>
            </a:extLst>
          </p:cNvPr>
          <p:cNvSpPr/>
          <p:nvPr/>
        </p:nvSpPr>
        <p:spPr>
          <a:xfrm>
            <a:off x="5089484" y="3500160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C6E37C4-D71B-0AD0-20C0-1727CD4E2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402749"/>
              </p:ext>
            </p:extLst>
          </p:nvPr>
        </p:nvGraphicFramePr>
        <p:xfrm>
          <a:off x="3880258" y="4070962"/>
          <a:ext cx="3629025" cy="21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45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72D1-8448-FB61-CCB8-4FEEE615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A06AB-CB01-28B1-CE31-6702D6BF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18577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09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3A0-328E-CEDE-6B85-FAE6B15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0"/>
            <a:ext cx="10515600" cy="6556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36E5-2854-F02A-16FB-694D4ABE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608"/>
            <a:ext cx="10515600" cy="5521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9C21-C862-5C2F-506F-E5BB46CDD727}"/>
              </a:ext>
            </a:extLst>
          </p:cNvPr>
          <p:cNvSpPr/>
          <p:nvPr/>
        </p:nvSpPr>
        <p:spPr>
          <a:xfrm>
            <a:off x="2202010" y="790669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KMeans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0B8F6-0B1C-FF4E-640F-A2400089F714}"/>
              </a:ext>
            </a:extLst>
          </p:cNvPr>
          <p:cNvSpPr/>
          <p:nvPr/>
        </p:nvSpPr>
        <p:spPr>
          <a:xfrm>
            <a:off x="7704409" y="790669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4AFF8-6F1C-2E80-8846-214C0D0BD0F9}"/>
              </a:ext>
            </a:extLst>
          </p:cNvPr>
          <p:cNvSpPr/>
          <p:nvPr/>
        </p:nvSpPr>
        <p:spPr>
          <a:xfrm>
            <a:off x="4661139" y="3702471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A3A072E-5FF5-AF2A-9B88-7E30C9BE3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00428"/>
              </p:ext>
            </p:extLst>
          </p:nvPr>
        </p:nvGraphicFramePr>
        <p:xfrm>
          <a:off x="1001062" y="1339552"/>
          <a:ext cx="3781425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54AF149-5986-778D-DA77-AE6FCEA70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532698"/>
              </p:ext>
            </p:extLst>
          </p:nvPr>
        </p:nvGraphicFramePr>
        <p:xfrm>
          <a:off x="6511775" y="1394321"/>
          <a:ext cx="3895725" cy="175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2E600E1-2288-8F56-F7E9-47052CDDC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712079"/>
              </p:ext>
            </p:extLst>
          </p:nvPr>
        </p:nvGraphicFramePr>
        <p:xfrm>
          <a:off x="3645019" y="4215173"/>
          <a:ext cx="346710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5147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3A0-328E-CEDE-6B85-FAE6B15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0"/>
            <a:ext cx="10515600" cy="6556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36E5-2854-F02A-16FB-694D4ABE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608"/>
            <a:ext cx="10515600" cy="5521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4606F-8ED9-3CC4-FF3C-5B5F6C34AB4A}"/>
              </a:ext>
            </a:extLst>
          </p:cNvPr>
          <p:cNvSpPr/>
          <p:nvPr/>
        </p:nvSpPr>
        <p:spPr>
          <a:xfrm>
            <a:off x="1759300" y="776377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12847-C4C9-98F4-A1BF-4B972E0D9D85}"/>
              </a:ext>
            </a:extLst>
          </p:cNvPr>
          <p:cNvSpPr/>
          <p:nvPr/>
        </p:nvSpPr>
        <p:spPr>
          <a:xfrm>
            <a:off x="7288839" y="776377"/>
            <a:ext cx="1379530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D7769-84B6-5A8A-E22E-3E90EE5F0375}"/>
              </a:ext>
            </a:extLst>
          </p:cNvPr>
          <p:cNvSpPr/>
          <p:nvPr/>
        </p:nvSpPr>
        <p:spPr>
          <a:xfrm>
            <a:off x="1703969" y="3803204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02218-709A-7E3F-12FD-30FA5A8E61AE}"/>
              </a:ext>
            </a:extLst>
          </p:cNvPr>
          <p:cNvSpPr/>
          <p:nvPr/>
        </p:nvSpPr>
        <p:spPr>
          <a:xfrm>
            <a:off x="7233508" y="3803204"/>
            <a:ext cx="1434861" cy="5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09B637-01C6-AFFF-98F2-BFA7A25FA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93535"/>
              </p:ext>
            </p:extLst>
          </p:nvPr>
        </p:nvGraphicFramePr>
        <p:xfrm>
          <a:off x="644986" y="1362075"/>
          <a:ext cx="3552825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246C787-1A6E-E103-5B07-449B03E40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35763"/>
              </p:ext>
            </p:extLst>
          </p:nvPr>
        </p:nvGraphicFramePr>
        <p:xfrm>
          <a:off x="6036413" y="1184890"/>
          <a:ext cx="382905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9285E66-EE3A-964F-FBCE-09EF3D7C6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433158"/>
              </p:ext>
            </p:extLst>
          </p:nvPr>
        </p:nvGraphicFramePr>
        <p:xfrm>
          <a:off x="530524" y="4491037"/>
          <a:ext cx="3505200" cy="200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F5879B3-C4E0-1C9F-544E-88D8F2222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722035"/>
              </p:ext>
            </p:extLst>
          </p:nvPr>
        </p:nvGraphicFramePr>
        <p:xfrm>
          <a:off x="5817338" y="4416473"/>
          <a:ext cx="4048125" cy="208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884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33C2-329E-DAB4-5FC1-A6C18406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CD81-F2F8-1E89-BBEA-A0BCB1E6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127446-A1DB-E842-AAC8-DE0C3AA02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87280"/>
              </p:ext>
            </p:extLst>
          </p:nvPr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7606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A254-D635-91FD-A301-46091AA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BEDB3-2D9B-128C-02B5-27BB3FB2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1" y="1825625"/>
            <a:ext cx="78933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A213-701F-B1E8-EE03-479E4FDB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7B1C-5166-0195-DE2E-3FFEAB1C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890" y="157764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Binary Classification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7417D3-C706-699F-87D4-577088E6A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6" y="2505075"/>
            <a:ext cx="5695650" cy="3684587"/>
          </a:xfrm>
          <a:prstGeom prst="rect">
            <a:avLst/>
          </a:prstGeom>
        </p:spPr>
      </p:pic>
      <p:pic>
        <p:nvPicPr>
          <p:cNvPr id="8" name="Content Placeholder 7" descr="A picture containing text, screenshot, web page, software&#10;&#10;Description automatically generated">
            <a:extLst>
              <a:ext uri="{FF2B5EF4-FFF2-40B4-BE49-F238E27FC236}">
                <a16:creationId xmlns:a16="http://schemas.microsoft.com/office/drawing/2014/main" id="{24EE49AE-3EF5-8570-EB6E-11D1809DFE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6"/>
            <a:ext cx="5521036" cy="36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A213-701F-B1E8-EE03-479E4FDB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7B1C-5166-0195-DE2E-3FFEAB1C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890" y="157764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Multi-class Classification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EAD67B-8DDB-57B9-A2EC-DE6A65BC17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2505076"/>
            <a:ext cx="5747409" cy="3684586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0C75A7-958D-961E-0755-0E56A4FE55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6"/>
            <a:ext cx="5585604" cy="36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681-3C3D-248D-B347-4D1DFEB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5FC866-C7C8-DBE3-B921-8E674E36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974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8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note with a push pin&#10;&#10;Description automatically generated with medium confidence">
            <a:extLst>
              <a:ext uri="{FF2B5EF4-FFF2-40B4-BE49-F238E27FC236}">
                <a16:creationId xmlns:a16="http://schemas.microsoft.com/office/drawing/2014/main" id="{07416196-C158-D38F-8484-94A3383FC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454B-27BA-CD73-E46E-0D6CCE45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C5D9-C138-8D3D-E2CE-B7AF3EBE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Rahman, S. U.,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Alam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F., Ahmad, N., &amp; Arshad, S. (2022). Image processing-based system for the detection, identification and treatment of tomato leaf diseases. Multimedia Tools and Applications, 1-15.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Nagamani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S., &amp;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Sarojadevi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(2022). Tomato Leaf Disease Detection using Deep Learning Techniques. International Journal of Advanced Computer Science and Applications, 13(1).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Chowdhury, M. E., Rahman, T.,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Khandakar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Ibtehaz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N., Khan, A. U., Khan, M. S., ... &amp; Ali, S. H. M. (2021). Tomato Leaf Diseases Detection Using Deep Learning Technique. Technology in Agriculture, 453.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Gadade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D., &amp;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Kirange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 D. (2020). Machine Learning Approach towards Tomato Leaf Disease Classification. International Journal of Advanced Trends in Computer Science and Engineering, 9(1), 490-495.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Sreelatha, P.,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Udayakumar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M. S., Karthick, S., Ch, S. C., Kavya, K. C. S., &amp;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Madiajagan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M. (2021). Managing The Tomato Leaf Disease Detection Accuracy Using Computer Vision Based Deep Neural Network. Journal of Contemporary Issues in Business and Government Vol, 27(1).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Trivedi, N. K., Gautam, V., Anand, A.,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Aljahdali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M., Villar, S. G., Anand, D., ... &amp;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Kadry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(2021). Early detection and classification of tomato leaf disease using high-performance deep neural network. Sensors, 21(23), 7987.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Shoaib, M., Hussain, T., Shah, B., Ullah, I., Shah, S. M., Ali, F., &amp; Park, S. H. (2022). Deep learning-based segmentation and classification of leaf images for detection of tomato plant disease. Frontiers in Plant Science, 13, 1031748.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Khasawneh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N.,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Faouri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E., &amp;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Fraiwan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M. (2022). Automatic Detection of Tomato Diseases Using Deep Transfer Learning. Applied Sciences, 12(17), 8467.</a:t>
            </a:r>
          </a:p>
        </p:txBody>
      </p:sp>
    </p:spTree>
    <p:extLst>
      <p:ext uri="{BB962C8B-B14F-4D97-AF65-F5344CB8AC3E}">
        <p14:creationId xmlns:p14="http://schemas.microsoft.com/office/powerpoint/2010/main" val="427430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1541-660C-5B53-CEE1-B3162BEA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AEA22-B941-F7E7-C383-9A4455058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31136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84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F5D02-62FC-398D-F566-CCC73F98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F9CF1C-FF9B-DCF6-A451-6F140E0E59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85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B9AC1-4654-3859-1C2A-7E75BF8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05FCF-BCE5-B796-9CAF-7382F205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67" y="467208"/>
            <a:ext cx="540526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72D4-B8C0-6210-E77E-69BE951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F560-5C84-DC96-6A7B-CE64C24C0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2C54-03B8-47A7-604F-BE31566F6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 noise</a:t>
            </a:r>
          </a:p>
          <a:p>
            <a:r>
              <a:rPr lang="en-US" dirty="0"/>
              <a:t>Enhance quality by brightening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E824-CCB8-7666-E2D6-FD48DA80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Median Filter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03DFA-AF74-1828-58E5-8C30A798E0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Remove salt and pepper noise</a:t>
            </a:r>
          </a:p>
          <a:p>
            <a:r>
              <a:rPr lang="en-US" dirty="0"/>
              <a:t>Sharpen edges</a:t>
            </a:r>
          </a:p>
          <a:p>
            <a:endParaRPr lang="en-US" dirty="0"/>
          </a:p>
        </p:txBody>
      </p:sp>
      <p:pic>
        <p:nvPicPr>
          <p:cNvPr id="7" name="Picture 6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75F1BDCD-1352-1579-0260-3AF5642D5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74" y="4110837"/>
            <a:ext cx="2419492" cy="1317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FA14D-08EB-4FA2-3907-308BCDE8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5" y="3789678"/>
            <a:ext cx="2216060" cy="1638300"/>
          </a:xfrm>
          <a:prstGeom prst="rect">
            <a:avLst/>
          </a:prstGeom>
        </p:spPr>
      </p:pic>
      <p:pic>
        <p:nvPicPr>
          <p:cNvPr id="9" name="Picture 8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7B7734D0-FED0-6AD1-F058-EA52C3629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18" y="4110837"/>
            <a:ext cx="2309957" cy="131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5E478-6140-D51A-6CD7-CDF782F929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3992622"/>
            <a:ext cx="2675337" cy="14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6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72D4-B8C0-6210-E77E-69BE951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F560-5C84-DC96-6A7B-CE64C24C0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2C54-03B8-47A7-604F-BE31566F6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Enhance darker points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E824-CCB8-7666-E2D6-FD48DA80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Max Filter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03DFA-AF74-1828-58E5-8C30A798E0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Enhances the bright points/pixels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 descr="A picture containing black and white&#10;&#10;Description automatically generated">
            <a:extLst>
              <a:ext uri="{FF2B5EF4-FFF2-40B4-BE49-F238E27FC236}">
                <a16:creationId xmlns:a16="http://schemas.microsoft.com/office/drawing/2014/main" id="{16147C6B-3BF6-0B20-C5F0-0D8697884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5" y="3200400"/>
            <a:ext cx="2441274" cy="2226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E53800-B688-B288-DD5F-90DD771C7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85" y="3275867"/>
            <a:ext cx="2355011" cy="23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72D4-B8C0-6210-E77E-69BE951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F560-5C84-DC96-6A7B-CE64C24C0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DF2C54-03B8-47A7-604F-BE31566F62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Normalizes pixel values from 0 to 1 or -1 or 1</a:t>
                </a:r>
              </a:p>
              <a:p>
                <a:r>
                  <a:rPr lang="en-US" dirty="0"/>
                  <a:t>Helps in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5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𝑛𝑒𝑤</m:t>
                        </m:r>
                      </m:sub>
                    </m:sSub>
                    <m:r>
                      <a:rPr lang="en-US" sz="1800" i="1" kern="15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  <m:f>
                      <m:fPr>
                        <m:ctrlP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kern="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DF2C54-03B8-47A7-604F-BE31566F6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E824-CCB8-7666-E2D6-FD48DA80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03DFA-AF74-1828-58E5-8C30A798E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Helps in prediction</a:t>
                </a:r>
              </a:p>
              <a:p>
                <a:r>
                  <a:rPr lang="en-US" dirty="0"/>
                  <a:t>Brings all the pixels values near to mean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𝑍</m:t>
                    </m:r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  <m:f>
                      <m:fPr>
                        <m:ctrlP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−µ</m:t>
                        </m:r>
                      </m:num>
                      <m:den>
                        <m:r>
                          <a:rPr lang="en-US" sz="1800" i="1" kern="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1800" kern="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03DFA-AF74-1828-58E5-8C30A798E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1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866-0E61-D006-31E7-2FB802CC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71969"/>
          </a:xfrm>
        </p:spPr>
        <p:txBody>
          <a:bodyPr/>
          <a:lstStyle/>
          <a:p>
            <a:pPr algn="ctr"/>
            <a:r>
              <a:rPr lang="en-US" b="1" dirty="0"/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84959-B8D1-5FDC-05D8-7E357FC1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926" y="1102995"/>
            <a:ext cx="2909318" cy="581384"/>
          </a:xfrm>
        </p:spPr>
        <p:txBody>
          <a:bodyPr/>
          <a:lstStyle/>
          <a:p>
            <a:r>
              <a:rPr lang="en-US" dirty="0"/>
              <a:t>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C4053-0B92-CD62-7952-6E4E776112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244970" y="1684379"/>
                <a:ext cx="5702060" cy="3684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Reverses all pixel values</a:t>
                </a:r>
              </a:p>
              <a:p>
                <a:r>
                  <a:rPr lang="en-US" dirty="0"/>
                  <a:t>Enhance contrast</a:t>
                </a:r>
              </a:p>
              <a:p>
                <a:r>
                  <a:rPr lang="en-US" dirty="0"/>
                  <a:t>Highlight features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𝑖𝑛𝑣𝑒𝑟𝑠𝑒</m:t>
                    </m:r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1−</m:t>
                    </m:r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𝑝𝑖𝑥𝑒𝑙</m:t>
                    </m:r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i="1" kern="15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𝑣𝑎𝑙𝑢𝑒</m:t>
                    </m:r>
                  </m:oMath>
                </a14:m>
                <a:r>
                  <a:rPr lang="en-US" sz="1800" kern="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C4053-0B92-CD62-7952-6E4E77611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44970" y="1684379"/>
                <a:ext cx="5702060" cy="3684588"/>
              </a:xfrm>
              <a:blipFill>
                <a:blip r:embed="rId2"/>
                <a:stretch>
                  <a:fillRect l="-1923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195817B-294B-29E6-9AD2-3ADCA5C87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90" y="3526673"/>
            <a:ext cx="3018790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797</Words>
  <Application>Microsoft Office PowerPoint</Application>
  <PresentationFormat>Widescreen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An Efficient Machine Learning and Image Processing Based Methodology for Tomato Leaf Disease Detection and Classification </vt:lpstr>
      <vt:lpstr>Outline</vt:lpstr>
      <vt:lpstr>Importance</vt:lpstr>
      <vt:lpstr>Objectives</vt:lpstr>
      <vt:lpstr>Proposed Model</vt:lpstr>
      <vt:lpstr>Pre-Processing</vt:lpstr>
      <vt:lpstr>Pre-Processing</vt:lpstr>
      <vt:lpstr>Pre-Processing</vt:lpstr>
      <vt:lpstr>Image Enhancement</vt:lpstr>
      <vt:lpstr>Image Segmentation</vt:lpstr>
      <vt:lpstr>Feature Extraction</vt:lpstr>
      <vt:lpstr>Data Labelling</vt:lpstr>
      <vt:lpstr>Classification</vt:lpstr>
      <vt:lpstr>Classification</vt:lpstr>
      <vt:lpstr>Classification</vt:lpstr>
      <vt:lpstr>Models Evaluation</vt:lpstr>
      <vt:lpstr>Models Evaluation</vt:lpstr>
      <vt:lpstr>Models Evaluation</vt:lpstr>
      <vt:lpstr>Performance Evaluation</vt:lpstr>
      <vt:lpstr>Performance Evaluation</vt:lpstr>
      <vt:lpstr>Performance Evaluation</vt:lpstr>
      <vt:lpstr>Ranking</vt:lpstr>
      <vt:lpstr>Web Application</vt:lpstr>
      <vt:lpstr>Application</vt:lpstr>
      <vt:lpstr>Application</vt:lpstr>
      <vt:lpstr>Contribution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Machine Learning and Image Processing Based Methodology for Tomato Leaf Disease Detection and Classification </dc:title>
  <dc:creator>Arfan Shah</dc:creator>
  <cp:lastModifiedBy>Arfan Shah</cp:lastModifiedBy>
  <cp:revision>18</cp:revision>
  <dcterms:created xsi:type="dcterms:W3CDTF">2023-05-16T03:42:55Z</dcterms:created>
  <dcterms:modified xsi:type="dcterms:W3CDTF">2023-05-16T12:30:47Z</dcterms:modified>
</cp:coreProperties>
</file>