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677" r:id="rId3"/>
    <p:sldId id="583" r:id="rId4"/>
    <p:sldId id="584" r:id="rId5"/>
    <p:sldId id="675" r:id="rId6"/>
    <p:sldId id="669" r:id="rId7"/>
    <p:sldId id="680" r:id="rId8"/>
    <p:sldId id="672" r:id="rId9"/>
    <p:sldId id="670" r:id="rId10"/>
    <p:sldId id="656" r:id="rId11"/>
    <p:sldId id="657" r:id="rId12"/>
    <p:sldId id="668" r:id="rId13"/>
    <p:sldId id="678" r:id="rId14"/>
    <p:sldId id="681" r:id="rId15"/>
    <p:sldId id="679" r:id="rId16"/>
    <p:sldId id="483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5:05:02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18460 869 361 0,'0'0'49'15,"0"0"22"-15,0 0 37 0,0 0-11 0,0 0-14 16,0 0 16 0,-290-38-22-16,282 38-9 0,8 0-17 15,0 0-8-15,0 0-10 16,0 0-7-16,0 0-1 16,8-4-13-16,63-3-11 15,36 1 4-15,40-7 5 16,8-2 1-16,-4 1-10 15,-16 0 1-15,-35 5 1 16,-33 1-1-16,-31 5 2 0,-24 3-1 16,-12 0 1-1,0 0-4-15,-36 0-9 0,-79 0 2 16,-52 20 7-16,-43 3 1 16,-9-1-1-16,20 2 0 15,44-11-1-15,56-8-4 16,51-5 1-16,48 0 4 15,0 0-8-15,92 0-28 16,83 0-62-16,35 0 54 16,25 0 44-16,7-8 10 15,-19-2-10-15,-25 1-25 16,-35 9 23-16,-56 0 2 16,-51 0 1-16,-56 0 3 15,0 0-4-15,-20 0 0 16,-87 25 0-16,-44 3 23 15,-24 1-16-15,12-7-4 16,24-1-1-16,32 0-1 0,39-12 3 16,32-4-3-16,32-1 2 15,4-4-1-15,0 3-2 16,40-3-8-16,28 0 6 16,23 0 2-16,-19 0 25 15,-13 2 8-15,-23 4-5 16,-24-5 9-16,-4 3 0 15,-8 0-14-15,0-2-11 16,0-2 7-16,0 0-6 16,0 0-13-16,0 0-4 15,0 0-144-15,0 0-235 16</inkml:trace>
  <inkml:trace contextRef="#ctx0" brushRef="#br0" timeOffset="45877.83">6896 3848 261 0,'0'0'112'16,"0"0"-86"-16,0 0-6 15,0 0 30-15,0 0 37 16,0 0-24-16,0 0-11 16,-16 17 5-16,16-12 13 0,-8-5-9 15,8 1-24 1,-12-1-4-16,12 0 2 0,0 0 2 16,0 3-8-16,0-3-8 15,0 0 5-15,0 0 12 16,72 0-7-16,67 0-19 15,91 0 0-15,84-12 12 16,60-2 8-16,23-3-5 16,12 6-12-16,-15 11 4 15,-41 0 4-15,-51 0-7 16,-47 0-3-16,-80-1-4 16,-68 1-5-16,-59 0 4 15,-29 0 0-15,-19 0 12 16,0 0 9-16,0 0 3 0,0 0-18 15,0 0-12 1,0 0-2-16,0 0-5 0,0 0-28 16,0 0-134-1,-8 0-153-15,5 0-531 0</inkml:trace>
  <inkml:trace contextRef="#ctx0" brushRef="#br0" timeOffset="51638.75">8342 14706 451 0,'0'0'84'0,"0"0"-53"15,0 0 48-15,0 0 23 0,0 0-18 16,0 0-28-16,0 0-7 16,0 0 2-16,8-15-11 15,-8 15-12-15,0 0 10 16,0 0 10-16,0 0-2 16,0 0-15-16,0-5-9 15,0-12 4-15,0-2 0 16,0-9-12-16,0 1-8 15,0-6-1-15,4 2-5 16,-4-1 4-16,0 4 1 16,0-1-1-16,0 7 4 15,-28 5 4-15,-15 5-3 16,-17 9-3-16,4 3-1 16,-27 0-5-16,0 41-1 0,-21 29-1 15,9 18 0 1,3 3 1-16,25 5-2 15,27-10 0-15,8-11 1 16,32-7-1-16,0-15 2 0,0-14 0 16,24-16-2-16,36-12-3 15,7-11-2-15,17 0-10 16,7 0 8-16,13-25 10 16,-9-16 13-16,0-10-4 15,-15-9-6-15,-13-11-2 16,-7-4 0-16,-24 1-1 15,-12 11-4-15,-13 10-6 0,-11 13 7 16,0 17 3-16,0 9 0 16,0 8 0-16,0 6 10 15,0 0 2-15,0 0-8 16,0 40-4-16,0 20-8 16,0 14 5-16,0 7 3 15,0 1 2-15,0-4-2 16,0-2-2-16,0-5 1 15,12-11 0-15,20-9-9 16,-8-10-5-16,4-17-6 16,4-7-22-16,3-12-31 15,9-5-45-15,-32 0-132 16,0 0-90-16</inkml:trace>
  <inkml:trace contextRef="#ctx0" brushRef="#br0" timeOffset="51990.15">9276 14911 797 0,'0'0'135'0,"0"0"-119"15,0 0 125-15,0 0-22 16,0 0-38-16,0 0-35 0,-51-30-15 15,51 30-4 1,15-2-21-16,53-2-6 0,35-1 0 16,28-5 7-16,-3 1 15 15,11-2-9-15,-20 2-10 16,-16 2 1-16,-19-3-3 16,-17 6-1-16,-31-4-1 15,-12 6-1-15,-24-1-5 16,0-2-20-16,0 2-36 15,-48 3-52-15,-23 0-73 16,27 0-102-16,-4 0-203 16</inkml:trace>
  <inkml:trace contextRef="#ctx0" brushRef="#br0" timeOffset="52217.11">9602 14522 796 0,'0'0'68'0,"0"0"-9"16,0 0 57-16,0 0-10 15,0 0-88-15,0 0-18 16,0 105-3-16,8-17 3 16,16-3 3-16,-12 3 0 15,12-3-3-15,-13-9 3 16,1-2-3-16,-12-14-9 15,0-14-116-15,0-46-152 16,0 0-144-16</inkml:trace>
  <inkml:trace contextRef="#ctx0" brushRef="#br0" timeOffset="52727.37">10230 14043 646 0,'0'0'166'0,"0"0"-118"0,0 0 91 16,0 0-47-16,0 0-32 15,0 0-44-15,127-92-10 16,-79 157-4-16,-16 35 1 15,-5 22 10-15,-7 19 9 16,-16-9-6-16,-4-8-3 16,0-22-6-16,8-29-6 15,4-21-1-15,-8-15 1 16,4-23 0-16,-8-11-1 16,0-3 1-16,0 0 2 15,0-13 10-15,0-20-1 16,12-16-9-16,12-6-3 0,35-11 0 15,13 4-2-15,27 8-6 16,1 9 7-16,11 20-2 16,-16 18 0-1,-27 7 3-15,-21 0-3 0,-31 29-6 16,-16 25-1-16,0 11 5 16,-39 4 5-16,-53 4 7 15,-27 0-1-15,-28-4-3 16,-8-3-3-16,-40-2-41 15,-7-10-77-15,122-48-56 16,-11 1-247-16</inkml:trace>
  <inkml:trace contextRef="#ctx0" brushRef="#br0" timeOffset="53099.44">6836 14217 392 0,'0'0'224'0,"0"0"-172"16,0 0 70-16,0 0 1 16,0 0-60-16,-302 217-24 15,290-75 8-15,12 20 0 16,8 8-1-16,80-9-12 16,47-15-1-16,32-21-24 15,55-13-7-15,21-20-2 16,27-13 0-16,8-17-3 15,-8-26 1-15,16-19-88 16,-202-17-119-16,-5-13-245 16</inkml:trace>
  <inkml:trace contextRef="#ctx0" brushRef="#br0" timeOffset="53543.1">11533 13685 529 0,'0'0'220'15,"0"0"-185"-15,0 0 144 0,0 0-51 16,0 0-67-16,0 0-54 16,4-55-1-16,32 55 10 15,20 18 1-15,15 19 7 16,9 9-6-16,3 12-9 16,1 8 0-16,-9 8-1 15,-27 4-2-15,-20 8-1 16,-28 6-1-16,0 6 1 15,-4-7-1-15,-64 0-3 16,-11-11 3-16,-5-9-1 16,-11-14 0-16,11-13-2 15,5-12 2-15,7-11-1 16,5-8-1-16,19-13-1 16,24 0-23-16,24-9-132 15,0-23-297-15</inkml:trace>
  <inkml:trace contextRef="#ctx0" brushRef="#br0" timeOffset="53900.14">12034 13279 842 0,'0'0'41'0,"0"0"-36"0,0 0 46 15,0 0 8 1,-135 205-36-16,83-154-19 0,-3-15-1 16,-1-13 0-16,8-20 1 15,12-3 2-15,13 0 8 16,11-40 16-16,12-16 0 16,0-12-6-16,0 16-13 15,0 13 2-15,12 19 5 16,11 15 14-16,-3 5-1 15,8 0-9-15,16 19-10 16,4 32-8-16,19 12 3 16,-7 13 4-16,-13 1 4 15,1 1-12-15,0-1-3 16,-12-12-7-16,-28-48-152 16,-8-8-346-16</inkml:trace>
  <inkml:trace contextRef="#ctx0" brushRef="#br0" timeOffset="54457.92">13194 14360 209 0,'0'0'206'0,"0"0"-164"16,0 0 42-16,0 0 15 15,0 0 11-15,0 0 27 16,116-162-27-16,-116 125-14 16,0 1-3-16,0-5-46 15,-12 2 10-15,-36 8-10 16,-8 5 13-16,-15 18-1 15,-25 8-24-15,-19 5-18 16,-4 49-13-16,4 24 0 16,35 15 2-16,33-2-4 15,35-1-2-15,12-16 1 16,0-8-2-16,59-22-1 16,9-20-4-16,3-18 4 15,9-6-5-15,-9 0 2 0,13-40 1 16,-17-20 4-16,-7-6 3 15,-12-1-3-15,-17 9-3 16,-15 27 3-16,-8 11 0 16,-8 20 1-16,0 0-1 15,12 0-1-15,0 37-6 16,12 14-6-16,12 9 13 16,-12 2 4-16,-1 1 1 15,1-3-1-15,8-1-4 16,-8-8-1-16,8-15-27 15,-28-36-163-15,-4 0-288 16</inkml:trace>
  <inkml:trace contextRef="#ctx0" brushRef="#br0" timeOffset="56052.17">14029 13934 91 0,'0'0'133'0,"0"0"-35"16,0 0 32-16,0 0 14 15,0 0 18-15,0-181 2 16,0 149-37-16,0 10-23 15,0 10-12-15,0 6-32 16,0 6-19-16,4 0-16 16,16 55-25-16,-4 36-8 15,15 25 6-15,5 16 2 0,8-6 6 16,7-9-5 0,-7-19-1-16,4-15 0 15,-12-24-3-15,-12-22-4 0,-13-19-3 16,-11-9 0-16,0-9-2 15,0 0 12-15,0-18-4 16,0-33 4-16,-11-9-28 16,11-8 14-16,0 0 8 15,0 3-2-15,47 19-1 16,21 12 1-16,11 20 0 16,5 14 6-16,-1 0 2 15,-3 0 1-15,-9 34-1 16,-23 17-3-16,-16 6 1 15,-32 6 2-15,0 5 3 0,0-8-1 16,-36-7-1 0,-44-10 2-16,-11-6-3 0,-16-15-8 15,-9-13-29-15,-3-9-14 16,4 0-18-16,24 0-26 16,27 0-89-16,64-12-19 15,0-11-74-15</inkml:trace>
  <inkml:trace contextRef="#ctx0" brushRef="#br0" timeOffset="56528.37">15769 13433 445 0,'0'0'107'0,"0"0"-19"15,0 0 72-15,0 0-27 0,0 0-62 16,0 0-34-16,0 0-1 16,0-24-6-16,0 24-14 15,0 46-10-15,-12 34-4 16,-35 31 27-16,-21 22 24 16,9 12 8-16,11-4-17 15,0-8-1-15,28-10-22 16,16-22-3-16,4-9-11 15,0-16-4-15,72-19-3 16,19-9-1-16,17-15-1 16,11-15-1-16,20-9-3 15,-16-9 3-15,-16 0-42 16,-83-17-214-16,-12-11-479 16</inkml:trace>
  <inkml:trace contextRef="#ctx0" brushRef="#br0" timeOffset="57241.18">16727 14117 484 0,'0'0'84'16,"0"0"-3"-16,0 0 91 16,0 0-46-16,0 0-54 0,0 0-31 15,-12-55 18 1,12 32 3-16,0 4-20 0,0-4-7 16,0 1 4-16,0-2 0 15,-4-3-5-15,-8 8-2 16,-8 12-12-16,4 0-5 15,-27 7 3-15,-5 0-7 16,-31 24-9-16,-17 41-2 16,1 12-1-16,15 10 1 15,33 1 0-15,27-9 1 16,20-7-1-16,0-12-3 16,0-9 2-16,44-12-3 15,3-14 2-15,21-18-5 16,-5-7 6-16,5 0-3 15,-8-20 3-15,-5-26 2 16,-7-19-1-16,-12 0 3 0,-13 5 0 16,-3 12-2-16,-20 19-1 15,0 14 4-15,0 8-1 16,0 7-1-16,0 0 3 16,0 0-5-16,4 31-2 15,8 17-4-15,0 10 6 16,8-2 1-16,-8-3 1 15,12-4-2-15,-12-5-3 16,12-17-3-16,7-8-76 16,-19-19-103-16,0 0-257 15</inkml:trace>
  <inkml:trace contextRef="#ctx0" brushRef="#br0" timeOffset="57525.24">17120 14278 742 0,'0'0'266'16,"0"0"-161"-16,0 0 48 15,0 0-54-15,0 0-51 16,0 0-27-16,318-100-5 16,-202 83 0-16,-1 10-8 15,-8-3-3-15,-8 3-5 0,-23 5 3 16,-20-3-3-1,-13 2 0-15,-19 3-1 0,-20 0-2 16,-4 0-5-16,0-2-48 16,0 2-40-16,-48-8-50 15,13 7-133-15,-9-2-265 16</inkml:trace>
  <inkml:trace contextRef="#ctx0" brushRef="#br0" timeOffset="57769.89">17387 13874 701 0,'0'0'168'0,"0"0"-55"0,0 0 27 16,0 0-44-16,0 0-30 16,0 0-43-16,-36-47-13 15,36 75-10 1,4 22-11-16,40 18 11 0,-5 12 2 15,5 2 3-15,4 0-1 16,-5-7 0-16,-7-10-4 16,-12-17 0-16,-12-10-1 15,-12-16-4-15,0-14-64 16,0-8-144-16,0 0-361 16</inkml:trace>
  <inkml:trace contextRef="#ctx0" brushRef="#br0" timeOffset="58248.18">17669 13566 685 0,'0'0'216'0,"0"0"-165"15,0 0 100-15,0 0-63 16,0 0-62-16,0 0-19 15,175 5-3-15,-120 72 5 16,-15 16-2-16,4 13 6 16,-20-2-4-16,19-12-4 15,-19-10-2-15,-8-17-2 16,-8-17-1-16,-8-18-2 16,0-19-5-16,0-11-13 0,0 0-18 15,0-18 19-15,0-33 5 16,0-5-10-16,0-5 16 15,24 1 2-15,35 19 3 16,1 12 2-16,8 17-13 16,-9 7 14-16,-3 5 2 15,-16 0-1-15,-5 5 4 16,-3 24 6-16,-32 5-7 16,0 9-4-16,0 8 7 15,0 0-2-15,-48-3 1 16,-23-5-4-16,-20-6 5 15,7-15-5-15,-3-13-1 0,11-9-1 16,9 0-19-16,55-7-84 16,12-17-205-16</inkml:trace>
  <inkml:trace contextRef="#ctx0" brushRef="#br0" timeOffset="58555.96">18122 13047 936 0,'0'0'48'0,"0"0"-41"16,0 0 85-16,0 0-31 16,330 73-33-16,-227 18-7 15,0 20 13-15,-19 10 6 16,-13 10-20-16,-23-6-8 15,-28-5-7-15,-20-7-4 16,0-14 1-16,-32-17-1 16,-43-14-1-16,-17-11 3 15,-11-17 1-15,7-17-1 16,5-13-2-16,24-10-1 16,27 0-44-16,40-22-109 15,0-12-231-15</inkml:trace>
  <inkml:trace contextRef="#ctx0" brushRef="#br0" timeOffset="58962.94">19183 13006 616 0,'0'0'12'15,"0"0"-10"-15,0 0 44 16,0 0 27-16,0 0-38 16,-322 145-17-16,274-129 17 0,20-6 15 15,21-10-34-15,7 0-6 16,0 0 0-16,23-31 8 16,37-10-18-16,-4-8-2 15,3 6-6-15,-15 11 8 16,-16 6 13-16,-8 12 24 15,-20 9 33-15,12 5 10 16,-12 0-12-16,11 17-37 16,1 20-18-16,20 5 65 15,-8 4-11-15,0 0-13 16,4-10-29-16,-4 1-11 16,-5-13-7-16,-7-5-7 15,12 3 0-15,-4-5-4 16,-4-7-15-16,-16-10-119 15,0 0-164-15</inkml:trace>
  <inkml:trace contextRef="#ctx0" brushRef="#br0" timeOffset="59774.23">20109 14057 671 0,'0'0'150'16,"0"0"-47"-16,0 0 37 16,0 0-27-16,0 0-25 15,0 0-31-15,0 0-11 16,91-50-5-16,5 31-16 16,31 0-9-16,20 2-6 0,16 2-6 15,0 2-1 1,-32 1-2-16,-12 0-1 0,-40 4 0 15,-35-1-1 1,-40 7-1-16,-4-1 1 0,0 3-27 16,-83 0-74-16,-33 0-74 15,45 0-194-15,3 0-152 16</inkml:trace>
  <inkml:trace contextRef="#ctx0" brushRef="#br0" timeOffset="60009.5">20419 13690 700 0,'0'0'230'0,"0"0"-124"0,0 0 32 15,0 0-53-15,0 0-38 16,0 0-45-16,-12 8-2 16,12 70-1-16,40 24 1 15,3 5 21-15,1 4 9 16,-8-3-18-16,11-11 2 15,-7-4-14-15,4-22 0 16,4-14-6-16,-25-30-55 16,-23-27-165-16,0 0-446 15</inkml:trace>
  <inkml:trace contextRef="#ctx0" brushRef="#br0" timeOffset="61596.18">17637 16879 222 0,'0'0'165'15,"0"0"-70"-15,0 0 56 16,0 0 13-16,0 0-23 16,0 0-48-16,0 0-30 0,139-93-7 15,-131 90-2 1,-8-3-9-16,0 1-4 15,0 2-13-15,0-3-14 16,0 1-6-16,0-3 1 0,-8 4-5 16,-8-6-1-16,4 0 1 15,-8-4-2-15,-7 2 0 16,-17 2 0-16,-12 1 3 16,-15 9 0-16,-21 0-3 15,5 0-2-15,-4 38-1 16,7 22 0-16,17 13 1 15,43 4-2-15,24-2 1 16,0-4-3-16,0-19 1 16,59-2 2-16,25-22-4 15,-5-13-1-15,1-15 6 16,-9 0 0-16,-3-5 0 0,-17-33 4 16,5-17 5-1,-20-13-4-15,0-2-1 16,-17-4-3-16,-3 7 1 0,-4 13 1 15,0 15-2-15,8 17 4 16,-8 13-3 0,0 7-1-16,-8 2-1 0,4 0-4 15,16 38-4-15,-12 25-15 16,23 16 23-16,-11 14 4 16,8-8 0-16,-8-4-2 15,0-8-2-15,0-14 0 16,-13-14-1-16,-11-16-9 15,12-12-47-15,-12-16-18 16,0-1-72-16,0 0-188 0</inkml:trace>
  <inkml:trace contextRef="#ctx0" brushRef="#br0" timeOffset="61885.9">18392 17067 552 0,'0'0'437'0,"0"0"-396"0,0 0 113 15,0 0-15 1,0 0-75-16,0 0-59 0,290-46 14 16,-171 32 16-16,-3 1-7 15,-9 4-7-15,-8-3 1 16,-35 6-10-16,-9-5-6 15,-19 6-6-15,-16 5-2 16,-20-7-3-16,0 2-55 16,0-3-109-16,-32 6-128 15,-11-2-376-15</inkml:trace>
  <inkml:trace contextRef="#ctx0" brushRef="#br0" timeOffset="62110.78">18662 16726 697 0,'0'0'202'0,"0"0"-88"0,0 0 43 15,0 0-88-15,0 0-58 16,0 0 14-16,92 235 5 16,-49-151-7-16,5-2-15 15,-12-11-5-15,0-14-3 16,-5-15-2-16,-7-15-5 15,-8-18-31-15,4-9-62 16,-20 0-113-16,0-9-224 16</inkml:trace>
  <inkml:trace contextRef="#ctx0" brushRef="#br0" timeOffset="62550.17">19513 16143 158 0,'0'0'669'0,"0"0"-581"15,0 0 35-15,0 0-12 16,0 0-25-16,0 0-55 0,163-13-24 16,-128 113 8-1,1 17 8-15,-16-4-12 0,4-11-2 16,0-11-6-1,7-16 0-15,-15-14-1 0,4-13-2 16,-8-16 0 0,-8-21-1-16,4-11 0 0,-8 0 1 15,0 0 0-15,0-40 10 16,16-21-10-16,16-6-8 16,35-5 8-16,5 3 0 15,11 12 0-15,13 17-4 16,-5 18 4-16,-11 16 0 15,-33 6 0-15,-11 0 0 16,-16 27 0-16,-20 24-6 16,0 9 6-16,-44 12 2 15,-51-2 6-15,-28 4-5 16,-20-3-3-16,-20 0 0 16,-24-1-9-16,-24-17-71 15,128-43-132-15,-17-10-431 0</inkml:trace>
  <inkml:trace contextRef="#ctx0" brushRef="#br0" timeOffset="62874.06">16771 16414 573 0,'0'0'160'0,"0"0"-150"15,0 0 80-15,-44 162 65 16,32-43-76-16,0 16-22 16,8 8-16-16,4-1 13 15,0-11-24-15,0-20-10 16,84-16-16-16,59-26 1 15,40-22-5-15,39-21 0 16,36-23-3-16,9-3-4 16,-9-16-61-16,-191-19-163 15,1 1-283-15</inkml:trace>
  <inkml:trace contextRef="#ctx0" brushRef="#br0" timeOffset="63244.08">20260 16001 726 0,'0'0'246'16,"0"0"-206"-16,0 0 85 15,0 0-63-15,0 0-54 16,0 0 0-16,298 220 21 0,-235-104 8 16,5-1-6-16,-20-2-17 15,-13-10-1-15,-23-8-9 16,-12-8 1-16,0-12-2 16,0-20-2-16,-12-19 1 15,-39-16-1-15,-13-18-1 16,-7-2 0-16,-1 0-7 15,16-36-57-15,9-24-81 16,43 23-182-16,4-7-189 16</inkml:trace>
  <inkml:trace contextRef="#ctx0" brushRef="#br0" timeOffset="63575.91">20784 15745 547 0,'0'0'365'16,"0"0"-355"-16,0 0 44 16,0 0 27-16,0 0-63 15,0 0-12-15,0 0 0 16,-179 74 25-16,148-57-7 16,7-12-18-16,12-5-3 15,12 0 0-15,0-19 16 0,0-22 24 16,8 0-43-1,32 8-1-15,3 11 1 0,-15 14 3 16,4 8 0-16,-8 0 3 16,12 10 5-16,-1 24-6 15,1 13 8-15,8 2 15 16,-1-5-15-16,-7-1-8 16,0-4-5-16,-8-7-3 15,4-14-70-15,-20-18-118 16,-12 0-284-16</inkml:trace>
  <inkml:trace contextRef="#ctx0" brushRef="#br0" timeOffset="64309.57">21496 16502 292 0,'0'0'264'16,"0"0"-218"-16,0 0 77 16,0 0 7-16,0 0-30 15,0 0-19-15,0-111-3 16,0 94-9-16,0 3-6 15,0-5-11-15,0 1 1 16,0-2-4-16,0 4-2 16,0 1-17-16,-24 10-14 0,0 5-8 15,-12 0-2 1,-8 0-6-16,-7 42-2 0,3 10-2 16,-8 9 4-16,33 2 0 15,23 0-1-15,0-6 1 16,0-9-1-16,0-6-1 15,0-13-1-15,23-7 1 16,21-13 0-16,-8-9-1 16,4 0-6-16,-5 0 2 15,17-31 2-15,-4-20-3 16,-8-14-2-16,3 2 8 16,-7 9 2-16,-4 14 1 15,-20 18 0-15,-8 7 3 16,-4 13 1-16,8 2 6 0,-4 0-7 15,8 0-4 1,11 31-14-16,1 11 14 0,8 8 2 16,-8 0-1-1,8 1-1-15,-9-6-1 0,1-7-8 16,-8-2-61-16,16-19-37 16,-8-6-73-16,-12-11-146 15,0 0-367-15</inkml:trace>
  <inkml:trace contextRef="#ctx0" brushRef="#br0" timeOffset="64778.58">22553 16267 872 0,'0'0'52'0,"0"0"25"16,0 0 67-16,0 0-45 15,0 0-43-15,0 0-21 16,0-106 2-16,0 84 0 16,0 0-12-16,0 0-5 15,0 1-1-15,0 1-1 16,0 1-2-16,-8 7-4 16,-16 3-2-16,0 9 5 15,-12 0-6-15,-11 0-4 16,-9 23-5-16,-4 35-2 15,5 8 0-15,27 3 0 0,16-3 1 16,12-13 0 0,0-5 1-16,0-14-2 0,40-9 0 15,3-12 1 1,13-13-2-16,-16 0-1 0,7 0 4 16,-3-23 0-16,-8-3 5 15,-12-2-1-15,-4 14-1 16,-16 7 0-16,4 7-3 15,-8 0 0-15,11 3-5 16,1 35-4-16,4 6 6 16,4 2 2-16,4-3 1 15,0-4-7-15,0-15-56 0,-12-7-54 16,0-17-58 0,-12 0-211-16,0 0-401 0</inkml:trace>
  <inkml:trace contextRef="#ctx0" brushRef="#br0" timeOffset="65513.39">23045 15689 549 0,'0'0'208'0,"0"0"-158"0,0 0 85 16,0 0-54-16,0 0-39 16,0 0-33-16,0 0 4 15,24-23 29-15,-24 23-10 16,0 0-7-16,0 0 8 15,0 0-10-15,0 0-12 16,0 0-5-16,0 0-6 16,0 0-1-16,0 0-3 0,0 0 4 15,0 0 0 1,0 0 4-16,0 0 10 0,0 0 17 16,0 0-9-1,8 23-22-15,8 37 3 0,4 23 0 16,4 16 5-16,0 12-6 15,11 0 1-15,-3-11-2 16,4-13 0-16,-8-18-1 16,-8-15 0-16,-8-20 0 15,-12-15 0-15,11-10 1 16,-11-9 0-16,0 0-1 16,0 0 3-16,0-9 4 15,0-33 4-15,0-18-8 16,0-14-3-16,0-17-1 0,56-5 0 15,8 17-1 1,3 19-1-16,17 23 3 0,-5 25-9 16,-7 12 4-16,-5 0 5 15,-7 7 0-15,-28 35-1 16,-20 19-6-16,-12 11 7 16,0 0 0-16,-12-2 2 15,-52-12-1-15,0-13 2 16,-15-6 0-16,-4-14-2 15,-21-12 1-15,13-9 1 16,-5-4 1-16,13 0 0 16,15-8-4-16,33-26-3 15,27-11-108-15,8 19-157 16,0-11-629-16</inkml:trace>
  <inkml:trace contextRef="#ctx0" brushRef="#br0" timeOffset="65863.97">23848 15555 857 0,'0'0'86'15,"0"0"-16"-15,0 0 51 0,0 0-72 16,0 0-44 0,0 0 5-16,0 0 7 0,-163 110-3 15,80-90-6 1,3-11-6-16,13-9 0 0,19 0 2 15,20 0 15 1,8-37 9-16,20-6-17 0,0-2-7 16,0 8 8-1,24 8 6-15,12 12 8 0,-4 17-6 16,3 0-12-16,1 0-3 16,12 26 2-16,-4 16 8 15,-5 1-2-15,5 8 1 16,-8-3-7-16,0-4-7 15,-1-3 0-15,1-3-2 16,-4-3-25-16,-32-31-114 16,0 2-273-16</inkml:trace>
  <inkml:trace contextRef="#ctx0" brushRef="#br0" timeOffset="66377.48">24468 16134 486 0,'0'0'191'0,"0"0"-147"15,0 0 132-15,0 0-60 16,0 0-45-16,0 0-19 0,103-131 0 15,-91 105 7 1,-12 4-13-16,0 4-6 0,0-1 8 16,0 2-4-16,-36 8-4 15,1 9-18-15,-9 0-9 16,-16 0-1-16,1 34-11 16,-9 28-1-16,9 11 0 15,23 2 0-15,12 1 1 16,24-9-1-16,0-16 0 15,0-17 0-15,0-7-2 16,16-21 0-16,28-6-1 16,11 0 0-16,-3-6 1 15,4-33 0-15,-1-4-2 16,-3-7-4-16,-8 17 7 0,-9 11 1 16,-23 16 0-1,0 6 1-15,0 0-2 0,8 9 0 16,-4 29-10-16,8 6 11 15,-4 4 3-15,-5-2 2 16,5-7-4-16,-4-5-1 16,-8-8-8-16,-8-11-109 15,0-15-68-15,0 0-175 16</inkml:trace>
  <inkml:trace contextRef="#ctx0" brushRef="#br0" timeOffset="76111.98">8144 15955 181 0,'0'0'133'16,"0"0"-78"-16,0 0 40 15,0 0 16-15,0 0-40 16,0 0-34-16,0 0-1 16,0 0-3-16,12 0-6 0,-12 0-5 15,0 0 8-15,0 0 16 16,0 0-1-16,0 0-16 16,0 0-6-16,11 0 4 15,9 0-6-15,8 0-14 16,16-3-4-16,27 1 12 15,-3-2-8-15,3-1-4 16,13-3-1-16,7-1 0 16,17-1-2-16,7 5 4 15,20-3 3-15,-4 7-2 16,12 1-2-16,16 0-1 16,-16 0-1-16,8 0 0 0,-12 0 0 15,0 0 0 1,0 0 0-16,1 0-1 0,11 0 2 15,-20 0-1-15,32-5 1 16,0-8-2-16,11-2 0 16,1-3 0-16,0-1-1 15,-8 2 0-15,-16-3 0 16,-4 6 1-16,-16-3 0 16,-16 8 1-16,5 3-1 15,-17-3-1-15,4 5 1 16,-4 0 0-16,13 4-1 15,-1 0-2-15,0 0 3 16,-7 0-1-16,-13 0 1 16,-4 0 1-16,1 0-1 0,-9 0 1 15,12 0 0-15,-3 0 0 16,11-2 0-16,-7 2 0 16,7-3-1-16,4-1 0 15,-3 4 0-15,-9 0 0 16,-4 0-1-16,-11 0 1 15,-9 0 0-15,1 0 0 16,-1 0 0-16,9 0 0 16,-1 0 0-16,-3-5 1 15,11-3-2-15,-3-1 2 16,-1 4-1-16,-3-4 0 16,-9 1 0-16,1 1 0 15,-13 2 0-15,9 1 0 0,-9 0 1 16,-3 3-1-16,12-7 1 15,3 3-1-15,1 1 0 16,19 1-1-16,-19-4 1 16,19 1 0-16,-19 0-1 15,19 1 1-15,-16-7 0 16,5 7-1-16,-1-4 2 16,1 1-1-16,3-1 0 15,-11 1 0-15,11-7 0 16,-3 4 1-16,-1-1 0 15,5-1-1-15,19-4 1 16,-8 1 0-16,1 2-1 16,-5-7 1-16,-7 1-1 0,-17 2 2 15,1 4-1 1,-21-3 0-16,-7 2 5 16,-8 1 1-16,24 6 8 0,-17-4-4 15,9 5-8-15,8-3-3 16,3 3 0-16,9 0-1 15,-1 4 1-15,-3 1 0 16,-16-6 0-16,-5 7 0 16,-11-4 0-16,-8 2 1 15,0-2 0-15,4 1 1 16,3-1-2-16,5-3 1 16,0 1-1-16,8 2 0 15,-5-3-1-15,-7 4 1 16,4-4 0-16,-12 2 0 0,0 2 0 15,-5 3 2-15,-3-7 0 16,8 1-2-16,8 2 1 16,4-4-1-16,0 1-1 15,-1 3 1-15,-11-2-1 16,0 1 1-16,-16 2 0 16,-4 3 0-16,4 1 0 15,-8 0 2-15,0-6 0 16,12 6 3-16,0-2 3 15,-12-3-6-15,12 1-2 16,-12 1 0-16,0 0 1 0,12-2 1 16,-12 1 1-1,0-1 9-15,0 2 5 0,7-3 1 16,-3 2-10-16,4 0-3 16,-4-2 0-16,4 2-2 15,-4-3-3-15,8 4 1 16,8-4 1-16,-4 0-2 15,4-2 0-15,4-4 0 16,0-1 0-16,-1-5 0 16,21-2 1-16,-16 1 0 15,4-3 0-15,-4 0 0 16,3-2 1-16,1 4-2 0,-4-6 2 16,4 5-2-1,-8 1 0-15,-9-5 0 0,5 3 2 16,-8 1-2-16,0 0 2 15,0 2 4-15,8-3 3 16,-8-6-4-16,12-7 1 16,0-9-2-16,3-4-3 15,17-5-1-15,-8 1 1 16,0-5 0-16,-5 7-1 16,-3 11 0-16,-4-2 1 15,-16 8 2-15,16 0 0 16,-12 8 7-16,0-3-2 15,12-2-2-15,-13-2-4 16,1-2-1-16,0-4 0 16,0-2-1-16,0-3 0 0,0 2 2 15,0 2-1-15,-4 2 0 16,-4 1 4-16,4 1-4 16,-4 5 4-16,4-3-3 15,-8 5-2-15,0-8 0 16,0-3-1-16,0 12 1 15,12 0 2-15,-12 2-2 16,0 1 0-16,12-1 1 16,-12 4-1-16,0-3 0 15,0 1-1-15,0-1 0 16,0-3 1-16,0 4 1 16,0-4-1-16,0 0-2 15,0 2 0-15,0-1 2 0,0-2 2 16,0 5-1-16,0-6-1 15,0 2 1-15,0 4 0 16,-12-6-1-16,12 1 0 16,-12 1 1-16,0 0 1 15,0 1-1-15,-8-6 0 16,4 7 0-16,-8-3 1 16,0 5-1-16,-7-3 1 15,-5 3-2-15,4 3 0 16,-4 1 3-16,-3 3 0 15,-5 3-2-15,0-3 0 16,-15 3-1-16,-25-3 0 0,5 1 1 16,-5-2-1-1,1 1 0-15,3 2 0 0,9 1 0 16,-1 0 0-16,-7-3 0 16,11 4 1-16,-3-2-1 15,-9-2 0-15,-3 2 0 16,-21-4 0-16,-3 0 0 15,-8 0-1-15,0 0 1 16,-5-1 0-16,25 6 0 16,4 0 0-16,7 1 0 15,-7 1 0-15,19 0 0 16,-19 2 0-16,7 3 0 16,-7-3 0-16,-4 3 0 15,-9 3 0-15,-11-6 0 0,-4 7-1 16,-8-2 1-16,8 1-2 15,-5-1 1-15,5 5 0 16,16-3-1-16,-4 3 1 16,-9 0 0-16,21 0 0 15,-8 0 1-15,19 0 0 16,-7 0 0-16,-5 0 0 16,5 0 0-16,8 0-2 15,-9 0 0-15,13 0 0 16,-17 3-3-16,5 11-4 15,-4-1 4-15,-9-2 0 16,-3 6 4-16,-32-4 1 0,0 6-1 16,-16-4 2-1,-16 2-2-15,-4-6 1 0,-4 1 0 16,4 2 0 0,-7-6 0-16,7-1 0 0,0-3 1 15,0 0 0-15,0-2-1 16,0 1 1-16,8 1-1 15,20-2 2-15,4-2-1 16,28 3-1-16,0 5 0 16,8-2 0-16,3 2 0 15,-3 7-1-15,-8-4-2 16,-4 1 3-16,-17 6-4 16,-7-3 3-16,-8 8 1 15,0-6 0-15,12 7 0 16,8-2-1-16,4-8 0 15,8 8 0-15,7-5 1 0,5-5 0 16,4 1-1-16,-4 1 1 16,3-4 0-16,9 3-1 15,3-9 2-15,9 6-1 16,4-3 0-16,-1-1 0 16,-3-1 1-16,-13 6-1 15,1-2 1-15,-20 4-1 16,-13-4 0-16,-11 5 0 15,12 1-1-15,-4 2 0 16,4-3-1-16,12 3-10 0,11-5 5 16,17 5 6-1,-4-4 0-15,7 1 1 16,-3-1 1-16,11 0-1 16,-3 2 0-16,-1-1 0 0,-3 6-1 15,11-6-1-15,-19 8 1 16,23-4 1-16,5 2 0 15,-5 2 0-15,-3 0 0 16,-9 7 0-16,-3 2 0 16,-9 1 0-16,1 4 0 15,7-4 0-15,17 2 0 16,15 2 0-16,9-5-3 0,7 7 1 16,0-1 0-1,-8 9 2-15,9-2 0 0,-13 3 0 16,12 8 0-16,0-4 0 15,-7 1 1-15,15-1-1 16,-4-3-1-16,20 3 1 16,0-5-1-16,0 2 1 15,0 0 0-15,12 3 0 16,-8 0-1-16,4 0 1 16,-8 9 0-16,1 5 0 15,-1 11 0-15,-12 1 0 16,4 3 0-16,-4-6 0 15,12-1 0-15,12-4 1 16,0-1-2-16,0-9 1 0,0-3-2 16,0-5 2-16,24-1 0 15,0-7 0-15,0 6 0 16,7-3-1-16,5 0 0 16,0 1 1-16,32 0-1 15,-9-3 1-15,1 3-1 16,19-3 1-16,-7-2-2 15,-5-4 1-15,-3 1 2 16,-8-5-1-16,-1 4 0 16,-3-7 0-16,3 2 0 15,5-6 0-15,0-6 0 16,-5-1-2-16,17-10-6 16,7 3 2-16,17-3 3 15,7-3 2-15,0-1 1 16,5-2 0-16,-13 6 1 15,-4-1 1-15,13 0-1 0,-13-1-1 16,-7-1 1-16,7 0 0 16,-8-1-1-16,1 3 0 15,-13-1 1-15,-15-2 0 16,4-1-1-16,-13-2 0 16,-11 4 0-16,8-4 0 15,-8 4 0-15,11-4 1 16,9-3 0-16,3 3 0 15,1-3-1-15,8 0 0 16,-9 0-1-16,9 0 1 0,-21 0 1 16,1 0-1-1,-16 0 2-15,-16 0-1 0,-4 0 0 16,-12 0 0-16,0 0-1 16,0 0 2-16,0 0 0 15,0 0-1-15,0 0 2 16,0 0-3-16,0 0 0 15,0 0-3-15,0 0 3 16,0 0-1-16,0 0-20 16,0 0-189-16,0 0-508 15</inkml:trace>
  <inkml:trace contextRef="#ctx0" brushRef="#br0" timeOffset="80034.84">24126 15109 269 0,'0'0'99'0,"0"0"-75"16,0 0 60-16,0 0 40 15,0 0-7-15,0 0-25 16,0 0-22-16,0 0 5 16,0-13-9-16,0 13-16 15,0 0-14-15,0 0 1 16,0 0-7-16,-12 0-7 16,-8-1-6-16,-3-2-4 15,-13 3 1-15,4 0 2 16,-28 0-3-16,-23 0-6 15,11 0-5-15,-31 0-1 16,12 0-1-16,-17 0 0 16,5 0 0-16,-12 0 1 15,8 0 1-15,-9 0-1 0,1 0 0 16,8 0-1-16,0 0 0 16,3-5 0-16,-11 4 1 15,-4-3-1-15,-16 0 0 16,4 4 0-16,-9 0 0 15,13 0 1-15,8 0-1 16,4 0 0-16,12 0 0 16,-5 0 0-16,13 0 0 15,-8 0 0-15,-5 0 0 16,-7 0 0-16,0 0 1 16,-12 4-1-16,-1 1 1 0,-3 4 0 15,-8-1-1-15,12 2 0 16,-4-6-1-16,-4 7 1 15,16 0-2-15,-1 6 2 16,5 3 0-16,-4 0-1 16,4-2 1-16,-8 7-1 15,11-3 2-15,-11 1-1 16,4 2 0-16,-8 1 0 16,-4-4 0-16,-5 2 0 15,-3-2-1-15,8 0 0 16,16-6 1-16,-4 1 0 15,4-4 0-15,-5-1 0 16,5-3 0-16,-12 8 0 0,20-4 1 16,-9 1-1-16,33 3 0 15,-8 3 0-15,31 1-1 16,0-2 1-16,5 10-2 16,11-6 2-16,-4 5 0 15,-11 3 0-15,3-3 1 16,-8 4-1-16,-3 0 0 15,-1 0 0-15,5 5 0 16,-5 3 0-16,21 9-1 16,-9 4 1-16,8 4 0 15,5 1-2-15,-5 7 2 16,8-1-1-16,-4-4 0 0,9 0 0 16,3-9 1-1,16-3-2-15,-4-4 0 0,20 0 1 16,-4 4 0-16,4 1-2 15,0-1 2-15,0 5 0 16,0 3-1-16,0 2 2 16,0 5 1-16,0-3-1 15,0-2 0-15,0-3 0 16,12-4 1-16,0 0-1 16,12 0-1-16,0-7 1 15,11-6 0-15,9-1 0 16,4-6-1-16,3 0-5 15,17 1 2-15,11-4 4 16,-7-3 1-16,19-7 0 0,-7 3-1 16,11-2 0-1,-3 0 0-15,11 1 1 0,4-3 0 16,-3 2 1-16,-1 0 2 16,4 0-3-16,0 1-1 15,9-6 0-15,-1 1 1 16,0-8-1-16,0 5-6 15,-7-4 6-15,-5 1 5 16,-20 5-5-16,13 1 1 16,-5 2 0-16,5 5 0 15,-5-1-1-15,16 1-1 16,-3 0 1-16,-1 6-2 16,4-14-1-16,-3 2 2 15,11-3 1-15,-12-5 0 16,-8-8-1-16,1 0 0 0,7 0 1 15,4 0 0-15,9 0 0 16,11 0 0-16,-8 0 0 16,8 0 0-16,12 0-1 15,4 0 1-15,4-4-1 16,-8-3 2-16,-19-1-1 16,-1 6 0-16,-4 0 1 15,0-6-1-15,1 2 0 16,-1-2 0-16,4-2 0 15,20 1-1-15,-12-6 1 16,4 3 0-16,-3 1 1 16,11-10-2-16,-8 3 1 0,-8-2 0 15,-4-2 1-15,-15 7 0 16,-9-4-1-16,-12 7 0 16,-15-5 1-16,3 5-1 15,1 3 1-15,-4-1-1 16,-1 2 0-16,-15-1 0 15,3 0 2-15,-7 0-2 16,8 3 2-16,-9-3-1 16,1 1 0-16,-4-2 0 15,3-4 0-15,13-3 0 16,0-2-1-16,11 0 0 16,9 0-1-16,-1 1 1 15,-19-1-1-15,19-4 1 0,-27 5-1 16,-8-1 1-16,3-1 0 15,-11 4 1-15,-12-2 0 16,0-2-1-16,8 1 1 16,-9-1-1-16,21-3 0 15,-4-1 0-15,4 2-1 16,3-3 1-16,21 3 0 16,3-1-4-16,-11 6 3 15,8-3 1-15,-21 2-1 16,-11 1 1-16,-12 1-2 15,12-2 0-15,-5-3-1 16,-3 0 1-16,8-9-1 16,-4 3 3-16,11-6 0 0,-19 2-1 15,0-7 0-15,-20 4 2 16,8 0-1-16,-4-5 0 16,4 4-1-16,0 1 1 15,-8-6 2-15,8-1-1 16,8 0 0-16,3-10-1 15,9-1 0-15,-8 1 2 16,0 0-2-16,0 0 0 16,-8 3 1-16,-4 4-1 31,-5-5 0-31,-7 6 1 0,0-1 0 16,0-4 0-16,0 5-1 0,0 2 0 0,0 2 2 15,0 4 1 1,0-2-2-16,-19 1 6 0,-17-6 0 15,0-1-2-15,-4 4-5 16,9 6 0-16,7-4 2 16,4 10-2-16,4-4 0 15,4 2 1-15,0 1-1 16,-8 1 1-16,8-6-1 16,-4 5 0-16,-3-6 0 15,7 5 1-15,-12 0 0 16,4 2 0-16,-4 1 1 15,-4 4-1-15,4 1 0 16,1 1 0-16,3 3-1 16,-4 4 2-16,12-1 0 15,-12 1 0-15,0 2-1 0,4 0-1 16,-3 0 1-16,7-1 0 16,-8 1 3-16,4-6-1 15,-4 4 1-15,-8 1 0 16,8 0-1-16,-3-2 0 15,-5 5 0-15,8 3 3 16,-12-1 2-16,16 0-1 16,4 2 0-16,-3-3-3 15,3 7 4-15,4-7-2 16,-8 5 0-16,-4 1 0 0,8-6 1 16,-16 6 3-1,13-5 0-15,-9 5-1 0,-4-2-3 16,8 0-1-16,8 4 0 15,-8 0-3-15,4 0 0 16,9 0-2-16,-1 0 3 16,12 0-3-16,0 0-2 15,-12 0-1-15,4 0-11 16,-16 8-57-16,8 1-52 16,-20 1-267-16</inkml:trace>
  <inkml:trace contextRef="#ctx0" brushRef="#br0" timeOffset="86970.93">1333 15259 478 0,'0'0'204'0,"0"0"-171"15,0 0 64-15,0 0-7 16,0 0-23-16,0 0-21 15,0 0-15-15,-24-30 0 16,24 30-7-16,0 0-24 16,0 42 4-16,12 17 1 15,23 15 4-15,1 6-1 16,12 2-2-16,-4-5-2 0,3-12-3 16,-11-5 0-1,-12-6 0-15,-4-3 0 0,-8-12-1 16,-12-10 0-16,0-18-1 15,0-3 2-15,0-5-1 16,0-3 5-16,0 0 10 16,0 0 30-16,0-17-17 15,-24-25-19-15,-12-11 1 16,4-9 0-16,-4-11-7 16,5-7-2-16,-9-2-1 15,16 0-1-15,4-6-2 16,20 14 3-16,0 1-3 15,0 10-2-15,12 12 2 16,24 10 0-16,8 8-5 16,-9 11 8-16,21 5-4 15,-4 0 4-15,3 6 0 16,5 5 0-16,-16 6 0 0,-9 0 0 16,-19 0 0-16,4 6-2 15,4 30-2-15,-12 11 3 16,-12 14 1-16,0-1 3 15,0 5-1-15,-12 1-1 16,-24-10 0-16,-11-3 0 16,-21-2 1-16,-23-5-2 15,-17-8 0-15,1-7 0 16,4-6-1-16,23-13-5 16,33-5 0-16,35-7-4 0,12 0 8 15,0 0-9-15,55 0-30 16,41 0 41-1,23-13 1-15,4 7 7 0,-28 6-6 16,1 0 3-16,-5 0-1 16,-11 0 5-16,-17 2-4 15,-7 15 2-15,-12-2-7 16,-17 4 1-16,-3-4-1 16,0 2 2-16,-4-8 0 15,-8 1-2-15,0-1-4 16,-12-9-1-16,0 8-15 15,0-6-21-15,12 3-63 16,-12-5-141-16,12 0-227 16</inkml:trace>
  <inkml:trace contextRef="#ctx0" brushRef="#br0" timeOffset="87182.42">2624 15495 715 0,'0'0'231'15,"0"0"-226"-15,0 0 60 16,0 0 36-16,0 0-51 0,0 0-50 16,28-18-3-16,-28 18-11 15,0 0-90-15,0 0-272 16</inkml:trace>
  <inkml:trace contextRef="#ctx0" brushRef="#br0" timeOffset="87576.34">2882 14899 550 0,'0'0'178'0,"0"0"-138"0,0 0 89 16,0 0-33-16,0 0-41 15,0 0-41-15,48 14 16 16,8 40 19-16,-5 20-12 15,5 8-15-15,0 2 8 16,-9 2-20-16,-7-6 3 16,4-12-7-16,-20-8-4 15,-1-9-2-15,-11-17 2 0,-4-6-1 16,-4-13-1 0,-4-10-4-16,0-5-1 0,0 0-16 15,0-5-21 1,0-36-101-16,0 16-166 0,0-6-325 15</inkml:trace>
  <inkml:trace contextRef="#ctx0" brushRef="#br0" timeOffset="87908.39">2874 14875 253 0,'0'0'304'0,"0"0"-197"16,0 0 92-16,0 0-35 15,0 0-58-15,0 0-54 16,0 0-19-16,-27-64-13 16,31 63-11-16,39-7-5 15,17 3 5-15,11-3-1 16,9 2-5-16,23 0-2 15,4-1 5-15,9 3-4 16,-1-4 1-16,-32 8-3 16,-3 0-2-16,-32 0-2 0,-13 0-13 15,-23 10-66 1,-12 24-110-16,0-17-130 0,-12 2-99 16</inkml:trace>
  <inkml:trace contextRef="#ctx0" brushRef="#br0" timeOffset="88125.11">3049 15384 791 0,'0'0'161'0,"0"0"-137"16,0 0 47-16,0 0-19 0,326-45-12 15,-235 28-5 1,-19 2-1-16,-16 5-9 0,-21 6-22 15,-11 4-3-15,8 0-12 16,-16 0-50-16,4 20-72 16,-20-9-148-16,0 5-197 15</inkml:trace>
  <inkml:trace contextRef="#ctx0" brushRef="#br0" timeOffset="88355.99">3387 15759 721 0,'0'0'77'0,"0"0"-17"15,0 0 71-15,0 0-39 16,0 0-25-16,0 0-17 0,103-29-3 16,-55 24-5-16,8-4-22 15,3 0-16-15,25-2-3 16,-5 4-1-16,5 3-2 15,-5 4-5-15,5-5-26 16,-73 5-116-16,-3-3-218 16</inkml:trace>
  <inkml:trace contextRef="#ctx0" brushRef="#br0" timeOffset="88685.72">4134 15288 696 0,'0'0'153'15,"0"0"-100"-15,0 0 93 16,0 0-40-16,0 0-71 16,0 0-18-16,0 0 3 15,207-26 4-15,-124 13-2 16,9 1 2-16,3 3 1 0,8-4-12 16,1 4-13-16,-21 9-4 15,-71 0-63-15,-12 0-327 16</inkml:trace>
  <inkml:trace contextRef="#ctx0" brushRef="#br0" timeOffset="88862.4">4623 15493 874 0,'0'0'92'15,"0"0"-62"-15,0 0 72 16,326 0-63-16,-255-12-27 15,-3 4-12-15,-13 7-4 0,-55 1-89 16,0 0-325-16</inkml:trace>
  <inkml:trace contextRef="#ctx0" brushRef="#br0" timeOffset="94992.34">20605 13359 276 0,'0'0'127'16,"0"0"-120"-16,0 0 4 0,0 0 53 16,0 0 23-1,0 0-32-15,0 0-13 16,0-51 17-16,0 47 3 0,0 4-7 16,0-4-3-16,0 4-4 15,0 0-16-15,0-7-13 16,0 5-2-16,0-4-7 15,-31 0-2-15,-9-2-2 16,-16-1-6-16,1 0 1 16,-9 5-2-16,-3 4 1 15,-1 0 0-15,8 0 1 16,-7 8-1-16,7 20-1 16,-11 6 1-16,15 11 0 15,4 6 0-15,9 3 1 16,-5 12 0-16,16 2-1 15,-4 0 3-15,9 11 3 16,-5 1 1-16,-4 12-2 16,4 10 1-16,-7 4 2 15,-5 10-2-15,8-10-3 16,0-7-2-16,24-6 2 0,12-19 1 16,0-9 7-16,0-10 3 15,0-10 1-15,24-7-7 16,60-6-2-16,7-6-3 15,4-4 16-15,21-7-10 16,3-1-3-16,-4-2 2 16,0-2-1-16,-7 0-3 15,-5-1-3-15,0-7 3 16,5-2-2-16,-5 0 0 16,12 0-2-16,-12 0 0 15,-7 0 2-15,-5-25 2 16,-7-15 0-16,-13-11 0 15,9-23 2-15,-21-9 7 0,-11-13 2 16,-4-14-6-16,-5-3-2 16,-7-5-7-16,4 9 5 15,0 3-5-15,-24 9 0 16,-4-2-1-16,-8 0 1 16,0-8 21-16,-68-4 0 15,-23 8-3-15,-29 10-10 16,1 21 0-16,8 21-5 15,4 12-3-15,39 20-1 16,32 9-4-16,13 10-35 0,-1 0-81 16,24 0-139-1,0 19-299-15</inkml:trace>
  <inkml:trace contextRef="#ctx0" brushRef="#br0" timeOffset="95959.29">21774 12376 257 0,'0'0'7'15,"0"0"39"-15,0 0 36 16,0 0 79-16,0 0-32 15,0 0 4-15,0 0 19 16,95-171-74-16,-95 158-16 16,0 2-12-16,0 7-15 15,0 4-1-15,0 0-9 16,0 0-13-16,0 0-12 16,-36 0-12-16,-11 38 12 15,-21 16 2-15,9 8-2 16,11 9 0-16,12-6 0 15,24-1 0 1,12-8 0-16,0-5-1 0,24-5-4 16,36-12 3-16,11-4 1 0,9-16-5 15,3-7 6-15,-3-7 0 16,-13 0 0-16,-19 0 8 16,7-20-4-16,-19-18 1 15,-12-13-5-15,-24-13 0 16,0-5 0-16,0 1 0 15,-24 0-1-15,-31 8 2 16,7 9 1-16,-12 3 1 16,-7 4 4-16,7 11 0 15,0 0-5-15,5 15 0 0,31 9 1 16,4 4-3 0,20 5 0-16,0 0-11 0,0 0-23 15,0 0-59-15,44 15-3 16,39 13-125-16,-51-23-19 15,4 2-110-15</inkml:trace>
  <inkml:trace contextRef="#ctx0" brushRef="#br0" timeOffset="96687.23">22624 12024 670 0,'0'0'122'0,"0"0"-122"16,0 0 86-16,0 0-10 0,0 0-65 15,0 0-6-15,103 71 16 16,-91-21 24-16,0 6-3 16,0 4-18-16,-12 0-5 15,0 0 10-15,0-1-8 16,0-14-9-16,0-3-8 15,0-5 1-15,0-14-4 16,-12-1 0-16,4-13 1 16,4-1-1-16,-4-8 2 15,8 0 1-15,0 0 1 0,0 0 13 16,0-26 28 0,0-23-39-16,0-12-4 0,0-21-1 15,0-7-2-15,24-1 0 16,20 6-1-1,4 4-2-15,-1 15 2 0,1 5 2 16,-4 11 0-16,0 13 1 16,-17 11 2-16,5 7 5 15,-8 6-4-15,4 4-5 16,4 3-1-16,23 5-5 16,17 0 6-16,23 0-1 15,8 0 1-15,25 0 0 16,-13 19 0-16,-20 5-2 15,-15 11-2-15,-29 0-2 16,-31 9 1-16,-20 5-3 16,0 2 8-16,-79 1 3 0,-41 2 6 15,-19-6-6-15,-12-4 0 16,12-11-1-16,24-11 0 16,32-9 0-16,47-9-2 15,16 1 1-15,20-3-1 16,0-2-6-16,0 13-5 15,56 4 11-15,35 8 0 16,4 2 6-16,25 2 2 16,-9 1-5-16,-16-7 1 15,-15-3-3-15,-5-1-1 16,-19-7 2-16,3 5-1 16,1-6-1-16,-4 0 0 15,3 1-1-15,-3 1-2 16,-20-6-50-16,-36-7-189 0</inkml:trace>
  <inkml:trace contextRef="#ctx0" brushRef="#br0" timeOffset="98428.15">7114 15452 364 0,'0'0'122'0,"0"0"-101"16,0 0 51-16,0 0 8 16,0 0-34-16,0 0-25 15,0 0 17-15,16 0 38 16,8 0-14-16,-4 0-19 16,4 0 2-16,8 0 3 15,15 0-16-15,5 0-11 16,4 0-11-16,27 0-6 15,8 0-2-15,25 0 0 16,15-7 0-16,16 3 1 16,16-7 0-16,16 3 17 15,19 4 8-15,13-1 1 0,19 5-7 16,-7 0-12 0,31 0-7-16,5 0-1 15,23 0 1-15,8 0-3 0,12 0 1 16,0 0-1-16,4 0 1 15,-16-5 0-15,-20-13-1 16,-4 3 1-16,13 2 0 16,3 4 2-16,12 4 10 15,16-3-3-15,4 4-5 16,-8-1-4-16,-4-4 3 0,-24 0-2 16,-32-4-1-1,-43-2 3-15,-32 1 2 0,-32 0 9 16,-12-1-5-1,-8 2-5-15,8 4-4 0,12 0 0 16,4 4-1-16,-3 1-1 16,-13 0-1-16,-24 4 1 15,-27 0-1-15,-9-1 2 16,-19 1 0-16,-12-6 2 16,-13 6-1-16,-3-2 1 15,4 2-1-15,8-3 0 16,-4 3 0-16,-4 0-1 15,-5 0 1-15,-7-3-1 16,-12 0 5-16,0 0 9 0,0 0 17 16,0 3 2-16,0 0-9 15,0 0-14-15,0 0-10 16,0 0-3-16,0 0-3 16,0 0-25-16,0 0-86 15,0 0-136-15,-24 3-239 16</inkml:trace>
  <inkml:trace contextRef="#ctx0" brushRef="#br0" timeOffset="100362.37">17271 18061 199 0,'0'0'191'0,"0"0"-128"16,0 0 6-16,0 0 23 15,0 0 20-15,0 0-13 16,0 0-35-16,0-46-7 15,12 41 1-15,24 1-10 0,12-2-7 16,19 1-6 0,17 1-4-16,19-4-12 0,28 2 0 15,32 1-11 1,36 2-5-16,19 3 1 16,37 0-3-16,27 0 0 15,32 0 1-15,28 0 1 0,27-5 3 16,5 4-3-16,3 1 3 15,-7 0-1-15,3 0 1 16,-11-4 1-16,0 0-2 16,-13-1-1-16,-11-5-4 15,-24 3 2-15,-20-5-2 16,-16 3 1-16,-8-2 0 16,-27 0-1-16,-33 1 0 15,-35-3 0-15,-32 4 1 16,-43 1 0-16,-29-2 1 15,-35 9 0-15,-12-2 2 16,-4 3-2-16,-4 0-1 16,7 0 0-16,21 0-1 0,4-5 0 15,7 5 0-15,-3 0 0 16,-16 0 0-16,-4 0 1 16,-20 0-1-16,-1 0-1 15,-11 0 1-15,0 0 1 16,0 0 8-16,0 0-2 15,0 0 0-15,-31 0-7 16,-21 0-54-16,16 0-153 16,1 0-479-16</inkml:trace>
  <inkml:trace contextRef="#ctx0" brushRef="#br0" timeOffset="109158.74">10266 13134 366 0,'0'0'66'15,"0"0"-49"-15,0 0 26 16,0 0 58-16,0 0-20 15,0 0 7-15,0 0 0 0,12-97-12 16,-12 92-16 0,-4-3-7-16,-8 7-13 0,4-7-8 15,-4 3 2-15,-12 1-2 16,-12-1-11-16,-8 0-11 16,-19-1-6-16,-13 3-3 15,1-3 1-15,-17-2 0 16,-3-1-1-16,-8 4-1 15,-24-1 1-15,-4 3 1 16,-17 3 0-16,-18 0-1 16,-9 0 0-16,-20 3-1 15,8 16 0-15,8-1 0 16,5 5 0-16,3 5 1 16,8-3 1-16,0 9 0 15,8 3 3-15,16 3-1 16,20 4 0-16,3 2-1 15,13 6-2-15,0 7-1 16,7 4 1-16,-7 10-1 0,0 8 2 16,3 1 1-16,1 8-1 15,4 4 2-15,27-3 1 16,16 11 2-16,9 3 4 16,31-3-10-16,12 2 0 15,0-4 0-15,0-3 1 16,12-3 0-16,35-8-2 15,33-7 1-15,11-6-1 16,17-5 1-16,11-6-1 16,28 0 2-16,20-10 0 15,31-4 1-15,33-6-3 0,35-11 1 16,16-5 2-16,8-4-3 16,-19-5 5-1,-13 3-2-15,-16-2 1 0,-19 2-3 16,-5-1 2-16,-15 1-2 15,4 0 1-15,-17 2 2 16,5-8-4-16,4 4-3 16,23-3 3-16,9-10 3 15,3 3-3-15,13-8 0 16,-1 0 0-16,-4 0 0 16,29 0 0-16,-5-13-5 15,28-2 3-15,4 4 1 0,-4 0 2 16,0 2-1-16,-4 0 1 15,-12 4 0-15,-7-4 2 16,-25-6-3-16,-16 7 0 16,-11-9 3-16,-16-2-3 15,3-2-3-15,5-4 3 16,0-9 2-16,-13 0-2 16,-3 3 3-16,-32-4-3 15,-8-3 0-15,-4 0-2 16,-8-2-1-16,4-2 1 15,-8-3-1-15,-8-2 3 16,0-2 0-16,-8 3 0 16,-3-1 0-16,-1-5-3 0,4 4-2 15,-8 5 1-15,-3 2-2 16,-9 2-7-16,-12 5 8 16,1-12 4-16,-29 1 1 15,-7-12 0-15,-8-5 0 16,-13-18 0-16,-11-5 5 15,-4-7-4-15,4-2 0 16,-12-6 1-16,0-1-2 16,12-3 3-16,-16 0-2 15,-8-4 1-15,0-6 2 16,0 1 1-16,-12-6 0 16,-56 3 8-16,-15-6-1 0,-33 0 9 15,-23 4-3-15,-24 11-5 16,-11 12-6-16,11 16-1 15,20 15-2-15,15 19 2 16,37 16 3-16,19 15-2 16,25 6-7-16,3 8-2 15,20 0-1-15,0 39-16 16,16 24-87-16,8-27-62 16,0-3-163-16</inkml:trace>
  <inkml:trace contextRef="#ctx0" brushRef="#br0" timeOffset="110967.33">22437 15123 349 0,'0'0'141'0,"0"0"-100"16,0 0 38-16,0 0-6 15,0 0 7 1,0 0-15-16,0 0-27 0,-31-67-4 16,7 57 17-16,-4 0 0 15,-4 1-13-15,-16 4-3 16,1-5-2-16,-25 3-7 16,-39 1-18-16,-32 6-6 15,-20 0-2-15,-32 0 0 16,-15 0 1-16,-17 0-1 15,-15 0 1-15,-1 0-1 16,9 0 1-16,-1 6 0 16,17 11-1-16,7-3 0 15,9 8 2-15,-17-2 8 16,8 2 1-16,1 1 0 16,3-6-6-16,9 9-1 15,11-1 0-15,-4 12-3 0,16-3-1 16,-8 6 1-16,16 2 0 15,9 4-1-15,7-6 1 16,19 3 1-16,17 2-2 16,20-2 1-16,15-4 0 15,9 4-1-15,11-6 2 16,-7 0-2-16,7 5 2 16,0-1-2-16,-7 3 1 15,7 7 0-15,1 4 6 16,3-4 8-16,8 2-1 15,17-2-5-15,7 3-5 16,0 3-4-16,8-1 0 16,-4 9 1-16,16-11-1 0,-8-2 0 15,12 2 0-15,0 3 0 16,0 2 1-16,0 1-1 16,0 5-1-16,0 3 1 15,36 0-1-15,28 2-1 16,35-10 2-16,8 1 0 15,36-4 0-15,16-2 2 16,16-3 1-16,24-8-3 16,11 2 0-16,1-4 7 15,23-4-10-15,-3-2 7 16,-9-4-4-16,9-6 2 16,-9-2 1-16,1-5-2 15,-1 0 0-15,-11-2 0 16,0-2-1-16,-13 2 0 0,9-6-1 15,4 0 1-15,31-1 2 16,4-3-1-16,1-5 0 16,-1 0 0-16,-15-2-1 15,3 0-4-15,8 0 3 16,-3 0 1-16,3 0 0 16,-19 0 2-16,-5 0-2 15,-15-2 3-15,-4-7-3 16,-5-4 0-16,5-1 2 15,20-3-1-15,-9-11-1 16,1-2 0-16,-8-11 1 16,-9-8 0-16,-7-2-1 15,0 1 0-15,-12-4-1 0,-12 2 1 16,-12-7 1 0,-32-1-1-16,-28-5 1 0,-7-17 0 31,-29-18 1-31,-19-13 0 0,0-18 1 0,-28-2 1 15,-8-1 1-15,-20-7-3 16,-71 5 3-16,-49 8 15 16,-34 5-13-16,-25 12 9 15,-16 13-2-15,-3 12-8 16,31 13-2-16,12 13-1 16,24 17-1-16,12 6 4 15,8 10-6-15,-8 15 0 0,20 7-3 16,-9 5-16-16,1 0-90 15,96 0-121-15,-5 0-322 16</inkml:trace>
  <inkml:trace contextRef="#ctx0" brushRef="#br0" timeOffset="112023.47">14088 12769 343 0,'0'0'104'15,"0"0"-12"-15,0 0 53 16,0 0 10-16,0 0-48 15,0 0-28-15,0 0-21 16,-91-67 7-16,87 45-14 16,4-7-12-16,0-8-2 0,0-12 9 15,76-11-15-15,47-5-22 16,28 1 3-16,24-2-7 16,11 5 1-16,1 0-3 15,-12 11 2-15,-20-1-1 16,-16 8 2-16,-32-1-4 15,-27 6 6-15,-13 1 2 16,-27 10-7-16,-8 3-3 16,-8 11-5-16,-12 4-11 15,-12 4-60-15,0 5-44 16,-24 0-125-16,-12 0-317 16</inkml:trace>
  <inkml:trace contextRef="#ctx0" brushRef="#br0" timeOffset="112260.52">15455 11650 203 0,'0'0'452'0,"0"0"-385"16,0 0 35-16,0 0 14 15,374-136-19-15,-318 136-43 16,-1 12-17-16,-19 39-11 16,-20 22-13-16,-4 9-6 15,-12 4 5-15,0-4 4 16,0-6 2-16,0-7-6 15,0-9-9-15,0-6 2 16,0-3-5-16,0-9-4 0,32-11-56 16,-9-31-121-16,21 0-264 15</inkml:trace>
  <inkml:trace contextRef="#ctx0" brushRef="#br0" timeOffset="112642.29">18062 11219 632 0,'0'0'193'0,"0"0"-140"16,0 0 47-16,0 0-5 16,0 0-11-16,0 0-59 15,84-60-25-15,-49 117-5 16,25 28 5-16,0 20 8 16,-5 13 8-16,13 4 2 15,-9 1-7-15,1-14-6 16,-12-13-3-16,7-19 0 15,-7-15-2-15,-12-19 0 0,8-13-1 16,-21-15 0 0,1-15-3-16,0 0-23 0,-8-13-93 15,-16-16-113-15,0-4-289 16</inkml:trace>
  <inkml:trace contextRef="#ctx0" brushRef="#br0" timeOffset="113008.11">18138 11381 407 0,'0'0'377'15,"0"0"-302"-15,0 0 46 0,-119-196-19 16,119 150-27-16,59 5-53 16,-11 4-15-16,-4 8 6 15,3 7 0-15,21 9-13 16,3 9-3-16,21 4-4 15,27 0 7-15,32 28 0 16,4 17 0-16,-4 23 3 16,-12 10-2-16,-24 20-2 15,-23 4 2-15,-45 7-1 16,-35-2 1-16,-12-8-1 16,0-12 1-16,-71-10 7 15,-33-11 5-15,-15-9-2 0,-4-13 3 16,4-7-2-1,15-19-6-15,21-3-3 16,35-8-2-16,17-7-1 0,31 0-2 16,0 0-36-16,31-19-102 15,29-10-192-15</inkml:trace>
  <inkml:trace contextRef="#ctx0" brushRef="#br0" timeOffset="113300.36">19803 11219 723 0,'0'0'124'16,"0"0"-65"-16,0 0 32 0,0 0 18 16,0 0-63-16,0 0-38 15,187 20-7-15,-152 40 4 16,1 19 5-16,8 4 13 15,-8 1-12-15,11 1 3 16,-11-8-3-16,-4-12-3 16,-16-7-6-16,-8-19-2 15,-8-17 0-15,0-10-4 16,0-12 3-16,0 0-53 16,0-5-120-16,0-32-160 15</inkml:trace>
  <inkml:trace contextRef="#ctx0" brushRef="#br0" timeOffset="113560.4">20049 11044 687 0,'0'0'237'16,"0"0"-159"-16,0-168 25 15,0 122-1-15,36-5-29 16,8 3-33-16,15 1 1 15,13 6-24-15,19 3-17 16,16 8-3-16,29 10 3 16,-9 12 0-16,4 8-9 15,-4 0 2-15,-24 8-19 0,-19 37-46 16,-37 21-65-16,-47 8-40 16,0-35-82-16,-31-1-90 15</inkml:trace>
  <inkml:trace contextRef="#ctx0" brushRef="#br0" timeOffset="113705.18">20435 11432 334 0,'0'0'156'16,"0"0"-34"-16,0 0 15 15,0 0 35-15,0 0-61 16,0 0-29-16,194 94-15 16,-67-116-41-16,-7 1-24 15,19-5-2-15,-20 1-57 16,-87 13-162-16,-8-6-247 0</inkml:trace>
  <inkml:trace contextRef="#ctx0" brushRef="#br0" timeOffset="114146.19">21833 10793 747 0,'0'0'131'0,"0"0"3"0,0 0-12 16,0 0-57-16,0 0-65 15,0 0-4-15,60 179 4 16,-52-90 5-16,-8 4 0 16,0-11-1-16,0-8 1 15,0-6-3-15,-12-17 0 16,-20-17 0-16,16-14 0 0,4-11-1 16,12-9 1-1,-8 0 2-15,8-48 5 0,0-37 24 16,0-29-19-16,0-26-12 15,24-15-2-15,8 9-3 16,-8 17-1-16,0 29 1 16,12 35 3-16,-13 20 3 15,9 21 2-15,4 6 0 16,12 16 10-16,19 2 1 16,17 0-12-16,11 38 1 15,8 26-3-15,-7 13 2 16,-5 22 5-16,12 6-1 15,-19 10 2-15,-13-2-10 16,-11-11 0-16,-28-8-1 0,0-13 0 16,-32-21-7-16,0-14-39 15,-80-15-58-15,13-31-81 16,-17 0-217-16</inkml:trace>
  <inkml:trace contextRef="#ctx0" brushRef="#br0" timeOffset="114290.1">21738 11359 642 0,'0'0'266'16,"0"0"-144"-16,0 0 32 16,0 0-105-16,326-182-29 15,-151 142 0-15,-12 6-20 0,-20-3-6 16,-108 28-49-16,-15 0-368 16</inkml:trace>
  <inkml:trace contextRef="#ctx0" brushRef="#br0" timeOffset="114490.36">23141 10839 1116 0,'0'0'25'16,"0"0"-10"-16,0 0 39 15,99 175-20-15,-87-84-3 0,-8 13 13 16,8 10-9-16,-4 14-29 15,4 6-6-15,12-7-3 16,-12-9-56-16,-1-93-174 16,-11-15 12-16</inkml:trace>
  <inkml:trace contextRef="#ctx0" brushRef="#br0" timeOffset="115502.43">16759 17597 492 0,'0'0'176'15,"0"0"-134"-15,0 0 40 16,0 0 56-16,0 0-33 16,0 0-41-16,0 0-18 15,12-16 4-15,-104 16-15 0,-39 25-24 16,-56 14-4-16,-35 3-2 16,-56 8 6-16,-16 3-8 15,-16-3-2-15,-4 0-1 16,32-10 0-16,23-7 1 15,41-15 2-15,39-4 0 16,44-9-1-16,28-5-2 16,23 0-3-16,84 0-76 15,0-14-281-15</inkml:trace>
  <inkml:trace contextRef="#ctx0" brushRef="#br0" timeOffset="116178.09">9018 17493 339 0,'0'0'153'16,"0"0"-124"-16,0 0 99 15,0 0 57-15,0 0-79 16,0 0-32-16,79-72-10 16,-67 72-26-16,0 14-38 15,12 32-2-15,12 7 2 16,8 10 8-16,-9 6 10 0,13-6 16 15,-12 1-8-15,11-9-17 16,-11-4-1-16,-4-8-4 16,-8-2-2-16,-12-1 0 15,0-2-2-15,0-7 0 16,-1-4 2-16,-11-3-1 16,8-10-1-16,-4-5 2 15,4-5-2-15,4 0 1 16,0-4 0-16,-12 0 1 15,0 3-2-15,4-1 3 16,-4-2 0-16,0 0-2 16,0 0 4-16,0 0-3 15,0 0-2-15,8 6 0 16,-8-6-2-16,4 0-8 16,-4 0 2-16,12 0-8 0,-12 0-94 15,0-8-240-15</inkml:trace>
  <inkml:trace contextRef="#ctx0" brushRef="#br0" timeOffset="116595.45">8946 17454 598 0,'0'0'52'0,"0"0"-11"0,0 0 50 15,120-195-24-15,-29 168-33 16,12 19-6-16,1 8-17 16,-5 0 5-16,12 8 9 15,-4 40 8-15,13 20 6 16,-9 6-2-16,-16 8-8 15,-15-1-3-15,-21-6-11 16,-23 2 5-16,-12-7 8 16,-24-4-13-16,0-6 0 15,0-10-5-15,-60-5-6 16,-19-10 3-16,-12-6 5 16,-5-11-1-16,5-5 1 0,15-10 0 15,9-3-8-15,43 0-2 16,16 0-2-16,8-26-1 15,0-19-72-15,32 24-151 16,3-7-383-16</inkml:trace>
  <inkml:trace contextRef="#ctx0" brushRef="#br0" timeOffset="116957.31">10262 17444 344 0,'0'0'191'0,"0"0"-84"15,0 0 75-15,0 0-39 16,0 0-60-16,0 0-13 16,47-31-25-16,-35 31-13 15,0 18-23-15,12 24-9 16,12 9 9-16,0 6 13 15,-1 9 0-15,-3 2 7 16,-8-3-4-16,0-5-2 16,12-1-10-16,-13-8-10 15,-11-15 0-15,8-5-2 16,-8-11-1-16,-12-13 1 16,12-5 0-16,-8 3 0 0,4-5-1 15,-4 0-1-15,-4-23-15 16,0-22-57-16,0 17-162 15,0-1-397-15</inkml:trace>
  <inkml:trace contextRef="#ctx0" brushRef="#br0" timeOffset="117231.01">10381 17348 542 0,'0'0'122'0,"0"0"-66"0,0 0 168 16,0 0-101-16,-84-179-41 15,100 159-33-15,64 3-33 16,11 3 5-16,28 1-7 16,9 12 1-16,-1-5-5 15,0 4 4-15,-20 2-9 16,-23 0-5-16,-25 0-4 15,-27 0-6-15,-32 9-55 16,0 8-162-16,-48 5-393 16</inkml:trace>
  <inkml:trace contextRef="#ctx0" brushRef="#br0" timeOffset="117404.47">10683 17711 99 0,'0'0'579'0,"0"0"-507"15,0 0 154-15,0 0-94 16,0 0-54-16,0 0-29 16,278 18-33-16,-230-36-10 15,3-5-6-15,17 0-7 16,0-10-77-16,-57 20-131 16,13-2-367-16</inkml:trace>
  <inkml:trace contextRef="#ctx0" brushRef="#br0" timeOffset="117963.24">12014 17062 362 0,'0'0'526'0,"0"0"-464"16,0 0 26-16,0 0 16 15,0 0-16-15,0 0-58 16,60 0-26-16,-28 64-2 16,-9 10 21-16,13 14-4 0,-24-6 2 15,12-8-3 1,-12-1-9-16,-4-15-6 0,-8-14-2 16,4-16 0-16,-4-10-1 15,0-14 1-15,0-4 2 16,0 0-1-16,0-9 10 15,0-36 13-15,0-16 2 16,0-17-25-16,-4-7-2 16,-16-18 0-16,-4-8-2 15,12-4-6 1,-12-5-4-16,12 8-2 0,12 18 10 16,0 22 3-16,0 23 1 15,0 30 2-15,0 16 5 16,24 3 1-16,12 0 2 15,20 32-4-15,15 29-5 16,13 16 1-16,7 20 1 0,16 4 0 16,-3-4 2-16,-1-8-5 15,0-12 2-15,-19-8-1 16,-13-14 0-16,-11-12-1 16,-16-12-1-16,-29-11-1 15,-15-1-6-15,0-10-63 16,-59-3-68-16,-13-6-95 15,-7 0-427-15</inkml:trace>
  <inkml:trace contextRef="#ctx0" brushRef="#br0" timeOffset="118130.22">12074 17384 728 0,'0'0'212'0,"0"0"-136"15,0 0 74-15,0 0-75 16,210-160-39-16,-130 141-23 15,11 1-13-15,-19 9 0 16,19 8-12-16,-7 1-109 16,-72 0-163-16,-12 0-194 15</inkml:trace>
  <inkml:trace contextRef="#ctx0" brushRef="#br0" timeOffset="118407.16">13564 17260 657 0,'0'0'352'0,"0"0"-311"16,0 0 91-16,0 0-48 16,318 128-38-16,-318-64-18 15,0 1-13-15,-16-1 18 16,-44-9-4-16,5-14 1 15,31-16-9-15,16-12-6 16,8-13-4-16,0 0-1 16,32 0-10-16,87-13 0 15,52-20 0-15,19-8-2 16,-19 5-18-16,-123 16-211 16,-36 6-364-16</inkml:trace>
  <inkml:trace contextRef="#ctx0" brushRef="#br0" timeOffset="128917.29">9169 12904 522 0,'0'0'64'0,"0"0"-49"0,0 0 22 16,0 0-23-16,0 0-8 15,0 0 7-15,0 0 17 16,-119-138 30-16,51 130-3 16,-3 7 6-16,-21 1-22 15,-15 0-24-15,-20 0-6 16,0 28-9-16,-24 9-2 16,-4 3 1-16,-20 10 0 15,-20 1 0-15,-4 4 0 16,1 5 0-16,-1 5 0 15,0 0 1-15,12-2-1 16,13 15-1-16,-1 5 1 0,0 8 0 16,0 11 1-16,0 4-2 15,0 3 0-15,12 7 0 16,12 3-1-16,12 1 1 16,24-1 0-16,8 6-2 15,15 3 2-15,9 3-2 16,11-8 2-16,29-2 0 15,15-5-5-15,16-8 5 16,12 5 0-16,0-10-2 16,24-4 2-16,39 3 0 0,17 0 0 15,35 2-2 1,4 8-2-16,20 2 3 0,12-3 1 16,24-1 2-16,44-9 0 15,15-4-1-15,13 2 1 16,35 4 0-16,-16 2 1 15,12 4-1-15,12-5-1 16,-8-4-1-16,32-5-4 16,-8-7 4-16,8-6 6 15,0-10-4-15,16 1-2 16,4-3 0-16,-4 0 0 16,7 0 3-16,21-5 2 15,8-5-4-15,19-1 0 16,21-9 3-16,-9 5-2 0,12-1-4 15,8-3 2 1,-19 0 0-16,11 4-3 0,-12-1 6 16,-3-1-6-1,23-5 4-15,8 1-1 0,16-5 5 16,28-3-3-16,16-1-2 16,4 1-3-16,4-2 2 15,11 2 1-15,-7-4 2 16,-28-4-1-16,-4-6-1 15,12-3 0-15,-20-6 3 16,8-5-1-16,16 0-2 16,-5-7-2-16,13-6 0 15,-8 3 4-15,-16-3-2 16,-32 0 0-16,-28 0 1 0,-19-29 3 16,-25-2-3-1,-3-3 2-15,-16 0 5 0,-28-2-4 31,-8-2-4-31,-8-4 7 0,-16-6-6 0,0-3 0 16,-16-3 2-16,-23-3-3 16,-17-2 0-16,-19-1-3 15,-20 0 3-15,-9 1 0 16,-3 4 8-16,-12-5-8 16,-4-1 0-16,-8-2-1 15,-20-5 1-15,-15 3-1 16,-33 5-5-16,-27 0 6 15,-40 0 0-15,-16 1 5 16,0-5-1-16,0-5 6 16,-24 4 6-16,-24-4-6 0,-12-4-5 15,13 5 1-15,-25 5-6 16,-15-5-7-16,-13 9-4 16,-23-1 10-16,-16-5-5 15,-28 10 6-15,-8-9 2 16,-19 0 1-16,-17 0-2 15,-3-1 0-15,-29 2 0 16,13-4-1-16,-17 7 0 16,-11-2 0-16,12 2 1 15,3-3-1-15,1-7 0 16,15-4 1-16,-3 0 1 0,-5 0-1 16,5 2 3-1,3-3-3-15,9 3 0 0,31-1-1 16,0-6 0-16,12 5 0 15,1-6 0-15,-13-2 0 16,-8 2 0-16,-8-2 0 16,-7 0 0-16,-9 2 0 15,-3 1 1-15,3 2 0 16,-7-3-1-16,-5-1 0 16,-3 7 3-16,15-3-4 15,16 11 2-15,-7 1 0 16,-1 9-1-16,-19 3 0 0,-17 4 0 15,-19 1 1-15,0 11-1 16,-16 0 0-16,-8 5-3 16,-28 1 1-16,-16-2 1 15,-28 4 1-15,1 3 0 16,-1 4 0-16,-3 1 1 16,15 4 10-16,12 4 2 15,12 3 2-15,0-1-2 16,12 1-2-16,1 9 3 15,-1-7-6-15,20 5-5 16,-1 3-1-16,9 0 0 16,4 0-1-16,24 0 1 15,4 0-2-15,11 0 0 16,-3 0 0-16,11 0 1 16,-11 0 1-16,-8 0 1 0,19-4-2 15,-7 0-1-15,27-5 3 16,5 4-3-16,-9-2 1 15,20 5 0-15,13 2 0 16,-9 0 1-16,20 0-2 16,0 0-3-16,-4 5 3 15,4-1-2-15,13-4 2 16,34 0 0-16,37 0 0 16,19 0 1-16,13 5 0 15,3 0 1-15,17-5-2 16,7 3 1-16,-4-3-1 15,12 0 4-15,-20 0-2 0,-7 0-1 16,-17 0 0-16,13 0 2 16,-5 0-3-16,12 0 1 15,24 0-1-15,12 0 0 16,12 0-7-16,0 5-63 16,12 2-174-16,24 2-199 15</inkml:trace>
  <inkml:trace contextRef="#ctx0" brushRef="#br0" timeOffset="131170.31">8771 12614 410 0,'0'0'66'0,"0"0"-7"0,0 0 41 15,0 0-12-15,0 0-30 16,0 0-11-16,0 0-6 15,0 0-5-15,199-96-15 16,-107 96-9-16,15 0 2 16,20 0-6-16,40 0 9 15,16 4-11-15,39 18 0 16,13 3 3-16,19 2-1 16,48 3-2-16,12-5 2 0,24-1-2 15,23-8 3 1,25 0-5-16,35 5 2 0,12-1 0 15,0-2-1-15,-15 1 0 16,-25-4 0 0,-31 4-1-16,-33-4-3 0,-15 8-1 15,-12-4 2-15,-31 4-2 16,-17 1 0-16,-32 3 0 16,-23 0 0-16,-12 2-1 15,12 0 0-15,-1 2 1 16,13 3 0-16,11 9-1 15,-3-2 1-15,23 6-2 16,-15 1 0-16,-5-5 2 16,-15 5 4-16,-20-3-4 15,-24-7 0-15,-24 6-2 16,-24-6 1-16,-8 6-1 0,-3 3 4 16,-9 12-2-1,20 5 1-15,-11 0-2 0,3 10 1 16,8-5 0-16,0 6 1 15,-7-10 2-15,-13-5-3 16,-4-9 2-16,-23-9-1 16,-8-12-1-16,-25-8 0 15,-23-9 2-15,0-4-2 16,-12-2-1-16,0 1 0 16,0-6 1-16,0 5 0 15,0-2-3-15,0 15-5 16,0 10 8-16,0 2 8 15,0 10-5-15,0 4 1 16,0-3-3-16,0-3-1 0,0-5 2 16,0-6-2-16,0-7 0 15,0-7 2-15,0-14-2 16,0 7 0-16,0-8 0 16,-12 0-52-16,-23 0-221 15</inkml:trace>
  <inkml:trace contextRef="#ctx0" brushRef="#br0" timeOffset="133510.91">7230 15537 213 0,'0'0'114'0,"0"0"-85"16,0 0 20-16,0 0 40 15,0 0 22-15,0 0-41 16,0 0-15-16,47-60 15 16,-43 55-22-16,4-3-26 15,-8 7-8-15,0 1 4 16,0 0-6-16,0 0-8 15,0 0-2-15,4-4 0 16,8 0 3-16,0 1 10 16,8-4 6-16,16 3 1 0,11-7 0 15,13-1-9-15,19 2 3 16,25-3-12-16,27 0-4 16,32 4 2-16,32-2 0 15,39 2-1-15,24-4 0 16,24 4 1-16,20-3-1 15,8 3 3-15,-16-4 0 16,-3 4 4-16,-9 1 4 16,-4 7 2-16,12-7 5 15,4 5 0-15,8-3-8 16,16 1-1-16,4-3-2 16,8 6-3-16,7-5-2 15,1 4-2-15,0-5 2 16,4 4-3-16,-20-4 1 0,-20-2 1 15,-28 0 1-15,-8-4-1 16,-20 0 4-16,-3 0 4 16,-1-1-3-16,-27 4-5 15,-20-2 2-15,-40 3-3 16,-20 0-1-16,-28 6 4 16,-12-2-3-16,-15 2 1 15,-13 0 1-15,-7 1 1 16,-24 3-3-16,-12 0-1 15,-1 0-1-15,-23 0-1 16,0 0-1-16,0 0-4 0,-12 0-5 16,-83 0-53-1,28 0-177-15,-13 0-298 0</inkml:trace>
  <inkml:trace contextRef="#ctx0" brushRef="#br0" timeOffset="134365.34">7969 15467 183 0,'0'0'106'0,"0"0"-66"16,0 0 34-16,0 0 33 16,0 0-24-16,0 0-49 15,0 0-6-15,278-66 8 16,-183 60 4-16,-3 2-11 0,3 3 0 16,8 1-11-1,25 0-4-15,15 0 0 16,39 0 0-16,41-8-2 0,31 7 1 15,16-7 17-15,21 3-16 16,-9-1-3-16,20-3-3 16,4-4 10-16,4-5-1 15,-4-2 10-15,20 3-3 16,11 3-5-16,29 9-8 16,27-2-10-16,17 5-1 15,11-4 5-15,-16 4-1 16,-11 0 6-16,-53-5-2 15,-27 1 0-15,-32-11 0 16,-39 6 8-16,-21-6 6 16,-15 2 0-16,-28 1 2 0,-28 0-10 15,0-3-8 1,-24 6 0-16,-20 2-6 16,-23 0 1-16,-29 5 0 0,-23 3-1 15,-20-2 0-15,-12 3 0 16,0 0-2-16,0 0 0 15,0 0-5-15,-8 0-1 16,-63 0-28-16,15 3-170 16,-8-3-230-16</inkml:trace>
  <inkml:trace contextRef="#ctx0" brushRef="#br0" timeOffset="136546.38">12646 15247 274 0,'0'0'84'0,"0"0"-62"16,0 0 24-16,0 0-18 15,0 0 7-15,334-36-2 0,-219 36 41 16,-8-4 12-1,9-1-34-15,-9 0-17 16,20-1 20-16,16 1-13 16,32 2-14-16,32 0-14 0,27-8-3 15,20 2 3-15,5-5 8 16,11-9-9 0,-4-4-1-16,-8-6 9 0,-23-3 10 15,-29-1 7-15,-31-1-12 16,-20-3 3-16,-16-5-8 15,-11 0-14-15,-13-12-1 16,12-3-6-16,-8-4 0 16,-27-5 1-16,-1-1-1 15,-39-1 0-15,-33-3 0 16,-7-9 1-16,-12-1 8 16,0 0 4-16,-19-5-6 15,-21 7-2-15,8-7 1 16,4 1-1-16,-4-4-1 0,20-18-4 15,-7-2 6 1,7-1-6-16,-4 3 0 0,-16 17 1 16,-4 13 1-16,0 10 0 15,-7 3-2-15,3 2 1 16,-4-1 8-16,-15 6-3 16,11-1-6-16,-12 6-4 15,-19-3 1-15,7 7 1 16,-19-2 0-16,-16-3-4 15,-20 3 4-15,-24-1 1 16,-24 5 2-16,-12 3 2 16,-12 6-3-16,-7 5-2 0,15 2-7 15,-8 2 8-15,-19 4 1 16,7-4 0-16,-12 2 0 16,1 7-3-16,-1-5 2 15,-7 10 1-15,11 5 1 16,5 4 0-16,15 9 1 15,24 0-1-15,4 0 1 16,20 0-2-16,-12 19-2 16,0 6 0-16,-3 4 1 15,-5-2 1-15,4 3 0 16,4-1 1-16,0 2 0 16,20 3-1-16,-16 5 3 15,8-1-3-15,12 9 0 16,8-1-4-16,4 0 4 0,7 3-1 15,5 1 0-15,0-2 0 16,8 3-1-16,3-6 0 16,1 2 2-1,-4 2 2-15,3 6-2 16,1-4 1-16,16-5 0 0,-5-1 0 16,9-3-1-16,-5-5 1 15,17-1 0-15,-1 2-1 16,5-1 0-16,3 8 0 15,8 1 0-15,9 13-1 16,-1 3-3-16,-8 7 4 16,13 5 4-16,-9 8-4 15,-4 4 0-15,9-2 1 0,-1-2-1 16,4-5 1-16,9 0-1 16,-1-2 1-16,12 5-1 15,12 0 0-15,4 2-1 16,8-1 0-16,0 0 1 15,0-7 4-15,0-1 2 16,0-2-3-16,8-3 0 16,4-8 0-16,0 0 1 15,0-7 3-15,0-2 3 16,12 0-5-16,-16-8 1 16,3-2 0-16,1-5-1 15,0-8 2-15,0-5-2 16,0-6-3-16,-8 0 1 15,4-5-2-15,-4 1 0 0,4-7 1 16,-4 4-1-16,-4-8 0 16,0 3-1-16,8-5 0 15,-8 3 0-15,0 0 0 16,0 4 0-16,12 3 0 16,0-1-2-16,0 0-1 15,0 1-2-15,0-4-4 16,7-3 4-16,-7 0 5 15,-8 0 0-15,-4-3 5 16,0 0-2-16,0 0 0 16,8 0 1-16,-8 0-2 0,0 0 0 15,0 0-1-15,0 0-1 16,0 0-12-16,0 0-32 16,0 0-70-16,0 0-165 15,0 0-278-15</inkml:trace>
  <inkml:trace contextRef="#ctx0" brushRef="#br0" timeOffset="138721.22">22998 14945 353 0,'0'0'80'0,"0"0"-22"16,0 0 60-16,0 0 0 15,0 0-11-15,0 0-49 16,0 0-10-16,0-97 5 0,0 83-7 16,-32 4-25-16,-28-4-15 15,-35-7-1 1,-8 6-2-16,-36-4-2 0,-28 2 0 15,-28 7-1-15,-20-3 1 16,5-2 0 0,-21 10-1-16,21 5 0 0,-13 0 1 15,-19 0-1-15,-13 0 0 16,5 0 0-16,-12 0 0 16,11 12 0-16,-15 9 0 15,0 2-1-15,-12 6 1 16,19 5 0-16,13 0 2 15,24-1-1-15,15 2 2 16,20 8 0-16,8 1-3 16,4 2 1-16,5 1-1 0,15 8 0 15,4 5 0-15,0 0 0 16,35 8 1-16,1-3-1 16,20 8 1-16,3 4 0 15,17 3-1 1,-1-6 1-16,13 3-1 0,7-4 0 15,20 0 0-15,13 7 0 16,3 2 1-16,4 2 4 16,4 6-1-16,12 7 1 15,0 4-4-15,0 5 1 16,12-1-2-16,35-9 0 16,1-3 0-16,12-7 0 15,7-10 0-15,1-7 0 16,3-1 0-16,13-4 5 15,11-3-2-15,28 3 6 16,20-1-6-16,32-3 12 16,32-2-3-16,15-11-4 0,17-9 4 15,11-6-3-15,13-6 4 16,3-7 4-16,0-8 7 16,0-1-6-16,-3 1-3 15,-1-2-10-15,-4-4 3 16,0 0-3-16,13-5 1 15,-5 0-4-15,4 0 0 16,-16 0 1-16,17 0-3 16,-5-18 0-16,0-6 2 15,4-4 12-15,1-4 6 0,-5-4-4 16,-8 2-5 0,-16-5-3-16,-19 1-2 0,-28-1-5 15,-28 1 1-15,-16-4 1 16,0 3-3-16,-24-8 1 15,4 0 0-15,-16-12 1 16,-8-1-1-16,-3-13 0 16,-21-5 3-16,-15-4-1 15,-9-11 4-15,-23 4 10 16,-16-1-8-16,-16-7-7 16,-4-4 1-16,0-5-1 15,0-8 2-15,0-7-3 0,0 1 2 16,0 11 0-16,0 12-3 15,0 14 2 1,0 9-2-16,-36 11-4 0,-11 3 0 16,-25 5 4-16,-11 8 4 15,-17 3-4-15,-7 10 2 16,0-1-4-16,-9 10 2 16,1 5-1-16,-16 1 1 15,-8 10 0-15,-12 3 0 16,24 6-1-16,8 0 1 15,15 0-10-15,37 0-76 16,67 3-149-16,0 0-449 0</inkml:trace>
  <inkml:trace contextRef="#ctx0" brushRef="#br0" timeOffset="-135869.6">14371 7341 292 0,'0'0'48'0,"0"0"-38"16,0 0 32-16,0 0 9 16,0 0-1-16,0 0-11 15,0 0-3-15,0 0 8 16,0 0-8-16,0 0-8 16,0 0 3-16,0 0 9 15,0 0 0-15,0 0-4 16,8 0 1-16,3 0-10 15,1 0-3-15,12 0-11 16,12 0-4-16,12 2 5 16,7 4 11-16,5-4-10 0,31 5 2 15,5-5-8 1,7 9-6-16,28-2 3 16,8 3-5-16,24-1-1 0,0 0 1 15,-8-9 0-15,-16 5-2 16,-16-4 2-16,-35-3 0 15,-21 0 0-15,-11 0 2 16,-20 0 4-16,-8 0 11 16,-9 0-9-16,5 5-2 15,12-4-4-15,-12 3-1 16,0 0-1-16,-4-4 0 16,-16 3 0-16,3-3 1 15,-7 0 3-15,0 0 11 16,0 0 4-16,0 0-2 0,0 0-11 15,0 0-2-15,0 0-5 16,0 0-7-16,0 2 4 16,0 2-22-16,-19-4-100 15,-9 0-281 1</inkml:trace>
  <inkml:trace contextRef="#ctx0" brushRef="#br0" timeOffset="-122471.7">16028 8235 328 0,'0'0'72'0,"0"0"45"15,0 0-6-15,0 0-23 0,0 0-9 16,0 0-11-16,0 0-9 16,0 0-5-16,0-18-11 15,0 18-10-15,0 0 2 16,0 0 9-16,0 0-6 15,0 0-7-15,0 0-3 16,0-6 1-16,8 4-4 16,51-5-1-16,13-1-8 15,39-2 0-15,8 1-8 16,36 1-6-16,4 7-2 16,8 1 0-16,-4 0-1 15,-12 0 1-15,-24 0 0 16,-31 0 1-16,-41 0 0 15,-19 0-1-15,-16 0 3 0,-20 0-3 16,0 0 1 0,4 0-1-16,4 0-4 0,16 5-4 15,3 8 0 1,17 0-56-16,-32-8-118 0,0-1-250 16</inkml:trace>
  <inkml:trace contextRef="#ctx0" brushRef="#br0" timeOffset="-70742.19">12002 11613 77 0,'0'0'121'0,"0"0"-46"16,0 0 29-16,0 0 11 15,0 0-25-15,0 0-29 16,0 0-16-16,0 0-20 16,0 0-24-16,0 0-1 0,0 17-14 15,-12-1 0 1,12 1-9-16,0-7-51 16,0-4-5-16,-12-6 53 15,12 2 21-15,0-2 5 0,-12 0 3 16,12 0 50-16,0 0 22 15,-11 0-12-15,11 0-14 16,-8 0 4-16,4 0-6 16,-8 0-13-16,-12 0-16 15,0 0-15-15,-8 0 3 16,-4 0-5-16,13-2 1 16,11 2 4-16,-8 0 3 15,16 0 8-15,4 0 15 16,0 0 3-16,0 0-14 0,0 0-5 15,0 0-6 1,0 0-2-16,0 0-2 0,12 0 2 16,24 0 2-16,19 0-7 15,17 0 11-15,23 0-14 16,32 0 12-16,16 6-12 16,16 4 0-16,-4-7 6 15,-8 6 5-15,-16-4-7 16,-3 1 1-16,-9 0-4 15,-4-6 1-15,-12 3 4 16,-7-2 4-16,-1 3-5 16,8 3 10-16,1-7-12 15,11 0 0-15,-8 0 0 16,0 0 2-16,5 0-3 16,-17 0-2-16,8 0 3 0,-7 0-3 15,-17 0 0 1,-7 0 2-16,7-3-2 0,-7-1-1 15,-1 0 1 1,-11 4 3-16,8 0-3 0,11 0 0 16,-15 0 0-16,3 0 0 15,5 0 0-15,-13 0 0 16,9 0 1-16,-1 0-1 16,-7 0 0-16,12 0 1 15,-17 0-1-15,5 0 0 0,-1 0 0 16,13 0 1-1,-5 0-1-15,25 0 0 16,-21 0 0-16,9 0-1 16,-9 0 1-16,-15 0-1 0,-4 0 0 15,-9 0 1-15,-7-1 1 16,8-2 1-16,-16 3 0 16,7-5 0-16,1 5-2 15,8-1 0-15,16-5 0 16,7 4 0-16,-7-1 0 15,-5 3 0-15,-15-2-2 16,-8 2 2-16,-8 0 0 16,-12 0 3-16,11 0-3 15,-3 0 1-15,4 0 0 16,0 0 0-16,4 0-1 0,-4 0 0 16,7 0 1-1,-7 0-1-15,12 0 0 0,-4 0 1 16,-8 0 0-1,-12 0 2-15,4 0 3 0,-5 0 6 16,-3 0-2-16,-8 0-1 16,12 0-1-16,-12 0-3 15,0 0 0-15,0 0 1 16,0 0 2-16,0 0 2 16,0 0-5-16,0 0-1 15,0 0-2-15,0 0 2 16,0 0-3-16,0 0-1 0,0 0-1 15,0 0 1 1,0 0 0-16,0 0 0 0,0 0 0 16,0 0-1-1,0 0 1-15,0 0 0 0,0 0 1 16,0 0-1-16,0 0 2 16,0 0-2-16,0 0 0 15,0 0 0-15,0 0 0 16,0 0-2-16,0 0 2 15,0 0-2-15,0 0 2 16,0 0-1-16,0 0-3 16,0 0-32-16,0 2-63 15,0 9-58-15,0-11-177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5:08:4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5306 1164 797 0,'0'0'252'0,"0"0"-197"16,0 0 30-16,0 0-47 15,0 0-38-15,0 0-12 16,0 0-111-16,36-17-85 16,-36 10-322-16</inkml:trace>
  <inkml:trace contextRef="#ctx0" brushRef="#br0" timeOffset="-71893.89">22219 2352 331 0,'0'0'94'15,"0"0"-82"-15,0 0 27 0,0 0 7 16,0 0 5-16,0 0-10 16,0 0 36-16,-28 0 54 15,28 0-6-15,0 0-43 16,0 0-23-16,0 0-21 16,0 0-10-16,0 0-11 15,0 0-10-15,12 0-3 16,59 0 6-16,33 0 1 0,3 0 1 15,-4 0-3 1,-19 0-3-16,-25 0-4 0,-15 0-1 16,-8 0-1-1,-12 0-2-15,-16 0-14 0,-8 0-141 16,0 1-396-16</inkml:trace>
  <inkml:trace contextRef="#ctx0" brushRef="#br0" timeOffset="-8191.78">14124 4118 117 0,'0'0'87'16,"0"0"-53"-16,0 0-18 15,0 0-3-15,0 0-2 16,0 0-11-16,0 0-7 15,12 0-22-15,-12 0-24 16,0 0-52-16</inkml:trace>
  <inkml:trace contextRef="#ctx0" brushRef="#br0" timeOffset="-7178.73">14390 4089 89 0,'0'0'115'16,"0"0"-93"-16,0 0 5 15,0 0 19-15,0 0 5 16,0 0 0-16,0 0-14 16,0 0 3-16,0 0 14 0,0 0 11 15,0 0 11-15,0 0 12 16,0 0-10-16,0 0-25 15,0 0-22-15,0-3-15 16,0 3-5-16,0 0-6 16,0 0-5-16,0 0-3 15,0 0-9-15,0 0 8 16,0 0 2-16,28 0 2 16,16 0-1-16,4 0 1 15,-1 0 0-15,-11 0-3 16,-4 0-3-16,-8 3-10 0,-12-3-55 15,-12 5-18 1,12-5-14-16,-12 0-51 0,0 0-87 16</inkml:trace>
  <inkml:trace contextRef="#ctx0" brushRef="#br0" timeOffset="-5477.21">21599 4066 149 0,'0'0'101'0,"0"0"-72"0,0 0 25 16,0 0-7-16,0 0 11 15,0 0 11-15,0 0-14 16,127-8-21-16,-115 8-14 15,0-3-11-15,12 3-2 16,-12-3 7-16,12 0 4 16,-5-1-1-16,-3 2-11 15,-4 0-4-15,-4 2 0 16,-8 0 4-16,0 0-1 16,0 0 4-16,0 0-9 15,0 0-33-15,-36 0 33 0,1 0 2 16,3 0 2-1,20 0-4-15,0 0 4 16,0 0 1-16,12 0 2 0,0 0 5 16,0 0 4-16,0 0-3 15,0 0 6-15,0 0-13 16,0 0-6-16,0 0-1 16,0 0 1-16,0 0 1 15,0 0 0-15,0 0-1 16,0 0-1-16,0 0 1 15,0 0 0-15,0 0 1 16,0 0-1-16,0 0 0 16,0 0 2-16,0 0 0 0,0 0-1 15,0 0-1-15,0 0 0 16,0 0-5-16,0 0-17 16,0 0-81-16,0 0-31 15,0 0 16-15,0 0-12 16</inkml:trace>
  <inkml:trace contextRef="#ctx0" brushRef="#br0" timeOffset="3068.06">14800 4200 102 0,'0'0'156'15,"0"0"-78"-15,0 0-4 16,0 0 7-16,0 0-6 16,0 0-17-16,0 0-9 15,0 0-1-15,0 0 0 16,0 0-3-16,0 0-3 16,0 0-6-16,0 0-5 15,0 0-2-15,0 0-4 16,0 0-11-16,0 0-5 0,0 0-4 15,0 0-5-15,0 0 1 16,0 0 3-16,0 0 5 16,0 0 10-16,0 0 0 15,0 0 9-15,0 0 2 16,0-4-18-16,36-14-12 16,19 3-1-16,-3-2-1 15,3 6 2-15,-19 2 0 16,-12 6-2-16,-16-2-1 15,-8 5-24-15,0 0-49 16,0 0-116-16,0 0-59 16,0 0-241-16</inkml:trace>
  <inkml:trace contextRef="#ctx0" brushRef="#br0" timeOffset="58720.13">6975 6770 132 0,'0'0'0'16</inkml:trace>
  <inkml:trace contextRef="#ctx0" brushRef="#br0" timeOffset="65930.75">14450 4994 209 0,'0'0'91'16,"0"0"-56"-16,0 0 68 16,0 0 0-16,0 0-31 15,0 0-26-15,0 0-15 16,-12-11 12-16,12 11 11 16,0 0-24-16,0 0-22 15,0 0-7-15,0 0 2 16,0 0 9-16,12 0-12 0,44-2-3 15,7 2 2-15,5-7-1 16,-9 4 0-16,-23 3-1 16,-12 0 0-16,-12 0-9 15,-12 0-3-15,0 0 12 16,0 0-25-16,0 0-30 16,-36 0 25-16,-15 0 33 15,-17 0 0-15,12 0-1 16,17 0-1-16,-5 0-11 15,20 0-10-15,4 0-16 16,4 0 9-16,8 0-9 0,8 0-8 16,0 3 17-16,0-3 14 15,0 0 3-15,0 0 1 16,0 0 12-16,0 0 7 16,0 0 7-16,20 0 6 15,-8 0-1-15,0 0-3 16,-12 0 7-16,0 0 13 15,0 0 3-15,0 0-14 16,0 0-22-16,0 0-3 16,0 0 1-16,0 0 2 15,0 0 8-15,0 0 6 16,0 0 3-16,0 0-9 16,0 0-3-16,0 0 4 0,0 0-6 15,0 0 9-15,0 0-12 16,0 0-3-16,0 0 0 15,0 0-9-15,0 0-65 16,0 0-131-16</inkml:trace>
  <inkml:trace contextRef="#ctx0" brushRef="#br0" timeOffset="90758.23">17820 5008 46 0,'0'0'88'0,"0"0"14"16,0 0-29-16,0 0-15 15,0 0-25-15,0 0-22 16,0 0-5-16,0 0 6 15,0 0 3-15,0 0 4 16,0 0 4-16,0 0 6 16,0 0-6-16,0 0-1 0,0 0 6 15,0 0 9-15,0 0 2 16,0 0-3-16,-8 0-10 16,4 0-8-16,-4 0-5 15,4 0 4-15,-4 0-4 16,8 0-3-16,0 0 1 15,0 0 3-15,0 0 5 16,0 0 9-16,0 0 1 16,0 0-22-16,0 0 4 15,0 0-9-15,0 0-2 16,8 0-3-16,16-3 0 16,12 1 2-16,19 2-4 15,-3 0 2-15,4-3 1 16,-1 3-1-16,-19 0-2 15,-12 0-4-15,-12 0 6 16,-12 0 3-16,0 0 0 0,0 0 0 16,0 0 0-16,0 0 0 15,0 0-1-15,0 0 2 16,0 0-1-16,-12 0 1 16,-36 0-1-16,-19 0-10 15,-1 0-24-15,8 0 4 16,13 0 14-16,23 0 13 15,16 0 3-15,8 0 1 16,0 0-1-16,0 0 0 16,0 0 3-16,20 0 4 15,39 0-3-15,9-6-1 16,-8-2-1-16,-5 5 1 0,-15 3-2 16,-8-2 2-16,-16 2-2 15,-8 0-1-15,-8 0 1 16,0 0 3-1,0 0 5-15,0 0 0 0,0 0-9 16,0 0 1-16,0 0-1 16,0 0 4-16,0 0-2 15,0 0-1-15,0 0-1 16,-8 0-5-16,-16 0-26 16,-4 0-19-16,8 0-96 15,4 0-224-15</inkml:trace>
  <inkml:trace contextRef="#ctx0" brushRef="#br0" timeOffset="-162755.68">5112 18477 215 0,'0'0'63'0,"0"0"19"15,0 0-15-15,0 0 3 16,0 0-4-16,0 0-23 0,0 0-23 16,0 5-5-16,0-5-11 15,0 0-4-15,0 0 3 16,0 0 2-16,0 0 3 16,0 0 2-16,12 0 10 15,19 0-3-15,-3 0 0 16,28 0 1-16,3 0-16 15,1 0-2-15,8 0 0 16,-9 0-5-16,-15 0-9 16,-8 0-41-16,-24 0-14 15,-12 5-10-15,0-1-20 16,0-4-7-16,0 0-127 16</inkml:trace>
  <inkml:trace contextRef="#ctx0" brushRef="#br0" timeOffset="-86979.33">23872 5919 687 0,'0'0'166'0,"0"0"-128"16,0 0 22-16,0 0-21 15,0 0-4-15,397-156-23 16,-293 128-9-16,-21 5 2 16,-3 0-5-16,-21 5-17 15,-59 14-129-15,0 3-176 16</inkml:trace>
  <inkml:trace contextRef="#ctx0" brushRef="#br0" timeOffset="-15502.12">12924 3855 478 0,'0'0'59'0,"0"0"-33"16,0 0 2-16,0 0-22 0,0 0 53 15,0 0-24-15,0 160 4 16,0-149-12-16,0-1 13 15,0-5 5-15,20-5-5 16,32 0 10-16,35-7 19 16,12-23 2-16,13-1-49 15,-17 5-18-15,8 11-4 16,-19 13-16-16,-60 2-86 16,-24 0-276-16</inkml:trace>
  <inkml:trace contextRef="#ctx0" brushRef="#br0" timeOffset="-12718.22">5883 10275 668 0,'0'0'170'16,"0"0"-164"-16,0 0 105 16,373-40-51-16,-286 35-23 15,-15 5-29-15,-12 0-8 16,-60 0-79-16,0 0-305 15</inkml:trace>
  <inkml:trace contextRef="#ctx0" brushRef="#br0" timeOffset="-274.15">19056 2780 387 0,'0'0'63'0,"0"0"6"16,0 0 22-16,0 0-29 15,0 0-12-15,0 0-8 16,0 0-4-16,0 0 5 16,83-30-7-16,-75 30-12 15,-8-3-4-15,0 3 7 16,4-4 10-16,-4 0-3 16,0 4-22-16,0 0-7 15,0-1 3-15,0-7 16 16,0-4-8-16,0 1-13 15,-4-6 0-15,-20 5-2 0,-8 1 6 16,21 0-2 0,-13 2-5-16,-20-2-5 0,-8-1 5 15,-27 2-6-15,-24 3-6 16,-17 7 12-16,5 0 2 16,8 0-2-16,15 0 1 15,21 3-1-15,3 26-5 16,33 10-2-16,3 8 5 15,16 12 2-15,8 11 2 16,8 10 4-16,0 9-2 16,0 3 6-16,12-4-8 15,32 0-2-15,3-1 1 0,-3-9-1 16,4-5 3 0,-1-9-2-16,1-10-1 0,8-13-1 15,-5-11-2-15,25-8 3 16,7-14 6-16,9-8-2 15,3 0 1-15,-4-8-1 16,-7-18 1-16,-1-13-2 16,-3-9-1-16,3-4 0 15,-11-12-1-15,-5-5-1 16,5-8 1-16,-36-2 1 16,-13-4-2-16,-15 0 6 15,-8 8 6-15,0 8 11 16,0 11-7-16,-43 5-9 15,-29 7 0-15,5 6-4 16,-5 7 2-16,12 3-4 0,17 14 0 16,19 6-1-16,8 8-12 15,8 0-93-15,8 0-228 16</inkml:trace>
  <inkml:trace contextRef="#ctx0" brushRef="#br0" timeOffset="5789.15">13159 3425 254 0,'0'0'24'16,"0"0"20"-16,0 0 27 16,0 0 8-16,0 0-8 15,0 0-20-15,0 0 15 16,-16 0 4-16,16 0-11 15,0 0-18-15,0 0-5 16,0 0 1-16,16 0-8 0,39 0-16 16,25-11-4-16,15-3-7 15,24-3 2-15,4 2-2 16,-3-2 0-16,-5 6-1 16,-12 2 0-16,-19 1-1 15,-37 3 0-15,-35 5-1 16,-12 0-31-16,0 0-185 15,0 0-118-15</inkml:trace>
  <inkml:trace contextRef="#ctx0" brushRef="#br0" timeOffset="72724.48">13544 5828 217 0,'0'0'171'15,"0"0"-121"-15,0 0 37 16,0 0 16-16,0 0-19 15,0 0-29-15,0 0-15 16,-40-20-4-16,32 16-10 16,4 0-6-16,4 3 1 15,0 1 0-15,0 0-2 16,0 0-1-16,0 0 11 16,0 0 2-16,0 0-4 15,4 0-3-15,4 0 2 0,8 0 11 16,8 0-2-1,20 0-16-15,11 0-11 0,17 0-8 16,23 14-34-16,21 1-94 16,-57-11-138-16,1-4-180 15</inkml:trace>
  <inkml:trace contextRef="#ctx0" brushRef="#br0" timeOffset="74696.34">22902 5851 389 0,'0'0'106'0,"0"0"-89"16,0 0 34-16,0 0 14 15,0 0 11-15,0 0-9 16,0 0 19-16,0-11 5 16,0 8-1-16,0 3-23 15,0 0-25-15,0 0-2 16,0 0-3-16,0 0-14 16,0 0-7-16,48 0 0 15,24-7-8-15,35-3-5 16,32 3-1-16,8 4-2 0,8 3-6 15,4 0-12 1,8 0-50-16,-112 0-108 0,-19 0-210 16</inkml:trace>
  <inkml:trace contextRef="#ctx0" brushRef="#br0" timeOffset="87128.65">18587 6800 173 0,'0'0'1'0,"0"0"-1"16,0 0 0-16,0 0 29 15,0 0 16-15,0 0-5 16,0 0-6-16,0 0 34 16,0 0 15-16,0 0-17 0,0 0-14 15,0 0-2 1,0 0-2-16,0 0-12 0,0 0-7 15,0 0-5-15,0 0 9 16,0 0 12-16,0 0 2 16,0 0-11-16,0-4-6 15,0 0 2-15,0 2 5 16,0 2-10-16,0 0-8 16,0 0-6-16,0 0 6 15,0 0 9-15,47-7 2 16,37-3-26-16,43-2-2 15,24-4 14-15,12 0-5 0,-8 6-9 16,-16-1 2 0,-36 3-3-16,-43 5-1 0,-24 3-2 15,-28 0 2 1,-8 0-13-16,0 8-42 0,-80 16-61 16,21-8-123-16,-9-5-182 15</inkml:trace>
  <inkml:trace contextRef="#ctx0" brushRef="#br0" timeOffset="117567.61">7643 5671 452 0,'0'0'100'0,"0"0"-83"16,0 0 57-16,0 0 10 0,0 0 19 15,0 0-18-15,-16-47-38 16,16 43-11-16,0-1 4 16,0 2 3-16,0 3 7 15,0 0 9-15,0 0-9 16,0 0-25-16,0 0-10 16,0 0-15-16,-24 17-1 15,-8 32-13-15,-3 8 14 16,11 7 4-16,24-4-1 15,0-14-3-15,0-10-1 16,0-13 1-16,0-14 0 16,0-9 0-16,0 0 0 0,36 0-1 15,79-32 1 1,83-49 5-16,85-22 35 0,54-21-12 16,25 7-16-1,-12 10-7-15,-24 10-4 0,-56 25 2 16,-52 19-2-16,-43 14-1 15,-20 18-3-15,-40 10-18 16,-115 11-149-16,0 0-610 16</inkml:trace>
  <inkml:trace contextRef="#ctx0" brushRef="#br0" timeOffset="118225.23">10719 9508 497 0,'0'0'92'0,"0"0"-72"15,0 0 88 1,0 0 37-16,0 0-29 0,0 0-71 15,0 118-21-15,0-71 24 16,0-2-9-16,12-14-31 16,11-10-3-16,1-8-1 15,-4-8 8-15,-4-5 10 16,40 0 1-16,51-13 15 16,52-44 16-16,55-28-4 15,21-23-22-15,31-23-14 16,4 1-4-16,9 3-4 15,-13 11-2-15,-20 14-4 16,-15 7-5-16,-21 10-36 16,-174 65-111-16,-12 8-277 0</inkml:trace>
  <inkml:trace contextRef="#ctx0" brushRef="#br0" timeOffset="119441.29">20025 8658 571 0,'0'0'178'0,"0"0"-53"0,0 0 24 16,0 0-54-16,0 0-58 15,0 0-37-15,36 39-7 16,-36 28 7-16,-16-1 8 16,4-8 12-16,0-11 12 15,0-16-8-15,12-9-2 16,-8-8-4-16,8-10-2 15,0 2 3-15,0-6-1 16,0 0 3-16,0 0 11 0,0 0 17 16,120-37 11-1,98-45-3-15,108-42-20 16,103-28-28-16,64-12-6 0,55 5-3 16,25 23-3-16,-5 33 2 15,-63 26 1-15,-88 26 1 16,-79 20-1-16,-68 17 0 15,-64 5-10-15,-206 9-142 16,0 0-289-16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5:29:46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 17964 265 0,'0'0'140'0,"0"0"-137"16,0 0 35-16,0 0 18 15,0 0 0-15,0 0-23 16,0 0-15-16,0-12 14 15,0 12 11-15,0 0-27 16,0-2-16-16,0 2-50 16,0-4-209-16</inkml:trace>
  <inkml:trace contextRef="#ctx0" brushRef="#br0" timeOffset="1656.85">14474 18123 358 0,'0'0'112'0,"0"0"-59"16,0 0 48-16,0 0-9 15,0 0-27-15,-56-26-14 16,44 25 10-16,-4 1-3 15,5-4-12-15,3 0-4 16,-8 4 2-16,-8 0-4 16,-20 0-23-16,-12 0-14 15,5 0-3-15,-5 0 0 0,20 0 0 16,13 0 1-16,11 0 1 16,12 0 1-16,0 0 4 15,0 0 4-15,0 0-4 16,0 0-7-16,0 0-5 15,35 0 3-15,25 0 2 16,20 0 11-16,3 4-9 16,24-4-2-16,5 4 14 15,-5-3-12-15,0 2 1 16,-15 3-2-16,-13-6 1 16,-19 0-1-16,-25 0 2 15,-3 0-1-15,-28 0-2 16,-4 0 0-16,0 0 4 15,0 0 7-15,0 0 13 0,0 0-10 16,0 0-11-16,-24 0-3 16,-23-1-25-16,3-7-80 15,16 3-197-15,-4 5-258 16</inkml:trace>
  <inkml:trace contextRef="#ctx0" brushRef="#br0" timeOffset="2181.69">14450 17870 337 0,'0'0'160'0,"0"0"-92"16,0 0 50-16,0 0-28 15,0 0-26-15,0 0-29 16,0 0-7-16,12-9 11 0,-12 9-20 15,0 0-14-15,-12 0 8 16,-32 19 34-16,-15 2-4 16,-13 4-11-16,-7 8-10 15,-5-6 0-15,1 1-8 16,3-5-7-16,21-5 2 16,11 2-2-16,16-7-4 15,28 4 1-15,4-3-4 16,0 6-5-16,24 6-4 15,52 5 9-15,23 7 8 16,8 0 0-16,12-3 1 16,-7 2-1-16,-17-1-1 0,-3-4-6 15,-21 2 1 1,-11-6-2-16,-36-5-2 0,-24-23-96 16,0 0-454-16</inkml:trace>
  <inkml:trace contextRef="#ctx0" brushRef="#br0" timeOffset="22291.65">947 18776 202 0,'0'0'74'16,"0"0"3"-16,0 0-4 16,0 0-6-16,0 0-18 15,0 0-23-15,0 0-5 16,0 0 9-16,-32-28 3 15,28 28-7-15,-4 0-3 16,8 0 4-16,-12 0 5 16,8 0-5-16,-7 0-10 15,3 0 2-15,-4 0 6 16,-12 0-14-16,0 0-5 16,12 0-2-16,-12 0 3 0,12 0 6 15,12 0 2-15,-8 0-1 16,4 0 1-16,4 0 4 15,0 0-2-15,0 0-4 16,0 0 3-16,0 0-2 16,0 0-11-16,0 0 1 15,36 0-4-15,12 0 7 16,19 0 3-16,5 0-10 16,-1 2 3-16,1 7 2 15,-16 1-1-15,-21-1-4 16,-15-1 1-16,-20-8 1 15,0 3-2-15,0 0 2 0,0-3-1 16,0 0 3-16,0 0 1 16,0 0 3-16,0 3-8 15,0-3-1-15,0 0-21 16,0 0-158-16,0 0-366 16</inkml:trace>
  <inkml:trace contextRef="#ctx0" brushRef="#br0" timeOffset="200711.37">8410 13983 286 0,'0'0'86'0,"0"0"-28"15,0 0 76-15,0 0 3 16,0 0-21-16,0 0-27 15,67 5-18-15,-51-5 2 16,4-3-26-16,-4 3-8 0,-8-2 0 16,-4 2 7-16,4 0-9 15,4 0-10-15,0 0-12 16,0 33 3-16,0 18 3 16,0 17 2-16,-1 1-6 15,13 5-7-15,-4-14-5 16,-8-15-2-16,4-16-2 15,-4-12-1-15,8-17 1 16,8 0-1-16,27-31 20 16,29-44 10-16,19-20-22 15,12-8-3-15,4 4-5 16,-3 7-10-16,-9 13-9 16,-8 11-14-16,-3 2-26 15,11 4-44-15,-83 46-113 16,8-1-472-16</inkml:trace>
  <inkml:trace contextRef="#ctx0" brushRef="#br0" timeOffset="-195594.04">4690 10167 244 0,'0'0'56'0,"0"0"-46"15,0 0 5-15,0 0-2 16,0 0 7-16,0 0 4 16,0 0 4-16,0-12-5 15,0 12-20-15,0 0-3 16,0 0-4-16,0 0 4 16,0 0 1-16,0 0 0 15,0 0 2-15,0 0 1 0,0 0 0 16,0 0 5-16,0 0 0 15,0 0-6-15,0 0-3 16,0 0-4-16,0 0-8 16,0 0-26-16,0 0-36 15,0 0-190-15</inkml:trace>
  <inkml:trace contextRef="#ctx0" brushRef="#br0" timeOffset="-65870.84">13294 4379 34 0,'0'0'103'0,"0"0"-74"16,0 0-19-16,0 0-10 15,0 0-4-15,0 0-18 16,0 0-19-16,-290-35 26 16,290 32-16-16</inkml:trace>
  <inkml:trace contextRef="#ctx0" brushRef="#br0" timeOffset="-10096.6">1869 1618 740 0,'0'0'282'16,"0"0"-270"-16,0 0 75 16,0 0 8-16,0 0-34 15,0 0-36-15,48-43-17 16,23 43-5-16,9 0-3 15,11 0 0-15,-7 0-2 0,-1 0-12 16,-4 5-73 0,-67 2-147-16,0 0-312 0</inkml:trace>
  <inkml:trace contextRef="#ctx0" brushRef="#br0" timeOffset="-9747.45">2882 1751 808 0,'0'0'116'0,"0"0"-95"16,0 0 27-16,0 0-27 16,0 0-21-16,0 0 0 15,12 165 4-15,-12-104-3 16,0-6 0-16,0-10-1 16,0-3 0-16,-8-13 0 15,-8-7-7-15,-19-13-28 16,11-9-104-16,-8 0-142 15</inkml:trace>
  <inkml:trace contextRef="#ctx0" brushRef="#br0" timeOffset="-7492.61">11362 1222 662 0,'0'0'134'0,"0"0"-129"0,0 0 41 15,0 0-8-15,0 0 3 16,0 0-10-16,139 102 15 15,-154-61-1-15,-53 4-17 16,0-8-10-16,9-8 1 16,35-10 5-16,0-10 5 15,24-6-3-15,0-3-9 16,0 0-10-16,0 0-5 16,36 0 6-16,47 0 41 15,-3-17-25-15,23-9-24 16,-19 1-5-16,-13-11-55 15,-3 3-66-15,-68 15-175 16,0-1-193-16</inkml:trace>
  <inkml:trace contextRef="#ctx0" brushRef="#br0" timeOffset="-2829.9">11104 6202 141 0,'0'0'711'0,"0"0"-666"15,0 0 33-15,0 0 14 16,0 0-51-16,0 0-16 16,80 6 0-16,-80 45 6 15,0 9-2-15,-24-6-17 16,16 5-7-16,8-16-1 15,0-4-4-15,0-18 0 16,0-10 1-16,24-11 0 0,7 0-1 16,5 0 0-16,0-25-5 15,8-6 3-15,-9-2 1 16,-11 6 1-16,-8 7 0 16,-4 16 2-16,-12 4 31 15,0 0 10-15,0 0-32 16,0 13-11-16,8 21-2 15,-8 16 2-15,12-5 3 16,-12 1 1-16,0 0-2 16,0-8-2-16,0 2-1 15,0-9-35-15,-12-10-21 16,-8-21-63-16,-20 0-270 0</inkml:trace>
  <inkml:trace contextRef="#ctx0" brushRef="#br0" timeOffset="-21.93">1225 1626 246 0,'0'0'211'0,"0"0"-138"0,0 0-16 16,0 0-5-16,0 0-11 16,0 0-10-16,0 0-5 15,12 0 16-15,-12 0 57 16,0 0 0-16,0 0-34 15,0 0-14-15,0 0-10 16,4 0-24-16,8 0-7 16,24 0-4-16,19 0 0 15,49 0 7-15,23 0 22 16,4-8 22-16,-4-1-14 16,-12 0-23-16,-31 5-17 0,-13 4-2 15,-27 0-1 1,-32 0-15-16,-12 0-135 15,0 0-730-15</inkml:trace>
  <inkml:trace contextRef="#ctx0" brushRef="#br0" timeOffset="7263.31">9789 6319 896 0,'0'0'88'0,"0"0"-67"16,0 0 49-16,0 0-70 15,0 0 5-15,0 0-5 16,-12 147 13-16,12-58-7 15,0 2-2-15,0 2-1 16,0-8-3-16,0-66-108 16,0-7-394-16</inkml:trace>
  <inkml:trace contextRef="#ctx0" brushRef="#br0" timeOffset="9293.08">12257 4103 184 0,'0'0'83'16,"0"0"-51"-16,0 0 21 16,0 0 42-16,0 0 29 15,0 0-25-15,0 0 4 16,0 10 1-16,0-7-36 16,0-3-29-16,0 0-21 15,0 0-12-15,0 2-4 0,0 3-2 16,0-2 0-16,0 2-1 15,0 1 0-15,0 3 1 16,0 2 0-16,27-8-18 16,5-3-234-16,16 0-374 15</inkml:trace>
  <inkml:trace contextRef="#ctx0" brushRef="#br0" timeOffset="10255.07">17601 2905 502 0,'0'0'98'0,"0"0"-66"16,0 0 40-16,0 0 2 15,0 0 21-15,0 0-38 16,0 0-11-16,80-56 20 16,-80 56-13-16,0 0-25 15,0 0-4-15,0 0-4 16,0 0 3-16,0-4 0 16,0 4-1-16,0-5 6 0,0-3-2 15,-12-1-15 1,-20-4-8-16,8 6-1 0,-4 2-2 15,5 5-1-15,3 0-1 16,-4 0-2-16,-24 0 1 16,-11 9-2-16,-45 36 5 15,9 5 4-15,-20 26 1 16,11 12-4-16,21 12-1 16,27 1 3-16,20-14-3 15,36-9-1-15,0-12 1 16,20-17-1-16,64-10 1 15,23-16 0-15,28-19 0 16,-4-4 0-16,-4 0 0 0,-19-38 0 16,-29-12 4-1,-19-11 8-15,-16-12 2 0,-40-8 3 16,-4 6 8-16,0 11-9 16,-12 20 1-16,-24 13-9 15,12 14-3-15,4 11-5 16,16 6-11-16,-4 0-6 15,8 0-34-15,0 12-34 16,0 5-155-16,0-2-449 16</inkml:trace>
  <inkml:trace contextRef="#ctx0" brushRef="#br0" timeOffset="10936.78">18448 3739 439 0,'0'0'80'0,"0"0"-50"16,0 0 67-16,0 0 10 15,0 0 9-15,0 0-18 16,-12-51-14-16,12 49-13 16,0 2-31-16,0 0-22 15,0 0-12-15,0 0 0 16,0 0-6-16,0 0-5 16,-56 0-9-16,-11 22 14 0,-41 18 0 15,-19 11 8-15,0 5-7 16,8 11 3-16,23-4-4 15,41-5 0-15,19-2 2 16,36-5-1-16,0-4 0 16,24-2 0-16,83 0 0 15,32-1-2-15,24-9-3 16,12-9-24-16,0-12-23 16,-12-9-18-16,-24-5 32 15,-36 0 34-15,-43-45 3 16,-36-19 33-16,-24-18 69 15,0-10-9-15,-36-2-33 16,-32 12-11-16,-3 18-11 16,15 18-20-16,16 23 9 15,17 8-19-15,11 13-8 0,12 2-17 16,0 0-66-16,0 6-141 16,0 10-497-16</inkml:trace>
  <inkml:trace contextRef="#ctx0" brushRef="#br0" timeOffset="13511.08">8577 1204 519 0,'0'0'323'0,"0"0"-295"16,0 0 14-16,0 0 7 16,0 0-29-16,0 0-17 0,0 0-2 15,262 33 0-15,-167-10 0 16,9 7-1-1,-21 0 0-15,-15 2-1 0,-29 4-1 16,-19-4 1-16,-20 1 1 16,0 4 1-16,0-3 3 15,-55 5 7-15,-17-2 3 16,13 1-6-16,-1 1-4 16,4-5-2-16,9-6 0 15,11-2-1-15,4-11 1 16,8-5 1-16,0 2-2 15,12-4-1-15,-7 1-2 16,-5-6-30-16,20-3-140 16,-4 0-272-16</inkml:trace>
  <inkml:trace contextRef="#ctx0" brushRef="#br0" timeOffset="17535.43">22811 2891 378 0,'0'0'178'0,"0"0"-149"16,0 0 103-16,0 0-38 15,0 0-37-15,0 0-12 16,0 0-15-16,0-59 27 15,0 56-3-15,0-3-22 16,-32-5-10-16,-8 2-1 0,-7 4-1 16,-9-4-5-16,0 4-9 15,-7 1-3-15,-17 4 0 16,1 0-3-16,7 0 0 16,17 0 1-16,3 0-1 15,-4 23-2-15,-3 28 0 16,3 24 2-16,9 9 0 15,11 18 1-15,24-5 0 16,12-1 0-16,0-8 0 16,24-11-1-16,59-14 0 15,20-15 0-15,13-19 0 16,3-22-2-16,8-7-4 16,-8 0-8-16,-7-45 2 0,-17-19 11 15,-24-15 1 1,-15-13 9-16,-28-5 13 0,-28 12 3 15,0 12 3-15,0 22 7 16,0 23-16-16,0 13-18 16,0 15-1-16,0 0-29 15,0 0-97-15,0 15-211 16</inkml:trace>
  <inkml:trace contextRef="#ctx0" brushRef="#br0" timeOffset="18198.62">23407 3654 460 0,'0'0'171'0,"0"0"-147"16,0 0 72-16,0 0-15 15,0 0-10-15,0 0-28 16,-151-87-8-16,135 78 22 16,4-4-11-16,0 6-17 15,0 2-5-15,-8 1 9 16,9 4-10-16,-13 0-15 16,0 0-8-16,-24 0-9 15,-19 24 0-15,-17 16 6 16,-19 14 0-16,19 16 3 15,5 3 2-15,23 7 6 16,21-8-6-16,31-7-1 16,4 3 0-16,4-8 0 0,75-7 1 15,40-8 1-15,16-13-2 16,8-13-1-16,8-13-9 16,-12-6 1-16,1 0 1 15,-21-25 5-15,-28-30 2 16,-7-18 6-16,-17-12 10 15,-31-10 18-15,-36 3 12 16,0 9-7-16,0 15 15 16,-20 12-11-16,-20 18-10 15,5 21-19-15,11 3-14 16,12 11-5-16,-8 3-25 16,-4 0-78-16,24 0-125 15,-20 12-476-15</inkml:trace>
  <inkml:trace contextRef="#ctx0" brushRef="#br0" timeOffset="25648.67">17438 2883 492 0,'0'0'117'0,"0"0"-46"16,0 0 6-16,0 0 11 15,0 0-26-15,0 0-28 16,0 0-2-16,0-31-4 16,0 28 2-16,0-1 0 15,0 0 5-15,0 4 5 0,0-1-16 16,0-4-8-16,0 5-6 15,0-3 2-15,-4 3-7 16,-27 0-2-16,-17 0-3 16,-24 20-4-16,1 28 4 15,-9 14 0-15,1 21 0 16,7 16 0-16,25 5 1 16,15 7 1-16,16-10-2 15,16 1 0-15,0-10 0 16,0-15 0-16,28-4 0 15,47-12 1-15,9-13-1 16,11-14 0-16,20-17-1 0,24-15-1 16,1-2-6-16,-21-13 4 15,8-34 0-15,-32-17-3 16,-11-10 7-16,-21-8 0 16,-27-6 3-16,-20 6 4 15,-16 8 20-15,0 0 5 16,0 10-2-16,-12 3-5 15,-24 17-8-15,1 3-15 16,-1 7-2-16,0 8-22 16,12 7-27-16,12 6-46 15,12 13-130-15,0 0-247 16</inkml:trace>
  <inkml:trace contextRef="#ctx0" brushRef="#br0" timeOffset="26819.28">18686 4670 164 0,'0'0'200'0,"0"0"-154"0,0 0 78 15,0 0 15-15,0 0-10 16,0 0-5-16,0 0-30 15,68-34-13-15,-68 34-20 16,0 0-24-16,0 0-20 16,0 0-6-16,0 0 4 15,0 0 3-15,0 0-4 16,0 0-7-16,0 0 9 0,0-3-6 16,-24-7-4-16,12 1-3 15,-12-6-3-15,-12 4 1 16,5-5 1-16,3 7-2 15,-4 0 2-15,20 1 3 16,-12 7-4-16,-8-7 0 16,-15 5-2-16,-13 1 1 15,4 2-8-15,-3 0 6 16,-1 0-2-16,13 0 0 16,-9 17 0-16,8 11 3 15,1 5 0-15,11 7 0 16,-8 15-2-16,16 1 2 15,8 4 1-15,8 0 2 0,12-1-2 16,0-16 0 0,12-1 0-16,60-11 1 0,27-8-1 15,20-12 0-15,25-4-2 16,26-7-3-16,9 0-5 16,4-9 0-16,-32-25 4 15,-24-12 4-15,-31-2 2 16,-25-14 3-16,-15-2 8 15,-28 0 3-15,-21 2 13 16,-7 2 4-16,0 2 1 16,-11 2-8-16,-25 8-5 15,0 11 6-15,4 10-11 16,8 18-14-16,12 2-5 16,-11 7-43-16,11 0-106 0,-8 0-282 15</inkml:trace>
  <inkml:trace contextRef="#ctx0" brushRef="#br0" timeOffset="36573.67">22902 5178 460 0,'0'0'130'0,"0"0"21"16,0 0 39-16,0 0-44 16,0 0-41-16,-8 0-26 15,8 0-24-15,32-8-19 16,8 5-16-16,35 1-10 15,9 2-7-15,19 0 1 16,4 0-2-16,21 0 0 16,11 0-2-16,0 0 1 15,4 0-2-15,-12-8-4 16,-111 4-102-16,-8-3-222 16</inkml:trace>
  <inkml:trace contextRef="#ctx0" brushRef="#br0" timeOffset="58113.59">23395 5496 303 0,'0'0'138'15,"0"0"-123"-15,0 0 25 16,0 0 6-16,0 0-4 0,0 0-20 16,0 0 3-16,0 0 39 15,0 0 0-15,0-2-19 16,0 2 0-16,0-3 28 15,0-1 1-15,0 4 7 16,0-5-33-16,0 1-33 16,0 0-8-16,0 3-3 15,0-7 2-15,0 5 3 16,0 1 4-16,-12-2-3 16,-12-1-2-16,-19-3-2 15,-21 5-2-15,-15 3-4 16,-13 0-1-16,-3 0 1 0,15 0-2 15,9 22 1-15,11 17 0 16,5 15 1-16,15 15 0 16,8 9 1-16,20 14-1 15,12-3 1-15,0-2 1 16,0-5-2-16,12-14 0 16,44-8 0-16,-9-11 0 15,1-18 0-15,8-9 1 16,-9-14-2-16,13-8-2 15,11 0-3-15,9-11 2 16,11-39 0-16,-3-22 2 16,3-24 2-16,-7-12 1 15,-17-5 1-15,-7-1-1 16,-17 12 9-16,-15 6 6 0,-8 19-5 16,-8 11 12-16,-12 21-14 15,0 12-8-15,0 12 2 16,0 7-3-16,-24 5-17 15,-8 9-70-15,5 0-251 16</inkml:trace>
  <inkml:trace contextRef="#ctx0" brushRef="#br0" timeOffset="63302.56">1205 2316 170 0,'0'0'388'16,"0"0"-317"-16,0 0 16 0,0 0 79 15,0 0-61-15,0 0-66 16,0 0-39-16,171-17 0 16,-87 49 0-16,7 7 7 15,-3 0-4-15,3-5 0 16,-8-3 0-16,-3 1 0 16,-21-6 3-16,-15-1-4 15,-32 1-1-15,-12 1 0 16,0 4 11-16,0-2 18 15,0 0-6-15,-36-3-18 16,1 1-5-16,-9-3 4 16,8 1 2-16,4 1-7 0,-19-1-7 15,-29 1-70-15,44-21-129 16,-7-5-255 0</inkml:trace>
  <inkml:trace contextRef="#ctx0" brushRef="#br0" timeOffset="63866.1">192 2934 377 0,'0'0'166'0,"0"0"-146"16,0 0 51-16,0 0 68 16,0 0-47-16,0 0-41 15,56-51-27-15,-32 53-11 16,-1 42-10-16,13 5 8 15,8 15 36-15,-16 4-16 16,3 2-9-16,5-2 0 0,0-6-16 16,-12-7-2-1,-4-18-2-15,-8-10 0 0,-12-14-2 16,0-12 3-16,0-1 2 16,4-1 10-16,8-50 9 15,-5-22 43-15,17-6-54 16,0 7-13-16,8 12 0 15,4 19-1-15,-1 17 0 16,1 10 1-16,24 9-2 16,-12 5-4-16,-13 0 2 15,-3 11-4-15,-20 31 0 16,-12 2 5-16,0 7 0 16,0-1 3-16,-48 1-7 15,-19-13 2-15,7-6 5 16,12-13 5-16,17-9-5 0,27-10-3 15,4 0-100-15,0 0-195 16,0-26-457-16</inkml:trace>
  <inkml:trace contextRef="#ctx0" brushRef="#br0" timeOffset="69924.39">18742 6350 350 0,'0'0'24'15,"0"0"-17"-15,0 0-7 16,0 0 36-16,0 0 18 15,0 0-14-15,0 0-13 16,0-17 56-16,0 17 7 16,0 0-38-16,0 0-4 15,0 0-6-15,0-3-4 16,0 1-9-16,0-6-4 16,0-1-2-16,0-3 1 15,0-5-7-15,0 3 0 16,0-1 6-16,0 1-1 15,0 1-4-15,-24-4 9 16,-24 3-10-16,-7-1-14 0,-17 4-3 16,1 8 2-1,-9 3-2-15,1 0-2 0,-17 3-1 16,17 36 1-16,-9 13 2 16,1 12 3-16,15 8-3 15,13 12 2-15,27 4-2 16,28 1 2-16,4-4-1 15,0-8 0-15,24-15-1 16,35 0 2-16,13-10-1 16,7-8 0-16,25-1 0 15,3-15 0-15,0-11-1 16,17-11 0-16,-17-6-12 16,-4-5-6-16,-7-46 5 15,-5-23 6-15,-12-28 7 16,-15-26 6-16,-20-5 3 0,-32 14 19 15,0 11 8-15,-12 28-4 16,0 24-10-16,0 8-10 16,0 19-12-16,0 9-10 15,0 20-92-15,-12 0-299 16</inkml:trace>
  <inkml:trace contextRef="#ctx0" brushRef="#br0" timeOffset="72274.6">23788 16319 394 0,'0'0'182'16,"0"0"-112"-16,0 0 63 0,0 0-9 16,0 0-39-1,0 0-23-15,0 0-16 0,12-16 4 16,-12 11-6-16,0 3-8 16,0-7 10-16,0-8 8 15,-31 0-23-15,-17-8-20 16,-12 1-7-16,-11 1-2 15,-21-2-2-15,-11 8 1 16,-16 12 6-16,-16 5 1 16,-8 0 2-16,-8 14-1 15,0 36 0-15,12 19-8 16,19 16 0-16,41 19 0 16,39 19 1-16,32 15-1 15,8 5 5-15,48-5-3 16,79-10-2-16,48-17-1 0,32-17-1 15,27-24 0-15,0-29 1 16,-3-19-4-16,-40-22-5 16,-32 0-15-16,-40-33-3 15,-16-27 4-15,-31-18-1 16,-37-28 0-16,-23-19 13 16,-12-17 7-16,-12-10 4 15,-47 2 5-15,-21 14 13 16,1 23 11-16,3 14-12 15,-3 27-16-15,7 17-1 16,13 28-2-16,3 13-11 16,36 14-90-16,-4 0-236 0</inkml:trace>
  <inkml:trace contextRef="#ctx0" brushRef="#br0" timeOffset="78490.98">22366 12592 241 0,'0'0'137'0,"0"0"-45"16,0 0 27-16,0 0-5 0,0 0-26 16,0 0-35-1,0 0-19-15,0 0 1 0,4-10-8 16,-4 6-8-16,0 1-3 15,0-3-3-15,0 2 2 16,0 3 11-16,0-7-5 16,0 3 1-16,0-2-7 15,0-3 3-15,-12 0-2 16,-28-1 0-16,-4-2-4 16,-11 6-6-16,-21 4-1 15,-35 3-3-15,-20 0-1 16,-20 3 0-16,-12 45-1 15,32 27 0-15,4 27 0 16,43 20 5-16,29 19-3 16,35 4 1-16,20 0-3 0,32-1 0 15,63-7-2-15,40-21 3 16,-4-26-1-16,24-29 1 16,-8-25 0-16,-16-27-1 15,-4-9 0-15,-31-17-1 16,-17-54 0-16,-7-29 1 15,-28-33 5-15,-9-28 0 16,1-3 18-16,-24 10 9 16,-12 26-11-16,0 31 18 15,0 24 1-15,0 18 7 16,0 13-3-16,-12 14-21 16,0 5-14-16,0 1-5 0,0 1-4 15,-8-3-9-15,-7-14-33 16,7 21-119-16,4-8-260 15</inkml:trace>
  <inkml:trace contextRef="#ctx0" brushRef="#br0" timeOffset="79289.56">23137 8984 304 0,'0'0'33'15,"0"0"-8"-15,0 0 42 16,0 0-10-16,0 0 41 16,0 0-22-16,-8-115 7 15,8 88 2-15,0 5-27 16,0-2-13-16,0 1-23 15,0 3-13-15,-12 6 8 0,-12-3-4 16,-12 2-3 0,-35 2 2-16,-9 4-6 0,-27 9-1 15,-12 0-1-15,-16 32-2 16,8 33-1-16,-5 28 4 16,13 24 5-16,28 16 10 15,19 9-7-15,48-6-2 16,24-8-4-16,12-14 0 15,96-16-5-15,31-20-2 16,47-25 4-16,25-25-4 16,24-28 5-16,-1 0 0 15,-23-44 3-15,-29-34 20 16,-39-21-12-16,-39-17-7 16,-45-20-5-16,-35-1 0 0,-24 4 6 15,0 22 11-15,-51 33 0 16,-17 20 18-16,24 27 0 15,20 19-6-15,13 7-14 16,11 5-19-16,0 0 0 16,0 11-16-16,0 24-39 15,0-13-77-15,0-1-253 16</inkml:trace>
  <inkml:trace contextRef="#ctx0" brushRef="#br0" timeOffset="83051.61">23498 6103 410 0,'0'0'45'0,"0"0"-41"15,0 0 14-15,0 0 46 16,0 0-1-16,0 0-10 0,0 0 12 15,0 0 15 1,12-68-9-16,-12 68-43 0,0-2-7 16,0-6 10-16,-43-1-2 15,-29 4-16-15,-35 1-7 16,-32 4-1-16,-24 0-1 16,-24 58 2-16,12 26 0 15,0 27 10-15,44 21 6 16,44 10-15-16,63-2-3 15,24-5-2-15,32-9 4 16,87-15 0-16,44-16 0 16,32-21 2-16,15-20 2 15,-11-31-5-15,-20-15-5 16,-16-8 0-16,-36-30-9 16,-24-44 1-16,-31-32 8 0,-41-23 0 15,-31-13 6-15,0-9 37 16,-23 18 1-16,-45 22-10 15,12 28 40-15,9 19-28 16,11 13-11-16,20 16-12 16,-4 10-22-16,20 5-1 15,0 11-26-15,0 9-142 16,0 0-313-16</inkml:trace>
  <inkml:trace contextRef="#ctx0" brushRef="#br0" timeOffset="84894.62">23765 16066 158 0,'0'0'134'0,"0"0"-104"16,0 0 54-16,0 0-5 15,0 0 18-15,0 0-20 16,0 0 9-16,-326-73-3 16,258 73-13-16,13 0-21 15,3 0 3-15,4 0-9 16,-7 10-14-16,7 1-14 16,-12 0-9-16,-7 6 7 15,-13 2 5-15,-3 5 6 16,3 8 3-16,-3 16-5 15,-1 13 0-15,5 9-9 16,19 8 3-16,5 8 0 16,31 2-6-16,12 4-1 0,12 4 4 15,0-9-4-15,20 2-5 16,32-8-2-16,23-20-1 16,-3-6-1-16,31-20 1 15,28-10 0-15,44-11-1 16,35-14-1-16,21 0 1 15,-5-5-8-15,-15-35-17 16,-28-17 10-16,-16-20 12 16,-40-5 3-16,-48-7 0 15,-23-3 4-15,-44 0 19 16,-12-9 27-16,0-4 13 16,-44 2-21-16,-27 4 3 15,-13 14-13-15,-7 22-16 0,11 12-1 16,9 15-15-16,3 14 0 15,9 10-3-15,-1 9-15 16,-11 3-61-16,47 0-128 16,-8 6-269-16</inkml:trace>
  <inkml:trace contextRef="#ctx0" brushRef="#br0" timeOffset="86189.3">20013 17156 102 0,'0'0'245'16,"0"0"-143"-16,0 0 2 0,0 0 12 15,0 0-6-15,0 0-27 16,0 0-27-16,36-69-13 16,-28 63 8-16,-8 1 18 15,4 1-15-15,-4-6-5 16,0 1-6-16,0-6 0 16,0 4-9-16,0-4-18 15,-4-3-11-15,-20 0-4 16,-19 5 2-16,19 1-2 15,-32 0 2-15,4 2 0 16,-27-3 3-16,7 7 1 16,-31-1 1-16,-4 7 1 15,-8 0-9-15,-13 0 0 16,25 2 0-16,-4 32-2 16,11 7 2-16,17 15 2 0,11 17 1 15,21 9-2-15,23 10 7 16,24-4-1-16,0 0-7 15,12-13 4-15,67-12-2 16,17-9-1-16,35-17 1 16,16-10-2-16,16-14 1 15,-8-13-1-15,8 0 2 16,-12-3 2-16,-12-39-3 16,-20-5 1-16,-28-17-2 15,-31-13-1-15,-24-15-1 16,-36-12 2-16,0 0 1 15,0 4 1-15,-76 7 4 16,-23 20 9-16,-8 13 7 0,3 14 6 16,9 23-26-16,-1 6-2 15,5 17-5-15,-16 0-14 16,-16 6-71-16,83 16-144 16,-16 0-521-16</inkml:trace>
  <inkml:trace contextRef="#ctx0" brushRef="#br0" timeOffset="87143.93">16191 16442 518 0,'0'0'111'16,"0"0"-78"-16,0 0 78 16,0 0-6-16,0 0-48 15,0 0-22-15,8-128 13 16,-8 112 28-16,-20 5-22 15,-8-6-8-15,-20 0 8 0,-19 5-2 16,-25-3-14 0,-35 15-11-16,-28 0-17 0,-28 0-5 15,-7 33-3-15,15 31 0 16,12 25 4-16,36 19 11 16,55 19 0-16,40 5-6 15,32 5 0-15,36-15 2 16,91-13-7-16,48-18-6 15,36-23 5-15,43-26-2 16,16-28-2-16,-4-14 1 16,1-5-4-16,-45-55-7 15,-43-17-7-15,-56-17 1 16,-59-25 11-16,-56-9 4 16,-8-2 3-16,-44 6 4 15,-63 19 5-15,-12 22-2 16,-21 17 4-16,25 18-8 0,24 23-6 15,31 14 0-15,48 11-8 16,12 0-47-16,0 0-134 16,0 22-453-16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5:51:35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2449 6035 310 0,'0'0'82'15,"0"0"-38"-15,0 0 43 0,0 0 13 16,0 0-12-16,0 0-21 16,0 0-4-16,-8-2-3 15,8 2-14-15,0 0-12 16,0 0 0-16,0 0 1 15,-12 0-5-15,12 0-3 16,0 0-7-16,0 0-1 16,0 0-8-16,0 0-1 15,0 0-1-15,0 0 0 16,0 0 0-16,0 0-2 0,0 0-2 16,0 0-2-1,0 0 0-15,44 0-3 0,63 0 1 16,68 0-1-1,68 0 3-15,39 0 2 0,36 2-2 16,15 1-3 0,-3 2 2-16,-20-1 0 0,-28 4-1 15,-27-2 0-15,-45 0-1 16,-31 2 1-16,-44-7-1 16,-47-1 4-16,-45 0-3 15,-19 0 0-15,-24 0 0 16,0 0 0-16,0 0 1 15,0 0 1-15,12 0-3 16,8 0 0-16,16 8-2 0,15-6-18 16,-31 1-125-1,4-3-262-15</inkml:trace>
  <inkml:trace contextRef="#ctx0" brushRef="#br0" timeOffset="2686.98">7317 12329 512 0,'0'0'106'0,"0"0"-52"16,0 0 80-16,0 0-39 16,0 0-56-16,0 0-3 15,0 0 2-15,-119 11-14 16,119-8-7-16,0 2-5 15,0-5 1-15,0 0 12 16,0 0 8-16,103-10 9 16,96-48 59-16,103-34-29 15,83-43-49-15,60-27-15 16,8-17-7-16,-19 6-1 0,-25 25-1 16,-51 15-56-16,-41 24-83 15,-269 94-68-15,-24 6-185 16</inkml:trace>
  <inkml:trace contextRef="#ctx0" brushRef="#br0" timeOffset="9408.71">2485 8120 229 0,'0'0'110'0,"0"0"-72"15,0 0 40-15,0 0 24 0,0 0-26 16,0 0-22-16,0 0-12 16,0 0 4-16,0-4 3 15,0 4-15-15,0-1-10 16,0 1 1-16,0-3 6 15,0-2-3-15,0 5-9 16,0-1 0-16,0-3 5 16,0-5 0-16,0-1-3 15,0 0-13-15,0 1 1 16,0 0-3-16,0-2 1 16,0 1-3-16,0 3 8 0,0 5 7 15,0 0-1-15,0-3 2 16,0 0-6-16,0 2-3 15,0 3-4-15,-8-5-2 16,4 4-5-16,-4 1-3 16,-4 0 3-16,-12 0-1 15,12 0 0-15,-23 0-1 16,-1 9 1-16,-8 20-3 16,-4-2 3-16,-11 6-2 15,15 3 3-15,-4 6 0 16,1 6 0-16,11 10 2 15,12-5-3-15,4 3 1 16,4 2 0-16,-3-5 2 16,19 6-2-16,0-7 0 0,0 2 0 15,0-6-3 1,11 1 3-16,21-8 0 0,4-8 2 16,12-4-2-1,-5-7 0-15,5-9 1 0,0-4-1 16,7-5 2-16,-3-1-2 15,-8-3 0-15,3 0 0 16,1 0 0-16,0 0-2 16,7 0 2-16,5 0 0 15,0-7 0-15,-5-7 0 16,5-3 0-16,-4-8 0 16,-9-4-4-16,1-2 3 15,-4-8 1-15,-9-2 0 16,-11-2 3-16,-8-8 0 15,4 0-2-15,-20 3 0 16,12-3 0-16,-12 9 7 0,0-1-2 16,0-2-5-16,0 8 10 15,0-2 5-15,0 5 1 16,-12 1 4-16,-20 6-9 16,-4-2 8-16,1-1-7 15,-1 7-3-15,-12-1-6 16,24 2 6-16,-7 2-4 15,7 11-2-15,0 1-4 16,12 3-4-16,0 4 3 16,12-2-7-16,-12 3 0 15,-24 0-8-15,1 22-38 0,-25 19-49 16,28-22-155-16,8-4-342 16</inkml:trace>
  <inkml:trace contextRef="#ctx0" brushRef="#br0" timeOffset="11313.65">2839 13028 179 0,'0'0'132'0,"0"0"-105"0,0 0 20 16,0 0 49-16,0 0-11 16,0 0-24-16,0 0 7 15,-16-15 22-15,16 12 11 16,0 3-34-16,0 0-18 15,0 0-13-15,0 0-10 16,0 0-10-16,0 0-11 16,0 0-3-16,0-4-1 15,-12 1 2-15,12-7 2 16,-12 7 0-16,4-3 2 0,8 3 2 16,-12 3-2-1,12 0-2-15,0 0 5 0,-12-4-2 16,0 4 3-16,-12-5 1 15,12 0-8-15,-11 2-3 16,-1 2-1-16,4-3 2 16,-4 4-1-16,0 0 0 15,12 0 0-15,-12 0 0 16,1 0 0-16,3 0-2 16,-8 0 1-16,-16 4-2 15,-4 10 0-15,13 10 2 16,3-2 0-16,4 2 0 15,-4 3 0-15,-3 4 0 16,11 1-1-16,0 5 2 16,0 7-1-16,0 6 0 15,12-5 0-15,4 1 0 0,8-13-1 16,0 7 1-16,0-3 0 16,0-3 1-16,0-2-2 15,8-1 1-15,16-2 0 16,0-7 0-16,12 0 0 15,-1-5-1-15,13-8-1 16,8-3 2-16,3-6 7 16,9 0-4-16,-8 0-1 15,19 0-2-15,-19 0 0 16,-13 0 0-16,1-10 0 16,8 3 0-16,-17-1 0 15,-7-1 0-15,16-3 1 0,-16-5-1 16,7-3 0-1,-3-2 1-15,-4-1-1 0,4-5 0 16,11-3 0-16,-3-3-1 16,-8 3 1-16,0-1 0 15,7 6 0-15,-7 4 0 16,-12 5 0-16,-12 5 0 16,-8 0 1-16,4 3 1 15,-8-9 7-15,0 4 2 16,0-8 9-16,0-5 11 15,-8-7-4-15,-20-2 6 16,-4-5-7-16,-4 5-3 16,1-1-8-16,11 6 0 0,-20 5-3 15,-4 1-4 1,1 4 1-16,-1 4-8 0,4 4-1 16,-3 7-6-16,-13 6-8 15,-7 0-42-15,43 0-116 16,0 0-337-16</inkml:trace>
  <inkml:trace contextRef="#ctx0" brushRef="#br0" timeOffset="60976.57">2509 8134 24 0,'0'0'292'0,"0"0"-255"16,0 0-18-16,0 0 15 15,0 0 26-15,0 0 6 16,0 0-30-16,0 0-7 16,0 0 14-16,0 0-2 15,4 0-25-15,-4 0-6 0,0 0 2 16,0 0 5-16,0 0-3 15,0 0-2-15,0 0 4 16,0 0 17-16,0 0 15 16,0 0-10-16,0 0-8 15,0 0-6-15,0 0-5 16,0 0-2-16,0 0-7 16,0-7-6-16,0 0 3 15,-12-1 6-15,-4 2 2 16,-4-2 0-16,-4 5-7 15,0 3 4-15,-11-2-10 16,11 2-1-16,4 0 0 0,-4 0 0 16,0 0-1-16,0 0 0 15,1 0-2-15,-1 14-1 16,-12 16 2-16,12 4 1 16,-12 12 0-16,5 6 4 15,7-1-4-15,12 2 0 16,0 6 1-16,12 2-1 15,0 3 1-15,0-1-1 16,0 5 0-16,0-8 0 16,12 3 0-16,35 1 0 15,9-7-1-15,4-5 2 16,-1-7-1-16,13-9 0 16,-5-15 4-16,13-4 0 15,-21-12-1-15,9-5-1 16,-8 0 0-16,-13 0 0 15,21 0-2-15,-16 0 0 0,-9-5-2 16,-7-8 1 0,20 0 1-16,-21-1 0 0,13-1 0 15,-12 1 0-15,12-3 0 16,-5-3 1-16,-15-3 0 16,4-7 0-16,4-4-1 15,-13-5 2-15,-11-8-2 16,-12-4 1-16,0-5-1 15,0-7 0-15,0-2 1 16,-12 2-1-16,-35-2 0 16,-13 3 0-16,-19 2 0 15,-5 3 6-15,-7 10 5 0,-12 6-6 16,-5 8 1-16,1 10 2 16,16 12-8-16,23 4 6 15,32 2-5-15,12 5-1 16,24 0 0-16,0-3-10 15,0 3-35-15,0 0-110 16,24 0-185-16</inkml:trace>
  <inkml:trace contextRef="#ctx0" brushRef="#br0" timeOffset="62214.71">5064 6990 225 0,'0'0'76'0,"0"0"-69"16,0 0 27-16,0 0 27 0,0 0 12 15,0 0-21-15,0 0-20 16,0-38 7-16,0 38 11 16,0 0-10-16,0 0-11 15,0 0 0-15,0-3-9 16,0-2-10-16,0 0-9 15,0-4-1-15,0 1 0 16,0-1 1-16,0 2 1 16,0 4 6-16,0 1 8 15,0-1 12-15,0-1-3 16,0 2-8-16,0-1-1 16,0-2 0-16,0 2-6 15,-36 3 4-15,12 0-10 16,-19 0-4-16,-5 0 0 0,0 8 0 15,1 14 0-15,3 6-2 16,-4 10 2-16,12 2 0 16,13 2-2-16,23 9 2 15,0-6 0-15,0-4 2 16,0 1 1-16,11-10-3 16,25-2 3-16,12-9-1 15,0-1-1-15,7-9-1 16,5 3-1-16,-12-8-3 15,-5-3-6-15,-31-3-6 16,12 0-11-16,-12 0 10 16,0-3 15-16,0-20-4 15,12-14 4-15,-1-5 1 0,1-3 2 16,8-2-1-16,-8 2 0 16,0 2 0-16,0 7 0 15,-24 4 2-15,12 0 0 16,-12 3 12-16,0 3 15 15,0 4 6-15,0-2 0 16,-12 1-8-16,-12 0-5 16,0 1-3-16,4 1 0 15,-4-1-1-15,8 0-12 16,-8 2 2-16,13 3-3 16,-1 6-1-16,4 0-3 15,-4 5-1-15,0 3-8 16,12 0-30-16,0-6-56 0,0 9-111 15,0-2-125-15</inkml:trace>
  <inkml:trace contextRef="#ctx0" brushRef="#br0" timeOffset="63630.06">8422 8051 290 0,'0'0'109'0,"0"0"-72"16,0 0 49-16,0 0-1 15,0 0-15-15,0 0-16 0,0 0-10 16,0-18 9-16,0 18-7 16,0-6-4-16,0 4-6 15,0-5 1-15,0 5-1 16,-12-4-29-16,-12 1-5 16,-8 4-1-16,-4-2 0 15,1 3-1-15,-13 0 0 16,0 0 0-16,-7 0 0 15,-5 0 2-15,12 0-1 16,-7 0-1-16,7 0 1 16,0 4 4-16,17 7-4 15,3 0 0-15,-4 4 1 16,16-1-1-16,-4 8-1 16,-4 7 1-16,12 8 3 15,12-1 4-15,-11 10-5 0,-1-1-2 16,12 6 4-1,0 0-3-15,0 0-2 0,0-3 1 16,0-4-1-16,0-3 0 16,47-3 1-16,13-3 4 15,11-7 20-15,17-1-4 16,7-3-10-16,13 3-6 16,-5-10-1-16,-12-1-1 15,-19-8-2-15,-1-3 0 16,-15-5-1-16,-8 0 2 15,7 0 0-15,-3-9 0 16,-8-25 0-16,-9-15-1 16,13-11-1-16,-4-9 1 0,-16-5-1 15,-9-3 2-15,-7 4 1 16,-12 2-1-16,0 7 5 16,0 8 15-16,0 5 6 15,-43 11 7-15,3 3 26 16,-16 6-23-16,9 3-20 15,3 9-11-15,-8 6-7 16,-3 8-9-16,-25 5-21 16,-27 0-87-16,59 0-152 15,-7 5-637-15</inkml:trace>
  <inkml:trace contextRef="#ctx0" brushRef="#br0" timeOffset="73897.32">2894 12942 234 0,'0'0'35'0,"0"0"-33"16,0 0 5-16,0 0 48 16,0 0 1-16,0 0-6 15,0 0 17-15,0 0 4 16,84-72 1-16,-84 70-15 15,0 2-7-15,0-6 0 16,0 5-7-16,0-7-27 16,0 6-9-16,0 2 4 15,0-7 5-15,0 2 6 16,0-3 4-16,0-1-8 0,0-1-3 16,0 6 14-16,-24-4 6 15,0-1-25-15,0 6 1 16,-8-5-10-16,-7 8 1 15,-17 0 1-15,-4 0-2 16,1 0-2-16,3 0 2 16,8 0-1-16,25 13 0 15,-1 4-2-15,-8-2-2 16,16 4 2-16,-4 5 2 16,8 7 1-16,0 3-1 15,0 6 0-15,12 11 0 16,0 3 0-16,0 6 0 0,0 8 0 15,0 5 2-15,0 3-1 16,0-5-1-16,24 4 0 16,20-10-1-16,-4-6 1 15,3-19-1-15,17-11 1 16,8-16 0-16,3-12 4 16,25-1 1-16,19 0-2 15,12-23-1-15,12-23-2 16,-8 4-3-16,-16-3 0 15,-7 3 1-15,-29 1-3 16,-7 9 3-16,-17-1 1 16,-19 2-1-16,-12 2 2 15,-12-7 3-15,-12-1 2 16,0-6 5-16,0-11 0 16,-36 0 16-16,-35-10-11 0,-21 1 0 15,1 0-8 1,-5 9 2-16,13 3 5 0,3 11 4 15,21 7 0-15,11 9-7 16,16 7-3-16,16 4-8 16,9 4 0-16,7 9-9 15,0-3-41-15,0 3-67 16,0 0-204-16,0 0-240 16</inkml:trace>
  <inkml:trace contextRef="#ctx0" brushRef="#br0" timeOffset="74984.82">5020 11889 246 0,'0'0'100'0,"0"0"-75"0,0 0 53 16,0 0 8-16,0 0-21 15,0 0-26-15,0 0-14 16,-24-28 16-16,20 27-1 16,4 1-7-16,0 0-1 15,-8 0 16-15,4 0 7 16,-7 0-22-16,-1 0-25 16,-8 0-4-16,-16 0-4 15,0 14-1-15,-7 28-2 16,-5 8 2-16,12 8 1 0,0 2 6 15,12 1-4-15,24-5-1 16,0-2 2 0,0-7 2-16,0-1-3 0,60-13 1 15,12-11-1-15,-5-4 1 16,13-16 4-16,-9-2-2 16,-11 0-1-16,-1 0-2 15,-11-20 0-15,8-7 3 16,-21-1-2-16,-11-8-1 15,8-6 3-15,-32-1-1 16,4-11 1-16,-4-3-1 16,0-5 1-16,0 8 14 15,0-2-9-15,-36 12 8 16,1-1 20-16,-13 8-15 0,16 2-3 16,4 8-3-1,-4 7 0-15,17 8-11 0,3 6-6 16,-8 0-2-16,20 6-4 15,0 0-16-15,0 0-50 16,0 0-58-16,0 0-38 16,-12 7-154-16</inkml:trace>
  <inkml:trace contextRef="#ctx0" brushRef="#br0" timeOffset="76159.14">7571 12908 372 0,'0'0'127'16,"0"0"-71"-16,0 0 34 15,0 0 2-15,0 0-17 16,0 0-38-16,0 0-1 16,0-26 14-16,0 26-15 15,0 0-10-15,0 0-4 16,0 0 4-16,0-3 5 16,0 0-3-16,0 0-2 0,0 0-7 15,0 1-4 1,-12-4-6-16,-11 6-2 0,-13 0-5 15,0 0 1-15,-8 0-2 16,-3 28-1-16,-1 15-1 16,0 14 2-16,5 7 1 15,19 2-1-15,0 2 0 16,24-3 1-16,0 1 1 16,0-3-2-16,0 1 0 15,44-4 0-15,27-1 0 16,25-8 0-16,31-11 2 15,4-6 1-15,16-12-1 16,-4-7 1-16,-4-15 1 16,-12 0 0-16,-20 0 2 15,-27 0-5-15,-1-20 4 16,-27-11-4-16,-4-15 2 16,-5-13 2-16,-11-20-4 0,-16-23 0 15,-16-9 0-15,0-3 2 16,0 5-2-16,0 12 8 15,-12 8 24-15,-35 12 13 16,-13 9-12-16,0 10-23 16,-7 15-8-16,23 11-3 15,4 9-14-15,9 12-56 16,7 6-73-16,12 5-228 16,12 0-357-16</inkml:trace>
  <inkml:trace contextRef="#ctx0" brushRef="#br0" timeOffset="95085.06">2580 8129 185 0,'0'0'183'0,"0"0"-133"15,0 0-23-15,0 0 39 16,0 0 0-16,0 0-26 16,0 0-24-16,0-22-6 15,0 22 11-15,0 0 11 16,0 0-5-16,0 0 12 16,0-1 11-16,0-3-6 15,0 0-17-15,0-1-26 16,0 1 0-16,0-2 0 0,-12 1 6 15,0 0 1-15,-19-1-3 16,15 6 4-16,-16-6-2 16,8 6-6-16,0 0-2 15,0 0 1-15,1 0-1 16,-9 0-3-16,-4 6 3 16,-4 20-2-16,-15 10 2 15,11 6 1-15,-4 5 0 16,9 1 1-16,-5-6 2 15,20 0-2-15,12-4-1 16,4-2 0-16,8 5 0 16,-4-2 0-16,4 12 1 0,0 2 0 15,0 7-1 1,0 3 0-16,24 2 0 0,24-2 1 16,7-7-1-16,5-8 0 15,0-16 0-15,7-10-1 16,-7-10 2-16,-1-7 4 15,9-5 1-15,-9 0 3 16,9 0-2-16,-16 0-2 16,-17 0-3-16,-3-5 2 15,-8-3-3-15,-12-7-1 16,20 1 0-16,-8-8 0 16,-1-9 0-16,13-13 0 15,0-4 1-15,-12-9 2 16,12-5-3-16,-13 0 3 15,-11-1-2-15,-12-5 1 16,0 11 9-16,0 11 9 0,0 4 2 16,-12 16 3-16,-3 4 1 15,7 8-12-15,4 3-6 16,4 3-1-16,-8 7-5 16,8-3-2-16,-4 0 0 15,-4 3-8-15,8-4-26 16,0-3-27-16,0 1-71 15,0 5-116-15,0-6-131 16</inkml:trace>
  <inkml:trace contextRef="#ctx0" brushRef="#br0" timeOffset="101086.9">5799 6916 108 0,'0'0'101'15,"0"0"-55"-15,0 0 16 0,0 0 10 16,0 0-11-16,0 0-3 16,0 0 6-16,0-18-11 15,0 14-3-15,0 4-18 16,0-2-8-16,0 2-1 16,0 0-9-16,0-3-8 15,0-2-2-15,0 0 1 16,0-2 4-16,-12-3-3 15,12-1-3-15,0 1 11 16,-12 2 4-16,0 4-4 16,12-4-4-16,-12 6 1 0,-7-6 1 15,7 6-12 1,-12 0 2-16,12-3-1 0,-12 5 2 16,0 0-2-16,0 0-1 15,0 0-6-15,-11 9 2 16,-9 27-7-16,4 15 7 15,-3 8 3-15,31 6-2 16,0 0 0-16,12-2 4 16,0-3-1-16,0-6 8 15,12 2-3-15,23-10 0 16,9-1-3-16,-4-3 7 16,4-12-3-16,3-5-6 15,9-11-5-15,3-11-11 16,13-3-36-16,31-11 28 0,1-32 20 15,3-17-5-15,-4-10 9 16,-31-2 8-16,-5-1 13 16,-15 13-4-16,-20 1 19 15,-20 16-1-15,-12-1-1 16,0-2-27-16,0 13-2 16,0-6-5-16,-20 8-2 15,-8 1 1-15,-4 9-11 16,4 4-64-16,-3 12-40 15,19 5-78-15,0 0-276 16</inkml:trace>
  <inkml:trace contextRef="#ctx0" brushRef="#br0" timeOffset="102218.27">8338 8106 292 0,'0'0'132'0,"0"0"-131"0,0 0 6 16,0 0 36-16,0 0 26 15,0 0-22-15,0 0-19 16,-91-45 40-16,79 39-6 16,-8 2-26-16,4-3-25 15,4 5 3-15,-12 2-4 16,-11 0-9-16,-9 0-1 16,-4 0 0-16,1 0 5 15,-21 0 12-15,12 0-3 16,-7 0-3-16,-5 2 5 15,21 10-7-15,3 8-3 16,8-1-5-16,0 13 1 16,-11 8 2-16,11 10 5 0,0 4-3 15,-8 7 2-15,-3 6-6 16,23-1 0-16,0 4-1 16,12-7-1-16,12 2 3 15,0-6 0-15,0 1 3 16,36-5-4-16,24-4 3 15,35-10 2-15,8-9 5 16,12-9 12-16,5-10 10 16,15-8-24-16,-16-5-6 15,12 0-3-15,-8 0-1 16,-27-10-5-16,7-19-3 16,-20-2 3-16,-11-9 5 15,-16-5 0-15,-9-12 4 0,-11-7-4 16,0-13 5-16,-12-7-5 15,-12-9 16-15,-12-3-9 16,0 2 0-16,0 1 5 16,0 11 3-16,0 9 7 15,-16 12-7-15,-20 10 13 16,-20 2 11-16,13 10-11 16,-17 5-19-16,-12 13-9 15,17 0-6-15,-5 15 5 16,1 6-35-16,-13 0-78 15,48 0-106-15,0 17-145 16</inkml:trace>
  <inkml:trace contextRef="#ctx0" brushRef="#br0" timeOffset="113594.07">2719 12913 244 0,'0'0'92'0,"0"0"-65"16,0 0 11-16,0 0 25 16,0 0-16-16,0 0-14 15,0 0 6-15,187-122 24 16,-175 111-8-16,-12 6-19 15,12-1 3-15,-12 3 13 0,0-5-15 16,12 2-19 0,-12 2-10-16,0-7-2 0,0 9 7 15,0-5-4-15,0 4 8 16,0-2 7-16,0 5 6 16,0 0-14-16,0 0-16 15,-12 0-1-15,-12 0 0 16,-12 0-4-16,-11 0 1 15,-9 22-2-15,0 15 3 16,-7 1 3-16,-5 7 2 16,9 14 2-16,3-3-4 15,20 11 0-15,1 1-3 16,23-3-1-16,12 3 2 16,0-3 1-16,0 6 0 15,0-6 1-15,67-1 8 0,5-8 2 16,11-5-6-16,24-9-2 15,5-11 2-15,-5-9 3 16,8-15 2-16,-7-7-7 16,-5 0 1-16,-12 0-2 15,-7-29-1-15,-5-2-8 16,-7-11-19-16,-1-1-23 16,-3-5 18-16,3-6 19 15,-11 1 13-15,-4 2 1 16,-17 0 2-16,-7 2 11 15,-8 6 11-15,-24-5-22 16,12-5 13-16,-12-7 9 0,0-3-11 16,0-8-8-1,-36 3 7-15,-31 8 6 0,-17 6 1 16,1 4-5-16,-9 10 14 16,21 8-16-16,11 10-7 15,16 10-4-15,21 6-2 16,23 6-9-16,0 0-46 15,0 0-144-15,11 0-333 16</inkml:trace>
  <inkml:trace contextRef="#ctx0" brushRef="#br0" timeOffset="114964.45">5485 11830 244 0,'0'0'108'0,"0"0"-46"0,0 0 36 16,0 0-36-16,0 0-30 16,0 0 2-16,0 0 6 15,12-18 15-15,-12 18 4 16,0 0-23-16,0 0-5 16,0 0-6-16,0 0-13 15,0 0-9-15,0 0-1 16,0 0 6-16,-12 0-6 15,-4 0-1-15,4 0 1 0,-8 11 1 16,-3 13-1 0,-1 1 1-16,12 14 4 0,-12 4 6 15,4 5 1-15,8 3-13 16,12-5-1-16,0 0-1 16,0-5 1-16,0-7 0 15,0-5 1-15,20-3 7 16,16-9-2-16,0 1 6 15,-1-9 4-15,1 1-1 16,0-1-10-16,-4 1-4 16,-8-5-1-16,-1 2 0 15,-11-4-2-15,20-3-4 0,-4 0-1 16,16 0 5 0,15-25 2-16,1-16 0 0,-1-10-1 15,9-3 1 1,-12-3-2-16,-9 4-1 0,-23-5-21 15,12 10 5-15,-24 6 8 16,-12 2 3-16,0-2 8 16,0 4 5-16,-24-4 15 15,-36 6 3-15,1 5-7 16,-9-1 4-16,13 9-20 16,3 8 0-16,-4 5 1 15,21 7-1-15,3 3-18 16,4 0-23-16,4 0-57 15,4 24-63-15,20-11-75 16</inkml:trace>
  <inkml:trace contextRef="#ctx0" brushRef="#br0" timeOffset="116091.74">8040 13160 298 0,'0'0'88'0,"0"0"-77"16,0 0 5-16,0 0 33 16,0 0 33-16,0 0-23 15,0 0 8-15,32-40 24 16,-20 34 16-16,0-3-44 0,-12 1-30 16,12 3-5-16,-4-4-6 15,-4 0-7-15,-4-4-10 16,0 4-5-16,0-2 1 15,0-2 2-15,0 3 6 16,0-2 0-16,-12 2 5 16,-24 1-9-16,12 3-5 15,-12-3 0-15,-7 4 2 16,-5 2 0-16,0 2-2 16,-11 1 0-16,-9 0 1 15,9 0 0-15,3 0 1 16,-4 0-1-16,1 0 1 15,3 10 2-15,16 7-1 16,-3-1 3-16,19 2 2 0,0 5-5 16,4 4 0-16,4 4 2 15,8 2 2-15,4 6-5 16,4 5 7-16,0 3-5 16,0 2 5-16,0-2-3 15,36-2 3-15,12-4-1 16,-1 2-6-16,9-1 1 15,-8-2-1-15,-1 2-1 16,13-3 0-16,0-5 1 16,7-3-2-16,1-11 0 15,15-11 4-15,9-6-2 16,3-3-2-16,12 0 0 0,-3 0 1 16,-1-12 1-16,0-17-2 15,-19 2 0-15,-13-12 2 16,-11-2-2-1,-16-12 0-15,-9-6-2 0,-11-2 0 16,-16-12 1-16,-8-15-10 16,0-6 10-16,-44-5-3 15,-15 8 4-15,-21 8 0 16,-11 18 9-16,-4 11-3 16,-9 9 12-16,9 12-7 15,11 12-8-15,17 10 0 16,19 0-3-16,24 5-8 15,24-6-44-15,0 7-125 0,0-3-497 16</inkml:trace>
  <inkml:trace contextRef="#ctx0" brushRef="#br0" timeOffset="123601.59">16981 4406 154 0,'0'0'43'0,"0"0"-24"16,0 0-5-16,0 0 0 16,0 0-13-16,0 0-1 15,0 0 0-15,-83-8 2 16,83 8 1-16,0 0 5 0,0 0-8 15,0 0-4-15,0 0-15 16,0 0-56-16</inkml:trace>
  <inkml:trace contextRef="#ctx0" brushRef="#br0" timeOffset="125119.04">17947 4222 266 0,'0'0'217'16,"0"0"-174"-16,0 0 8 16,0 0-7-16,0 0-10 15,0 0-19-15,-8 11-8 16,8-11 4-16,0 0 19 0,0 0-2 15,0 4-6 1,0-4 10-16,0 0-30 0,0 0-2 16,0 0-98-16,0 0-273 15</inkml:trace>
  <inkml:trace contextRef="#ctx0" brushRef="#br0" timeOffset="126209.13">21543 4186 185 0,'0'0'209'16,"0"0"-204"-16,0 0 30 16,0 0 57-16,0 0 14 15,0 0-36-15,0 0-23 16,-4 0-4-16,4 0-15 16,0 0-21-16,0 0-4 15,0 0-1-15,0 0-2 0,0 0-21 16,0 0-64-1,0 0-43-15,0 0-84 0</inkml:trace>
  <inkml:trace contextRef="#ctx0" brushRef="#br0" timeOffset="126583.43">22588 3981 674 0,'0'0'153'0,"0"0"-151"16,0 0 0-16,0 0 6 16,0 0-7-16,0 0-1 15,-19 48-3-15,19-41 3 16,0 2 0-16,7 4-20 15,-7-13-169-15,4 0-185 0</inkml:trace>
  <inkml:trace contextRef="#ctx0" brushRef="#br0" timeOffset="153220.57">8609 7786 358 0,'0'0'65'16,"0"0"-49"-16,0 0 49 16,0 0 21-16,0 0-4 15,0 0-33-15,0 0-24 16,0 0-2-16,0 0 7 16,0 0 1-16,-12-20 13 15,12 16 13-15,0 0-4 16,-12 3-7-16,4-7-14 15,-4-1-20-15,-4-1-10 16,-4-5-1-16,-4 1-1 16,0-3-1-16,-11-3 1 0,11 3 2 15,0-1-2-15,0 3 1 16,0 5-1-16,0 1 2 16,5 1-2-16,-5 3 0 15,12 1 0-15,-12 4-1 16,0 0 0-16,-24 0-1 15,-7 0-2-15,-17 7-2 16,5 22 1-16,-5 8 2 16,5 18 0-16,7 8 3 15,-12 9 0-15,29 10 0 16,15 11 3-16,16 7-3 16,12 10 0-16,0-8 2 15,0-8-2-15,60-15 1 16,23-11-1-16,20-7 1 0,17-6 1 15,19-9-1-15,12-9 1 16,24-6-2-16,-13-12 0 16,1-7 0-16,-12-12 0 15,-43 0-3-15,-17 0-4 16,-11-21 2-16,-21-20 5 16,-11-13 3-16,0-14 1 15,-5-17 1-15,-19-15 0 16,-12-11-5-16,-12-8 0 15,0 12-3-15,0 6 1 16,-8 14 2-16,-44 13 0 16,-15 2 1-16,-1 10 7 0,-27 12 1 15,15 10-2 1,5 16 4-16,7 12 2 0,25 0-11 16,7 12 3-16,8 0-5 15,-16 0-6-15,-3 20-5 16,-21 21-3-16,-15 14-20 15,-21 1-56-15,57-30-183 16</inkml:trace>
  <inkml:trace contextRef="#ctx0" brushRef="#br0" timeOffset="154238.17">5159 8580 209 0,'0'0'95'15,"0"0"-22"-15,0 0 42 16,0 0-22-16,0 0-32 15,0 0-10-15,0-42 10 16,0 33-1-16,0-4-16 0,0 7-27 16,0 0 10-1,0 3 6-15,0-5-8 0,0 7-11 16,0-7-3-16,-16 2-10 16,-3 0 1-16,-5 4 6 15,0 2-7-15,12 0 2 16,-12 0-1-16,4 0-2 15,-4 0-1-15,-11 44-6 16,-1 25 1-16,0 16 6 16,12 16 1-16,24 8 2 15,0-4-2-15,0-3 1 16,24-14-1-16,44-20 0 0,-9-9-1 16,1-18 2-1,-5-21-2-15,-7-12 2 0,0-8 0 16,7 0 4-16,-19-14 1 15,4-30-2-15,-8-6-5 16,-8-14 0-16,-1-5-1 16,-11 4-2-16,-12-3-8 15,0 12 5-15,0-2 3 16,0 5 3-16,0 4 2 16,-12 6 14-16,-11 7-7 15,-13 4 31-15,0 8-20 16,-12-3-15-16,-19 18-5 0,7 9-5 15,-19 0-5 1,-13 0-61-16,57 7-140 16,-13 8-100-16</inkml:trace>
  <inkml:trace contextRef="#ctx0" brushRef="#br0" timeOffset="155204.91">2974 8129 57 0,'0'0'87'16,"0"0"-19"-16,0 0-39 15,0 0-8-15,0 0 32 16,0 0-7-16,0 0 11 16,-8-128-5-16,-4 109 12 15,12 2 2-15,0 5 4 0,0 2-5 16,0-2-12-16,0 3-15 15,0-4 3-15,0-4 0 16,0 1-8-16,0-6-11 16,0-2 0-16,-24 2-6 15,12-5-11-15,-20 8-3 16,4 9-1-16,-15 1-2 16,-17 9 3-16,-11 0-2 15,-21 0 5-15,-11 36-5 16,-4 17 0-16,-1 29 0 15,5 22 0-15,20 27-1 16,15 11 1-16,48-1 18 16,20-12-8-16,0-13 3 0,32-11-8 15,63-12-5 1,21-16 1-16,23-17 1 0,4-15-1 16,-4-12 1-16,-12-17-1 15,-12-14 3-15,-12-2-2 16,-7-22-2-16,-5-38-1 15,-19-34-5-15,-13-29-8 16,-23-32 1-16,-16-16 10 16,-20 1 2-16,0 28 0 15,0 35 1-15,-12 30 5 16,-32 26 10-16,21 20 12 16,-1 16-11-16,24 7-7 0,0 8-9 15,0 0-8-15,0 0-72 16,0 20-128-1,0 0-65-15</inkml:trace>
  <inkml:trace contextRef="#ctx0" brushRef="#br0" timeOffset="166766.9">8072 12725 57 0,'0'0'101'0,"0"0"-56"16,0 0 14-16,0 0 3 16,0 0-12-16,0 0-17 0,0 0 2 15,0 0 21 1,0 0 5-16,0 0-19 0,0-5-2 15,0 5 9-15,0 0 2 16,0 0-14-16,0 0-13 16,0 0-9-16,0 0-10 15,0-2-3-15,0 2 1 16,0-3 10-16,0 3 13 16,0-4-5-16,0 0-6 15,0 3-2-15,0-7-4 16,0 1-2-16,0 2-5 15,-24-1-2-15,12 1 0 0,-23-3-2 16,-1 5 1-16,4-3 0 16,-4 3-1-16,4 3 1 15,-3 0-1-15,-1 0 2 16,8 0 0-16,-16 0 0 16,9 0-1-16,-9 0 1 15,-8 0 0-15,-15 5 0 16,11 4-1-16,4 6 1 15,-3-2-1-15,19-8 1 16,0 4 0-16,4-2 0 16,5 4 0-16,-5 0 0 15,-4 1 0-15,16 2 0 16,-8-1 0-16,5-1 1 16,-1 5 0-16,-8-3-1 15,8 3 0-15,12 5 1 0,-12-4 0 16,12 7 1-1,-7 4 3-15,7-3 0 0,0 2 2 16,0 0 3-16,12-2-4 16,0 8-3-16,0 5 1 15,0 5 2-15,0 6-4 16,0 4 0-16,0 3 2 16,32-3-2-16,-5-1-1 15,17-2-1-15,4-2 2 16,11 0 1-16,-3-7 1 15,16-3 4-15,7-10-3 16,-7-7 3-16,7-2 0 0,-19-11 2 16,-13-7 8-16,-11 5-1 15,-4-7-6-15,4 4-4 16,-13-4-3-16,25 0-2 16,0 0-2-16,7 0 2 15,5 0 10-15,12-21-8 16,-5-9 0-16,1-7-3 15,-9-4 1-15,1 4 1 16,-4 2-3-16,-9 1 0 16,1 3 0-16,0-2 0 15,-5 7 0-15,-3 4 0 16,-4 1 0-16,-16 4 0 16,4-5 0-16,-13-1 1 15,1-5 3-15,0-1 8 0,-4-5 9 16,-4 0-6-16,-4 0-2 15,0-2-6-15,0 0-2 16,0 2-3-16,0-2 0 16,0-1 6-16,0-8 1 15,-4-1-6-15,-28 0 2 16,9 2 4-16,-9 2 3 16,4 9 5-16,-4-1 0 15,8 12 6-15,-11 8-8 16,23 5-2-16,-12 0 4 15,4 1-7-15,-16 3-8 16,-4-3-1-16,-15 6-1 16,-25 2 0-16,-15 0 0 0,0 0 0 15,-9 0 0-15,21 0 1 16,3 0-1-16,25 0 1 16,15 0 0-16,8 0-1 15,20 0 0-15,0 0-1 16,12 0 1-16,0 0-4 15,0 0 0-15,0 0-1 16,0 4-3-16,0 15-6 16,0 2-17-16,-23 7-23 15,-13-3-61-15,12-11-174 16,-8-10-451-16</inkml:trace>
  <inkml:trace contextRef="#ctx0" brushRef="#br0" timeOffset="168068.13">5028 14261 159 0,'0'0'78'15,"0"0"-65"-15,0 0 30 16,0 0 27-16,0 0-19 15,0 0-22-15,0 0 19 16,24-29 22-16,-24 25-18 16,0 4-9-16,0-1-16 15,0 1 0-15,0 0 5 0,0 0 8 16,0 0-21 0,0 0-9-16,0 0-8 0,0 0 5 15,0 0-5-15,0 0 0 16,0 0 1-16,0 0 1 15,0 0 3-15,0 0 17 16,0 0 3-16,0 0-3 16,0 0-6-16,0 0-17 15,-12 0 0-15,-24 0 2 16,1 0-3-16,-9 19-3 16,-4 3 3-16,4 6-1 15,-3 4 1-15,7 0 0 16,-4 6 0-16,20-2 0 15,13 12 0-15,3 3 3 16,8 3 0-16,0 3-2 0,0-3 11 16,8-1-6-16,39-7-5 15,9-5 5-15,7-14-2 16,-7-7 0-16,16-4 0 16,-13-9 4-16,-15-7-2 15,0 0 1-15,-17 0 0 16,-3 0 8-16,-16 0-12 15,4 0-3-15,-8-17 2 16,-4-9-2-16,8-1-6 16,-8-11-8-16,0-4 1 0,0 1 6 15,0-3 4 1,0 4-2-16,0-6 2 0,0 8 0 16,0-4 0-1,0 8 0-15,0 0 3 0,-8 0 0 16,-8 3 0-16,-4 0 11 15,4 2-3-15,-3 2-5 16,7 1-1-16,0 3 0 16,-12 4 8-16,12 4-2 15,-12-2-2-15,4 3 0 16,4 2-6-16,-3 7-13 16,3 5 1-16,-8 0-18 15,-8 0-65-15,20 0-109 16,-12 0-191-16</inkml:trace>
  <inkml:trace contextRef="#ctx0" brushRef="#br0" timeOffset="169127.36">3081 13037 224 0,'0'0'9'0,"0"0"-9"16,0 0 0-16,0 0 7 0,0 0 4 15,0 0-7 1,0 0 17-16,91-167 49 0,-87 159 7 16,-4 3 15-16,0-1 11 15,0-1-4-15,0 2-43 16,0-4-38-16,0 1-8 15,0 3 6-15,0-4 7 16,0-2 14-16,0-1 3 16,0 2-15-16,-12 1-5 15,-3 0 8-15,-17 1-18 16,8-1 0-16,-8-2-5 16,-4 2-2-16,-11 9-3 15,-25 0-3-15,-7 0 3 16,-17 0 11-16,-7 22-10 15,0 15 5-15,7 9-4 0,13 11-2 16,3 11 1 0,9 17 2-16,27 14 0 0,16 5 6 15,28 7 0-15,0 0 1 16,0-6-6-16,48-14-3 16,24-11 0-16,31-25-1 15,16-14 2-15,20-24-1 16,24-17 4-16,12 0 16 15,0-31-11-15,-12-28-7 16,-12-13-2-16,-20-10-2 16,-28-8 1-16,-19-3-10 15,-29 3 6-15,-31 3 4 16,-24 0 1-16,0 3 2 0,-56 0 25 16,-39 7 19-16,-8 12 6 15,-5 14-1-15,17 11-29 16,8 12-14-16,15 10-4 15,20 5-10-15,13 13-2 16,-1 0-24-16,24 0-35 16,0 9-55-16,12 9-169 15,0-6-358-15</inkml:trace>
  <inkml:trace contextRef="#ctx0" brushRef="#br0" timeOffset="192168.42">8326 7987 324 0,'0'0'105'16,"0"0"-90"-16,0 0 38 16,0 0 35-16,0 0-11 15,0 0-32-15,0 0-8 0,0 0 29 16,24-75 4-16,-20 72-32 15,-4-4-2 1,0 7-10-16,0 0-11 0,0 0-4 16,0 0-2-16,0-3 0 15,0 3-2-15,0-7 1 16,0 0-3-16,-4 2 0 16,-16-4-2-16,4 0-1 15,-15 1-2-15,-5 3-2 16,-8-3 0-16,-7 8-7 15,-17 0 9-15,0 0 0 16,-7 0 0-16,-12 30 0 16,11 8-1-16,-15 9-2 15,31 7 3-15,16 3-3 16,9 3 1-16,35 13 0 0,0 13 2 16,0 4 0-16,43 17 10 15,33-4-5-15,15-1-4 16,5-3 1-16,7-5 0 15,-12-5 1-15,-7-16-2 16,-1-10-1-16,-3-15 0 16,3-21 0-16,16-12 0 15,9-15 0-15,23-8 2 16,16-52 3-16,-4-20 0 16,-16-11 0-16,-20-7-3 15,-27-8 1-15,-24 2 3 16,-33 7-3-16,-23 6 1 0,0-6-1 15,-8 12 6 1,-63 3 4-16,-1 5-3 16,-19 13-10-16,11 21 3 0,9 8 0 15,11 16-3-15,1 13-7 16,-1 6-1-16,-15 0-17 16,51 3-87-16,-4 19-225 15</inkml:trace>
  <inkml:trace contextRef="#ctx0" brushRef="#br0" timeOffset="193719.93">2827 8005 245 0,'0'0'101'0,"0"0"-54"16,0 0 36-16,0 0 19 15,0 0-42-15,0 0-13 16,0 0-10-16,20-22-3 16,-20 22-13-16,0 0-5 15,0 0 5-15,0-1 14 16,0-3 7-16,0 0-6 15,0-3-4-15,-20 5-10 16,-8-4-22-16,-16 0-5 0,-4 3 5 16,-11-2 5-1,-21 5-3-15,-3 0 0 16,-8 0-4-16,-1 14 4 0,9 14-2 16,-1 8 0-16,5 19-5 15,-1 24 3-15,9 17 2 16,11 22 0-16,12 12 6 15,13-4-3-15,15-12-3 16,20-5 0-16,0-18 8 16,0-7-6-16,0-14 11 15,36-11-4-15,19-17 2 16,25-11-3-16,15-19 2 16,44-12-5-16,48 0 5 15,47-43 25-15,45-36-6 16,-9-3-22-16,-28-1-5 0,-55-7 5 15,-48 5-5-15,-32-15-2 16,-23-3 2-16,-37-8-1 16,-23-2 3-16,-24 6 0 15,0 15 2-15,-24 17-1 16,-59 15 3-16,4 11-8 16,-5 13 1-16,5 4-2 15,19 9-7-15,12 9 6 16,36 6-4-16,12 8-50 15,0 0-82-15,0 0-92 16,0 0-374-16</inkml:trace>
  <inkml:trace contextRef="#ctx0" brushRef="#br0" timeOffset="195051.94">8140 7922 339 0,'0'0'104'0,"0"0"-94"16,0 0 14-16,0 0 47 15,0 0-7-15,0 0-29 16,0 0-8-16,-32-96 31 16,-4 92-2-16,4 2-35 15,-15 2-10-15,-25 0 1 16,1 0-9-16,-45 14-3 15,-3 28-5-15,-16 15-1 16,4 15 6-16,35 16-3 16,29 7 3-16,31 3 1 15,36-2 7-15,0-3-7 0,36-7 7 16,95-7-1-16,40-17 4 16,28-13-5-16,23-23 6 15,9-21-3-15,-29-5 0 16,-27 0 0-16,-36-29 21 15,-35-15-21-15,-33-16-3 16,-35-13-3-16,-28-16 6 16,-8-10 0-16,0 2 23 15,-44 6 1-15,-16 20-17 16,-11 18-16-16,3 15 0 16,-15 16-13-16,-8 11-65 15,55 11-147-15,-12 0-210 16</inkml:trace>
  <inkml:trace contextRef="#ctx0" brushRef="#br0" timeOffset="195870.39">5588 8300 132 0,'0'0'32'0,"0"0"-21"16,0 0 78-16,0 0 58 15,0 0-13-15,0 0-47 16,-23-14-3-16,23 10 21 15,0 4-32-15,0-3-43 16,0 3-6-16,0 0-12 16,0 0-12-16,0 0 0 15,0 20-12-15,12 18 8 16,11 7 4-16,13 6 1 0,-4-1 2 16,4 0 0-16,-8-17-2 15,-9-4 2 1,-7-12-1-16,0-14 2 0,0-3-3 15,-12 0 3-15,12 0 12 16,24-12 68-16,12-36 28 16,43-20-31-16,0 0-71 15,-7-6-5-15,19 6-4 16,-43 2-1-16,11 13 1 16,-11 10-1-16,-16 4 1 15,-1 7 0-15,-15 13 0 16,-4 7 0-16,-4 3-1 0,-8 1 0 15,-12 5-1-15,0 3-2 16,0 0-12 0,0 0-50-16,0 3-121 0,-24 17-391 15</inkml:trace>
  <inkml:trace contextRef="#ctx0" brushRef="#br0" timeOffset="196672.27">2394 8217 238 0,'0'0'51'0,"0"0"11"15,0 0 62-15,0 0-9 16,0 0-41-16,0 0-24 15,0 0 16-15,115-166 19 16,-115 157-15-16,0 0-26 16,0-1-8-16,0 0-6 15,0 1-14-15,0-4-7 0,0 4-4 16,-20-6 0-16,-28 7 2 16,-11 5-7-16,-13 3-3 15,-19 0 3-15,19 31 0 16,-19 49 0-16,23 41 1 15,17 28-2-15,27 18 2 16,24 0 5-16,16-8-6 16,99-19 5-16,24-20-4 15,48-22 18-15,23-28-10 16,37-28-3-16,7-33 0 16,0-9 4-16,-15-42 18 15,-33-37-8-15,-39-23-10 16,-40-10-10-16,-67-15-8 0,-52-13 0 15,-8-6 4-15,-127 4-25 16,-60 22-21-16,-24 27 19 16,17 25 31-16,7 25 6 15,32 15 3-15,40 8 5 16,31 11-2-16,25 9-12 16,27 0-11-16,32 0-59 15,0 0-351-15</inkml:trace>
  <inkml:trace contextRef="#ctx0" brushRef="#br0" timeOffset="210018.22">13107 5351 232 0,'0'0'98'0,"0"0"-93"0,0 0 19 15,0 0 28 1,0 0-4-16,0 0-9 16,0-10 0-16,0 10 39 0,0 0 15 15,0 0 7-15,0 0-20 16,0-1-25-16,0-5-22 16,0 6-8-16,0 0-7 15,0-2-4-15,0 2-8 16,0 0 2-16,0 0 2 15,0 0 11-15,0 0 10 16,0-3 0-16,0 3-13 16,0-2-15-16,0-2-3 15,28 1-14-15,15-5 14 16,5 6 9-16,0-1-4 16,-12-1-4-16,-1 1 1 0,-3 1-2 15,-8 2 0-15,20 0 0 16,-9-4 0-16,-11 4-3 15,-8 0-2-15,-8 0 0 16,-8 0-3-16,0 0-4 16,0 0-1-16,0 0 0 15,0 0 13-15,-8 0 6 16,-20 0 3-16,-15 0-4 16,-17 0-2-16,-8 0-2 15,-3 0-1-15,-1 4 2 16,5-4-2-16,7 0 3 15,25 0-3-15,15 0-3 0,8 0 3 16,12 0 3 0,0 0-3-16,0 0-10 0,0 0-1 15,32 0-11-15,47 0 9 16,16 0 13-16,1 0 12 16,-5 0-9-16,-19 0-1 15,-29 0 0-15,-27 0-2 16,-16 0-2-16,0 0-10 15,0 0-11-15,0 0 2 16,-39 0 21-16,-17 0 9 16,8 9-1-16,-7-4-3 15,7 3-4-15,0-5 1 0,24 1-1 16,4-2-1-16,9 1 0 16,11-3-3-16,0 0-5 15,0 0-9-15,0 0-16 16,31 0-4-16,17 0 33 15,32 0 4-15,-9 0 7 16,-3 0-4-16,-21-3 2 16,-19 3-3-16,-16 0-2 15,-12 0-4-15,0 0-5 16,0 0 5-16,-24 0 4 16,-24 0 28-16,-11 5-16 15,15 2 6-15,16-3 6 16,16-4-7-16,12 4-8 15,0-4-7-15,0 0-2 16,0 0-5-16,40 0 2 0,4 0 3 16,12 0 9-16,-9 0-9 15,1 0-2-15,-48 0-247 16,12 0-439-16</inkml:trace>
  <inkml:trace contextRef="#ctx0" brushRef="#br0" timeOffset="211301.99">22692 2790 384 0,'0'0'46'0,"0"0"-24"0,0 0 42 16,0 0 18-16,0 0 16 15,0 0-21-15,0 0 30 16,0-69-25-16,0 66-14 15,0 1-12-15,0-2-11 16,0 0-1-16,0-3-13 16,0 5-4-16,0-5-4 15,0-1-6-15,0-1-9 16,-24-9 4-16,-20 8 1 16,-15-3-13-16,-21 3-3 15,-27 10 3-15,-16 0-1 16,-20 0-2-16,15 15 2 15,9 24-1-15,16 4-2 16,43 12 1-16,36 4-3 16,24 8-2-16,0 5-2 0,24 1 8 15,72 0-2-15,19-5 0 16,12-8 0-16,0-17-10 16,-8-6 9-16,-15-20-1 15,-21-11 4-15,-15-6-5 16,-21 0 7-16,-11-43 27 15,-12-34-12-15,-4-21-7 16,-16-12-3-16,-4 4 17 16,0 16-12-16,0 15 4 15,0 22-9-15,0 15 1 16,0 16-5-16,0 13-1 0,0 6-8 16,0 3-34-1,0 0-175-15,0 0-333 16</inkml:trace>
  <inkml:trace contextRef="#ctx0" brushRef="#br0" timeOffset="212574.45">21551 5269 75 0,'0'0'455'15,"0"0"-372"-15,0 0 38 0,0 0 24 16,0 0-56-16,0 0-16 16,0 0-18-16,-55-26-14 15,55 26 1-15,0 0-9 16,0 0-12-16,0 0-10 15,0 0-1-15,0 0-6 16,0 0-4-16,0 0-13 16,8 0 3-16,39 0 0 15,9 0 10-15,3 0 12 16,1 0-1-16,-4 0-7 16,-21 0 3-16,-19 0-5 15,-16 0-2-15,0 0 0 16,0 0-1-16,0 0-5 0,-27 0 6 15,-41 0 10-15,0 0-5 16,-3 0-1-16,3 9-2 16,9-2-2-16,11 0 1 15,12-1 0-15,16-6 1 16,16 0-2-16,4 0 0 16,0 0 0-16,0 0-1 15,0 0-9-15,24 0-11 16,44 0 21-16,7 0 0 15,1 0 7-15,-13 0-4 16,-19 0-1-16,-20 0 0 16,-12 0-2-16,-12 0-4 15,0 0 1-15,0 0-7 16,-12 0 4-16,-44 0 6 0,-15 0 10 16,-13 4-1-1,13 6-7-15,3-7 4 0,44-2-5 16,24 3 0-16,0-4-1 15,0 0-10-15,24 0 1 16,56 4 9-16,3-4 27 16,1 0 7-16,7 0-14 15,-19 0 1-15,-17 0-8 16,-19 0-4-16,-24 0-5 16,-12 0 0-16,0 0-4 15,0 2-2-15,0 1-39 0,-8-3-120 16,-16 4-415-1</inkml:trace>
  <inkml:trace contextRef="#ctx0" brushRef="#br0" timeOffset="-213686.63">14017 5320 195 0,'0'0'215'16,"0"0"-122"-16,0 0 4 15,0 0-25-15,0 0-24 16,0 0-16-16,0 0-12 16,-56 0-2-16,56 0 23 15,0 0 3-15,0 0-2 16,0 0 10-16,0 0 9 15,0 0 1-15,0 0-21 0,0 0-18 16,0 0-9-16,0 0-8 16,0 0-4-16,0 0 1 15,0 0 0-15,0 0 1 16,0 0 4-16,0 0 11 16,0 0 3-16,0 0-8 15,44 0-14-15,20 0 1 16,15 0 20-16,4 0-11 15,-3-3-9-15,-8-2 0 16,-5 3 0-16,1-5 1 16,-21 4-1-16,-11 1 6 15,-12 2-4-15,-24 0-2 16,0 0-1-16,0 0-10 16,0 0-13-16,0 0-86 15,0 9-72-15,0 1-357 0</inkml:trace>
  <inkml:trace contextRef="#ctx0" brushRef="#br0" timeOffset="-211812.26">8350 7752 297 0,'0'0'139'16,"0"0"-113"-16,0 0 1 15,0 0 49-15,0 0 20 0,0 0-41 16,0 0-17-16,40-63-5 16,-40 52 13-16,0 3-4 15,0 5-15-15,0 0 31 16,0 3 4-16,0-7 4 15,0 5-27-15,0-6-13 16,0 7-7-16,-16 1-4 16,-20 0-8-16,-31 0-4 15,-1 0-3-15,-27 11 0 16,-12 24-3-16,-21 13 2 16,1 15 0-16,-12 7-2 15,0 10 3-15,20 11 0 16,16 11-3-16,19 12 3 15,28 2 0-15,45 1 1 0,11-4-1 16,7-12 0-16,77-9 3 16,47-13-2-16,28-13 2 15,28-15-3-15,15-17 0 16,17-24 3-16,27-10-1 16,-3 0 1-16,-9-51-1 15,-27-5-2-15,-40-7 18 16,-40-10-16-16,-48-4 5 15,-39-2-1-15,-40-13-4 16,0 0-2-16,-16 7 0 16,-63 2-2-16,-13 13 2 15,-15 10 6-15,-8 4 5 16,-4 10-10-16,-9 13-1 16,33 11-4-16,4 4-3 15,11 17-52-15,64 1-173 16,-15 0-301-16</inkml:trace>
  <inkml:trace contextRef="#ctx0" brushRef="#br0" timeOffset="-210830.65">5656 8382 417 0,'0'0'56'16,"0"0"-37"-16,0 0 34 0,0 0 11 16,0 0-9-16,0 0-13 15,0 0 18-15,28-54 15 16,-28 46 2-16,0 1-27 16,0 2 2-16,0-3 8 15,0 2-20-15,0 3-14 16,0 3-11-16,0 0-14 15,0 0 0-15,0 0 2 16,0 0-3-16,0 0-6 16,0 0-10-16,0 13-1 15,0 15 9-15,24 16 8 16,-4 4 2-16,3 0 0 0,-11 3-1 16,0-8 0-16,0-11-1 15,0 0 1-15,-12-16-1 16,0-8 2-16,12-4-1 15,-4-4 0-15,-8 0 0 16,4 5-1-16,8-5 0 16,-4 0 0-16,4 0 0 15,0 0 0-15,-12 0 3 16,12 0-1-16,15 0 7 16,5-9 15-16,36-33 3 15,7-15-5-15,5-11-8 16,11-7 4-16,-7 2 0 0,-5 3-8 15,-19 12-4 1,7 14 0-16,-15 11-1 0,-20 5 0 16,3 5-1-16,-11 4-3 15,-4-1 0-15,-4 9-1 16,-4 1-7-16,-4 5-34 16,-8 5-79-16,0 0-291 15</inkml:trace>
  <inkml:trace contextRef="#ctx0" brushRef="#br0" timeOffset="-209776.56">2767 8083 304 0,'0'0'159'15,"0"0"-115"-15,0 0 41 16,0 0 18-16,0 0-22 16,0 0-31-16,12-49-21 15,-12 40 22-15,0 0 24 16,0-2-22-16,0 7-7 15,0-4 0-15,0 2-2 16,0 6-14-16,0-4-14 0,0 4-11 16,0 0-3-1,0 0 3-15,-12 0-4 0,-12 0 2 16,-43 0-3-16,-29 0-2 16,-7 18-2-16,-16 8 4 15,15 8-1-15,1 3 1 16,20 11-2-16,3 12-1 15,29 16-1-15,19 23 2 16,20 17-2-16,12 12 4 16,0 0 0-16,0 0 0 15,0-12-2-15,32-10 2 16,7-12-2-16,17-21 0 0,4-14-2 16,7-27 2-1,17-15-8-15,19-17 4 0,28-3 6 16,44-58 19-16,20-25-3 15,3-17-13-15,-11-16 5 16,-32-12-3-16,-28-5 2 16,-43-5-4-16,-41 8 1 15,-31 13 9-15,-12 14-6 16,0 18-4-16,-47 26 4 16,-25 15 6-16,-7 10-2 15,19 19-4-15,4 5-7 16,9 6-4-16,3 7-31 15,8 0-79-15,24 0-201 16,12 6-270-16</inkml:trace>
  <inkml:trace contextRef="#ctx0" brushRef="#br0" timeOffset="-207711.39">14355 4616 139 0,'0'0'128'0,"0"0"-82"15,0 0 23-15,0 0-6 16,0 0 10-16,0 0-17 16,0 0-19-16,35-61 23 15,-35 51-11-15,0 2 5 16,0 3 12-16,0-5-10 16,0 5 2-16,0 0-23 15,0 1-14-15,0 4 2 16,0-4-5-16,0 4-5 15,0 0-1-15,0 0-8 0,0 0-4 16,0 0-10 0,0 22-20-16,0 15 11 15,0 6 19-15,4-4 14 0,16-5-5 16,-4-12-5-16,4-13 1 16,4-3-5-16,-12-6 0 15,20 0 10-15,3 0 28 16,5-24 19-16,16-14-21 15,3-10-20-15,-3 1-5 16,4 0-9-16,-1 1 0 16,-3 10-1-16,-8 4-1 15,-13 13-1-15,1 11-2 16,-4 7-4-16,8 1-9 16,-32 0-84-16,3 0-345 15</inkml:trace>
  <inkml:trace contextRef="#ctx0" brushRef="#br0" timeOffset="-206711.04">22918 2752 381 0,'0'0'63'0,"0"0"-2"16,0 0 43-16,0 0 6 0,0 0-9 16,0 0-13-1,32-45-43-15,-32 45-16 0,0 0-21 16,0 0-8-16,0 0-10 15,0 11-18-15,0 29 28 16,0-4 2-16,0 5 9 16,0-4 0-16,0-7-3 15,0-3 6-15,0-13 1 16,0-6 0-16,0-3-5 16,0-5-2-16,4 0-1 15,16 0 16-15,24 0 23 16,27-16 26-16,44-29-35 15,28-9-26-15,8-6-3 16,4 8 1-16,-16 10 0 0,-15 8-3 16,-25 11-5-16,0 10-1 15,-11 10-6-15,-13 3-17 16,-71 0-207-16,-4 0-433 16</inkml:trace>
  <inkml:trace contextRef="#ctx0" brushRef="#br0" timeOffset="-205414.34">22159 5257 56 0,'0'0'286'16,"0"0"-228"-16,0 0 2 15,0 0-5-15,0 0-2 0,0 0 5 16,0 0-11-16,0-10 17 16,0 10 43-16,0 0-17 15,0 0-41-15,0 0-28 16,0 0-9-16,0 0-5 16,0 0-7-16,0 0 2 15,0 0 4-15,0 0-5 16,0 0 0-16,0 0 3 15,0 0-1-15,24 0 2 16,20 0 2-16,3 0 15 16,21 0-5-16,-4 0-13 0,-9 0 2 15,5 0-5 1,-24 0-1-16,-13 0 1 0,-11 0-1 16,-12 0 0-1,0 0 3-15,0 0-3 0,0 0 11 16,0 0 7-16,0 0-14 15,-23 0 0-15,-29 0-3 16,-16 10 11-16,1 2-7 16,3-1-2-16,9-2-2 15,11-4 4-15,20 1-3 16,12-3-1-16,12-3 1 16,0 0-1-16,0 0-1 15,0 0 2-15,0 0 0 16,0 0-2-16,24 0 1 0,12 0 27 15,7 0-19 1,-7 0-7-16,-4 0 0 0,-20 0-2 16,-12 0-1-16,0 0 1 15,0 0-3-15,0 0-2 16,0 0-7-16,0 0 6 16,-8 0 6-16,-4 0 5 15,8 0 7-15,-4 0-4 16,8 0 1-16,0 0-2 15,0 0 3-15,0 0 7 16,0 0 11-16,0 0 0 16,0 0-1-16,0 0-3 15,0 0-6-15,0 0-4 16,8 0 8-16,-8 0-2 0,0 0-11 16,0 0-9-1,0 0 0-15,0 0-7 0,0 0-34 16,0 0-135-16,0 0-435 15</inkml:trace>
  <inkml:trace contextRef="#ctx0" brushRef="#br0" timeOffset="-201685.25">13027 3678 261 0,'0'0'106'0,"0"0"-69"16,0 0 8-16,0 0 32 15,0 0 9-15,0 0-14 16,0 0-26-16,0 0 35 16,-11-60-1-16,11 60-36 15,0-3-11-15,0 1-9 0,0-2 5 16,0 4-10-1,0 0-3-15,0-6-2 0,-8 1 0 16,4-7 0-16,-8 2-6 16,-8 0 0-16,4-11-3 15,-8 5-3-15,-20 2-1 16,9-3-2-16,-21 4-1 16,-4 1 2-16,-11 3 2 15,-9 1-2-15,-15 8-5 16,15 0 3-16,-15 0-1 15,4 0 1-15,-5 20-1 16,13 11 0-16,-8 7 1 16,7 6 0-16,-7 2 2 15,7-1-2-15,5 1 2 0,11 1 0 16,9 0 0-16,11 3-3 16,24 2 2-16,12 1-4 15,12 8 3-15,0 2 0 16,0 5 1-16,4 4 0 15,52 0 1-15,27-2 4 16,9-7-4-16,23-7-5 16,4-7 3-16,28-4 2 15,-4-6 9-15,8-5 6 16,4-5-9-16,4-7-6 16,16-13-4-16,0-6-5 15,23-3 7-15,13 0 4 16,31-14 11-16,-3-26-11 15,3-8 2-15,-7-8 0 0,-37-4 0 16,-39-3-1 0,-39-2 0-16,-25-4 5 0,-27 0-5 15,-1-3 4-15,-7 1-1 16,-25 4-5-16,1 4 0 16,-12 5-1-16,-24 2 0 15,0 1 9-15,0-3 17 16,-60-2-8-16,-19 0 11 15,-24 3-11-15,-17 13-16 16,-19 17-1-16,-12 7 0 16,-12 12-1-16,12 8-1 15,8 0-1-15,40 0 1 16,32 0-3-16,15 17-2 0,32 7-18 16,24 3-62-1,0 4-58-15,0-16-128 0,48-3-222 16</inkml:trace>
  <inkml:trace contextRef="#ctx0" brushRef="#br0" timeOffset="-199240.96">23558 4633 217 0,'0'0'75'0,"0"0"-38"16,0 0 34-16,0 0 9 16,0 0-2-16,0 0-10 15,0 0-7-15,-36-6 4 16,36 6 0-16,0 0-21 15,-12 0-16-15,12-4 1 0,-12 0-4 16,0-1-16 0,-7-4-6-16,-5-2-1 0,0 2 1 15,-4 0 1-15,-4-2-3 16,-3 5 2-16,3 1-2 16,-8-4-1-16,4 1 4 15,-7-3-3-15,11 9 3 16,4 2 2-16,-4 0 0 15,4 0-1-15,-3 0-5 16,-5 0-2-16,16 2 2 16,-8 26-2-16,-8 0 2 15,-7 13 0-15,-5 3 1 0,4 7 0 16,-7 7 2 0,7 4-3-16,-4 2 1 0,24 2-2 15,24-9-4-15,0 0 5 16,0-6 0-16,84-9 4 15,31-9-1-15,16-11 0 16,28-5 14-16,8-14 6 16,8-3-12-16,-12 0-4 15,-12-7-5-15,-24-18 3 16,-32-4-5-16,-15-3 8 16,-25-11 20-16,-7-15 24 15,-8-17-9-15,4-25-1 0,-13-5-36 16,-15-6 13-1,-8 11-8-15,-8 16-4 0,0 14-7 16,-8 9-2-16,-63 13-15 16,-21 14-29-16,45 34-145 15,-21 0-218-15</inkml:trace>
  <inkml:trace contextRef="#ctx0" brushRef="#br0" timeOffset="-197464.23">14192 3678 478 0,'0'0'149'16,"0"0"-133"-16,0 0 28 16,0 0-10-1,0 0 73-15,0 0-24 0,0 0-32 16,71-111 5-16,-71 99 25 16,12 2-30-16,-12 3-25 15,0 7-3-15,0 0-7 16,0 0-16-16,0 0-15 15,0 37-12-15,0 28 27 16,12 12 6-16,0 3 8 16,20-7-10-16,-8-18 2 15,4-14-5-15,-5-15 4 16,1-11-2-16,-16-7 0 16,16-8 5-16,-12 0 8 0,48-23 41 15,23-50 31-15,44-35-48 16,36-34-32-16,24-23 2 15,23-16-8-15,9 2 4 16,15 13-5-16,-11 23-2 16,-4 20 1-16,-29 16-2 15,-19 17-5-15,-20 24-12 16,-20 16-77-16,-123 50-149 16,-8 0-534-16</inkml:trace>
  <inkml:trace contextRef="#ctx0" brushRef="#br0" timeOffset="-195290.46">18638 3529 343 0,'0'0'189'16,"0"0"-163"-16,0 0 17 15,0 0 6-15,0 0 11 16,0 0-27-16,0-22-23 15,8 22-6-15,-4 26-2 16,4 16-2-16,-4 9 10 16,4-2 4-16,4-6 2 15,4 2-5-15,4-9 8 16,-8-11 3-16,12-7 3 0,-16-5-6 16,-4-6-6-1,4-4-4-15,-8 2-2 0,0-5 0 16,4 0 1-16,7 0 12 15,21 0 47-15,20-29 15 16,23-26-6-16,25-23-31 16,23-17-32-16,8-11 6 15,-4-1-2-15,4 6-7 16,-7 11 0-16,-17 11-2 16,12 15-3-16,-4 14-4 15,1 8-2-15,-9 19-7 16,-28 12-19-16,-67 11-103 15,-12 0-253-15</inkml:trace>
  <inkml:trace contextRef="#ctx0" brushRef="#br0" timeOffset="-193030.12">23916 3586 400 0,'0'0'98'0,"0"0"-45"15,0 0 15-15,0 0 11 16,0 0-12-16,0 0-32 16,0 0-21-16,75-33-3 15,-75 56-11-15,0 36-11 16,0 9 11-16,0 6 26 16,0-1-4-16,0-10-17 15,0-6 6-15,0-12-5 0,0-15 9 16,0-9 8-16,0-10 7 15,0-8-3-15,0-3 0 16,0 0 9-16,0 0 3 16,12 0 13-16,44-13 14 15,27-39 5-15,44-24 10 16,44-15-62-16,4-11-13 16,24-4 5-16,11-1 1 15,25 3 15-15,11 3-2 16,-3 8-22-16,-29 11-3 15,-31 13-12-15,-159 55-78 16,-24 10-347-16</inkml:trace>
  <inkml:trace contextRef="#ctx0" brushRef="#br0" timeOffset="-191506.39">15022 4851 237 0,'0'0'223'0,"0"0"-148"15,0 0 7-15,0 0-4 16,0 0-15-16,0 0-11 15,0 0 7-15,32-13-5 16,-32 13-19-16,0 43-35 16,0 29-11-16,0 7 11 15,-20-1 17-15,20-10 0 16,0-17-9-16,0-21-2 16,0-17 1-16,0-9 4 15,32-4 7-15,28 0 11 16,43-26 32-16,40-32-5 15,52-7-23-15,27-8-28 16,25-4-5-16,23 4-22 0,-179 44-115 16,5 3-259-16</inkml:trace>
  <inkml:trace contextRef="#ctx0" brushRef="#br0" timeOffset="-190045.25">18936 4778 373 0,'0'0'142'15,"0"0"-128"-15,0 0 0 16,0 0 32-16,0 0-2 15,0 0 6-15,0 0-15 16,76-62 40-16,-76 62 42 16,0 0-53-16,0 0-36 15,0 0-10-15,0 0-18 0,0 23-11 16,12 21-8 0,0 7-6-16,0 0 25 0,-4-5 8 15,4-17-3 1,-12-8 3-16,12-6-3 0,-12-8 1 15,0-5 0-15,11-2 3 16,1 0 8-16,20 0 8 16,4 0 9-16,35-24 11 15,33-31 20-15,15-18-17 16,20-10-34-16,-24 1-3 16,1 10 0-16,-21 11-11 15,-12 10 1-15,-3 11-1 16,-32 6-40-16,-48 30-109 15,0 0-359-15</inkml:trace>
  <inkml:trace contextRef="#ctx0" brushRef="#br0" timeOffset="-189389.3">14541 3737 418 0,'0'0'107'0,"0"0"-104"15,0 0-1-15,0 0 9 16,0 0 51-16,0 0 9 16,0 0-38-16,0 14-8 15,28 34-8-15,-4 8 12 16,0 8-5-16,-4-2 2 15,-20-7 19-15,12-14-27 16,-12-15-9-16,12-13-3 16,0-13 0-16,7 0 20 15,17-3 35-15,48-58 21 0,31-34 29 16,48-34-53 0,28-21-50-16,15-12-2 0,5-5 4 15,-1 8 1-15,9 20-9 16,-20 28-2-16,-24 32-2 15,-9 28-4-15,-3 17-27 16,-139 34-126-16,8 0-382 16</inkml:trace>
  <inkml:trace contextRef="#ctx0" brushRef="#br0" timeOffset="-188460.66">24452 4546 618 0,'0'0'97'0,"0"0"-94"0,0 0 10 16,0 0 29-16,0 0 6 15,0 0-48-15,60 30-5 16,-60 31 5-16,0 18 31 16,-8-2-15-16,-20-7 1 15,8-7-5-15,4-18 8 16,8-13-6-16,8-17-5 16,0-11-1-16,0-4 13 15,0 0 25-15,0 0 32 0,20-22 23 16,64-33-6-1,31-15-31-15,16-7-40 0,32-13-16 16,12-4-4-16,0 2 1 16,-1 2 1-16,-11 8-6 15,-20 10-4-15,-19 2-15 16,-37 2-56-16,-87 54-51 16,0 4-274-16</inkml:trace>
  <inkml:trace contextRef="#ctx0" brushRef="#br0" timeOffset="-187653.14">14768 4067 237 0,'0'0'132'16,"0"0"-69"-16,0 0 54 15,0 0 10-15,0 0-26 16,0 0-20-16,-4-84-25 16,4 84-11-16,0 7-42 15,0 27-3-15,0 14-4 0,0-2 4 16,0-7 12-16,0-10-6 15,0-15 0-15,0-6 0 16,0-8 6-16,0 0 20 16,4 0 15-16,52-11 0 15,47-46 21-15,52-31 8 16,52-25-36-16,27-12-24 16,8-1-6-16,-3 7-1 15,-9 15 10-15,-11 13-19 16,-20 18-3-16,-25 15-9 15,-150 56-71-15,-20 2-327 16</inkml:trace>
  <inkml:trace contextRef="#ctx0" brushRef="#br0" timeOffset="-174356.3">12014 3644 201 0,'0'0'122'0,"0"0"-91"15,0 0 23-15,0 0-3 16,0 0 3-16,0 0-9 16,0 0-13-16,68-17 19 15,-64 16 24-15,4 1-19 16,-8 0-14-16,0 0 12 15,0 0-11-15,0 0-14 0,0 0-15 16,0 0-2-16,0 0-4 16,0 0 2-1,0 0 5-15,0 0 2 0,0-6 11 16,0 1 4-16,0-1-19 16,0 3-5-16,0 0 9 15,0 3-3-15,0 0-14 16,0 0-3-16,0 0 3 15,-8 0 5-15,-16 0-5 16,-12 0 0-16,-12 10 0 16,1 12 0-16,3 6-1 15,4 4-3-15,8 2 1 16,-3 5 0-16,15-3 3 0,8 1-4 16,12-4 1-1,0-1-1-15,0-3-1 0,0 0 0 16,24-1 1-16,31-3-2 15,5-1 4-15,8-2-5 16,-1-8 7-16,5-5-3 16,-1-6-16-16,-3 2-12 15,-9-5-12-15,-11 0 3 16,-4 0 17-16,-5 0 13 16,-7 0 10-16,4-9 3 15,-12-1-1-15,12-7 0 16,-5 0 2-16,-15-7-1 15,8-3-1-15,-4-10 6 16,-8 6-2-16,0-12 7 0,0-3-4 16,-12-1 2-16,0-8 11 15,0 10 6-15,0-5-6 16,-12 7 9-16,-24 5-13 16,-8 4 13-16,9 5-17 15,-13 2-6-15,0 5 16 16,1 8-21-16,-9-3-2 15,-4 5 0-15,17 3 1 16,3 1 1-16,8 3-3 16,8 5-2-16,12 0-15 15,0 0-107-15,12 0-115 16,0 18-115-16</inkml:trace>
  <inkml:trace contextRef="#ctx0" brushRef="#br0" timeOffset="-173047.5">12384 4665 174 0,'0'0'91'16,"0"0"-86"-16,0 0 21 0,0 0 31 15,0 0 24-15,0 0-20 16,0 0 0-16,-8-38 12 15,8 38 1-15,0 0-14 16,0 0-25-16,0 0-9 16,0 0-3-16,0 0 0 15,0 0-2-15,-12 0-7 16,12 0 13-16,-12-4 2 16,0 0-1-16,0-1-4 15,12-3-14-15,-20 1-5 16,4 5-1-16,-8-5-1 15,1 7-3-15,-1-2-4 16,0 2 1-16,-8 0 2 0,8 0-4 16,0 0 3-1,1 0-5-15,-1 6 1 0,-8 16 2 16,8 7 4-16,0 5-2 16,0 12 2-16,1-1 0 15,11 6 0-15,0 0 0 16,0 3 0-16,12-3 0 15,0-6-4-15,0-8-9 16,0-8 1-16,24-7-3 16,11-5-6-16,33-8 3 15,-4-9 14-15,15 0 4 16,28 0 6-16,5-9-3 16,-5-21-2-16,-4 1 0 15,-31-2-1-15,7-3 1 0,-27-7 5 16,-8-4 0-16,-21-1 3 15,-11-5 22-15,-12-4 15 16,0 0 3-16,0 10-8 16,-23 3-11-16,-21 9-5 15,-4 6-5-15,8 9-8 16,-3-1-7-16,19 8-5 16,12 8-3-16,0 3-8 15,0 0-75-15,-12 0-75 16,16 0-100-16,-4 5-88 15</inkml:trace>
  <inkml:trace contextRef="#ctx0" brushRef="#br0" timeOffset="-171571.72">12876 7094 169 0,'0'0'278'0,"0"0"-254"16,0 0 12-16,0 0 40 16,0 0-18-16,0 0 0 15,0 0-5-15,-83-63 32 16,83 57 14-16,0 3-30 16,0 3-14-16,0 0-7 15,0 0-16-15,0 0-18 16,0-5-14-16,0 5-15 15,40 0 0-15,15 0 15 0,25 0 10 16,3 0-10-16,1 0 0 16,-17 8-6-16,5 6 4 15,-25 2-2-15,-11 6-11 16,-16 5-6-16,-8 5-11 16,-12 2 1-16,0 6 0 15,-12 8 17-15,-55 6 11 16,-29 0 3-16,-11 3 4 15,-8-6-4-15,11-3-5 16,21-11-7-16,27-11 12 16,21-9 2-16,23-9-2 15,12-8 0-15,0 0 0 16,0 0 0-16,0 0 6 0,12 0 0 16,35 0 24-1,9-13-14-15,3-6-10 0,33 0-2 16,-9 2-4-16,13-3 0 15,-5 6 0-15,16 6-1 16,-7 1 1-16,-17 5 0 16,-23 2 1-16,-5 0-1 15,-39 0 0-15,-8 0-3 16,-8 0-18-16,0 0-23 16,0 0-36-16,0 0-103 15,-12 0-99-15</inkml:trace>
  <inkml:trace contextRef="#ctx0" brushRef="#br0" timeOffset="-171281.3">12749 7358 493 0,'0'0'92'0,"0"0"0"16,0 0 68-16,0 0-56 15,0 0-59-15,0 0-12 16,139-58-25-16,-47 48-1 16,-9 7-5-16,-3-1-2 0,-21 4 1 15,-11 0-1-15,-4 0-3 16,-28 0-27-16,7 0-63 15,-23 0-136-15,0 0-180 16</inkml:trace>
  <inkml:trace contextRef="#ctx0" brushRef="#br0" timeOffset="-170989.16">13894 7381 560 0,'0'0'211'0,"0"0"-186"16,0 0 84 0,0 0-22-16,0 0-28 0,0 0-59 15,-60-21-14-15,60 59 14 16,0 9 7-16,0 8-4 15,0 1-3-15,0 2 0 16,8-5 2-16,-8-9-2 16,0-3-13-16,0-12-64 15,0-29-128-15,0 0-134 16</inkml:trace>
  <inkml:trace contextRef="#ctx0" brushRef="#br0" timeOffset="-170344.95">13612 6916 385 0,'0'0'184'0,"0"0"-143"0,0 0 97 16,0 0 8-16,0 0-38 16,0 0-45-16,-36-54-24 15,4 45 5-15,-8-1-6 16,-19 0-26-16,-21 7-11 15,-23 3-1-15,-16 0 0 16,-16 0-1-16,3 13 0 16,1 25-1-16,8 13 2 15,4 17-1-15,12 9 0 16,19 16-1-16,29 6 0 16,31-2 1-16,28-1-3 0,0-4 3 15,0-10 1-15,59-10-3 16,13-11 2-16,31-13 1 15,12-16-16-15,17-10 1 16,19-13 14-16,35-9-5 16,25 0 6-16,31-7-39 15,17-25-16-15,-1-9 22 16,-39-2 7-16,-41-13-71 16,-54-9 32-16,-49-12 65 15,-31-8 17-15,-44-9 35 16,0 1 28-16,0 11 13 15,0 10-40-15,-48 15-10 16,-8 7 1-16,-3 18-24 16,-1 1-12-16,1 12-7 15,-9 14-2-15,24 5-21 16,-3 0-111-16,31 0-143 0,8 0-212 16</inkml:trace>
  <inkml:trace contextRef="#ctx0" brushRef="#br0" timeOffset="-169457.54">20351 6631 428 0,'0'0'146'0,"0"0"-116"15,0 0 102-15,0 0-20 16,0 0 5-16,0 0-44 15,0 0-24-15,-36-51-10 16,60 48-23 0,20 3-2-16,16 0-10 0,23 0-4 15,8 0-1-15,5 9 1 16,7 23-3-16,-8 4 1 16,-11 6 2-16,-17 1-3 15,-19 5-4-15,-24-5-3 0,-16 6-2 16,-8-2-5-1,0 4 5-15,-36-2 2 16,-55 7 10-16,-24-10-5 16,-13 4-14-16,1-13-15 0,16-3 27 15,20-8 7-15,23-11 1 16,32-5 1-16,36-10 0 16,0 0-1-16,0 0 0 15,48 0 5-15,43 0 35 16,25 0-6-16,15 0-14 15,-4-10-12-15,-12 1-8 16,-20-2 4-16,-11 5-4 16,-28 0 2-16,-9 0 0 15,-27 6-2-15,-8 0 0 16,-12 0-1-16,0 0-13 16,0-3-106-16,0 1-277 15</inkml:trace>
  <inkml:trace contextRef="#ctx0" brushRef="#br0" timeOffset="-169204.79">20431 7014 463 0,'0'0'218'0,"0"0"-191"15,0 0 37-15,0 0-46 16,0 0-3-16,389-14 3 16,-274 14-6-16,-11-5 27 15,-21 4-8-15,-15 1-31 16,-21-4 0-16,-47 4-78 16,0-4-255-16</inkml:trace>
  <inkml:trace contextRef="#ctx0" brushRef="#br0" timeOffset="-168784.25">21619 7068 702 0,'0'0'154'0,"0"0"-92"15,0 0 36-15,0 0-83 16,0 0-5-16,0 0 9 16,214 59-13-16,-146-36-1 15,-20 8-5-15,-29 3-3 16,-15 3-10-16,-4 3 0 15,-35 2 13-15,-73 4 6 0,-15-10-1 16,4-3 10-16,24-6-2 16,23-10 4-16,28-5-3 15,25-4-7-15,19-8-5 16,0 0-1-16,11 0 0 16,65 0 1-16,19 0 34 15,13 0-30-15,7-8-6 16,-8-6-3-16,-19-10-55 15,-73 17-192-15,-15-10-226 16</inkml:trace>
  <inkml:trace contextRef="#ctx0" brushRef="#br0" timeOffset="-168190.95">22219 6388 159 0,'0'0'423'0,"0"0"-386"16,0 0 60-16,0 0 1 15,0 0-19-15,-318-135-39 16,246 124-25-16,-31-5-4 15,12 4 12-15,-13-2 10 16,-7 2-15-16,-24 2-2 0,-16 1 3 16,-28 9-2-16,-27 0-8 15,-29 0-6-15,13 31-1 16,3 20 0-16,32 18-1 16,32 26 7-16,16 11-7 15,56 13-1-15,15 14-6 16,44 0 5-16,24 7 0 15,12-5-1-15,92-7 3 16,27-14-1-16,32-15 8 16,11-17-8-16,25-16-4 15,8-18 0-15,19-14 1 16,37-17 3-16,7-14 0 16,24-3 5-16,-16 0-1 0,-8-15-3 15,-35-34-2-15,-41-12-5 16,-55-13-3-16,-35-23-2 15,-41-13 7-15,-31-24 4 16,-32-11 12-16,0 1 6 16,-12 3 28-16,-71 21-13 15,-21 18 19-15,-11 26-17 16,8 16-10-16,-8 18-21 16,-1 19-4-16,-15 14-26 15,88 9-176-15,-5 0-334 16</inkml:trace>
  <inkml:trace contextRef="#ctx0" brushRef="#br0" timeOffset="-166907.06">12364 7349 309 0,'0'0'68'0,"0"0"-32"16,0 0 58-16,0 0-15 15,0 0 6-15,0 0-23 16,24 0 2-16,7-11 26 15,17 2-54-15,12 1-22 16,19 2-9-16,-19 3-3 16,7 0 1-16,-27 3 0 15,-20 0-3-15,-20 0-3 16,0 0-6-16,0 0-11 0,0 0 3 16,-8 0 17-1,-8 0 2-15,-16 0 7 0,-3 12-3 16,-21 1-2-16,-16 4-2 15,-11-8 0-15,11 3 1 16,5-4-2-16,19-7-1 16,24 3 2-16,16-4 1 15,8 0 1-15,0 0 9 16,0 0-13-16,56 0 2 16,16 0 6-16,7-10-4 15,1 1 3-15,-9 6-4 16,-23-2 2-16,-24 5 1 0,-24 0 0 15,0 0-3-15,0 0-3 16,0 0-19-16,-24 0 19 16,-20 0 5-16,4 0-2 15,5 0 1-15,15 0-1 16,20 0 1-16,0 0-4 16,0 0 8-16,0 0 6 15,0 0 7-15,12 0-6 16,19 0-13-16,5 0-2 15,-24 0-60-15,-8-6-286 16</inkml:trace>
  <inkml:trace contextRef="#ctx0" brushRef="#br0" timeOffset="-162870.45">2382 8102 121 0,'0'0'270'0,"0"0"-196"16,0 0-5-16,0 0 21 16,0 0-3-16,0 0-33 15,0 0-29-15,0 0-3 16,12-24 35-16,-12 22 11 16,0 2-12-16,0-3 9 15,0 3-10-15,0-4-23 16,0 2-10-16,0-1-5 15,0 0-2-15,0-3-12 16,-12 2-1-16,0-3-4 16,-32 7 2-16,-4 0-5 15,-23 0-6-15,-1 20 4 16,-31 31-1-16,8 22 1 16,-9 25 4-16,33 11 3 0,15 6-3 15,32-10 2 1,24-6-4-16,24-9 2 0,83-2-10 15,32-23-5-15,44-10 11 16,16-21 7-16,12-25 6 16,-13-9-4-16,-11 0 6 15,-36-29-8-15,-36-17-7 16,-43-15-5-16,-36-11 8 16,-36-17-6-16,0-15-1 15,-12-12-11-15,-68 5 12 16,-3 14 5-16,-1 15 5 15,5 18 5-15,19 18 0 0,24 23-5 16,17 14 0-16,19 9-6 16,0 0-193-16,0 0-216 15</inkml:trace>
  <inkml:trace contextRef="#ctx0" brushRef="#br0" timeOffset="-161912.15">2537 13086 349 0,'0'0'123'0,"0"0"-74"16,0 0 9-16,0 0 32 16,0 0-42-16,0 0-2 15,67-122 23-15,-55 117 18 16,-12 1-27-16,0 2-19 16,0 2-1-16,0-3 7 15,0 3-10-15,0 0 0 16,0 0-6-16,0 0-14 15,-24 0-17-15,-23 14-1 0,-9 32-7 16,-4 18 6-16,13 5 2 16,11 6-1-16,12 0 2 15,24 2-1-15,0-14 0 16,0 5 0-16,28-8-1 16,39-5 1-16,13-10-1 15,15-2-5-15,1-11 6 16,-5-10 0-16,4-4 0 15,-15-13-5-15,-13-5-9 16,-7 0-3-16,8-28 9 16,-9-40-3-16,-11-23 3 15,-12-20 8-15,-36-11 0 16,0 6 24-16,0-5-20 16,-36 10-4-16,-44 11-4 15,-15 18-8-15,-12 26 0 0,-16 16-14 16,3 12-98-16,85 28-102 15,11 0-230-15</inkml:trace>
  <inkml:trace contextRef="#ctx0" brushRef="#br0" timeOffset="-152759.78">12026 7646 291 0,'0'0'94'16,"0"0"-90"-16,0 0 2 15,0 0 43-15,0 0 4 0,0 0-16 16,0 0 1-16,0 0 26 16,0 0 4-16,-24 0-27 15,24 0-8-15,0 0 3 16,0 0 9-16,0 0-1 15,0 0-13-15,0 0-15 16,48 0-16-16,31 0 31 16,29 0-22-16,7 0 0 15,-8 0-5-15,-27 0-3 16,-9 0 0-16,-27 0 0 16,-32 0-1-16,-12 0-4 15,0 0-6-15,0 0-26 16,0 0-23-16,-24 0 53 0,-12 0-3 15,0 1 9-15,5 3-88 16,7-4-74-16,12 0-172 16</inkml:trace>
  <inkml:trace contextRef="#ctx0" brushRef="#br0" timeOffset="-152473.71">12141 7453 526 0,'0'0'57'0,"0"0"-26"16,0 0 86-16,0 0-18 0,0 0-65 15,0 0-34-15,-12-22-13 16,12 67 13-16,0 13 5 15,0 5-1-15,0 4-3 16,12-6 1-16,12 0-1 16,20-13-1-16,-8-2-1 15,11-10-10-15,-35-30-169 16,0-6-339-16</inkml:trace>
  <inkml:trace contextRef="#ctx0" brushRef="#br0" timeOffset="-145317.33">8096 12890 159 0,'0'0'187'0,"0"0"-103"15,0 0-39-15,0 0 3 16,0 0 5-16,0 0-8 16,0 0-9-16,0 0 0 15,0-11 13-15,12 8 6 16,-12 0-9-16,0 3 0 0,0 0-3 16,0-3-7-16,0 1-15 15,0-5-17-15,0 3 2 16,0-5-4-16,-12 1 1 15,-12 2 2-15,-12-3-4 16,-11 3 3-16,-9-3-2 16,-4 1-2-16,-7 3 4 15,-29 5-3-15,1 0-1 16,-8 0 2-16,7 0-2 16,17 0 0-16,11 0 0 15,9 0 0-15,11 13 0 16,4 2 0-16,5 4 1 0,-5 5 1 15,20-7-2-15,0 10 0 16,0-3-1-16,5 7 1 16,7 5 1-16,0 8 2 15,12 4-1-15,0 13 2 16,0 11 0-16,0 4-2 16,0 7 5-16,24 2-3 15,31-3 2-15,5-6-2 16,11-12 8-16,29-17-12 15,7-12 1-15,36-15 12 16,32-20 14-16,24 0-13 16,7-20-14-16,17-35 0 15,-13-5-12-15,-35-6-11 16,-36 3 7-16,-20 3 5 0,-39 0-2 16,-32 7 6-16,-25-6 10 15,-23-1-3-15,0-3 27 16,0-9 24-16,-39-9-17 15,-41-2-8-15,1-5 6 16,-5 6 1-16,1 8-19 16,-9 10-11-16,25 13-3 15,7 13-1-15,13 8-3 16,-1 12-18-16,28 7-41 16,-4 9-109-16,24 2-122 15,0 0-207-15</inkml:trace>
  <inkml:trace contextRef="#ctx0" brushRef="#br0" timeOffset="-140547.22">19954 7275 295 0,'0'0'124'16,"0"0"-89"-16,0 0 45 15,0 0-1-15,0 0-14 16,0 0 5-16,0 0-30 16,0 0-1-16,24-50 10 15,-24 46-4-15,0 1 3 0,0 3-1 16,0 0-8-16,0 0-14 15,0 0-13-15,0 0-7 16,0 0 3-16,0 0 1 16,0 0-1-16,-12 0-7 15,0 0 0-15,12 0 0 16,0 0 1-16,0 0 2 16,0 0 6-16,0 0 5 15,0 0 3-15,0 0-10 16,0-3 1-16,12-2 0 15,12 0-5-15,31-4 5 16,-3 1-5-16,3-1-2 16,-7 4-1-16,0-2-1 0,-12 5 1 15,-5 2 0-15,-19-6-1 16,0 6 2-16,-12 0-2 16,0 0-1-16,0 0-10 15,0 0-55-15,0 0-100 16,0 0-124-16,0-2-103 15</inkml:trace>
  <inkml:trace contextRef="#ctx0" brushRef="#br0" timeOffset="-140327.28">20097 7004 340 0,'0'0'192'0,"0"0"-120"15,0 0 88 1,0 0-5-16,0 0-75 0,0 0-41 15,-48-27-29-15,48 27-10 16,0 18 0-16,0 24 1 16,0 11 8-16,0 12-7 15,-16 7-2-15,-8 1 0 16,-7 7 0-16,7-7-29 16,16-55-167-16,8-6-195 15</inkml:trace>
  <inkml:trace contextRef="#ctx0" brushRef="#br0" timeOffset="-137310.15">17820 2810 265 0,'0'0'70'0,"0"0"-24"15,0 0 24-15,0 0 10 16,0 0-32-16,0-26-17 0,0 26-11 16,0-3 9-16,0 3 15 15,0 0 1-15,0 0 6 16,0-1 5-16,0-3 1 15,0-3-14-15,0-3-16 16,-8 1-18-16,-20-3-9 16,-8 3 5-16,-7-4-1 15,-5 5-4-15,-8 7-1 16,9 1 0-16,-13 0-1 16,0 1-1-16,-19 49-3 15,-12 15-4-15,-5 17 0 16,5 17 8-16,19 4 1 15,25-1-12-15,3-1 9 0,32-11 3 16,12-12-1 0,0-13 1-16,0-15-3 0,32-8 1 15,47-8 3-15,9-6 5 16,23-8 0-16,8-11 5 16,8-9-6-16,0 0 6 15,1-18-6-15,3-43 3 16,-4-17 2-16,-8-13-4 15,-28-13-4-15,-7-1 2 16,-36 11 4-16,-25 17-4 16,-11 17 10-16,-12 18 9 15,0 14 14-15,0 11-15 16,0 6-18-16,0 11-3 16,0 0-11-16,0 11-6 15,-4 40-143-15,-19-19-19 0,11 4-143 16</inkml:trace>
  <inkml:trace contextRef="#ctx0" brushRef="#br0" timeOffset="-136509.6">18917 3881 109 0,'0'0'362'15,"0"0"-342"-15,0 0-4 16,0 0 20-16,0 0 4 0,0 0-11 16,0 0-20-1,0-118 0-15,0 103 19 0,0 4 16 16,0-8-2-16,0 10 25 15,-12 0 7-15,12 4-35 16,-24 1-21-16,12 4-18 16,-20-3-3-16,-8-5 3 15,-15 3 2-15,-13-1 1 16,5 0-2-16,-17 1 4 16,13 1-2-16,-5 4 0 15,5 0 0-15,7 0 0 16,-12 0-3-16,13 34-2 0,-25 17-4 15,-7 18-3 1,-12 24 8-16,7 8 1 0,5 3 12 16,35-13-12-16,32-10-1 15,24-21-1-15,0-9 2 16,0-8 4-16,68-14 2 16,51-9-2-16,40-15 14 15,16-5 4-15,4 0-8 16,-8-31-7-16,-28-11-4 15,-16-5 0-15,-32-4 3 16,-27-5 1-16,-9-6 6 16,-23-4 8-16,-16-10 3 15,-8-6 12-15,-12-3-18 16,0-1-15-16,0 2 8 16,0 13-7-16,0 4-1 15,0 20-2-15,0 6-2 16,0 14-1-16,-20 13 0 0,-8 5 2 15,-27 9-4-15,-13 0-14 16,-19 23 1-16,31 4-140 16,20-3-194-16</inkml:trace>
  <inkml:trace contextRef="#ctx0" brushRef="#br0" timeOffset="-134591.22">13727 6980 203 0,'0'0'160'0,"0"0"-110"16,0 0 17-16,0 0 1 16,0 0-18-16,0 0-6 15,0 0 4-15,0-7 11 16,0 5 22-16,0-6-4 0,0 6-2 15,0-5-12 1,0 2-9-16,0-1-16 16,0-2-15-16,0-1-1 0,0-6 1 15,0-7-2-15,0-5-3 16,24-5-3-16,11-6-4 16,25-9-6-1,8-7-1-15,11-6 6 0,16 1-10 16,-3-1-1-16,15 5 1 15,8 8 0-15,5 1-2 16,-5 6-1-16,28-2-1 16,-8 2 8-16,4-2 0 15,4 0-4-15,8 4 1 16,12 7 1-16,12 3 0 16,-8 5 1-16,4 1-3 0,-16-2-1 15,-8 5-1 1,-4-3-1-16,-4-2 3 0,0 2 0 15,-8 5 0-15,8-3 1 16,-12 3 0-16,12 6 0 16,-7 1 1-16,-9 3-2 15,-16 1 0-15,12-1-1 16,-4 1-1-16,-7 2 0 16,3 4 0-16,-28 0 0 15,21 0-3-15,-9 0 3 16,-3 0-3-16,3 17 3 15,12 3-1-15,4-6 1 0,-3-1 1 16,11 0 1-16,-4-2 0 16,0 1 2-16,-19 1-2 15,-17 1-1-15,1 6 1 16,-29-3 0-16,5 3-3 16,-8 10-3-16,-1-6 4 15,1 13 2-15,-4-6 0 16,15 3 1-16,-3 2-2 15,-8-4 1-15,-1-1-1 16,-3-2 1-16,-16-6-1 16,-4 10-1-16,0-6-2 15,-16 3 3-15,4 2 1 16,-1-1 0-16,-11 0-2 0,0-2 2 16,0-8 1-16,0-7-1 15,0-10 0-15,0-1 0 16,0-3-5-16,0 0 2 15,0 0 1-15,0 0 2 16,0 0 3-16,0 0-3 16,0 0-3-16,0 0-5 15,0 0-10-15,0-7-38 16,-11-15-65-16,-1-3-304 16</inkml:trace>
  <inkml:trace contextRef="#ctx0" brushRef="#br0" timeOffset="-134236.99">20117 5984 762 0,'0'0'37'0,"0"0"-35"15,0 0 6-15,0 0 16 16,0 0 7-16,0 0-22 15,95 92-1-15,-11-56 10 16,3 1 9-16,-16 2-22 16,-11-5 1-16,-28 4-6 15,-28 4-1-15,-4-2-4 0,-16 11-2 16,-71-3 5-16,-33 3 2 16,17 0 10-16,0-9 10 15,7-4-11-15,17-11 6 16,7-1 2-16,13-5-3 15,11 0-1-15,12-7-7 16,16 3-4-16,4-2-2 16,-3 0-7-16,3-4-19 15,8-11-99-15,-4 0-166 16</inkml:trace>
  <inkml:trace contextRef="#ctx0" brushRef="#br0" timeOffset="-133418.41">17657 5511 561 0,'0'0'114'16,"0"0"-78"-16,0 0 29 16,0 0-16-16,0 0 1 15,0 0-13-15,44-28 19 16,-44 18 1-16,0-3-14 0,0-4-6 15,0 5-13 1,0-2 2-16,0 2-8 0,0-1-9 16,0 1-4-16,-32 3 8 15,-4 6 1-15,-35 3-14 16,-21 0 0-16,-11 12-5 16,7 22-4-16,25 8 6 15,15 3-2-15,32-1 1 16,24 0-1-16,0 0 3 15,0-2-2-15,24-8-3 16,44-8 0-16,15-12-1 16,1-14 8-16,-13 0 3 15,5 0 9-15,-13-14-5 0,-7-19 0 16,0-8-1 0,-21-4-6-16,-19 7-3 0,-8-2-13 15,-8 6 12 1,0 8 4-16,0 10 4 0,0 5-3 15,0 3 8-15,0 5 11 16,0-1-6-16,12 4-10 16,0 0-4-16,-8 7-19 15,8 37 7-15,8 14 12 16,-8 9 1-16,12 1 1 16,-1 1-2-16,-11 2 0 15,12-8-2-15,-4-14-67 16,-20-49-145-16,4 0-277 15</inkml:trace>
  <inkml:trace contextRef="#ctx0" brushRef="#br0" timeOffset="-126714.86">18336 5615 262 0,'0'0'90'0,"0"0"-63"16,0 0 39-16,0 0-5 15,0 0-25-15,0 0-21 16,0 0-1-16,0 0 33 16,-11-13-5-16,11 13-22 15,0 0-11-15,0 0 0 16,0 0-7-16,0 22 5 0,0 6 3 16,0 4-5-16,0 2 1 15,0 1-1 1,0 6 2-16,0 2 5 0,-16-9 3 15,-20 0-1-15,4-7 1 16,-4-6-12-16,12-1-2 16,13-6 9-16,-9 0-10 15,4 1 0-15,4-7-26 16,12-8-124-16,0 0-169 16</inkml:trace>
  <inkml:trace contextRef="#ctx0" brushRef="#br0" timeOffset="-125898.46">18662 5208 317 0,'0'0'116'0,"0"0"-28"16,0 0 4-16,0 0-25 15,0 0-43-15,0 0-24 16,0 0-14-16,32 55 14 0,-32 2 8 15,0 6-2-15,0 7 5 16,0 5-4-16,0 4-1 16,4 2-4-16,4-12 0 15,4-9-1-15,-12-9 0 16,12-14 0-16,-12-10-1 16,0-8 2-16,0-10-2 15,0-5 0-15,0-4 0 16,0 0 1-16,0 0 8 15,0 0 34-15,0-32 64 16,12-17-49-16,20-11-45 16,3-10-8-16,1-3-4 0,12 9 3 15,-1 15-4 1,1 10-8-16,0 22 2 16,-4 10 3-16,11 7 0 0,-7 0-3 15,0 9-4-15,-25 25 4 16,21 8 1-16,-28 2-2 15,-4 1 3-15,-4-2 1 16,-8 5 1-16,0 3 2 16,0-3 1-16,0-3 2 15,-36-7-3-15,-8-7-3 16,9-2 1-16,-9-11 0 16,4-4 0-16,-4-2 2 15,-3-2 8-15,3 0 10 0,4-1-7 16,16 0 6-1,-7-4-15-15,7 3-2 0,24-8-127 16,0 0-289-16</inkml:trace>
  <inkml:trace contextRef="#ctx0" brushRef="#br0" timeOffset="-120043.03">11875 5307 264 0,'0'0'88'16,"0"0"-74"-16,0 0 40 15,0 0 21-15,0 0-49 0,0 0 5 16,0 0-9-16,0 0 8 16,-48 5 18-16,36 0-10 15,12 1 1-15,-11-2 17 16,-1 1 7-16,0 3-8 16,4-3-16-16,8-1-14 15,0-2-5-15,0 1-5 16,0-3 1-16,20 4-9 15,63 1-6-15,44 0 4 16,36-5 23-16,36 0 7 16,-1 0-22-16,-23 0-5 0,-47-8 0 15,-21-1 9 1,-52 3-11-16,1 1-5 0,-28-3 0 16,-4 5-1-16,0 1-1 15,11 2-5-15,9 0-26 16,-44 0-112-16,32-7-314 15</inkml:trace>
  <inkml:trace contextRef="#ctx0" brushRef="#br0" timeOffset="-118740.13">18181 5238 190 0,'0'0'82'0,"0"0"-36"0,0 0 57 15,0 0 26-15,0 0-9 16,0 0 7-16,0 0-19 16,-23-32-33-16,23 32-20 15,0 0-24-15,0 0-6 16,0 0-3-16,0 0 2 16,0 0 0-16,23-9-6 15,37-4-8-15,35-6 2 16,29 0-9-16,3 0 8 0,-8-1-5 15,0 8-3-15,-15 2-1 16,-13 4-2-16,-20 6-1 16,1 0-7-16,-64 0-70 15,-8 0-301-15</inkml:trace>
  <inkml:trace contextRef="#ctx0" brushRef="#br0" timeOffset="-116547.93">21273 7876 102 0,'0'0'215'0,"0"0"-155"16,0 0 5-16,0 0-10 0,0 0-24 16,0 0-21-1,0 0 2-15,48-42 16 0,-48 40 20 16,0 0-13-16,0 2-4 15,0 0 11-15,0 0 5 16,0 0-22-16,0 0-25 16,0 0 0-16,0 0-10 15,0 0-1-15,0 9 11 16,0 6 4-16,-24 7-1 16,-4 4-1-16,-28 3 1 0,9 7 1 15,-33 7 4-15,-11 2 0 16,3 2-1-16,-23 0 2 15,16-2-5 1,-1-8 3-16,-7 1-4 0,8-7-3 16,-9-1 5-16,-3-10 1 15,-16-2 8-15,4 2-11 16,4-3 13-16,-5 2-15 16,-7-1 5-16,8 3-4 15,-8 0 2-15,-8 5 2 16,4-1-3-16,23-3 14 15,-3 4-7-15,16-1-8 16,3 1 1-16,5-2-2 16,7-2-1-16,1 0 0 15,-1 2 2-15,5-5 0 16,-17-4-1-16,13 2-1 0,-16-3 1 16,3 4-3-16,-11-7 5 15,-8-1-3-15,-13 2 0 16,-3-2 1-16,-4 2 2 15,12-5 7-15,-8 3-3 16,0-7 2-16,23 1 5 16,1 0 10-16,8-4-9 15,3 0 11-15,9 0-14 16,11 0-2-16,5 0-1 16,7 0 3-16,4-8-4 15,5-7 13-15,-9-7 1 16,5 3-1-16,-13-5-3 15,-4 7-10-15,5-2-5 0,-9-4-3 16,-11 0 0-16,11 3 0 16,9-2-1-16,7 0 1 15,1 4 1-15,3-5 0 16,8 1 1-16,1-4 2 16,11 5-1-16,-8-4-2 15,20-5 2-15,-7 0-3 16,3-6 2-16,-4 2-2 15,8 3 0-15,0-1 2 16,-11 1 0-16,15-2 0 16,-16 7 1-16,12 3-3 0,-4-5 0 15,-4 6 2-15,21-7-2 16,-13-2 0-16,12 2-2 16,0-2 2-16,-8 7 3 15,4-6-3-15,-4 4 2 16,4-1-1-16,-4-1 1 15,-3-2 0-15,-1 6 1 16,0-2-1-16,0 3 1 16,-8 4 0-16,8 1-2 15,1 3 0-15,7 1 1 16,-4 1 1-16,-4 1-1 16,0-5 1-16,4 0 0 15,-4-6-2-15,9 3 2 16,3 8-1-16,0 7 4 15,12 0-1-15,-8 5 2 0,8 0-3 16,0 0 1-16,0 0-5 16,0 0-2-16,0 0-8 15,0 0 1-15,0 0-1 16,-4 10-1-16,-16 18 11 16,-4 4 5-16,0 0-1 15,0-4-3-15,1-5 0 16,3-1 0-16,4-7 0 15,4-7-1-15,4-3 0 16,4-5 0-16,4 0 1 16,0 0 1-16,0 0 1 15,0 0 1-15,0 0 2 0,0 0 2 16,0-22-8 0,28-9-8-16,7-8 8 0,9-4 4 15,-8-6-3-15,20 1 2 16,-9 12-3-16,-11 13-7 15,0 14-9-15,-12 9-1 16,-12 0 17-16,11 0 4 16,21 0-4-16,4 25-1 15,31 15-5-15,5 9 5 16,11 2 1-16,20 0 0 16,-7-8 0-16,3-4-1 15,-4-8 1-15,-15-9-26 16,-80-22-132-16,-1 0-247 15</inkml:trace>
  <inkml:trace contextRef="#ctx0" brushRef="#br0" timeOffset="-114236.99">16759 8399 158 0,'0'0'152'0,"0"0"-123"15,0 0 58-15,0 0 23 16,0 0-18-16,0 0-32 0,0 0-12 15,48-28 10-15,-41 28-5 16,-7 0-16-16,0-3-2 16,0-1 12-16,0-9 11 15,0 1-8-15,0 1-16 16,0-8-15-16,0 1-6 16,0-2-7-16,0-2-1 15,0 1 8-15,0-1-5 16,-19 0-3-16,-17-1 5 15,0 8-10-15,-31 6-1 16,-17 9 1-16,5 0 7 16,7 0-5-16,1 29-2 15,15 11-4-15,20 7-2 0,12 4 0 16,24-4-2-16,0 1-2 16,0-6 7-16,24-11 2 15,32-6-8-15,3-16 4 16,-11-9 4-16,8 0 0 15,-5 0-5-15,-7-19-9 16,4-22-13-16,-12-10 19 16,-1 6-1-16,-3 3 1 15,-16 13 9-15,4 10 2 16,-8 8 6-16,-12 11-2 16,12 0 4-16,0 0-3 15,7 0-7-15,-3 4-4 0,4 22 1 16,4 3 3-16,-8 2 1 15,8 6-1-15,-4 6 0 16,-8 3 0-16,0-1-15 16,-1-3-76-16,1-33-190 15,-4-4-136-15</inkml:trace>
  <inkml:trace contextRef="#ctx0" brushRef="#br0" timeOffset="-112299.73">11899 5377 108 0,'0'0'95'16,"0"0"-65"-16,0 0 10 15,0 0 50-15,0 0 27 16,0 0-15-16,0 0-30 16,-52 6-19-16,44-6-9 0,-4 0-8 15,12 0-5-15,0 0 6 16,0 0 8-16,0 0 9 15,0 0-6-15,0 0-9 16,0 0-7-16,0 0 1 16,24 2-20-16,32 5-13 15,15 3 0-15,25 1 20 16,19-7-12-16,4 6-4 16,8-3 0-16,-11-1-3 15,-9 5-2-15,-20-6-1 16,-75-5-92-16,-12 0-326 15</inkml:trace>
  <inkml:trace contextRef="#ctx0" brushRef="#br0" timeOffset="-110782.49">23173 5363 510 0,'0'0'171'0,"0"0"-163"15,0 0-1 1,0 0 22-16,0 0 47 0,0 0-24 16,0 0-30-16,-12 0 13 15,12 0-8-15,0 0-17 16,0 0-1-16,47 0 5 16,9 0 18-16,15-3 6 15,9 3-29-15,15-2-9 16,21 2-1-16,11 0-12 15,-80 0-205-15,-11 0-236 16</inkml:trace>
  <inkml:trace contextRef="#ctx0" brushRef="#br0" timeOffset="-109681.33">17180 8544 313 0,'0'0'200'0,"0"0"-114"16,0 0 18-16,0 0 45 16,0 0-44-16,0 0-44 15,8-15-37-15,-4 15-18 16,4 0 5-16,-4 0-11 16,4 0-3-16,-8 0-1 15,0 0-2-15,0 0 4 16,4 0 2-16,4 9 0 0,-4 8 0 15,-4-3 0-15,0 3-2 16,0 3 1-16,0-6 1 16,0 10-4-16,-28-5-4 15,-16-2-7-15,8 3 5 16,5-6-10-16,7-6-26 16,8-4-10-16,4-4-65 15,12 0 1-15,0 0-129 16</inkml:trace>
  <inkml:trace contextRef="#ctx0" brushRef="#br0" timeOffset="-108941.53">17426 7845 517 0,'0'0'86'0,"0"0"-22"16,0 0 34-16,0 0 53 16,0 0-59-16,0 0-27 15,0 0-9-15,0-73-4 16,0 73-33-16,0 0-19 15,0 0-5-15,0 26-10 0,12 25-3 16,0 14 18 0,-4 14 1-16,4 4 0 0,0-1 1 15,0-1-1 1,0-7-1-16,8-5-2 0,-8-10 1 16,-12-8-2-16,0-10-20 15,4-9 0-15,-4-17-17 16,0-2-3-16,0-13 3 15,0 0 21-15,0 0 18 16,0-36 1-16,0-17 15 16,0-9-5-16,0 1 1 15,12 0 13-15,11 7 6 16,9 10-6-16,4 10-8 16,20 4-12-16,15 10-4 15,1 16-22-15,31 4-8 16,0 0-1-16,-7 0-22 15,-13 23 22-15,-23 9 23 0,-24 10 2 16,-29 6-1-16,-7 1 6 16,-19-6-4-16,-65 1 5 15,-19-9 9-15,-4-1 7 16,11-2-12-16,-7-5-4 16,19-9-3-16,53-18-181 15,7 0-211-15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4:39:19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7468 2281 358 0,'0'0'107'0,"0"0"-68"16,0 0 22-16,0 0 22 15,0 0 18 1,0 0-37-16,0 0-16 0,0 0-1 16,32-33-2-16,-32 33-9 15,0-1-6-15,0 1-4 0,0 0 3 16,0 0-2 0,0 0-9-16,0 0-9 0,0-5 1 15,0 1 11 1,0-6-5-16,0 2-9 0,0-1 4 15,4 6 0-15,-4-4 0 16,0 4-5-16,8-3-2 16,-8 1-2-16,0-3-2 15,0 3 0-15,0-1 1 16,0 3-1-16,0-2 1 16,0 5-1-16,0 0 0 15,0 0 0-15,0 0-3 16,0 0-4-16,0 0-4 15,0 10-35-15,0 2-290 16</inkml:trace>
  <inkml:trace contextRef="#ctx0" brushRef="#br0" timeOffset="1206.17">5962 2271 354 0,'0'0'156'16,"0"0"-89"-16,0 0 70 15,0 0-19-15,0 0 7 16,0 0-33-16,0 0-33 16,12-73-18-16,-12 71-11 15,0 2-20-15,0 0-6 16,0 0-4-16,0 0-1 16,0 20-6-16,0 26 6 15,24 21 1-15,-4 13 1 16,-20 7 0-16,0 0 0 0,0-3-1 15,0-13 0 1,0-15 0-16,0-9 0 0,0-8 0 16,-20-14 0-1,8-8 1-15,0-8 0 0,0-9-1 16,12 0 2-16,0 0-1 16,0 0 4-16,0-9 3 15,-12-30-6-15,-24-9-2 16,5-6-1-16,-17-6 1 15,-12-4-2-15,24 4 1 16,5-3 0-16,7 6 0 16,20-3 1-16,4 4-2 0,0 2 0 15,0 6-3-15,40 5 0 16,3 4 3 0,5 3 1-16,8 4 1 0,-9 8 1 15,-11 5-1-15,12 2-2 16,-16 14-3-16,-5 1 4 15,5 2-1 1,16 0 0-16,-12 0 0 0,7 0 1 16,-7 24-3-16,-12 8-1 15,-12 5-1-15,-12 5 0 16,0 4 1-16,0 0 5 16,-20-1 0-16,-32-3 0 15,-15-8 1-15,19-3-1 16,0-8 0-16,13-6 0 0,15-6 0 15,16-2-1-15,-16 4 0 16,8 4 1-16,-12-6 0 16,12 7 0-16,0-1-3 15,12 0-8-15,0 3-3 16,0-2 2-16,0-5 2 16,12 1 5-16,48-2 1 15,11-4 3-15,9 6 1 16,-13-2 1-16,-19 2-1 15,-12 6-1-15,-12 2 0 16,-12 4-1-16,7-5 2 16,-19-1 0-16,4-3 1 0,-4-9-1 15,0 2-6 1,0-3-39-16,8-7-43 0,4 0-28 16,-8 0-109-16,8 0-267 15</inkml:trace>
  <inkml:trace contextRef="#ctx0" brushRef="#br0" timeOffset="1409.99">6860 2605 788 0,'0'0'149'0,"0"0"-148"0,0 0 19 16,0 0 13-16,0 0 29 15,0 0-62-15,0-22 0 16,0 22-2-16,0 0-8 16,0 0-139-16,0 0-250 15</inkml:trace>
  <inkml:trace contextRef="#ctx0" brushRef="#br0" timeOffset="1746.55">7512 2160 675 0,'0'0'137'0,"0"0"-132"16,0 0 45-16,0 0 9 15,0 0-29-15,0 0-28 16,24 45 4-16,-24 12 28 16,0 8 6-16,0 0-26 15,0-2-8-15,0 1-6 16,0-7 3-16,0-6-3 16,0-11 0-16,0-6 0 15,0-10-2-15,0-10-16 16,0-6-45-16,-12-8-49 15,12 0-51-15,0 0-100 16</inkml:trace>
  <inkml:trace contextRef="#ctx0" brushRef="#br0" timeOffset="2018.53">7643 2187 695 0,'0'0'31'0,"0"0"31"16,0 0 62-16,0 0-27 0,0 0-30 15,0 0-48-15,-28-51-11 16,92 43 7-16,23-1-4 16,-3 4-2-16,7 0-1 15,-4 2 3-15,5 3-6 16,-1 0-5-16,-19 0-3 15,-5 0-3-15,-27 0-52 16,-32 21-119-16,-8-12-155 16</inkml:trace>
  <inkml:trace contextRef="#ctx0" brushRef="#br0" timeOffset="2194.91">7782 2468 149 0,'0'0'254'0,"0"0"-192"0,0 0 74 15,0 0-12-15,0 0 20 16,0 0-34-16,103 40-52 16,-31-40-25-16,7 0-27 15,-7 0-6-15,-1 0-6 16,-15 0-40-16,-56 0-120 16,0 0-224-16</inkml:trace>
  <inkml:trace contextRef="#ctx0" brushRef="#br0" timeOffset="2375.89">7687 2892 807 0,'0'0'113'0,"0"0"-75"0,0 0 8 16,0 0-29-16,385-21 9 15,-313 11-13-15,-37 7-13 16,-11-1 0-16,-12 4-26 15,-12 0-199-15,0 0-277 16</inkml:trace>
  <inkml:trace contextRef="#ctx0" brushRef="#br0" timeOffset="3025.71">9364 2596 735 0,'0'0'124'15,"0"0"-62"-15,0 0 56 16,0 0-28-16,0 0-26 16,0 0-41-16,12-17-15 15,75 11 11-15,36-1 7 16,-16 5-7-16,13-5-14 15,-29 4-5-15,-12 3 0 0,-19 0-9 16,-60 0-61-16,0 0-335 16</inkml:trace>
  <inkml:trace contextRef="#ctx0" brushRef="#br0" timeOffset="3178.73">9379 2892 687 0,'0'0'185'15,"0"0"-154"-15,0 0 94 16,358 20-81-16,-227-32 20 16,-16-3-41-16,-7 2-23 15,-25 10 0-15,-75-5-49 16,-8 5-346-16</inkml:trace>
  <inkml:trace contextRef="#ctx0" brushRef="#br0" timeOffset="3960.42">12733 2496 419 0,'0'0'207'0,"0"0"-176"15,0 0 49-15,0 0-3 16,0 0-3-16,0 0-20 16,0-13 3-16,0 13 25 15,0-2-23-15,0-5-30 0,0-4-7 16,0-6 3-16,0-6 2 15,-19-1-12-15,-29-3-12 16,-8 4-3-16,-15-4-1 16,3 12 1-16,-3 7 0 15,-13 8-3-15,13 0-1 16,-9 32-1-16,21 26 1 16,11 10 1-16,16 7 0 15,28 0 2-15,4-7 1 16,0-13-1-16,40-9-1 15,27-15-3-15,13-15 0 16,-5-12 1-16,5-4 4 16,3 0 4-16,-3-24-2 15,-1-18 0-15,-19-3-2 16,-24-14-1-16,-13 4-3 0,-15-1 4 16,-8 13-1-16,0 12-1 15,0 12 2-15,0 12 2 16,0 4-2-16,0 3 0 15,0 0-3-15,0 3-11 16,0 37 9-16,0 11 5 16,0 8 0-16,0-2 0 15,0-9 1-15,0 1-1 16,0-9-1-16,4-1-9 16,8-7-62-16,-4-32-110 0,-4 0-170 15</inkml:trace>
  <inkml:trace contextRef="#ctx0" brushRef="#br0" timeOffset="4225.04">13170 2701 561 0,'0'0'249'15,"0"0"-155"-15,0 0 52 16,0 0-53-16,0 0-36 15,0 0-43-15,124-40-12 0,-41 40 2 16,24-4 0 0,-3 3-3-16,3 1-1 0,-27 0 0 15,-13 0 0-15,-19 0-1 16,-24 0-5-16,-1 0-23 16,-11 0-55-16,-12 0-85 15,0 0-70-15,0 0-260 16</inkml:trace>
  <inkml:trace contextRef="#ctx0" brushRef="#br0" timeOffset="4446.49">13333 2524 481 0,'0'0'321'0,"0"0"-243"0,0 0 5 15,0 0-17-15,0 0 0 16,0 0-47-16,-4-50-19 15,4 76-7-15,0 28 7 16,0 11 4-16,0 6-2 16,0-2-1-16,24-8-1 15,12-3-1-15,0-14-35 16,8-10-78-16,-41-34-93 16,5 0-160-16</inkml:trace>
  <inkml:trace contextRef="#ctx0" brushRef="#br0" timeOffset="4944.51">14033 2123 835 0,'0'0'84'0,"0"0"-11"15,0 0 18-15,91-179-33 16,-79 168 9-16,-12 4-32 16,0 7-22-16,12 0-3 15,-4 0-10-15,8 29-14 16,4 33 12-16,4 26 2 16,-1 8 5-16,1 10-4 15,0-9 1-15,0-7 0 0,-4-20-2 16,-16-15 0-1,4-17 0-15,-8-16 0 0,0-11 0 16,0-11 0-16,0 0 1 16,0 0 2-16,0-3 2 15,12-36-4-15,23-13-1 16,13-7-1-16,20 8 0 16,-17 18 1-16,-7 11 1 15,-20 14-1-15,0 8-3 16,0 0-4-16,-12 0 6 0,-1 8-2 15,-11 25 0 1,0 16 3-16,0 4 1 0,-11 5 0 16,-49-4-1-16,4-3 0 15,-39-11-4-15,-8-6-94 16,43-34-142-16,-8 0-351 16</inkml:trace>
  <inkml:trace contextRef="#ctx0" brushRef="#br0" timeOffset="5311.96">11827 2127 330 0,'0'0'207'15,"0"0"-127"-15,0 0 29 16,0 0-29-16,0 0-12 16,0 0-53-16,-107-55-13 15,51 100-2-15,9 20 4 16,3 24 5-16,28 15 28 15,16 7 22-15,0-1-34 16,48-10-12-16,55-6-10 16,16-6 1-16,32-20-4 0,12-10-3 15,60-28-53 1,-140-30-137-16,-3 0-246 16</inkml:trace>
  <inkml:trace contextRef="#ctx0" brushRef="#br0" timeOffset="5726.22">14847 1926 822 0,'0'0'83'0,"0"0"-32"16,0 0 1-16,0 0-30 0,0 0-18 16,0 0-1-16,175 74 1 15,-115-20 4-15,-4 9 10 16,-21 8-3-16,-23 10-3 15,-12-1 0-15,0 2 4 16,-12-7-4-16,-47-5-9 16,-21-12 0-16,-3-13-2 15,3-12 1-15,9-15-2 16,39-5 0-16,16-6 2 16,8-7-2-16,8 0 0 15,0-25-3-15,0-8-99 0,24-3-405 16</inkml:trace>
  <inkml:trace contextRef="#ctx0" brushRef="#br0" timeOffset="6108.43">15777 1613 649 0,'0'0'0'0,"0"0"-5"16,0 0 5-16,0 0 13 16,0 0 8-16,0 0 11 15,-373 155 25-15,317-133-15 0,20-10-13 16,24-9-17-16,5-3-1 16,7 0 20-16,0-15 7 15,0-36 25-15,11-6-35 16,21 6-26-16,-8 16 5 15,-12 16 14-15,0 9 18 16,-12 10 17-16,0 0 1 16,12 8-38-16,8 34-19 15,8 15-1-15,-5 2 1 16,13-2 9-16,-4-3-5 16,12-9-4-16,7-12 0 15,5-3 0-15,23-18-4 0,-55-12-121 16,4 0-487-16</inkml:trace>
  <inkml:trace contextRef="#ctx0" brushRef="#br0" timeOffset="6618.66">16453 2265 533 0,'0'0'192'0,"0"0"-94"16,0 0 42-16,0 0-65 15,0 0-2-15,0 0-18 16,-80-78-4-16,25 68-2 15,-17 7-20-15,-23 3-22 16,-8 0-7-16,7 24 0 16,17 20-1-16,19 2 0 15,24-3-1-15,16 1 2 16,20-7-1-16,0-6 0 16,0-11 1-16,24-11-4 15,48-9 1-15,27 0-2 16,8-9 5-16,-3-23 1 0,-21 0 2 15,-3 8-3-15,-33 15 0 16,-23 6-1-16,-12 3-2 16,0 0 0-16,0 9-3 15,0 21-1-15,0 1 7 16,8-1 1-16,-16-7 1 16,8-3 0-16,7-2-2 15,-3-5-2-15,8-5-73 16,-12-8-200-16,-4 0-393 15</inkml:trace>
  <inkml:trace contextRef="#ctx0" brushRef="#br0" timeOffset="8248.79">17164 2097 274 0,'0'0'44'0,"0"0"27"16,0 0 5-16,0 0-5 16,0 0-17-16,0 0 19 0,4-85 4 15,-4 68-25 1,0-1 1-16,0 2 3 0,0-1-17 16,0 3-9-16,0 0 8 15,0 4 8-15,0 3-17 16,0 0-5-16,0 4 0 15,0-2 5-15,0 5-8 16,0 0-6-16,0 0-8 16,0 5-7-16,0 45-10 15,0 23-5-15,12 15 15 16,8 10 2-16,4-3 0 16,4-8-1-16,-9-18-1 15,-7-10 1-15,-12-21-1 16,0-11 0-16,0-17-2 0,0-8 1 15,0-2 1-15,0 0 0 16,12 0 6-16,12-31 3 16,12-15-4-16,8-7-5 15,-5 2 0-15,5-1-3 16,4 3-7-16,-5 17 0 16,-15 8 3-16,-4 15 5 15,-4 9-3-15,4 0-9 16,20 0 4-16,3 0 3 15,13 24 3-15,-1 7 2 16,-3 5 1-16,-20-4 1 16,-24 2-4-16,-12 2-3 15,0-4 3-15,-72-1 4 0,-31-10 1 16,-24-2 0-16,19-7-1 16,5-4-2-16,12-3-6 15,19-5-17-15,29 0-40 16,39 0-61-16,4 0-84 15,0 0-204-15</inkml:trace>
  <inkml:trace contextRef="#ctx0" brushRef="#br0" timeOffset="10101.78">18495 1850 178 0,'0'0'175'0,"0"0"-63"15,0 0-11-15,0 0 25 16,0 0 15-16,0 0-12 15,0 0-44-15,36-135-21 16,-36 128-12-16,0 4-7 16,0 3-18-16,0 0 3 0,0 0-7 15,0 0-16-15,12 23-7 16,0 39-15-16,24 19 5 16,7 12 10-16,-3-3 3 15,-8-8-2-15,-8-13 0 16,0-12 0-16,-24-16-1 15,0-13 0-15,0-10 0 16,0-9 0-16,0-9 0 16,0 0 0-16,0 0 0 15,0 0-1-15,0 0 0 16,0 0 0-16,-12-5-1 16,12-17-1-16,0-6-2 15,0-4-4-15,12-1-6 0,23 3 7 16,-3 4 8-16,-4 9 0 15,4 6-2-15,4 8-6 16,-1 3-6-16,1 0 9 16,0 0 1-16,-4 0-1 15,-8 9 2-15,-13 18 0 16,-11 2 1-16,0 2 1 16,0 3 0-16,0 1 1 15,-11-2 3-15,-33-10-2 16,4 0 1-16,-4-14-2 15,-3 4 2-15,11-7 0 16,-12 2-2-16,-7-6 2 16,7-2-2-16,24 0 0 15,4 0 0-15,8 0-6 0,12 0-10 16,0-10-18-16,0-14-23 16,0-9-79-16,12 16-111 15,20-1-137-15</inkml:trace>
  <inkml:trace contextRef="#ctx0" brushRef="#br0" timeOffset="10535.82">19759 1647 152 0,'0'0'509'15,"0"0"-472"-15,0 0 36 0,0 0 47 16,0 0 33-16,0 0-86 16,20-43-51-16,-52 65-16 15,-43 20 0-15,-17 1 0 16,9-3 1-16,3-3 0 16,13-14 0-16,19-3-1 15,0-10 3-15,25-10-2 16,-9 0 1-16,20 0 3 15,12-17-1-15,0-25 1 0,8-1-5 16,39 2-6 0,1 12-17-16,-16 14 23 0,-20 12 2 15,-8 3 2-15,-4 0 3 16,12 0-6-16,8 17-1 16,-4 13 0-16,7 5 4 15,9-3 2-15,-8 0 7 16,8-1 3-16,-8-3-5 15,-1 0-10-15,-7 4-1 16,4 2 0-16,4-7-4 16,-24-21-127-16,12-6-250 15</inkml:trace>
  <inkml:trace contextRef="#ctx0" brushRef="#br0" timeOffset="11469.71">20431 1733 255 0,'0'0'122'0,"0"0"-35"16,0 0 20-16,0 0 10 16,0 0 5-16,0 0-19 15,0 0-14-15,39-59-3 16,-39 59-17-16,0 0-30 16,0 0-23-16,0 0-10 15,-12 4-6-15,-39 38-5 0,-29 17-1 16,21 10 6-1,3 4 0-15,20-4 2 0,1-4 3 16,23-3-4-16,4-5 1 16,8-11-1-1,0-1-1-15,0-3 1 0,20-8-1 16,51-3-3-16,1-4-4 16,7-9-37-16,1-9-84 15,-57-9-164-15,1 0-193 16</inkml:trace>
  <inkml:trace contextRef="#ctx0" brushRef="#br0" timeOffset="12002.88">21257 2049 549 0,'0'0'21'0,"0"0"18"16,0 0 75-16,0 0 15 16,0 0 8-16,0 0-45 15,0 0-28-15,-20-148 5 16,8 131-29-16,-11 4-14 16,11 4-11-16,0 8-9 15,0-4-3-15,-8 5-2 16,4 0-1-16,-16 19-2 0,-15 22-9 15,3 9 10-15,8 1 0 16,12-2 1 0,12-9 0-16,12-15-1 0,0-5-1 15,0-11-3-15,0-4-1 16,24-5 3-16,20 0-2 16,4 0 5-16,7-24 0 15,-3-11 16-15,-8 5 0 16,-1-2-15-16,-19 12 5 15,-12 8-6-15,-12 4 0 16,0 8 5-16,0 0 1 16,0 0-6-16,0 0-1 0,0 30-9 15,0 12 5-15,4 1 5 16,16 3 2 0,-8-10-1-16,4 1 0 0,-8-13-1 15,-4-5-1-15,15-7-31 16,-7-12-80-16,0 0-86 15,12 0-163-15</inkml:trace>
  <inkml:trace contextRef="#ctx0" brushRef="#br0" timeOffset="12233.03">21718 2148 773 0,'0'0'90'15,"0"0"46"-15,0 0-17 16,0 0-58-16,0 0-40 0,0 0-15 16,262-54 1-16,-166 45-2 15,-5 1-1-15,-27 3-4 16,-21-1 2-16,-19-1-2 16,8 3 0-16,-16 4-1 15,-8 0-8-15,-8 0-43 16,0 0-152-16,0 0-237 15</inkml:trace>
  <inkml:trace contextRef="#ctx0" brushRef="#br0" timeOffset="12476.97">21984 1961 425 0,'0'0'261'0,"0"0"-210"15,0 0 56-15,0 0 3 16,0 0-31-16,0 0-53 15,0 0-26-15,-16-9 0 16,16 57-12-16,-11 6 12 16,-9 11 12-16,8-2-3 15,12 2-2-15,0-13 2 16,0-10-6-16,0-13-3 16,0-17-2-16,0-5-12 15,0-7-122-15,12 0-101 16,12-9-62-16</inkml:trace>
  <inkml:trace contextRef="#ctx0" brushRef="#br0" timeOffset="13002.15">22425 1638 788 0,'0'0'148'16,"0"0"-50"-16,0 0-17 16,0 0-31-16,0 0 10 0,0 0-37 15,12-61-11-15,0 64-5 16,0 43-7-16,-12 16-11 16,12 15 11-16,-12 6 2 15,12-5 0-15,-12-9 2 16,0-9-4-16,0-18 0 15,0-12 0-15,0-16 2 16,0-10-2-16,0-4 0 16,0 0 1-16,0 0 3 15,0-9 4-15,12-21-1 16,32-8-5-16,7-3-2 16,17 4-7-16,3 4 0 15,-15 11-13-15,4 9-2 0,-17 7 17 16,-15 3 3-1,-4 3 0-15,-12 0 0 0,-4 0 2 16,-8 0-2-16,0 22-3 16,-12 9 1-16,-67 6 4 15,-5-3 4-15,-7-5-4 16,7-10 3-16,25-4-3 16,11-9 2-16,16-3-2 15,20-3 2-15,0 0-2 16,12 0 0-16,0 0-9 15,0 0-136-15,24-15-357 16</inkml:trace>
  <inkml:trace contextRef="#ctx0" brushRef="#br0" timeOffset="14055.33">22731 1410 558 0,'0'0'73'0,"0"0"33"16,0 0-10-16,0 0-11 16,0 0-27-16,0 0-48 15,0 0-7-15,0-26 0 16,36 54-2-16,8 16 1 15,27 7 3-15,1 9 7 16,15 8 12-16,1 2-2 16,3-2-10-16,1-2-8 15,-25-6-1-15,-27-9 1 16,-20-11-3-16,-20-3-1 16,0-5 0-16,-80-4 2 15,-11-1-1-15,-4-5 2 16,-9-7-2-16,21-1-1 15,11-5 1-15,25-4-1 16,15 3-2-16,8-8-9 0,24 0-19 16,0 0-24-16,0-13-36 15,12-7-174-15,32-3-375 16</inkml:trace>
  <inkml:trace contextRef="#ctx0" brushRef="#br0" timeOffset="14500.92">23769 1254 682 0,'0'0'62'15,"0"0"7"-15,0 0 44 16,0 0-52-16,0 0-36 15,0 0-25-15,0 0 2 16,-279-5 3-16,232 10-2 16,11 0-2-16,20-5 0 15,16 0 1-15,0 0 2 16,0 0 4-16,0-10 3 16,28-17-11-16,28 3-26 15,-9 4-32-15,-11 8 16 0,-16 10 6 16,-16 2 36-16,-4 0 5 15,0 0 7-15,0 2 10 16,8 23-1-16,-4 1 19 16,8-2 2-16,-4-2-6 15,4 1-5-15,3-4 6 16,-3 0-15-16,0-2-1 16,0-2-5-16,-4 0-10 15,-8 2-4-15,0 1-2 16,0 1 0-16,0-5-1 15,0-14-45-15,0 0-270 16</inkml:trace>
  <inkml:trace contextRef="#ctx0" brushRef="#br0" timeOffset="35903.42">17164 1002 227 0,'0'0'31'0,"0"0"-30"15,0 0 1-15,0 0 7 0,0 0 17 16,0 0-2-16,0 0 16 16,0 0 12-16,0 0-11 15,0 0 2-15,0 0 13 16,0 0 1-16,0 0-9 15,-8-8-16-15,8 8-21 16,0 0-7-16,0-7 5 16,20 5 6-16,4-1 1 15,0-3 3-15,16-5-2 16,15 6-2-16,5-8 4 16,-1 8 0-16,9-3-3 15,-8 7-5-15,7-3-3 0,1 0-3 16,7-1 2-16,5-1 2 15,11 2 5-15,-31-3 2 16,-1 7-11-16,-27-3 0 16,-16 3-2-16,-8 0 1 15,-8 0 1-15,0 0 7 16,0 0 3-16,0 0-1 16,0 0-5-16,0 0-3 15,0 0-1-15,0 0 2 16,0 0-2-16,0 0-5 15,0 0 0-15,0 0 0 16,0 0-6-16,0 3-10 0,0 6-120 16,0-7-164-16</inkml:trace>
  <inkml:trace contextRef="#ctx0" brushRef="#br0" timeOffset="36592.96">17307 574 132 0,'0'0'126'16,"0"0"-110"-16,0 0 36 15,0 0 15-15,0 0 0 16,0 0-20-16,0 0-20 15,0-51 12-15,0 47 20 16,0 4 2-16,0 0-3 16,0 0-25-16,0 0-23 15,0 29-10-15,0 21 2 16,24 24 1-16,12 4 20 0,0 4-8 16,-1 0 9-1,9-3 3-15,4-8-11 0,-5-8-7 16,-7 1-6-1,-8-14 3-15,4-9-3 0,-20-4-1 16,8-15 1-16,-8-7-3 16,-12-6 1-16,4-4-1 15,-4-5 1-15,0 0 1 16,0 0 0-16,0 0 3 16,0 0 2-16,0 0-7 15,0 0-55-15,0-14-320 16</inkml:trace>
  <inkml:trace contextRef="#ctx0" brushRef="#br0" timeOffset="38679.65">17812 803 175 0,'0'0'85'15,"0"0"5"-15,0 0-1 0,0 0 24 16,0 0-20-16,0 0-62 16,20-135-7-16,-20 123-12 15,-12 5-7-15,-20 2 7 16,-28 5-1-1,1 0-4-15,-13 0 4 0,1 14 2 16,3 23 3-16,-3 6-1 16,3 13-3-16,13 4 2 15,15 11-4-15,20-9-7 16,20-4-1-16,0-10 0 16,12-11 2-16,43-9 4 15,5-11-4-15,20-14 4 16,3-3 6-16,24 0 14 15,-3-14-9-15,-21-23-6 16,-15-6 3-16,-33-8-1 0,-23-6 14 16,-12-5-16-16,0 8-5 15,-47 3 8-15,-37 5-9 16,-19 12-4-16,11 9-3 16,9 11 0-16,27 11 0 15,17 3-1-15,15 0-3 16,0 8-6-16,-8 16 3 15,20-2 7-15,12-4-3 16,0 3 3-16,0-9-3 16,0-1 1-16,24 0 2 15,24-2 0-15,19-1 1 16,17-2 0-16,7-6-1 16,5 0 0-16,-13 0-10 0,-27-14-22 15,-13-15-17-15,-39-2 26 16,-4 4 19-16,0 0 4 15,-12 8 1-15,-47 14 23 16,-21 5 4-16,-3 0-4 16,-9 0-17-16,9 19-2 15,23 6 1-15,25 0-2 16,15 2 0-16,20-5-2 16,0 6-1-16,0-5 1 15,59-3-2-15,21-2 7 16,11-5-4-16,1-6 1 15,-9-5 1-15,-23-2-5 0,-17 0-2 16,-15 0-9-16,-4-26-3 16,-16-2 11-16,-8-1-26 15,0 7 26-15,-8 7 3 16,-44 10 14-16,-23 5-5 16,-9 0 8-16,-11 0-13 15,0 21 2-15,7 12-3 16,37-5 2-16,15 1 2 15,36 0 0-15,0 6-7 16,12-1 0-16,71 1-6 16,32 2 5-16,5-11-8 15,-73-24-123-15,-23-2-440 0</inkml:trace>
  <inkml:trace contextRef="#ctx0" brushRef="#br0" timeOffset="46186.86">12197 3640 208 0,'0'0'78'16,"0"0"-68"-16,0 0 7 15,0 0 50-15,0 0 4 16,0 0-26-16,0 0-23 15,0 0-11-15,0 0 2 16,-8 0-4-16,8 0 5 16,0 0 18-16,0 0-3 15,0 0-7-15,0 0-6 16,0 0-7-16,0 0-2 0,20 0-4 16,39 0 0-1,13 0 3-15,31 0-2 0,13 0-4 16,-9 0 5-16,20-4 1 15,-8-5 5-15,8 0 4 16,4 4 3-16,5-5 2 16,7-4-12-16,-4 1 2 15,0 4 2-15,-8-3 0 16,-8 2-7-16,-16 3-2 16,-11 7-1-16,-17-2 2 15,1 2-2-15,-9 0 0 16,1 0 5-16,19 0 4 15,13-3-8-15,7 3-2 16,12-8 2-16,8 4-2 0,-4-2 1 16,0-5-2-1,-19 5 0-15,-29 0 0 0,-19-1 0 16,-16 4 2-16,-17-3 2 16,-3 3 0-16,8-5 4 15,4-1-1-15,11 6-2 16,21-7-1-16,4 3-4 15,19 0-1-15,16-8 1 16,1 3 0-16,-9 1-4 16,-16-2 3-16,-15 3 1 15,-28 1 0-15,-17-5 0 16,-15 6 0-16,-4-1 0 0,4 4 0 16,16 0 0-16,0-5 2 15,12 3-2 1,19-5 2-16,-7 3 0 0,0-8-1 15,-1-3 2-15,-3-2-2 16,-4 4 2-16,-8 5 0 16,-8 1 1-16,-13 5 5 15,13 2-5-15,8-5-3 16,-8 1-1-16,16-2-1 16,-9 2-1-16,13 2 2 15,-4 4 1-15,-16-7 1 16,0 5 0-16,-1-1-1 15,-15-6 4-15,16 4 2 0,-12 2 1 16,20-8 1-16,-16 9-5 16,8-4-2-16,-4 5-2 15,-9 0-1-15,1-2 1 16,-12 3 1-16,12-3 0 16,-12 6 1-16,0 0 0 15,0 0 5-15,0 0-2 16,0 0-3-16,0 0 0 15,0 0-1-15,0 0-1 16,0 0 0-16,0 0-5 16,0 0-3-16,0 14-34 15,-12 4-62-15,-11-7-101 0,-9-7-205 16</inkml:trace>
  <inkml:trace contextRef="#ctx0" brushRef="#br0" timeOffset="49596.52">18881 2912 241 0,'0'0'139'0,"0"0"-57"0,0 0 11 16,0 0-16-16,0 0-35 16,0 0-28-16,0 0-11 15,0-10 10-15,0 10 0 16,0 0 14-16,0 0 0 15,0 0 3-15,0 0 2 16,0-2-6-16,0 2-11 16,0 0-10-16,0 0 0 15,36 0 3-15,11 0 0 16,13-8 6-16,31-1 2 16,17-3 2-16,27-7 3 15,16 2 0-15,24-8-6 16,27-1-1-16,41 0-9 0,47-2-1 15,-8 6-2 1,8 4-1-16,-32-2 0 16,-47 6-1-16,-28-3 0 0,-44 5 1 15,-20 2 1-15,-16 3 1 16,-7-1 3-16,11 2-3 16,4 0 1-16,8 4-2 15,13-1 3-15,3-3 4 16,-28 3 2-16,-12-5-3 15,-35 4 3-15,-28-1-1 16,-8 3 4-16,-24 2 13 16,0 0 0-16,0 0 3 15,0 0-12-15,0 0-10 16,0 0-6-16,0 0-2 0,8 0-6 16,-8 7-19-16,0 17-104 15,0-15-51-15,0-4-218 16</inkml:trace>
  <inkml:trace contextRef="#ctx0" brushRef="#br0" timeOffset="61087.06">11935 3640 107 0,'0'0'69'15,"0"0"-59"-15,0 0 8 16,0 0-3-16,0 0 1 16,0 0-6-16,0 0-8 15,0 0 2-15,0 0 19 16,0 0 17-16,-24 0 35 15,24 0-46-15,0 0-9 16,0 0-6-16,-4 0-7 16,4 0-2-16,-8 0-3 15,4 0-1-15,4 0-1 0,0 0-2 16,0 0 1-16,0 0-1 16,0 0 2-16,0 0 0 15,0 0 1-15,0 0 0 16,0 0 1-16,0 0 1 15,0 0 0-15,0 0 4 16,0 0 4-16,0 0-5 16,0 0 1-16,0 0-3 15,0 0 0-15,0 0-2 16,0 0 0-16,0 0 3 16,12 0 8-16,12 0 3 0,0 0-2 15,-1 0-2 1,13 0-1-16,-4 0 5 0,-4 0-6 15,7 0-3-15,9 0 0 16,4-4-3-16,-12 4-1 16,11 0 3-16,-15 0-3 15,-8 0-2-15,0 0-1 16,0 0 2-16,-1 0-2 16,1 0 0-16,-4 0 1 15,4 0 0-15,-12 0-1 16,12 0 0-16,0 0 2 15,-1 0 1-15,-3 0-1 16,4 0-1-16,4 0 1 16,4 0 1-16,-8 0 4 15,11 0-2-15,1 0-2 16,0 0-3-16,8 0 1 0,-9 0-1 16,13 0 0-16,-12 0 1 15,-4 0-1-15,-8 0 3 16,-1 0-2-16,-11 0 3 15,12-1 2-15,-12 1 2 16,-4-4-5-16,-8 4 0 16,4 0-1-16,4 0 1 15,4 0-3-15,4 0 0 16,4 0 1-16,3 0-1 16,1 0 1-16,0 0 0 15,0 0 1-15,8 0 0 16,-4 0 0-16,3 0 0 0,-3 0 3 15,4 0-2-15,4 0 0 16,-4 0-3-16,-9 0 1 16,1 0-1-16,0 0 1 15,-12 0-1-15,12 0 1 16,12 0 0-16,-13 0 1 16,1 0 3-16,8 0 3 15,4 0 5-15,-12-4-2 16,19 3-1-16,-7 1-1 15,-8 0-3-15,4 0-4 16,-8 0-2-16,-12 0 2 0,-1 0-2 16,1 0 0-16,-12 0 0 15,12 0 1-15,0 0 1 16,12 0-1 0,8 0 0-16,4 0 0 0,-1 0 0 15,13-6-1-15,-12 4 0 16,-12 2 0-16,-1 0 0 15,-3-3 0-15,-8 3 1 16,0-2-1-16,0 2 1 16,12 0-1-16,-4 0 1 15,8 0-1-15,7 0-1 16,1 0-1-16,-4 0 1 16,12 0 1-16,-16-4 0 15,3 4 0-15,-7 0 0 16,0-3 1-16,0 3 0 15,0-8 0-15,11 6-1 0,1-1 1 16,0-4-1-16,-4 5 0 16,4-6 0-16,-5 7 0 15,-15-7 0-15,4 3 1 16,-8 1-1-16,-8 4 1 16,8-3 0-16,0 1 2 15,0-6 0-15,0-1 6 16,19 9-3-16,5-3-6 15,0-1-1-15,12 0-2 16,-5 3 2-16,5-2 1 16,0-3 0-16,-5-2 1 15,-7 5-1-15,-12-3 3 0,8 6-2 16,-4-6 2-16,3-1 12 16,-3 0 18-16,16-1-20 15,4-2-11-15,7 3-1 16,-3-4-1-16,16 3 0 15,-1 3-1-15,-7-5 0 16,-5 5 1-16,-7 1 0 16,-12-4 1-16,0 2-1 15,-13 1 0-15,9-4 0 16,-4 9 0-16,-4-4 0 16,-4 0-2-16,8-2 2 15,3-3 0-15,-7-5 0 0,12 1 0 16,-4 1 0-1,-8 0 0-15,11 3 1 0,-11-4-1 16,0-1 1-16,-4 5-1 16,-4 0 0-16,8 3 0 15,7-3 0-15,5 5 0 16,0 0-1-16,0-1 0 16,-1-3 0-16,9-1 1 15,-8-5 0-15,12 3 0 16,-13 5-1-16,-3-1 1 15,-16 3 0-15,4 3 0 16,-4-4-2-16,-4 5 0 16,8-5 1-16,3 2 0 15,13-1 0-15,8 2 1 16,-4-1 1-16,15-2-1 16,5-1 1-16,-12 3-1 0,-5 0 0 15,-7-4 0-15,-12 7 0 16,-4-3 0-16,-8 1 2 15,0-3-2-15,0 5 0 16,-8 0-2-16,7 0-1 16,-3 0-1-16,4 0 1 15,-8 0 3-15,-4 0 2 16,8 0-2-16,-8 0 1 16,0 0 0-16,0 0 1 15,0 0-1-15,0 0 1 16,0 0 2-16,0-3 0 0,0 3-1 15,0-1 2-15,0 1-3 16,0 0 0-16,0 0 0 16,0 0 0-16,0 0 0 15,0 0-1-15,0 0-1 16,0 0 0-16,0 0-5 16,0 0-4-16,0 0-84 15,0 0-180-15</inkml:trace>
  <inkml:trace contextRef="#ctx0" brushRef="#br0" timeOffset="63907.04">18638 3096 35 0,'0'0'104'0,"0"0"-54"15,0 0-4-15,0 0-8 16,0 0-6-16,0 0 4 15,0 0-21-15,0-8 11 16,0 8-2-16,0 0 1 16,0 0-2-16,0 0 4 15,0 0 2-15,0 0-9 16,0 0-14-16,0 0-5 16,0 0-1-16,0 0-1 15,0 0 1-15,0 0 1 0,0 0 1 16,0-3 12-16,0 3 24 15,0 0 5-15,0-1-3 16,0-4-12-16,8-1-13 16,20 3-5-16,4-3-8 15,4 4-1-15,11-4-1 16,-3 1 1-16,-8 5-1 16,0 0-1-16,11 0 1 15,-3 0 0-15,4 0 0 16,-1 0 0-16,1 0 0 15,8 0 0-15,-9 0 0 16,9 0 1-16,-16 0 0 16,4 0 0-16,-9 0 7 15,1 0 2-15,12 0 7 0,-1 0 6 16,9 0 2-16,4-6-3 16,7-5-14-16,5 2 2 15,7 3-6-15,-15 3-3 16,3-2 1-16,-19 0 0 15,-4 1 0-15,-20 4 1 16,-1-6 6-16,13 6 4 16,0-2-5-16,8-1 2 15,3-1-4-15,9 0-3 16,8 3-3-16,3-3 0 0,36 0 0 16,-7 3 0-1,-1-7 2-15,-15 3-2 16,-9 1 3-16,-11-1 7 0,-16-3 7 15,11 5 7-15,-7-1-12 16,0-1-4-16,19-4-4 16,-7 1-3-16,-1-1-1 15,13 4 1-15,7 0-1 16,-7-5 0-16,-5 5 0 16,-19-4 1-16,-12 1 1 15,-4 3-1-15,-9-1 2 16,5-5 5-16,4 2 7 15,16 4-7-15,7-4-8 0,-3-2 0 16,4 5-1 0,-1-5 1-16,-3 2-1 0,-4 4 2 15,-5-2-2 1,1-1 2-16,-16 5 0 0,4-5 1 16,-4 5-1-16,3-1 1 15,13 0-1-15,-4 3-1 16,-4-2-1-16,7-2 1 15,-7 0-2-15,-4 1 2 16,-16 4 0-16,4 0 2 16,-9-3-2-16,1 3 1 15,12-2 0-15,0-2-1 16,0 0 1-16,20 3-1 16,-5-5 0-16,9 4-1 15,-4-5 1-15,3 5 0 0,-3-4 0 16,-16 1 0-1,-4 4 1-15,-4 1-1 0,-20-3 0 16,0 3 0-16,12 0 0 16,0 0 0-16,-1 0-1 15,25 0 0-15,0-5 1 16,-4 5 0-16,-8 0 0 16,-12-3 1-16,-1 3-1 15,1-2 1-15,-12 2 1 16,12 0 0-16,-12 0-1 15,20 0 0-15,-8-4 1 16,4 4-1-16,8 0-1 16,0-4 0-16,-4 4-1 0,-9 0 1 15,-11 0 2-15,0 0-1 16,0 0 3-16,0 0 6 16,0 0 0-16,0 0 1 15,0 0-3-15,0-1-7 16,0 1 2-16,0 0-3 15,0 0 0-15,0 0-9 16,0 9-64-16,0-4-168 16,0 0-268-16</inkml:trace>
  <inkml:trace contextRef="#ctx0" brushRef="#br0" timeOffset="65479.72">17391 3188 270 0,'0'0'80'16,"0"0"-33"-16,0 0 5 15,0 0-11-15,0 0-6 16,0 0-23-16,0 0-6 16,-16-41 9-16,-4 33 21 15,-4 5-13-15,0 0 5 16,12 0-12-16,0 0-8 15,4 3-6-15,8-3 0 16,0 3-1-16,0 0-1 16,0 0 3-16,0 0 15 0,0 0 35 15,0-4 4-15,0 1-7 16,0 3-9-16,0-7-2 16,44-5-31-16,40 2 1 15,7-5 0-15,16 8-8 16,-7-4 1-16,-13 1 3 15,-19-1 12-15,-21 5 5 16,-27 3-2-16,-16 3-6 16,-4 0-5-16,0 0 0 15,0 0 3-15,0 0-8 16,0 0-1-16,0 0-1 16,0 0-1-16,0 0-1 15,8 0-8-15,8 0-38 16,-8 0-127-16,4 0-98 0</inkml:trace>
  <inkml:trace contextRef="#ctx0" brushRef="#br0" timeOffset="72595.63">12340 3759 150 0,'0'0'190'0,"0"0"-140"16,0 0-19-16,0 0 21 16,0 0-6-16,0 0-20 0,0 0-16 15,0 0 6-15,0 0 38 16,0 0 34-16,0 0-39 15,0 0-20-15,0 0 1 16,0 0-4-16,0 0-1 16,0 0-6-16,0 0-4 15,12 0-6-15,32 0-1 16,19 0 2-16,40-8 0 16,37-6-1-16,34-6-5 15,57 0-2-15,27-2-1 16,32 1 1-16,16-6-2 15,8 3 2-15,-20-4-1 16,-27 6 3-16,-13-2-4 16,-28 6 1-16,-7 1 4 0,-8 8-5 15,7 0 0-15,-7-2 0 16,-9-1 0-16,-7 1-1 16,-28-12 0-16,-16 0 1 15,-40-2 1-15,-27-1 0 16,-37 9 2-16,-15-3 11 15,-20 6 13-15,-12-3 8 16,0 7-1-16,0 1-17 16,0-1-9-16,0 3 3 15,0 5-11-15,0-2-4 16,0 4-3-16,0 0-2 16,0 0-17-16,0 8-69 15,-32 7-73-15,-3-6-179 0</inkml:trace>
  <inkml:trace contextRef="#ctx0" brushRef="#br0" timeOffset="73144.53">13949 4270 408 0,'0'0'118'0,"0"0"-107"16,0 0 29-16,0 0 17 16,0 0 8-16,0 0 14 0,0 0 7 15,0-50 5-15,0 50-20 16,0 0-35-16,0 0-26 15,0 0-9-15,0 22-1 16,0 16-9-16,0 15 8 16,0 6 1-16,12-2 2 15,12 6-1-15,-12-10 0 16,8-4-1-16,-8-6 1 16,-12-4-1-16,0-15 0 15,0-5-1-15,0-6-2 16,0-6-14-16,0-7-17 15,0 0-34-15,0 0-42 16,0 0-22-16,0-3-16 16,0-15-148-16</inkml:trace>
  <inkml:trace contextRef="#ctx0" brushRef="#br0" timeOffset="73494.53">13612 4233 583 0,'0'0'31'0,"0"0"-28"15,0 0 37-15,0 0 51 16,0 0-33-16,0 0-46 16,31-105-6-16,29 105 7 15,12 0-7-15,11 0-5 0,-4 22 2 16,-11 10-1-16,-28 8 0 15,-16 11-2-15,-24 0-2 16,0 0 2-16,-24-4 1 16,-40-5 8-16,-15-6-6 15,11-14-2-15,9-5 0 16,11-10 2-16,16-4-2 16,8-3 0-16,12 0 4 15,12 0 2-15,0 0-6 16,0 0-1-16,0-10-132 15,8 3-255-15</inkml:trace>
  <inkml:trace contextRef="#ctx0" brushRef="#br0" timeOffset="74518.09">14776 4389 215 0,'0'0'231'0,"0"0"-167"0,0 0-4 15,0 0-19-15,0 0-14 16,0 0 11-16,-44-68-3 16,28 57 12-16,-4 2-8 15,5-2-14-15,7 8 15 16,-4 3 25-16,12 0-18 15,0 0-31-15,-12 0-15 16,-12 14-1-16,-8 26-10 16,-4 3 9-16,13 3 1 0,11-3 2 15,8-8-2-15,4-4 1 16,0-7 1-16,0-11 0 16,0-7-1-16,0-3 0 15,16-3 6-15,3 0-2 16,-3 0 0-16,8 0 4 15,-4-13 3-15,-8-14-3 16,0-1-5-16,0 11-4 16,0 7 0-16,-12 6-1 15,0 4 1-15,0 0 0 16,0 0 1-16,0 0-1 16,0 4-9-16,0 18-1 0,0-2 10 15,0-3 2-15,12-7 1 16,7-1-1-16,9-1 0 15,4-8-1-15,8 0 4 16,15 0-1-16,1-4 2 16,-16-14-5-16,-8-2 0 15,-9-2-1-15,-11-4-4 16,0 1 4-16,8-4 0 16,-16 1-2-16,4-5 2 15,-8 3 0-15,0 0 0 16,0 3-1-16,0 4 0 15,0-1 1-15,0 1 6 16,-44 5-2-16,21 0-2 0,3 9-2 16,4 3 0-1,16 6-1-15,0 0 1 0,0 0-3 16,0 0-3-16,0 0-3 16,0 0-9-16,36 28 12 15,11 3 6-15,9 8 3 16,-8 1-1-16,-1 0 3 15,-3 0-5-15,-4 1 2 16,-16-2 1-16,-1 0-3 16,-15-7-1-16,-8-5 1 15,0-1 1-15,0-6 1 16,0-6 0-16,0-5-1 16,0-4 0-16,0-5 0 15,0 0 0-15,0 0-1 16,0 0 2-16,0 0-2 0,24 0 0 15,24-27-7-15,-4-2-30 16,-29 15-144-16,-3-3-182 16</inkml:trace>
  <inkml:trace contextRef="#ctx0" brushRef="#br0" timeOffset="74930.64">15523 4041 426 0,'0'0'91'0,"0"0"-74"16,0 0 87-16,0 0 11 16,0 0-33-16,0 0-5 15,0 0-24-15,-24-99 18 0,24 99-31 16,0 0-37 0,0 28-3-16,0 31-6 15,4 21 6-15,16 8 8 16,4 2 1-16,-12-7-3 15,12-14-6-15,-5-8 1 0,-7-16 0 16,12-22-1-16,-20-6 0 16,16-14-3-16,4-3-37 15,12 0-107-15,-24-3-102 16,19-19-124-16</inkml:trace>
  <inkml:trace contextRef="#ctx0" brushRef="#br0" timeOffset="75111.59">15908 4328 442 0,'0'0'162'0,"0"0"-152"16,0 0 59-1,0 0-14-15,-329-17-15 0,273 17-22 16,12 10-9-16,20 0-6 16,9-3 0-16,15 2-3 15,0-3-1-15,0-4-7 16,0-2-96-16,15 0-148 15</inkml:trace>
  <inkml:trace contextRef="#ctx0" brushRef="#br0" timeOffset="75334.77">15908 4328 462 0,'128'43'250'0,"-128"-43"-236"0,0 4 83 15,0-4-4-15,0 0-31 16,0 0-19-16,0 0-8 16,12 0 12-16,11 0-33 15,9 0-13-15,-16 0 3 16,-8 0-4-16,-4 0-12 16,4 0-100-16,-8 0-152 15,0 0-158-15</inkml:trace>
  <inkml:trace contextRef="#ctx0" brushRef="#br0" timeOffset="75553.33">16493 4045 528 0,'0'0'260'0,"0"0"-251"0,0 0-8 16,0 0 12-16,0 0 71 15,0 0-17-15,23 152-32 16,1-110-14-16,8 3-7 16,-8-5-6-16,12 2-8 15,11-10-3-15,-35-29-29 16,12-3-245-16</inkml:trace>
  <inkml:trace contextRef="#ctx0" brushRef="#br0" timeOffset="77038.5">20550 3739 329 0,'0'0'210'16,"0"0"-163"-16,0 0 21 15,0 0 3-15,0 0-5 0,0 0-32 16,0 0-17 0,-4-13-12-16,4 13-5 0,0 28-5 15,0 17-7-15,0 6 12 16,24 9 10-16,0 0-3 16,-1-4-1-16,5-5-1 15,-8-5-2-15,4-15-2 16,-12-11-1-16,-12-12 0 15,0-4-3-15,0-4-6 16,0 2 7-16,0-2-39 16,12 0-58-16,-12 0-54 15,0 0-163-15</inkml:trace>
  <inkml:trace contextRef="#ctx0" brushRef="#br0" timeOffset="77352.73">20550 3718 410 0,'0'0'127'0,"0"0"-109"15,0 0 48-15,0 0 10 16,0 0-20-16,0 0-52 16,139-112-2-16,-48 112-2 15,-7 0 0-15,-13 0-1 16,-23 14 0-16,-16 15-3 15,-32 10 2-15,0 10 2 16,0-4 12-16,-20 10 3 0,-52-11-5 16,1-6-5-1,3-10-1-15,21-9-1 0,11-12 1 16,36 1-3-16,0-8 0 16,0 0 0-16,0 0-1 15,32 0-29-15,3-6-215 16</inkml:trace>
  <inkml:trace contextRef="#ctx0" brushRef="#br0" timeOffset="78154.03">21448 3831 173 0,'0'0'270'0,"0"0"-218"16,0 0 35-16,0 0-25 15,0 0 4-15,0 0 2 16,0-49 3-16,-12 44 5 16,0 5-18-16,-12 0-28 15,0 0-21-15,-19 5-9 16,-5 33-1-16,8 13-6 15,-3-3 6-15,23-3 1 16,16-5 1-16,4-8-1 16,0-10 0-16,0-5-1 15,0-7 1-15,35-10 0 16,13 0 7-16,12 0-1 0,-5-19 7 16,5-21-8-16,-4 4-5 15,-21 3-41-15,-23 15-43 16,-12 9-7-16,0 9 87 15,0 0 4-15,0 0 20 16,0 12-20-16,0 16-7 16,0 0 7-16,0-5 3 15,0-3 6-15,4-12 1 16,4-2 5-16,-8-6-3 16,12 0-2-16,0 0 0 15,0 0 2-15,12-14 10 0,-4-15-9 16,-16 0-13-1,-4-1-2-15,0 2-7 0,0-4-12 16,0 4 11-16,0 0 10 16,0 2 5-16,0 5 2 15,0 4 18-15,0 4 15 16,0 4-9-16,0 6-5 16,0-5-16-16,0 7-10 15,35 1-8-15,13 0 2 16,8 0 4-16,-13 0 1 15,-3 1-2-15,4 27-1 16,-20 1 0-16,12 5 1 16,-17 5 3-16,-15 1-3 15,-4 2 1-15,0-9 2 0,0-1 1 16,0-6 2-16,0-6-1 16,0-6-1-16,0-6 0 15,8-4 1-15,8 3-1 16,-4-4-1-16,0 1 2 15,-4-1-2-15,-8-3-9 16,0 0-51-16,0 0-77 16,0 0-98-16,0 0-79 15</inkml:trace>
  <inkml:trace contextRef="#ctx0" brushRef="#br0" timeOffset="78455.59">22298 3443 656 0,'0'0'160'16,"0"0"-45"-16,0 0 34 16,0 0-95-16,0 0-31 15,0 0-23-15,-24-47-1 16,24 73 0-16,12 17-6 15,20 17 3-15,-8 8 4 16,4 10 4-16,4 2 0 0,-9-3-3 16,1-9 1-16,0-12-2 15,-4-18 0-15,-8-16-3 16,0-13-42-16,4-9-70 16,-16 0-156-16,8-17-189 15</inkml:trace>
  <inkml:trace contextRef="#ctx0" brushRef="#br0" timeOffset="78644.14">22763 3763 796 0,'0'0'143'0,"0"0"-137"16,0 0 109-16,0 0-41 16,0 0-36-16,0 0-33 0,-290-12-4 15,211 30 1-15,7 3-2 16,13-3-2-16,27 5-3 15,20-4-1-15,12-7-33 16,0-9-158-16,8-3-232 16</inkml:trace>
  <inkml:trace contextRef="#ctx0" brushRef="#br0" timeOffset="78884.16">22779 3848 399 0,'0'0'233'0,"0"0"-209"16,0 0 4-16,0 0 5 15,0 0 16-15,0 0-33 16,135 0-13-16,-99 0-3 15,-12 0-2-15,-24 0-67 16,0 0-218-16</inkml:trace>
  <inkml:trace contextRef="#ctx0" brushRef="#br0" timeOffset="79191.31">23316 3596 680 0,'0'0'84'0,"0"0"-70"16,0 0 18-16,0 0-26 15,0 0 1-15,0 0-7 16,321 39 2-16,-305-8 0 16,-16 6 5-16,0 0 5 15,0 5 20-15,-12-5-7 16,-23-8 8-16,11-12 6 15,12-3-6-15,12-9 1 16,0-5-9-16,0 0-5 16,20 0-2-16,63 0-7 0,32-5 7 15,5-24-2 1,-17-1-16-16,-79 18-111 0,-12 1-325 16</inkml:trace>
  <inkml:trace contextRef="#ctx0" brushRef="#br0" timeOffset="83242.25">12038 3688 24 0,'0'0'62'0,"0"0"-62"0,0 0-46 15,0 0 19-15,0 0 18 16,0 0 9-16,0 0 46 16,115 0 85-16,-115-8-8 15,0 6-8-15,0 2-43 16,0 0-19-16,0 0-26 16,0 0-25-16,0 0-2 15,0 0-10-15,0 0 3 16,0 0 4-16,0 0 3 15,-24 0 5-15,-19 0 11 0,3 0 17 16,-4 0-19-16,20 0-12 16,1 0-2-1,23 0 0-15,0 0-2 0,0 0-4 16,0 0-3-16,0 0 8 16,0 0 1-16,0 0 2 15,0 0 5-15,0 0-1 16,23 0 6-16,25 0 2 15,20 0-5-15,3 0-5 16,24 0-3-16,9 0 1 16,23 0 0-16,0 0 0 15,4 0 2-15,8 0 14 16,-11 0 17 0,-9 0 8-16,-16-7-5 0,4 2-20 15,-15 2-3-15,11-2-6 0,4 5-2 16,9 0-7-16,15-1 4 15,20-2-3-15,12-2 1 16,-4-4 1-16,-16 0-2 16,-36-2 3-16,-28 4 16 15,-31 3 0-15,-12 1-10 16,-16 3-8-16,16 0-1 16,7 0-1-16,-3 0-1 15,8 0 0-15,-5 0 0 16,17 0 1-16,-12 0 0 15,7 0 1-15,5-8 1 16,-12 3 0-16,-17-2 1 16,5 5 1-16,8-2 1 0,-8-1 1 15,23 5 0 1,-11-6-6-16,8 4 0 0,-9 1 0 16,-19-3 0-16,16 4 0 15,-8-7 1-15,7-1 5 16,-3 6 18-16,-16-5-4 15,-4 7-10-15,4-2-4 16,-13 2-6-16,21 0 0 16,-4-3 0-16,4-1 0 15,4 0-1-15,-1 0 1 16,1-2 1-16,12-5 0 0,-4 5 3 16,3 0-3-1,9-1-1-15,-20 0 1 0,-1 2-2 16,-11-4 1-16,-12 5 0 15,0 0 0-15,20 1 0 16,-8 1 0-16,0-2 0 16,15 0 0-16,5-3-1 15,28 3 1-15,-1 4 0 16,16-7 0-16,-15-4 0 16,-12 2 0-16,-17-4 0 15,-15-1 1-15,-16 1 0 16,8-1-1-16,8 5 0 15,4-1 0-15,27 1-1 0,1 4-1 16,-5-5 2 0,13 3-2-16,-20-3 2 0,-21 1 0 15,5 4 2-15,-20-3-2 16,0 6 0-16,12-5 2 16,0 1-2-16,8-5 0 15,3 7-1-15,1 0 0 16,0 4-1-16,12-4 1 15,-1 2-1-15,-3-6 1 16,-8 5-2-16,-1 2 3 16,-15 1 3-16,-16 0-2 15,-4 0 4-15,0 0-5 16,0 0-5-16,0 0-3 16,0 0-1-16,0 0 3 0,0 0-2 15,0 0 8 1,0 0 4-16,0 0-1 0,0 0-1 15,0 0 0-15,0 0 2 16,0 0-2-16,-28 0-1 16,-27 0 0-16,11 0-1 15,-4 0 0-15,1 0 0 16,3 0 0-16,8 0 0 16,8 0 0-16,-7 0 1 15,3 0-1-15,-16 0 0 16,12 0 0-16,-11 0 0 15,-21 0 0-15,1 0 1 0,3 0-1 16,8 1 0 0,9 7 0-16,-1-3 0 15,4 3 0-15,-11-4 0 0,3 3 0 16,-4 1 0 0,-3-8 0-16,-13 2 0 0,-7 1 1 15,-13-3-1-15,-3 4 0 16,12 6 0-16,-9-7 0 15,13 3 0-15,7 2-1 16,5-3 1-16,15 4 0 16,-16-3 0-16,9 0 0 15,-13-3 0-15,-19 2 0 16,7-2 0-16,-15-2-1 16,12 7 1-16,-5 1 0 15,13-4 0-15,7 2-1 0,17 0-1 16,-9 3 1-16,-3 0 0 15,-5 2 1-15,-7 0 0 16,-13 1 0-16,-3-6 0 16,-9 3 1-16,-3-1-1 15,12-4 0-15,3 4 0 16,13-1 0-16,19-3 0 16,17-1 0-16,3-4 0 15,4 0 0-15,-8 0 1 16,9 3-1-16,-13 4 0 15,-8-5 0-15,-3 6 0 16,-9-3 0-16,5 3 0 0,-5 1 0 16,0 0-1-16,-3-4 1 15,15 2 0-15,5-5 0 16,-5-2 0-16,8 0 0 16,5 0 1-16,-17 0 0 15,0 6-1-15,-7-4 0 16,-5 1 0-16,13 1 0 15,23-4-1-15,0 4 1 16,16-4 0-16,4 0 1 16,-3 0-1-16,7 0 0 15,-12 1 1-15,4 1 0 16,4-2 0-16,4 0 0 16,0 0 0-16,4 0 0 15,4 0-1-15,4 0 0 0,0 0 1 16,0 0 0-16,0 0 3 15,0 0 10-15,0 0 8 16,0 0-2-16,0 0-3 16,0 0-8-16,0 0-1 15,0 0-4-15,0 0-4 16,0 0 0-16,0 0-3 16,0 0-2-16,0 11-3 15,16-2-28-15,28 0-30 16,-20-9-90-16,0 0-178 15</inkml:trace>
  <inkml:trace contextRef="#ctx0" brushRef="#br0" timeOffset="85342.15">18627 3096 266 0,'0'0'26'16,"0"0"-23"-16,0 0-3 15,0 0 5-15,0 0 7 16,0 0 3-16,0 0 24 15,91-12 34-15,-91 7 9 16,24 5-6-16,8-3-5 0,-9 3-19 16,17 0-20-16,4 0-19 15,15 0-9-15,13 0-2 16,7 0-1-16,25 0 2 16,-9 0-2-16,-3 0-1 15,-9-6 5-15,8-2 2 16,-7 1 16-16,11-3 18 15,5 3 4-15,7-3-13 16,-4 7-25-16,4 1-4 16,21 2-3-16,-1 0 0 15,12-4 0-15,-20 1 1 16,-4-2 1-16,-19 5-1 16,-1-5 1-16,-15 3 10 15,23 0 0-15,0-4 0 0,4 4-9 16,1-9-1-16,7 6 0 15,12-8-2-15,-12 4 2 16,-7-4-1-16,-17 1 3 16,-31 3-2-16,-13-1 3 15,-11 3 9-15,0 2-2 16,12-3-7-16,-5 7-2 16,17-7-3-16,0 5-1 15,15 1 1-15,1-4-1 16,-9 5 1-16,5 1 0 15,-25-2 1-15,-15-4 0 16,4 6 0-16,0 0 1 16,7-2-1-16,9 2-1 0,12 0 0 15,-1 0 0-15,-3 0 0 16,-5 0-1-16,-7 0 1 16,-24 0 1-16,-4 0 1 15,-8 0 2-15,-12 0 9 16,0-3 43-16,0 3-17 15,0 0-6-15,0 0-7 16,4 0-14-16,-4 0-6 16,0 0-3-16,8 0-1 15,-8 0-1-15,0 0 0 16,0 0-1-16,0 0-3 16,0 5-30-16,-32 4-212 0,-28-1-357 15</inkml:trace>
  <inkml:trace contextRef="#ctx0" brushRef="#br0" timeOffset="135650.1">11358 3848 52 0,'0'0'106'0,"0"0"-67"16,0 0 10-16,0 0 21 0,0 0 29 15,0 0 9-15,-19 0-35 16,19 0-34-16,0 0-17 15,0 0-9-15,0 0-10 16,0 0-3-16,0 0 0 16,0 0-4-16,0 0-7 15,0 0 7-15,8 2 0 16,15-1 2-16,5 7 2 16,4-5 2-16,-8 0 3 15,20 2-6-15,-9-5 6 0,13 0-5 16,0 0 14-1,7 0-7-15,5 0 24 0,0 0-7 16,19 0-5-16,-7 0-17 16,31 0 0-16,-8 0 0 15,20 0 0-15,5 0 1 16,7 0 0-16,24-8-2 16,12-3 9-16,24 1 11 15,11-7 4-15,25 1-7 16,7-2 1-16,9-3 1 15,11 3 3-15,-12-2-12 16,-7 6-2-16,-9-6 3 0,-11 1-6 16,8-2-1-1,-9 0 1-15,13 3-3 16,-13 3-3-16,1-2 3 0,-4 0 4 16,3 6-1-16,1-4 2 15,11 1-2-15,25 6 3 16,-5-11-7-16,16 2-2 15,-15-4 1-15,-21-7 0 16,-3 4 0-16,-8-5 2 16,-9-3-1-16,5 4 1 15,-4-1 1-15,-9 2 4 16,-7 3-6-16,-12 7 0 16,-32 0-1-16,-16 5 0 15,-24-1 0-15,1-4 0 16,3 8 1-16,-4 0-2 0,36-4 0 15,16 4-1-15,8 2 1 16,20-3-3-16,-16 6 1 16,-4-6 2-16,-12-2 0 15,-12 1 0-15,-20 0 0 16,-8-4 0-16,-11 6 0 16,-1-4 1-16,-3 4-1 15,11-1 0-15,8 0 0 16,0 1 0-16,-7 4 0 15,-5-3 0-15,0 7 0 16,-31 1 0-16,-25 0 1 16,-23 0-1-16,-4 0 1 15,4-5 0-15,0 2 1 16,12-6 0-16,23 4 3 0,13-3-1 16,7 1 0-16,1 5-3 15,-21 2-1-15,-23-3 1 16,-12 3 0-16,-16-2 1 15,-8 2 22-15,0 0 29 16,0 0 5-16,0 0-25 16,4 0-20-16,4 0-9 15,8 0-4-15,4-6 2 16,-5 5 2-16,9-4 3 16,-12 2 0-16,-4 3 0 15,-8 0 1-15,0-2-2 16,0 2 0-16,0 0-5 15,0 0-1-15,12 0-1 0,0 0-3 16,0 0-4-16,-12 0-31 16,0 5-211-16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4:41:06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12570 4851 210 0,'0'0'309'0,"0"0"-258"0,0 0-46 16,0 0-2-16,0 0-1 16,0 0-2-16,-31 0 0 15,31 0 0-15,0 0 4 16,0 0 0-16,0 0-4 15,0 0-29-15,-12 0-57 16,0 0-34-16</inkml:trace>
  <inkml:trace contextRef="#ctx0" brushRef="#br0" timeOffset="1573.57">11521 4072 387 0,'0'0'172'0,"0"0"-113"0,0 0 16 16,0 0-45-16,0 0 14 15,0 0-34-15,0 0 13 16,108-29-2-16,-65 31-11 15,-7 25 6-15,4 10-7 16,-8 0-6-16,3 8 7 16,-3 3-2-16,-8 0-7 15,-12-7 0-15,-8-7 1 16,-4-4-2-16,0-7 3 16,0-3 4-16,0-3 14 0,0-8 3 15,0-6 4-15,-4-1 8 16,4-2-2-16,0 0 20 15,0 0 38 1,0-36-14-16,0-23-65 0,0-15 9 16,16-5 10-16,20-4-25 15,-5 14 6-15,-7 10 3 16,12 13-4-16,-12 10 5 16,0 7-10-16,0 4 0 15,-5 5-3-15,5 10 1 16,-12 0 8-16,-12 7-8 15,12-1-5-15,-12 4-1 0,0 0-5 16,0 0-6-16,0 0 0 16,0 17 3-16,0 12 5 15,0 3-5 1,0 10-37-16,12-3-90 0,0-27-230 16,0-5-305-1</inkml:trace>
  <inkml:trace contextRef="#ctx0" brushRef="#br0" timeOffset="2420.41">12483 4176 198 0,'0'0'264'0,"0"0"-157"16,0 0-4-16,0 0-9 16,0 0 9-16,0 0-32 0,0 0-22 15,0 0 9 1,0 2 6-16,0-2-12 0,0 0-1 16,0 0-10-1,8 0 0-15,16 0-18 0,23 0-14 16,21 0-2-16,4 0 12 15,19-4-13-15,-19-3-5 16,7 3-1-16,-19 4 1 16,-13 0-1-16,-15 0-7 15,-20 0-85-15,-12 0-232 16,0 0-282-16</inkml:trace>
  <inkml:trace contextRef="#ctx0" brushRef="#br0" timeOffset="2594.54">12714 4331 424 0,'0'0'351'0,"0"0"-281"15,0 0 42-15,0 0-30 16,0 0-24-16,0 0-29 16,270-10-22-16,-215 8-7 15,13-2-3-15,-52 4-57 16,16 0-409-16</inkml:trace>
  <inkml:trace contextRef="#ctx0" brushRef="#br0" timeOffset="4300.57">13576 4113 146 0,'0'0'377'16,"0"0"-296"-16,0 0 49 16,0 0 40-16,0 0-52 15,0 0-28-15,-24-87-21 16,24 78 9-16,0-1-23 15,0 1-6-15,0-4-27 16,12 3-22-16,55 1-3 16,5 4-3-16,19 5 6 15,5 0 8-15,-5 0-8 0,-15 5-4 16,-9 24 4-16,-7 12 0 16,-36 3 0-16,-12 2-8 15,-12-3 0-15,0-2-2 16,-4-5-11-16,-40-4 3 15,8-9 16 1,0-13 2-16,16 0-6 0,5-7 6 16,3-3 0-16,4 0 9 15,8 0 1-15,0-17 4 16,0-22-2-16,0-2-7 16,0-8 2-16,0-3 2 15,8 1-3-15,8-3 3 16,15 8-9-16,-7 6 1 15,-12 11 5-15,20 11-5 0,-20 9 6 16,-8 9-6-16,-4 0-2 16,0 0-3-16,12 9-24 15,-4 25-122-15,-4-17-126 16,-4-3-319-16</inkml:trace>
  <inkml:trace contextRef="#ctx0" brushRef="#br0" timeOffset="4636.01">14430 4210 371 0,'0'0'318'0,"0"0"-191"16,0 0 21-16,0 0-32 16,0 0-38-16,0 0-62 15,44 0-16-15,-32 29-2 16,12 5 2-16,-12 8 6 16,0 4-2-16,-1-3 1 15,9-3-4-15,-8-1-1 0,0-7 4 16,-8-8-3-16,4-8-1 15,-8-8-17-15,0-8-101 16,0 0-146-16,0 0-275 16</inkml:trace>
  <inkml:trace contextRef="#ctx0" brushRef="#br0" timeOffset="5227.76">14975 4029 307 0,'0'0'348'0,"0"0"-280"15,0 0 130-15,0 0-94 16,0 0-19-16,0 0-26 16,0 0-37-16,23-54-12 0,1 54-3 15,24 0 11 1,8 0-17-16,15 27 6 0,1 14-5 15,-5 10-2-15,1 1 2 16,-17 2-2-16,-19-8 0 16,-16-12-2-16,-16-7 0 15,0-10-6-15,0-3-11 16,-4-5 10 0,-28-6 9-16,5-3 9 0,-5 0 7 15,8-12-5-15,0-33 6 16,0-15 7-16,12-10 4 15,4-7-5-15,8 8 12 16,0 5-14-16,0 12-17 16,0 10 9-16,20 11-9 15,16 2-3-15,0 12-1 16,7 4-1-16,5 7 1 0,-12 6 8 16,12 0-8-16,-5 0-5 15,-3 10-20-15,4 16-101 16,-44-14-164-16,0-3-273 15</inkml:trace>
  <inkml:trace contextRef="#ctx0" brushRef="#br0" timeOffset="5560.98">15813 4118 765 0,'0'0'222'16,"0"0"-129"-16,0 0-21 16,0 0-53-16,0 0-17 15,0 0 27-15,151 138-25 16,-127-101 3-16,-20 8-3 16,-4-12-2-16,0-3-2 15,0-10 3-15,0-11 25 16,0-9-6-16,0 0 11 15,8 0 1-15,28 0 4 16,55-26 19-16,28-17-16 16,24-8-32-16,16 2-9 15,-16 8-10-15,-16 3-146 0,-95 30-61 16,-20 3-319-16</inkml:trace>
  <inkml:trace contextRef="#ctx0" brushRef="#br0" timeOffset="20504.83">14243 3751 103 0,'0'0'104'0,"0"0"-26"16,0 0 6-16,0 0-16 0,0 0-8 15,0 0-11-15,0 0-9 16,0 0-6-16,0 0 5 16,0 0-11-16,0 0-7 15,0-73-2-15,0 66-2 16,0 2 5-16,0-3 17 15,0 7-7-15,0-2-16 16,0-2-7-16,0 3-1 16,0-5 4-16,0 2 0 15,0-3 5-15,0 1 1 16,0 2-4-16,0-4 5 16,-4-1-4-16,-7 3-7 15,-1-2-2-15,-8 4 0 0,4-3-5 16,-4 7 3-16,8 1-2 15,0-4 2-15,0 4 0 16,0-4-4-16,0 4 1 16,0 0-1-16,-7 0 0 15,3 0 0-15,-8 0-3 16,0 0 2-16,0 11 1 16,-8 16-1-16,-3 4 0 15,11 0 1-15,-12 2 3 16,4-2-1-16,-4-2 4 15,1-7-3-15,11-4-1 16,12-5 0-16,4-3-1 0,8 0-1 16,-4-1-12-16,4 0 11 15,0 8 1-15,0 8 2 16,0-3 5-16,0 11-1 16,0 3-6-16,0 6 2 15,0 7-1-15,0-6-1 16,0-2 0-16,0-5-4 15,0-2 4-15,0-3 1 16,0 2 1-16,0-2 1 16,0 1-3-16,4-4 1 15,8 3-1-15,-4 2 1 16,4 0-2-16,12-2-2 16,7 0 1-16,-3-2-2 15,8-4-5-15,12-3 9 0,-17-4 4 16,25 2 1-16,-16 2-5 15,4 0 3-15,3-4 2 16,-11 2-2-16,-12-2-1 16,0-1-2-16,-4-1 0 15,-5 1 0-15,5-8 1 16,4-4-1-16,0 3 0 16,20-7-6-16,-5-1 1 15,17 0 5-15,12 0 3 16,-17 0-3-16,5 0-2 15,-20 0 2-15,-5 0 3 16,-7-11-3-16,-12 1 3 16,-8-3-1-16,8-4-1 15,-4 3 6-15,8-4-4 16,-4-10 1-16,8 0-3 0,-20-6 3 16,12 0-4-16,-12-8 0 15,0-4-2-15,0 3 2 16,0 3 2-16,0-2 8 15,0 7-3-15,0 0 2 16,0 1 6-16,12-2-5 16,-12 4-4-16,0 3-2 15,0-2 0-15,0 2 4 0,0 2-2 16,0-6 6 0,0 2 0-16,-32-3-12 0,-4 2 4 15,-4-4-4-15,-3 8 0 16,7 1 0-16,12-6 10 15,0 7-6-15,0-3-2 16,4 7-1-16,5 8 4 16,3 6 0-16,4 7-1 15,4 1 5-15,4 0-6 16,-8 0-1-16,8 0-2 16,-12 0-4-16,12 0-1 15,-12 0 1-15,12 0 0 16,0 1 0-16,0 16-3 15,0 8-14-15,0-7-51 16,0-10-156-16,0-8-352 16</inkml:trace>
  <inkml:trace contextRef="#ctx0" brushRef="#br0" timeOffset="21786.86">15825 3558 186 0,'0'0'63'0,"0"0"-2"0,0 0 10 15,0 0-24-15,0 0-7 16,0 0 7-16,0 0 0 16,-24-20-3-16,12 20-7 15,0 0-16-15,-12 0-7 16,-7-2 5-16,-13 2-4 16,-8 0-9-16,-15 0-2 15,-1 0-1-15,9 0-1 16,-1 0 0-16,24 0 1 15,0 7-1-15,5 5 5 16,15 0 6-16,-8 5 1 0,-8 5 5 16,8-1-5-16,-11 6 15 15,-1-1 11-15,4 8-25 16,8-2-7-16,0 4 1 16,0 2 9-16,1 1-9 15,3 3-2-15,4-1 4 16,4-2 2-16,4 1-6 15,8 2-4-15,-4-6 1 16,-4 5 2-16,4 1 6 16,4 3-4-16,0-2-8 15,0 2-1-15,0 2 1 16,0-5 3-16,24-7-3 16,24-8-10-16,-1 1 10 15,33-7 6-15,-9-10-4 16,25 0 1-16,-5-3 2 0,16-7 3 15,-3 2-8-15,3 2 6 16,-4-4 1-16,1-1-6 16,11 0 2-16,-20 0 0 15,9 0-2-15,-9 0-1 16,-12 0 0-16,-7 0-3 16,-17-18 6-16,-7-4 2 15,-20-3 2-15,-8-10 6 16,12-7 5-16,-13-5-9 15,9-8 0-15,-4-5 0 16,-8-5-8-16,4-3-1 16,-24-1-2-16,0 5-2 0,0 9 8 15,-24 4 1-15,-44 3 20 16,-15 8 16-16,-9 3-16 16,-15 9-12-16,0 10 7 15,-16-2-8-15,15 7-9 16,13 7 2-16,16-5 3 15,35 10-5-15,20-2 26 16,20-4-29-16,4 7 0 16,0 0-13-16,4 0-93 15,16 0-187-15,4 0-365 16</inkml:trace>
  <inkml:trace contextRef="#ctx0" brushRef="#br0" timeOffset="40595.44">4738 9378 111 0,'0'0'115'0,"0"0"-70"15,0 0 35 1,0 0 2-16,0 0-20 16,0 0-14-16,0 0-3 15,0 0-7-15,0-37-10 0,0 37 0 16,0-3 0 0,0 3 11-16,0 0 19 0,0 0-10 15,0 0-7 1,0 0-8-16,0 0-15 0,0 0-5 15,0 0-5-15,0 0-6 16,0 0 1-16,0 0 0 16,0 0 0-16,0 0-1 15,0 0-1-15,0 0 4 16,0 0-5-16,0 0-3 16,8 14-4-16,-4 18 0 15,4 4 7-15,-8-2-1 16,0 5 2-16,0-7-1 15,0-2 6-15,0-8-4 0,0-3-2 16,0-9-3-16,0-3 3 16,0-7 0-16,0 0 7 15,0 0-4-15,4 0-1 16,4 0 3-16,-4 0 4 16,-4 0 17-16,0 0 9 15,8 0-4-15,-8 0-8 16,4 0-6-16,-4 0-8 15,0 0-9-15,8 0-1 16,4 0 1-16,4 0-5 16,15 0 4-16,-7 0 1 15,24-19 7-15,0-10 1 0,-1-2 0 16,-3-8-2-16,16 6 0 16,-13-4-4-16,9 1 1 15,11-1-1-15,-3-4-2 16,15-3 0-16,1 4 1 15,-9 1-2-15,-11 8 2 16,-12 10 0-16,-16 8 1 16,-21 6 6-16,-11 7-3 15,0 0-1-15,0 0-4 16,0 0 0-16,0 1-9 16,0 41-8-16,0 4-6 15,0-29-92-15,-35 0-275 16</inkml:trace>
  <inkml:trace contextRef="#ctx0" brushRef="#br0" timeOffset="56287.81">14450 9724 264 0,'0'0'67'0,"0"0"-63"15,0 0-1-15,0 0 45 16,0 0 20-16,0 0-1 15,0 0-2-15,0 0 20 16,0 0-2-16,0-14-17 16,0 14-12-16,0 0-6 15,0-3-16-15,0 3-19 16,0 0-11-16,-12 0-2 16,4 0 1-16,-4 0-1 15,0 0 2-15,8-2 0 16,4 2 2-16,-8 0 4 15,8 0-2-15,0 0 2 0,0 0 4 16,0 0 3-16,0-4-1 16,0 1-10-16,56 3-4 15,39-2 0-15,9 2 7 16,-9 0-3-16,-3-4-1 16,-9 4-2-16,-15-4 0 15,-13 3 0-15,-27-5-1 16,-8 4 0-16,-16-4 2 15,-4 6 1-15,0 0-2 16,0 0-1-16,0 0-3 16,0 0-11-16,-16 0-1 15,-4 0-162-15,8 0-224 16</inkml:trace>
  <inkml:trace contextRef="#ctx0" brushRef="#br0" timeOffset="57662.46">14275 9803 241 0,'0'0'71'0,"0"0"-52"16,0 0 58-16,0 0 4 16,0 0-34-16,0 0-18 15,0 0 20-15,0 0 24 16,0 0-3-16,0 0 16 16,0-3-18-16,0-9-6 15,0 4-10-15,0-3-17 16,0-2-18-16,0 4-1 0,0-8 3 15,0 2-10-15,12-8 1 16,12-2 3-16,20-9-7 16,3-9-4-16,1-3 0 15,8-5-1-15,-9-10 0 16,1 4 6-16,-12 3 7 16,0 11-13-16,-17 10 3 15,-15 15 3-15,4 9 3 16,-8 5 1-16,0 0 3 15,0 4-10-15,0 0-3 16,0 0-1-16,12 0-7 16,0 26-22-16,-8 5-97 15,-4-19-158-15</inkml:trace>
  <inkml:trace contextRef="#ctx0" brushRef="#br0" timeOffset="61020.46">15269 9679 42 0,'0'0'91'16,"0"0"-25"-16,0 0 10 16,0 0 23-16,0 0-13 15,0 0-7-15,0 0 16 16,-4 0 12-16,4 0-16 16,0 0-10-16,0 0-22 15,0 0-23-15,0 0-14 0,0 0-16 16,0 0-5-1,0-2 10-15,0 2-6 0,0 0-4 16,0 0 1-16,0 0 1 16,0 0 1-16,0-7 5 15,0 1 7-15,0-13 12 16,0-3 1-16,0-14-16 16,28-3 7-16,27-1-7 15,13-5 5-15,3 4-4 16,1 8-6-16,-5 5-8 15,-15 14-1-15,-8 0-3 0,-20 14 1 16,-24 0-13-16,0 0-116 16,0 0-387-16</inkml:trace>
  <inkml:trace contextRef="#ctx0" brushRef="#br0" timeOffset="64882.14">3117 10953 239 0,'0'0'78'0,"0"0"-27"16,0 0 13-16,0 0 8 15,0 0-34-15,0 0-10 16,0 0-13-16,0 0-2 16,79-21 5-16,-55 21-3 15,4 0 4-15,16 0 0 16,35 0 9-16,16 0 5 15,37 0-4-15,27 0 8 0,-4 0 4 16,3 0-16-16,-38 0 7 16,-13 0-4-16,-28 0-11 15,-31 0-6-15,-16 0-10 16,-16 0 3-16,-16 0-3 16,8 0 1-16,-8 0 2 15,0 0-1-15,0 0 2 16,0 0-2-16,0 0-3 15,12 0-5-15,0 0-42 16,-12 0-182-16,0 0-166 16</inkml:trace>
  <inkml:trace contextRef="#ctx0" brushRef="#br0" timeOffset="71942.86">14414 9812 164 0,'0'0'242'15,"0"0"-198"-15,0 0-4 16,0 0 38-16,0 0-11 16,0 0-20-16,0 0-17 15,0 0 16-15,-59 0 36 16,59 0-20-16,0 0-19 0,0 0-4 16,0 0 13-16,0-3-3 15,0-14-14-15,0 0-21 16,0-9-6-16,0-5 5 15,0-6 4-15,0-8-3 16,-12-15-2-16,4-14 17 16,4-16-10-16,4-4-11 15,0-5 2-15,0 5-2 16,28 8-4-16,19 10-3 16,9 8 0-16,-12 14-1 15,-5 3 0-15,-7 2 0 16,-4 8 0-16,4 9 1 15,-8 1-1-15,-4 9-1 16,-9 5 1-16,-7 5 0 0,-4 6 1 16,0 6-1-16,8 0-2 15,-8 0-6-15,0 26-21 16,4 8-88-16,-4-16-51 16,0-5-332-16</inkml:trace>
  <inkml:trace contextRef="#ctx0" brushRef="#br0" timeOffset="72629.78">15090 8243 407 0,'0'0'105'0,"0"0"-26"15,0 0 30-15,0 0 14 0,0 0-32 16,0 0-51 0,0 0-7-16,24-41 2 0,-24 41-19 15,0 0-16 1,0 20-6-16,0 24-6 0,0 12 12 15,0-2 5-15,0 3 5 16,0 2 4-16,0-3-12 16,0-1 1-16,0-1-2 15,0-9-1-15,4-6 2 16,-4-3-2-16,8-12 0 16,-4-5 0-16,4-2-1 15,-8-12 0-15,0 0-1 16,0-5-1-16,0 0-6 15,0-5 2-15,3-26-41 16,5 11-207-16,-8-2-217 16</inkml:trace>
  <inkml:trace contextRef="#ctx0" brushRef="#br0" timeOffset="72946.56">14998 8222 331 0,'0'0'257'0,"0"0"-239"16,0 0 15-16,0 0 20 15,0 0 13-15,0 0-25 16,68-34-14-16,-20 30-4 15,-13-3 23-15,13-3-16 16,0 9-13-16,-4-4-3 16,-5 5-7-16,5 0-5 15,0 0-2-15,-9 0-1 16,-11 0-5-16,-24 5-57 16,0 0-111-16,0 4-149 15</inkml:trace>
  <inkml:trace contextRef="#ctx0" brushRef="#br0" timeOffset="73143.53">15173 8576 572 0,'0'0'172'16,"0"0"-154"-16,0 0 44 15,0 0-24-15,0 0-13 16,0 0-20-16,163-7-5 15,-163 7 0-15,12 0-8 16,0 0-141-16,-12 0-162 16,12 0-107-16</inkml:trace>
  <inkml:trace contextRef="#ctx0" brushRef="#br0" timeOffset="73845.48">15849 8202 351 0,'0'0'158'0,"0"0"-98"16,0 0 58-16,0 0-8 15,0 0 13-15,0 0-44 16,-8-53-39-16,8 65-27 16,0 36-13-16,0 14 0 15,-4 12 0-15,-16 5 2 16,8-10 2-16,-12-1 4 15,8-21-6-15,-3-9-2 16,-5-8 0-16,12-16 0 16,0-2 2-16,0-7 1 0,12-3 7 15,-8-2 2 1,8 0 2-16,-4 0 1 0,-8 0-2 16,-8-9 3-16,4-28-5 15,-8-14-4-15,13-17-3 16,-9-13-2-16,16-11 2 15,4 3 1-15,0 13-1 16,0 16-3-16,0 21 0 16,12 25 2-16,0-1 1 15,11 13-4-15,-7 2-3 16,8 0 1-16,8 0 2 16,16 0 10-16,-1 0-7 15,13 0 0-15,7 19-3 16,-11 15 3-16,8 14-3 15,-9 6 2-15,5 6 3 0,-4 8 2 16,-21-15-2 0,9 0-2-16,-20-12-3 0,-8-9 0 15,-8-4-2-15,-8-8-4 16,0-8 1-16,0-2-19 16,0-3-28-16,0-5-47 15,-8-2-99-15,-16 0-221 16</inkml:trace>
  <inkml:trace contextRef="#ctx0" brushRef="#br0" timeOffset="74048.05">15753 8548 486 0,'0'0'373'0,"0"0"-314"0,0 0 14 15,0 0-8 1,0 0-2-16,0 0-32 0,-19-64-18 15,62 64-1-15,-3-1 2 16,28 1-6-16,11 0-8 16,-7 0-2-16,19 0-16 15,-19 0-107-15,-49 0-176 16,-11 0-339-16</inkml:trace>
  <inkml:trace contextRef="#ctx0" brushRef="#br0" timeOffset="74302.55">16795 8362 623 0,'0'0'222'0,"0"0"-220"0,0 0 49 15,0 0 48-15,0 0-13 16,0 0-68-16,0 0-15 15,71 88 17-15,-71-17 1 16,8-3-5-16,-4-3-6 16,16-2-5-16,-4-7-5 15,4-9 0-15,-8-8-2 16,-12-36-107-16,0-3-308 16</inkml:trace>
  <inkml:trace contextRef="#ctx0" brushRef="#br0" timeOffset="75765">15428 9923 99 0,'0'0'400'15,"0"0"-309"-15,0 0-10 16,0 0 19-16,0 0-30 16,0 0-30-16,0-51 1 15,4 42 19-15,-4 0 5 16,8-2-15-16,-4 2-7 16,19-4-10-16,13-5-6 15,32-7-13-15,27-10-12 16,40-7-2-16,20-3 4 15,32-5-4-15,12-8-4 16,7 3 1-16,-7-3 2 16,12 1 1-16,-5 3 1 0,-19 8-1 15,-12 4 0-15,-44 7 3 16,-12 10-2-16,-39 6-2 16,-25 8 1-16,-27 2 0 15,-20 9 1-15,-8 0-1 16,0 0 0-16,0 0-8 15,0 0-28-15,0 13-65 16,0 10 22-16,0-17-73 16,0-6-263-16</inkml:trace>
  <inkml:trace contextRef="#ctx0" brushRef="#br0" timeOffset="76312.75">18424 8475 501 0,'0'0'109'15,"0"0"-81"-15,0 0 95 16,0 0-17-16,0 0-19 16,0 0-35-16,0 0-20 15,28-60-8-15,-20 77-19 16,-4 29-1-16,4 14-2 0,-8 8 19 16,4 3 2-1,7 3 6-15,-3-5-5 0,8-5-16 16,-4-4-5-16,8-9-3 15,-8-11 1-15,-12-10 0 16,0-9-2-16,0-8 0 16,0-6-4-16,0 0-16 15,0-7-8-15,0 0-5 16,0 0-25-16,0 0-109 16,0-5-244-16</inkml:trace>
  <inkml:trace contextRef="#ctx0" brushRef="#br0" timeOffset="76640.77">18217 8493 483 0,'0'0'227'0,"0"0"-207"16,0 0 60-16,0 0 29 16,0 0-19-16,0 0-45 15,12-88-5-15,12 78 10 16,0-3-7-16,12 4-18 16,7 0-9-16,17 4-6 0,11 0-7 15,21 2-1-15,-1 3-1 16,13 0-1-16,-29 0-1 15,-19 0-1-15,-13 8-31 16,-43 14-88-16,0-13-171 16,-12 6-85-16</inkml:trace>
  <inkml:trace contextRef="#ctx0" brushRef="#br0" timeOffset="76848.25">18476 8717 633 0,'0'0'125'0,"0"0"-11"0,0 0 15 16,0 0-55-16,0 0-25 16,0 0-36-16,139 9-9 15,-116-9-3-15,9 0-1 16,4 0-2-16,20 0-9 16,7 0-52-16,5 0-51 15,-44 0-148-15,7 0-44 16</inkml:trace>
  <inkml:trace contextRef="#ctx0" brushRef="#br0" timeOffset="77735.99">19314 8313 451 0,'0'0'91'0,"0"0"30"15,0 0 67-15,0 0-70 16,0 0-50-16,0 0-31 15,0 0-9-15,24-31-2 16,-16 48-23-16,-8 16 0 16,4 11-3-16,4 2 2 15,-4-5 4-15,-4-7-2 0,0-8-1 16,0-1 0 0,0-4 2-16,0 5 1 0,0 9 2 15,0 11-4-15,0 6-2 16,-12 7-2-16,-4-4 0 15,-8-4 0-15,4-12-1 16,8-14 0-16,0-16-1 16,12-1 2-16,0-8 1 15,0 0 0-15,0 0 4 16,0 0 7-16,-12-30 6 16,12-4 5-16,0-5 1 0,-12-8-7 15,1-8-12 1,-9-5-5-16,-4-5-1 0,0 1 0 15,0 5 1 1,12 1 0-16,12 7 0 0,0 3 2 16,0 6-2-16,0 11 4 15,0 6 8-15,0 7 6 16,8 1-2-16,16 4-1 16,4 4-13-16,-4 2-2 15,0 7 0-15,-5 0-6 16,17 0 1-16,8 15 2 15,-4 30 2-15,3 15-5 16,17 17 3-16,-16-4 3 16,7 3 4-16,-7-4 0 15,4-7-1-15,-1-11-2 16,-15-14 0-16,-16-10-1 0,4-9 0 16,-20-9-2-1,0-4-12-15,0-6-30 0,0-2-36 16,0 0-91-1,-20 0-186-15,-8 0-189 0</inkml:trace>
  <inkml:trace contextRef="#ctx0" brushRef="#br0" timeOffset="77925.14">19068 8782 562 0,'0'0'285'15,"0"0"-225"-15,0 0 75 16,0 0-57-16,0 0-46 0,0 0-20 15,107-97-6-15,-51 92 9 16,-9 2-9-16,1 3-6 16,0 0-3-1,7 0-5-15,13 0-53 0,-56 3-150 16,4 2-171-16</inkml:trace>
  <inkml:trace contextRef="#ctx0" brushRef="#br0" timeOffset="78216.53">20033 8654 135 0,'0'0'440'0,"0"0"-385"16,0 0 26-16,0 0 3 16,0 0-34-16,0 0 4 15,0 0-16-15,119 119 11 16,-130-74 7-16,-21-8-16 15,8-4 18-15,12-15-20 16,12-5-6-16,0-10-4 16,0-3-11-16,44 0-5 15,71 0 11-15,24-12 24 16,16-20 0-16,-24 1-43 16,-20-5-4-16,-39 2-61 15,-72 25-183-15,0-1-418 16</inkml:trace>
  <inkml:trace contextRef="#ctx0" brushRef="#br0" timeOffset="81470.08">16489 7711 235 0,'0'0'131'0,"0"0"-72"16,0 0 60-16,0 0-11 15,0 0-12-15,0 0-16 16,-32-10-14-16,32 10-9 16,0 0-11-16,0 0-7 15,0 0-10-15,0-3-7 16,0 3-7-16,0-1-2 16,0-7 3-16,0 3-2 15,-4-1-5-15,-4-5 1 16,-4 1 1-16,0 4-4 0,-12-4-2 15,12 5-3 1,-12-2-1-16,1 2-1 0,-9-5 0 16,4 3 0-16,-4-3 0 15,8 3 1-15,5-1 0 16,-5-1 2-16,-4 0 7 16,4 1 5-16,-20 6-6 15,-3-1-6-15,3 3-3 16,-8 0 0-16,-3 0-1 15,-1 0 1-15,-4 0 0 16,-11 0 0-16,15 0 1 16,-7 0-1-16,7 0 0 15,-4 8 0-15,-7 2 0 16,-1 6-1-16,-3-4 0 16,11 5 0-16,12-4-1 15,1 1 1-15,-1 0 0 0,-8 6 1 16,1-6 1-16,3 5-1 15,-3 3 0-15,19-3 1 16,0 4-1-16,0-5 0 16,0 1-1-16,-7 4 1 15,7 3 2-15,-8-4-2 16,5 7 0-16,-17-2 0 16,12 10 1-16,-3-5-1 15,11 7-1-15,0 0 1 16,24-2 0-16,-12 4 0 15,12-2 0-15,4-4 0 16,-4-4 0-16,8 2 0 16,-4-2 0-16,5 3 0 0,-5-3 1 15,8 6-1-15,-4-6 1 16,4-1 1-16,0 3-1 16,0 6 0-16,0-6-1 15,0 6 1-15,0 0 0 16,0-8-1-16,4 3 2 15,19-2-2-15,9-1-1 16,4 2-1-16,20 1 2 16,-9 1 0-16,13 0 2 15,-4-1 0-15,-5 8 0 16,-7-4 2-16,4 1-2 16,-1-3-1-16,9 1 1 15,-8-7-2-15,19-5-2 0,-19-2-1 16,0-10 3-16,-1-4 4 15,-3-6-4 1,4-3-6-16,-1 0 6 0,21 0 4 16,3 0 4-16,1 0-8 15,11 0 0-15,17 0 1 16,-5 0-1-16,0 0 2 16,-11-3 1-16,3-3-1 15,-11-4 0-15,-9 4-2 16,5-7 5-16,-16 0-3 15,3 1 2-15,-3-7-3 16,-9 4 0-16,1-8-1 0,8 1 0 16,-9 0 1-16,-11-7 2 15,0 0 1-15,-12-5 7 16,8 3 12 0,-9-6 2-16,5 10-9 0,4 0-6 15,-8-1-6-15,0 5-4 16,0 0 0-16,-1 4-1 15,-3-3 1-15,-8-2 0 16,4 2 1-16,-8-2-1 16,4-3-3-16,-8 4 3 15,8-7 9-15,0-2 1 16,0-6-1-16,8-3-3 16,-8 3-4-16,-1 1-2 0,1-2-1 15,-12 8-1 1,0-3 2-16,0 1 4 0,0-2 6 15,0-3 3-15,0-4 0 16,0 2 0-16,0-3-1 16,0-2-1-16,0 2-8 15,0 7 1-15,0-1 1 16,0 6-2-16,0-1 0 16,-23 1 6-16,-9 2 1 15,-4 5-2-15,0-2-3 16,-11 3-3-16,-1 4 0 15,4 0-2-15,4 5 0 16,-3 1 0-16,-5 4 0 16,16-5 1-16,8 8-1 0,8-2-1 15,9 2 0-15,7 6 1 16,0-3-3-16,0 3-2 16,0 0-15-16,-12 13-77 15,0 0-145-15,8-2-297 16</inkml:trace>
  <inkml:trace contextRef="#ctx0" brushRef="#br0" timeOffset="84255.92">4178 12058 399 0,'0'0'107'0,"0"0"-96"16,0 0 31-16,0 0-24 15,0 0-10-15,0 0-5 16,0 0-1-16,-12 0 13 16,12 0 14-16,0 0-3 15,0 0 11-15,0 0-1 16,0 0-1-16,0 0-9 16,0 0-7-16,-12 0 6 15,0 0 13-15,4 0-2 16,-8 0-5-16,4 0-6 15,0 0-7-15,12 0 1 16,0 0-4-16,0 0-11 0,0 0-4 16,28 0-10-16,40 0-6 15,3 0 16-15,21 0 14 16,3 0-1-16,-16 0-13 16,5 0 5-16,-17 0-4 15,-7 0 0-15,-4 0 0 16,-5 0 0-16,-7 0 0 15,4 0-1-15,7 0-1 16,-19 0 1-16,12 0 1 16,-4 0-1-16,-21 0 0 15,-7-4 0-15,-8 3 1 16,-4 1 0-16,-4 0 0 0,0 0-1 16,0 0 0-1,0 0 0-15,0 0-5 0,8 0 3 16,8 0 2-16,16 0-6 15,16 0-41-15,-37 0-125 16,1-8-237-16</inkml:trace>
  <inkml:trace contextRef="#ctx0" brushRef="#br0" timeOffset="92781.2">18603 9381 223 0,'0'0'100'0,"0"0"-50"0,0 0 40 16,0 0-22-16,0 0-24 15,0 0-16-15,0 0-3 16,0 0 20-16,0 0 10 16,-24 0 8-16,24 0 8 15,0 0-19-15,0 0-18 16,0 0-7-16,0 0-5 16,-12 0-1-16,12 0-3 15,0 0 6-15,0 0 6 16,0 0 0-16,12 0 2 15,67-3 3-15,48-20-20 0,52-2-9 16,32 2 11 0,23-1-12-16,-15 2-5 15,-1 2 1-15,-19-2-1 16,-24 8 0-16,-36-1 3 0,-32 6-3 16,-39 7 0-16,-32-1 2 15,-20 3-3-15,-16 0 1 16,0 0-3-16,0 0 0 15,0 0-2-15,0 0 0 16,0 0 1-16,0 21-12 16,0 1-63-16,-12-14-88 15,-16-7-214-15</inkml:trace>
  <inkml:trace contextRef="#ctx0" brushRef="#br0" timeOffset="98120.91">16127 7718 379 0,'0'0'94'0,"0"0"-45"16,0 0 25-16,0 0-9 15,0 0-21-15,0 0-23 16,0 0-1-16,0 0 7 16,36-89 7-16,-36 79-8 0,0 1 11 15,0 3 0 1,-8-1-3-16,-16 0-17 0,-12 2-11 15,0-2-2-15,-11 2-3 16,-9 1 0-16,8 4-1 16,-7-4 0-16,15 4 2 15,-4 0-1-15,-3 0 1 16,3 0 0-16,4 0 2 16,-7 0-2-16,-9 8 0 15,-4 14 1-15,-11 7-1 0,-5 2-2 16,1 3 1-1,-5 5-1-15,21-1 1 16,3-1 0-16,20 1 1 16,1 3-1-16,15 0 3 0,4 3 2 15,4 2 2-15,4 2-1 16,8 6-1-16,0 2 1 16,0 13-2-16,0 0 2 15,0 4-4-15,0 6-1 16,0-11 1-16,0 1-2 15,36-4 0-15,7-6 1 16,5-2-2-16,8-6 0 16,3-3 0-16,13-2 3 15,-5 0-3-15,-7-2 1 16,8 5 2-16,-21-6 4 0,1 1-6 16,-4-6 0-1,3-8-1-15,1-12 0 0,12-3-1 16,31-5-8-16,16-10 0 15,20 0 9-15,17 0 10 16,-9 0-5-16,-4-5-5 16,-16-15 2-16,0-2-1 15,-19-2-2-15,-17 2 1 16,-19 8-1-16,-1 0 1 16,-11 2 1-16,0-3-1 15,-5-4 0-15,13-3-5 16,-8-7 0-16,-1-2 1 15,1-7-1-15,12-7 4 16,-17 0 0-16,-7-6 0 0,0 0 0 16,-12 0 1-16,-12 0-1 15,0 1-1-15,-12 0-4 16,0-4 6-16,0 0 8 16,0-3-7-16,0 1 0 15,0-3-1-15,-16-1 1 16,-28 4 2-16,-16 6 10 15,-11 1-1-15,-21 8 5 16,-11 7-4-16,-4 6-7 16,-8 5-5-16,-1 4 0 15,21 1 1-15,12 5-1 0,27 3 2 16,12 7 2 0,28-1-4-16,8 4-1 0,8 0 0 15,0 0-3-15,0 0-3 16,0 22-17-16,0 17-25 15,0-25-91-15,12 1-173 16</inkml:trace>
  <inkml:trace contextRef="#ctx0" brushRef="#br0" timeOffset="99370.56">20073 8023 244 0,'0'0'99'16,"0"0"-40"-16,0 0 54 15,0 0-26-15,0 0-5 16,0 0-31-16,0 0-3 0,-119-101 17 15,111 93-20 1,-8 6-17-16,-16-5-4 0,-4 1 3 16,-23-1-11-16,-13 0-6 15,-31 4-2-15,-16 1 2 16,-20-2-3-16,0 1-5 16,-1 1 5-16,21 2-2 15,8 0-1-15,24 0 1 16,7 0 0-16,13 0 3 15,7 0 0-15,0 0-2 16,1 5 0-16,-9 11-1 16,13 8-3-16,-9 3 0 15,-4 4 0-15,1 5-2 16,-5 1 0-16,5 9 0 16,7-1 0-16,1 5 0 0,-1-3 1 15,-8 0-1-15,21 1 2 16,-1-7-1-16,24 0 3 15,24-7 0-15,0 4-4 16,0 1 0-16,4 4 2 16,52 6-2-16,23 2 0 15,5 0 0-15,11 0 4 16,-4-1 0-16,17 1-3 16,-9-1-1-16,-4 1 4 15,-3-7-4-15,-9-3 0 16,9-6 0-16,-5-2 0 15,16-6-2-15,13-4-3 0,15-8 5 16,8-6-2-16,8-1-1 16,-16-6-13-16,-4-2 1 15,-19 0 15-15,-17 0-12 16,4 0 10 0,-15-10 4-16,11-6 0 0,-7 2-2 15,-13-3 0-15,9 3-9 16,-1-5-5-16,-7 5 5 15,-1-4 1-15,-3-4-2 16,-21-6 10-16,-7-3 0 16,-8-10 4-16,0-3 0 15,-16-6 8-15,-8-10 9 16,-8-10-4-16,0-1-6 0,0-2-2 16,0 7-4-1,0 2-3-15,0 4-2 0,-12-3 11 16,-32 3 8-16,8 0-1 15,-19 5 5-15,-5 8 2 16,-8 3 0-16,-19 2-7 16,0 9-9-16,-9-1-5 15,5 7 1-15,3 3-3 16,-3 10-1-16,11 4 1 16,9 8 0-16,15-3-2 15,21 5-2-15,11 0 0 16,12 0 1-16,12 0-6 0,-4 0-45 15,4 7-193-15,-8 0-237 16</inkml:trace>
  <inkml:trace contextRef="#ctx0" brushRef="#br0" timeOffset="103508.65">16282 7684 216 0,'0'0'175'0,"0"0"-163"15,0 0-7-15,0 0 64 16,0 0 26-16,0 0-42 0,0 0-22 16,0-6 19-16,0 3 21 15,0-2-3-15,0 5-13 16,0-3-3-16,0 0-15 16,0 3-16-16,0-3-12 15,0-3-6-15,0-3-1 16,0-4 0-16,-24-4 0 15,0 3-1-15,0-3 1 16,1 1 2-16,-9 3 0 16,8 1-3-16,-12 5 3 15,0 1-2-15,5-3 1 16,-9 5-1-16,-28 0-2 0,-23 4 1 16,-16 0-1-16,-20 0 0 15,7 0-2-15,-7 8 1 16,32 7 1-16,3 4 0 15,33 1 0-15,3-1 0 16,8 2-1-16,5 1 1 16,3 1 1-16,-8 0-1 15,-7-1 1-15,7 7 0 16,-20-2 2-16,-11 9 9 16,-8 0-3-16,-13 6-5 15,5 4-1-15,11 5-2 16,5 1 1-16,19-1-2 15,13 2 1-15,11 2 0 0,4-4 0 16,8 0-1-16,12 0 2 16,0 0-2-16,12 2 1 15,0-1 2 1,0 3-2-16,0 0 0 0,0-1 0 16,0-4 1-16,32 3 0 15,4-2 0-15,0 0 2 16,11-1 1-16,1 1 0 15,0 3 0-15,-1-3 0 16,-15-2-2-16,24 2 1 16,-16-1-3-16,19-1 0 15,17-5-1-15,7-3 0 0,24-4-1 16,9-14-1-16,11-3-2 16,4-8 8-16,-4-7 0 15,-20-2-4 1,-7-3 7-16,-29 0-7 0,-11 0 0 15,-4 0 4-15,-5 0-4 16,5 0 1-16,15 0 1 16,1-8-2-16,-5-4 0 15,17-8-1-15,-17 6-2 16,13-9 3-16,-16 0 3 16,-9 1 0-16,-7-7 0 15,-4 6 3-15,-5-6 1 16,5-2-3-16,-8 1 0 0,0-1 1 15,7-9 0 1,-7 3-2-16,0-8 3 0,11-2 4 16,-15-2-6-16,-8 3 5 15,0 3 8-15,-12 2 2 16,0 1 8-16,0-7-4 16,-12 2-3-16,0 2-7 15,0-2-5-15,0 0-5 16,0-6 0-16,0 4 3 15,0-4-1-15,0 6 0 16,0-5-2-16,0 10-1 16,0 2 1-16,0 10 1 15,-12 5 3-15,12 1-1 16,0 2-2-16,0-2-3 16,0 0 0-16,0 1-1 0,-12-1 0 15,0-2 0-15,-8-1 0 16,8-3 0-16,-4-4 0 15,-4 4 2-15,-7 3 5 16,7 3 2-16,-16 3-3 16,12 0-2-16,-12 2-3 15,1 2-1-15,-1-1 0 16,4 2 1-16,8 5-1 16,4 3 3-16,16 6-2 15,4 0 0-15,0 0-1 16,0 0-1-16,0 0-7 15,0 26-16-15,12 14-36 0,0-19-71 16,-12-2-279-16</inkml:trace>
  <inkml:trace contextRef="#ctx0" brushRef="#br0" timeOffset="105827.97">19846 7790 197 0,'0'0'128'0,"0"0"-76"16,0 0 44-16,0 0 14 15,0 0-20-15,0 0-30 16,0 0-11-16,0-38 15 15,0 35-18-15,0 1-33 0,0-5-6 16,0 5 13-16,0-6 13 16,0 3-8-16,-31-5-9 15,-5 1-1-15,-8 0-5 16,-3-4-6-16,-13 7-3 16,4-2 0-16,9-1-1 15,-1 5 1-15,-12 2-1 16,5-2 0-16,-5 0 0 15,0 4 0-15,1 0 0 16,-1 0 1-16,-7 0 0 16,7 0 1-16,-19 4 0 15,-1 15-1-15,-15 3 0 16,15 4-1-16,-3 5 0 0,3 1 0 16,5-4 1-16,7 4-1 15,9-2 1-15,-1-5-1 16,4 1 1-1,21-3 1-15,-9 5 9 0,16 0 5 16,-4 9-10-16,-3 14-4 16,11 6-1-16,-8 14 2 15,-8-2-2-15,4 7-1 16,5-11 1-16,19 1 0 16,0-2-1-16,12-6-1 15,0-2 1-15,0 4 0 16,0 5 0-16,36 3-2 0,19 7 2 15,-7 0 0 1,0-3 2-16,11-1 1 0,-3-1-3 16,-8-7 2-16,23-6-3 15,9-10 1-15,15-6-9 16,8-5 5-16,12-5 4 16,-7-8 1-16,-1-4 8 15,-8-8-8-15,9-7-2 16,-1-4-2-16,-4 0 2 15,-11 0 2-15,-9 0 2 16,13 0 8-16,-5-4-4 16,12-12-6-16,1-1 1 15,-9-5 0-15,-4-4-1 16,-15-4 2-16,3-2-2 0,-19 1 3 16,-12 1 1-16,-5-7 4 15,1 2 7-15,4 1-4 16,-9-4-7-16,5-2-3 15,0 1-1-15,-8-4 0 16,-9-3 0-16,-7-1 6 16,-4-4 17-16,-8 3 5 15,4 5 8-15,-12-3-2 16,0 2-14-16,0 1-10 16,0-6-5-16,0-4-4 15,0 3 1-15,0-1-1 16,-12 2 1-16,-12 16 2 15,0 11-2-15,5 2 5 16,7 11 6-16,8 1-4 0,-8 3-9 16,12 5-1-16,0 0-2 15,0 0-5-15,-8 3-4 16,-8 31-53-16,-28 7-76 16,24-22-76-16,-3-1-245 15</inkml:trace>
  <inkml:trace contextRef="#ctx0" brushRef="#br0" timeOffset="116337.36">20665 8180 329 0,'0'0'19'15,"0"0"-17"-15,0 0 25 0,0 0 41 16,0 0-28-16,0 0-14 16,0 0 24-16,0 0 15 15,0 0-6-15,0 0-8 16,-56-119 30-16,52 109-13 16,-7-7-18-16,-9 6-28 15,-4 1-11-15,-12-7-7 16,0 8-3-16,-11-4-1 15,-9-2 1-15,-4 6-1 16,1-5 0-16,-9 5 1 16,9 4 2-16,3-8 5 15,8 6 9-15,1 4-7 0,3 0-4 16,-8 3-4-16,-3 0-2 16,-5 0 1-16,4 0-1 15,-7 0 0-15,-5 0 0 16,-11 0 1-1,-5 0 1-15,13 0 2 0,-9 0-3 16,1 0 0-16,15 0-1 16,-3 3-1-16,19 7 1 15,0-5 1-15,5 4-1 16,-5 4 1-16,4-4-1 16,4 5 1-16,-3 0 5 15,7-5-1-15,4 0-4 0,-4 4 0 16,9 1-1-1,-17 2 0-15,8 6-1 0,-8-2 1 16,5 2 0 0,-5-4 1-16,-4 3-1 0,5-1 3 15,7-6 3-15,8 4 4 16,-4 2-4-16,8 2-4 16,1 4-2-16,-9 5 0 15,16 11 1-15,-4 1-1 16,4 6 1-16,-4 4-1 15,8 1 4-15,0 3-4 16,0-3 3-16,1 3-2 16,11-3 0-16,-12-1-1 15,12 2 0-15,0-4 1 0,0-4 0 16,0-2-1-16,0 1-2 16,47 1 0-16,9-2 1 15,-4 0 1-15,-9-3 6 16,25-5-1-1,-16 0-2-15,3 0 7 0,17-6-10 16,-1-2 0-16,9-2-4 16,3 0 1-16,9-5 3 15,-1-3 9-15,-8 0-1 16,-3-4-8-16,-9-6 0 16,1 3 1-16,-5-1-2 15,1-2 1-15,-16 0-1 0,3-1 1 16,17-8 3-16,-1 0-3 15,21 0 0-15,-1 0 3 16,16-8-1-16,9-14 4 16,-21-8-6-16,8-7 2 15,-23 3-1-15,-21 0 4 16,-3 5-1-16,-20-1 1 16,-12 10 12-16,4-7 6 15,-5 3-2-15,9 1-11 16,4-3-3-16,0 3-7 15,7-7 0-15,-7-1 1 16,-12-3-1-16,0-4 0 16,-4-1-2-16,-8-3 2 0,0 4 2 15,-8 1 0 1,3 3 4-16,-3 3 3 0,8 4-7 16,0-1 1-16,-4 1-1 15,-8 3 0-15,0 2 6 16,0-5 6-16,0 3 9 15,0 2 2-15,0-4-9 16,-32 1-4-16,5-4-7 16,-17 1-4-16,0 2 0 15,8-2-1-15,1-3 0 16,7 0 0-16,-4-9 2 16,-4 5 0-16,5-7 2 0,-5 11 4 15,8 9 4 1,-16 2-3-16,20 11-2 0,12 4-2 15,-7-4-2-15,19 9-2 16,-4-4 2-16,4 4-3 16,0 0 0-16,0 0-1 15,0 0-2-15,0 0-4 16,0 6-3-16,-20 35-13 16,-20 3-50-16,8-25-97 15,-15-1-290-15</inkml:trace>
  <inkml:trace contextRef="#ctx0" brushRef="#br0" timeOffset="133954.85">20840 5970 201 0,'0'0'213'16,"0"0"-145"-16,0 0 38 0,0 0 2 15,0 0-3-15,0 0-11 16,0 0-33-16,0 0-9 15,0 0-6-15,0 0-25 16,0 0-15-16,0 0-4 16,0-38 7-16,24 38 2 15,8 11-9-15,-17 19-2 16,9 4 0-16,0 14-1 16,-4 0 0-16,-4 3-3 15,-16-3 4-15,0-2 2 16,0-3-1-16,0-4-1 15,-16-14-1-15,4-1 1 16,0-11 4-16,4-9-1 16,8 1-1-16,0-5 0 0,0 0 5 15,0-13 5-15,0-33 17 16,12-5-17-16,32-4-6 16,-8-5-2-16,7-10-1 15,-3 2-2-15,-8 3 0 16,-8-3-1-16,-12 14-3 15,0 7 3-15,-12 6-2 16,0 9 3-16,0 10-1 16,0 8 14-16,0 7-1 15,0 3 4-15,0 0-7 16,0 4-8-16,0 0-2 16,11 17-8-16,13 26 1 15,8 16 5-15,4 2 2 0,0 11 3 16,-1-3-2-1,9-1 2-15,-8-2-3 0,-20-10 0 16,4-1 0-16,-16-15-1 16,4-2-8-16,-4-11-11 15,-4-7-13-15,11 1-13 16,1-12-21-16,8-8-68 16,-8-1-136-16,12 0-359 15</inkml:trace>
  <inkml:trace contextRef="#ctx0" brushRef="#br0" timeOffset="134456.07">21623 6176 95 0,'0'0'566'16,"0"0"-528"-16,0 0 21 16,0 0 83-16,0 0-61 15,0 0-56-15,103-49-5 16,-23 40-9-16,-17 6 3 0,-7 3-6 16,-20 0 3-16,-17 0 6 15,-19 0-8 1,0 10-7-16,0 19 2 0,0 2-3 15,-23 3 8 1,-33 0 2-16,8-1 6 0,12-8-5 16,17-3-4-16,19-5-6 15,0-5-2-15,0 5 0 16,31-3-5-16,41 6-4 16,19 2 9-16,-7 0 3 15,-5 5-3-15,-27 3-9 16,-20 2 1-16,-28 2-1 15,-4 4-3-15,0 1-11 0,-16-8 14 16,-64 3 8 0,-23 0 1-16,-4-11 5 15,-1 0-3-15,-3-10 0 16,28 1-1-16,23-10 0 0,12-4-1 16,36 0-4-16,12 0-92 15,0 0-183-15</inkml:trace>
  <inkml:trace contextRef="#ctx0" brushRef="#br0" timeOffset="135017.67">20129 6504 390 0,'0'0'78'0,"0"0"36"0,0 0 0 16,0 0-1-16,0 0 1 15,0 0-35-15,0 0-9 16,-24-12 3-16,24 10-3 16,0 2-15-16,0-10-13 15,24 0-19-15,43 1-19 16,9-5-2-16,15 2 7 16,-11 1-4-16,-21 6-5 0,-15-1-1 15,-8 3-5 1,-13 3-16-16,-11-4-1 0,-8 4 3 15,-4 0-8-15,0 0-19 16,0 0-25-16,-4-4-61 16,-19 3-153-16</inkml:trace>
  <inkml:trace contextRef="#ctx0" brushRef="#br0" timeOffset="135258.04">20303 6137 652 0,'0'0'223'0,"0"0"-139"16,0 0 41-16,0 0-71 15,0 0-42-15,0 0-12 16,0-12-8-16,0 53 1 16,0 10 7-16,-7 5 0 15,7 8 0-15,0 1 0 16,0-3-5-16,0-1-7 15,7-12-77-15,5-43-139 16,0-6-118-16</inkml:trace>
  <inkml:trace contextRef="#ctx0" brushRef="#br0" timeOffset="136079.04">21659 5390 438 0,'0'0'147'15,"0"0"-118"-15,0 0 90 16,0 0-34-16,0 0-18 15,0 0-23-15,-72-30-17 16,36 30 13-16,-19 0-5 16,-9 0-14-16,-23 0-9 15,-1 0-3-15,-15 0-1 16,-12 0 0-16,-1 12-2 0,-11 10-2 16,-16 1 9-1,4 11-5-15,-4-7-3 0,4 8 3 16,16 3 9-16,-8 6-5 15,27 5-7-15,9-4-3 16,15 6-2-16,21 0 0 16,11 0-2-16,24 3 2 15,4 6 0-15,9 8-1 16,-1 6 1-16,12 16 1 16,0 12 1-16,0 10-1 15,0 7 1-15,47-3-2 16,33-4-1-16,27-18 1 15,28-17-7-15,8-20 5 16,8-17 1-16,0-18 1 0,24-7 0 16,0-14 12-16,0-1-12 15,-12 0 6-15,-8 0-4 16,-16-18-2-16,-4-16-24 16,-16-12-18-16,-16-10 14 15,-19-16 13-15,-17-15 11 16,-27-18 4-16,-28-7 7 15,-12-12 10-15,0-4 25 16,0 13-14-16,-40 12 0 16,-27 18-6-16,-13 20 5 15,5 14 0-15,-13 27-26 16,-19 24-1-16,0 0-45 0,51 12-213 16,-3 23-465-1</inkml:trace>
  <inkml:trace contextRef="#ctx0" brushRef="#br0" timeOffset="136607.23">19012 6473 392 0,'0'0'240'0,"0"0"-146"16,0 0 63-16,0 0-72 15,0 0-25-15,0 0-17 16,20-51-3-16,-20 51 6 16,0 0-6-16,0 0-6 0,0 0-21 15,-32 0-11 1,-39 13-2-16,-25 22-4 0,-43 16 4 16,-36 5 2-16,-47 17-1 15,-56 6 0-15,-24 11 5 16,-24-6 12-16,12 3 1 15,32-12 6-15,51-7-10 16,44-14-5-16,44-14-3 16,36-11-1-16,28-10-2 15,47-7 2-15,16-9-6 16,16-3 0-16,0 0 0 16,0 0-1-16,0 0-8 15,4 0-14-15,51 0-67 16,-31-9-64-16,12-11-446 15</inkml:trace>
  <inkml:trace contextRef="#ctx0" brushRef="#br0" timeOffset="144683.71">22390 9116 363 0,'0'0'25'16,"0"0"36"-16,0 0 55 15,0 0-6-15,0 0-10 16,0 0-13-16,0 0-12 15,0 0-19-15,0 0-27 0,0-26-21 16,0 26-8 0,0 23 4-16,0 4-4 0,24 1 10 15,-1 0 1 1,25-5-9-16,-12-6-2 0,8-4 0 16,-9-6 6-16,-11-7 3 15,0 0-3-15,0 0 4 16,0 0 8-16,0-5 5 15,-5-14-2-15,-3-6-12 16,4-3-5-16,-8-6-4 16,0-8-1-16,12 4 1 15,-12-1 0-15,0 1 5 0,-12 7-2 16,8 3 0-16,-8 1 3 16,0 13 4-16,4 1 2 15,-4 7 0-15,0 1-7 16,0 5-3-16,0 0-2 15,0 11-6-15,0 29-7 16,0 11 9-16,0 9 4 16,0 4 0-16,0-4 1 15,0 0-1-15,0-3 0 16,31-3 0-16,-7 0 0 16,4-7-2-16,4 2 2 15,-20-6-4-15,0-2 4 16,-12-6-3-16,0-2-6 0,0-6-2 15,0-4 0-15,-44-4 1 16,4-4-8-16,-3-2-5 16,-5-6 15-1,12-2 7-15,-8-5 1 0,9 0-1 16,7 0 3-16,-4 0 1 16,8 0 3-16,4-27 7 15,4-11 6 1,8-10 0-16,4-3 0 0,-3 5 1 15,7 0-8-15,0 14 3 16,0 10-8-16,0 6 1 16,0 13-8-16,0 3-3 15,31 0-11-15,17 0-56 16,-16 0-171-16,-4 0-216 16</inkml:trace>
  <inkml:trace contextRef="#ctx0" brushRef="#br0" timeOffset="145045.14">23268 9391 589 0,'0'0'134'0,"0"0"-32"15,0 0 20-15,0 0-48 16,0 0-35-16,0 0-36 16,0 0-3-16,12 25 0 15,-12 11 13-15,0 0 5 16,0 3 11-16,12 2-2 15,12 0-11-15,-5-5-8 16,5-4-7-16,0-8 0 16,-12-5-1-16,8-2-2 15,-16-15-17-15,-4-2-104 0,0 0-290 16</inkml:trace>
  <inkml:trace contextRef="#ctx0" brushRef="#br0" timeOffset="148254.74">20296 2421 629 0,'0'0'60'16,"0"0"-23"-16,0 0 66 0,0 0-22 16,0 0-49-16,0 0-16 15,0 0-1-15,-4-26 14 16,4 26 1-16,0 0-29 15,0 0-1-15,4 0 4 16,27 7-4-16,13 22-5 16,4 8 3-16,3 3 2 15,-19 3 0-15,4-6-2 16,-24 5-5-16,-12-7-21 16,0-1-12-16,-36-4-6 15,-31-7 13-15,-9-3-13 16,8-3 31-16,25-8 15 15,19-4 0-15,20-1 0 16,4-4 0-16,0 0 0 16,0 0 4-16,0-18 12 0,48-12-16 15,11-4-26-15,21-4 26 16,-21-1 1-16,1 1 0 16,-12-4-1-16,-13 6-22 15,-3-5 22-15,-28 5 1 16,-4 2 9-16,0 2 4 15,0 1 23-15,0 2 33 16,-12-1-31-16,0 12-10 16,12 6 13-16,0 8-18 15,0 1-2-15,0 3-15 0,0 0-7 16,0 0-4 0,0 0 0-16,0 0-7 0,0 0 2 15,-4 14 9-15,4 9 1 16,0 13-1-16,0 4 1 15,0 6-1-15,0-3 2 16,0 6-1-16,4-8-1 16,20 1 1-16,-4-4-1 15,4-7-5-15,8-4-2 16,3-7 6-16,1-3-1 16,-8-8-3-16,4 0 4 15,4-6-6-15,-13-1-17 16,1-2-24-16,0 0-31 0,0 0-12 15,8-2 24-15,-20-10-70 16,11-5-224-16</inkml:trace>
  <inkml:trace contextRef="#ctx0" brushRef="#br0" timeOffset="149010.09">21281 2699 201 0,'0'0'198'0,"0"0"-118"16,0 0 53-16,0 0-16 0,0 0 1 16,0 0-51-16,0 0-57 15,119-46-9-15,-87 46-1 16,4 0-2-16,-8 0-2 16,-5 3-1-16,-3 11 1 15,-8 3-2-15,-12-3-2 16,0 6-6-16,0-2 2 15,0 1 12-15,-8-5 0 16,-8-5 5-16,4-1 3 16,5-3 5-16,7-5-9 15,0 0-2-15,0 0 3 16,0 0-5-16,0 7-4 16,35-1-6-16,9 5 10 0,0 0 7 15,-5 5-2-15,-3 2-4 16,-16 2-1-16,-8 6-4 15,-12-4-3-15,0 0-3 16,0-1 10 0,0-4 1-16,0-4-1 0,0-4 3 15,0 1 1-15,0-5 3 16,-32 0 20-16,-4 0-3 16,-11-1-9-16,-13-4-4 15,-7 0-5-15,3 0-5 16,0 0-2-16,25 0-9 15,15 0-20-15,4 0-17 0,20 0-72 16,0 0-66-16,0-9-248 16</inkml:trace>
  <inkml:trace contextRef="#ctx0" brushRef="#br0" timeOffset="149807.89">21925 2769 419 0,'0'0'62'15,"0"0"-11"-15,0 0 53 16,0 0 0-16,0 0 16 15,0 0-50-15,0-11-21 16,0 11 1-16,0 0-11 16,0 0-20-16,0 0-19 15,0 0-3-15,32 1 3 16,-9 21 5-16,1-2-1 16,-8 6-3-16,-4-4-1 15,-12 1 0-15,0 5 0 16,0-5 0-16,0 5 0 15,-28-5 3-15,-19-1-1 0,3 1 2 16,12-9-2-16,8-5 1 16,20-6-1-16,4-3-2 15,0 0-3-15,0 0-30 16,0 0-75-16,0-11-182 16</inkml:trace>
  <inkml:trace contextRef="#ctx0" brushRef="#br0" timeOffset="150888.67">22414 2281 393 0,'0'0'212'0,"0"0"-165"16,0 0 35-16,0 0-44 15,0 0-15-15,0 0-23 16,35-25 1-16,-11 25 18 16,8 15-11-16,-8 4 0 15,0 1-2-15,-1-1 5 0,1-4 6 16,0-1 0 0,0-9 9-16,-4 2-7 0,-8-7-5 15,4 0-2-15,4 0 10 16,-5 0 6-16,9 0-2 15,-4-17-14-15,-8-5 4 16,12-2-11-16,-12-5-4 16,8 3-1-16,-8-1 7 15,-8 7 15-15,4 2 0 16,-4 1 4-16,-4 7 14 16,0 4-6-16,0 3-1 15,0 0-9-15,0 3-7 0,0-3-6 16,0 3 4-1,0 0-6-15,0 0-4 0,0 0-4 16,0 0 3-16,0 0-4 16,0 0-2-16,7 0-4 15,-3 0-7 1,4 32-9-16,8 9 18 0,4 6 4 16,4 4 1-16,-8-1-1 15,4 1 1-15,12-4-1 16,-17-3 0-16,-7 2 0 15,-8-10-2-15,0 4-1 16,0-3 2-16,0-3-4 16,0 0 2-16,0-8-13 15,0 2-16-15,-19-7-2 16,-5-2 14-16,0-3 10 0,4-3 8 16,4-8 2-1,-4 3 1-15,-4-1-1 16,1-5 1-16,-5-2 6 0,-4 0-2 15,-4 0-2-15,-19 0 2 16,-5-2-4-16,-12-18 1 16,-7-3 0-16,-1-9-2 15,21-4 5-15,11-1 4 16,12-1 15-16,24-1 21 16,12-4-14-16,0 1-3 15,12 8-16-15,36 3 3 16,8 9-3-16,3 4-12 15,9 4-10-15,-9 8-2 16,1-2-64-16,-48 8-131 0,0 0-416 16</inkml:trace>
  <inkml:trace contextRef="#ctx0" brushRef="#br0" timeOffset="151260.82">23232 2690 280 0,'0'0'575'16,"0"0"-511"-16,0 0 8 15,0 0-31-15,0 0-19 16,0 0-14-16,0 0-5 16,84 22 6-16,-76 13-7 15,15 7-2-15,1-2 4 0,0 3 0 16,8 2-2-16,-16-6-2 15,-4-4-1 1,-12-13-51-16,0-22-198 0,0 0-464 16</inkml:trace>
  <inkml:trace contextRef="#ctx0" brushRef="#br0" timeOffset="152341.65">19779 2055 466 0,'0'0'97'0,"0"0"-61"16,0 0 6-16,0 0-13 0,0 0 8 16,0 0-19-1,0 0-1-15,12-18 29 0,-36 22 15 16,-20 31-4-16,5 20 4 15,3 22 10-15,4 25-13 16,20 14 8-16,0 9-24 16,12-1-17-16,0-5-12 15,36-4-13-15,31-11-1 16,5-10-3-16,19-21-1 16,5-14-29-16,7-18-35 15,-63-41-92-15,4 0-223 16</inkml:trace>
  <inkml:trace contextRef="#ctx0" brushRef="#br0" timeOffset="153575.01">23359 1816 331 0,'0'0'120'0,"0"0"-36"0,0 0 38 16,0 0-28-16,0 0 18 15,0 0-42-15,0 0-25 16,0-23 10-16,0 23-8 16,0 0-12-16,0 0-27 15,0 0-8-15,56 9 0 16,8 30 1-16,23 9 3 16,8 13-1-16,13 4 1 15,-5 5-2-15,-12 2 1 16,-19-4-2-16,-5-3 1 15,-31-6-2-15,-24-6-5 16,-12-9 3-16,0-4 2 0,-12-2-1 16,-55-8 3-16,-1-5-1 15,8-2-1-15,13-6-4 16,23-2-46-16,4-8-62 16,20-7-146-16,0 0-429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5:35:1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22263 18037 45 0,'0'0'192'16,"0"0"-146"-16,0 0 1 0,0 0 36 16,0 0 9-1,0 0-19-15,-8-31-12 0,8 28 26 16,0-5-8-16,0 4-3 15,0 4-27-15,0-5-5 16,0 5-4-16,0-3-5 16,0-3-6-16,0-2-6 15,0-9-2-15,0 5-8 16,8-2 1-16,-8 6 4 16,0 2 7-16,0 6-1 15,0 0-7-15,0 0-9 16,0 0-8-16,0 30-5 15,0 19-5-15,0 1 10 16,-20-8 8-16,8-8-7 16,8-15 0-16,-4-4 2 15,8-9-2-15,0-6 0 0,0 0 1 16,0 0 2-16,0 0-2 16,0 0-1-16,20 0 0 15,83-21 3-15,52-27 7 16,44-17-3-16,19-8-5 15,-7 3-1-15,-12 6 0 16,-25 14-2-16,-35 13-1 16,-35 10-1-16,-33 8-15 15,-31 5-48-15,-40 14-113 16,0 0-236-16</inkml:trace>
  <inkml:trace contextRef="#ctx0" brushRef="#br0" timeOffset="17925.79">13949 3442 135 0,'0'0'168'16,"0"0"-112"-16,0 0-13 15,0 0 13-15,0 0 20 16,0 0-34-16,0 0-20 15,0 0 1-15,0 0 10 16,0 0 12-16,0 0-6 16,0 0-11-16,0-60 6 15,0 60 10-15,0 0-5 16,0 0-20-16,0 0-19 0,0 0-4 16,0 20-1-16,0 20 4 15,0-6 1-15,0 1 1 16,0-3-1-16,0-8 3 15,0-7-1-15,0-5-1 16,0-2 0-16,0-3 1 16,0-5-1-16,0 3 1 15,0 1 1-15,0-6 1 16,0 1 5-16,0 3-6 16,0-4 2-16,0 0-3 0,0 0 6 15,0 0 13 1,0 0 24-16,36-13 17 15,20-30 4-15,15-8-47 0,25-9-18 16,19-2 3 0,0-3-4-16,0 0 0 15,-7 10 2-15,-13 4 6 16,-15 15-8-16,-21 8 2 0,-15 11-2 16,-28 17-3-16,-4 0-14 15,-12 0-98-15,0 21-228 16,0-3-250-16</inkml:trace>
  <inkml:trace contextRef="#ctx0" brushRef="#br0" timeOffset="32832.26">2151 9420 242 0,'0'0'140'16,"0"0"-103"-16,0 0 10 16,0 0 24-16,0 0-11 15,0 0-29-15,0 0-16 16,0 0 8-16,0 0 4 15,0 0-20-15,0 0-2 16,-59 0 6-16,59 0-1 16,0 0-1-16,-4 0-1 0,4 0-2 15,0 0 6-15,0 0 3 16,0 0 11 0,0 0 4-16,0 0-4 0,0 0-8 15,0 0-13-15,0 0-1 16,35 0 7-16,37 0-3 15,19 0 0-15,17 0-4 16,23 0 0-16,8 0-2 16,0 2-2-16,-36-2 3 15,-11 0-2-15,-45 0 3 16,-23 0-3-16,-24 0 2 0,0 0 16 16,0 0 8-16,0 0-1 15,0 0-7-15,0 0-10 16,0 0-9-16,0 0-11 15,0 0-64 1,0 0-117-16,-20 0-286 0</inkml:trace>
  <inkml:trace contextRef="#ctx0" brushRef="#br0" timeOffset="33894.8">2894 8395 192 0,'0'0'105'0,"0"0"-60"0,0 0 33 15,0 0 7 1,0 0-14-16,0 0-33 15,0 0 0-15,0-31-7 16,0 31-13-16,0 0-18 0,0 0-2 16,0 7 0-1,0 17 2-15,0 5 17 0,0 0 4 16,0 2-7-16,0-9 0 16,0 5-2-16,0-12-4 15,12-6 2-15,0 0 2 16,-12-6-8-16,0-3 0 15,0 0 4-15,12 0 14 0,-12 0 47 16,0 0-12 0,0 0-27-16,0 0-10 0,0 0-11 15,12 0-6-15,12 0-2 16,12 0-1-16,23-4 1 16,21-32 6-16,27-10 30 15,28-15-24-15,4-10-8 16,-8 2-3-16,8-4-1 15,-12 15 0-15,-31 13-1 16,-17 12 0-16,-43 11 0 16,-12 9 2-16,-24 8-1 15,0 5-1-15,12 0-4 16,-12 0-54-16,0 0-138 16,0 11-124-16,0 0-190 0</inkml:trace>
  <inkml:trace contextRef="#ctx0" brushRef="#br0" timeOffset="40052.1">22366 17696 192 0,'0'0'84'0,"0"0"-48"15,0 0 13-15,0 0 19 16,0 0-20-16,0 0-20 0,0 0-15 15,48-30 0-15,-48 30-1 16,0 0 1-16,0 3 13 16,0 26 10-16,-8 10-1 15,-8 3-5-15,-8 3-6 16,0 11 5-16,4-6-15 16,-4 3-8-16,24-4-2 15,-12-7-2-15,12-6 3 16,-12-10-1-16,12-1-2 15,-11-7-2-15,3 2 2 16,4-3 2-16,4-8 1 0,0-6-2 16,0-3-2-1,0 0 0-15,0 0 4 16,59-3 8-16,33-35 29 16,39-4-38-16,20-6-1 0,20-3-3 15,4-2 2-15,3 2-3 16,-15 0 2-16,-24 8 0 15,-23 7-1-15,-45 12 0 16,-11 4 1-16,-36 8-1 16,-13 5 3-16,-3 5-2 15,-8-3 2-15,0 5 0 16,0 0-1-16,0 0-2 0,0 0-2 16,0 0-5-1,0 0-21-15,0 17-35 0,0-10-52 16,0-2-124-1</inkml:trace>
  <inkml:trace contextRef="#ctx0" brushRef="#br0" timeOffset="57143.99">13703 6430 172 0,'0'0'334'15,"0"0"-244"-15,0 0-47 16,0 0 62-16,0 0 10 15,0 0-34-15,0 0-34 16,0 0-13-16,0 0-3 16,4-20-7-16,-4 20-8 15,0 0 1-15,0 0 7 16,0 0 4-16,0-4-3 16,8-1-15-16,-8 0-5 15,0 1 1-15,4-4-5 16,-4 5 1-16,0 3 4 0,0 0-3 15,0 0 3-15,0 0 1 16,0 0-3-16,-16 34-4 16,-56 24-6-16,-7 12 6 15,-1 10 2-15,9-7-2 16,11-5 2-16,5-8 0 16,7-9-2-16,4-10 1 15,17-8 0-15,3-11-1 16,4-7 1-16,20-7-1 15,-4-2 0-15,4-6-1 16,0 3 1-16,0-3 0 16,0 1-2-16,0-1 1 15,-8 0-5-15,4 0-23 0,-4 0-37 16,4-18-56-16,-4 3-204 16,8-2-360-16</inkml:trace>
  <inkml:trace contextRef="#ctx0" brushRef="#br0" timeOffset="57545.91">13051 6514 477 0,'0'0'158'0,"0"0"-153"15,0 0 41-15,0 0 34 16,0 0-44-16,0 0-18 16,84-22 5-16,-64 22 31 15,3 0-3-15,-7 25-27 16,4 10 19-16,4 16 7 15,0 5-5-15,12 4-13 0,-1 4-14 16,9-6-11-16,-8-10-7 16,12-7 4-16,-17-10-3 15,5-9 0-15,-12-10-1 16,-12-3 0-16,0-5 0 16,0-4-8-16,0 0-55 15,8 0-101-15,-20 0-169 16</inkml:trace>
  <inkml:trace contextRef="#ctx0" brushRef="#br0" timeOffset="57879.08">13949 6894 465 0,'0'0'204'0,"0"0"-181"16,0 0 7-16,0 0-6 15,0 0 28-15,0 0 51 16,0 165-46-16,0-110 3 15,0-4-18-15,0-8-9 0,0-4-22 16,0-8-10 0,0-9 2-16,0-1-3 15,0-12 0-15,0-9-36 16,-35 0-334-16</inkml:trace>
  <inkml:trace contextRef="#ctx0" brushRef="#br0" timeOffset="58643.56">11160 6898 297 0,'0'0'81'0,"0"0"25"16,0 0 21-16,0 0-5 15,0 0-16-15,0 0-32 16,0 3-15-16,24-3 22 15,35 0-39-15,13 0-33 16,11 0-6-16,-15 0-1 0,3 0-2 16,-3 0 1-16,-21 0-1 15,13 0 0-15,-12 2-20 16,-16 11-63-16,-32-7-116 16,0 2-131-16</inkml:trace>
  <inkml:trace contextRef="#ctx0" brushRef="#br0" timeOffset="58846.01">11219 7221 627 0,'0'0'64'0,"0"0"-24"16,0 0 74-16,0 0-41 15,0 0-66-15,0 0-6 16,350 9 3-16,-314-9-4 15,-24 0-15-15,0 0-124 16,-12 0-86-16,0 0-236 16</inkml:trace>
  <inkml:trace contextRef="#ctx0" brushRef="#br0" timeOffset="59564.74">9054 6830 449 0,'0'0'112'0,"0"0"-18"15,0 0 43-15,0 0-16 16,0 0-29-16,0 0-31 16,67-34-41-16,-7 34-17 15,11 0-2-15,9 0 2 16,11 4-2-16,-7 25 0 16,-5 4 2-16,-19 6 0 15,-25 3-2-15,1-2 1 16,-16 3 0-16,-20-1 0 15,0-4 5-15,0 4 1 16,-20-3-1-16,-39-1 3 16,3-5-1-16,-4-8-8 15,1 1 7-15,11-9-4 16,4-9-2-16,17-1 0 0,7-7-1 16,8 2 6-16,12-2 2 15,0 6 0-15,0-6 0 16,0 0-2-16,0 0 4 15,0 0-4-15,12 0 3 16,35 0 0-16,9 0-5 16,4-6-3-16,7-7 2 15,5 3-3-15,7-3-1 0,-7-2 0 16,-13 4-1-16,-11 0 1 16,-24 5-4-16,-12 6-19 15,-12 0-33-15,0 0-20 16,0 0-72-16,-4 0-130 15,-40 0-162-15</inkml:trace>
  <inkml:trace contextRef="#ctx0" brushRef="#br0" timeOffset="59814.07">9169 7167 308 0,'0'0'103'0,"0"0"-51"0,0 0 108 16,0 0-25-16,0 0-47 15,0 0-27-15,115-48 2 16,-20 39-49-16,9-2 1 16,-9 6-12-16,-3 1 4 15,-1 1 2-15,-20 3-9 16,-23 0-15-16,-48 0-245 15,0 0-158-15</inkml:trace>
  <inkml:trace contextRef="#ctx0" brushRef="#br0" timeOffset="60129.23">10266 7167 640 0,'0'0'138'15,"0"0"-103"-15,0 0 33 16,0 0-33-16,0 0-27 15,0 0 8-15,47 193 5 16,-35-133 4-16,-12-4-10 0,8-7-12 16,-4-5-3-16,-4-11-1 15,8-19-16 1,-8-14-194-16,0 0-472 0</inkml:trace>
  <inkml:trace contextRef="#ctx0" brushRef="#br0" timeOffset="67275.31">12876 7493 261 0,'0'0'99'0,"0"0"-66"15,0 0 32-15,0 0 27 16,0 0-6-16,0 0-11 16,0 0-35-16,0 0-6 15,12 0 19-15,0 0-9 16,-12 0-8-16,12 0-8 16,8 0 1-16,32 0-3 15,27 0 0-15,40 0-12 16,40-11-1-16,8-8-9 15,28 5-3-15,4 1-1 0,-13 3 0 16,-11 7-5-16,-12 0-20 16,-44 3-5-16,-39 0 0 15,-44 0-2-15,-24 0-23 16,-12 0-39-16,-12 0-90 16,-60 0-127-16</inkml:trace>
  <inkml:trace contextRef="#ctx0" brushRef="#br0" timeOffset="70163.17">22231 17779 323 0,'0'0'100'16,"0"0"-76"-16,0 0 36 16,0 0 24-16,0 0 9 15,0 0-33-15,0 0 21 16,-12-28 2-16,12 28-24 15,0 0-30-15,0 0-17 16,0 0-6-16,-16 28-6 16,-32 29 2-16,-19 8 14 15,-1 3 13-15,16-5-16 16,21-20-12-16,7-12 3 0,24-9-3 16,0-11 2-16,0-7-2 15,67-4 1-15,53 0 11 16,35-26 35-16,19-17-31 15,21-8-15-15,4-3 1 16,19-3-3-16,-19 3 0 16,-24 6 0-16,-36 9 1 15,-52 10-1-15,-31 12 1 16,-24 7-1-16,-20 10-1 16,-12 0-21-16,0 0-48 15,0 0-157-15,-32 0-229 16</inkml:trace>
  <inkml:trace contextRef="#ctx0" brushRef="#br0" timeOffset="82525">2672 15685 232 0,'0'0'86'0,"0"0"-78"0,0 0 2 16,0 0 31-16,0 0 14 16,0 0-16-16,0 0-2 15,0 0 23-15,0 0-2 16,0 0-2-16,0 0-5 16,0 0-3-16,0 0-2 15,0 0-22-15,0 0-16 16,0 0-7-16,0 0-1 15,0 0 1-15,0 0 5 16,0 0 10-16,0 0 9 0,0 0 2 16,0 0 5-16,0 0 1 15,0 0 3-15,0 0-9 16,24-8-3-16,23-8 4 16,45-2 17-1,15-6-40-15,8 2-5 0,-8 8 1 16,-3-3 2-16,-13 6-2 15,-27 2 1-15,-9 4-2 16,-19-1 0-16,-12 3 1 16,0-5-1-16,-12 8 0 15,-4 0-1-15,-8 0 0 16,0 0-13-16,0 0-51 16,0 0-108-16,0 0-194 15</inkml:trace>
  <inkml:trace contextRef="#ctx0" brushRef="#br0" timeOffset="84656.39">14017 4430 239 0,'0'0'56'0,"0"0"-16"16,0 0 2-16,0 0 21 15,0 0-38-15,0 0-23 16,0 0 4-16,0-8 3 16,0 8 5-16,0 0 20 15,0 0 12-15,0 0 8 16,0 0-3-16,0 0-17 0,0 0-9 15,0 0-4-15,0 0-3 16,0 0 0-16,0 0 5 16,0-1 5-16,0-5-6 15,0 2-4-15,-12 4 2 16,0-5-10-16,4 5-3 16,8 0 2-16,0 0 5 15,0 0 1-15,0 0-3 16,0 0-6-16,0 0 3 15,0-2 6-15,48-4 20 16,19-3 10-16,17 1-31 0,-5 2-9 16,5 1-3-1,-5-3-1-15,-19 8 0 0,-12 0-1 16,-5 0 0 0,-7 0-3-16,-36 0-62 0,0 0-194 15</inkml:trace>
  <inkml:trace contextRef="#ctx0" brushRef="#br0" timeOffset="93345.03">12237 4565 147 0,'0'0'17'0,"0"0"-15"15,0 0-2-15,0 0 43 16,0 0 17-16,0 0-6 16,0 0-11-16,-96-31 6 15,84 29 13-15,12-4-23 16,0 4-10-16,0 2-6 0,0-2-5 16,0 2-8-16,0-5 0 15,0 3 9-15,0-1 0 16,0-1 6-1,0 0 3-15,-8 3-5 0,4-7-5 16,4 8-9-16,-8-1 0 16,5 1-5-16,3 0-1 15,-8 0-1-15,8 0-2 16,0 0 2-16,0 0 3 16,0 0 3-16,0 0 22 15,0 0 13-15,0 0-8 16,19-4-17-16,41-5-17 15,23 1-2-15,45 1 1 16,23 5-2-16,24 2-9 16,31 0-3-16,-3 0 14 0,7 0 6 15,-11 0 0-15,-24 0-6 16,-28 0 5-16,-52 0-5 16,-35 0 3-16,-28 0 3 15,-20 0 6-15,-12 0 5 16,0 0-8-16,0 0-4 15,0 0-5-15,0 0 0 16,0 0-28-16,0 0-124 16,0 0-197-16</inkml:trace>
  <inkml:trace contextRef="#ctx0" brushRef="#br0" timeOffset="99244.77">2358 9536 284 0,'0'0'123'0,"0"0"-70"15,0 0 7-15,0 0 26 16,0 0 13-16,0 0-7 15,0 0 7-15,0 0-29 16,0-24-13-16,0 24-21 16,0 0-16-16,0 0-12 0,0 0-6 15,0 0-2-15,0 0-2 16,0 0 0-16,0 0-2 16,0-4 4-1,24-2 4-15,35-3 5 0,21-1 12 16,23 1-10-16,4 1-7 15,-15 5-3-15,-21 3-1 16,-23 0 0-16,-12 0-1 16,-24 0-3-16,-12 0-1 15,0 0 1-15,0 0 1 16,0 0-5-16,0 0-3 16,-16 0 6-16,-52 0 5 15,-3 0 12-15,-45 13-8 16,1 4-2-16,-12 2-2 15,-4-6-1-15,4-2-1 0,31-3 1 16,5-8 1-16,47 0 0 16,28 0 0-16,16 0 5 15,0 0-1-15,0 0-4 16,60-19-11-16,47-6 11 16,28 1 1-16,-4 5 0 15,9 4 0-15,-25 2-1 16,-32 6 3-16,-47 1-1 0,-16 6-1 15,-20 0 5-15,0 0 1 16,0 0-7-16,-20 0-2 16,-40 0 2-1,-19 0 13-15,-24 6-11 16,-5 12 0-16,5-4-2 0,-4-2 1 16,-1 2-1-16,5-6 3 15,32-1-3 1,15-2 0-16,32-5 2 0,24 0-2 15,0 0-3-15,36 0-23 16,59 0 17-16,40 0 9 16,32-15 6-16,20 1-5 15,0-3 0-15,-16 5 2 16,-40 2 3-16,-52 7-1 0,-55 3-5 16,-24 0 0-16,0 0-7 15,-83 0 7-15,-45 0 2 16,-42 23 7-16,-17-4-4 15,0 3-4-15,12-7 1 16,20 2-2-16,40-8 2 16,47-4-1-16,41 0-1 15,27-5-4-15,0 0-16 16,27 0-6-16,65 0 26 16,35 0 10-16,4 0-3 15,4-10 1-15,-16-2 1 16,-15-2 10-16,-45 8 5 15,-11 4-15-15,-36 2-4 16,-12 0-5-16,0 0-3 0,0 0 0 16,0 0-16-16,0 0-34 15,0 0-73-15,0 0-318 16</inkml:trace>
  <inkml:trace contextRef="#ctx0" brushRef="#br0" timeOffset="100517.27">5147 7423 219 0,'0'0'106'16,"0"0"-92"-16,0 0 38 15,0 0 24-15,0 0-7 16,0 0-21-16,0 0-21 16,8-12 11-16,-8 10 15 15,0-4-22-15,0 1-11 16,0-1 3-16,0-1-2 16,0 3-3-16,0-2-16 0,0 3-1 15,0 2 1 1,0-4-2-16,-12 2-10 0,-19 3 9 15,-17 0 1-15,-8 0-2 16,-15 8 2-16,-13 23 0 16,-11 7 1-16,4 5-1 15,31 5 0-15,16 6-3 16,20-3-5-16,24 2 2 16,0-4 3-16,0-8-1 15,68-8 7-15,15-6-5 16,9-8 4-16,-9-4 5 15,-15-6 0-15,-21-6-1 0,-19 2-4 16,-16-5-2-16,-4 0 2 16,4 0 0-16,12-8-2 15,-12-25-26 1,24-16 16-16,-5-8-13 16,5-7 13-16,0 4 10 15,-12 5 0-15,0 4 9 0,-24 12 6 16,0 5 19-16,0 5-8 15,0 3-3-15,0 4-6 16,0 2-17-16,-12 7-2 16,-12 4-9-16,0 3-6 15,4 6-10-15,-4 0-38 16,20 0-76-16,-4 0-143 16</inkml:trace>
  <inkml:trace contextRef="#ctx0" brushRef="#br0" timeOffset="101624.23">8271 8555 240 0,'0'0'10'0,"0"0"-2"16,0 0 43-16,0 0 26 16,0 0 14-16,0 0 0 15,0 0-23-15,47-62 2 16,-47 53-4-16,0 3-23 0,0 0 4 16,0-1-5-16,0-2-26 15,0-1-12-15,-35 5 5 16,-1-4-2-16,4-4-6 15,-8 6-1-15,-15 0 2 16,-5 4-2-16,-7 3 1 16,-5 0-1-16,5 0 1 15,-9 0-1-15,-3 13 3 16,7 33-3-16,-19 14 4 16,11 17 0-16,9 19-4 15,11 11 13-15,28 4-13 16,32 2-1-16,0-10 1 15,32-9 2-15,59-16-2 16,17-18 10-16,23-22-4 0,4-20-1 16,-16-18 3-16,-4 0-3 15,-11-13 5-15,-17-35-3 16,5-17-1-16,-1-18 9 16,-12-11 6-16,-3-13 10 15,-20 3-13-15,-21 3-3 16,-23 2 0-16,-12 9-2 15,0 4 5-15,0 6 4 16,-24 16-1-16,-31 12-21 16,-29 21-7-16,-43 14-42 15,56 17-168-15,-21 0-512 16</inkml:trace>
  <inkml:trace contextRef="#ctx0" brushRef="#br0" timeOffset="104386.78">16842 4393 285 0,'0'0'56'16,"0"0"-45"-16,0 0 47 15,0 0 7-15,0 0-7 16,0 0-25-16,0 0-3 15,-16 0 50-15,16 0 23 16,0 0-18-16,0 0-35 16,0 0-17-16,0 0 4 15,4 0-17-15,32 0-20 16,12-1 3-16,19-7 4 0,13 3-2 16,3-3 0-1,13 7 2-15,-17-3-1 0,1 4 6 16,-29-4-4-1,-19 3-1-15,-8 1-3 0,-4-6-1 16,-20 6-1-16,0 0 6 16,0 0-2-16,0 0-6 15,0 0-1-15,0 0-23 16,0 0-97-16,0 0-162 16</inkml:trace>
  <inkml:trace contextRef="#ctx0" brushRef="#br0" timeOffset="106190.56">7679 9681 356 0,'0'0'200'16,"0"0"-136"-16,0 0 9 16,0 0 31-16,0 0 2 15,0 0-45-15,0 0-5 16,8-104-14-16,39 75-3 16,25 3-15-16,7-8-9 15,37 3-7-15,27 3-8 16,39 0-2-16,-110 21-74 0,19-3-302 15</inkml:trace>
  <inkml:trace contextRef="#ctx0" brushRef="#br0" timeOffset="110909.01">14088 4413 262 0,'0'0'166'15,"0"0"-132"-15,0 0-19 0,0 0 26 16,0 0-13-16,0 0-17 15,12 0-2-15,-12 2 0 16,0 4 2-16,0-5 0 16,0 3 2-16,0 0-2 15,0-4 0-15,0 2 3 16,0-2 1-16,0 0-1 16,0 0 1-16,0 0-8 0,0 3-2 15,0-3-1 1,0 0 3-16,0 0 1 15,0 0 2-15,0 0 4 16,0 0 18-16,0 0 33 0,0 0 13 16,0 0-20-16,0 0-8 15,0 0-10-15,36 0-9 16,20 0-26-16,7-5-2 16,5-3-2-16,-1 1 1 15,-7 5-2-15,-24 2 2 16,-12 0-2-16,-16 0 1 15,-8 0 0-15,0 0-1 16,0 0-1-16,0 0-2 16,0 0-2-16,0 0 2 15,0 0 3-15,0 0 0 0,0 0-5 16,0 0-29 0,0 8-146-16,-8-7-165 0</inkml:trace>
  <inkml:trace contextRef="#ctx0" brushRef="#br0" timeOffset="114174.56">2870 15506 51 0,'0'0'275'16,"0"0"-148"-16,0 0 5 16,0 0-6-16,0 0-23 15,0 0-20-15,0 0-35 16,-8-29-13-16,8 29-12 15,-4 0 0-15,-3 0-10 16,-5 0-1-16,8 0-3 16,-4-4 1-16,8 4 9 15,0-1 3-15,0-4-3 16,0 2-4-16,0-2 1 16,0-9-12-16,31-1-4 15,29-3-6-15,24-3-6 16,-5 11-1-16,24-9 1 15,-31 15 9-15,-13-3-1 16,-15 4 6-16,-28 3-2 0,-8 0 2 16,-8 0-2-16,0 0-4 15,0 0-6-15,0 0-4 16,-44 0 12-16,-27 13 2 16,-21 7 8-16,-15-6-7 15,12-5 0-15,-5 5 3 16,17-10-2-16,11 7 0 15,5-3-1-15,7-4-1 16,24 3 0-16,13-4 0 16,11-3-2-16,12 4-9 0,0-4-14 15,0 0-22-15,16 0 26 16,51 0 21-16,17 0 6 16,7-14 1-1,4-1 0-15,-15 3-5 0,-13 6 1 16,-31-2 2-16,-24 8-4 15,-12 0-1-15,0 0 0 16,0 0-4-16,-12 0-17 16,-67 17 21-16,-29 14 6 15,-19 1 2-15,8-4-8 16,16-5 0-16,23-14-4 16,33-7 10-16,23-2-5 15,12 0 1-15,12 0 6 0,0 0 13 16,0 0-2-1,59 0-3-15,21-18-12 0,27-4-1 16,20 2-3-16,-7 1 1 16,-5 4 5-16,-32 8 2 15,-39 3-2 1,-20 4-5-16,-24 0-1 16,0 0-8-16,0 0-23 15,0 11-12-15,0 14-27 0,0-7-85 16,0-12-128-16</inkml:trace>
  <inkml:trace contextRef="#ctx0" brushRef="#br0" timeOffset="115881.9">5318 13750 212 0,'0'0'27'0,"0"0"-26"16,0 0 49-16,0 0 20 16,0 0-33-16,0 0 25 15,0 0 50-15,4-34-16 16,-4 26-20-16,0 7-24 16,0-2-5-16,0-2 3 15,0 5-15-15,0 0-18 16,0 0-15-16,0 0-2 15,0 0 0-15,-36 0 7 0,-11 0-7 16,3 0 0 0,-4 0-1-16,1 28 1 0,-13 3-2 15,4 12 2-15,-3 14-2 16,11 7 0-16,16 6-9 16,16-5 6-1,16 0-2-15,0-9 2 0,0-2 1 16,36-3 4-16,12-6 2 15,23-4-1-15,-3-7 1 16,0-8-2-16,-9-12-3 16,-11-3 3-16,0-11-32 15,-13 0 13-15,-3 0 5 0,-16-11 6 16,-8-20 2-16,-8-12 6 16,0-12 9-16,0-4 36 15,0-6 3-15,0 5-18 16,0 5-14-16,0 4-10 15,0 7-6-15,0 1-6 16,0 8 3-16,0 11-14 16,0 4 12-16,0 11-16 15,0 0-44-15,12 1-72 16,-12 8-66-16,0 0-121 16</inkml:trace>
  <inkml:trace contextRef="#ctx0" brushRef="#br0" timeOffset="117281.69">8096 14388 347 0,'0'0'196'16,"0"0"-162"-16,0 0 10 15,0 0 40-15,0 0 3 16,0 0 1-16,0 0-33 15,12-87-16-15,-12 87-17 0,0 13-19 16,0 33 2 0,0 5 24-16,-12 1-16 0,12-8-3 15,0-12-4-15,0-9 3 16,0-10 0-16,0-6 1 16,0-7 2-16,12 0 24 15,32 0 23-15,7-9-9 16,29-20-23-16,11-8-13 15,28 1-9-15,8-10 3 16,24-14-3-16,12-5 0 16,-12-11-4-16,-8-1 2 15,-15 14-3-15,-33 12-14 0,-27 15-37 16,-13 22-36-16,-55 14-98 16,0 0-464-16</inkml:trace>
  <inkml:trace contextRef="#ctx0" brushRef="#br0" timeOffset="120494.38">17144 4582 24 0,'0'0'179'0,"0"0"-117"0,0 0-14 15,0 0-38-15,0 0-3 16,0 0-7-16,0 0 0 16,-151 0 5-16,139 0 7 15,0 0 6-15,1 0-2 16,11 0 5-16,0 0 7 16,-12 0 18-16,12 0 15 15,0 0-6-15,0 0-11 16,-12-6-2-16,0-2-39 15,-12-1-3-15,-8 4 0 16,8-3 3-16,8 7-3 16,4-5 4-16,5 6 5 15,7 0 13-15,0 0 6 0,0 0-3 16,0 0 3-16,0 0-5 16,0 0-3-16,0-2 23 15,7-1-26-15,45-5-5 16,16 4-11-16,47-1 0 15,24 3-1-15,36-1 0 16,16 3-1-16,15 0 2 16,-27 0-1-16,-28 0 1 15,-36 0 0-15,-23 0-2 16,-33 5 1-16,-11 2 0 16,-12-5 0-16,-12 4-1 15,-5-4 0-15,-3-2 1 16,4 3 1-16,-8-3 1 15,12 0-2-15,-24 0 4 16,0 0-3-16,0 0 0 16,0 2-1-16,0 5-13 0,0-7-189 15,0 3-243-15</inkml:trace>
  <inkml:trace contextRef="#ctx0" brushRef="#br0" timeOffset="126765.84">12654 4392 255 0,'0'0'84'0,"0"0"-54"16,0 0 15-16,0 0 17 15,0 0 0-15,0 0-31 16,0 0-14-16,0 0 6 16,36-21 3-16,-36 21-19 15,0 0-7-15,12 0-1 16,0 0 1-16,7 0 0 15,17 0 2-15,12 0 2 16,11 4-1-16,37 2 2 16,27-6-5-16,8 0 16 15,32 0-10-15,12 0-2 0,24 0-1 16,-13 0 10-16,-23 0 25 16,-12 0 0-1,-43 0-18-15,-17 0-11 0,-19 0-4 16,-29 3-2-16,-15 2 1 15,-16-2-4-15,-12-3 10 16,0 1 21-16,0 4-3 16,0-2-12-16,0-3-16 15,0 3-3-15,0 4-20 16,0 4-74-16,-4-3-49 16,-28-3-99-16</inkml:trace>
  <inkml:trace contextRef="#ctx0" brushRef="#br0" timeOffset="129283.32">13087 4398 221 0,'0'0'50'0,"0"0"-47"16,0 0 10 0,0 0 33-16,0 0-2 15,0 0-6-15,0 0 23 16,-48 0 31-16,48 0-8 0,0 0-24 16,0 0-11-16,0 0-1 15,0 0-9-15,0 0-18 16,0 0-21-16,0 0-1 15,24 0 1-15,44-6 4 16,27-5-2-16,32-4 23 16,12-1-14-16,-11-1 9 15,-21 8 0-15,-28 4-14 0,-31 5-6 16,-24 0-12-16,-20 0-82 16,-4 9-63-16,0 4-81 15</inkml:trace>
  <inkml:trace contextRef="#ctx0" brushRef="#br0" timeOffset="134795.57">21551 4472 244 0,'0'0'36'0,"0"0"-31"16,0 0 1-16,0 0 52 15,0 0 35-15,0 0 20 16,0 0-18-16,0 0-3 16,-12-8-23-16,12 8-12 15,0 0-2-15,0 0-8 16,0 0-5-16,0 0-16 16,0 0-13-16,0 0-7 15,0 0 2-15,0 0-3 16,72-3 12-16,67-6-3 0,60-4-8 15,43-4-5 1,16 1 0-16,13 2-1 0,-5 1-8 16,0 0 0-16,-32 2-1 15,-59 6 4-15,-55 5 3 16,-61 0 2-16,-39 0-2 16,-20 0-7-16,0 0-9 15,-12 12-43-15,-36 1-110 16,5-4-228-16</inkml:trace>
  <inkml:trace contextRef="#ctx0" brushRef="#br0" timeOffset="136640.28">6041 13450 104 0,'0'0'280'0,"0"0"-201"16,0 0-8-16,0 0 44 15,0 0-33-15,0 0-41 16,0 0 19-16,140-159 19 15,-125 147-21-15,-7 4 1 16,-8 5-21-16,0 3-10 16,0 0-28-16,0 54-8 15,0 39 8-15,-23 24 18 16,-9-6-1-16,8-18-13 16,24-33 1-16,0-24-2 0,0-10 7 15,0-20 3-15,36-6 19 16,35 0 24-16,44-24-21 15,36-37-13-15,36-19-19 16,20-7-2-16,7-2-2 16,5 7 1-16,-20 14-19 15,-24 25-24-15,-13 21-60 16,-138 22-85-16,0 0-278 16</inkml:trace>
  <inkml:trace contextRef="#ctx0" brushRef="#br0" timeOffset="137356.37">8303 14562 361 0,'0'0'131'16,"0"0"-87"-16,0 0 58 0,0 0 9 15,0 0 13 1,0 0-41-16,0 0-31 16,-44-51-12-16,44 51-22 15,-12 0-18-15,-12 3 0 0,0 27 1 16,-19 2 8-1,-5 5 0-15,0-6-4 0,12-6-3 16,5-3 0-16,15-7 2 16,8-6 8-16,8-4 3 15,0-5-1-15,0 0-9 16,0 0 2-16,103 0 11 0,60-47 38 16,95-27-30-16,56-26-21 15,48-20 0-15,-12-1-1 16,-37 10 1-16,-46 21-5 15,-88 27-4-15,-52 25-12 16,-32 16-30-16,-27 22-57 16,-68 0-165-16,0 0-197 15</inkml:trace>
  <inkml:trace contextRef="#ctx0" brushRef="#br0" timeOffset="142121.97">18507 3691 286 0,'0'0'196'0,"0"0"-125"15,0 0-11-15,0 0 23 16,0 0 12-16,0 0-10 16,0 0-31-16,0 0-9 0,48-107 12 15,-36 103-19-15,-12 4-26 16,0 0-9-16,12 0 9 15,-12 0-2-15,0 0-9 16,0 0-1-16,8 0-2 16,-8 6-2-16,4 23 1 15,-4 3 3-15,0 7 2 16,0-7 4-16,0-2-2 16,0-10-1-16,0-8-1 15,0-6 0-15,0-2-1 16,0-4 2-16,8 0 4 15,-8 0-1-15,0 0 3 16,0 0-8-16,4 1 1 16,4-1-2-16,8 6 1 0,15-6-1 15,17 0 16-15,43-7 24 16,29-44 7-16,43-19-18 16,23-10-3-16,-23-5-3 15,-20 3-4-15,-31 11 4 16,-37 14-13-16,-19 21-4 15,-25 17-6-15,-27 6 0 16,-4 8-10-16,0 5-23 16,0 5-61-16,0 17-61 15,0 12-151-15</inkml:trace>
  <inkml:trace contextRef="#ctx0" brushRef="#br0" timeOffset="143415.82">11883 5197 110 0,'0'0'287'15,"0"0"-227"-15,0 0-24 16,0 0 5 0,0 0-16-16,0 0 1 0,0 0-1 15,-8-13 11-15,8 13 34 16,0 0 6-16,0 0-1 15,0-5-20-15,0 4-22 16,0 1-16-16,0 0-15 16,36 0 21-16,31 0-12 15,49 0 13-15,47 0-9 16,51 0-3-16,52 0 4 0,24 0 14 16,16 0 1-16,4 6 6 15,-27 7-9-15,-5-2-13 16,-32 2-2-16,-23-5-8 15,-49-8-3-15,-34 0 1 16,-25 0-1-16,-44 0-2 16,-11 0 1-16,-28 0-1 15,-28 0 0-15,-4 0-3 16,0 0-6-16,0 0-9 16,0 9-60-16,0-4-129 15,-4 2-187-15</inkml:trace>
  <inkml:trace contextRef="#ctx0" brushRef="#br0" timeOffset="159553.76">5239 17981 240 0,'0'0'116'0,"0"0"-84"16,0 0 32-16,0 0 20 15,0 0-22-15,0 0-30 0,-44 0-15 16,28 0 8-16,4 0 8 15,-8 2-11-15,8 1-5 16,12 2 15 0,-11-5 16-16,7 0 2 0,-4 0-7 15,-16 0-8-15,12 0 3 16,-12 0 1-16,0 0-11 16,-8 0-15-16,-7 0-8 0,-5 0-4 15,-16 2 0-15,29 0 0 16,7 3-1-16,12-5 2 15,12 0 0 1,0 0 4-16,0 0 27 0,0 0 18 16,24 0 6-16,19 0-49 15,37 0-3-15,7 0-5 16,1 0 15-16,7 0-7 16,-4 0-8-16,-19 0 6 15,-1 3-3 1,-15 4-1-16,-16-3-1 0,-8-4 0 15,-9 0 0-15,-11 0 2 16,-12 0 3-16,0 0 8 16,0 0 10-16,0 0-5 15,0 0-8-15,0 0-10 16,0 0-1-16,0 0-2 0,0 3-5 16,0 12-7-16,0 4-36 15,0-15-94-15,0 7-201 16</inkml:trace>
  <inkml:trace contextRef="#ctx0" brushRef="#br0" timeOffset="161727.93">7790 17986 221 0,'0'0'51'16,"0"0"-45"-16,0 0 34 16,0 0 14-16,0 0-16 15,0 0 11-15,0 0 26 16,167 14 1-16,-131-14-22 15,-1 6-11-15,-3-2-6 16,-8 0-5-16,12 5-7 16,0-8-13-16,-1 7-10 0,9-6 1 15,4-2 3 1,31 3 5-16,-7-3 22 0,19 0-6 16,-19 4-6-16,11-1-5 15,-11-1-5 1,-17 6-1-16,13-7 1 15,-9 7-2-15,-11-3-2 0,0 1-7 16,-5-3 0 0,-7 5 1-16,12-1-1 0,8-7 1 15,3 4-1-15,1-3 0 16,11-1 0-16,-3 3 3 16,11-3-2-16,-19 0-1 15,0 0 4-15,-5 0 4 16,-7 0 8-16,-12 0-1 0,-13 0-2 15,13 0-5 1,-4 0-6-16,-4 0-2 0,4 0 0 16,3 0 1-16,1 0-2 15,-12 0 1-15,12 0 0 16,-4 0 0-16,-5 6 1 16,17-2-1-16,-8-4 0 15,8 4 1-15,3-1 0 16,-11-1-1-16,12-2 0 15,-1 0 2-15,-3 0-2 16,-8 0 1-16,0 0 2 16,7 0 0-16,5 0 6 15,0 0-3-15,-1 0-2 16,1 0-3-16,-4 0 0 0,4 0-1 16,-1 0 0-16,9-5 0 15,-8-4 1-15,-13 1-1 16,13 7-2-16,-4-7 2 15,-5 3-1-15,5-1 1 16,12 3 0-16,-9-3 0 16,5 4 0-16,4-3 0 15,-9-1 0-15,9 2 0 16,4-3 0-16,-17 0 0 16,5 2 0-16,0-3 1 15,-1 1 0-15,9 4-1 16,-8-5 0-16,-1 5-1 15,1 0 1-15,12 3 0 16,-5 0 1-16,13-5-1 16,-5 5 0-16,-7-2 0 15,4-5 0-15,-1 2-1 0,9-3 2 16,-1-1 0-16,-3-3-1 16,-8 2-1-16,-1 1 1 15,-7-1 0-15,-12 5 1 16,0-5-1-16,7 3 0 15,-7 1 2-15,12-5-2 16,-1 7 0-16,9-6-1 16,4 1 1-16,-1-2-2 0,9 9 2 15,-5 2 0-15,5-4-1 16,-12 4-1-16,-5 0 1 16,-7 0 1-16,-8 0-2 15,-5 0 1 1,5 0 0-16,0 0 0 15,0 0 0-15,11 0 0 0,9 0 1 16,-8 0 1-16,-12 0 0 16,11 0 0-16,-23 0-1 15,0 0 0-15,-4 0 0 16,-8 0 0-16,4 0-2 16,3 0-2-16,-7 0 3 15,12 6 1-15,8 5 1 16,-8-5 0-16,4 0 0 15,3 5 0-15,-7 0-2 0,-12 6-1 16,12 1-9-16,0-2 5 16,-12 1 2-16,0-7-1 15,-4-2 5-15,-4-3 0 16,4 0 0-16,-8-5 2 16,0 0-1-16,0 0 2 15,0 0 2-15,0 0 4 16,0 2 5-16,0-2 0 15,0 0-2-15,0 0-12 16,0 0-4-16,-12 0-20 16,0 0-177-16,-8 0-319 15</inkml:trace>
  <inkml:trace contextRef="#ctx0" brushRef="#br0" timeOffset="162423.07">14216 18074 246 0,'0'0'62'0,"0"0"-18"16,0 0 68-16,0 0 6 15,0 0-31-15,0 0-14 16,0 0 6-16,-60-37 34 16,60 37-35-16,0 0-24 15,0 0-19-15,0 0-22 0,0 0-8 16,0 0-5-1,0 0-1-15,0 0 0 0,0 0 0 16,0 0-3 0,0-3 0-16,0 3 0 0,0 0 1 15,0 0 0-15,0 0 1 16,0 0 2-16,0 0 0 16,0 0-1-16,0 0-40 15,0-2-77-15,0-2-80 16,0 0-88-16</inkml:trace>
  <inkml:trace contextRef="#ctx0" brushRef="#br0" timeOffset="166245.57">14057 17995 171 0,'0'0'57'0,"0"0"-34"0,0 0 48 15,0 0 23-15,0 0 12 16,0 0-22-16,0 0-9 16,0-23-12-16,0 23-8 15,0 0-14-15,0 0-8 16,0 0-12-16,0 0-2 15,0 0-3-15,0 0-9 16,0 0 0-16,0 0 12 16,-4-3 2-16,-16 3 2 15,4-5-9-15,-4 0-8 0,16 1 2 16,-4 1 0-16,8 1 9 16,0 2-2-16,0 0 1 15,44 0-3-15,39 0-10 16,48 0 12-1,5 0-1-15,-5 0-2 0,-16 5-7 16,-8 4 1-16,-27 0-1 16,-45-1-4-16,-3-6 1 15,-28 1-2-15,-4-3-1 16,0 0 0-16,0 0 0 16,0 0-1-16,-47 0 2 15,-1 7 0-15,-24 0 8 16,-7 3-7-16,-17-6-1 15,-7-3-4-15,-4-1 3 0,-4 0-1 16,3 0-2-16,29 0 3 16,-5-1-1-16,49-10 0 15,11 3 0-15,24 8 2 16,0-2 1-16,0 2-1 16,4 0-11-16,51-2-2 15,17 2 13-15,-5 0 10 16,1-5-8-16,-8 5 2 15,-21 0-2-15,-7-3 1 16,4 3-2-16,-24 0 2 16,-12 0-3-16,0 0-2 15,0 0-60-15,-48 0-266 16</inkml:trace>
  <inkml:trace contextRef="#ctx0" brushRef="#br0" timeOffset="169637.52">7782 15687 221 0,'0'0'142'16,"0"0"-53"-16,0 0 46 15,0 0-16-15,0 0-45 16,0 0-29-16,0 0 0 16,-12-30 7-16,12 30 0 15,-4 0-8-15,-16 0-8 0,-16-1-9 16,5-4-4-16,-9 2-20 16,-4 3-1-16,8 0-1 15,13-2 0-15,23 2 0 16,0-3 2-16,0-4 1 15,0-3 13-15,71-2 9 16,44-5-26-16,24 6 5 16,16-1 2-16,-4-1-5 15,8 6-2-15,-27 5-5 0,-5-6-5 16,-8 5 7-16,-40-1 2 16,-31 2-8-16,-28 2-26 15,-16 0 0-15,-4-3 28 16,0-1 7-1,0 0 4-15,-4 3 4 0,-52 1 0 16,1 0 0-16,-21 0-3 16,-11 0-5-16,-9 0 1 15,-23 14 1-15,-20 3-2 16,-12-5 0-16,0 0 0 16,24-4-2-16,20-8 1 0,35 0 2 15,16 0-1 1,45 0 0-16,11 0 0 0,0 0 2 15,0 0-2 1,55 0-9-16,41 0 4 0,19-11 5 16,12 2 2-16,4-2 1 15,8 8-2-15,-12-8-1 16,-7 2 2-16,-17 5-2 16,-44-1 1-16,-15 0 1 15,-40 5 5-15,-4 0-3 16,0 0-2-16,-24 0-2 15,-67 0 2-15,-28 0 3 16,-8 10-3-16,-5-1 2 16,-3 6-1-16,16-12-1 15,24 3-1-15,15-1-1 0,44-5 1 16,25 0 3-16,11 0-3 16,0 0 3-16,0 0-4 15,23 0-7-15,57 0-5 16,27 0 12-16,12 0 4 15,20 0-4-15,8 0 4 16,-15 0-3-16,-17 0 2 16,-32-5-1-16,-35-2 3 15,-24 5-2-15,-16 2 4 16,-8 0-5-16,0 0-1 0,-24 0-1 16,-67 0-2-1,-13 0 2-15,-15 3 2 0,-20 8-2 16,12-2 0-1,8-1 0-15,3-5 1 16,45-3 0-16,27 0-1 16,40 0 1-16,4 0 0 0,0 0-1 15,24 0-6-15,47 0-1 16,25 0 7-16,19 0 11 16,12-3-6-16,-8-5 1 15,-15 7-1-15,-13-4 4 16,-43 2-2-16,-24 3-1 15,-24 0 2-15,0 0-8 16,0 0-3-16,-68 0-9 16,-15 3-3-16,-1 11 5 15,5-2-19-15,7-1-21 0,48-11-51 16,12 0-151 0</inkml:trace>
  <inkml:trace contextRef="#ctx0" brushRef="#br0" timeOffset="174924.8">13389 5323 115 0,'0'0'0'16,"0"0"-11"-16,0 0-33 15,0 0 13-15,0 0 5 16</inkml:trace>
  <inkml:trace contextRef="#ctx0" brushRef="#br0" timeOffset="176319.22">13286 5349 110 0,'0'0'166'0,"0"0"-140"0,0 0-20 16,0 0 11-1,0 0 34-15,0 0 24 16,12 0 22-16,-12 0 13 0,0 0 4 16,0 0 24-16,0 0-48 15,0 0-27-15,0 0-14 16,0 0-20-16,0 0-12 15,0 0-9-15,0 0-3 16,0 0-2-16,0 0 2 16,0 0 3-16,0 0-2 15,0 0-1-15,8 0 0 16,15 0 6-16,25 0 0 16,44 0 4-16,27 0 18 15,32 0-18-15,16 0-2 16,4 0-4-16,7 0-7 15,-19 0 2-15,-28 0-3 16,-39 0-1-16,-44 0 3 0,-37 0-3 16,-11 0 0-1,0 0-2-15,0 0 1 0,-11 0-6 16,-49 0 7-16,16 0 8 16,8 0-8-16,9 0-1 15,27 9-10-15,0-7-38 16,0 1-81-16,0-3-231 15,0 0-268-15</inkml:trace>
  <inkml:trace contextRef="#ctx0" brushRef="#br0" timeOffset="177692.25">17645 2841 315 0,'0'0'89'16,"0"0"-73"-16,0 0 44 16,0 0 33-16,0 0 4 15,0 0-26-15,0 0-20 16,-44-51 12-16,40 45-2 15,-16 3-34-15,9 2-17 16,-17 1-5-16,-28 0-2 16,-15 0-3-16,-21 10-1 15,1 27 1-15,7 14 1 16,17 11 3-16,3 17 13 16,20 12-6-16,9 8-3 0,27 2-8 15,8-9 0-15,8-12-2 16,83-17 2-16,48-22-2 15,16-21-2-15,52-20 4 16,3 0 3-16,-7-44 3 16,-16-24-2-16,-48-14-3 15,-48-12 7-15,-31-6 4 16,-40 12 12-16,-20 9-9 16,0 15-6-16,-44 17-7 15,0 12-2-15,-3 15-27 16,7 7-17-16,20 13-116 15,8 0-161-15</inkml:trace>
  <inkml:trace contextRef="#ctx0" brushRef="#br0" timeOffset="182186.83">16663 5148 313 0,'0'0'46'15,"0"0"-15"-15,0 0 64 16,0 0 11-16,0 0-19 15,0 0-15-15,0 0 10 16,-19-2 4-16,19-3-25 16,-4 5-24-16,-16 0-17 0,-4 0-6 15,0 0-9 1,-12 0-3-16,5 0-2 0,15 0 1 16,8 0 2-1,8 0-1-15,0 0 6 0,0 0 3 16,0 0 8-16,0 0 11 15,0 0-5-15,0 0-8 16,0-2-9-16,43-4 5 16,5 0-7-16,0 3-3 15,11-5-3-15,1 6 1 16,-4-7 0-16,11 6-1 16,-15-4-2-16,-8 2 0 0,-1 3-6 15,-19 2 5-15,-20 0 1 16,-4 0 2-16,0 0 0 15,0 0-1-15,0 0-3 16,-16 0-7-16,-28 0 9 16,1 0 2-16,3 0 4 15,4 0-2-15,4 2 2 16,-3 5-2-16,11 1-1 16,-8-3 0-16,16 1-1 15,8-3 0-15,8 2-1 16,0-5-3-16,0 3-5 15,0 3-5-15,44-3 9 16,35-3 5-16,-3 3 8 16,3-3-2-16,-7 0-1 15,-28 0-3-15,-21 0 0 16,-23 0-1-16,0 0 2 0,0 7-1 16,0 0-2-16,-67 5-9 15,-17 1 9-15,1-4 0 16,15 3 8-16,21-10-4 15,35 5 2-15,12-3-2 16,0-4 0-16,0 0 0 16,0 0-1-16,0 6 2 15,24-3 8-15,31 6-1 16,-15-4 2-16,8 3-7 16,-16 6-7-16,-21 5 0 15,-11-1-20-15,0-12-150 16,-23-3-524-16</inkml:trace>
  <inkml:trace contextRef="#ctx0" brushRef="#br0" timeOffset="184138.91">13834 5453 307 0,'0'0'68'0,"0"0"-51"16,0 0 81-16,0 0 28 15,0 0-28-15,0 0-21 16,0 0-11 0,-40 3 1-16,40-3-11 0,0 0-23 15,0 0-10-15,0 0 0 16,0 0 7-16,12 0 6 16,72 0-20-16,31 0-8 15,28-20 6-15,8 6-6 16,-20 5-8-16,-31 1 0 15,-49 3 1-15,-31 5 1 16,-20 0-1-16,0 0-1 0,-115 0-11 16,-28 9-23-16,-40 18 34 15,8-1 0-15,24-1-8 16,32-7 7-16,28-5-1 16,31-3 2-16,36-5 0 15,24-4 0-15,0-1 0 16,0 0-6-16,36 0-17 15,35 0-5-15,9-16 28 16,15 2 4-16,9-7 0 16,3 3-2-16,8 4-1 15,0-6 0-15,5 2-1 16,-17-1 2-16,-24 8-1 16,-27 5 1-16,-32 1-1 15,-20 5 6-15,0 0 15 0,0 0 0 16,0 0-22-16,-32 0 0 15,4 0 0-15,20 0 6 16,4 0-2-16,4 0-4 16,0 0 0-16,0 0-8 15,0 11-16-15,28-4-69 16,-16-7-141-16,-12 0-326 16</inkml:trace>
  <inkml:trace contextRef="#ctx0" brushRef="#br0" timeOffset="186795.36">2882 14952 233 0,'0'0'106'15,"0"0"-63"-15,0 0 32 16,0 0 10-16,0 0 9 16,139-184-1-16,-127 162-14 15,0-4 5-15,0 4-37 16,0 2 0-16,0 2-9 15,-12 5-16-15,12 1-19 16,-12-1-3-16,12 0-1 0,0-1-10 16,0 1-3-1,0-4 9-15,0-3 5 16,-1 2 13-16,1-2 9 0,0 1 1 16,-12 4-7-16,0 5 2 15,0 1-6-15,0 6-1 16,-12 3-7-16,-47 0 7 15,-9 0 1-15,-27 29-1 16,-24 30-5-16,-5 20-2 16,5 31 6-16,36 10 16 15,23 5 5-15,16-2-7 16,44-8 1-16,0-19-10 16,60-13-13-16,55-18-2 15,60-25-3-15,36-25-3 16,7-15 2-16,9-26-2 15,-21-40-7-15,-19-16 0 16,-32-7-3-16,-51-11-1 0,-45 7-2 16,-39 3-15-1,-20 5-28-15,-24 8 19 0,-79 7 29 16,-28 15 12-16,-4 11-15 16,15 7 17-16,17 14 0 15,32-6-5-15,59 21-83 16,12-1-271-16</inkml:trace>
  <inkml:trace contextRef="#ctx0" brushRef="#br0" timeOffset="188508.18">17387 5405 428 0,'0'0'76'16,"500"12"-48"-16,-277-12 54 15,-8 0-19-15,-21 0-5 16,-19-4-22-16,-36-9-17 15,-32 3-2-15,-39 3 10 16,-32-4-11-16,-24 10-2 16,-12 1-4-16,0 0-10 15,0 0-14-15,-8 6-77 16,-20 2-159-16</inkml:trace>
  <inkml:trace contextRef="#ctx0" brushRef="#br0" timeOffset="190073.54">20955 5483 337 0,'0'0'333'0,"0"0"-296"0,0 0-19 16,0 0 71-16,0 0 17 15,0 0-41-15,0 0-30 16,-20 0 2-1,52 0 0-15,28-1-23 0,55-19-9 16,52-2 15-16,67 5 18 16,68 7-3-16,56-1-13 15,27 9-20-15,-11-6 1 16,-44 6 0-16,-40 2 1 16,-60-5 1-16,-51 5 2 15,-44 0-3-15,-51 0-4 16,-49 7 0-16,-35 15-40 15,0-13-119-15,-55-1-327 0</inkml:trace>
  <inkml:trace contextRef="#ctx0" brushRef="#br0" timeOffset="193441.86">12074 3392 204 0,'0'0'206'0,"0"0"-157"15,0 0 10-15,0 0 20 0,0 0-13 16,0 0-17-1,0 0-16-15,35-50 11 0,-35 39 28 16,0 0-29-16,0 1-24 16,0 4-1-16,-11 3 0 15,-41 3-11-15,-28 0-3 16,-11 27-2-16,-4 27-4 16,11 15 4-16,-7 5-4 15,31 7 4-15,13 1 1 16,15-1 8-16,32-8-4 15,0-2 1-15,0-11-8 16,35-16 2-16,21-9-4 16,-8-15 2-16,19-7-1 15,-3-9 1-15,4-4 19 16,-1 0-8-16,5 0-3 0,7 0-6 16,5-9-2-16,11-16 0 15,0-9-2-15,-3-12 2 16,-13-7-9-16,-19-10 4 15,-17-6 5-15,-27-7 3 16,-16-7 12-16,0-3 8 16,0 11-1-16,-16 5-16 15,-27 15 10-15,7 14-8 16,4 4-3-16,8 11-4 16,8 11 3-16,-3-2-4 0,15 11-6 15,-16 6-7-15,-4 0-13 16,-12 0-70-16,16 0-171 15,4 0-186 1</inkml:trace>
  <inkml:trace contextRef="#ctx0" brushRef="#br0" timeOffset="195986.51">12396 4696 48 0,'0'0'259'16,"0"0"-203"-16,0 0-7 15,0 0 49-15,0 0 10 16,0 0-13-16,0 0-49 16,-8-31-21-16,8 25 4 0,0 4-5 15,0-1-1-15,0-3 19 16,0-1-7-16,0-1-18 16,8-6-8-16,4 1-6 15,-1-3 0-15,-11 3 0 16,0 1 0-16,0 1 3 15,0 2 11-15,0-2-10 16,0 1-2-16,0-2 3 16,0 4 2-16,-23 4-2 15,-9-2-7-15,-4-2 0 0,0 5-1 16,-7 3-1 0,-5 0 1-16,-12 0 0 15,5 0 0-15,-5 0 0 16,0 11 0-16,1 27-2 15,-1 15 2-15,5 12-1 16,7 23 0-16,24 12 1 0,12 7 7 16,12 2 2-16,0-6-6 15,0-8 0-15,48-13-3 16,11-14-2-16,21-17 1 16,-20-21 0-16,19-9 0 15,-4-20-2-15,13-1 1 16,7 0 2-16,13-37 0 15,-5-14 13-15,12-15-1 0,-8-9-7 16,-15-12 3 0,-21 0-5-16,-3-2-2 0,-28-1 2 15,-28 8 15-15,-12 0 5 16,0 10-10-16,0 1 5 16,-28 1 6-16,-20 7-13 15,-8 6 10-15,9 2 11 16,11 15-9-16,4 16-5 15,20 7-3-15,8 17-12 16,-16 0-3-16,-3 0-14 16,-1 20-107-16,4 1-322 15</inkml:trace>
  <inkml:trace contextRef="#ctx0" brushRef="#br0" timeOffset="198687.14">13866 14587 395 0,'0'0'87'16,"0"0"-31"-16,0 0 62 16,0 0-16-16,0 0-1 15,0 0-29-15,0 0-21 0,-8 0 6 16,8-3-5-16,0 3-12 15,0 0-4-15,0-2-7 16,48-5-6 0,51-3-8-16,20 3-1 0,20 3-12 15,-23 4-2-15,-33 0 0 16,-27 0 0-16,-29 33 0 16,-27 15-6-16,0 8 1 15,-59 14 1-15,-48 3 4 16,-9-4 2-16,1-5 1 0,24-9 0 15,7-8-3-15,25-10 2 16,11-7-1 0,12-9 1-16,16-9-1 15,8-4-1-15,8-8 0 0,4 0 1 16,0 0-1-16,0 0 5 16,0 0-5-16,0 0 0 15,0 0 5-15,24 0-5 16,36 0 3-16,11 0 2 15,33 0 0-15,11-13-2 16,-8-4 4-16,12 6-5 16,-15-7 0-16,-21 4 3 15,-27 2-3-15,-12 6 0 16,-29-2-4-16,-15 5 0 16,0 3 1-16,0 0-27 0,0 0-51 15,-59 0-79 1,23 0-108-16,-8-3-89 0</inkml:trace>
  <inkml:trace contextRef="#ctx0" brushRef="#br0" timeOffset="198922.06">13751 14925 234 0,'0'0'367'15,"0"0"-273"-15,0 0-21 0,0 0 36 16,0 0-34 0,0 0-24-16,139-9-20 0,-12 4-13 15,-8 2-8 1,-12 3-4-16,-15 0-6 0,-25 0 0 16,-19 0-5-16,-24 0-88 15,-24 0-193-15,0 0-174 16</inkml:trace>
  <inkml:trace contextRef="#ctx0" brushRef="#br0" timeOffset="199518.59">14728 15044 418 0,'0'0'146'16,"0"0"-118"-16,0 0 72 15,0 0-7-15,0 0-20 16,0 0-47-16,24-3-11 16,-20 3 7-16,-4 15-10 0,8 25-3 15,-8 15 50-15,0 9 2 16,0 1-11-16,0 3-12 15,0-12-28-15,0-1-3 16,12-11-5-16,-8-15-2 16,16-9 0-16,4-17-2 15,-1-3-37-15,1 0-105 16,-12-3-233-16</inkml:trace>
  <inkml:trace contextRef="#ctx0" brushRef="#br0" timeOffset="199869.17">15094 14964 638 0,'0'0'119'0,"0"0"-89"15,0 0 94-15,0 0-37 16,0 0-7-16,0 0-34 16,12-42-13-16,20 36-8 15,3 6-9-15,9 0-7 0,4 0 2 16,-1 0 6-16,1 0-4 15,8 0-9-15,-21 0-4 16,5 0 0-16,4 0-23 16,-8 0-72-16,-28 0-194 15,-8-13-165-15</inkml:trace>
  <inkml:trace contextRef="#ctx0" brushRef="#br0" timeOffset="200457.62">15479 14432 606 0,'0'0'127'16,"0"0"-120"-16,0 0 4 0,0 0 73 15,0 0 5-15,0 0-55 16,-186-153-23-16,138 135 35 15,-12-2 1-15,-11 6-30 16,-9-1-10-16,-15 10 11 16,-20 5 1-16,-24 0-5 15,-16 0-8-15,-16 29-3 0,4 7-1 16,4 13 1 0,0 2 10-16,0 2 5 0,4 15-3 15,-8 1 2-15,28 7-5 16,12 14-4-16,24 3 5 15,27 16-13-15,20 5 5 16,56 2 4-16,0 3-3 16,56-3-5-16,87-5 5 15,56-5-2-15,47-11 8 16,44-17-1-16,36-12-9 16,12-25 1-16,0-24 0 15,-12-17 0-15,-24 0 5 16,-20-14 7-16,-16-37-1 15,-40-17-11-15,-43-23-3 0,-52-25-3 16,-51-23 2 0,-32-12-1-16,-48-12 2 0,0 9 4 15,-36 11 1-15,-60 15 23 16,-19 27 3-16,12 18-16 16,7 19 13-16,17 23-15 15,19 13-13-15,25 19-9 16,27 5-50-16,8 4-58 15,0 0-100-15,0 0-328 16</inkml:trace>
  <inkml:trace contextRef="#ctx0" brushRef="#br0" timeOffset="201487.87">22390 14296 524 0,'0'0'227'0,"0"0"-135"0,0 0 62 15,0 0-35-15,0 0-37 16,0 0-23-16,-60-9-19 16,60 9-9-16,0 0-15 15,0 0-15-15,12 0-1 16,64 0 0-16,35 2 0 15,8 18 3-15,0 5-3 16,-15 6-2-16,-25 6 2 16,-31 10 0-16,-36 6-3 15,-12 10-1-15,-24 5 0 16,-72-6-1-16,-15-2 5 0,0-9 0 16,0-9 2-1,3-9-1-15,25-6-1 0,-9-10 0 16,37-7 0-16,15-3 3 15,20-7-1-15,20 0 4 16,0 0-2-16,0 0 3 16,0 0 4-16,32 0 3 15,28-17 7-15,7 0-15 16,-3 0 5-16,-9 5-4 16,1-2-5-16,-16 6-2 0,-8 2 3 15,-9-2-2 1,-11 8-2-16,-8-3 1 0,4 3-1 15,-8-2-4 1,12 2-21-16,0-4-58 16,-12-2-42-16,0-3-64 15,0 0-130-15,0-1-181 0</inkml:trace>
  <inkml:trace contextRef="#ctx0" brushRef="#br0" timeOffset="201693.77">22263 14627 635 0,'0'0'312'0,"0"0"-263"15,0 0 48-15,0 0-57 0,0 0-23 16,0 0-9 0,361-9-7-16,-258 9 2 0,5 0-3 15,-5 4 0-15,-8 1-45 16,-83 1-141-16,-12-6-199 15</inkml:trace>
  <inkml:trace contextRef="#ctx0" brushRef="#br0" timeOffset="202386.97">22195 15041 470 0,'0'0'129'0,"0"0"-129"0,0 0 20 16,0 0 24-16,0 0 68 15,0 0-44-15,-60 45 11 16,60-45-8 0,0 0-8-16,0 0-21 0,8 0 7 15,68 0 1-15,27 0-13 16,12 0-18-16,5 0-14 15,-29 0-4-15,4 0-1 16,-27 0-2-16,-12 0 2 16,-17 0-13-16,5 0-51 15,-44 0-134-15,0 0-280 0</inkml:trace>
  <inkml:trace contextRef="#ctx0" brushRef="#br0" timeOffset="202738.03">22998 15065 298 0,'0'0'513'0,"0"0"-468"16,0 0-27-16,0 0-1 15,0 0-8-15,0 0-2 0,151 109 5 16,-151-77 32 0,0 2 16-16,-8 0-18 0,-40-6-6 15,-4-6 22 1,9-2-2-16,11-6-17 0,16-4-19 16,4 3-4-16,4-10 2 15,8 4-4-15,0 1-8 16,0-6 0-16,32-2 1 15,51 0 1-15,21 0 3 16,27-11-11 0,-4-28-28-16,-12-10-77 0,-79 26-84 15,-12-5-403-15</inkml:trace>
  <inkml:trace contextRef="#ctx0" brushRef="#br0" timeOffset="203028.09">23860 14777 586 0,'0'0'191'0,"0"0"-82"15,0 0 52-15,0 0-44 16,0 0-25-16,0 0-34 0,48-35-17 15,23 25-21 1,21 6-14-16,-1 0-5 16,-8 0-1-16,-15 4 0 15,-20 0-1-15,-20 0-4 0,-21 0-16 16,-7 0-56-16,0 0-79 16,0 0-85-16,-35 0-118 15</inkml:trace>
  <inkml:trace contextRef="#ctx0" brushRef="#br0" timeOffset="203253.52">24102 14545 771 0,'0'-9'168'16,"0"9"-58"-16,0 0 6 0,0 0-65 15,0 8-40-15,0 24-6 16,-8 19-4-1,5 8 11-15,-29 4 1 0,8 7-6 16,4-4-7-16,-4-9 0 16,0-6-8-16,8-12-79 15,8-39-207-15,8 0-229 16</inkml:trace>
  <inkml:trace contextRef="#ctx0" brushRef="#br0" timeOffset="203853.92">24698 14043 607 0,'0'0'173'15,"0"0"-151"-15,0 0 95 16,0 0-31-16,-357-97-13 16,226 83-49-16,-32 4-16 15,-24 3 8-15,12 7 13 0,-12 0-15 16,13 5 5-16,-13 38 15 15,-12 20-6-15,-12 28-11 16,-11 30 4-16,-9 24-12 16,13 21-2-16,27 0-5 15,32-2-2-15,40-7 9 16,63-7-8-16,33-12 9 16,23-12-1-16,35-15 2 15,92-16-7-15,60-17 2 16,44-19 1-16,51-20 1 15,28-17-5-15,28-22-3 16,-9 0 0-16,1-24-2 0,-40-38-5 16,-47-12 2-1,-33-32 0-15,-47-30 5 0,-24-28-21 16,-11-28-6 0,-21-16 17-16,-16 3 9 0,-31 7 1 15,-48 31 10-15,-12 27-1 16,0 37 6-16,-60 30 2 15,-7 23 6-15,7 22-17 16,-12 24-6-16,-19 4-29 16,59 0-101-16,-8 22-298 15</inkml:trace>
  <inkml:trace contextRef="#ctx0" brushRef="#br0" timeOffset="205855.48">11851 3675 220 0,'0'0'0'0,"0"0"-169"16,0 0 169-16,0 0 76 15,0 0 26-15,0 0-43 16,0 0-12-16,115-100 50 16,-115 83 33-16,0 4-44 15,0 4-27 1,0-2-6-16,0 7-4 0,0-6 2 16,0 1-17-16,0-1 2 15,0 0-8-15,-23 1 1 16,-21 6-10-16,-28 3-12 15,-7 3 4-15,-17 53-9 16,5 30-1-16,8 25 3 16,23 11 1-16,36 0 13 15,24-6-15-15,0-2 13 16,36-12-13-16,71-23-1 16,32-28-2-16,32-31 0 0,32-20-7 15,19-8-29 1,21-44-15-16,23-16-37 0,-31-8 36 15,-13-5 47-15,-35 0 0 16,-12 7-4-16,-151 47-202 16,7 12-303-16</inkml:trace>
  <inkml:trace contextRef="#ctx0" brushRef="#br0" timeOffset="206618.51">17705 2895 284 0,'0'0'150'15,"0"0"-131"-15,0 0 56 0,0 0 40 16,0 0 24 0,0 0-24-16,0 0-72 0,-12-72 1 15,-24 59 1 1,-12 4-19-16,-35 6-10 0,-21 3-14 16,-35 0-2-16,0 9-1 15,8 33 1-15,8 11 4 16,28 7 3-16,47 11 4 15,28 6 1-15,20 16-3 16,0 5-9-16,68 1-2 16,47-7 2-16,16-9 4 15,20-11-4-15,12-11-3 16,8-6 3-16,4-16-24 16,3-17-19-16,9-18-28 0,0-4-30 15,-12-31 24 1,-36-40-1-16,-32-19 42 0,-51-13 8 15,-32-8 4-15,-24 17 24 16,0 24 9-16,-48 24-9 16,12 46-44-1,12 0-214-15</inkml:trace>
  <inkml:trace contextRef="#ctx0" brushRef="#br0" timeOffset="208498.45">16453 14738 352 0,'0'0'131'16,"0"0"-16"-16,0 0-1 0,0 0-8 15,0 0-6 1,0 0-43-16,0 0-16 0,-8-69 13 16,-4 60-19-16,12-7-2 15,-12-6-4-15,12-5 13 16,0-14 2-16,0-2-8 16,24-6-2-16,32-8-22 15,15 3-5-15,1-5-2 16,11 5-4-16,4 6 0 15,1 8-1-15,15 3-2 16,1-1 1-16,23-6 1 16,12-12 0-16,16-4-1 15,8-3 1-15,0 2 0 16,11 8 0-16,-11 5-1 16,-12 12 1-16,4 2 0 0,4 2 0 15,8 1 1-15,20-3-2 16,12 3 0-16,7-6-1 15,-7 8-3-15,-24 3-9 16,0-1 9-16,-24 9 5 16,-8 2 0-16,-8 4 2 15,-16 4-2-15,0 6 0 16,-19 2-1-16,-13 0-1 16,-11 0 1-16,-1 0-6 15,5 0 7-15,-1 13 0 16,4 1-1-16,-3 6 2 15,-9 6-3-15,1 3 3 16,0 12-3-16,-5 9 0 16,17 5 2-16,-5 6 0 15,16-2 0-15,-15-6-1 16,-9-10 1-16,-11-6 0 0,-16-6 0 16,-9-10-2-16,-11 7 2 15,-4-4 0-15,4 6 0 16,-8 12 0-16,16 7 0 15,3 7 0-15,-11 1 0 16,32-1 0-16,-16-7 0 16,-5-9 0-16,-3-11 2 0,0-2-4 15,-16-5 2-15,4 1 0 16,-4-3 1-16,4 1-1 16,-5 1 1-16,9-2 0 15,-16-3-1-15,4-8 1 16,0 2-2-16,-12-9 1 15,12-2 0-15,-12 0 2 16,0 0-2-16,0 0 3 16,0 0-3-16,0-17-37 15,0-2-166-15,0-4-531 16</inkml:trace>
  <inkml:trace contextRef="#ctx0" brushRef="#br0" timeOffset="208903.3">22600 13942 369 0,'0'0'353'0,"0"0"-254"15,0 0 38-15,0 0-38 16,0 0-27-16,0 0-39 15,-35-33-28-15,46 33 0 16,25 25 5-16,24 4 0 16,-1 2-7-16,-3 1-3 15,0-4 1-15,-9 4 0 16,-23-2-1-16,-24-2 0 16,0 6-2-16,0 5 0 0,-79 7 1 15,-29 5 2-15,-19 4-1 16,-12-2 16-16,12-2-4 15,20 0-3-15,11-13-3 16,17-1 3-16,23-9-3 16,9-5-3-16,-1 0 2 15,4-9-5-15,-3-1 0 16,-13-3-8-16,-8-10-64 16,45 0-147-16,7 0-356 15</inkml:trace>
  <inkml:trace contextRef="#ctx0" brushRef="#br0" timeOffset="209555.11">21007 12651 594 0,'0'0'218'15,"0"0"-174"-15,0 0 69 16,0 0-20-16,0 0-14 16,0 0-34-16,0 0 9 15,20-175 1-15,-40 158-13 16,-8-2-28-16,-16 4-10 16,-15 15 6-16,-25 0-4 15,-31 17-6-15,12 41 0 16,-1 11-2-16,29 8 2 15,7 6 0-15,44-2 7 16,17-15-6-16,7-9 4 0,0-13-5 16,43-18-1-16,29-16 1 15,19-10 0-15,24 0 3 16,1-32 12-16,-17-26-14 16,-12-12-1-16,-27-8-21 15,-24 5 11-15,-12 12 4 16,-12 24 0-16,-12 15 6 15,0 13 3-15,0 5 9 16,0 4 4-16,0 0-1 16,19 0-15-16,-3 31-14 15,16 20 0-15,-4 5 14 16,16 8 1-16,3-4 7 16,-3-9-8-16,-4-7-9 15,-8-11-66-15,-32-33-87 0,0 0-342 16</inkml:trace>
  <inkml:trace contextRef="#ctx0" brushRef="#br0" timeOffset="211124.47">12678 3777 164 0,'0'0'166'16,"0"0"-166"-16,0 0 0 15,0 0 6-15,0 0 31 16,0 0 14-16,-68-55-10 16,68 36 9-16,20-4 44 15,-4 0-34-15,4 1-1 16,-20 0-4-16,0-2 7 15,0 2-21-15,0-2-41 16,0-3-4-16,0 5 4 0,-24 6 20 16,-24 3 2-16,-31 12-4 15,-17 1-8-15,-31 0-6 16,-12 21-1-16,-12 30 0 16,8 22 4-16,8 4 7 15,28 14 3-15,39-3 8 16,40-1-4-16,28-3-3 15,0-4 13-15,60-8-28 16,35-12 3-16,21-11 3 16,3-13-8-16,20-7 9 15,0-16-8-15,-12-9 3 16,12-4 1-16,-32 0-3 16,-15-35 0-16,-21-19 4 15,-11-16 0-15,-12-5 2 0,-16 5 25 16,-21 12 42-16,-11 16-26 15,12 24-3-15,-12 8-8 16,20 7-21-16,8 3-18 16,32 0-20-16,31 3-83 15,-43 11-102-15,11-2-195 16</inkml:trace>
  <inkml:trace contextRef="#ctx0" brushRef="#br0" timeOffset="212226.56">22449 2841 352 0,'0'0'0'0,"0"0"0"16,0 0 20-16,0 0 29 15,0 0 19-15,0 0 4 16,0 0 27-16,12-171 13 16,-24 158 4-16,-8 4-50 15,-7 8-15-15,-5 1-15 16,-8 0-21-16,-16 0-10 0,1 0-4 15,-5 0-1 1,13 10 1-16,-9 12 0 0,4 6 3 16,-15 8 0-1,19 11 7-15,-8 8 9 0,21 9-7 16,-1 0 7-16,24-3-15 16,12 1-5-16,0-5-2 15,95-3 0-15,44-13 2 16,44-7 0-16,28-15-4 15,11-10-33-15,-11-9-43 16,-12 0-18-16,-36-6 48 16,-44-35 50-16,-28-10 5 0,-31-12-1 15,-17-10-4 1,-31-1-2-16,-12-5 1 0,0 10 2 16,0 9-1-16,0 16 2 15,-19 12 23-15,7 15 3 16,12 12 2-16,0 5-14 15,0 0-16 1,0 0-13-16,0 20-109 0,0-1-73 16,0-4-143-16</inkml:trace>
  <inkml:trace contextRef="#ctx0" brushRef="#br0" timeOffset="212938.17">23884 3717 354 0,'0'0'289'0,"0"0"-275"0,0 0 42 15,0 0 65-15,0 0 2 16,0 0-47-16,0 0-32 16,20-77 18-16,-40 64-22 15,-24 1-30-15,-15 3-3 16,-25 1-4-16,-7 8 1 16,-17 0-3-16,-7 0 2 15,0 22 0-15,8 15-3 16,11 1 6-16,17 13-4 15,7 5 0-15,13 12-2 0,15 1 0 16,20 4 0-16,12-5 2 16,12-3-2-1,0-10 1-15,48-7-2 16,35-6 1-16,33-17-9 0,23-9-7 16,16-14-8-16,15-2-30 15,-3 0-17-15,-4-23 26 16,-12-26 15-16,-24-12 27 15,-31-4 3-15,-41-12 5 16,-31 0 17-16,-24-2 25 16,0 10 12-16,0 9 0 15,-35 9-16-15,-1 17-20 0,12 12-5 16,4 13-3-16,16 6-2 16,-4 3-13-16,-8 0-16 15,-8 0-37-15,5 15-150 16,-5-6-184-16</inkml:trace>
  <inkml:trace contextRef="#ctx0" brushRef="#br0" timeOffset="214143.47">21611 12921 577 0,'0'0'126'0,"0"0"-116"16,0 0 82-16,0 0 27 15,0 0-67-15,0 0-46 0,0 0 9 16,12 80 44-16,-12-40-9 15,0-7-33-15,0-2-12 16,0-16 0-16,0-1-3 16,0-5 3-16,0-9-4 15,-4 0-1-15,-28 0-13 16,8-26-61-16,12 1-95 16,0-3-284-16</inkml:trace>
  <inkml:trace contextRef="#ctx0" brushRef="#br0" timeOffset="-214737.34">21893 11971 619 0,'0'0'286'16,"0"0"-256"0,0 0 25-16,0 0 32 0,0 0-40 15,0 0-34-15,79 97 0 16,-79-20 18-16,0-2 1 15,8 5-8-15,16-4-11 16,0-12-3-16,0-11 5 16,0-15-9-16,-12-13 0 15,-12-16-5-15,0-5 0 16,0-4 0-16,0 0 3 16,0 0-2-16,0-5 13 15,0-23 3-15,-12-4-16 16,12-13-1-16,0-6-2 0,0-6-15 15,36 3 5 1,31 3-5-16,-7 15 1 0,-13 14 5 16,9 20 10-16,-8 2-4 15,-1 0 3-15,1 12 1 16,-12 32 3-16,-16 14-3 16,-16 7 0-16,-4 2 4 15,0-6 1-15,0-7 1 16,-40-14 5-16,-28-11-6 15,9-7-1-15,-9-13 0 16,1-1 9-16,19-8-7 16,8 0-6-16,16 0-16 15,5-14-82-15,19-9-145 16,0-3-624-16</inkml:trace>
  <inkml:trace contextRef="#ctx0" brushRef="#br0" timeOffset="-211952.05">12070 4829 73 0,'0'0'131'0,"0"0"-99"16,0 0-8-16,0 0 60 16,0 0-4-16,0 0-12 15,0 0 1-15,187-87 18 16,-184 84 0-16,-3 3-16 16,0 0 10-16,0 0-24 15,0 0-22-15,0 0-12 16,0 0-3-16,0-1 11 15,0-4 11-15,0-8-4 0,0-6-11 16,0 0-18-16,0-4-6 16,0 9-3-16,0-3 0 15,0 12 8-15,0-2 2 16,0 1 2-16,0 6 0 16,-3 0 2-16,-45 0-7 15,-20 0-4-15,-35 44 8 16,-16 18-10-16,-8 9 0 15,19 8 2-15,21 4-2 16,23-4 1-16,29 0-1 16,35-7 2-16,0-4-3 15,15-12 0-15,77-10-2 0,47-18 4 16,12-11 1-16,24-11-3 16,15-6 0-16,-3 0-3 15,-12-6 3-15,-28-28-13 16,-40-9-9-16,-15-22 17 15,-44-9 0-15,-13-16 1 16,-35-4 4 0,0 9 0-16,-55 3 11 0,-21 14 1 15,-3 19 13-15,35 21 2 16,16 16-16-16,20 12-2 16,8 0-9-16,0 0-2 15,72 0-45-15,-17 0-147 16,25 0-311-16</inkml:trace>
  <inkml:trace contextRef="#ctx0" brushRef="#br0" timeOffset="-211009.86">17307 2780 23 0,'0'0'326'0,"0"0"-289"0,0 0 36 16,0 0 42-1,0 0-49-15,0 0-31 0,-198-8-8 16,150 17 4-16,-24 17 24 16,-7 8-9-16,-5 8 30 15,5 15-12-15,7 16-11 16,17 10 29-16,7 5-42 16,36 8-24-16,0-2-5 0,12-3-8 15,0-3 2 1,60-15-5-16,31-19-4 0,24-16 4 15,29-19 5 1,30-19-2-16,25 0 6 0,8-34-6 16,-21-33-3-16,-11-16-5 15,-24-19 1-15,-39-9 4 16,-37 2 0-16,-51 14-3 16,-24 29-4-16,0 15 7 15,-32 19 0-15,-16 18 13 16,1 6 11-16,-9 8-19 15,8 0-5-15,5 18-8 16,19 22-15-16,12 7-94 16,12-24-163-16,0 1-257 15</inkml:trace>
  <inkml:trace contextRef="#ctx0" brushRef="#br0" timeOffset="-210242.91">17995 5417 216 0,'0'0'340'0,"0"0"-232"15,0 0 41-15,0 0 28 16,0 0-40-16,0 0-45 16,0 0-33-16,-44-23 4 15,44 21-17-15,8 0-15 16,40-8-9-16,23 1-10 15,32-4-3-15,52-4-6 16,32 3-3-16,20-3-4 0,27-3-14 16,-23-4-57-1,-28-2-67-15,-159 15-154 0,-24-2-479 16</inkml:trace>
  <inkml:trace contextRef="#ctx0" brushRef="#br0" timeOffset="-207176.3">23101 15841 329 0,'0'0'204'0,"0"0"-135"15,0 0-4-15,0 0-10 16,0 0 3-16,0 0-26 16,0 0-18-16,60-111 6 15,-48 98 30-15,-1 4 9 16,1 3-13-16,-4 6 25 15,-8 0-18-15,0 0-20 16,0 0-13-16,0 0-13 16,0 0-6-16,0 28-1 15,-31 27 0-15,-25 14 20 16,-16 18 5-16,-11 5-4 16,-1 5 2-16,-7 3-13 15,-12 0-3-15,-12 1 1 16,-5-7 0-16,1-4-3 0,-16-5 1 15,8-2 1 1,-16-5 1-16,28-5-4 0,-5 0 1 16,5-5 13-16,8-5 9 15,-8-3-6-15,-13-9-6 16,1-1-12-16,-12 1 1 16,-12 0-2-16,-4 0 0 15,-8-5 0-15,0 5-2 16,0-6-1-16,8 4-1 15,4-13 2-15,0-8-2 16,12-1 1-16,0-12 0 16,20-5 1-16,-4-1 0 15,4-4 2-15,3 1-1 16,1-5 1-16,8 4-2 0,-8-2 0 16,-5-3 1-1,-7 0 1-15,0 0-1 0,0 0-1 16,0 0-2-16,-4-8 1 15,3-6 1-15,-3-5 0 16,-8 0 4-16,0-2-2 16,20 2-1-16,4-3-1 15,23-1-4-15,13-5 1 16,19-6 3-16,13-3 2 16,-1-4 0-16,4-8 0 0,4-2 2 15,-15-4-3 1,-1-5-1-16,4 1-1 0,-7 7 0 15,-5-3 0-15,5 8-6 16,-1-1-8-16,12-3 5 16,1-3 5-16,15 1 1 15,4-2 3 1,8 1 0-16,-4 1 1 0,1-1-2 16,11-1 2-16,4 11-3 15,-4 1 3-15,0 5 1 16,-4 2-1-16,-8 0 0 15,4 6 1-15,4-1-1 16,-4-6 2-16,9 4-2 16,-1-9 2-16,12 4-2 0,0 7 2 15,0 8 0-15,0 4 4 16,0 4 1-16,0 1-1 16,0-3-3-16,0 0 0 15,0-2-1-15,0-2 0 16,0-2 1-16,0 4-2 15,0-1 0-15,0 5 1 16,0 9-2-16,0-1 5 16,0 5 2-16,0 2 0 15,0 0-7-15,0 2 0 16,0 46-8-16,-24 28-9 16,4 12 17-16,-4 2 0 15,0-7-1-15,0-21 1 16,1-9 0-16,-1-14-1 15,0-17 1-15,4-13 0 0,8-1-1 16,0-8 1-16,8 0-1 16,-4 0 1-16,4-29 2 15,4-24 6-15,0-26-8 16,0-13-9-16,0-10-1 16,0 3 0-16,16 14 10 15,16 22 3-15,-8 17-2 16,0 22-1-16,-1 1 0 15,9 9 2-15,-8 2-2 16,4 2 0-16,16 6 0 16,-1 4-1-16,9 0 0 15,4 0-4-15,23 14 3 16,5 27 1-16,-1 18-1 16,0 10 2-16,5 9-2 0,-25 10 2 15,-7-5-3 1,-8-1-1-16,-1-3-16 0,-47-65-108 15,0-5-299-15</inkml:trace>
  <inkml:trace contextRef="#ctx0" brushRef="#br0" timeOffset="-202403.59">18821 17198 212 0,'0'0'34'16,"0"0"6"-1,0 0 27-15,0 0 9 0,0 0-40 16,0 0 24 0,0 0 9-16,0 0-6 0,60-29-20 15,-48 29-16-15,-12-3 9 16,0 3 3-16,0-2 10 15,0-2 1-15,12-1-15 16,-12-3-1-16,12-4-8 0,7-1-3 16,-3-5 0-16,-4-2-11 15,0 1 2-15,0-1 6 16,-4-1 3-16,-8-1-3 16,0-4-1-16,0 1 1 15,0-1 17-15,0 6-9 16,-24 9-5-16,-12 0 16 15,-19 11-8-15,-5 0-17 16,-19 20-14-16,11 33-2 16,9 15 2-16,23 3 1 15,12-6 1-15,24-8 3 16,0-15-3-16,12-13 1 16,44-15-2-16,3-10 1 15,13-4 1-15,-1 0-1 16,-3-13-2-16,3-29 0 0,-15-9-2 15,-20-9-10-15,-1-5-3 16,1 2-5-16,-16 12 16 16,-16 19 4-1,4 19 9-15,-8 13 4 0,0 0 1 16,12 0-2-16,4 26-12 16,16 25-4-16,3 1 4 15,1 1 1-15,12-2-1 16,0-9 2-16,-5-9-2 15,5-15-1-15,-12-14 1 16,-24-4-61-16,-12 0-188 16,0-9-731-16</inkml:trace>
  <inkml:trace contextRef="#ctx0" brushRef="#br0" timeOffset="-199142.01">19779 17587 95 0,'0'0'132'15,"0"0"-120"-15,0 0-4 16,0 0 10-16,0 0-18 16,0 0-30-16,0 0-40 15,71-70 30-15,-63 57 40 16,-4 2 32-16,4 2 33 15,-8-5 0-15,0 3 4 16,0 0-22-16,0-6-16 16,0 7 0-16,0-8-2 0,0-1 11 15,4 5-3-15,4-8-2 16,-4-2-3-16,4 6 4 16,-4 1 11-16,4 8 0 15,-4 2 10-15,-4 7 14 16,0 0-3-16,0 0-22 15,0 0-11-15,0 0-10 16,0 0-10-16,0 0-3 16,0 0-1-16,8 0-8 15,-4 0-3-15,8 0-3 16,0 26 1-16,8 8 2 16,-20 4 3-16,0 4 0 15,0-1-3-15,0 3 0 16,-48-8-2-16,-12-6 2 0,5-7-3 15,31-6-3 1,12-15-19-16,12-2-42 0,0 0-128 16,0-6-206-16</inkml:trace>
  <inkml:trace contextRef="#ctx0" brushRef="#br0" timeOffset="-198258.37">20268 16613 476 0,'0'0'140'0,"0"0"-107"15,0 0 71-15,0 0 30 16,0 0-22-16,0-176-56 16,0 148-8-16,0 5 9 15,0 8 27-15,0 5-33 0,0 9-10 16,0 1 4-16,0 0 0 16,0 0-28-16,0 31-17 15,0 34-18-15,0 27 18 16,4 16 2-16,20 4-2 15,-5 0-1-15,17-12 1 16,-16-15 3-16,-8-15-3 16,0-19 0-16,-12-20-1 15,0-11 1-15,0-15 0 16,0-1-4-16,0-4 0 16,0 0 3-16,0 0 1 15,0-17-1-15,12-14-7 16,0-7-13-16,4-4-3 0,7-11 11 15,-3 0 4-15,4-3 9 16,24 3 0-16,7 10-1 16,17 11-13-16,7 15 2 15,-7 15-1-15,-4 2-4 16,-9 2 14-16,-19 44 1 16,-20 9 2-16,-20 13 1 15,0-3 4-15,-12-5 1 16,-72-9 7-16,-19-9-8 15,-12-12 3-15,19-12-2 0,5-9-6 16,20-9-10 0,15 0-80-16,44-18-169 0,12-12-599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5:08:49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3943 9841 412 0,'0'0'186'16,"0"0"-152"-16,0 0 57 0,0 0 65 16,0 0-55-16,0 0-13 15,-103-29-17-15,103 29-21 16,0-3-16-1,0 3-20-15,0 0-8 0,0 0 2 16,20 0 4-16,28 0-7 16,35 0-4-16,48 0 2 15,52 0 9-15,51 0-2 16,49 0-4-16,38 0-2 16,57 5-3-16,51 7 7 15,48 3-8-15,63-2 0 16,29 4 2-16,35-3-3 15,8-1 2-15,-32 5-2 16,-32-2-5-16,-23 6 6 0,-44-2 0 16,-9-3 0-16,-15-4-5 15,0-12-8-15,-4-1 1 16,0 0-3-16,-11 0-13 16,-9-20 20-16,-12-6 0 15,-12-10 1-15,12 2 0 16,-3-1-1-16,23 2 8 15,4 12-25-15,20 4-40 16,12 9 60-16,23 2-57 16,-7 6 30-16,12 0 15 0,-20 0 9 15,-28 0 8 1,-28 0-7-16,-44 0 7 0,-55 0 1 16,-64 0 20-1,-47 0-7-15,-40 0 7 0,-20-11 4 16,-28 2 7-16,-36-1 0 15,-35 3-7-15,-29 5 0 16,-31 2 17-16,0-3-7 16,0 3 1-16,0 0-13 15,0 0-21-15,0 0-2 16,0 0-1-16,0 0-14 16,0 0-27-16,-31 3-48 15,-17-1-98-15,-24 3-153 16</inkml:trace>
  <inkml:trace contextRef="#ctx0" brushRef="#br0" timeOffset="6973.4">4643 11421 368 0,'0'0'289'15,"0"0"-210"-15,0 0-5 16,0 0 63-16,0 0-53 15,0 0-28-15,-32-21-18 0,32 21 18 16,0-2 11 0,0 2-4-16,0-5-1 0,0 3-4 15,0-2-22-15,0 0-14 16,0 2-19-16,67-5-3 16,29 3 0-16,19 4 3 15,-8 0 0-15,-15 0 2 16,-25 0-5-16,-19 21 0 15,-24 17-7-15,-24 18-7 16,0 24 1-16,-80 9 13 16,-51 15 10-16,-32-2-5 15,12-11-3-15,12-8 0 16,36-18-2-16,43-17-1 16,25-17 1-16,35-14 0 15,0-11 0-15,11-2-1 16,81-4-5-16,27 0 2 0,8 0 4 15,0 0 13-15,-11 0-1 16,-33 0-12-16,-11 0 5 16,-5 0-5-16,-7 0-2 15,19 0-40-15,-63 0-109 16,-4-4-178-16</inkml:trace>
  <inkml:trace contextRef="#ctx0" brushRef="#br0" timeOffset="7815.17">7253 11579 592 0,'0'0'383'16,"0"0"-254"-16,0 0 11 0,0 0-39 15,0 0-36-15,0 0-18 16,-67-82-34-16,67 91-13 16,0 33-13-16,44 15 13 15,-17 11 0-15,5-5 3 16,-16 1 0-16,4-12-3 16,-20-4 2-16,0-8-2 15,0-17 0-15,0-10-1 16,0-6 1-16,-8-7 2 15,-32 0 1-15,-3-12 4 16,7-34 2-16,12-14-2 16,24-13-1-16,0-18-6 0,0-2 0 15,60 11-1 1,7 13-6-16,-7 22 7 0,-1 18 0 16,-11 17-1-16,-4 12-3 15,-8 0 4-15,11 9 3 16,-11 34-3-16,0 21-8 15,-4 8 8-15,-21 1 3 16,1-2-3-16,-12-9 2 16,0-7-2-16,0-13 0 15,0-19-2-15,0-8-7 16,0-15 6-16,0 0 3 16,0-7 1-16,0-33 11 15,0-19-7-15,0-6-4 0,0-8-1 16,56-2 0-16,-4 13-2 15,-9 11 4-15,-7 17-5 16,-4 17 2-16,-16 12 1 16,4 5-5-16,-4 0 1 15,15 0 3-15,5 14-5 16,0 32 2-16,20 5 4 16,-9 2 2-16,1 3 0 15,12-5 1-15,-17-4-3 16,-7-5-1-16,-24-12 1 15,0-7 0-15,0-8-3 16,0-6-10-16,0-1-51 0,11-3-46 16,-15-5-68-16,-8 0-263 15</inkml:trace>
  <inkml:trace contextRef="#ctx0" brushRef="#br0" timeOffset="8675.46">9356 11488 432 0,'0'0'244'0,"0"0"-127"0,0 0 111 15,0 0-80-15,-48-175-57 16,-20 153-29-16,-27 10 5 16,0 12-31-16,-21 0-4 15,13 41-21-15,0 30-10 16,27 13-1-16,21 15-3 16,35-6 3-16,20-11-2 15,0-17-1-15,20-18 2 16,47-14-2-16,5-24-2 15,-13-9-5-15,13 0-2 16,-13-42 12-16,-15-13 0 16,0-23 17-16,-28 6-7 0,-8 2-3 15,-4 12-4 1,-4 24 7-16,0 20-5 0,0 9 8 16,0 5-3-16,12 0-10 15,11 13-10-15,9 25-9 16,16 13 12-16,8 2 7 15,-5-2 3-15,5-4-1 16,0-12-2-16,-21-11 2 16,1-10-2-16,-12-14-1 15,0 0 0-15,19 0-3 16,5-23 4-16,4-19 4 16,3-9 3-16,1-4-5 0,-4-4 2 15,-9-8-3-15,-7-3 2 16,0-3 0-16,-16 2-2 15,-16-3 2-15,-4 12-2 16,0 11-1-16,-24 13 3 16,-36 11 8-16,-7 17 2 15,7 8 4-15,12 2-14 16,25 0-3-16,23 6-3 16,0 28-3-16,0 20-2 15,83 11 8-15,8 3-2 16,1 12 2-16,-9-1 1 15,-15 1-1-15,-28-1-1 16,-20 0 1-16,-20-2-1 0,0-4-2 16,-48-8 1-1,-20-5 2-15,21-14 4 0,23-12-4 16,16-15-1-16,8-9 1 16,0-10-1-16,79 0-2 15,25 0-11-15,3-40 12 16,20-5-11-16,-12-13-29 15,12-10-31-15,-7-9-50 16,-97 41-173-16,21-1-207 16</inkml:trace>
  <inkml:trace contextRef="#ctx0" brushRef="#br0" timeOffset="8925.79">11092 11014 683 0,'0'0'193'0,"0"0"-30"15,0 0 23-15,0 0-58 0,0 0-24 16,0 0-61-16,0-93-25 16,0 110-16-16,0 46-2 15,0 24-1-15,0 24 1 16,0 13 5-16,0-3-3 16,0-3-2-16,0-21 0 15,0-15 0-15,24-23-3 16,-4-21-37-16,8-24-53 15,7-14-61-15,1 0-79 16,-16-23-158-16,-8-10 45 16</inkml:trace>
  <inkml:trace contextRef="#ctx0" brushRef="#br0" timeOffset="9245.95">11871 11088 584 0,'0'0'212'0,"0"0"-69"16,0 0 17-16,0 0-41 15,0 0-21-15,0 0-23 16,119-155-17-16,-131 168-11 16,-67 33-20-16,-16 19-20 15,-21 12-4-15,21 1-2 16,15-3-1-16,33-15 1 16,23-9 0-16,24-7-1 15,0-6-3-15,24-4 1 0,67 4 0 16,16 0 1-16,1-3 1 15,-5-1 1-15,-23-5-1 16,-21-7-1-16,-15-5 0 16,-28-12 0-16,-8-1-1 15,-8-4-15-15,0 0-74 16,12-29-40-16,15-28-29 16,-7 23-158-16,4-5-14 15</inkml:trace>
  <inkml:trace contextRef="#ctx0" brushRef="#br0" timeOffset="9542.62">12992 11010 623 0,'0'0'214'15,"0"0"-1"-15,0 0-32 0,0 0-57 16,0 0-47-16,0 0-59 16,-314 56-14-16,206 4 12 15,29 8 7-15,47-4-7 16,28-4-10-16,4-4-2 15,48-1-2-15,71-10-1 16,32-5-1-16,8-6-2 16,-28-3 2-16,-24 3 8 15,-51-8-7-15,-44 2-1 16,-12 3-3-16,-36-1 2 16,-103 5 1-16,-12 2 11 15,-12-14 4-15,20-3-6 16,40-11-5-16,35-1-4 0,41-8-7 15,27 0-65 1,0-13-159-16,0-13-612 0</inkml:trace>
  <inkml:trace contextRef="#ctx0" brushRef="#br0" timeOffset="10244.52">3772 13291 568 0,'0'0'152'0,"0"0"28"16,0 0-5-16,0 0-41 16,0 0-28-16,0 0-24 15,-119-80-29-15,270 63-32 0,84-10 1 16,114-6-1-16,116-15-7 16,151-6-1-16,135-11 11 15,112 2-6-15,82-2-8 16,-3-3-8-16,-32 4-3 15,-36-2 2-15,-55 11 4 16,-64 0-3-16,-123 17-4 16,-131 12 1-16,-164 13-1 15,-118 13 4-15,-112 0-4 16,-59 0 2-16,-48 0-11 0,-60 29-7 16,-91 2-12-16,8-21-72 15,-16-7-279-15</inkml:trace>
  <inkml:trace contextRef="#ctx0" brushRef="#br0" timeOffset="-182650.44">5457 12340 74 0,'0'0'50'0,"0"0"-48"15,0 0 19-15,0 0 35 16,0 0 4-16,0 0-19 15,12 8-10-15,-12-5 10 16,0-3 10-16,-8 0-7 16,8 0-2-16,0 2-3 15,-4-2-12-15,4 0-2 16,0 0-13-16,0 0-4 16,0 0 4-16,0 0 23 15,0 0 6-15,0 0-12 16,-8 0-13-16,-4 0-2 15,1 0-8-15,-1 0-6 0,-12 0 0 16,12 0 0-16,4 0 0 16,-4 0 0-16,0 0 0 15,8 0 1-15,-8 0 1 16,4 0-1-16,4 0-1 16,4 0 0-16,-8 0 0 15,8 0 0-15,0 0 2 16,0 0 3-16,0 0 5 15,0 0 20-15,0 0-6 16,0 0-3-16,0 0-8 16,0 0-7-16,0 0-1 15,0 0-1-15,0 0 11 16,0 0 4-16,0 0-12 0,0 0-5 16,0 0-2-16,0 0 3 15,0 0 0-15,0 0-3 16,0 0 0-16,0 0-4 15,0 0 1-15,0 0 3 16,0 0 0-16,0 0 1 16,0 0 5-16,-4 0 2 15,4 0-3-15,0 0-2 16,0 0-3-16,-8 17 4 16,-4 2 8-16,-11 5 4 15,-1 5-6-15,0 5 0 16,-12 8 1-16,-12 5-4 0,-19 4 3 15,7 2-5-15,-11 3 7 32,-17-6 2-32,5 0-10 0,-12-5 4 0,11-11-2 15,5-5 0-15,11-9-4 16,-3-9 4-16,-1-8 6 16,-7-3 13-16,-5 0-2 15,5 0-9-15,7-3 1 16,24-11-4-16,5 0-7 15,19 1-2-15,0 9 0 16,12-3-1-16,12 3 0 16,0 4-2-16,0-4 0 15,0 2-13-15,0-5-25 0,32 2-65 16,-8-3-237-16</inkml:trace>
  <inkml:trace contextRef="#ctx0" brushRef="#br0" timeOffset="-179176.12">5588 11586 377 0,'0'0'145'0,"0"0"-91"16,0 0-23-16,0 0 20 16,-91-165 36-16,20 156-41 15,-9 9-7-15,-15 0-7 0,-21 20-1 16,-35 36-6-16,-4 24-3 15,-7 8-15-15,34 5-6 16,45-9-1-16,15-6 0 16,33-15-1-16,23-13 0 15,12-12 2-15,0-10 4 16,12-5 0-16,79-10 1 16,4-13-5-16,44 0 3 15,465-398 8 16,-564 300-12-31,-40 25 6 16,0 42-4 0</inkml:trace>
  <inkml:trace contextRef="#ctx0" brushRef="#br0" timeOffset="-178129.25">7373 13097 0 0,'139'17'0'0,"-20"-2"0"16,-95 21 0-16,-16-7 0 0,-8 2 0 16,0 1 0-16,-48 0 0 15,-182-4 0-15,43 4 0 16,-12-3 0-16,-11-7 0 16,3-7 0-16,16-11 0 15,20-4 0-15,20 0 0 16,8-49 0-16,4-11 0 15,12 41 0-15,-12 7 0 16,-4 0 0-16,-8-2 0 16,0-21 0-16,20 19 0 15,8 8 0-15,15 2 0 16,72 6 0-16,25-4 0 16,-9 4 0-16,-16-4 0 15,20 1 0-15,16-7 0 0,0-6 0 16,0 2 0-16,36-9 0 15,0-17 0-15,-1-10 0 16,9 16 0-16,-20 21 0 16,0 3 0-16,-8-7 0 15,-8 3 0-15,-4 4 0 16,-4 7 0-16,0 1 0 16,0-6 0-16,0 3 0 15,0-4 0-15,0-5 0 16,0-1 0-16,0-7 0 0,0-18 0 15,0-11 0-15,11 9 0 16,1 2 0-16,8-9 0 16,4 1 0-16,12 1 0 15,-12-1 0-15,-4 10 0 16,3 1 0-16,-19 9 0 16,-4 13 0-16,0-12 0 15,0 3 0-15,0 2 0 16,0 5 0-16,0-6 0 15,0-5 0-15,0 9 0 16,12-27 0-16,-4 3 0 16,-8-8 447-16,0 51-357 15,0 0-74-15,0 0 57 0,0 0 39 16,0 0-9 0,-71-165-24-16,39 163-26 0,8 2-17 15,-24 0-32-15,-23 42-3 16,-32 11-1-16,7 7 1 15,17-9 0-15,23-20-1 16,28-7 0-16,20-10 0 16,8-1-3-16,0-4 5 15,0-3-4-15,92-6 4 16,51 0-4-16,32-9 2 16,7-38-18-16,-27-8-27 15,-39 9 9-15,-37 13 34 16,-51 22 2-16,-28 11 4 15,0 0 0-15,-72 53 0 16,-55 22 9-16,-24 15 15 0,20-8-24 16,48-10 3-16,27-12-7 15,32-2-2-15,24-12 1 16,0 4-7-16,103-7 0 16,-43-39-119-16,12-4-245 15</inkml:trace>
  <inkml:trace contextRef="#ctx0" brushRef="#br0" timeOffset="-176961.44">9972 13770 131 0,'0'0'216'16,"0"0"-161"-1,0 0 5-15,0 0 1 0,0 0 19 16,0 0-6-16,0 0-14 16,-151-66-15-16,139 49 16 15,0 7 16-15,-12 9-22 16,12-7-18-16,-8 8 1 15,-4-7-4-15,0 2-5 16,1-5-9-16,11 3-1 0,0 2 5 16,0-4-7-16,4 0-2 15,8 1-3-15,0-5-5 16,0 1-4-16,67-5-3 16,25-1-2-16,3 7 1 15,-3 6 0-15,-9 5 0 16,-3 0 0-16,-21 0 1 15,1 12-2-15,-25 10 2 16,-3 6-3-16,-32 4 0 16,0 18 1-16,0 2 2 15,-67 1 2-15,-13 2-1 16,9-8-1-16,-13-6 0 0,25-9 0 16,3-8 0-1,8-12-1-15,36-10 3 0,0 1-3 16,12-3 1-16,0 0 0 15,0 0 0-15,36 0-5 16,36 0 1-16,31 0 1 16,16 5 2-16,8 4-1 15,9 6 1-15,-29 4-1 16,-16 3 1-16,-31 7 1 16,-36-3 0-16,-12 8-2 15,-12 5 0-15,0 2 2 16,-36 2 0-16,-20-1 0 15,-15-3-1-15,23-1 1 0,0-4 0 16,-7-4 2 0,-1-10-2-16,-7 0 3 0,-29-8 0 15,-15-4 0-15,-16-8 2 16,3 0 4-16,5 0-1 16,20-6 0-16,23-3-1 15,29 4-4-15,43 2-3 16,0 3-2-16,23-5-28 15,25 4-182-15,8-7-528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tino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08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>
            <a:extLst>
              <a:ext uri="{FF2B5EF4-FFF2-40B4-BE49-F238E27FC236}">
                <a16:creationId xmlns:a16="http://schemas.microsoft.com/office/drawing/2014/main" id="{AC2CE931-CA59-43ED-9EB4-65720369E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448" y="1752600"/>
            <a:ext cx="7450352" cy="35575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Using the FAs corresponding to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2000" dirty="0">
                <a:latin typeface="Palatino Linotype" panose="02040502050505030304" pitchFamily="18" charset="0"/>
              </a:rPr>
              <a:t>and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000" dirty="0">
                <a:latin typeface="Palatino Linotype" panose="02040502050505030304" pitchFamily="18" charset="0"/>
              </a:rPr>
              <a:t>, an FA can be built, corresponding to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000" dirty="0">
                <a:latin typeface="Palatino Linotype" panose="02040502050505030304" pitchFamily="18" charset="0"/>
              </a:rPr>
              <a:t>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000" dirty="0">
                <a:latin typeface="Palatino Linotype" panose="0204050205050503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>
              <a:latin typeface="Palatino Linotype" panose="0204050205050503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</a:rPr>
              <a:t>This method can be developed considering the following examples</a:t>
            </a:r>
          </a:p>
          <a:p>
            <a:pPr marL="0" indent="0">
              <a:buNone/>
            </a:pPr>
            <a:r>
              <a:rPr lang="en-US" altLang="en-US" sz="2000" dirty="0">
                <a:latin typeface="Palatino Linotype" panose="02040502050505030304" pitchFamily="18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Let FA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be an FA corresponding to 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then the initial state of </a:t>
            </a: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FA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must correspond to the initial state of FA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and the final state of FA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must correspond to the final state of FA</a:t>
            </a:r>
            <a:r>
              <a:rPr lang="en-US" altLang="en-US" sz="2000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  <a:r>
              <a:rPr kumimoji="0"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ClrTx/>
              <a:buNone/>
            </a:pPr>
            <a:endParaRPr kumimoji="0" lang="en-US" alt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The moment a final state of first FA</a:t>
            </a:r>
            <a:r>
              <a:rPr lang="en-US" sz="2000" baseline="-25000" dirty="0">
                <a:latin typeface="Palatino Linotype" panose="02040502050505030304" pitchFamily="18" charset="0"/>
              </a:rPr>
              <a:t>1</a:t>
            </a:r>
            <a:r>
              <a:rPr lang="en-US" sz="2000" dirty="0">
                <a:latin typeface="Palatino Linotype" panose="02040502050505030304" pitchFamily="18" charset="0"/>
              </a:rPr>
              <a:t> is entered, the possibility of the initial state of second FA</a:t>
            </a:r>
            <a:r>
              <a:rPr lang="en-US" sz="2000" baseline="-25000" dirty="0">
                <a:latin typeface="Palatino Linotype" panose="02040502050505030304" pitchFamily="18" charset="0"/>
              </a:rPr>
              <a:t>2</a:t>
            </a:r>
            <a:r>
              <a:rPr lang="en-US" sz="2000" dirty="0">
                <a:latin typeface="Palatino Linotype" panose="02040502050505030304" pitchFamily="18" charset="0"/>
              </a:rPr>
              <a:t> will be included as well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1527801" y="609600"/>
            <a:ext cx="5722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Concatenation of Two FAs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118292-2203-4020-BFAA-A5CCA16D8B1C}"/>
                  </a:ext>
                </a:extLst>
              </p14:cNvPr>
              <p14:cNvContentPartPr/>
              <p14:nvPr/>
            </p14:nvContentPartPr>
            <p14:xfrm>
              <a:off x="1122120" y="645480"/>
              <a:ext cx="7572240" cy="369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118292-2203-4020-BFAA-A5CCA16D8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760" y="636120"/>
                <a:ext cx="7590960" cy="371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6396" y="665981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8723C944-21BF-4B46-895A-A0F1DF7642C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44505" y="2881415"/>
            <a:ext cx="3878488" cy="2910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Let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=(</a:t>
            </a:r>
            <a:r>
              <a:rPr lang="en-US" altLang="en-US" sz="1400" dirty="0" err="1">
                <a:latin typeface="Palatino Linotype" panose="02040502050505030304" pitchFamily="18" charset="0"/>
              </a:rPr>
              <a:t>a+b</a:t>
            </a:r>
            <a:r>
              <a:rPr lang="en-US" altLang="en-US" sz="1400" dirty="0">
                <a:latin typeface="Palatino Linotype" panose="02040502050505030304" pitchFamily="18" charset="0"/>
              </a:rPr>
              <a:t>)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*</a:t>
            </a:r>
            <a:r>
              <a:rPr lang="en-US" altLang="en-US" sz="1400" dirty="0">
                <a:latin typeface="Palatino Linotype" panose="02040502050505030304" pitchFamily="18" charset="0"/>
              </a:rPr>
              <a:t>b 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400" dirty="0">
                <a:latin typeface="Palatino Linotype" panose="02040502050505030304" pitchFamily="18" charset="0"/>
              </a:rPr>
              <a:t>be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</a:rPr>
              <a:t>	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= (</a:t>
            </a:r>
            <a:r>
              <a:rPr lang="en-US" altLang="en-US" sz="1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</a:rPr>
              <a:t>)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*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aa (</a:t>
            </a:r>
            <a:r>
              <a:rPr lang="en-US" altLang="en-US" sz="1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</a:rPr>
              <a:t>)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* </a:t>
            </a:r>
            <a:r>
              <a:rPr lang="en-US" altLang="en-US" sz="14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50C4768C-F39C-4B14-9CC1-B4FC2DA5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800-4A1D-43FE-BF63-BCC4BE0219E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9700" name="Text Box 4">
            <a:extLst>
              <a:ext uri="{FF2B5EF4-FFF2-40B4-BE49-F238E27FC236}">
                <a16:creationId xmlns:a16="http://schemas.microsoft.com/office/drawing/2014/main" id="{7D0E30B6-4E7B-446A-85D0-01541594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918" y="3098005"/>
            <a:ext cx="6727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650"/>
              <a:t>a,b</a:t>
            </a:r>
            <a:endParaRPr lang="en-US" altLang="en-US" sz="1350"/>
          </a:p>
        </p:txBody>
      </p:sp>
      <p:grpSp>
        <p:nvGrpSpPr>
          <p:cNvPr id="669701" name="Group 5">
            <a:extLst>
              <a:ext uri="{FF2B5EF4-FFF2-40B4-BE49-F238E27FC236}">
                <a16:creationId xmlns:a16="http://schemas.microsoft.com/office/drawing/2014/main" id="{954F45A2-08B5-4D7E-8C8E-300209994A23}"/>
              </a:ext>
            </a:extLst>
          </p:cNvPr>
          <p:cNvGrpSpPr>
            <a:grpSpLocks/>
          </p:cNvGrpSpPr>
          <p:nvPr/>
        </p:nvGrpSpPr>
        <p:grpSpPr bwMode="auto">
          <a:xfrm>
            <a:off x="1661084" y="3728724"/>
            <a:ext cx="631031" cy="460772"/>
            <a:chOff x="726" y="2634"/>
            <a:chExt cx="566" cy="413"/>
          </a:xfrm>
        </p:grpSpPr>
        <p:sp>
          <p:nvSpPr>
            <p:cNvPr id="669702" name="Oval 6">
              <a:extLst>
                <a:ext uri="{FF2B5EF4-FFF2-40B4-BE49-F238E27FC236}">
                  <a16:creationId xmlns:a16="http://schemas.microsoft.com/office/drawing/2014/main" id="{6EAEE659-9B50-40CE-9F77-C9FDB3E2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1575">
                <a:solidFill>
                  <a:srgbClr val="000000"/>
                </a:solidFill>
              </a:endParaRPr>
            </a:p>
          </p:txBody>
        </p:sp>
        <p:sp>
          <p:nvSpPr>
            <p:cNvPr id="669703" name="Text Box 7">
              <a:extLst>
                <a:ext uri="{FF2B5EF4-FFF2-40B4-BE49-F238E27FC236}">
                  <a16:creationId xmlns:a16="http://schemas.microsoft.com/office/drawing/2014/main" id="{BF14C85F-7EFC-45C2-AFB3-DE92A84D8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825">
                  <a:solidFill>
                    <a:srgbClr val="000000"/>
                  </a:solidFill>
                </a:rPr>
                <a:t>    </a:t>
              </a:r>
            </a:p>
            <a:p>
              <a:endParaRPr lang="en-US" altLang="en-US" sz="975" baseline="-30000">
                <a:solidFill>
                  <a:srgbClr val="000000"/>
                </a:solidFill>
              </a:endParaRPr>
            </a:p>
          </p:txBody>
        </p:sp>
      </p:grpSp>
      <p:grpSp>
        <p:nvGrpSpPr>
          <p:cNvPr id="669704" name="Group 8">
            <a:extLst>
              <a:ext uri="{FF2B5EF4-FFF2-40B4-BE49-F238E27FC236}">
                <a16:creationId xmlns:a16="http://schemas.microsoft.com/office/drawing/2014/main" id="{FA6707DC-BC1A-43FE-B552-3F68ECA8DB1D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2648220" y="3312601"/>
            <a:ext cx="481013" cy="416719"/>
            <a:chOff x="2880" y="3312"/>
            <a:chExt cx="408" cy="336"/>
          </a:xfrm>
        </p:grpSpPr>
        <p:sp>
          <p:nvSpPr>
            <p:cNvPr id="669705" name="Freeform 9">
              <a:extLst>
                <a:ext uri="{FF2B5EF4-FFF2-40B4-BE49-F238E27FC236}">
                  <a16:creationId xmlns:a16="http://schemas.microsoft.com/office/drawing/2014/main" id="{FE338BEE-E644-456F-9A99-0666C3E2787B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9706" name="Freeform 10">
              <a:extLst>
                <a:ext uri="{FF2B5EF4-FFF2-40B4-BE49-F238E27FC236}">
                  <a16:creationId xmlns:a16="http://schemas.microsoft.com/office/drawing/2014/main" id="{4AC0163E-6FA7-4C01-ADB1-EACE21A4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9707" name="Freeform 11">
              <a:extLst>
                <a:ext uri="{FF2B5EF4-FFF2-40B4-BE49-F238E27FC236}">
                  <a16:creationId xmlns:a16="http://schemas.microsoft.com/office/drawing/2014/main" id="{43572199-3B0E-45FB-A487-D5682FC1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9708" name="Freeform 12">
            <a:extLst>
              <a:ext uri="{FF2B5EF4-FFF2-40B4-BE49-F238E27FC236}">
                <a16:creationId xmlns:a16="http://schemas.microsoft.com/office/drawing/2014/main" id="{0D6D1D4F-E6AE-4F21-B6E4-C5221B702A73}"/>
              </a:ext>
            </a:extLst>
          </p:cNvPr>
          <p:cNvSpPr>
            <a:spLocks/>
          </p:cNvSpPr>
          <p:nvPr/>
        </p:nvSpPr>
        <p:spPr bwMode="auto">
          <a:xfrm flipH="1" flipV="1">
            <a:off x="678034" y="4007924"/>
            <a:ext cx="1070011" cy="383381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9709" name="Text Box 13">
            <a:extLst>
              <a:ext uri="{FF2B5EF4-FFF2-40B4-BE49-F238E27FC236}">
                <a16:creationId xmlns:a16="http://schemas.microsoft.com/office/drawing/2014/main" id="{73FED590-C04E-4A89-B1B0-701D35D2C9C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05839" y="3354913"/>
            <a:ext cx="284559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650" dirty="0"/>
              <a:t>a</a:t>
            </a:r>
            <a:endParaRPr lang="en-US" altLang="en-US" sz="1350" dirty="0"/>
          </a:p>
        </p:txBody>
      </p:sp>
      <p:grpSp>
        <p:nvGrpSpPr>
          <p:cNvPr id="669710" name="Group 14">
            <a:extLst>
              <a:ext uri="{FF2B5EF4-FFF2-40B4-BE49-F238E27FC236}">
                <a16:creationId xmlns:a16="http://schemas.microsoft.com/office/drawing/2014/main" id="{391563E4-9226-424D-A769-6F00F93B7366}"/>
              </a:ext>
            </a:extLst>
          </p:cNvPr>
          <p:cNvGrpSpPr>
            <a:grpSpLocks/>
          </p:cNvGrpSpPr>
          <p:nvPr/>
        </p:nvGrpSpPr>
        <p:grpSpPr bwMode="auto">
          <a:xfrm>
            <a:off x="133921" y="3712649"/>
            <a:ext cx="673894" cy="491729"/>
            <a:chOff x="726" y="2634"/>
            <a:chExt cx="566" cy="413"/>
          </a:xfrm>
        </p:grpSpPr>
        <p:sp>
          <p:nvSpPr>
            <p:cNvPr id="669711" name="Oval 15">
              <a:extLst>
                <a:ext uri="{FF2B5EF4-FFF2-40B4-BE49-F238E27FC236}">
                  <a16:creationId xmlns:a16="http://schemas.microsoft.com/office/drawing/2014/main" id="{51B1FEB6-F201-4DB0-9445-F9DC17465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1575">
                <a:solidFill>
                  <a:srgbClr val="000000"/>
                </a:solidFill>
              </a:endParaRPr>
            </a:p>
          </p:txBody>
        </p:sp>
        <p:sp>
          <p:nvSpPr>
            <p:cNvPr id="669712" name="Text Box 16">
              <a:extLst>
                <a:ext uri="{FF2B5EF4-FFF2-40B4-BE49-F238E27FC236}">
                  <a16:creationId xmlns:a16="http://schemas.microsoft.com/office/drawing/2014/main" id="{E3263663-FEB7-4843-B8E7-CAF732BE2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825">
                  <a:solidFill>
                    <a:srgbClr val="000000"/>
                  </a:solidFill>
                </a:rPr>
                <a:t>    </a:t>
              </a:r>
            </a:p>
            <a:p>
              <a:endParaRPr lang="en-US" altLang="en-US" sz="825">
                <a:solidFill>
                  <a:srgbClr val="000000"/>
                </a:solidFill>
              </a:endParaRPr>
            </a:p>
          </p:txBody>
        </p:sp>
      </p:grpSp>
      <p:grpSp>
        <p:nvGrpSpPr>
          <p:cNvPr id="669713" name="Group 17">
            <a:extLst>
              <a:ext uri="{FF2B5EF4-FFF2-40B4-BE49-F238E27FC236}">
                <a16:creationId xmlns:a16="http://schemas.microsoft.com/office/drawing/2014/main" id="{E18F3CC9-B0CC-4E4B-8690-B1073D733CE6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133919" y="3326888"/>
            <a:ext cx="481013" cy="416719"/>
            <a:chOff x="2880" y="3312"/>
            <a:chExt cx="408" cy="336"/>
          </a:xfrm>
        </p:grpSpPr>
        <p:sp>
          <p:nvSpPr>
            <p:cNvPr id="669714" name="Freeform 18">
              <a:extLst>
                <a:ext uri="{FF2B5EF4-FFF2-40B4-BE49-F238E27FC236}">
                  <a16:creationId xmlns:a16="http://schemas.microsoft.com/office/drawing/2014/main" id="{C594D537-48F2-4E19-B27D-FE1E50A17E47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9715" name="Freeform 19">
              <a:extLst>
                <a:ext uri="{FF2B5EF4-FFF2-40B4-BE49-F238E27FC236}">
                  <a16:creationId xmlns:a16="http://schemas.microsoft.com/office/drawing/2014/main" id="{FAB828D7-5805-4DE7-84E3-9FF67C9AF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9716" name="Freeform 20">
              <a:extLst>
                <a:ext uri="{FF2B5EF4-FFF2-40B4-BE49-F238E27FC236}">
                  <a16:creationId xmlns:a16="http://schemas.microsoft.com/office/drawing/2014/main" id="{B4BDACD4-2EED-4FA3-B952-E26CC877B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9717" name="Text Box 21">
            <a:extLst>
              <a:ext uri="{FF2B5EF4-FFF2-40B4-BE49-F238E27FC236}">
                <a16:creationId xmlns:a16="http://schemas.microsoft.com/office/drawing/2014/main" id="{9696C690-0C14-4A68-8BB4-7D0711E1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05" y="3269737"/>
            <a:ext cx="6727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650"/>
              <a:t>b</a:t>
            </a:r>
            <a:endParaRPr lang="en-US" altLang="en-US" sz="1350"/>
          </a:p>
        </p:txBody>
      </p:sp>
      <p:sp>
        <p:nvSpPr>
          <p:cNvPr id="669718" name="Freeform 22">
            <a:extLst>
              <a:ext uri="{FF2B5EF4-FFF2-40B4-BE49-F238E27FC236}">
                <a16:creationId xmlns:a16="http://schemas.microsoft.com/office/drawing/2014/main" id="{AB076409-CF27-438A-A4C1-F67F4A8E9708}"/>
              </a:ext>
            </a:extLst>
          </p:cNvPr>
          <p:cNvSpPr>
            <a:spLocks/>
          </p:cNvSpPr>
          <p:nvPr/>
        </p:nvSpPr>
        <p:spPr bwMode="auto">
          <a:xfrm>
            <a:off x="692323" y="3526913"/>
            <a:ext cx="1079082" cy="383381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669719" name="Group 23">
            <a:extLst>
              <a:ext uri="{FF2B5EF4-FFF2-40B4-BE49-F238E27FC236}">
                <a16:creationId xmlns:a16="http://schemas.microsoft.com/office/drawing/2014/main" id="{A9A765A5-4EE0-495B-9B52-5B25193B47A8}"/>
              </a:ext>
            </a:extLst>
          </p:cNvPr>
          <p:cNvGrpSpPr>
            <a:grpSpLocks/>
          </p:cNvGrpSpPr>
          <p:nvPr/>
        </p:nvGrpSpPr>
        <p:grpSpPr bwMode="auto">
          <a:xfrm>
            <a:off x="2602977" y="3709079"/>
            <a:ext cx="673894" cy="491728"/>
            <a:chOff x="726" y="2634"/>
            <a:chExt cx="566" cy="413"/>
          </a:xfrm>
        </p:grpSpPr>
        <p:sp>
          <p:nvSpPr>
            <p:cNvPr id="669720" name="Oval 24">
              <a:extLst>
                <a:ext uri="{FF2B5EF4-FFF2-40B4-BE49-F238E27FC236}">
                  <a16:creationId xmlns:a16="http://schemas.microsoft.com/office/drawing/2014/main" id="{7E9601E9-3BE7-44D6-B97A-F57E4CFD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1575">
                <a:solidFill>
                  <a:srgbClr val="000000"/>
                </a:solidFill>
              </a:endParaRPr>
            </a:p>
          </p:txBody>
        </p:sp>
        <p:sp>
          <p:nvSpPr>
            <p:cNvPr id="669721" name="Text Box 25">
              <a:extLst>
                <a:ext uri="{FF2B5EF4-FFF2-40B4-BE49-F238E27FC236}">
                  <a16:creationId xmlns:a16="http://schemas.microsoft.com/office/drawing/2014/main" id="{600D143F-1553-41A9-9BA7-4A497D01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825">
                  <a:solidFill>
                    <a:srgbClr val="000000"/>
                  </a:solidFill>
                </a:rPr>
                <a:t>    </a:t>
              </a:r>
            </a:p>
            <a:p>
              <a:endParaRPr lang="en-US" altLang="en-US" sz="825">
                <a:solidFill>
                  <a:srgbClr val="000000"/>
                </a:solidFill>
              </a:endParaRPr>
            </a:p>
          </p:txBody>
        </p:sp>
      </p:grpSp>
      <p:sp>
        <p:nvSpPr>
          <p:cNvPr id="669722" name="Line 26">
            <a:extLst>
              <a:ext uri="{FF2B5EF4-FFF2-40B4-BE49-F238E27FC236}">
                <a16:creationId xmlns:a16="http://schemas.microsoft.com/office/drawing/2014/main" id="{648A587F-1812-47BC-8D95-3F9323FAD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7032" y="3955537"/>
            <a:ext cx="52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69723" name="Text Box 27">
            <a:extLst>
              <a:ext uri="{FF2B5EF4-FFF2-40B4-BE49-F238E27FC236}">
                <a16:creationId xmlns:a16="http://schemas.microsoft.com/office/drawing/2014/main" id="{6ACA2E91-956C-4ADA-9368-A13E44CA273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72937" y="3684074"/>
            <a:ext cx="28456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650" dirty="0"/>
              <a:t>a</a:t>
            </a:r>
            <a:endParaRPr lang="en-US" altLang="en-US" sz="1350" dirty="0"/>
          </a:p>
        </p:txBody>
      </p:sp>
      <p:sp>
        <p:nvSpPr>
          <p:cNvPr id="669724" name="Text Box 28">
            <a:extLst>
              <a:ext uri="{FF2B5EF4-FFF2-40B4-BE49-F238E27FC236}">
                <a16:creationId xmlns:a16="http://schemas.microsoft.com/office/drawing/2014/main" id="{E6BD8B33-FC84-402C-8205-759EC9A586F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46035" y="4233760"/>
            <a:ext cx="28456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350" dirty="0"/>
              <a:t>b</a:t>
            </a:r>
          </a:p>
        </p:txBody>
      </p:sp>
      <p:sp>
        <p:nvSpPr>
          <p:cNvPr id="669725" name="Text Box 29">
            <a:extLst>
              <a:ext uri="{FF2B5EF4-FFF2-40B4-BE49-F238E27FC236}">
                <a16:creationId xmlns:a16="http://schemas.microsoft.com/office/drawing/2014/main" id="{A7323377-AD4B-4E48-AB19-D7F90E104CC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6796" y="3784088"/>
            <a:ext cx="546497" cy="3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350"/>
              <a:t>y</a:t>
            </a:r>
            <a:r>
              <a:rPr lang="en-US" altLang="en-US" sz="1425" baseline="-30000">
                <a:solidFill>
                  <a:srgbClr val="000000"/>
                </a:solidFill>
              </a:rPr>
              <a:t>1</a:t>
            </a:r>
            <a:r>
              <a:rPr lang="en-US" altLang="en-US" sz="1425" b="1"/>
              <a:t>-</a:t>
            </a:r>
          </a:p>
        </p:txBody>
      </p:sp>
      <p:sp>
        <p:nvSpPr>
          <p:cNvPr id="669726" name="Text Box 30">
            <a:extLst>
              <a:ext uri="{FF2B5EF4-FFF2-40B4-BE49-F238E27FC236}">
                <a16:creationId xmlns:a16="http://schemas.microsoft.com/office/drawing/2014/main" id="{AF806850-1B28-4435-B2AE-E0CA43D76FF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50615" y="3794803"/>
            <a:ext cx="526256" cy="23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350"/>
              <a:t>y</a:t>
            </a:r>
            <a:r>
              <a:rPr lang="en-US" altLang="en-US" sz="1425" baseline="-30000">
                <a:solidFill>
                  <a:srgbClr val="000000"/>
                </a:solidFill>
              </a:rPr>
              <a:t>3</a:t>
            </a:r>
            <a:r>
              <a:rPr lang="en-US" altLang="en-US" sz="1350"/>
              <a:t>+</a:t>
            </a:r>
          </a:p>
        </p:txBody>
      </p:sp>
      <p:grpSp>
        <p:nvGrpSpPr>
          <p:cNvPr id="669727" name="Group 31">
            <a:extLst>
              <a:ext uri="{FF2B5EF4-FFF2-40B4-BE49-F238E27FC236}">
                <a16:creationId xmlns:a16="http://schemas.microsoft.com/office/drawing/2014/main" id="{E49BA328-AFF2-446B-8A46-83E6145F6EDF}"/>
              </a:ext>
            </a:extLst>
          </p:cNvPr>
          <p:cNvGrpSpPr>
            <a:grpSpLocks/>
          </p:cNvGrpSpPr>
          <p:nvPr/>
        </p:nvGrpSpPr>
        <p:grpSpPr bwMode="auto">
          <a:xfrm>
            <a:off x="161875" y="1447800"/>
            <a:ext cx="3219059" cy="1507331"/>
            <a:chOff x="1266" y="2784"/>
            <a:chExt cx="2799" cy="1266"/>
          </a:xfrm>
        </p:grpSpPr>
        <p:sp>
          <p:nvSpPr>
            <p:cNvPr id="669728" name="Text Box 32">
              <a:extLst>
                <a:ext uri="{FF2B5EF4-FFF2-40B4-BE49-F238E27FC236}">
                  <a16:creationId xmlns:a16="http://schemas.microsoft.com/office/drawing/2014/main" id="{22A9FC5B-0771-4D3F-9798-F5D594A2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2797"/>
              <a:ext cx="48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650"/>
                <a:t>b</a:t>
              </a:r>
              <a:endParaRPr lang="en-US" altLang="en-US" sz="1350"/>
            </a:p>
          </p:txBody>
        </p:sp>
        <p:sp>
          <p:nvSpPr>
            <p:cNvPr id="669729" name="Text Box 33">
              <a:extLst>
                <a:ext uri="{FF2B5EF4-FFF2-40B4-BE49-F238E27FC236}">
                  <a16:creationId xmlns:a16="http://schemas.microsoft.com/office/drawing/2014/main" id="{41B1B21C-8876-47E4-B9F3-6129940D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2784"/>
              <a:ext cx="48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650"/>
                <a:t>a</a:t>
              </a:r>
              <a:endParaRPr lang="en-US" altLang="en-US" sz="1350"/>
            </a:p>
          </p:txBody>
        </p:sp>
        <p:sp>
          <p:nvSpPr>
            <p:cNvPr id="669730" name="Oval 34">
              <a:extLst>
                <a:ext uri="{FF2B5EF4-FFF2-40B4-BE49-F238E27FC236}">
                  <a16:creationId xmlns:a16="http://schemas.microsoft.com/office/drawing/2014/main" id="{941DA831-6EF3-4C20-BF86-21079C00E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327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9731" name="Text Box 35">
              <a:extLst>
                <a:ext uri="{FF2B5EF4-FFF2-40B4-BE49-F238E27FC236}">
                  <a16:creationId xmlns:a16="http://schemas.microsoft.com/office/drawing/2014/main" id="{37F6F3AC-EBEF-4DFA-8297-D620FB2F9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786"/>
              <a:ext cx="22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575" dirty="0">
                  <a:solidFill>
                    <a:srgbClr val="000000"/>
                  </a:solidFill>
                </a:rPr>
                <a:t>a</a:t>
              </a:r>
              <a:endParaRPr lang="en-US" altLang="en-US" sz="3300" dirty="0"/>
            </a:p>
          </p:txBody>
        </p:sp>
        <p:sp>
          <p:nvSpPr>
            <p:cNvPr id="669732" name="Oval 36">
              <a:extLst>
                <a:ext uri="{FF2B5EF4-FFF2-40B4-BE49-F238E27FC236}">
                  <a16:creationId xmlns:a16="http://schemas.microsoft.com/office/drawing/2014/main" id="{24777753-CEB2-4505-9EDC-68205263E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256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1575">
                <a:solidFill>
                  <a:srgbClr val="000000"/>
                </a:solidFill>
              </a:endParaRPr>
            </a:p>
          </p:txBody>
        </p:sp>
        <p:sp>
          <p:nvSpPr>
            <p:cNvPr id="669733" name="Text Box 37">
              <a:extLst>
                <a:ext uri="{FF2B5EF4-FFF2-40B4-BE49-F238E27FC236}">
                  <a16:creationId xmlns:a16="http://schemas.microsoft.com/office/drawing/2014/main" id="{C1B351B9-4002-4F5D-A1D2-267C9233A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216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825">
                  <a:solidFill>
                    <a:srgbClr val="000000"/>
                  </a:solidFill>
                </a:rPr>
                <a:t>    </a:t>
              </a:r>
            </a:p>
            <a:p>
              <a:pPr algn="l"/>
              <a:r>
                <a:rPr lang="en-US" altLang="en-US" sz="975">
                  <a:solidFill>
                    <a:srgbClr val="000000"/>
                  </a:solidFill>
                </a:rPr>
                <a:t>X</a:t>
              </a:r>
              <a:r>
                <a:rPr lang="en-US" altLang="en-US" sz="1425" baseline="-30000">
                  <a:solidFill>
                    <a:srgbClr val="000000"/>
                  </a:solidFill>
                </a:rPr>
                <a:t>1</a:t>
              </a:r>
              <a:r>
                <a:rPr lang="en-US" altLang="en-US" sz="1575">
                  <a:solidFill>
                    <a:srgbClr val="000000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 altLang="en-US" sz="1575">
                  <a:solidFill>
                    <a:srgbClr val="000000"/>
                  </a:solidFill>
                </a:rPr>
                <a:t> </a:t>
              </a:r>
              <a:r>
                <a:rPr lang="en-US" altLang="en-US" sz="825">
                  <a:solidFill>
                    <a:srgbClr val="000000"/>
                  </a:solidFill>
                </a:rPr>
                <a:t>	</a:t>
              </a:r>
            </a:p>
          </p:txBody>
        </p:sp>
        <p:sp>
          <p:nvSpPr>
            <p:cNvPr id="669734" name="Freeform 38">
              <a:extLst>
                <a:ext uri="{FF2B5EF4-FFF2-40B4-BE49-F238E27FC236}">
                  <a16:creationId xmlns:a16="http://schemas.microsoft.com/office/drawing/2014/main" id="{5E8FEEC8-B932-485B-9CBC-F7F7C8D5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976"/>
              <a:ext cx="1224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  <p:sp>
          <p:nvSpPr>
            <p:cNvPr id="669735" name="Text Box 39">
              <a:extLst>
                <a:ext uri="{FF2B5EF4-FFF2-40B4-BE49-F238E27FC236}">
                  <a16:creationId xmlns:a16="http://schemas.microsoft.com/office/drawing/2014/main" id="{7BD289B3-EF2B-499F-A500-4D2E6A092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285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575" dirty="0">
                  <a:solidFill>
                    <a:srgbClr val="000000"/>
                  </a:solidFill>
                </a:rPr>
                <a:t>b</a:t>
              </a:r>
              <a:endParaRPr lang="en-US" altLang="en-US" sz="3300" dirty="0"/>
            </a:p>
          </p:txBody>
        </p:sp>
        <p:sp>
          <p:nvSpPr>
            <p:cNvPr id="669736" name="Freeform 40">
              <a:extLst>
                <a:ext uri="{FF2B5EF4-FFF2-40B4-BE49-F238E27FC236}">
                  <a16:creationId xmlns:a16="http://schemas.microsoft.com/office/drawing/2014/main" id="{C35DB290-637B-4BF2-92F2-2E1FEB9D164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74" y="3618"/>
              <a:ext cx="1230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9739" name="Freeform 43">
              <a:extLst>
                <a:ext uri="{FF2B5EF4-FFF2-40B4-BE49-F238E27FC236}">
                  <a16:creationId xmlns:a16="http://schemas.microsoft.com/office/drawing/2014/main" id="{608B409B-8153-4B45-B0E9-E086879C658F}"/>
                </a:ext>
              </a:extLst>
            </p:cNvPr>
            <p:cNvSpPr>
              <a:spLocks/>
            </p:cNvSpPr>
            <p:nvPr/>
          </p:nvSpPr>
          <p:spPr bwMode="auto">
            <a:xfrm rot="21300000">
              <a:off x="4027" y="3259"/>
              <a:ext cx="38" cy="47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669741" name="Group 45">
              <a:extLst>
                <a:ext uri="{FF2B5EF4-FFF2-40B4-BE49-F238E27FC236}">
                  <a16:creationId xmlns:a16="http://schemas.microsoft.com/office/drawing/2014/main" id="{CDB42D00-D14A-4FB1-AD46-63FCDBC933BA}"/>
                </a:ext>
              </a:extLst>
            </p:cNvPr>
            <p:cNvGrpSpPr>
              <a:grpSpLocks/>
            </p:cNvGrpSpPr>
            <p:nvPr/>
          </p:nvGrpSpPr>
          <p:grpSpPr bwMode="auto">
            <a:xfrm rot="21240000">
              <a:off x="1266" y="2892"/>
              <a:ext cx="432" cy="374"/>
              <a:chOff x="2880" y="3312"/>
              <a:chExt cx="408" cy="336"/>
            </a:xfrm>
          </p:grpSpPr>
          <p:sp>
            <p:nvSpPr>
              <p:cNvPr id="669742" name="Freeform 46">
                <a:extLst>
                  <a:ext uri="{FF2B5EF4-FFF2-40B4-BE49-F238E27FC236}">
                    <a16:creationId xmlns:a16="http://schemas.microsoft.com/office/drawing/2014/main" id="{82EEAF6A-EB94-4D19-8B70-72A8886ED1B2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69743" name="Freeform 47">
                <a:extLst>
                  <a:ext uri="{FF2B5EF4-FFF2-40B4-BE49-F238E27FC236}">
                    <a16:creationId xmlns:a16="http://schemas.microsoft.com/office/drawing/2014/main" id="{2487244A-86E0-45F8-A54A-F2974564D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69744" name="Freeform 48">
                <a:extLst>
                  <a:ext uri="{FF2B5EF4-FFF2-40B4-BE49-F238E27FC236}">
                    <a16:creationId xmlns:a16="http://schemas.microsoft.com/office/drawing/2014/main" id="{7F18608D-3C86-4B1C-8466-6F1CA017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669745" name="Text Box 49">
              <a:extLst>
                <a:ext uri="{FF2B5EF4-FFF2-40B4-BE49-F238E27FC236}">
                  <a16:creationId xmlns:a16="http://schemas.microsoft.com/office/drawing/2014/main" id="{9632AEDA-6CAC-4A61-80E1-323EFB839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216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825" dirty="0">
                  <a:solidFill>
                    <a:srgbClr val="000000"/>
                  </a:solidFill>
                </a:rPr>
                <a:t>    </a:t>
              </a:r>
            </a:p>
            <a:p>
              <a:pPr algn="l"/>
              <a:r>
                <a:rPr lang="en-US" altLang="en-US" sz="975" dirty="0">
                  <a:solidFill>
                    <a:srgbClr val="000000"/>
                  </a:solidFill>
                </a:rPr>
                <a:t>X</a:t>
              </a:r>
              <a:r>
                <a:rPr lang="en-US" altLang="en-US" sz="1425" baseline="-30000" dirty="0">
                  <a:solidFill>
                    <a:srgbClr val="000000"/>
                  </a:solidFill>
                </a:rPr>
                <a:t>2</a:t>
              </a:r>
              <a:r>
                <a:rPr lang="en-US" altLang="en-US" sz="1575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en-US" sz="1575" dirty="0">
                  <a:solidFill>
                    <a:srgbClr val="000000"/>
                  </a:solidFill>
                </a:rPr>
                <a:t> </a:t>
              </a:r>
              <a:r>
                <a:rPr lang="en-US" altLang="en-US" sz="825" dirty="0">
                  <a:solidFill>
                    <a:srgbClr val="000000"/>
                  </a:solidFill>
                </a:rPr>
                <a:t>	</a:t>
              </a:r>
            </a:p>
          </p:txBody>
        </p:sp>
      </p:grpSp>
      <p:sp>
        <p:nvSpPr>
          <p:cNvPr id="669746" name="Text Box 50">
            <a:extLst>
              <a:ext uri="{FF2B5EF4-FFF2-40B4-BE49-F238E27FC236}">
                <a16:creationId xmlns:a16="http://schemas.microsoft.com/office/drawing/2014/main" id="{468CD9B0-A9F3-4D13-ABD0-E38F3BB87CE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49832" y="3782757"/>
            <a:ext cx="546497" cy="3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350" dirty="0"/>
              <a:t>y</a:t>
            </a:r>
            <a:r>
              <a:rPr lang="en-US" altLang="en-US" sz="1425" baseline="-30000" dirty="0">
                <a:solidFill>
                  <a:srgbClr val="000000"/>
                </a:solidFill>
              </a:rPr>
              <a:t>2</a:t>
            </a:r>
            <a:endParaRPr lang="en-US" altLang="en-US" sz="2175" b="1" dirty="0"/>
          </a:p>
        </p:txBody>
      </p:sp>
      <p:grpSp>
        <p:nvGrpSpPr>
          <p:cNvPr id="52" name="Group 8">
            <a:extLst>
              <a:ext uri="{FF2B5EF4-FFF2-40B4-BE49-F238E27FC236}">
                <a16:creationId xmlns:a16="http://schemas.microsoft.com/office/drawing/2014/main" id="{1E75D601-6FE1-4A27-9772-2BA83984A7B4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1901863" y="1617446"/>
            <a:ext cx="481013" cy="416719"/>
            <a:chOff x="2880" y="3312"/>
            <a:chExt cx="408" cy="336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F80B3A8-E8ED-41ED-9205-CAB1A18E0070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BA12A3E0-59AC-42FC-A131-96925C568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8F7258B3-1329-4BC0-9935-65FB63FB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333014"/>
              </p:ext>
            </p:extLst>
          </p:nvPr>
        </p:nvGraphicFramePr>
        <p:xfrm>
          <a:off x="3888357" y="50271"/>
          <a:ext cx="5167375" cy="2847343"/>
        </p:xfrm>
        <a:graphic>
          <a:graphicData uri="http://schemas.openxmlformats.org/drawingml/2006/table">
            <a:tbl>
              <a:tblPr/>
              <a:tblGrid>
                <a:gridCol w="1722458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477942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966975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04556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0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sym typeface="Math1" pitchFamily="2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37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3288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+=(x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0385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+=(x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12946"/>
                  </a:ext>
                </a:extLst>
              </a:tr>
              <a:tr h="50038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+=(x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4029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29D4E9-A524-4F0C-81FE-892DCE7E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55" y="3007443"/>
            <a:ext cx="2945995" cy="33824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0E9667D-DC41-4AC4-85DD-11F63654689D}"/>
              </a:ext>
            </a:extLst>
          </p:cNvPr>
          <p:cNvSpPr txBox="1"/>
          <p:nvPr/>
        </p:nvSpPr>
        <p:spPr>
          <a:xfrm>
            <a:off x="6019800" y="64234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B9407-D05F-449D-9925-C3739ADD55E6}"/>
              </a:ext>
            </a:extLst>
          </p:cNvPr>
          <p:cNvSpPr txBox="1"/>
          <p:nvPr/>
        </p:nvSpPr>
        <p:spPr>
          <a:xfrm>
            <a:off x="-34977" y="5574883"/>
            <a:ext cx="56388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425" indent="-177800" algn="just">
              <a:lnSpc>
                <a:spcPct val="90000"/>
              </a:lnSpc>
              <a:spcBef>
                <a:spcPct val="0"/>
              </a:spcBef>
              <a:buClrTx/>
              <a:buAutoNum type="arabicPeriod"/>
            </a:pP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T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he initial state of 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initial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endParaRPr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225425" indent="-177800" algn="just">
              <a:lnSpc>
                <a:spcPct val="90000"/>
              </a:lnSpc>
              <a:spcBef>
                <a:spcPct val="0"/>
              </a:spcBef>
              <a:buClrTx/>
              <a:buAutoNum type="arabicPeriod"/>
            </a:pP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.</a:t>
            </a:r>
          </a:p>
          <a:p>
            <a:pPr marL="225425" indent="-177800" algn="just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moment a final state of first FA</a:t>
            </a:r>
            <a:r>
              <a:rPr lang="en-US" sz="1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is entered, the initial state of second FA</a:t>
            </a:r>
            <a:r>
              <a:rPr lang="en-US" sz="1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will be included as well</a:t>
            </a:r>
            <a:endParaRPr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7625" algn="just">
              <a:lnSpc>
                <a:spcPct val="90000"/>
              </a:lnSpc>
              <a:spcBef>
                <a:spcPct val="0"/>
              </a:spcBef>
              <a:buClrTx/>
            </a:pPr>
            <a:endParaRPr kumimoji="0"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6396" y="665981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8723C944-21BF-4B46-895A-A0F1DF7642C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8268" y="1828800"/>
            <a:ext cx="3878488" cy="2910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Let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=(a + b) b ( a + b )* 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400" dirty="0">
                <a:latin typeface="Palatino Linotype" panose="02040502050505030304" pitchFamily="18" charset="0"/>
              </a:rPr>
              <a:t>be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	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= a (b*</a:t>
            </a:r>
            <a:r>
              <a:rPr lang="en-US" altLang="en-US" sz="1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aab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*)*</a:t>
            </a:r>
            <a:r>
              <a:rPr lang="en-US" altLang="en-US" sz="1400" dirty="0">
                <a:latin typeface="Palatino Linotype" panose="02040502050505030304" pitchFamily="18" charset="0"/>
              </a:rPr>
              <a:t> 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50C4768C-F39C-4B14-9CC1-B4FC2DA5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800-4A1D-43FE-BF63-BCC4BE0219E4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301036"/>
              </p:ext>
            </p:extLst>
          </p:nvPr>
        </p:nvGraphicFramePr>
        <p:xfrm>
          <a:off x="3851412" y="372747"/>
          <a:ext cx="5167375" cy="2194560"/>
        </p:xfrm>
        <a:graphic>
          <a:graphicData uri="http://schemas.openxmlformats.org/drawingml/2006/table">
            <a:tbl>
              <a:tblPr/>
              <a:tblGrid>
                <a:gridCol w="1722458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477942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966975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04556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0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sym typeface="Math1" pitchFamily="2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sym typeface="Math1" pitchFamily="2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37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sym typeface="Math1" pitchFamily="2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3288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0385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+=(x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1294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39848C7-EB78-415F-B7A8-20381C94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" y="2262187"/>
            <a:ext cx="3503581" cy="1624013"/>
          </a:xfrm>
          <a:prstGeom prst="rect">
            <a:avLst/>
          </a:prstGeom>
        </p:spPr>
      </p:pic>
      <p:grpSp>
        <p:nvGrpSpPr>
          <p:cNvPr id="92" name="Group 36">
            <a:extLst>
              <a:ext uri="{FF2B5EF4-FFF2-40B4-BE49-F238E27FC236}">
                <a16:creationId xmlns:a16="http://schemas.microsoft.com/office/drawing/2014/main" id="{62D1ECDE-4B52-4159-A7D1-C7BA413EB722}"/>
              </a:ext>
            </a:extLst>
          </p:cNvPr>
          <p:cNvGrpSpPr>
            <a:grpSpLocks/>
          </p:cNvGrpSpPr>
          <p:nvPr/>
        </p:nvGrpSpPr>
        <p:grpSpPr bwMode="auto">
          <a:xfrm>
            <a:off x="2913447" y="5148954"/>
            <a:ext cx="841375" cy="614363"/>
            <a:chOff x="726" y="2634"/>
            <a:chExt cx="566" cy="413"/>
          </a:xfrm>
        </p:grpSpPr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96E28BE-21DD-4931-A4D2-737CA8C38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Text Box 38">
              <a:extLst>
                <a:ext uri="{FF2B5EF4-FFF2-40B4-BE49-F238E27FC236}">
                  <a16:creationId xmlns:a16="http://schemas.microsoft.com/office/drawing/2014/main" id="{AD30BDF0-3A7D-4F06-8178-093C7B6D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 altLang="en-US" sz="1300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5" name="Freeform 39">
            <a:extLst>
              <a:ext uri="{FF2B5EF4-FFF2-40B4-BE49-F238E27FC236}">
                <a16:creationId xmlns:a16="http://schemas.microsoft.com/office/drawing/2014/main" id="{19C4D212-1007-4A66-87E7-F8B7BAAEB0C9}"/>
              </a:ext>
            </a:extLst>
          </p:cNvPr>
          <p:cNvSpPr>
            <a:spLocks/>
          </p:cNvSpPr>
          <p:nvPr/>
        </p:nvSpPr>
        <p:spPr bwMode="auto">
          <a:xfrm flipH="1" flipV="1">
            <a:off x="1010034" y="5558529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7D841CC5-4589-4FAF-9316-D6D861F051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60934" y="4726678"/>
            <a:ext cx="919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97" name="Group 41">
            <a:extLst>
              <a:ext uri="{FF2B5EF4-FFF2-40B4-BE49-F238E27FC236}">
                <a16:creationId xmlns:a16="http://schemas.microsoft.com/office/drawing/2014/main" id="{262D41AB-2480-41C4-8319-AF714C4BAC34}"/>
              </a:ext>
            </a:extLst>
          </p:cNvPr>
          <p:cNvGrpSpPr>
            <a:grpSpLocks/>
          </p:cNvGrpSpPr>
          <p:nvPr/>
        </p:nvGrpSpPr>
        <p:grpSpPr bwMode="auto">
          <a:xfrm>
            <a:off x="284547" y="5164828"/>
            <a:ext cx="898525" cy="655638"/>
            <a:chOff x="726" y="2634"/>
            <a:chExt cx="566" cy="413"/>
          </a:xfrm>
        </p:grpSpPr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DDFEA741-FD3C-40EC-8973-1AD0FD06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43">
              <a:extLst>
                <a:ext uri="{FF2B5EF4-FFF2-40B4-BE49-F238E27FC236}">
                  <a16:creationId xmlns:a16="http://schemas.microsoft.com/office/drawing/2014/main" id="{69DDA08F-7D55-4796-A12D-D92FE97C5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" name="Freeform 44">
            <a:extLst>
              <a:ext uri="{FF2B5EF4-FFF2-40B4-BE49-F238E27FC236}">
                <a16:creationId xmlns:a16="http://schemas.microsoft.com/office/drawing/2014/main" id="{86EE6BE2-2EAC-4429-985E-6DC4856B394A}"/>
              </a:ext>
            </a:extLst>
          </p:cNvPr>
          <p:cNvSpPr>
            <a:spLocks/>
          </p:cNvSpPr>
          <p:nvPr/>
        </p:nvSpPr>
        <p:spPr bwMode="auto">
          <a:xfrm>
            <a:off x="1029084" y="4917179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Text Box 45">
            <a:extLst>
              <a:ext uri="{FF2B5EF4-FFF2-40B4-BE49-F238E27FC236}">
                <a16:creationId xmlns:a16="http://schemas.microsoft.com/office/drawing/2014/main" id="{A69A6814-4AC7-4EBA-BF9D-108710BE3B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0015" y="5238956"/>
            <a:ext cx="728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Palatino Linotype" panose="02040502050505030304" pitchFamily="18" charset="0"/>
              </a:rPr>
              <a:t>y</a:t>
            </a:r>
            <a:r>
              <a:rPr lang="en-US" altLang="en-US" sz="2000" b="1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1 </a:t>
            </a:r>
            <a:r>
              <a:rPr kumimoji="1" lang="en-US" altLang="en-US" sz="2000" b="1" dirty="0"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B6FDEDF2-550D-457A-AE37-6741DEF1F72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97212" y="5216140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y</a:t>
            </a:r>
            <a:r>
              <a:rPr lang="en-US" altLang="en-US" sz="20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Group 47">
            <a:extLst>
              <a:ext uri="{FF2B5EF4-FFF2-40B4-BE49-F238E27FC236}">
                <a16:creationId xmlns:a16="http://schemas.microsoft.com/office/drawing/2014/main" id="{A1DB53D0-C870-4AE7-972E-7F7213468C94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60746" y="4602854"/>
            <a:ext cx="685800" cy="593725"/>
            <a:chOff x="2880" y="3312"/>
            <a:chExt cx="408" cy="336"/>
          </a:xfrm>
        </p:grpSpPr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FE0E56C7-711D-4181-95F0-D7C8459EEDC0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E3DB53EB-B5E0-42E0-81D5-E242E6681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F3C58EDC-BB41-467E-BD93-0E1FC0829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51">
            <a:extLst>
              <a:ext uri="{FF2B5EF4-FFF2-40B4-BE49-F238E27FC236}">
                <a16:creationId xmlns:a16="http://schemas.microsoft.com/office/drawing/2014/main" id="{77793A58-4372-471A-BDF8-F28353ABC008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2989646" y="4599679"/>
            <a:ext cx="685800" cy="593725"/>
            <a:chOff x="2880" y="3312"/>
            <a:chExt cx="408" cy="336"/>
          </a:xfrm>
        </p:grpSpPr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5AC3D5C6-9D6C-458C-89A8-3CC2CACFD4ED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463B5094-1915-4B63-B982-5BD086650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F794BE0C-5E66-4849-975E-AA7771B63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55">
            <a:extLst>
              <a:ext uri="{FF2B5EF4-FFF2-40B4-BE49-F238E27FC236}">
                <a16:creationId xmlns:a16="http://schemas.microsoft.com/office/drawing/2014/main" id="{84A47A2A-1F1B-4177-A719-A5F4AF3054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65697" y="5555353"/>
            <a:ext cx="9191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" name="Text Box 56">
            <a:extLst>
              <a:ext uri="{FF2B5EF4-FFF2-40B4-BE49-F238E27FC236}">
                <a16:creationId xmlns:a16="http://schemas.microsoft.com/office/drawing/2014/main" id="{A1932F84-6E20-4B2C-83AE-098A18C101E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65897" y="4755253"/>
            <a:ext cx="9191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3" name="Text Box 57">
            <a:extLst>
              <a:ext uri="{FF2B5EF4-FFF2-40B4-BE49-F238E27FC236}">
                <a16:creationId xmlns:a16="http://schemas.microsoft.com/office/drawing/2014/main" id="{1D92C7EA-5F15-43A9-90EB-5B7F35A0108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0747" y="4723503"/>
            <a:ext cx="9191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5" name="Oval 3">
            <a:extLst>
              <a:ext uri="{FF2B5EF4-FFF2-40B4-BE49-F238E27FC236}">
                <a16:creationId xmlns:a16="http://schemas.microsoft.com/office/drawing/2014/main" id="{E31B3745-EA71-42CE-9314-675CD615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397" y="4574903"/>
            <a:ext cx="5461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16" name="Text Box 4">
            <a:extLst>
              <a:ext uri="{FF2B5EF4-FFF2-40B4-BE49-F238E27FC236}">
                <a16:creationId xmlns:a16="http://schemas.microsoft.com/office/drawing/2014/main" id="{0EECE0AA-15E0-4991-BA66-1B7695AC3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311" y="4297089"/>
            <a:ext cx="6365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b</a:t>
            </a:r>
            <a:endParaRPr lang="en-US" altLang="en-US" sz="2000">
              <a:latin typeface="Palatino Linotype" panose="02040502050505030304" pitchFamily="18" charset="0"/>
            </a:endParaRPr>
          </a:p>
        </p:txBody>
      </p:sp>
      <p:sp>
        <p:nvSpPr>
          <p:cNvPr id="117" name="Text Box 5">
            <a:extLst>
              <a:ext uri="{FF2B5EF4-FFF2-40B4-BE49-F238E27FC236}">
                <a16:creationId xmlns:a16="http://schemas.microsoft.com/office/drawing/2014/main" id="{D490FEE6-5653-4096-BB00-53FC9F9C7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711" y="5000353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a</a:t>
            </a:r>
            <a:endParaRPr lang="en-US" altLang="en-US" sz="2000">
              <a:latin typeface="Palatino Linotype" panose="02040502050505030304" pitchFamily="18" charset="0"/>
            </a:endParaRPr>
          </a:p>
        </p:txBody>
      </p:sp>
      <p:sp>
        <p:nvSpPr>
          <p:cNvPr id="118" name="Oval 6">
            <a:extLst>
              <a:ext uri="{FF2B5EF4-FFF2-40B4-BE49-F238E27FC236}">
                <a16:creationId xmlns:a16="http://schemas.microsoft.com/office/drawing/2014/main" id="{6C95BDAD-E840-48DB-919A-CF0B23EC9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722" y="5535340"/>
            <a:ext cx="547688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19" name="Oval 7">
            <a:extLst>
              <a:ext uri="{FF2B5EF4-FFF2-40B4-BE49-F238E27FC236}">
                <a16:creationId xmlns:a16="http://schemas.microsoft.com/office/drawing/2014/main" id="{C10E5F38-18D1-49DA-BCF7-BE06F09E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546" y="3773340"/>
            <a:ext cx="547688" cy="481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20" name="Line 8">
            <a:extLst>
              <a:ext uri="{FF2B5EF4-FFF2-40B4-BE49-F238E27FC236}">
                <a16:creationId xmlns:a16="http://schemas.microsoft.com/office/drawing/2014/main" id="{FC628459-1CCE-40BA-8B4A-CED61ED12D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0622" y="4133578"/>
            <a:ext cx="1092200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21" name="Line 9">
            <a:extLst>
              <a:ext uri="{FF2B5EF4-FFF2-40B4-BE49-F238E27FC236}">
                <a16:creationId xmlns:a16="http://schemas.microsoft.com/office/drawing/2014/main" id="{3FFABCD1-2472-4B47-BF89-A7785F4A0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622" y="5017815"/>
            <a:ext cx="1092200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22" name="Text Box 10">
            <a:extLst>
              <a:ext uri="{FF2B5EF4-FFF2-40B4-BE49-F238E27FC236}">
                <a16:creationId xmlns:a16="http://schemas.microsoft.com/office/drawing/2014/main" id="{EE30FE5A-BEC2-441F-BF4E-7428AFE5E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822" y="479367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a,b</a:t>
            </a:r>
            <a:r>
              <a:rPr lang="en-US" alt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23" name="Text Box 11">
            <a:extLst>
              <a:ext uri="{FF2B5EF4-FFF2-40B4-BE49-F238E27FC236}">
                <a16:creationId xmlns:a16="http://schemas.microsoft.com/office/drawing/2014/main" id="{62C1AC9B-01F8-4F1E-A0F4-D2ED3DAC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8708" y="3092818"/>
            <a:ext cx="636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b</a:t>
            </a:r>
            <a:endParaRPr lang="en-US" altLang="en-US" sz="2000">
              <a:latin typeface="Palatino Linotype" panose="02040502050505030304" pitchFamily="18" charset="0"/>
            </a:endParaRPr>
          </a:p>
        </p:txBody>
      </p:sp>
      <p:grpSp>
        <p:nvGrpSpPr>
          <p:cNvPr id="124" name="Group 12">
            <a:extLst>
              <a:ext uri="{FF2B5EF4-FFF2-40B4-BE49-F238E27FC236}">
                <a16:creationId xmlns:a16="http://schemas.microsoft.com/office/drawing/2014/main" id="{4FBCFBD5-86B9-4E01-9222-AEF8C16D4607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967523" y="3211624"/>
            <a:ext cx="685800" cy="593725"/>
            <a:chOff x="2880" y="3312"/>
            <a:chExt cx="408" cy="336"/>
          </a:xfrm>
        </p:grpSpPr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B0E1EE12-7C1E-4290-9785-1439D7815B5D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D9E6020E-82BA-4165-9C07-0D99DDA7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AE551F27-2E29-4845-A685-89450485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</p:grpSp>
      <p:sp>
        <p:nvSpPr>
          <p:cNvPr id="128" name="Text Box 16">
            <a:extLst>
              <a:ext uri="{FF2B5EF4-FFF2-40B4-BE49-F238E27FC236}">
                <a16:creationId xmlns:a16="http://schemas.microsoft.com/office/drawing/2014/main" id="{012A169B-7F93-4DAE-8912-47BBE189645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92649" y="4558695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 Linotype" panose="02040502050505030304" pitchFamily="18" charset="0"/>
              </a:rPr>
              <a:t>z</a:t>
            </a:r>
            <a:r>
              <a:rPr lang="en-US" altLang="en-US" sz="2000" baseline="-3000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endParaRPr lang="en-US" altLang="en-US" sz="2000">
              <a:latin typeface="Palatino Linotype" panose="02040502050505030304" pitchFamily="18" charset="0"/>
            </a:endParaRP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41956458-B916-4A33-AC05-2BCF9585901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16635" y="5536927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Palatino Linotype" panose="02040502050505030304" pitchFamily="18" charset="0"/>
              </a:rPr>
              <a:t>z</a:t>
            </a:r>
            <a:r>
              <a:rPr lang="en-US" altLang="en-US" sz="2000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3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2372385B-AB74-4D84-AEF5-D5CEB8633B3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16635" y="3724183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Palatino Linotype" panose="02040502050505030304" pitchFamily="18" charset="0"/>
              </a:rPr>
              <a:t>z</a:t>
            </a:r>
            <a:r>
              <a:rPr lang="en-US" altLang="en-US" sz="2000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4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32" name="Oval 20">
            <a:extLst>
              <a:ext uri="{FF2B5EF4-FFF2-40B4-BE49-F238E27FC236}">
                <a16:creationId xmlns:a16="http://schemas.microsoft.com/office/drawing/2014/main" id="{9FE50835-64F4-4A4D-B214-FB4422AE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941" y="3801152"/>
            <a:ext cx="5461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789A12BA-3444-4719-8395-67B8DBFA1F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35822" y="3797976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Palatino Linotype" panose="02040502050505030304" pitchFamily="18" charset="0"/>
              </a:rPr>
              <a:t>z</a:t>
            </a:r>
            <a:r>
              <a:rPr lang="en-US" altLang="en-US" sz="2000" baseline="-30000">
                <a:solidFill>
                  <a:srgbClr val="000000"/>
                </a:solidFill>
                <a:latin typeface="Palatino Linotype" panose="02040502050505030304" pitchFamily="18" charset="0"/>
              </a:rPr>
              <a:t>5</a:t>
            </a:r>
            <a:endParaRPr lang="en-US" altLang="en-US" sz="2000">
              <a:latin typeface="Palatino Linotype" panose="02040502050505030304" pitchFamily="18" charset="0"/>
            </a:endParaRPr>
          </a:p>
        </p:txBody>
      </p:sp>
      <p:sp>
        <p:nvSpPr>
          <p:cNvPr id="134" name="Line 22">
            <a:extLst>
              <a:ext uri="{FF2B5EF4-FFF2-40B4-BE49-F238E27FC236}">
                <a16:creationId xmlns:a16="http://schemas.microsoft.com/office/drawing/2014/main" id="{8F8B0FE4-C3FB-4F3A-BB2B-90BCF2EC2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8597" y="4027214"/>
            <a:ext cx="533399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35" name="Text Box 23">
            <a:extLst>
              <a:ext uri="{FF2B5EF4-FFF2-40B4-BE49-F238E27FC236}">
                <a16:creationId xmlns:a16="http://schemas.microsoft.com/office/drawing/2014/main" id="{B0750082-C20B-4895-A880-5ACA7D6B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123" y="3663127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a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grpSp>
        <p:nvGrpSpPr>
          <p:cNvPr id="136" name="Group 24">
            <a:extLst>
              <a:ext uri="{FF2B5EF4-FFF2-40B4-BE49-F238E27FC236}">
                <a16:creationId xmlns:a16="http://schemas.microsoft.com/office/drawing/2014/main" id="{B315C91B-2297-442C-ACAE-BA08B581853D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8088941" y="3234414"/>
            <a:ext cx="685800" cy="593725"/>
            <a:chOff x="2880" y="3312"/>
            <a:chExt cx="408" cy="336"/>
          </a:xfrm>
        </p:grpSpPr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B8A1A169-B8AA-43D6-B1B5-0EFC040B029C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4E91E374-4C1F-4C7D-9A2C-2276F987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31F68C3E-CE30-4A35-A2BA-44BEBEFE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</p:grpSp>
      <p:sp>
        <p:nvSpPr>
          <p:cNvPr id="140" name="Text Box 28">
            <a:extLst>
              <a:ext uri="{FF2B5EF4-FFF2-40B4-BE49-F238E27FC236}">
                <a16:creationId xmlns:a16="http://schemas.microsoft.com/office/drawing/2014/main" id="{938BB8EA-8CF0-4869-B037-83666E1B8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362" y="3103380"/>
            <a:ext cx="636587" cy="6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a,b </a:t>
            </a:r>
            <a:endParaRPr lang="en-US" altLang="en-US" sz="2000">
              <a:latin typeface="Palatino Linotype" panose="02040502050505030304" pitchFamily="18" charset="0"/>
            </a:endParaRPr>
          </a:p>
        </p:txBody>
      </p:sp>
      <p:sp>
        <p:nvSpPr>
          <p:cNvPr id="141" name="Oval 29">
            <a:extLst>
              <a:ext uri="{FF2B5EF4-FFF2-40B4-BE49-F238E27FC236}">
                <a16:creationId xmlns:a16="http://schemas.microsoft.com/office/drawing/2014/main" id="{7DA254A9-71FF-4868-AE7A-7A1CA02F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78" y="4526080"/>
            <a:ext cx="5461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42" name="Text Box 30">
            <a:extLst>
              <a:ext uri="{FF2B5EF4-FFF2-40B4-BE49-F238E27FC236}">
                <a16:creationId xmlns:a16="http://schemas.microsoft.com/office/drawing/2014/main" id="{EC0690E1-A4A7-448B-A828-38F40FAC44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26922" y="4515803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Palatino Linotype" panose="02040502050505030304" pitchFamily="18" charset="0"/>
              </a:rPr>
              <a:t>z</a:t>
            </a:r>
            <a:r>
              <a:rPr lang="en-US" altLang="en-US" sz="2000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1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43" name="Line 31">
            <a:extLst>
              <a:ext uri="{FF2B5EF4-FFF2-40B4-BE49-F238E27FC236}">
                <a16:creationId xmlns:a16="http://schemas.microsoft.com/office/drawing/2014/main" id="{B6D94ABA-5A97-4B49-8A97-233FF9079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1403" y="4786039"/>
            <a:ext cx="965993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144" name="Text Box 32">
            <a:extLst>
              <a:ext uri="{FF2B5EF4-FFF2-40B4-BE49-F238E27FC236}">
                <a16:creationId xmlns:a16="http://schemas.microsoft.com/office/drawing/2014/main" id="{2C262192-826D-4E11-8B6D-B9EFAE6A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550" y="4412701"/>
            <a:ext cx="6365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a ,b </a:t>
            </a:r>
            <a:endParaRPr lang="en-US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45" name="Text Box 33">
            <a:extLst>
              <a:ext uri="{FF2B5EF4-FFF2-40B4-BE49-F238E27FC236}">
                <a16:creationId xmlns:a16="http://schemas.microsoft.com/office/drawing/2014/main" id="{D1B0B55B-17FF-42BF-8464-46E7F640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078" y="4559418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46" name="Text Box 35">
            <a:extLst>
              <a:ext uri="{FF2B5EF4-FFF2-40B4-BE49-F238E27FC236}">
                <a16:creationId xmlns:a16="http://schemas.microsoft.com/office/drawing/2014/main" id="{6FB6BC3D-1F5D-400E-9A13-716DD4B7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369" y="381379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8752D8-160D-4C5B-A1A4-BE59ADB6CC12}"/>
              </a:ext>
            </a:extLst>
          </p:cNvPr>
          <p:cNvSpPr txBox="1"/>
          <p:nvPr/>
        </p:nvSpPr>
        <p:spPr>
          <a:xfrm>
            <a:off x="5711696" y="54921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E048E6-C8AC-4C46-A72A-661E378F910A}"/>
              </a:ext>
            </a:extLst>
          </p:cNvPr>
          <p:cNvSpPr txBox="1"/>
          <p:nvPr/>
        </p:nvSpPr>
        <p:spPr>
          <a:xfrm>
            <a:off x="-34977" y="6007756"/>
            <a:ext cx="872177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425" indent="-177800" algn="just">
              <a:lnSpc>
                <a:spcPct val="90000"/>
              </a:lnSpc>
              <a:spcBef>
                <a:spcPct val="0"/>
              </a:spcBef>
              <a:buClrTx/>
              <a:buAutoNum type="arabicPeriod"/>
            </a:pP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T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he initial state of 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initial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endParaRPr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225425" indent="-177800" algn="just">
              <a:lnSpc>
                <a:spcPct val="90000"/>
              </a:lnSpc>
              <a:spcBef>
                <a:spcPct val="0"/>
              </a:spcBef>
              <a:buClrTx/>
              <a:buAutoNum type="arabicPeriod"/>
            </a:pP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.</a:t>
            </a:r>
          </a:p>
          <a:p>
            <a:pPr marL="225425" indent="-177800" algn="just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moment a final state of first FA</a:t>
            </a:r>
            <a:r>
              <a:rPr lang="en-US" sz="1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is entered, the initial state of second FA</a:t>
            </a:r>
            <a:r>
              <a:rPr lang="en-US" sz="1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will be included as well</a:t>
            </a:r>
            <a:endParaRPr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7625" algn="just">
              <a:lnSpc>
                <a:spcPct val="90000"/>
              </a:lnSpc>
              <a:spcBef>
                <a:spcPct val="0"/>
              </a:spcBef>
              <a:buClrTx/>
            </a:pPr>
            <a:endParaRPr kumimoji="0"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64" name="Group 12">
            <a:extLst>
              <a:ext uri="{FF2B5EF4-FFF2-40B4-BE49-F238E27FC236}">
                <a16:creationId xmlns:a16="http://schemas.microsoft.com/office/drawing/2014/main" id="{FB37CCD0-112F-4844-9BA4-158F01169FC6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970583" y="4955196"/>
            <a:ext cx="685800" cy="593725"/>
            <a:chOff x="2880" y="3312"/>
            <a:chExt cx="408" cy="336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166ED65-A285-47E9-861A-C66BBB3F278D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2407B57-B15E-4D42-A043-FEE879D16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58ADE77-5DA0-40A6-A566-A1806CC47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51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8" y="779686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8723C944-21BF-4B46-895A-A0F1DF7642C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8268" y="1828800"/>
            <a:ext cx="3803999" cy="2910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Let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= ((a + b)(a + b))* 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400" dirty="0">
                <a:latin typeface="Palatino Linotype" panose="02040502050505030304" pitchFamily="18" charset="0"/>
              </a:rPr>
              <a:t>be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sz="1400" dirty="0">
              <a:latin typeface="Palatino Linotype" panose="0204050205050503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</a:t>
            </a:r>
            <a:r>
              <a:rPr lang="en-US" altLang="en-US" sz="1400" dirty="0">
                <a:latin typeface="Palatino Linotype" panose="02040502050505030304" pitchFamily="18" charset="0"/>
              </a:rPr>
              <a:t>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dirty="0">
                <a:latin typeface="Palatino Linotype" panose="02040502050505030304" pitchFamily="18" charset="0"/>
              </a:rPr>
              <a:t>= ((a + b)(a + b))*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(</a:t>
            </a:r>
            <a:r>
              <a:rPr lang="en-US" altLang="en-US" sz="1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372645"/>
              </p:ext>
            </p:extLst>
          </p:nvPr>
        </p:nvGraphicFramePr>
        <p:xfrm>
          <a:off x="3888357" y="578237"/>
          <a:ext cx="5167375" cy="1280160"/>
        </p:xfrm>
        <a:graphic>
          <a:graphicData uri="http://schemas.openxmlformats.org/drawingml/2006/table">
            <a:tbl>
              <a:tblPr/>
              <a:tblGrid>
                <a:gridCol w="1722458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477942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966975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04556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0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ahoma" panose="020B0604030504040204" pitchFamily="34" charset="0"/>
                          <a:sym typeface="Math1" pitchFamily="2" charset="2"/>
                        </a:rPr>
                        <a:t>=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</a:t>
                      </a:r>
                      <a:endParaRPr kumimoji="0" lang="en-US" altLang="en-US" sz="1400" b="0" i="0" u="none" strike="sng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sym typeface="Math1" pitchFamily="2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ahoma" panose="020B0604030504040204" pitchFamily="34" charset="0"/>
                          <a:sym typeface="Math1" pitchFamily="2" charset="2"/>
                        </a:rPr>
                        <a:t>=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3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359964-572B-4F9E-B68D-68D76891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7" y="2593091"/>
            <a:ext cx="2665200" cy="1015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64218-B9A0-4AA4-B9B3-70DD4ACE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2" y="4833734"/>
            <a:ext cx="2381250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D0B22-B600-4EBF-8C86-B0B078F654C2}"/>
              </a:ext>
            </a:extLst>
          </p:cNvPr>
          <p:cNvSpPr txBox="1"/>
          <p:nvPr/>
        </p:nvSpPr>
        <p:spPr>
          <a:xfrm>
            <a:off x="6112049" y="45429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FA3</a:t>
            </a: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4D48F640-43F8-48B5-A3A8-80D99B7020C2}"/>
              </a:ext>
            </a:extLst>
          </p:cNvPr>
          <p:cNvGrpSpPr>
            <a:grpSpLocks/>
          </p:cNvGrpSpPr>
          <p:nvPr/>
        </p:nvGrpSpPr>
        <p:grpSpPr bwMode="auto">
          <a:xfrm>
            <a:off x="7331249" y="3508375"/>
            <a:ext cx="841375" cy="614363"/>
            <a:chOff x="726" y="2634"/>
            <a:chExt cx="566" cy="413"/>
          </a:xfrm>
        </p:grpSpPr>
        <p:sp>
          <p:nvSpPr>
            <p:cNvPr id="12" name="Oval 54">
              <a:extLst>
                <a:ext uri="{FF2B5EF4-FFF2-40B4-BE49-F238E27FC236}">
                  <a16:creationId xmlns:a16="http://schemas.microsoft.com/office/drawing/2014/main" id="{AC2F2CCC-6E6F-4981-A292-6418F0A3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3" name="Text Box 55">
              <a:extLst>
                <a:ext uri="{FF2B5EF4-FFF2-40B4-BE49-F238E27FC236}">
                  <a16:creationId xmlns:a16="http://schemas.microsoft.com/office/drawing/2014/main" id="{DE8E6E69-627A-41E6-8B2C-52D3B4644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 baseline="-3000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4" name="Freeform 56">
            <a:extLst>
              <a:ext uri="{FF2B5EF4-FFF2-40B4-BE49-F238E27FC236}">
                <a16:creationId xmlns:a16="http://schemas.microsoft.com/office/drawing/2014/main" id="{9CA55016-F8C8-411E-97F9-27A15D65D9F7}"/>
              </a:ext>
            </a:extLst>
          </p:cNvPr>
          <p:cNvSpPr>
            <a:spLocks/>
          </p:cNvSpPr>
          <p:nvPr/>
        </p:nvSpPr>
        <p:spPr bwMode="auto">
          <a:xfrm flipH="1" flipV="1">
            <a:off x="5427837" y="3917950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 b="1">
              <a:latin typeface="Palatino Linotype" panose="02040502050505030304" pitchFamily="18" charset="0"/>
            </a:endParaRPr>
          </a:p>
        </p:txBody>
      </p:sp>
      <p:sp>
        <p:nvSpPr>
          <p:cNvPr id="15" name="Text Box 57">
            <a:extLst>
              <a:ext uri="{FF2B5EF4-FFF2-40B4-BE49-F238E27FC236}">
                <a16:creationId xmlns:a16="http://schemas.microsoft.com/office/drawing/2014/main" id="{04D8E50C-E95D-4506-B6D0-5E897AA6CA1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0" y="3100748"/>
            <a:ext cx="919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 , b</a:t>
            </a:r>
          </a:p>
        </p:txBody>
      </p:sp>
      <p:grpSp>
        <p:nvGrpSpPr>
          <p:cNvPr id="16" name="Group 58">
            <a:extLst>
              <a:ext uri="{FF2B5EF4-FFF2-40B4-BE49-F238E27FC236}">
                <a16:creationId xmlns:a16="http://schemas.microsoft.com/office/drawing/2014/main" id="{D826FB65-F271-4AA3-A976-51B49D864B1C}"/>
              </a:ext>
            </a:extLst>
          </p:cNvPr>
          <p:cNvGrpSpPr>
            <a:grpSpLocks/>
          </p:cNvGrpSpPr>
          <p:nvPr/>
        </p:nvGrpSpPr>
        <p:grpSpPr bwMode="auto">
          <a:xfrm>
            <a:off x="4702349" y="3524250"/>
            <a:ext cx="898525" cy="655638"/>
            <a:chOff x="726" y="2634"/>
            <a:chExt cx="566" cy="413"/>
          </a:xfrm>
        </p:grpSpPr>
        <p:sp>
          <p:nvSpPr>
            <p:cNvPr id="17" name="Oval 59">
              <a:extLst>
                <a:ext uri="{FF2B5EF4-FFF2-40B4-BE49-F238E27FC236}">
                  <a16:creationId xmlns:a16="http://schemas.microsoft.com/office/drawing/2014/main" id="{6EF0BC48-6E03-4135-8239-01EDADCD0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 Box 60">
              <a:extLst>
                <a:ext uri="{FF2B5EF4-FFF2-40B4-BE49-F238E27FC236}">
                  <a16:creationId xmlns:a16="http://schemas.microsoft.com/office/drawing/2014/main" id="{58A94F87-432A-43B0-84B3-3997A13F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9" name="Freeform 61">
            <a:extLst>
              <a:ext uri="{FF2B5EF4-FFF2-40B4-BE49-F238E27FC236}">
                <a16:creationId xmlns:a16="http://schemas.microsoft.com/office/drawing/2014/main" id="{81B9F214-B798-4C21-8760-2A8103A2A82C}"/>
              </a:ext>
            </a:extLst>
          </p:cNvPr>
          <p:cNvSpPr>
            <a:spLocks/>
          </p:cNvSpPr>
          <p:nvPr/>
        </p:nvSpPr>
        <p:spPr bwMode="auto">
          <a:xfrm>
            <a:off x="5446887" y="3276600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 b="1">
              <a:latin typeface="Palatino Linotype" panose="02040502050505030304" pitchFamily="18" charset="0"/>
            </a:endParaRPr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F5420E9A-1AD0-4D8C-82DA-3EE9EB499B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92849" y="3619500"/>
            <a:ext cx="728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</a:t>
            </a:r>
            <a:r>
              <a:rPr lang="en-US" altLang="en-US" sz="1600" b="1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-</a:t>
            </a:r>
            <a:r>
              <a:rPr lang="en-US" altLang="en-US" sz="1600" b="1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endParaRPr kumimoji="1" lang="en-US" altLang="en-US" sz="1600" b="1" dirty="0">
              <a:solidFill>
                <a:schemeClr val="tx1"/>
              </a:solidFill>
              <a:latin typeface="Palatino Linotype" panose="02040502050505030304" pitchFamily="18" charset="0"/>
              <a:cs typeface="Tahoma" panose="020B0604030504040204" pitchFamily="34" charset="0"/>
            </a:endParaRPr>
          </a:p>
        </p:txBody>
      </p:sp>
      <p:sp>
        <p:nvSpPr>
          <p:cNvPr id="21" name="Text Box 63">
            <a:extLst>
              <a:ext uri="{FF2B5EF4-FFF2-40B4-BE49-F238E27FC236}">
                <a16:creationId xmlns:a16="http://schemas.microsoft.com/office/drawing/2014/main" id="{C319359E-12B6-45E8-BF4C-0A03CF1A4A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16987" y="3575050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Palatino Linotype" panose="02040502050505030304" pitchFamily="18" charset="0"/>
              </a:rPr>
              <a:t>z</a:t>
            </a:r>
            <a:r>
              <a:rPr lang="en-US" altLang="en-US" sz="1600" b="1" baseline="-3000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1600" b="1">
                <a:solidFill>
                  <a:schemeClr val="tx1"/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22" name="Text Box 64">
            <a:extLst>
              <a:ext uri="{FF2B5EF4-FFF2-40B4-BE49-F238E27FC236}">
                <a16:creationId xmlns:a16="http://schemas.microsoft.com/office/drawing/2014/main" id="{E6DBB7BB-527C-42A0-8FDA-C4D2D79B7AC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07299" y="3895725"/>
            <a:ext cx="9191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Palatino Linotype" panose="02040502050505030304" pitchFamily="18" charset="0"/>
              </a:rPr>
              <a:t>a,b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932EE-5D8D-404D-89A2-A9B2D7EDBA06}"/>
              </a:ext>
            </a:extLst>
          </p:cNvPr>
          <p:cNvSpPr txBox="1"/>
          <p:nvPr/>
        </p:nvSpPr>
        <p:spPr>
          <a:xfrm>
            <a:off x="88268" y="6020634"/>
            <a:ext cx="917897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425" indent="-177800" algn="just">
              <a:lnSpc>
                <a:spcPct val="90000"/>
              </a:lnSpc>
              <a:spcBef>
                <a:spcPct val="0"/>
              </a:spcBef>
              <a:buClrTx/>
              <a:buAutoNum type="arabicPeriod"/>
            </a:pP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T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he initial state of 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initial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endParaRPr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225425" indent="-177800" algn="just">
              <a:lnSpc>
                <a:spcPct val="90000"/>
              </a:lnSpc>
              <a:spcBef>
                <a:spcPct val="0"/>
              </a:spcBef>
              <a:buClrTx/>
              <a:buAutoNum type="arabicPeriod"/>
            </a:pP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kumimoji="0"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.</a:t>
            </a:r>
          </a:p>
          <a:p>
            <a:pPr marL="225425" indent="-177800" algn="just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moment a final state of first FA</a:t>
            </a:r>
            <a:r>
              <a:rPr lang="en-US" sz="1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is entered, the initial state of  FA</a:t>
            </a:r>
            <a:r>
              <a:rPr lang="en-US" sz="1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will be included as well</a:t>
            </a:r>
            <a:endParaRPr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7625" algn="just">
              <a:lnSpc>
                <a:spcPct val="90000"/>
              </a:lnSpc>
              <a:spcBef>
                <a:spcPct val="0"/>
              </a:spcBef>
              <a:buClrTx/>
            </a:pPr>
            <a:endParaRPr kumimoji="0" lang="en-US" altLang="en-US" sz="1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048F09-4EA0-4E81-B8ED-F453C6B02EE4}"/>
                  </a:ext>
                </a:extLst>
              </p14:cNvPr>
              <p14:cNvContentPartPr/>
              <p14:nvPr/>
            </p14:nvContentPartPr>
            <p14:xfrm>
              <a:off x="638640" y="952920"/>
              <a:ext cx="8404920" cy="560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048F09-4EA0-4E81-B8ED-F453C6B02E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280" y="943560"/>
                <a:ext cx="8423640" cy="56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0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1409700" y="250567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20938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921F-7F88-4236-8E27-368CB8B4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97" y="635663"/>
            <a:ext cx="70866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Example: Concatenation  of Two FAs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E22E-FAC8-4C5A-A449-B6ABE05F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3405048" cy="13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72CD-DDC2-4E89-BC1E-F55699F3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97" y="1352289"/>
            <a:ext cx="3549503" cy="13729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C23270-45E1-47AD-AB2C-246D8D8D9647}"/>
              </a:ext>
            </a:extLst>
          </p:cNvPr>
          <p:cNvSpPr txBox="1">
            <a:spLocks/>
          </p:cNvSpPr>
          <p:nvPr/>
        </p:nvSpPr>
        <p:spPr>
          <a:xfrm>
            <a:off x="1740624" y="2948336"/>
            <a:ext cx="1143000" cy="2667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79FB68-90B5-442C-A75D-EF268FFE618D}"/>
              </a:ext>
            </a:extLst>
          </p:cNvPr>
          <p:cNvSpPr txBox="1">
            <a:spLocks/>
          </p:cNvSpPr>
          <p:nvPr/>
        </p:nvSpPr>
        <p:spPr>
          <a:xfrm>
            <a:off x="6758399" y="2595563"/>
            <a:ext cx="1143000" cy="35277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15CB3C-87D8-49A5-8536-FC8E166A0490}"/>
                  </a:ext>
                </a:extLst>
              </p14:cNvPr>
              <p14:cNvContentPartPr/>
              <p14:nvPr/>
            </p14:nvContentPartPr>
            <p14:xfrm>
              <a:off x="1315080" y="3501720"/>
              <a:ext cx="6703920" cy="172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15CB3C-87D8-49A5-8536-FC8E166A0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720" y="3492360"/>
                <a:ext cx="6722640" cy="17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40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0C1-C62C-48E9-A2B4-17234A17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1295400" y="21336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Union of Two FAs</a:t>
            </a:r>
          </a:p>
        </p:txBody>
      </p:sp>
    </p:spTree>
    <p:extLst>
      <p:ext uri="{BB962C8B-B14F-4D97-AF65-F5344CB8AC3E}">
        <p14:creationId xmlns:p14="http://schemas.microsoft.com/office/powerpoint/2010/main" val="26587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A2E7D9E-0D47-4F52-8E72-5E23810CD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19570"/>
            <a:ext cx="5257800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Union of two FAs</a:t>
            </a:r>
            <a:endParaRPr lang="en-US" altLang="en-US" sz="4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EC67A3-4714-4446-B67E-4BE72BEE0C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63700"/>
            <a:ext cx="8153400" cy="4743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b="1" u="sng" dirty="0">
                <a:latin typeface="Palatino Linotype" panose="02040502050505030304" pitchFamily="18" charset="0"/>
              </a:rPr>
              <a:t>Method (</a:t>
            </a:r>
            <a:r>
              <a:rPr lang="en-US" altLang="en-US" sz="2000" dirty="0">
                <a:latin typeface="Palatino Linotype" panose="02040502050505030304" pitchFamily="18" charset="0"/>
              </a:rPr>
              <a:t>Using the FAs corresponding to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2000" dirty="0">
                <a:latin typeface="Palatino Linotype" panose="02040502050505030304" pitchFamily="18" charset="0"/>
              </a:rPr>
              <a:t>and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000" b="1" dirty="0">
                <a:latin typeface="Palatino Linotype" panose="02040502050505030304" pitchFamily="18" charset="0"/>
              </a:rPr>
              <a:t> </a:t>
            </a:r>
            <a:r>
              <a:rPr lang="en-US" altLang="en-US" sz="2000" dirty="0">
                <a:latin typeface="Palatino Linotype" panose="02040502050505030304" pitchFamily="18" charset="0"/>
              </a:rPr>
              <a:t>an FA can be built, corresponding to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000" dirty="0">
                <a:latin typeface="Palatino Linotype" panose="02040502050505030304" pitchFamily="18" charset="0"/>
              </a:rPr>
              <a:t>+ r</a:t>
            </a:r>
            <a:r>
              <a:rPr lang="en-US" altLang="en-US" sz="20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000" dirty="0">
                <a:latin typeface="Palatino Linotype" panose="0204050205050503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Let FA3 be an FA corresponding to r1+ r2, then the initial state of FA3 must correspond to the initial state of FA1 and the initial state of FA2.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Since the language corresponding to r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+ r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is the union of corresponding languages L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 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and L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, consists of the strings belonging to L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L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both, therefore a final state of FA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or FA</a:t>
            </a:r>
            <a:r>
              <a:rPr lang="en-US" altLang="en-US" sz="20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both. </a:t>
            </a:r>
          </a:p>
          <a:p>
            <a:pPr algn="just" eaLnBrk="1" hangingPunct="1"/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CC9C7841-7EEF-4786-928B-99554C9CF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615B58-16B7-4AA3-BEA4-0469D7AC1738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0E33A1-5ECA-43CF-979A-1F2B88E5DCB1}"/>
                  </a:ext>
                </a:extLst>
              </p14:cNvPr>
              <p14:cNvContentPartPr/>
              <p14:nvPr/>
            </p14:nvContentPartPr>
            <p14:xfrm>
              <a:off x="421200" y="265680"/>
              <a:ext cx="10269000" cy="650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0E33A1-5ECA-43CF-979A-1F2B88E5DC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40" y="256320"/>
                <a:ext cx="10287720" cy="65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14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15E37A2-8E60-4CA6-A79F-9DF4EB261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08621" y="100039"/>
            <a:ext cx="4164013" cy="8223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391AE25D-9793-4563-9A19-2CB9EE8F0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372" y="1268296"/>
            <a:ext cx="4142942" cy="49720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600" dirty="0">
                <a:latin typeface="Palatino Linotype" panose="02040502050505030304" pitchFamily="18" charset="0"/>
              </a:rPr>
              <a:t>Let r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600" dirty="0">
                <a:latin typeface="Palatino Linotype" panose="02040502050505030304" pitchFamily="18" charset="0"/>
              </a:rPr>
              <a:t>=(</a:t>
            </a:r>
            <a:r>
              <a:rPr lang="en-US" altLang="en-US" sz="1600" dirty="0" err="1">
                <a:latin typeface="Palatino Linotype" panose="02040502050505030304" pitchFamily="18" charset="0"/>
              </a:rPr>
              <a:t>a+b</a:t>
            </a:r>
            <a:r>
              <a:rPr lang="en-US" altLang="en-US" sz="1600" dirty="0">
                <a:latin typeface="Palatino Linotype" panose="02040502050505030304" pitchFamily="18" charset="0"/>
              </a:rPr>
              <a:t>)</a:t>
            </a:r>
            <a:r>
              <a:rPr lang="en-US" altLang="en-US" sz="1600" baseline="30000" dirty="0">
                <a:latin typeface="Palatino Linotype" panose="02040502050505030304" pitchFamily="18" charset="0"/>
              </a:rPr>
              <a:t>*</a:t>
            </a:r>
            <a:r>
              <a:rPr lang="en-US" altLang="en-US" sz="1600" dirty="0">
                <a:latin typeface="Palatino Linotype" panose="02040502050505030304" pitchFamily="18" charset="0"/>
              </a:rPr>
              <a:t>b defines L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600" dirty="0">
                <a:latin typeface="Palatino Linotype" panose="02040502050505030304" pitchFamily="18" charset="0"/>
              </a:rPr>
              <a:t>and the FA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600" dirty="0">
                <a:latin typeface="Palatino Linotype" panose="02040502050505030304" pitchFamily="18" charset="0"/>
              </a:rPr>
              <a:t>be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aseline="-30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/>
              <a:t>	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r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 = (</a:t>
            </a:r>
            <a:r>
              <a:rPr lang="en-US" altLang="en-US" sz="16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600" dirty="0">
                <a:latin typeface="Palatino Linotype" panose="02040502050505030304" pitchFamily="18" charset="0"/>
              </a:rPr>
              <a:t>)</a:t>
            </a:r>
            <a:r>
              <a:rPr lang="en-US" altLang="en-US" sz="1600" baseline="30000" dirty="0">
                <a:latin typeface="Palatino Linotype" panose="02040502050505030304" pitchFamily="18" charset="0"/>
              </a:rPr>
              <a:t>*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aa(</a:t>
            </a:r>
            <a:r>
              <a:rPr lang="en-US" altLang="en-US" sz="16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600" dirty="0">
                <a:latin typeface="Palatino Linotype" panose="02040502050505030304" pitchFamily="18" charset="0"/>
              </a:rPr>
              <a:t>)</a:t>
            </a:r>
            <a:r>
              <a:rPr lang="en-US" altLang="en-US" sz="1600" baseline="30000" dirty="0">
                <a:latin typeface="Palatino Linotype" panose="02040502050505030304" pitchFamily="18" charset="0"/>
              </a:rPr>
              <a:t>* </a:t>
            </a:r>
            <a:r>
              <a:rPr lang="en-US" altLang="en-US" sz="16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6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6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6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CF160E1C-86E0-461C-8C09-BDDED47C8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075363"/>
            <a:ext cx="5127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B52928-B53A-43B0-BEBA-309CB18E8BDF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9222" name="Group 6">
            <a:extLst>
              <a:ext uri="{FF2B5EF4-FFF2-40B4-BE49-F238E27FC236}">
                <a16:creationId xmlns:a16="http://schemas.microsoft.com/office/drawing/2014/main" id="{DEC0D4E0-D515-4E12-85D5-A31F443124E5}"/>
              </a:ext>
            </a:extLst>
          </p:cNvPr>
          <p:cNvGrpSpPr>
            <a:grpSpLocks/>
          </p:cNvGrpSpPr>
          <p:nvPr/>
        </p:nvGrpSpPr>
        <p:grpSpPr bwMode="auto">
          <a:xfrm>
            <a:off x="1924555" y="3662236"/>
            <a:ext cx="841375" cy="614363"/>
            <a:chOff x="726" y="2634"/>
            <a:chExt cx="566" cy="413"/>
          </a:xfrm>
        </p:grpSpPr>
        <p:sp>
          <p:nvSpPr>
            <p:cNvPr id="9266" name="Oval 7">
              <a:extLst>
                <a:ext uri="{FF2B5EF4-FFF2-40B4-BE49-F238E27FC236}">
                  <a16:creationId xmlns:a16="http://schemas.microsoft.com/office/drawing/2014/main" id="{590AA918-A7A1-4195-9CD9-1A7EA96E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267" name="Text Box 8">
              <a:extLst>
                <a:ext uri="{FF2B5EF4-FFF2-40B4-BE49-F238E27FC236}">
                  <a16:creationId xmlns:a16="http://schemas.microsoft.com/office/drawing/2014/main" id="{12BA4B46-CB96-4A53-B2FD-7F480DEBE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aseline="-30000">
                <a:solidFill>
                  <a:srgbClr val="000000"/>
                </a:solidFill>
              </a:endParaRPr>
            </a:p>
          </p:txBody>
        </p:sp>
      </p:grpSp>
      <p:grpSp>
        <p:nvGrpSpPr>
          <p:cNvPr id="9223" name="Group 9">
            <a:extLst>
              <a:ext uri="{FF2B5EF4-FFF2-40B4-BE49-F238E27FC236}">
                <a16:creationId xmlns:a16="http://schemas.microsoft.com/office/drawing/2014/main" id="{F4538253-3ECA-4A13-AEE0-5AFB57F2A043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048000" y="3092324"/>
            <a:ext cx="641350" cy="555625"/>
            <a:chOff x="2880" y="3312"/>
            <a:chExt cx="408" cy="336"/>
          </a:xfrm>
        </p:grpSpPr>
        <p:sp>
          <p:nvSpPr>
            <p:cNvPr id="9263" name="Freeform 10">
              <a:extLst>
                <a:ext uri="{FF2B5EF4-FFF2-40B4-BE49-F238E27FC236}">
                  <a16:creationId xmlns:a16="http://schemas.microsoft.com/office/drawing/2014/main" id="{DCFE7702-41E1-419E-90B0-1E46B448E47E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264" name="Freeform 11">
              <a:extLst>
                <a:ext uri="{FF2B5EF4-FFF2-40B4-BE49-F238E27FC236}">
                  <a16:creationId xmlns:a16="http://schemas.microsoft.com/office/drawing/2014/main" id="{D582E458-33E3-4B95-81A4-2C2413F2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265" name="Freeform 12">
              <a:extLst>
                <a:ext uri="{FF2B5EF4-FFF2-40B4-BE49-F238E27FC236}">
                  <a16:creationId xmlns:a16="http://schemas.microsoft.com/office/drawing/2014/main" id="{FA3D94F6-F546-4FE2-BB6D-CE0CB64E1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9224" name="Freeform 13">
            <a:extLst>
              <a:ext uri="{FF2B5EF4-FFF2-40B4-BE49-F238E27FC236}">
                <a16:creationId xmlns:a16="http://schemas.microsoft.com/office/drawing/2014/main" id="{8FB4F9DC-3106-401C-B6B8-0BCACADC79C0}"/>
              </a:ext>
            </a:extLst>
          </p:cNvPr>
          <p:cNvSpPr>
            <a:spLocks/>
          </p:cNvSpPr>
          <p:nvPr/>
        </p:nvSpPr>
        <p:spPr bwMode="auto">
          <a:xfrm flipH="1" flipV="1">
            <a:off x="1086695" y="4072960"/>
            <a:ext cx="97864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9225" name="Text Box 14">
            <a:extLst>
              <a:ext uri="{FF2B5EF4-FFF2-40B4-BE49-F238E27FC236}">
                <a16:creationId xmlns:a16="http://schemas.microsoft.com/office/drawing/2014/main" id="{822EE8BB-B2AD-48F0-9CA4-6C5223C0485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75705" y="3332952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9226" name="Group 15">
            <a:extLst>
              <a:ext uri="{FF2B5EF4-FFF2-40B4-BE49-F238E27FC236}">
                <a16:creationId xmlns:a16="http://schemas.microsoft.com/office/drawing/2014/main" id="{FB27734D-0A9A-4711-B226-1A2F02EC585E}"/>
              </a:ext>
            </a:extLst>
          </p:cNvPr>
          <p:cNvGrpSpPr>
            <a:grpSpLocks/>
          </p:cNvGrpSpPr>
          <p:nvPr/>
        </p:nvGrpSpPr>
        <p:grpSpPr bwMode="auto">
          <a:xfrm>
            <a:off x="361207" y="3679263"/>
            <a:ext cx="898525" cy="655638"/>
            <a:chOff x="726" y="2634"/>
            <a:chExt cx="566" cy="413"/>
          </a:xfrm>
        </p:grpSpPr>
        <p:sp>
          <p:nvSpPr>
            <p:cNvPr id="9261" name="Oval 16">
              <a:extLst>
                <a:ext uri="{FF2B5EF4-FFF2-40B4-BE49-F238E27FC236}">
                  <a16:creationId xmlns:a16="http://schemas.microsoft.com/office/drawing/2014/main" id="{409D4534-FA60-41E8-B224-F18FCD45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262" name="Text Box 17">
              <a:extLst>
                <a:ext uri="{FF2B5EF4-FFF2-40B4-BE49-F238E27FC236}">
                  <a16:creationId xmlns:a16="http://schemas.microsoft.com/office/drawing/2014/main" id="{49E469D7-7473-4D3F-9862-F311F1084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9227" name="Group 18">
            <a:extLst>
              <a:ext uri="{FF2B5EF4-FFF2-40B4-BE49-F238E27FC236}">
                <a16:creationId xmlns:a16="http://schemas.microsoft.com/office/drawing/2014/main" id="{C931A1E2-AC7B-432C-A9F4-AF0B918329D2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61207" y="3164913"/>
            <a:ext cx="641350" cy="555625"/>
            <a:chOff x="2880" y="3312"/>
            <a:chExt cx="408" cy="336"/>
          </a:xfrm>
        </p:grpSpPr>
        <p:sp>
          <p:nvSpPr>
            <p:cNvPr id="9258" name="Freeform 19">
              <a:extLst>
                <a:ext uri="{FF2B5EF4-FFF2-40B4-BE49-F238E27FC236}">
                  <a16:creationId xmlns:a16="http://schemas.microsoft.com/office/drawing/2014/main" id="{7F6A9EB8-A929-427B-87FF-C9C96CFBBFD4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259" name="Freeform 20">
              <a:extLst>
                <a:ext uri="{FF2B5EF4-FFF2-40B4-BE49-F238E27FC236}">
                  <a16:creationId xmlns:a16="http://schemas.microsoft.com/office/drawing/2014/main" id="{7B185981-633F-4F3A-B5F8-F2E347257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260" name="Freeform 21">
              <a:extLst>
                <a:ext uri="{FF2B5EF4-FFF2-40B4-BE49-F238E27FC236}">
                  <a16:creationId xmlns:a16="http://schemas.microsoft.com/office/drawing/2014/main" id="{544F11DC-0821-4FE1-8B92-29D3AF36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9228" name="Text Box 22">
            <a:extLst>
              <a:ext uri="{FF2B5EF4-FFF2-40B4-BE49-F238E27FC236}">
                <a16:creationId xmlns:a16="http://schemas.microsoft.com/office/drawing/2014/main" id="{C1EE6E35-794B-4257-8ADB-D36D3AC9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20" y="3088713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229" name="Freeform 23">
            <a:extLst>
              <a:ext uri="{FF2B5EF4-FFF2-40B4-BE49-F238E27FC236}">
                <a16:creationId xmlns:a16="http://schemas.microsoft.com/office/drawing/2014/main" id="{DC95FD99-9AC2-4AE4-9781-A2494F6B493F}"/>
              </a:ext>
            </a:extLst>
          </p:cNvPr>
          <p:cNvSpPr>
            <a:spLocks/>
          </p:cNvSpPr>
          <p:nvPr/>
        </p:nvSpPr>
        <p:spPr bwMode="auto">
          <a:xfrm>
            <a:off x="1105746" y="3431613"/>
            <a:ext cx="931136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grpSp>
        <p:nvGrpSpPr>
          <p:cNvPr id="9230" name="Group 24">
            <a:extLst>
              <a:ext uri="{FF2B5EF4-FFF2-40B4-BE49-F238E27FC236}">
                <a16:creationId xmlns:a16="http://schemas.microsoft.com/office/drawing/2014/main" id="{048D8DB2-3443-4EDA-B100-9C189B623A33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620962"/>
            <a:ext cx="898525" cy="655637"/>
            <a:chOff x="726" y="2634"/>
            <a:chExt cx="566" cy="413"/>
          </a:xfrm>
        </p:grpSpPr>
        <p:sp>
          <p:nvSpPr>
            <p:cNvPr id="9256" name="Oval 25">
              <a:extLst>
                <a:ext uri="{FF2B5EF4-FFF2-40B4-BE49-F238E27FC236}">
                  <a16:creationId xmlns:a16="http://schemas.microsoft.com/office/drawing/2014/main" id="{ED7955A2-5562-4DF9-92A9-0DD1862C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257" name="Text Box 26">
              <a:extLst>
                <a:ext uri="{FF2B5EF4-FFF2-40B4-BE49-F238E27FC236}">
                  <a16:creationId xmlns:a16="http://schemas.microsoft.com/office/drawing/2014/main" id="{DB996D2C-5D04-47FF-9686-12D36A13B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9231" name="Line 27">
            <a:extLst>
              <a:ext uri="{FF2B5EF4-FFF2-40B4-BE49-F238E27FC236}">
                <a16:creationId xmlns:a16="http://schemas.microsoft.com/office/drawing/2014/main" id="{0A0EAFD6-38AE-4369-9E8B-E4B83B222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398" y="3981754"/>
            <a:ext cx="47689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232" name="Text Box 28">
            <a:extLst>
              <a:ext uri="{FF2B5EF4-FFF2-40B4-BE49-F238E27FC236}">
                <a16:creationId xmlns:a16="http://schemas.microsoft.com/office/drawing/2014/main" id="{8A39F7B8-C553-4290-918F-121CFA3B165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71665" y="3622113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233" name="Text Box 29">
            <a:extLst>
              <a:ext uri="{FF2B5EF4-FFF2-40B4-BE49-F238E27FC236}">
                <a16:creationId xmlns:a16="http://schemas.microsoft.com/office/drawing/2014/main" id="{AB7B637F-695A-4D57-9882-E80BE883E6C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56185" y="4403162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234" name="Text Box 30">
            <a:extLst>
              <a:ext uri="{FF2B5EF4-FFF2-40B4-BE49-F238E27FC236}">
                <a16:creationId xmlns:a16="http://schemas.microsoft.com/office/drawing/2014/main" id="{5C963FA6-078F-4891-9724-4D285757FD8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1707" y="3774513"/>
            <a:ext cx="728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y</a:t>
            </a:r>
            <a:r>
              <a:rPr lang="en-US" altLang="en-US" sz="1400" baseline="-30000">
                <a:solidFill>
                  <a:srgbClr val="000000"/>
                </a:solidFill>
              </a:rPr>
              <a:t>1</a:t>
            </a:r>
            <a:r>
              <a:rPr lang="en-US" altLang="en-US" sz="1400" b="1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235" name="Text Box 31">
            <a:extLst>
              <a:ext uri="{FF2B5EF4-FFF2-40B4-BE49-F238E27FC236}">
                <a16:creationId xmlns:a16="http://schemas.microsoft.com/office/drawing/2014/main" id="{2F644A67-ADAC-4EBF-8703-D0F74D5EE01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84525" y="3735262"/>
            <a:ext cx="7016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y</a:t>
            </a:r>
            <a:r>
              <a:rPr lang="en-US" altLang="en-US" sz="1400" baseline="-30000">
                <a:solidFill>
                  <a:srgbClr val="000000"/>
                </a:solidFill>
              </a:rPr>
              <a:t>3</a:t>
            </a:r>
            <a:r>
              <a:rPr lang="en-US" altLang="en-US" sz="140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9236" name="Group 34">
            <a:extLst>
              <a:ext uri="{FF2B5EF4-FFF2-40B4-BE49-F238E27FC236}">
                <a16:creationId xmlns:a16="http://schemas.microsoft.com/office/drawing/2014/main" id="{2CD2F706-5A07-4EB5-B54B-F2EBA44722CD}"/>
              </a:ext>
            </a:extLst>
          </p:cNvPr>
          <p:cNvGrpSpPr>
            <a:grpSpLocks/>
          </p:cNvGrpSpPr>
          <p:nvPr/>
        </p:nvGrpSpPr>
        <p:grpSpPr bwMode="auto">
          <a:xfrm>
            <a:off x="742672" y="1780933"/>
            <a:ext cx="2129934" cy="1278803"/>
            <a:chOff x="1087" y="2784"/>
            <a:chExt cx="3458" cy="1296"/>
          </a:xfrm>
        </p:grpSpPr>
        <p:sp>
          <p:nvSpPr>
            <p:cNvPr id="9238" name="Text Box 35">
              <a:extLst>
                <a:ext uri="{FF2B5EF4-FFF2-40B4-BE49-F238E27FC236}">
                  <a16:creationId xmlns:a16="http://schemas.microsoft.com/office/drawing/2014/main" id="{82456ABC-66ED-45A1-9908-E30EB979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" y="2797"/>
              <a:ext cx="48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239" name="Text Box 36">
              <a:extLst>
                <a:ext uri="{FF2B5EF4-FFF2-40B4-BE49-F238E27FC236}">
                  <a16:creationId xmlns:a16="http://schemas.microsoft.com/office/drawing/2014/main" id="{39E2D53C-166B-4E02-9928-D7FB94FC2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2784"/>
              <a:ext cx="48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240" name="Oval 37">
              <a:extLst>
                <a:ext uri="{FF2B5EF4-FFF2-40B4-BE49-F238E27FC236}">
                  <a16:creationId xmlns:a16="http://schemas.microsoft.com/office/drawing/2014/main" id="{284461A1-2BA9-4628-B7DD-214B9578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327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41" name="Text Box 38">
              <a:extLst>
                <a:ext uri="{FF2B5EF4-FFF2-40B4-BE49-F238E27FC236}">
                  <a16:creationId xmlns:a16="http://schemas.microsoft.com/office/drawing/2014/main" id="{22D80E93-C498-48D2-82DD-05D56224B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816"/>
              <a:ext cx="22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42" name="Oval 39">
              <a:extLst>
                <a:ext uri="{FF2B5EF4-FFF2-40B4-BE49-F238E27FC236}">
                  <a16:creationId xmlns:a16="http://schemas.microsoft.com/office/drawing/2014/main" id="{13637E0C-81EF-4AB9-987B-D1BC9780C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256"/>
              <a:ext cx="65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9243" name="Text Box 40">
              <a:extLst>
                <a:ext uri="{FF2B5EF4-FFF2-40B4-BE49-F238E27FC236}">
                  <a16:creationId xmlns:a16="http://schemas.microsoft.com/office/drawing/2014/main" id="{44B95F03-2EF9-4B6C-96C3-291F2FCEE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3126"/>
              <a:ext cx="83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X</a:t>
              </a:r>
              <a:r>
                <a:rPr lang="en-US" altLang="en-US" sz="1200" baseline="-30000" dirty="0">
                  <a:solidFill>
                    <a:srgbClr val="000000"/>
                  </a:solidFill>
                </a:rPr>
                <a:t>1</a:t>
              </a:r>
              <a:r>
                <a:rPr lang="en-US" altLang="en-US" sz="12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 altLang="en-US" sz="1200" dirty="0">
                  <a:solidFill>
                    <a:srgbClr val="000000"/>
                  </a:solidFill>
                </a:rPr>
                <a:t> 	</a:t>
              </a:r>
            </a:p>
          </p:txBody>
        </p:sp>
        <p:sp>
          <p:nvSpPr>
            <p:cNvPr id="9244" name="Freeform 41">
              <a:extLst>
                <a:ext uri="{FF2B5EF4-FFF2-40B4-BE49-F238E27FC236}">
                  <a16:creationId xmlns:a16="http://schemas.microsoft.com/office/drawing/2014/main" id="{4E5BE01B-587D-400B-B6EF-53E808181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97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245" name="Text Box 42">
              <a:extLst>
                <a:ext uri="{FF2B5EF4-FFF2-40B4-BE49-F238E27FC236}">
                  <a16:creationId xmlns:a16="http://schemas.microsoft.com/office/drawing/2014/main" id="{2AEC7979-227E-4518-B23D-380856351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285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46" name="Freeform 43">
              <a:extLst>
                <a:ext uri="{FF2B5EF4-FFF2-40B4-BE49-F238E27FC236}">
                  <a16:creationId xmlns:a16="http://schemas.microsoft.com/office/drawing/2014/main" id="{C8151DC7-93BC-4814-8FC4-5524DA74605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74" y="3618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9247" name="Group 44">
              <a:extLst>
                <a:ext uri="{FF2B5EF4-FFF2-40B4-BE49-F238E27FC236}">
                  <a16:creationId xmlns:a16="http://schemas.microsoft.com/office/drawing/2014/main" id="{A6895CD0-6D15-418A-9EDD-16C7D621AAE4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3730" y="2920"/>
              <a:ext cx="432" cy="374"/>
              <a:chOff x="2880" y="3312"/>
              <a:chExt cx="408" cy="336"/>
            </a:xfrm>
          </p:grpSpPr>
          <p:sp>
            <p:nvSpPr>
              <p:cNvPr id="9253" name="Freeform 45">
                <a:extLst>
                  <a:ext uri="{FF2B5EF4-FFF2-40B4-BE49-F238E27FC236}">
                    <a16:creationId xmlns:a16="http://schemas.microsoft.com/office/drawing/2014/main" id="{A8BA4079-835B-46AC-BB38-79E96CCBE151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254" name="Freeform 46">
                <a:extLst>
                  <a:ext uri="{FF2B5EF4-FFF2-40B4-BE49-F238E27FC236}">
                    <a16:creationId xmlns:a16="http://schemas.microsoft.com/office/drawing/2014/main" id="{00C94BE7-240B-4857-90D0-997DCF8D3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255" name="Freeform 47">
                <a:extLst>
                  <a:ext uri="{FF2B5EF4-FFF2-40B4-BE49-F238E27FC236}">
                    <a16:creationId xmlns:a16="http://schemas.microsoft.com/office/drawing/2014/main" id="{6F36298D-EA40-4341-B1FC-9D350815A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9248" name="Group 48">
              <a:extLst>
                <a:ext uri="{FF2B5EF4-FFF2-40B4-BE49-F238E27FC236}">
                  <a16:creationId xmlns:a16="http://schemas.microsoft.com/office/drawing/2014/main" id="{38EB096D-65B3-44D3-A7C0-510FBEC37266}"/>
                </a:ext>
              </a:extLst>
            </p:cNvPr>
            <p:cNvGrpSpPr>
              <a:grpSpLocks/>
            </p:cNvGrpSpPr>
            <p:nvPr/>
          </p:nvGrpSpPr>
          <p:grpSpPr bwMode="auto">
            <a:xfrm rot="-360000">
              <a:off x="1264" y="2887"/>
              <a:ext cx="432" cy="376"/>
              <a:chOff x="2878" y="3310"/>
              <a:chExt cx="408" cy="338"/>
            </a:xfrm>
          </p:grpSpPr>
          <p:sp>
            <p:nvSpPr>
              <p:cNvPr id="9250" name="Freeform 49">
                <a:extLst>
                  <a:ext uri="{FF2B5EF4-FFF2-40B4-BE49-F238E27FC236}">
                    <a16:creationId xmlns:a16="http://schemas.microsoft.com/office/drawing/2014/main" id="{B1671607-89B4-4F42-B110-0F640B4B8392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78" y="3310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251" name="Freeform 50">
                <a:extLst>
                  <a:ext uri="{FF2B5EF4-FFF2-40B4-BE49-F238E27FC236}">
                    <a16:creationId xmlns:a16="http://schemas.microsoft.com/office/drawing/2014/main" id="{7CD20482-96CB-49E7-A0D0-A05CDA1C7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252" name="Freeform 51">
                <a:extLst>
                  <a:ext uri="{FF2B5EF4-FFF2-40B4-BE49-F238E27FC236}">
                    <a16:creationId xmlns:a16="http://schemas.microsoft.com/office/drawing/2014/main" id="{0D939800-3A8D-4A5E-95D2-503B5D213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9249" name="Text Box 52">
              <a:extLst>
                <a:ext uri="{FF2B5EF4-FFF2-40B4-BE49-F238E27FC236}">
                  <a16:creationId xmlns:a16="http://schemas.microsoft.com/office/drawing/2014/main" id="{A2A7AFB3-324F-4057-A471-073615BF0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121"/>
              <a:ext cx="917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X</a:t>
              </a:r>
              <a:r>
                <a:rPr lang="en-US" altLang="en-US" sz="1200" baseline="-30000" dirty="0">
                  <a:solidFill>
                    <a:srgbClr val="000000"/>
                  </a:solidFill>
                </a:rPr>
                <a:t>2</a:t>
              </a:r>
              <a:r>
                <a:rPr lang="en-US" altLang="en-US" sz="12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en-US" sz="1200" dirty="0">
                  <a:solidFill>
                    <a:srgbClr val="000000"/>
                  </a:solidFill>
                </a:rPr>
                <a:t> 	</a:t>
              </a:r>
            </a:p>
          </p:txBody>
        </p:sp>
      </p:grpSp>
      <p:sp>
        <p:nvSpPr>
          <p:cNvPr id="9237" name="Text Box 55">
            <a:extLst>
              <a:ext uri="{FF2B5EF4-FFF2-40B4-BE49-F238E27FC236}">
                <a16:creationId xmlns:a16="http://schemas.microsoft.com/office/drawing/2014/main" id="{AE76DB82-92BA-41D9-9F43-23E1688D86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86493" y="3709861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y</a:t>
            </a:r>
            <a:r>
              <a:rPr lang="en-US" altLang="en-US" sz="1400" baseline="-30000">
                <a:solidFill>
                  <a:srgbClr val="000000"/>
                </a:solidFill>
              </a:rPr>
              <a:t>2</a:t>
            </a:r>
            <a:endParaRPr lang="en-US" altLang="en-US" sz="1400" b="1">
              <a:solidFill>
                <a:schemeClr val="tx1"/>
              </a:solidFill>
            </a:endParaRPr>
          </a:p>
        </p:txBody>
      </p:sp>
      <p:graphicFrame>
        <p:nvGraphicFramePr>
          <p:cNvPr id="52" name="Group 44">
            <a:extLst>
              <a:ext uri="{FF2B5EF4-FFF2-40B4-BE49-F238E27FC236}">
                <a16:creationId xmlns:a16="http://schemas.microsoft.com/office/drawing/2014/main" id="{EFA68CC6-7AB3-4DE3-BFC4-E48B84B01894}"/>
              </a:ext>
            </a:extLst>
          </p:cNvPr>
          <p:cNvGraphicFramePr>
            <a:graphicFrameLocks/>
          </p:cNvGraphicFramePr>
          <p:nvPr/>
        </p:nvGraphicFramePr>
        <p:xfrm>
          <a:off x="4507743" y="231140"/>
          <a:ext cx="4453420" cy="2193528"/>
        </p:xfrm>
        <a:graphic>
          <a:graphicData uri="http://schemas.openxmlformats.org/drawingml/2006/table">
            <a:tbl>
              <a:tblPr/>
              <a:tblGrid>
                <a:gridCol w="1325569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832451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04556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0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1" pitchFamily="2" charset="2"/>
                        </a:rPr>
                        <a:t>=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marT="45692" marB="4569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37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 =(x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3288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 =(x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0385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 =(x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1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12946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CD7E8A2A-2743-4128-B88C-F5F56A1CDEB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90564" y="5279652"/>
            <a:ext cx="841375" cy="614363"/>
            <a:chOff x="726" y="2634"/>
            <a:chExt cx="566" cy="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2B19640-6D54-4F39-8213-35C4E588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6A48A5C7-F707-45CA-B07A-15DB67EE0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F664A0C-7098-4FCB-94C1-179FD7CE13F9}"/>
              </a:ext>
            </a:extLst>
          </p:cNvPr>
          <p:cNvGrpSpPr>
            <a:grpSpLocks/>
          </p:cNvGrpSpPr>
          <p:nvPr/>
        </p:nvGrpSpPr>
        <p:grpSpPr bwMode="auto">
          <a:xfrm rot="5100000">
            <a:off x="6239058" y="5262983"/>
            <a:ext cx="641350" cy="555625"/>
            <a:chOff x="2880" y="3312"/>
            <a:chExt cx="408" cy="336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36B5BAA-608C-4D55-A6DC-741104A6D5B1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8076575-89C5-48F3-AE21-E55F94118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F6BE58-9512-4A05-9449-FC3599554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922F7438-A067-4B2D-B558-3E1CCF46122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649176" y="4012827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9F40E3C-B281-46B7-A175-0A565C490B4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31004" y="2719785"/>
            <a:ext cx="812856" cy="581024"/>
            <a:chOff x="726" y="2634"/>
            <a:chExt cx="566" cy="41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3FAEFF-A83E-4A98-B4BA-EB11C7E80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C9503641-D344-470B-BEF8-E246E989E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64" name="Freeform 63">
            <a:extLst>
              <a:ext uri="{FF2B5EF4-FFF2-40B4-BE49-F238E27FC236}">
                <a16:creationId xmlns:a16="http://schemas.microsoft.com/office/drawing/2014/main" id="{BEE79F4C-FADA-4BC5-B2BF-3864404D4A4D}"/>
              </a:ext>
            </a:extLst>
          </p:cNvPr>
          <p:cNvSpPr>
            <a:spLocks/>
          </p:cNvSpPr>
          <p:nvPr/>
        </p:nvSpPr>
        <p:spPr bwMode="auto">
          <a:xfrm rot="5400000">
            <a:off x="5290526" y="4031877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FA1EC320-0A6B-4617-AC12-C89ABCE10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820" y="533918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Z</a:t>
            </a:r>
            <a:r>
              <a:rPr lang="en-US" altLang="en-US" baseline="-30000">
                <a:solidFill>
                  <a:schemeClr val="tx1"/>
                </a:solidFill>
              </a:rPr>
              <a:t>3</a:t>
            </a: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A5558CF8-FA20-43FF-AEE2-656DA3F00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261" y="2794442"/>
            <a:ext cx="7143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</a:rPr>
              <a:t>Z</a:t>
            </a:r>
            <a:r>
              <a:rPr lang="en-US" altLang="en-US" sz="1400" b="1" baseline="-30000">
                <a:solidFill>
                  <a:schemeClr val="tx1"/>
                </a:solidFill>
              </a:rPr>
              <a:t>2</a:t>
            </a:r>
            <a:endParaRPr lang="en-US" altLang="en-US" sz="1400" b="1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4190DA-0D90-4C44-B007-B10D3A6231E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24745" y="3835904"/>
            <a:ext cx="841375" cy="614362"/>
            <a:chOff x="726" y="2634"/>
            <a:chExt cx="566" cy="41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50CA0EC-D3DA-459E-8793-43123D2F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69" name="Text Box 68">
              <a:extLst>
                <a:ext uri="{FF2B5EF4-FFF2-40B4-BE49-F238E27FC236}">
                  <a16:creationId xmlns:a16="http://schemas.microsoft.com/office/drawing/2014/main" id="{1575FF8A-4DFD-483C-A994-ADA918CD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800980-DF18-4856-A1FB-FD3D62B9B2A7}"/>
              </a:ext>
            </a:extLst>
          </p:cNvPr>
          <p:cNvGrpSpPr>
            <a:grpSpLocks/>
          </p:cNvGrpSpPr>
          <p:nvPr/>
        </p:nvGrpSpPr>
        <p:grpSpPr bwMode="auto">
          <a:xfrm>
            <a:off x="8278007" y="4003522"/>
            <a:ext cx="841375" cy="614363"/>
            <a:chOff x="726" y="2634"/>
            <a:chExt cx="566" cy="41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3D2184-CC40-469A-97AB-9A04DBB7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6BB10E69-8B4B-4A31-8747-A86D54B37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73" name="Freeform 72">
            <a:extLst>
              <a:ext uri="{FF2B5EF4-FFF2-40B4-BE49-F238E27FC236}">
                <a16:creationId xmlns:a16="http://schemas.microsoft.com/office/drawing/2014/main" id="{A81FFF89-46E9-4032-98B0-03CB62168D0E}"/>
              </a:ext>
            </a:extLst>
          </p:cNvPr>
          <p:cNvSpPr>
            <a:spLocks/>
          </p:cNvSpPr>
          <p:nvPr/>
        </p:nvSpPr>
        <p:spPr bwMode="auto">
          <a:xfrm flipH="1" flipV="1">
            <a:off x="7474132" y="4358106"/>
            <a:ext cx="922338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CD445A-41E0-493C-A251-BFFC62DA1FC6}"/>
              </a:ext>
            </a:extLst>
          </p:cNvPr>
          <p:cNvGrpSpPr>
            <a:grpSpLocks/>
          </p:cNvGrpSpPr>
          <p:nvPr/>
        </p:nvGrpSpPr>
        <p:grpSpPr bwMode="auto">
          <a:xfrm>
            <a:off x="6729595" y="3964408"/>
            <a:ext cx="898525" cy="655638"/>
            <a:chOff x="726" y="2634"/>
            <a:chExt cx="566" cy="41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D964C2-1538-4FE8-91C5-ED9B9213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76" name="Text Box 75">
              <a:extLst>
                <a:ext uri="{FF2B5EF4-FFF2-40B4-BE49-F238E27FC236}">
                  <a16:creationId xmlns:a16="http://schemas.microsoft.com/office/drawing/2014/main" id="{8AB931A9-7B2E-4BC8-9AF1-72A514422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145AE10D-9A3B-4143-8D20-399F1CD449A6}"/>
              </a:ext>
            </a:extLst>
          </p:cNvPr>
          <p:cNvSpPr>
            <a:spLocks/>
          </p:cNvSpPr>
          <p:nvPr/>
        </p:nvSpPr>
        <p:spPr bwMode="auto">
          <a:xfrm>
            <a:off x="7493183" y="3716758"/>
            <a:ext cx="90824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77">
            <a:extLst>
              <a:ext uri="{FF2B5EF4-FFF2-40B4-BE49-F238E27FC236}">
                <a16:creationId xmlns:a16="http://schemas.microsoft.com/office/drawing/2014/main" id="{5903FB2F-5D4B-4583-B054-D2819BB4A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007" y="4067596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Z</a:t>
            </a:r>
            <a:r>
              <a:rPr lang="en-US" altLang="en-US" baseline="-30000">
                <a:solidFill>
                  <a:schemeClr val="tx1"/>
                </a:solidFill>
              </a:rPr>
              <a:t>4 </a:t>
            </a: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9" name="Text Box 78">
            <a:extLst>
              <a:ext uri="{FF2B5EF4-FFF2-40B4-BE49-F238E27FC236}">
                <a16:creationId xmlns:a16="http://schemas.microsoft.com/office/drawing/2014/main" id="{78611164-9070-48B4-91CD-2E203521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0082" y="408766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Z</a:t>
            </a:r>
            <a:r>
              <a:rPr lang="en-US" altLang="en-US" baseline="-30000">
                <a:solidFill>
                  <a:schemeClr val="tx1"/>
                </a:solidFill>
              </a:rPr>
              <a:t>5 </a:t>
            </a: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6B1B27-6B08-46B5-A9AA-C10B27659A36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8331982" y="3495522"/>
            <a:ext cx="641350" cy="555625"/>
            <a:chOff x="2880" y="3312"/>
            <a:chExt cx="408" cy="336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88007A1-1D93-4D27-BC79-7A0CA9A948CF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AF6618D-087A-4B5F-8182-266DF13A8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E0DB3EA-59D7-4847-AD13-AEF5D0071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B5BA71-D990-4104-9995-05C87FD9420B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851832" y="3457996"/>
            <a:ext cx="641350" cy="555625"/>
            <a:chOff x="2880" y="3312"/>
            <a:chExt cx="408" cy="3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85D29BA-B263-4487-8A18-C95D373A2D6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12F76BD-4D42-4DEE-88F7-DAB6F50E9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9B1D885-C5BA-48EC-B527-CC9AADB81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" name="Line 87">
            <a:extLst>
              <a:ext uri="{FF2B5EF4-FFF2-40B4-BE49-F238E27FC236}">
                <a16:creationId xmlns:a16="http://schemas.microsoft.com/office/drawing/2014/main" id="{30107C3C-1F6A-4CDC-8735-99D8E87FA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7489" y="3199232"/>
            <a:ext cx="743720" cy="866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8">
            <a:extLst>
              <a:ext uri="{FF2B5EF4-FFF2-40B4-BE49-F238E27FC236}">
                <a16:creationId xmlns:a16="http://schemas.microsoft.com/office/drawing/2014/main" id="{53493065-C527-4166-A37C-A285CA3E6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1006" y="3135732"/>
            <a:ext cx="984489" cy="753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89">
            <a:extLst>
              <a:ext uri="{FF2B5EF4-FFF2-40B4-BE49-F238E27FC236}">
                <a16:creationId xmlns:a16="http://schemas.microsoft.com/office/drawing/2014/main" id="{62D61126-1BEC-4E6A-8732-9EC8999EF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738" y="4394402"/>
            <a:ext cx="1037769" cy="1027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90">
            <a:extLst>
              <a:ext uri="{FF2B5EF4-FFF2-40B4-BE49-F238E27FC236}">
                <a16:creationId xmlns:a16="http://schemas.microsoft.com/office/drawing/2014/main" id="{BFBCFA4C-B6B3-4738-B1F1-2CC156CE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496" y="3937379"/>
            <a:ext cx="714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</a:t>
            </a:r>
            <a:r>
              <a:rPr lang="en-US" altLang="en-US" b="1" baseline="-30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92" name="Text Box 91">
            <a:extLst>
              <a:ext uri="{FF2B5EF4-FFF2-40B4-BE49-F238E27FC236}">
                <a16:creationId xmlns:a16="http://schemas.microsoft.com/office/drawing/2014/main" id="{0343F03D-174B-45B9-8788-2FAB59D6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33" y="4015208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Text Box 92">
            <a:extLst>
              <a:ext uri="{FF2B5EF4-FFF2-40B4-BE49-F238E27FC236}">
                <a16:creationId xmlns:a16="http://schemas.microsoft.com/office/drawing/2014/main" id="{3E184129-C14D-478B-BDE8-3794508C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61" y="3219912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4" name="Text Box 93">
            <a:extLst>
              <a:ext uri="{FF2B5EF4-FFF2-40B4-BE49-F238E27FC236}">
                <a16:creationId xmlns:a16="http://schemas.microsoft.com/office/drawing/2014/main" id="{940B81DF-5D7B-4215-AB22-D5C95F804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332" y="3253208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5" name="Text Box 94">
            <a:extLst>
              <a:ext uri="{FF2B5EF4-FFF2-40B4-BE49-F238E27FC236}">
                <a16:creationId xmlns:a16="http://schemas.microsoft.com/office/drawing/2014/main" id="{A79864AF-78DF-4431-8371-3B6D4548F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642" y="4580089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6" name="Text Box 95">
            <a:extLst>
              <a:ext uri="{FF2B5EF4-FFF2-40B4-BE49-F238E27FC236}">
                <a16:creationId xmlns:a16="http://schemas.microsoft.com/office/drawing/2014/main" id="{7EBEE52E-223F-4712-9E4C-E7843853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072" y="4659244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7" name="Text Box 96">
            <a:extLst>
              <a:ext uri="{FF2B5EF4-FFF2-40B4-BE49-F238E27FC236}">
                <a16:creationId xmlns:a16="http://schemas.microsoft.com/office/drawing/2014/main" id="{E8D62D8F-F89C-4E4B-8909-13E924699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120" y="3346871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8" name="Text Box 97">
            <a:extLst>
              <a:ext uri="{FF2B5EF4-FFF2-40B4-BE49-F238E27FC236}">
                <a16:creationId xmlns:a16="http://schemas.microsoft.com/office/drawing/2014/main" id="{888B788A-2979-42D2-AB0D-9FB03F64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395" y="405013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9" name="Text Box 98">
            <a:extLst>
              <a:ext uri="{FF2B5EF4-FFF2-40B4-BE49-F238E27FC236}">
                <a16:creationId xmlns:a16="http://schemas.microsoft.com/office/drawing/2014/main" id="{194CEFEA-3091-481B-95A7-5DEEB230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595" y="5321721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0" name="Text Box 99">
            <a:extLst>
              <a:ext uri="{FF2B5EF4-FFF2-40B4-BE49-F238E27FC236}">
                <a16:creationId xmlns:a16="http://schemas.microsoft.com/office/drawing/2014/main" id="{729EB9C3-CC9A-4AE5-86CA-8F042DF5C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033" y="3544754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1" name="Text Box 100">
            <a:extLst>
              <a:ext uri="{FF2B5EF4-FFF2-40B4-BE49-F238E27FC236}">
                <a16:creationId xmlns:a16="http://schemas.microsoft.com/office/drawing/2014/main" id="{B9E4755D-4F66-4812-8AF4-929546C5A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944" y="331931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0AD6543B-932C-4CDA-B489-1DB3794A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817" y="5876238"/>
            <a:ext cx="396143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 corresponding to the above FA may be 	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r</a:t>
            </a:r>
            <a:r>
              <a:rPr lang="en-US" altLang="en-US" sz="14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+r</a:t>
            </a:r>
            <a:r>
              <a:rPr lang="en-US" altLang="en-US" sz="14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(</a:t>
            </a:r>
            <a:r>
              <a:rPr lang="en-US" altLang="en-US" sz="1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*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 + (</a:t>
            </a:r>
            <a:r>
              <a:rPr lang="en-US" altLang="en-US" sz="1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)</a:t>
            </a:r>
            <a:r>
              <a:rPr lang="en-US" alt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*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aa(</a:t>
            </a:r>
            <a:r>
              <a:rPr lang="en-US" altLang="en-US" sz="1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)</a:t>
            </a:r>
            <a:r>
              <a:rPr lang="en-US" alt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57E1F5-DC78-4CBC-84C1-299508682EB6}"/>
              </a:ext>
            </a:extLst>
          </p:cNvPr>
          <p:cNvSpPr txBox="1"/>
          <p:nvPr/>
        </p:nvSpPr>
        <p:spPr>
          <a:xfrm>
            <a:off x="135573" y="5871256"/>
            <a:ext cx="48792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1.The initial state of FA3 must correspond to the initial state of FA1 and the initial state of FA2.</a:t>
            </a:r>
          </a:p>
          <a:p>
            <a:pPr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or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both.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FFBD4698-F33F-4255-AB70-DBD53538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1"/>
            <a:ext cx="537024" cy="37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a,b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D1BFFF-3A4C-4A0E-9968-4360EE5D743E}"/>
                  </a:ext>
                </a:extLst>
              </p14:cNvPr>
              <p14:cNvContentPartPr/>
              <p14:nvPr/>
            </p14:nvContentPartPr>
            <p14:xfrm>
              <a:off x="1840320" y="410400"/>
              <a:ext cx="7164360" cy="624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D1BFFF-3A4C-4A0E-9968-4360EE5D7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960" y="401040"/>
                <a:ext cx="7183080" cy="62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56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64" y="916768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8723C944-21BF-4B46-895A-A0F1DF7642C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8268" y="1828800"/>
            <a:ext cx="3803999" cy="2910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Let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= ((a +b)*a 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400" dirty="0">
                <a:latin typeface="Palatino Linotype" panose="02040502050505030304" pitchFamily="18" charset="0"/>
              </a:rPr>
              <a:t>be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sz="1400" dirty="0">
              <a:latin typeface="Palatino Linotype" panose="0204050205050503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</a:t>
            </a:r>
            <a:r>
              <a:rPr lang="en-US" altLang="en-US" sz="1400" dirty="0">
                <a:latin typeface="Palatino Linotype" panose="02040502050505030304" pitchFamily="18" charset="0"/>
              </a:rPr>
              <a:t>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dirty="0">
                <a:latin typeface="Palatino Linotype" panose="02040502050505030304" pitchFamily="18" charset="0"/>
              </a:rPr>
              <a:t>= ((a + b)(a + b))*(</a:t>
            </a:r>
            <a:r>
              <a:rPr lang="en-US" altLang="en-US" sz="1400" dirty="0" err="1">
                <a:latin typeface="Palatino Linotype" panose="02040502050505030304" pitchFamily="18" charset="0"/>
              </a:rPr>
              <a:t>a+b</a:t>
            </a:r>
            <a:r>
              <a:rPr lang="en-US" altLang="en-US" sz="1400" dirty="0">
                <a:latin typeface="Palatino Linotype" panose="02040502050505030304" pitchFamily="18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36070"/>
              </p:ext>
            </p:extLst>
          </p:nvPr>
        </p:nvGraphicFramePr>
        <p:xfrm>
          <a:off x="3888357" y="578237"/>
          <a:ext cx="5167375" cy="1889516"/>
        </p:xfrm>
        <a:graphic>
          <a:graphicData uri="http://schemas.openxmlformats.org/drawingml/2006/table">
            <a:tbl>
              <a:tblPr/>
              <a:tblGrid>
                <a:gridCol w="1722458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477942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966975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04556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0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37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=(x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1804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+ =(x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070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4F64218-B9A0-4AA4-B9B3-70DD4ACE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9" y="4612380"/>
            <a:ext cx="2752618" cy="1288225"/>
          </a:xfrm>
          <a:prstGeom prst="rect">
            <a:avLst/>
          </a:prstGeom>
        </p:spPr>
      </p:pic>
      <p:grpSp>
        <p:nvGrpSpPr>
          <p:cNvPr id="9" name="Group 52">
            <a:extLst>
              <a:ext uri="{FF2B5EF4-FFF2-40B4-BE49-F238E27FC236}">
                <a16:creationId xmlns:a16="http://schemas.microsoft.com/office/drawing/2014/main" id="{7831E8F1-A4B8-4D9F-8227-575FC3804A7D}"/>
              </a:ext>
            </a:extLst>
          </p:cNvPr>
          <p:cNvGrpSpPr>
            <a:grpSpLocks/>
          </p:cNvGrpSpPr>
          <p:nvPr/>
        </p:nvGrpSpPr>
        <p:grpSpPr bwMode="auto">
          <a:xfrm>
            <a:off x="219728" y="2405811"/>
            <a:ext cx="2742936" cy="1576388"/>
            <a:chOff x="1536" y="1536"/>
            <a:chExt cx="3102" cy="1296"/>
          </a:xfrm>
        </p:grpSpPr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9616DCC5-B71B-43B2-BE7E-BCFC66646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549"/>
              <a:ext cx="48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Text Box 33">
              <a:extLst>
                <a:ext uri="{FF2B5EF4-FFF2-40B4-BE49-F238E27FC236}">
                  <a16:creationId xmlns:a16="http://schemas.microsoft.com/office/drawing/2014/main" id="{E16BE362-06E0-4697-B0D3-298D3C93F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1536"/>
              <a:ext cx="48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97087340-AF92-42D6-9130-107527151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031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D664251C-69CE-4576-A586-B203B074A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2568"/>
              <a:ext cx="22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b</a:t>
              </a:r>
              <a:endParaRPr lang="en-US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" name="Oval 36">
              <a:extLst>
                <a:ext uri="{FF2B5EF4-FFF2-40B4-BE49-F238E27FC236}">
                  <a16:creationId xmlns:a16="http://schemas.microsoft.com/office/drawing/2014/main" id="{0B210A2E-2E2B-4C5F-967F-3AB8030C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008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17" name="Text Box 37">
              <a:extLst>
                <a:ext uri="{FF2B5EF4-FFF2-40B4-BE49-F238E27FC236}">
                  <a16:creationId xmlns:a16="http://schemas.microsoft.com/office/drawing/2014/main" id="{CD0BF2DE-4A01-46F9-B26D-AF2DDD3C3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931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X</a:t>
              </a:r>
              <a:r>
                <a:rPr lang="en-US" altLang="en-US" sz="1200" b="1" baseline="-30000" dirty="0">
                  <a:solidFill>
                    <a:srgbClr val="000000"/>
                  </a:solidFill>
                </a:rPr>
                <a:t>1</a:t>
              </a:r>
              <a:r>
                <a:rPr lang="en-US" altLang="en-US" sz="12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 altLang="en-US" sz="1200" b="1" dirty="0">
                  <a:solidFill>
                    <a:srgbClr val="000000"/>
                  </a:solidFill>
                </a:rPr>
                <a:t> 	</a:t>
              </a: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785C7004-A5B4-4ED9-A1FF-5001878C9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728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 b="1"/>
            </a:p>
          </p:txBody>
        </p:sp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F3F58E97-9307-4876-9B58-4BD71DD61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160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a</a:t>
              </a:r>
              <a:endParaRPr lang="en-US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1A1341A9-2701-422D-9E32-70A60392DE1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44" y="2370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 b="1"/>
            </a:p>
          </p:txBody>
        </p:sp>
        <p:grpSp>
          <p:nvGrpSpPr>
            <p:cNvPr id="21" name="Group 41">
              <a:extLst>
                <a:ext uri="{FF2B5EF4-FFF2-40B4-BE49-F238E27FC236}">
                  <a16:creationId xmlns:a16="http://schemas.microsoft.com/office/drawing/2014/main" id="{35563507-2620-47C3-9E3E-C15D05C87EF0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4000" y="1672"/>
              <a:ext cx="432" cy="374"/>
              <a:chOff x="2880" y="3312"/>
              <a:chExt cx="408" cy="336"/>
            </a:xfrm>
          </p:grpSpPr>
          <p:sp>
            <p:nvSpPr>
              <p:cNvPr id="27" name="Freeform 42">
                <a:extLst>
                  <a:ext uri="{FF2B5EF4-FFF2-40B4-BE49-F238E27FC236}">
                    <a16:creationId xmlns:a16="http://schemas.microsoft.com/office/drawing/2014/main" id="{16C08E92-2180-4D4C-B8B1-B03FA4D1A816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 b="1"/>
              </a:p>
            </p:txBody>
          </p:sp>
          <p:sp>
            <p:nvSpPr>
              <p:cNvPr id="28" name="Freeform 43">
                <a:extLst>
                  <a:ext uri="{FF2B5EF4-FFF2-40B4-BE49-F238E27FC236}">
                    <a16:creationId xmlns:a16="http://schemas.microsoft.com/office/drawing/2014/main" id="{C6EF6024-998B-49F5-8580-4A6912AF6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 b="1"/>
              </a:p>
            </p:txBody>
          </p:sp>
          <p:sp>
            <p:nvSpPr>
              <p:cNvPr id="29" name="Freeform 44">
                <a:extLst>
                  <a:ext uri="{FF2B5EF4-FFF2-40B4-BE49-F238E27FC236}">
                    <a16:creationId xmlns:a16="http://schemas.microsoft.com/office/drawing/2014/main" id="{3B5C0C50-D074-40AB-9FE2-19C1553DB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 b="1"/>
              </a:p>
            </p:txBody>
          </p:sp>
        </p:grpSp>
        <p:grpSp>
          <p:nvGrpSpPr>
            <p:cNvPr id="22" name="Group 45">
              <a:extLst>
                <a:ext uri="{FF2B5EF4-FFF2-40B4-BE49-F238E27FC236}">
                  <a16:creationId xmlns:a16="http://schemas.microsoft.com/office/drawing/2014/main" id="{AE69FA54-8E9F-4F56-A071-A053DCD3AA0D}"/>
                </a:ext>
              </a:extLst>
            </p:cNvPr>
            <p:cNvGrpSpPr>
              <a:grpSpLocks/>
            </p:cNvGrpSpPr>
            <p:nvPr/>
          </p:nvGrpSpPr>
          <p:grpSpPr bwMode="auto">
            <a:xfrm rot="-360000">
              <a:off x="1536" y="1644"/>
              <a:ext cx="432" cy="374"/>
              <a:chOff x="2880" y="3312"/>
              <a:chExt cx="408" cy="336"/>
            </a:xfrm>
          </p:grpSpPr>
          <p:sp>
            <p:nvSpPr>
              <p:cNvPr id="24" name="Freeform 46">
                <a:extLst>
                  <a:ext uri="{FF2B5EF4-FFF2-40B4-BE49-F238E27FC236}">
                    <a16:creationId xmlns:a16="http://schemas.microsoft.com/office/drawing/2014/main" id="{032BF07D-F4A3-414B-BBEF-35E7EEC6D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 b="1"/>
              </a:p>
            </p:txBody>
          </p:sp>
          <p:sp>
            <p:nvSpPr>
              <p:cNvPr id="25" name="Freeform 47">
                <a:extLst>
                  <a:ext uri="{FF2B5EF4-FFF2-40B4-BE49-F238E27FC236}">
                    <a16:creationId xmlns:a16="http://schemas.microsoft.com/office/drawing/2014/main" id="{5F4607D1-C780-4711-A698-9C030E5DA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 b="1"/>
              </a:p>
            </p:txBody>
          </p:sp>
          <p:sp>
            <p:nvSpPr>
              <p:cNvPr id="26" name="Freeform 48">
                <a:extLst>
                  <a:ext uri="{FF2B5EF4-FFF2-40B4-BE49-F238E27FC236}">
                    <a16:creationId xmlns:a16="http://schemas.microsoft.com/office/drawing/2014/main" id="{2373D6D8-FA72-4401-91A1-1EC59898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 b="1"/>
              </a:p>
            </p:txBody>
          </p:sp>
        </p:grpSp>
        <p:sp>
          <p:nvSpPr>
            <p:cNvPr id="23" name="Text Box 49">
              <a:extLst>
                <a:ext uri="{FF2B5EF4-FFF2-40B4-BE49-F238E27FC236}">
                  <a16:creationId xmlns:a16="http://schemas.microsoft.com/office/drawing/2014/main" id="{17332EB7-555F-49DD-9001-59595E02D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195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X</a:t>
              </a:r>
              <a:r>
                <a:rPr lang="en-US" altLang="en-US" sz="1200" b="1" baseline="-30000" dirty="0">
                  <a:solidFill>
                    <a:srgbClr val="000000"/>
                  </a:solidFill>
                </a:rPr>
                <a:t>2</a:t>
              </a:r>
              <a:r>
                <a:rPr lang="en-US" altLang="en-US" sz="12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en-US" sz="1200" b="1" dirty="0">
                  <a:solidFill>
                    <a:srgbClr val="000000"/>
                  </a:solidFill>
                </a:rPr>
                <a:t> 	</a:t>
              </a:r>
            </a:p>
          </p:txBody>
        </p:sp>
      </p:grpSp>
      <p:sp>
        <p:nvSpPr>
          <p:cNvPr id="30" name="Text Box 52">
            <a:extLst>
              <a:ext uri="{FF2B5EF4-FFF2-40B4-BE49-F238E27FC236}">
                <a16:creationId xmlns:a16="http://schemas.microsoft.com/office/drawing/2014/main" id="{D35BBBFD-1A16-48C1-8578-85A66A8F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003" y="341775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31" name="Group 53">
            <a:extLst>
              <a:ext uri="{FF2B5EF4-FFF2-40B4-BE49-F238E27FC236}">
                <a16:creationId xmlns:a16="http://schemas.microsoft.com/office/drawing/2014/main" id="{8314AD6D-C496-4360-9D62-A335193E80FA}"/>
              </a:ext>
            </a:extLst>
          </p:cNvPr>
          <p:cNvGrpSpPr>
            <a:grpSpLocks/>
          </p:cNvGrpSpPr>
          <p:nvPr/>
        </p:nvGrpSpPr>
        <p:grpSpPr bwMode="auto">
          <a:xfrm>
            <a:off x="7910928" y="3046280"/>
            <a:ext cx="841375" cy="614363"/>
            <a:chOff x="726" y="2634"/>
            <a:chExt cx="566" cy="413"/>
          </a:xfrm>
        </p:grpSpPr>
        <p:sp>
          <p:nvSpPr>
            <p:cNvPr id="32" name="Oval 54">
              <a:extLst>
                <a:ext uri="{FF2B5EF4-FFF2-40B4-BE49-F238E27FC236}">
                  <a16:creationId xmlns:a16="http://schemas.microsoft.com/office/drawing/2014/main" id="{4C2ED0EA-252A-49EE-9E21-9B33D8A7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33" name="Text Box 55">
              <a:extLst>
                <a:ext uri="{FF2B5EF4-FFF2-40B4-BE49-F238E27FC236}">
                  <a16:creationId xmlns:a16="http://schemas.microsoft.com/office/drawing/2014/main" id="{D24395DB-3300-4A2B-842D-B18D49E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34" name="Freeform 56">
            <a:extLst>
              <a:ext uri="{FF2B5EF4-FFF2-40B4-BE49-F238E27FC236}">
                <a16:creationId xmlns:a16="http://schemas.microsoft.com/office/drawing/2014/main" id="{41D1F923-DE1E-446D-B84F-2152669AEC8E}"/>
              </a:ext>
            </a:extLst>
          </p:cNvPr>
          <p:cNvSpPr>
            <a:spLocks/>
          </p:cNvSpPr>
          <p:nvPr/>
        </p:nvSpPr>
        <p:spPr bwMode="auto">
          <a:xfrm flipH="1" flipV="1">
            <a:off x="6007515" y="3455855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57">
            <a:extLst>
              <a:ext uri="{FF2B5EF4-FFF2-40B4-BE49-F238E27FC236}">
                <a16:creationId xmlns:a16="http://schemas.microsoft.com/office/drawing/2014/main" id="{1036625B-0699-4E37-A911-D2D6F9F4E74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58415" y="2604955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36" name="Group 58">
            <a:extLst>
              <a:ext uri="{FF2B5EF4-FFF2-40B4-BE49-F238E27FC236}">
                <a16:creationId xmlns:a16="http://schemas.microsoft.com/office/drawing/2014/main" id="{A6964DB5-16CC-4F97-9AAE-486D5BA073A2}"/>
              </a:ext>
            </a:extLst>
          </p:cNvPr>
          <p:cNvGrpSpPr>
            <a:grpSpLocks/>
          </p:cNvGrpSpPr>
          <p:nvPr/>
        </p:nvGrpSpPr>
        <p:grpSpPr bwMode="auto">
          <a:xfrm>
            <a:off x="5262978" y="3062155"/>
            <a:ext cx="898525" cy="655638"/>
            <a:chOff x="726" y="2634"/>
            <a:chExt cx="566" cy="413"/>
          </a:xfrm>
        </p:grpSpPr>
        <p:sp>
          <p:nvSpPr>
            <p:cNvPr id="37" name="Oval 59">
              <a:extLst>
                <a:ext uri="{FF2B5EF4-FFF2-40B4-BE49-F238E27FC236}">
                  <a16:creationId xmlns:a16="http://schemas.microsoft.com/office/drawing/2014/main" id="{D42F7E3A-25F7-473A-9D10-D0EB5179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588786D8-2D35-42D1-909D-C304FEC3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</p:txBody>
        </p:sp>
      </p:grpSp>
      <p:sp>
        <p:nvSpPr>
          <p:cNvPr id="39" name="Freeform 61">
            <a:extLst>
              <a:ext uri="{FF2B5EF4-FFF2-40B4-BE49-F238E27FC236}">
                <a16:creationId xmlns:a16="http://schemas.microsoft.com/office/drawing/2014/main" id="{8B71D8C5-B128-4901-B4BF-4E94D2AA7BA3}"/>
              </a:ext>
            </a:extLst>
          </p:cNvPr>
          <p:cNvSpPr>
            <a:spLocks/>
          </p:cNvSpPr>
          <p:nvPr/>
        </p:nvSpPr>
        <p:spPr bwMode="auto">
          <a:xfrm>
            <a:off x="6026565" y="2814505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62">
            <a:extLst>
              <a:ext uri="{FF2B5EF4-FFF2-40B4-BE49-F238E27FC236}">
                <a16:creationId xmlns:a16="http://schemas.microsoft.com/office/drawing/2014/main" id="{2A049478-7495-4786-8E6B-5F90AB32F08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363784" y="5734711"/>
            <a:ext cx="841375" cy="614363"/>
            <a:chOff x="726" y="2634"/>
            <a:chExt cx="566" cy="413"/>
          </a:xfrm>
        </p:grpSpPr>
        <p:sp>
          <p:nvSpPr>
            <p:cNvPr id="41" name="Oval 63">
              <a:extLst>
                <a:ext uri="{FF2B5EF4-FFF2-40B4-BE49-F238E27FC236}">
                  <a16:creationId xmlns:a16="http://schemas.microsoft.com/office/drawing/2014/main" id="{84649D12-1EC3-4CA3-9F8D-F05912700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C0B2A7D0-4FED-47C4-80C2-576C86786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43" name="Freeform 65">
            <a:extLst>
              <a:ext uri="{FF2B5EF4-FFF2-40B4-BE49-F238E27FC236}">
                <a16:creationId xmlns:a16="http://schemas.microsoft.com/office/drawing/2014/main" id="{DE9CC876-E5C6-4B14-9245-DE6563475D5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349373" y="4483761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66">
            <a:extLst>
              <a:ext uri="{FF2B5EF4-FFF2-40B4-BE49-F238E27FC236}">
                <a16:creationId xmlns:a16="http://schemas.microsoft.com/office/drawing/2014/main" id="{B5AABC55-DD41-4A8F-B753-6B3A78F8E1B9}"/>
              </a:ext>
            </a:extLst>
          </p:cNvPr>
          <p:cNvSpPr>
            <a:spLocks/>
          </p:cNvSpPr>
          <p:nvPr/>
        </p:nvSpPr>
        <p:spPr bwMode="auto">
          <a:xfrm rot="5400000">
            <a:off x="5063747" y="4486936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67">
            <a:extLst>
              <a:ext uri="{FF2B5EF4-FFF2-40B4-BE49-F238E27FC236}">
                <a16:creationId xmlns:a16="http://schemas.microsoft.com/office/drawing/2014/main" id="{B6E3B4B0-BD90-4217-9A90-024AEC1B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603" y="602760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6" name="Group 68">
            <a:extLst>
              <a:ext uri="{FF2B5EF4-FFF2-40B4-BE49-F238E27FC236}">
                <a16:creationId xmlns:a16="http://schemas.microsoft.com/office/drawing/2014/main" id="{89D78519-C774-4337-BE1A-B66D952BDE7E}"/>
              </a:ext>
            </a:extLst>
          </p:cNvPr>
          <p:cNvGrpSpPr>
            <a:grpSpLocks/>
          </p:cNvGrpSpPr>
          <p:nvPr/>
        </p:nvGrpSpPr>
        <p:grpSpPr bwMode="auto">
          <a:xfrm>
            <a:off x="8012528" y="5656130"/>
            <a:ext cx="841375" cy="614363"/>
            <a:chOff x="726" y="2634"/>
            <a:chExt cx="566" cy="413"/>
          </a:xfrm>
        </p:grpSpPr>
        <p:sp>
          <p:nvSpPr>
            <p:cNvPr id="47" name="Oval 69">
              <a:extLst>
                <a:ext uri="{FF2B5EF4-FFF2-40B4-BE49-F238E27FC236}">
                  <a16:creationId xmlns:a16="http://schemas.microsoft.com/office/drawing/2014/main" id="{E41E559E-5432-44DA-B08C-F6446D93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48" name="Text Box 70">
              <a:extLst>
                <a:ext uri="{FF2B5EF4-FFF2-40B4-BE49-F238E27FC236}">
                  <a16:creationId xmlns:a16="http://schemas.microsoft.com/office/drawing/2014/main" id="{35C7D2B3-64E5-41F3-A7D3-DC8AC5DC4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49" name="Freeform 71">
            <a:extLst>
              <a:ext uri="{FF2B5EF4-FFF2-40B4-BE49-F238E27FC236}">
                <a16:creationId xmlns:a16="http://schemas.microsoft.com/office/drawing/2014/main" id="{DD0EAA0B-9B74-4231-A1F5-B1A8914E383B}"/>
              </a:ext>
            </a:extLst>
          </p:cNvPr>
          <p:cNvSpPr>
            <a:spLocks/>
          </p:cNvSpPr>
          <p:nvPr/>
        </p:nvSpPr>
        <p:spPr bwMode="auto">
          <a:xfrm flipH="1" flipV="1">
            <a:off x="6109115" y="6065705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CEB1C87C-EAA4-4D80-9C9F-1188DC12B4B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60015" y="5214805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5F10F514-9653-4E57-86C0-D460FD693E74}"/>
              </a:ext>
            </a:extLst>
          </p:cNvPr>
          <p:cNvSpPr>
            <a:spLocks/>
          </p:cNvSpPr>
          <p:nvPr/>
        </p:nvSpPr>
        <p:spPr bwMode="auto">
          <a:xfrm>
            <a:off x="6090065" y="5424355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74">
            <a:extLst>
              <a:ext uri="{FF2B5EF4-FFF2-40B4-BE49-F238E27FC236}">
                <a16:creationId xmlns:a16="http://schemas.microsoft.com/office/drawing/2014/main" id="{7121D6CD-DECB-489E-A243-0564A76F067D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7075110" y="4388511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75">
            <a:extLst>
              <a:ext uri="{FF2B5EF4-FFF2-40B4-BE49-F238E27FC236}">
                <a16:creationId xmlns:a16="http://schemas.microsoft.com/office/drawing/2014/main" id="{E0C4730D-9DB5-4DC7-BACB-EDF3B35626AE}"/>
              </a:ext>
            </a:extLst>
          </p:cNvPr>
          <p:cNvSpPr>
            <a:spLocks/>
          </p:cNvSpPr>
          <p:nvPr/>
        </p:nvSpPr>
        <p:spPr bwMode="auto">
          <a:xfrm rot="5400000">
            <a:off x="7716460" y="4407561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76">
            <a:extLst>
              <a:ext uri="{FF2B5EF4-FFF2-40B4-BE49-F238E27FC236}">
                <a16:creationId xmlns:a16="http://schemas.microsoft.com/office/drawing/2014/main" id="{A0C13034-64CA-487F-A4CB-1E7B0FD9C8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78853" y="4529005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5" name="Text Box 77">
            <a:extLst>
              <a:ext uri="{FF2B5EF4-FFF2-40B4-BE49-F238E27FC236}">
                <a16:creationId xmlns:a16="http://schemas.microsoft.com/office/drawing/2014/main" id="{2100AA57-6167-4FF6-B5B0-EB3B41CA3DD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04328" y="4552818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6" name="Text Box 78">
            <a:extLst>
              <a:ext uri="{FF2B5EF4-FFF2-40B4-BE49-F238E27FC236}">
                <a16:creationId xmlns:a16="http://schemas.microsoft.com/office/drawing/2014/main" id="{FD5B5E8A-E18A-4170-945D-A2E7EF4250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28365" y="4452805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" name="Text Box 79">
            <a:extLst>
              <a:ext uri="{FF2B5EF4-FFF2-40B4-BE49-F238E27FC236}">
                <a16:creationId xmlns:a16="http://schemas.microsoft.com/office/drawing/2014/main" id="{36FCA8B1-1BB4-4D6D-A100-F8C9BA6E281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542753" y="4452805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9" name="Text Box 80">
            <a:extLst>
              <a:ext uri="{FF2B5EF4-FFF2-40B4-BE49-F238E27FC236}">
                <a16:creationId xmlns:a16="http://schemas.microsoft.com/office/drawing/2014/main" id="{AD50F183-71B5-4F1A-92DE-5568C7AF09B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32840" y="3138355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en-US" baseline="-300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-</a:t>
            </a:r>
          </a:p>
        </p:txBody>
      </p:sp>
      <p:sp>
        <p:nvSpPr>
          <p:cNvPr id="60" name="Text Box 81">
            <a:extLst>
              <a:ext uri="{FF2B5EF4-FFF2-40B4-BE49-F238E27FC236}">
                <a16:creationId xmlns:a16="http://schemas.microsoft.com/office/drawing/2014/main" id="{CAFC72A8-E718-4EBA-81CC-24D25F5FC22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137940" y="5710105"/>
            <a:ext cx="784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en-US" baseline="-300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4</a:t>
            </a: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61" name="Text Box 82">
            <a:extLst>
              <a:ext uri="{FF2B5EF4-FFF2-40B4-BE49-F238E27FC236}">
                <a16:creationId xmlns:a16="http://schemas.microsoft.com/office/drawing/2014/main" id="{2924CFB4-F056-4C2E-AEC9-5E695B3D38D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042690" y="3100255"/>
            <a:ext cx="108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en-US" baseline="-300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62" name="Text Box 83">
            <a:extLst>
              <a:ext uri="{FF2B5EF4-FFF2-40B4-BE49-F238E27FC236}">
                <a16:creationId xmlns:a16="http://schemas.microsoft.com/office/drawing/2014/main" id="{EADF0ECA-4D67-4350-95FA-5815836855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12215" y="5786305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en-US" baseline="-300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kumimoji="1" lang="en-US" altLang="en-US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F5ECC0-1A16-40F4-AD05-079C643DA458}"/>
              </a:ext>
            </a:extLst>
          </p:cNvPr>
          <p:cNvSpPr txBox="1"/>
          <p:nvPr/>
        </p:nvSpPr>
        <p:spPr>
          <a:xfrm>
            <a:off x="135573" y="5871256"/>
            <a:ext cx="48792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1.The initial state of FA3 must correspond to the initial state of FA1 and the initial state of FA2.</a:t>
            </a:r>
          </a:p>
          <a:p>
            <a:pPr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or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A58193-DD57-40DD-A332-47EAA1F1F9C9}"/>
                  </a:ext>
                </a:extLst>
              </p14:cNvPr>
              <p14:cNvContentPartPr/>
              <p14:nvPr/>
            </p14:nvContentPartPr>
            <p14:xfrm>
              <a:off x="69120" y="433440"/>
              <a:ext cx="8742600" cy="633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A58193-DD57-40DD-A332-47EAA1F1F9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60" y="424080"/>
                <a:ext cx="8761320" cy="63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4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8" y="779686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8723C944-21BF-4B46-895A-A0F1DF7642C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8268" y="1828800"/>
            <a:ext cx="3803999" cy="2910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Let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= ((a + b)(a + b))* 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400" dirty="0">
                <a:latin typeface="Palatino Linotype" panose="02040502050505030304" pitchFamily="18" charset="0"/>
              </a:rPr>
              <a:t>be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sz="1400" dirty="0">
              <a:latin typeface="Palatino Linotype" panose="0204050205050503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</a:t>
            </a:r>
            <a:r>
              <a:rPr lang="en-US" altLang="en-US" sz="1400" dirty="0">
                <a:latin typeface="Palatino Linotype" panose="02040502050505030304" pitchFamily="18" charset="0"/>
              </a:rPr>
              <a:t>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dirty="0">
                <a:latin typeface="Palatino Linotype" panose="02040502050505030304" pitchFamily="18" charset="0"/>
              </a:rPr>
              <a:t>= ((a + b)(a + b))*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 (</a:t>
            </a:r>
            <a:r>
              <a:rPr lang="en-US" altLang="en-US" sz="1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/>
        </p:nvGraphicFramePr>
        <p:xfrm>
          <a:off x="3888357" y="578237"/>
          <a:ext cx="5167375" cy="1280160"/>
        </p:xfrm>
        <a:graphic>
          <a:graphicData uri="http://schemas.openxmlformats.org/drawingml/2006/table">
            <a:tbl>
              <a:tblPr/>
              <a:tblGrid>
                <a:gridCol w="1722458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477942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966975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04556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0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±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ahoma" panose="020B0604030504040204" pitchFamily="34" charset="0"/>
                          <a:sym typeface="Math1" pitchFamily="2" charset="2"/>
                        </a:rPr>
                        <a:t>=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0455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ahoma" panose="020B0604030504040204" pitchFamily="34" charset="0"/>
                          <a:sym typeface="Math1" pitchFamily="2" charset="2"/>
                        </a:rPr>
                        <a:t>=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(x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,y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Math1" pitchFamily="2" charset="2"/>
                        </a:rPr>
                        <a:t>) = z</a:t>
                      </a:r>
                      <a:r>
                        <a:rPr kumimoji="0" lang="en-US" altLang="en-US" sz="1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3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359964-572B-4F9E-B68D-68D76891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7" y="2413686"/>
            <a:ext cx="2665200" cy="1015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64218-B9A0-4AA4-B9B3-70DD4ACE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8" y="4206275"/>
            <a:ext cx="2381250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D0B22-B600-4EBF-8C86-B0B078F654C2}"/>
              </a:ext>
            </a:extLst>
          </p:cNvPr>
          <p:cNvSpPr txBox="1"/>
          <p:nvPr/>
        </p:nvSpPr>
        <p:spPr>
          <a:xfrm>
            <a:off x="6112049" y="45429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DFA3</a:t>
            </a: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4D48F640-43F8-48B5-A3A8-80D99B7020C2}"/>
              </a:ext>
            </a:extLst>
          </p:cNvPr>
          <p:cNvGrpSpPr>
            <a:grpSpLocks/>
          </p:cNvGrpSpPr>
          <p:nvPr/>
        </p:nvGrpSpPr>
        <p:grpSpPr bwMode="auto">
          <a:xfrm>
            <a:off x="7331249" y="3508375"/>
            <a:ext cx="841375" cy="614363"/>
            <a:chOff x="726" y="2634"/>
            <a:chExt cx="566" cy="413"/>
          </a:xfrm>
        </p:grpSpPr>
        <p:sp>
          <p:nvSpPr>
            <p:cNvPr id="12" name="Oval 54">
              <a:extLst>
                <a:ext uri="{FF2B5EF4-FFF2-40B4-BE49-F238E27FC236}">
                  <a16:creationId xmlns:a16="http://schemas.microsoft.com/office/drawing/2014/main" id="{AC2F2CCC-6E6F-4981-A292-6418F0A3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3" name="Text Box 55">
              <a:extLst>
                <a:ext uri="{FF2B5EF4-FFF2-40B4-BE49-F238E27FC236}">
                  <a16:creationId xmlns:a16="http://schemas.microsoft.com/office/drawing/2014/main" id="{DE8E6E69-627A-41E6-8B2C-52D3B4644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 baseline="-3000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4" name="Freeform 56">
            <a:extLst>
              <a:ext uri="{FF2B5EF4-FFF2-40B4-BE49-F238E27FC236}">
                <a16:creationId xmlns:a16="http://schemas.microsoft.com/office/drawing/2014/main" id="{9CA55016-F8C8-411E-97F9-27A15D65D9F7}"/>
              </a:ext>
            </a:extLst>
          </p:cNvPr>
          <p:cNvSpPr>
            <a:spLocks/>
          </p:cNvSpPr>
          <p:nvPr/>
        </p:nvSpPr>
        <p:spPr bwMode="auto">
          <a:xfrm flipH="1" flipV="1">
            <a:off x="5427837" y="3917950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 b="1">
              <a:latin typeface="Palatino Linotype" panose="02040502050505030304" pitchFamily="18" charset="0"/>
            </a:endParaRPr>
          </a:p>
        </p:txBody>
      </p:sp>
      <p:sp>
        <p:nvSpPr>
          <p:cNvPr id="15" name="Text Box 57">
            <a:extLst>
              <a:ext uri="{FF2B5EF4-FFF2-40B4-BE49-F238E27FC236}">
                <a16:creationId xmlns:a16="http://schemas.microsoft.com/office/drawing/2014/main" id="{04D8E50C-E95D-4506-B6D0-5E897AA6CA1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0" y="3100748"/>
            <a:ext cx="9191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 , b</a:t>
            </a:r>
          </a:p>
        </p:txBody>
      </p:sp>
      <p:grpSp>
        <p:nvGrpSpPr>
          <p:cNvPr id="16" name="Group 58">
            <a:extLst>
              <a:ext uri="{FF2B5EF4-FFF2-40B4-BE49-F238E27FC236}">
                <a16:creationId xmlns:a16="http://schemas.microsoft.com/office/drawing/2014/main" id="{D826FB65-F271-4AA3-A976-51B49D864B1C}"/>
              </a:ext>
            </a:extLst>
          </p:cNvPr>
          <p:cNvGrpSpPr>
            <a:grpSpLocks/>
          </p:cNvGrpSpPr>
          <p:nvPr/>
        </p:nvGrpSpPr>
        <p:grpSpPr bwMode="auto">
          <a:xfrm>
            <a:off x="4702349" y="3524250"/>
            <a:ext cx="898525" cy="655638"/>
            <a:chOff x="726" y="2634"/>
            <a:chExt cx="566" cy="413"/>
          </a:xfrm>
        </p:grpSpPr>
        <p:sp>
          <p:nvSpPr>
            <p:cNvPr id="17" name="Oval 59">
              <a:extLst>
                <a:ext uri="{FF2B5EF4-FFF2-40B4-BE49-F238E27FC236}">
                  <a16:creationId xmlns:a16="http://schemas.microsoft.com/office/drawing/2014/main" id="{6EF0BC48-6E03-4135-8239-01EDADCD0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 Box 60">
              <a:extLst>
                <a:ext uri="{FF2B5EF4-FFF2-40B4-BE49-F238E27FC236}">
                  <a16:creationId xmlns:a16="http://schemas.microsoft.com/office/drawing/2014/main" id="{58A94F87-432A-43B0-84B3-3997A13F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9" name="Freeform 61">
            <a:extLst>
              <a:ext uri="{FF2B5EF4-FFF2-40B4-BE49-F238E27FC236}">
                <a16:creationId xmlns:a16="http://schemas.microsoft.com/office/drawing/2014/main" id="{81B9F214-B798-4C21-8760-2A8103A2A82C}"/>
              </a:ext>
            </a:extLst>
          </p:cNvPr>
          <p:cNvSpPr>
            <a:spLocks/>
          </p:cNvSpPr>
          <p:nvPr/>
        </p:nvSpPr>
        <p:spPr bwMode="auto">
          <a:xfrm>
            <a:off x="5446887" y="3276600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 b="1">
              <a:latin typeface="Palatino Linotype" panose="02040502050505030304" pitchFamily="18" charset="0"/>
            </a:endParaRPr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F5420E9A-1AD0-4D8C-82DA-3EE9EB499B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92849" y="3619500"/>
            <a:ext cx="728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</a:t>
            </a:r>
            <a:r>
              <a:rPr lang="en-US" altLang="en-US" sz="1600" b="1" baseline="-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1 </a:t>
            </a:r>
            <a:r>
              <a:rPr kumimoji="1" lang="en-US" altLang="en-US" sz="1600" b="1" dirty="0">
                <a:solidFill>
                  <a:schemeClr val="tx1"/>
                </a:solidFill>
                <a:latin typeface="Palatino Linotype" panose="02040502050505030304" pitchFamily="18" charset="0"/>
                <a:cs typeface="Tahoma" panose="020B0604030504040204" pitchFamily="34" charset="0"/>
              </a:rPr>
              <a:t>±</a:t>
            </a:r>
          </a:p>
        </p:txBody>
      </p:sp>
      <p:sp>
        <p:nvSpPr>
          <p:cNvPr id="21" name="Text Box 63">
            <a:extLst>
              <a:ext uri="{FF2B5EF4-FFF2-40B4-BE49-F238E27FC236}">
                <a16:creationId xmlns:a16="http://schemas.microsoft.com/office/drawing/2014/main" id="{C319359E-12B6-45E8-BF4C-0A03CF1A4A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16987" y="3575050"/>
            <a:ext cx="7286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Palatino Linotype" panose="02040502050505030304" pitchFamily="18" charset="0"/>
              </a:rPr>
              <a:t>z</a:t>
            </a:r>
            <a:r>
              <a:rPr lang="en-US" altLang="en-US" sz="1600" b="1" baseline="-30000">
                <a:solidFill>
                  <a:srgbClr val="00000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1600" b="1">
                <a:solidFill>
                  <a:schemeClr val="tx1"/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22" name="Text Box 64">
            <a:extLst>
              <a:ext uri="{FF2B5EF4-FFF2-40B4-BE49-F238E27FC236}">
                <a16:creationId xmlns:a16="http://schemas.microsoft.com/office/drawing/2014/main" id="{E6DBB7BB-527C-42A0-8FDA-C4D2D79B7AC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07299" y="3895725"/>
            <a:ext cx="9191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Palatino Linotype" panose="02040502050505030304" pitchFamily="18" charset="0"/>
              </a:rPr>
              <a:t>a,b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F222E-C2CA-4DC2-A0E5-AB4B58595C73}"/>
              </a:ext>
            </a:extLst>
          </p:cNvPr>
          <p:cNvSpPr txBox="1"/>
          <p:nvPr/>
        </p:nvSpPr>
        <p:spPr>
          <a:xfrm>
            <a:off x="79524" y="5720121"/>
            <a:ext cx="7607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1.The initial state of FA3 must correspond to the initial state of FA1 and the initial state of FA2.</a:t>
            </a:r>
          </a:p>
          <a:p>
            <a:pPr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or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176748-BB7C-412C-A6DA-96382FC784EA}"/>
                  </a:ext>
                </a:extLst>
              </p14:cNvPr>
              <p14:cNvContentPartPr/>
              <p14:nvPr/>
            </p14:nvContentPartPr>
            <p14:xfrm>
              <a:off x="605520" y="863640"/>
              <a:ext cx="8815680" cy="450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176748-BB7C-412C-A6DA-96382FC784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160" y="854280"/>
                <a:ext cx="883440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73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1409700" y="250567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244121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921F-7F88-4236-8E27-368CB8B4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33400"/>
            <a:ext cx="56388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Example: Union of Two FAs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E22E-FAC8-4C5A-A449-B6ABE05F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295400"/>
            <a:ext cx="3405048" cy="13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72CD-DDC2-4E89-BC1E-F55699F3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97" y="1352289"/>
            <a:ext cx="3549503" cy="13729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C23270-45E1-47AD-AB2C-246D8D8D9647}"/>
              </a:ext>
            </a:extLst>
          </p:cNvPr>
          <p:cNvSpPr txBox="1">
            <a:spLocks/>
          </p:cNvSpPr>
          <p:nvPr/>
        </p:nvSpPr>
        <p:spPr>
          <a:xfrm>
            <a:off x="1768106" y="2458510"/>
            <a:ext cx="11430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79FB68-90B5-442C-A75D-EF268FFE618D}"/>
              </a:ext>
            </a:extLst>
          </p:cNvPr>
          <p:cNvSpPr txBox="1">
            <a:spLocks/>
          </p:cNvSpPr>
          <p:nvPr/>
        </p:nvSpPr>
        <p:spPr>
          <a:xfrm>
            <a:off x="6759648" y="2477299"/>
            <a:ext cx="11430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642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1295400" y="21336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Concatenation of Two FAs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50E0A8-0C6B-4F50-801D-9D8FA62C4C0B}"/>
                  </a:ext>
                </a:extLst>
              </p14:cNvPr>
              <p14:cNvContentPartPr/>
              <p14:nvPr/>
            </p14:nvContentPartPr>
            <p14:xfrm>
              <a:off x="2044800" y="186840"/>
              <a:ext cx="6612480" cy="152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50E0A8-0C6B-4F50-801D-9D8FA62C4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177480"/>
                <a:ext cx="6631200" cy="15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10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4985</TotalTime>
  <Words>1444</Words>
  <Application>Microsoft Office PowerPoint</Application>
  <PresentationFormat>On-screen Show (4:3)</PresentationFormat>
  <Paragraphs>333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Constantia</vt:lpstr>
      <vt:lpstr>Palatino Linotype</vt:lpstr>
      <vt:lpstr>Patino</vt:lpstr>
      <vt:lpstr>Tahoma</vt:lpstr>
      <vt:lpstr>Times New Roman</vt:lpstr>
      <vt:lpstr>Trebuchet MS</vt:lpstr>
      <vt:lpstr>Wingdings</vt:lpstr>
      <vt:lpstr>Wingdings 2</vt:lpstr>
      <vt:lpstr>Flow</vt:lpstr>
      <vt:lpstr>Theory of Automata</vt:lpstr>
      <vt:lpstr>PowerPoint Presentation</vt:lpstr>
      <vt:lpstr>Union of two FAs</vt:lpstr>
      <vt:lpstr>Example</vt:lpstr>
      <vt:lpstr>Example</vt:lpstr>
      <vt:lpstr>Example</vt:lpstr>
      <vt:lpstr>PowerPoint Presentation</vt:lpstr>
      <vt:lpstr>Example: Union of Two FAs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Example: Concatenation  of Two FAs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751</cp:revision>
  <cp:lastPrinted>2021-10-04T10:13:44Z</cp:lastPrinted>
  <dcterms:created xsi:type="dcterms:W3CDTF">2006-08-16T00:00:00Z</dcterms:created>
  <dcterms:modified xsi:type="dcterms:W3CDTF">2021-10-07T08:00:09Z</dcterms:modified>
</cp:coreProperties>
</file>