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92" r:id="rId3"/>
    <p:sldId id="407" r:id="rId4"/>
    <p:sldId id="413" r:id="rId5"/>
    <p:sldId id="404" r:id="rId6"/>
    <p:sldId id="311" r:id="rId7"/>
    <p:sldId id="412" r:id="rId8"/>
    <p:sldId id="429" r:id="rId9"/>
    <p:sldId id="418" r:id="rId10"/>
    <p:sldId id="421" r:id="rId11"/>
    <p:sldId id="435" r:id="rId12"/>
    <p:sldId id="422" r:id="rId13"/>
    <p:sldId id="423" r:id="rId14"/>
    <p:sldId id="416" r:id="rId15"/>
    <p:sldId id="4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4:40:1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15781 12513 16 0,'0'0'86'16,"0"0"-44"-1,0 0 0-15,-314 5-5 0,291-10 22 16,-1-12-3-16,12 2-18 15,-4-2-24-15,-16 2-7 16,8-2-7-16,-12 1-12 16,-7-1-14-16,7-1 2 0,24 13-34 15,12-6-219-15</inkml:trace>
  <inkml:trace contextRef="#ctx0" brushRef="#br0" timeOffset="1177.26">16342 12045 302 0,'0'0'45'16,"0"0"-44"-16,0 0 35 15,0 0 30-15,0 0 9 16,0 0-14-16,0 8 5 15,0-8 8-15,0 0 1 16,0 0-2-16,0 0-18 16,0 0-16-16,0 0-14 15,0 0-12-15,0 0-3 16,0 0 2-16,0 0 15 0,0 0 4 16,0 0 0-16,0 0-7 15,0 0-6-15,12 0-11 16,43 0-6-16,17 0 3 15,19-8-1-15,16-1-6 16,32 0-3-16,24 4 6 16,24-6 7-16,20 5 3 15,7 1-10-15,9-1-2 16,-5 0 2-16,5 3 4 16,-16 1-3-16,-5 2 0 15,-3 0-1-15,8 0 2 16,-9 0-1-16,-11 0-1 15,0 0 0-15,-24 5 1 0,0 7-2 16,0-5 2-16,0 3 0 16,-20-3 0-16,-8 0 3 15,-16-4-4-15,8-3-3 16,4 0 3-16,16 0 1 16,8 0 1-16,-4-3-2 15,0-14-1-15,-12 3-1 16,-12-1 2-16,-7 6-3 15,-25 4 3-15,-4-3 2 16,5 2-1-16,19 0 0 16,12 4-1-16,16 2 0 15,16 0 0-15,-4 0 0 0,16 0 0 16,-4-5 0 0,-16 3 0-16,-36-6 1 0,-23 6-1 15,-45 2 1-15,-31 0-1 16,-8 0 3-16,-8 0-2 15,0 0 0-15,0 0-1 16,0 0-3-16,0 0 1 16,12 0 1-16,-12 0-4 15,12 0 4-15,-12 0 0 16,0 0 0-16,0 0 1 16,-83 0-33-16,23 0-211 15,-20 0-341-15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31:3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13285 751 0,'0'0'112'16,"0"0"-96"-16,0 0 69 16,0 0-27-16,0 0-22 15,0 0-6-15,0 0 21 16,0 0 22-16,0 0-11 16,0 0 6-16,0 0-5 0,0 0-18 15,0 0-20 1,0 0-11-16,0 0 0 0,0 0-8 15,0 0-5 1,0 0 2-16,0 0-1 0,0 0 0 16,0 0-1-16,0 0 5 15,0 0-1-15,0 0-3 16,0 0-1-16,0 0-1 16,0 0-8-16,0 0-8 15,0 0 6-15,0 0 5 16,0 0-6-16,0 0-27 15,-12 0-29-15,12 0-51 16,-20 0-65-16,20 0-98 16,0 0-174-16</inkml:trace>
  <inkml:trace contextRef="#ctx0" brushRef="#br0" timeOffset="40062.98">15734 8388 246 0,'0'0'112'0,"0"0"-81"16,0 0 69-16,0 0-3 15,0 0-20-15,0 0-23 16,0 0-17-16,0 0 5 16,0-12 7-16,0 12-7 0,-12 0-12 15,12 0-9 1,-12 0-6-16,-12 0-10 15,4 0 2-15,-16 0-2 0,1 0-1 16,7 0-3-16,-16 0 4 16,20 0 10-16,0 0 3 15,4 0 0-15,9 0-1 16,7 0-11-16,-4 0-6 16,8 0-3-16,0 0 2 15,0 0 2-15,0 0 2 16,0 0 3-16,0 0-1 15,0 0 7-15,0 0 0 16,0 0 4-16,0 0 0 16,0 0 2-16,0 0 1 0,31 0-1 15,41 0-7-15,23 0 0 16,28 0-2-16,9 0-4 16,7 0-4-16,0 0 1 15,-8-5 1 1,-16-2 2-16,0 7 5 0,-31-2 1 15,-25-1-5-15,-15-2 5 16,-20 2 9-16,-12 3 0 16,-12 0-4-16,0 0 1 15,0 0 0-15,0 0-5 16,0 0-9-16,0 0 1 16,12 0-4-16,0 0 0 15,12 0 2-15,11 0-1 0,1 0-1 16,8 0 0-16,-20 0 2 15,0 0-1-15,-24 0-1 16,0 0 1 0,0 0-1-16,0 0 0 0,0 0-2 15,0 0-3-15,0 0-10 16,0 11-9-16,0 8-15 16,0 2-53-16,0-8-185 15,0-6-391-15</inkml:trace>
  <inkml:trace contextRef="#ctx0" brushRef="#br0" timeOffset="41257.58">18217 8598 405 0,'0'0'80'15,"0"0"-58"-15,0 0 30 16,0 0-4-16,0 0 18 16,0 0 1-16,0 0-7 15,-115-24 6-15,115 24 4 16,0 0-20-16,0 0-6 0,0 0-9 15,0 0-16 1,0 0-9-16,0 0 1 0,-4-5 2 16,-4 5-4-16,8 0-2 15,0 0-5-15,0 0-2 16,0 0 3-16,0 0 20 16,0-3-11-16,72 2-1 15,39-9-6-15,44-1-3 16,28 2-2-16,15 3-3 15,1 6-12-15,0 0 4 16,-9 0 7-16,-19 0 4 16,-20 0 1-16,-35 0 0 15,-33 0 1-15,-35 0-1 16,-24 0 8-16,-13 0 4 16,-11 0 15-16,0 0 7 15,0 0-15-15,0 0-20 16,0 0-5-16,32 0 0 0,8 0 5 15,8 0 0-15,-5 0 0 16,5 0 0-16,-12 0 2 16,0 4-2-16,-5-4 2 15,-19 0 0-15,0 0-1 16,-12 0-1-16,0 2 2 16,0-2 6-16,0 0 25 15,0 0-10-15,0 0-12 16,0 0-6-16,0 0-5 15,0 0 0-15,0 0-4 0,0 0-17 16,0 8-54 0,0-7-93-16,0-1-352 0</inkml:trace>
  <inkml:trace contextRef="#ctx0" brushRef="#br0" timeOffset="46314.98">3256 10569 488 0,'0'0'242'0,"0"0"-230"0,0 0 70 16,0 0 41-16,0 0-40 15,0 0-43-15,0 0-13 16,0 0 12-16,-44-13 6 15,44 13 2-15,0 0 5 16,0-1 4-16,0-3-8 16,0-3-12-16,0-3-8 15,0-1-17-15,0-6-4 16,-12 2-4-16,-12-9 1 16,1 2 1-16,-25 8 7 15,12-5-3-15,-12 6-9 16,-19 9 0-16,-1 4-1 0,-15 0-5 15,-13 26 1-15,-7 20-3 16,12 19 7 0,27 1 1-16,20 2-3 0,21-3-1 15,11 3-14-15,12-8 1 16,0-9-3-16,0-8 4 16,35-18-1-16,9-10-8 15,4-11 5-15,0-4 18 16,-1 0 2-16,1-13 4 15,8-25 7-15,-9-13-6 16,13-2 4-16,-12 1-9 16,-5-7 3-16,-19 16 1 0,0 4 4 15,-24 10 8 1,0 16 6-16,0 6 5 0,0 5-5 16,0 2-9-16,0 0-13 15,0 0-6-15,0 14-7 16,0 34-3-16,0 20 16 15,0 4 0-15,0 4 1 16,12-2 0-16,0-9-1 16,8-1-1-16,-16-6-16 15,8-10-15-15,-5-11-8 16,-7-6-23-16,4-5-8 16,8-6-59-16,-4-20-129 15,8 0-105-15</inkml:trace>
  <inkml:trace contextRef="#ctx0" brushRef="#br0" timeOffset="46654.04">3772 10924 584 0,'0'0'138'0,"0"0"-85"16,0 0 163 0,0 0-85-16,0 0-59 0,0 0-27 15,0 0-20-15,-35-34-12 16,90 34 2-16,37 0 9 16,3 0 4-16,24 0-10 15,-3 0-10-15,-13 5-5 16,0 2 1-16,-19-5-4 15,7 9 1-15,-39-7-2 16,-21-4-5-16,-7 0-37 16,-24 0-29-16,0 0-63 15,0 0-149-15,0 0-213 16</inkml:trace>
  <inkml:trace contextRef="#ctx0" brushRef="#br0" timeOffset="46864.72">4257 10689 776 0,'0'0'209'15,"0"0"-186"-15,0 0 86 16,0 0-24-16,0 0-64 16,0 0-20-16,0 64 7 15,0 0 11-15,0 1-9 16,0 6-6-16,0-3-4 15,0-3-6-15,12-5-103 16,0-47-169-16,0-7-329 0</inkml:trace>
  <inkml:trace contextRef="#ctx0" brushRef="#br0" timeOffset="47751.21">18181 10542 456 0,'0'0'335'0,"0"0"-270"16,0 0 51-16,0 0-16 15,0 0-35-15,0 0 0 16,0-51-15-16,0 51-20 16,0 0-11-16,-47 0-14 15,-25 24-3-15,-15 22 7 16,-9 8 7-16,13 2-13 0,11 4 0 16,5 0-2-1,23-1 0-15,8-7-1 16,13-8-2-16,11-12-9 15,12-9-10-15,0-14-12 0,0-9-38 16,0 0-52-16,0 0-78 16,0-6-215-16</inkml:trace>
  <inkml:trace contextRef="#ctx0" brushRef="#br0" timeOffset="48009.85">17585 10592 593 0,'0'0'238'16,"0"0"-156"-16,0 0 129 0,0 0-95 16,0 0-46-16,0 0-41 15,-12-41-23-15,12 41-6 16,28 18 0-16,16 13 0 16,12 18 1-16,-9 1 1 15,13 4 0-15,-12 6-1 16,11-3-1-16,-3-3-1 15,-8-6 1-15,-13-14-4 16,-11-8-58-16,-16-20-44 16,-8-6-127-16,0 0-189 15</inkml:trace>
  <inkml:trace contextRef="#ctx0" brushRef="#br0" timeOffset="48240.77">17645 10491 779 0,'0'0'98'16,"0"0"0"-16,0 0 39 0,0 0-67 15,0 0-33-15,0 0-18 16,0 0 17-16,0 43-4 16,-8 12-13-16,-4 16-9 15,0 14-7-15,12 7-1 16,0 3-2-16,0-4-24 15,0-11-54-15,0-12-89 16,20-62-170-16</inkml:trace>
  <inkml:trace contextRef="#ctx0" brushRef="#br0" timeOffset="48636.24">18917 10757 251 0,'0'0'396'16,"0"0"-303"-16,0 0 45 0,0 0-6 15,0 0-25 1,0 0-16-16,0-63-18 0,0 58-8 16,0 5-2-16,12-1-7 15,-1 1-11-15,9-4 2 16,8-3-22-16,28-3-7 16,3 1-16-16,37 2-1 15,15 5-1-15,-12 2-1 16,5 0 0-16,-25 0 1 0,-7 0-7 15,-17 0-16 1,-15 0-30-16,-20 2-84 16,-20 18-90-16,0-14-232 0,0 5-165 15</inkml:trace>
  <inkml:trace contextRef="#ctx0" brushRef="#br0" timeOffset="48840.31">19211 10881 573 0,'0'0'131'15,"0"0"-74"-15,0 0 171 16,0 0-79-16,0 0-67 16,0 0-29-16,-40 18-11 15,40-18-11-15,0 0-14 16,71 3-16-16,21 10-1 16,15-1-13-16,0-6-26 15,-3 2-17-15,-9-8-37 0,-7 0-77 16,-77 0-192-1</inkml:trace>
  <inkml:trace contextRef="#ctx0" brushRef="#br0" timeOffset="49265.13">20665 10453 787 0,'0'0'44'0,"0"0"85"15,0 0-21-15,0 0-74 0,0 0-1 16,0 0 22-16,-207 74-21 16,168-23 12-16,15 0-15 15,12 4-7-15,12-4-15 16,0 0-7-16,12-4-2 15,63-10-3-15,5-12-11 16,11-18-9-16,-7-7-6 16,-25 0-12-16,-11-34 16 15,-16-17 20-15,-32-6-7 16,0-1 12-16,0 5 5 16,-44 4 8-16,-27 5 17 15,-1 11-4-15,12 6 15 16,17 12-13-16,19 12-15 0,12-1-13 15,12 4-4-15,0 0-18 16,0 4-59-16,0 28-36 16,0-17-62-16,0 4-321 15</inkml:trace>
  <inkml:trace contextRef="#ctx0" brushRef="#br0" timeOffset="49519.88">21190 11026 638 0,'0'0'36'0,"0"0"-30"0,0 0 32 16,0 0-24 0,0 0 49-16,0 0-18 15,83 154-10-15,-107-135 12 0,-43 1 12 16,-9 0-16-16,-3-9-8 15,19-2-5-15,12-5-25 16,5 0-5-16,31-4-1 16,12 0-37-16,0 0-52 15,0 0-215-15</inkml:trace>
  <inkml:trace contextRef="#ctx0" brushRef="#br0" timeOffset="49843">21714 10513 440 0,'0'0'426'16,"0"0"-375"-16,0 0 123 15,0 0-82-15,0 0-52 0,0 0-32 16,0-35-1-16,0 63 29 16,-8 10 3-16,-16 7-14 15,1 3-9-15,11 3-4 16,0 6 0-16,12 2-3 16,0 1-7-16,0-3-2 15,0-3-4-15,0-6-48 16,0-39-128-16,0-9-321 15</inkml:trace>
  <inkml:trace contextRef="#ctx0" brushRef="#br0" timeOffset="50116.41">22437 11139 465 0,'0'0'44'0,"0"0"63"15,0 0 24-15,0 0-29 16,0 0-5-16,36 201-20 16,-36-160-17-16,-36-2-4 15,5-6-26-15,-5-1-23 16,-4-3-1-16,-4-9-6 15,13-6-2-15,3-7-91 16,20-7-160-16,8 0-314 0</inkml:trace>
  <inkml:trace contextRef="#ctx0" brushRef="#br0" timeOffset="50632.88">23304 10556 924 0,'0'0'21'16,"0"0"-5"-16,0 0 33 16,0 0-26-16,0 0-21 15,0 0 18-15,135 59 0 16,-135 6 10-16,0 8-18 16,-48-4 2-16,-31 2 2 15,-17-9-11-15,-7-16 3 16,0-15 1-16,19-19 13 15,25-12-1-15,15 0 8 0,32 0 10 16,12-30-5-16,0-20-12 16,0-2 23-16,12 8 6 15,47 13-29-15,-15 11-21 16,4 11 3-16,0 9-2 16,-5 0-2-16,5 0-2 15,0 34-3-15,-5 6 1 16,-3 10 3-16,-8-7-1 15,-8-3 0-15,-12 0-54 16,0-9-65-16,-12-29-126 16,0-2-325-16</inkml:trace>
  <inkml:trace contextRef="#ctx0" brushRef="#br0" timeOffset="50948.04">23848 11250 407 0,'0'0'104'16,"0"0"6"-16,0 0 53 15,0 0-36-15,-79 171-54 16,31-129-8-16,0-3-27 0,1-7 5 16,-9-9-6-16,8-3-15 15,24-12 9-15,1-3-20 16,3-5-7-16,4 0-4 16,4 0-32-16,12 0-69 15,0-13-259-15</inkml:trace>
  <inkml:trace contextRef="#ctx0" brushRef="#br0" timeOffset="51221.16">24551 11083 932 0,'0'0'64'0,"0"0"-9"0,0 0 50 16,0 0-43-16,382-77-31 15,-255 75-7-15,4-1-17 16,4-1-1-16,-4-1 15 16,-3-3-15-16,-25-4-3 15,-31 4 3-15,-33 8 42 16,-31-1 6-16,4 1-4 16,-12 0-12-16,0-2-21 15,0 2-17-15,0 0-8 16,0 0-77-16,-12 11-111 15,-12-5-495-15</inkml:trace>
  <inkml:trace contextRef="#ctx0" brushRef="#br0" timeOffset="53284.64">5088 10326 269 0,'0'0'213'16,"0"0"-166"-16,0 0 83 15,0 0 31-15,0 0-38 16,0 0-24-16,0 0-22 15,-36-115-1-15,36 102-26 16,0 1 5-16,0 6-11 16,0 3-11-16,0 1-11 15,0 2-15-15,0 0-7 16,0 0-5-16,0 14-11 16,0 37 6-16,0 17 10 15,0 6 2-15,0 7 1 16,0-6-1-16,0-1-2 15,0-9 1-15,0-2-1 0,0-12 0 16,0-12-1-16,0-15-4 16,0-10-10-16,0-12 3 15,0-2 10-15,0 0 2 16,0 0 7-16,12-11 1 16,12-26-8-16,19-14-2 15,-7 2 1-15,0-7 0 16,0 5 0-16,0 11 0 15,-13 9 2-15,1 12-1 16,-4 4 0-16,8 1 1 16,-8 9 1-16,27-2-2 15,1 7-4-15,8 0 0 0,3 0 0 16,9 12 1-16,-4 15-3 16,-21 11 3-16,5 1 2 15,-12 10 0-15,-12 4 0 16,-13 5 1-16,-11-8 1 15,0 4 0-15,-15-3-1 16,-77-5 0-16,1-10 0 16,-28 2-1-16,-9-7-14 15,-23-9-49-15,80-22-47 16,-13 0-187-16</inkml:trace>
  <inkml:trace contextRef="#ctx0" brushRef="#br0" timeOffset="53944.87">1869 10297 493 0,'0'0'75'0,"0"0"-45"16,0 0 123-16,0 0-77 16,0 0-9-16,0 0 4 15,115-111 4-15,-115 109 8 16,0 2-4-16,0 0-13 16,0 0-31-16,0 0-13 15,0 14-22-15,-55 46-14 16,-17 30 14-16,-23 21 5 15,3 5-2-15,25 3 3 16,19 0-5-16,36-5 0 16,12-6 2-16,12-6-2 15,68-17-1-15,23-11-2 0,16-11-10 16,24-12-27-16,20-15-49 16,-95-36-104-16,-1 0-328 15</inkml:trace>
  <inkml:trace contextRef="#ctx0" brushRef="#br0" timeOffset="54673.09">6089 10004 498 0,'0'0'280'16,"0"0"-250"-16,0 0 118 15,0 0-25-15,0 0-62 0,0 0-45 16,0 0-16-16,0-8-6 16,60 54 6-16,31 16-1 15,-7 14 1-15,11 13 0 16,-16 13 0-16,-7 1 1 16,-16 6 1-16,-33-3-1 15,-11-4 0-15,-12-6 0 16,0 0-1-16,-55-22 0 15,-21-1-1-15,-15-13 0 16,-1-11 0-16,1-12-10 16,16-12 3-16,7-16 4 0,32-1-4 15,16-8-24-15,20 0-1 16,0 0-67-16,0 0-179 16,20 0-148-16</inkml:trace>
  <inkml:trace contextRef="#ctx0" brushRef="#br0" timeOffset="55236.66">8036 10064 509 0,'0'0'94'0,"0"0"-93"16,0 0 114-16,0 0-10 16,0 0-14-16,0 0-20 0,-8-59-22 15,-19 58 8-15,-17 1-11 16,-16 0-23-16,-19 0-1 16,-17 9 2-16,-19 31 22 15,0 22-2-15,-4 12-20 16,-1 17 2-16,17 5-7 15,24 0-4-15,19 1 9 16,28-6-13-16,32-2-6 16,0 1 10-16,20-10-10 15,87-12-3-15,17-7-1 16,7-21-1-16,-4-2-1 16,-24-10-1-16,-31-11 1 15,-36-3-1-15,-25-11-3 16,1-3-5-16,-12 0 0 0,0 0-10 15,0 0-32-15,0-3-123 16,0-14-217-16</inkml:trace>
  <inkml:trace contextRef="#ctx0" brushRef="#br0" timeOffset="55865.8">8517 10646 289 0,'0'0'321'0,"0"0"-320"15,0 0 31-15,0 0 112 16,0 0-53-16,0 0-37 15,0 0-7-15,115-145 29 16,-115 125 7-16,0-2-14 16,0 4-2-16,0-4 2 15,0 5-21-15,-12-3-19 16,-31 9-14-16,-9-3-10 0,-15 14-5 16,-25 0-1-16,-3 11-6 15,-13 40 3-15,-7 17 4 16,32 11 0-1,3 6 0-15,45 9 1 0,23-12 0 16,12-7 0-16,0-5-1 16,35-21-1-16,49-15-9 15,-1-17-10-15,9-17-6 16,-1 0 5-16,-19-15 5 16,-1-38 16-16,-15-10 4 15,-1-8 3-15,-15 5 5 16,-4 11-2-16,-16 15 3 15,4 8-1-15,-12 13-4 0,-1 7 7 16,1 4-6 0,-12 7-5-16,12 1-4 0,0 0-1 15,8 0-8-15,-4 14-8 16,16 32 13-16,-4 14 1 16,3 10 2-16,-7 2 0 15,8-7 1-15,-8-3-9 16,-8-14-30-16,-4-19-10 15,-4-12-14-15,-8-3-21 16,0-14-51-16,0 0-209 16</inkml:trace>
  <inkml:trace contextRef="#ctx0" brushRef="#br0" timeOffset="56160.32">9189 10839 51 0,'0'0'806'16,"0"0"-772"-16,0 0 43 15,0 0 88-15,0 0-83 16,0 0-38-16,234-82-18 16,-138 74-18-16,19 7-3 15,12-7-5-15,4 8 0 16,-16 0 0-16,1 0-5 15,-33 0-12-15,-23 0-1 16,-29-1 9-16,-27 1-3 0,-4-8-12 16,0 3-37-16,-39-5-111 15,-5 0-122-15,-4 3-170 16</inkml:trace>
  <inkml:trace contextRef="#ctx0" brushRef="#br0" timeOffset="56442.91">9483 10463 810 0,'0'0'48'15,"0"0"38"-15,0 0 104 0,0 0-108 16,0 0-55-16,0 0-27 15,12-21-3-15,0 60 3 16,11 14 9-16,-3 13-2 16,4 14-2-16,0 9 3 15,0-4-6-15,-8-6-1 16,4-6-1-16,-20-14-49 16,0-16-92-16,0-43-188 15,0 0-245-15</inkml:trace>
  <inkml:trace contextRef="#ctx0" brushRef="#br0" timeOffset="57044.8">9960 10056 13 0,'0'0'637'0,"0"0"-612"16,0 0-11-16,0 0 134 15,0 0-28-15,0 0-18 16,27-153-65-16,-15 153-22 0,-4 0-3 16,4 0 8-16,0 39 4 15,12 12-2-15,0 20-3 16,8 12-2-16,-8 10-8 15,-9-2-4-15,5-3-3 16,-8-16-2-16,-12-8 0 16,0-7 0-16,0-18-3 15,0-10-12-15,0-12 0 16,0-15 7-16,0-2 8 16,0 0 8-16,12-2 11 15,0-37-13-15,12-4-5 16,20-8-1-16,3 0 0 15,1 5-8-15,8 10 5 16,-5 7 1-16,5 12 0 16,11 5 1-16,-15 10-1 0,4 2-1 15,-9 0 3-15,-3 0 0 16,-4 5 1-16,-20 21 2 16,-16 8 0-16,-4 11-1 15,0 6 0-15,-24 3-2 16,-48-2 1-16,1-2 1 15,-9-7 2-15,-3-7 0 16,11-12-3-16,-7-5 5 16,11-9-5-16,9-3 4 15,-1-7-5-15,16 0-16 16,5 0-42-16,31-5-201 0,8-13-308 16</inkml:trace>
  <inkml:trace contextRef="#ctx0" brushRef="#br0" timeOffset="57406.48">10707 9656 845 0,'0'0'69'0,"0"0"-24"16,0 0 56-16,0 0-67 0,0 0-18 16,397-33-4-16,-282 83 14 15,16 20 26-15,5 16-28 16,-5 17 11-16,-16 16 13 16,-43 14-17-16,-25 0-12 15,-39 3-6-15,-8-3-8 16,0-10-1-16,-20-2-2 15,-27-10-2-15,-21-17 0 16,-4-21-13-16,5-13-6 16,-5-16-18-16,1-15-5 15,27-7-27-15,32-22-71 0,0 0-321 16</inkml:trace>
  <inkml:trace contextRef="#ctx0" brushRef="#br0" timeOffset="60472.23">971 9829 248 0,'0'0'154'16,"0"0"-113"-16,0 0 22 15,0 0 62-15,0 0 5 16,0 0-22-16,0 0-21 16,127-82-5-16,-115 72-3 15,0-3-25-15,0 7-10 16,0-2-12-16,0 5-4 15,-12 1-8-15,12 2-9 0,-12 0-5 16,0 0-2-16,0 0 6 16,0 0 6-16,0 0-9 15,-12 2-7-15,-48 43-5 16,-43 29 5-16,-28 31 2 16,-28 17 9-16,4 22-3 15,16-2-4-15,23 0 1 16,57-7-1-16,39 2 0 15,20-8 0-15,0-1 2 16,56-4-2-16,39-13 1 16,28-14 1-16,-16-10-5 15,13-19 2-15,-29-10-2 16,-8-18 1-16,-15-5-2 16,-20-9-3-16,-5-6 0 0,-19-6-8 15,-20-6-16 1,-4-1-12-16,0-7-23 0,0 0-56 15,8 0-190-15</inkml:trace>
  <inkml:trace contextRef="#ctx0" brushRef="#br0" timeOffset="61514.52">11863 9525 373 0,'0'0'325'0,"0"0"-296"16,0 0 90-16,0 0 61 15,0 0-62 1,0 0-30-16,12-20-8 0,-12 20-16 16,8 0-16-16,-4 0-21 15,-4 0-15-15,8 3-12 16,-4 25-2-16,16 18-11 16,16 17 8-16,23 16 5 15,9 6 0-15,3 8 1 16,1 9 0-16,-13-6-1 15,-15 5 1-15,4-2-1 16,-24-8 0-16,-24-4 0 0,0-4 0 16,0-10 0-16,-36-5-1 15,-12-8 0-15,-11-5 1 16,-1-13 0-16,-8-11 1 16,25-6 0-16,-5-2-1 15,12-11 3-15,12-1 0 16,12-9-2-16,12-2 0 15,-11 0-1-15,11 0-1 16,0 0-19-16,0-25-41 16,0 6-56-16,0-13-325 15</inkml:trace>
  <inkml:trace contextRef="#ctx0" brushRef="#br0" timeOffset="62114.95">13027 9249 687 0,'0'0'81'0,"0"0"7"16,0 0 92-16,0 0-94 15,0 0-37-15,0 0-30 16,-35-30-13-16,3 62-6 16,-16 9-4-16,-11 14 4 15,23-4 12-15,0-5-1 0,16-5 5 16,16-4-9 0,4-11 0-16,0-2-6 0,48-9 1 15,23-12 5-15,21-3-6 16,-9 0-1-16,-3-14-11 15,-17-23-2-15,-19-2 13 16,0 1 1-16,-32 1 3 16,-12 6 34-16,0 6 32 15,0 7-9-15,-8-3-15 16,-40 5-20-16,0 3-18 16,-23 2 0-16,-9 0-8 15,13 5 0-15,15 6-3 16,-3 0-3-16,11 0-39 15,20 10-120-15,20-1-196 16,4 0-467-16</inkml:trace>
  <inkml:trace contextRef="#ctx0" brushRef="#br0" timeOffset="63927.2">1507 15361 125 0,'0'0'446'16,"0"0"-384"-16,0 0-27 16,0 0 107-16,0 0-20 15,0 0-40-15,0 0-15 16,0-31-12-16,0 31 0 15,0 0-12-15,0 0-13 0,0 0-15 16,0 0-6 0,0 21-5-16,0 23 6 0,0 11 7 15,0 7-8 1,0 4-3-16,0 4 0 0,0 3 1 16,0-5-6-16,0-8 0 15,0-9-1-15,0-8 1 16,0-14-2-16,0-4 2 15,0-16-1-15,0-1 0 16,0-8 1-16,0 0 1 16,0 0 3-16,0 0 3 15,24 0 38-15,24 0 1 16,12 0-26-16,7 0-16 16,1 0-3-16,-9-3 0 0,13 3-1 15,-5 0 1-15,-19 0 2 16,0 0 8-16,7 0-4 15,-15 0-7-15,-8 0 1 16,-8 0-2-16,-12 0 0 16,-12 0 0-16,0 0-1 15,0 0-8-15,0 0-19 16,0 0-29-16,0 0-84 16,0 0-96-16,0-5-360 15</inkml:trace>
  <inkml:trace contextRef="#ctx0" brushRef="#br0" timeOffset="64300.29">2485 15817 686 0,'0'0'218'0,"0"0"-146"16,0 0 105-16,0 0-50 16,0 0-51-16,0 0-34 0,28-10 0 15,15 10-3 1,37 0-9-16,27 0 0 0,24 0-2 15,16 6-15-15,4 3-9 16,-8-1-1-16,-27-2-1 16,-9-3-2-16,-39 2-1 15,-45 0-8-15,-11-3-23 16,-12 8-39-16,-24-10-118 16,-35 3-278-16</inkml:trace>
  <inkml:trace contextRef="#ctx0" brushRef="#br0" timeOffset="64469.18">3013 16066 573 0,'0'0'288'15,"0"0"-232"-15,0 0 80 16,302 17-72-16,-246-17-14 16,-28 0 2-16,-4 0-32 15,-16-9-20-15,-8-4-27 16,0 6-156-16,0-3-416 15</inkml:trace>
  <inkml:trace contextRef="#ctx0" brushRef="#br0" timeOffset="65230.49">5600 14770 682 0,'0'0'51'0,"0"0"-35"15,0 0 143-15,0 0-46 0,0 0-31 16,0 0-32 0,72-28 1-16,-72 28 9 0,-48 0-20 15,-19 24 0-15,-17-1-1 16,-11 9-9-16,-1 4-17 16,-15 1-3-16,4 1 2 15,16 1 1-15,7 0-4 16,28-3-7-16,17 5-1 15,7-2-1-15,28 1 1 16,4 0-1-16,0-4 0 16,0 2-4-16,52-1 0 15,3-1 1-15,-7 2 2 16,-4-3 1-16,-17 2 0 16,-7-7 1-16,-8 1-1 0,-8 0-1 15,-4-3 1 1,0-5 0-16,0 7 0 0,-28-5-1 15,-51 8 1-15,-24-2-1 16,7 1 2-16,5 1-2 16,7-1 2-16,49-3-2 15,3 1 2-15,28-11-2 16,4-1 1-16,0 1 0 16,24 4-4-16,35 1-5 15,13 7 2-15,-17-2 3 16,-19 6 1-16,0 3 0 15,-12 6 1-15,-16 7-1 16,-8 16 1-16,0 3 2 0,0 12 0 16,0 1 4-1,-24 5-4-15,-8-3 2 0,20 0 2 16,0 0-4-16,12-17 2 16,0-13 0-16,0-19-2 15,68-8 1-15,15-23-2 16,9-5-18-16,-9 0-83 15,-59-33-141-15</inkml:trace>
  <inkml:trace contextRef="#ctx0" brushRef="#br0" timeOffset="76964.96">645 11852 336 0,'0'0'143'0,"0"0"-129"16,0 0 50-16,0 0 31 15,0 0-2-15,0 0-9 16,0 0-40-16,72 0 3 0,-29 0 12 16,5 0 10-16,-4 0-11 15,7 0-12-15,-7 0-6 16,4 0-13-16,23 0 0 16,-3 0-7-16,11 0-11 15,5 0 4-15,23 0 3 16,8 0-2-16,24 0 7 15,24 0-7-15,16 0-7 16,16 0 4-16,-8 0 2 0,11 0 12 16,-11 0-7-1,-12 0-15-15,0 0-3 0,-24 0 1 16,-12 0-1-16,0 0 0 16,0 0 4-16,4 3-3 15,20 3 1-15,12 2-1 16,12-3 0-16,11 2-1 15,1 1-3-15,8-6 3 16,-21 1 0-16,-11 1 1 16,-20-4 1-16,-16 2-1 15,-12 1 2-15,1 0-2 16,-21 3 0-16,-4-6-1 16,1 4 0-16,3 0 0 15,8-4-1-15,12 0 1 16,4 0-2-16,20 0 2 0,12 0 0 15,-8 0 0-15,8 0-1 16,-24 0 0-16,-12 0 1 16,-31 0 0-16,-17 0 0 15,5 0 0-15,-5 0 1 16,17 0 0-16,7 0-1 16,16 0 0-16,8 0 0 15,12 0-1-15,0 0 1 16,1 0 1-16,3 0-1 15,-16 0 1-15,-24 0 0 0,0 0-1 16,-31 0 1 0,7 0-1-16,-7-8 1 0,7 8-1 15,5-1 0-15,7-4-1 16,9 5 1-16,3-3 0 16,0-2 0-16,-7 1 0 15,7-1-2-15,-8-6 2 16,-3-2 0-16,-9 0 1 15,-3-6 0-15,-1 4 0 16,-7-3 0-16,7-3 0 16,-7 3-1-16,19 3 0 15,-7 5 0-15,7-2-1 16,-4 6-1-16,-19-2-4 16,11-1 2-16,-19 3-2 15,0-1 0-15,-1 0 1 0,-3 2 4 16,11-3 1-1,-7 8-2-15,0-1-2 0,7-3-4 16,-3 0-5-16,3-5-5 16,-7-2 5-16,-4 7 4 15,-9-3 6-15,-3 1 2 16,-4 1 1-16,-5-4 0 16,-3 0 0-16,4 4-1 15,-12-3 1-15,12 1-6 16,-5-1-7-16,-3 2-2 15,-4-4 10-15,-4 7 5 16,-8-1 0-16,-12 1 0 16,0 3 3-16,0-2 15 0,0 2 3 15,0-4-3-15,0 0-6 16,0 4 0-16,0 0-5 16,0-7-6-16,0 5-1 15,-32 0-8-15,-51-8-18 16,23 7-84-16,4-2-285 15</inkml:trace>
  <inkml:trace contextRef="#ctx0" brushRef="#br0" timeOffset="83260.95">6101 15849 45 0,'0'0'228'0,"0"0"-159"16,0 0-4 0,0 0 27-16,0 0-23 15,0 0-14-15,0 0 8 16,0 0 7-16,0 0-8 0,-12-30-6 16,12 30 15-1,0-2-3-15,0 2-10 0,0-4-16 16,0 1 0-16,0 0-5 15,0 0-8-15,0-8-1 16,0 3 3-16,0-1-6 16,0-5 8-16,0 1 0 15,0-6-8-15,0 5-4 16,12-6-7-16,0 1 7 16,0-1-6-16,-12 6 4 0,12 5-4 15,-12 1-4-15,0 8 0 16,0-3-1-16,0 3-4 15,0 0-6-15,0 0-2 16,0 0-1-16,0 0-3 16,0 23-2-16,0 20 3 15,-24 13 5-15,-20 3 0 16,5 4 0-16,-5 3 1 16,-4-2-1-16,16-4 0 15,-3-1 0-15,-1-16 0 16,12-4 0-16,0-11 0 15,12-13 1-15,12-6-1 16,0-9 0-16,0 0 1 0,0 0 2 16,0 0 2-1,0-9 3-15,24-25-8 0,12-8-2 16,8-4-5-16,-9 2 5 16,-11 2 1-16,0-3-4 15,0-2 3-15,-4-2-2 16,-4 1 3-16,7 2 1 15,9-5 0-15,-8 3 2 16,0 6-1-16,24 11-1 16,-17 5 2-16,-3 9 3 15,8-3-3-15,-16 11-2 16,4-1 1-16,-12 3-1 16,7 2 1-16,-7 1-1 15,0 0 1-15,-8 4-1 16,-4-1 1-16,0 1 0 0,0 0 0 15,0 0 1-15,0 18 0 16,0 33-2-16,20 8 4 16,4 6 6-16,12-5-6 15,11-4-2-15,9-2-1 16,-8-7 2-16,-1-3-3 16,1-7 2-16,-4-9-1 15,-16-4 0-15,-4-7-1 16,-17-7 0-16,5-1-1 15,0-9 1-15,-12 0-4 0,0 3-9 16,0-3-13 0,0 0-48-16,0 0-107 0,-24 0-330 15</inkml:trace>
  <inkml:trace contextRef="#ctx0" brushRef="#br0" timeOffset="84745.73">5883 15541 326 0,'0'0'114'0,"0"0"-99"15,0 0 90-15,0 0-1 16,0 0-35-16,0 0-12 16,0 0 6-16,-72-6 10 0,72 6 5 15,0 0-14-15,0 0-27 16,0 0 6-16,0 0 1 15,0-11-7 1,0-3 8-16,8-6 3 0,28-6-20 16,11 3-12-16,13-5 7 15,12 6-17-15,-5 6-4 16,5 9 1-16,-5 0-2 16,-7 4-1-16,-13 3 1 15,-11 0 1-15,-12 0-2 16,0 0 0-16,-12 0-4 15,-4 0-24-15,16 12-61 16,-12 13-44-16,-12-12-148 16,0 1-343-16</inkml:trace>
  <inkml:trace contextRef="#ctx0" brushRef="#br0" timeOffset="85391.19">7397 16011 559 0,'0'0'213'0,"0"0"-169"16,0 0 125-16,0 0-9 15,0 0-82-15,0 0-36 16,-24-27-14-16,24 31-22 16,0 36-5-16,0 11 13 15,0 18 37-15,-24-1-12 0,-12 3-10 16,-8-11-10-16,5-15-12 15,-5-3 1 1,0-16-8-16,16-12 0 0,-3 0-25 16,3-14-74-16,20 0-184 15</inkml:trace>
  <inkml:trace contextRef="#ctx0" brushRef="#br0" timeOffset="90110.81">13027 9613 66 0,'0'0'261'16,"0"0"-181"-16,0 0 9 15,0 0 39-15,0 0 4 0,0 0-21 16,0 0-23 0,0 0-22-16,0-9-24 0,0 9-4 15,0 0-8-15,0 0 8 16,0 0 8-16,0 0-4 16,0 0 5-16,0-5-3 15,0 0-2-15,0-12 0 16,-11-1-12-16,-1-5-15 15,0-5-1-15,0 0 5 16,0-3-5-16,0 2-5 16,0 0-1-16,4-1 2 15,4 10-2-15,-4-7-4 16,8 13 1-16,0-3-1 16,0 1-1-16,-4 7-2 0,4 2 2 15,0 5-2-15,-8 2 1 16,8 0-2-16,0 0 0 15,0 0-2-15,0 0-3 16,-12 18-5-16,0 39-3 16,-11 17 3-16,11 4 10 15,12 5 0-15,0-9 0 16,0-9 1-16,0-7-1 16,0-14-1-16,0-6-1 15,0-16 1-15,0-10 1 16,0-4-2-16,0-8 0 15,0 0 0-15,0 0 2 16,0 0 0-16,0 0 3 0,0 0 3 16,-20-20 5-1,4-14-3-15,-16-12-7 0,-4-10 1 16,1-4-2-16,-1-10 0 16,12-2 1-16,4-1-1 15,8-1 0-15,-4 10 1 16,8 9 0-16,8 17 2 15,0 10-1-15,0 17 0 16,0 5 6-16,0 6-3 16,0 0 0-16,0 0-5 15,0 0 0-15,0 0-6 16,0 3-1-16,0 43-6 16,12 22 1-16,20 14 12 15,4 9 0-15,0-1 0 0,-1-6 0 16,-11-11-1-16,-4-8 1 15,-8-19-6-15,-8-7 0 16,4-14 1-16,-8-12 0 16,0-9-1-16,0-4 2 15,0 0 4-15,0 0-4 16,0 0-1-16,0 0 3 16,0 0 2-16,0-4 3 15,0-34 3-15,0-13-1 16,0-11-5-16,0-15 0 15,0-6 0-15,0 8 0 16,0 7 4-16,0 18 6 16,0 17-2-16,0 13 7 0,4 8-6 15,4 7-3 1,-8 5-1-16,4 0-2 0,4 0-3 16,-8 0-1-1,0 0-6-15,12 37-3 0,0 24-2 16,-1 10 10-16,1-2 1 15,12-8-1-15,-12-7-2 16,8-13 1-16,-8-12 0 16,-8-15 0-16,-4-6-1 15,0-7-4-15,0-1 0 16,0 0 2-16,0 0 6 16,0 0 3-16,0-23 12 0,0-26 11 15,0-16-19-15,0-15-4 16,-4-7-1-16,-8 5 1 15,-8 9 1-15,4 18-1 16,-4 9 6-16,8 15 5 16,12 15 1-16,-11 7-9 15,11 9 3-15,0 0-4 16,0 0-5-16,0 0-3 16,0 0-4-16,0 31-3 15,0 29-1-15,0 13 8 16,0 10 2-16,0-4 1 15,0-6 0-15,0-13 0 16,0-14-3-16,0-13-1 16,0-10-2-16,0-14 2 15,0-6-2-15,0-3 2 0,0 0 0 16,0 0 2-16,0 0 2 16,0 0 2-16,-12-35 1 15,-12-21 6-15,0-21-3 16,0-16-6-16,4-4 0 15,4 7 0-15,-4 25 0 16,9 19 3-16,-1 24-2 16,0 13 9-16,12 9-4 15,0 0 0-15,0 0-2 16,0 0-4-16,0 0-6 0,0 0-2 16,0 0-3-1,0 36 1-15,0 27-4 0,0 19 10 16,0 12 3-16,0 2 1 15,0-8-9-15,0-11-1 16,0-11-4-16,0-17 3 16,0-16-4-16,-12-13 5 15,0-10 1-15,4-10 6 16,8 0 2-16,-4 0 1 16,-4 0 7-16,-4-25 11 15,0-21 11-15,0-14-23 16,12-19-4-16,0-14 0 15,0-6 0-15,0 1-2 16,0 17-1-16,24 25 1 16,-4 23 0-16,-8 25 5 15,-12 8 4-15,0 0 4 16,0 8-13-16,0 50 0 0,0 17-4 16,12 14 4-16,0 1 3 15,0-7-2-15,23-12-1 16,-11-3 0-16,8-13-18 15,-16-5-49-15,-16-49-119 16,0-1-227-16</inkml:trace>
  <inkml:trace contextRef="#ctx0" brushRef="#br0" timeOffset="92172.95">21329 7128 7 0,'0'0'371'0,"0"0"-354"0,0 0 7 16,0 0 28-1,0 0 8-15,0 0-8 0,0 0-8 16,0-31 2-16,0 21 14 16,0 5 0-16,0-1-18 15,0-2-1-15,0 5 2 16,0 1-8-16,0-2-17 16,0-1-14-16,0-1-3 15,0 2-1-15,-8-1-2 16,-8 3 2-16,4 2 5 15,-8 0 7-15,4 0 0 16,-16 0-4-16,-3 7 1 0,3 21-2 16,-16 14 1-1,8 9 2-15,-3 9 17 0,-1 2-2 16,8 9 4-16,0 3-9 16,1 7-3-16,11 1-10 15,24-10-5-15,0-4-2 16,12-13 0-16,79-11-1 15,5-10 1-15,19-17-7 16,-8-10-18-16,-16-7 18 16,-11 0 7-16,-16 0 1 15,-9-19 2-15,1-5-1 16,-9-13 1-16,-11 4 0 16,-12-11 0-16,0-7-3 15,12-6-1-15,-12-6-4 0,7-10 5 16,-19-4 2-16,-12 1 5 15,0 7 5-15,-24 5 21 16,-55 14-12-16,11 18-18 16,-3 13-3-16,11 19 0 15,5 0-8-15,7 6-31 16,36 17-107-16,12-1-229 16</inkml:trace>
  <inkml:trace contextRef="#ctx0" brushRef="#br0" timeOffset="96129.07">20641 11942 178 0,'0'0'196'0,"0"0"-194"15,0 0 2-15,0 0 9 16,0 0 50-16,0 0-8 15,-115-22-17-15,115 22 10 0,0 0 26 16,0 0-1-16,0 0-23 16,-12 0-6-16,12 0-10 15,-24 0-11-15,4 0-5 16,-7 0 3-16,-21 0 2 16,-8 0-3-16,1 0 9 15,-9-4 6-15,8 0-6 16,13 4-10-16,7-6-6 15,20 6-8-15,-4 0-4 16,20 0 1-16,0 0 1 16,0-3 0-16,36 0 11 15,79-6 10-15,72-4 7 0,59 4-26 16,64 0-4-16,40 9 3 16,16 0-2-16,27 0-2 15,-8 0 8-15,1 14 8 16,-25 3 2-16,-23 3-9 15,-24-6-2-15,-67 3-7 16,-73-5-13-16,-174-12-106 16,-12 0-272-16</inkml:trace>
  <inkml:trace contextRef="#ctx0" brushRef="#br0" timeOffset="101287.92">12666 9279 375 0,'0'0'96'0,"0"0"-60"16,0 0 96-16,0 0 9 0,0-163-34 15,0 132-18-15,-8-2-19 16,4 7-6-16,-8 4-18 15,4 6-7-15,4 11-1 16,4 2 3-16,0 3-9 16,0 0-11-16,0 0-9 15,0 0-12-15,0 0-2 16,0 17-6-16,0 34-3 16,0 18 10-16,0 19 1 15,0 3 1-15,-20 11 0 16,4-5 1-16,-8-5-1 15,5-6 0-15,-5-12-1 16,0-9 2-16,12-12-2 0,4-10 0 16,4-15 0-16,-4-15 1 15,8-8-1-15,0-5 0 16,0 0 1-16,0 0 3 16,0 0 4-16,0-5 49 15,0-33 13-15,0-22-31 16,0-16-36-16,20-12-1 15,4-14-2-15,12-3-1 16,-5 0 1-16,-7 9 0 16,-8 14 0-16,-4 21 1 15,-4 15 2-15,-4 19-2 0,4 16 7 16,-8 11 7-16,4 0-5 16,-4 0-10-16,0 0-5 15,0 38-3-15,0 22 0 16,0 26 6-16,0 16 2 15,0 2 0-15,0 0 0 16,0-13 0-16,0-8 1 16,0-15-1-16,0-18 0 15,0-23-1-15,0-11 2 16,0-8-2-16,0-8 1 16,0 0-1-16,0 0 1 15,0 0 3-15,0-15 5 16,0-33 2-16,0-22-2 0,0-22-6 15,0-24 0 1,32-3-1-16,3 8-1 0,1 11 0 16,-12 22 0-1,-4 24 0-15,-4 20 0 0,-4 21 0 16,-4 9 1-16,-8 4-1 16,0 0 0-16,0 0-2 15,0 22-4-15,0 38-9 16,0 20 10-16,0 10 4 15,0 7 1-15,0-5 1 16,0 0 0-16,0-4-1 16,24-1 0-16,-13-4-3 0,-11-7-61 15,0-16-64-15,0-55-183 16,-43-5-587-16</inkml:trace>
  <inkml:trace contextRef="#ctx0" brushRef="#br0" timeOffset="102807.39">2755 9792 203 0,'0'0'221'0,"0"0"-165"16,0 0 82-16,0 0 43 0,0 0-75 15,0 0-1-15,0 0-10 16,48-77-25-16,-40 67-12 16,-8 6 4-16,4-1-9 15,-4 1-11-15,0 0-6 16,8 4-8-16,-4 0-1 15,4 0-10-15,-4 0-9 16,4 0-5-16,-8 0-1 0,0 0-2 16,0 0-1-1,0 0-1-15,0 17 0 0,0 8-4 16,0 11 6 0,4-5 1-16,-4 1 0 0,7-3 0 15,-3-13 0-15,4 1-1 16,-8-6 1-16,0-10-1 15,0 4 0-15,4-5 1 16,-4 3 0-16,0 0 0 16,8-1 0-16,-8 2-1 15,0-1 0-15,4-1 0 16,-4-2-1-16,0 0 2 0,0 0 0 16,0 0-1-1,0 0 2-15,0 0 7 0,0 0 16 16,8 0 17-1,4 0-11-15,0 0-12 0,0 0-4 16,12-17-8-16,12-6-4 16,7-11-3-16,29-17 1 15,19-12-1-15,28-19 0 16,32-11 0-16,24-6-1 16,0 8 1-16,-12 9 0 15,0 10 0-15,-20 13 0 16,-32 16 2-16,-27 12-2 15,-37 11 1-15,-11 10 1 16,-24 7-2-16,-4 3 0 16,-4 0-3-16,4 22-8 15,-8 44-37-15,0 33-39 0,0 14-65 16,-20-59-129 0,-28-8-468-16</inkml:trace>
  <inkml:trace contextRef="#ctx0" brushRef="#br0" timeOffset="105370.91">3025 10258 291 0,'0'0'104'0,"0"0"-40"16,0 0 66-16,0 0-4 15,0 0-41-15,0 0-17 0,0 0-6 16,20-18-23 0,-20 18-23-16,0 0-6 0,0 0-2 15,0-3 2-15,0 3 3 16,0-2 9-16,0-3 4 16,0 5 2-16,0-6-5 15,0 2-5-15,0-5-8 16,0 4-6-16,0-4-4 15,0-2 0-15,0 5-2 16,-12-5 1-16,0 6-1 16,0 1 2-16,5-1 0 0,-5 1-1 15,0 4 1 1,8 0 0-16,-4 0-1 0,-4 0 0 16,0 0-1-1,-24 0 0-15,0 0 0 0,-19 0-1 16,-5 0-1-1,5 0 1-15,-5 0 1 0,0 16 2 16,5 14-2-16,-5 8 0 16,0 2 2-16,13 11 0 15,15 5 2-15,8 7 2 16,8 5 3-16,8 5 4 16,4-1-4-16,4 9-3 15,-8-3-2-15,4 4 1 16,-4-3-1-16,-3-2-1 15,11-7-2-15,0-10 2 16,0-4-1-16,0-6 0 16,0-1 1-16,0-6-1 0,23 3 0 15,13-1 0-15,12 2-2 16,7-3 2-16,1-4-2 16,-4-6 0-16,3-10-2 15,1-8-1-15,-8-7 2 16,-1-9 3-16,13 0 4 15,-4 0-1-15,3-32 7 16,21-16-3-16,-9-5-3 16,1-8-2-16,7-12 3 15,-7-1 0-15,-1 0-5 16,1 3-1-16,-17 6 0 16,1 0 0-16,-16-1 1 0,-4 1 5 15,-5-6 5 1,5 5 12-16,0 1 1 0,-12 1 23 15,-4 4-20-15,-16 1-5 16,-4 13 5-16,0 3-14 16,0 7 7-16,0-5 12 15,-12-1-1-15,-40 2-3 16,-4 3-15-16,9 13-6 16,11 1-5-16,12 14-1 15,12 5 0-15,12 4 0 16,0 0-6-16,0 0-3 15,0 13-63-15,0 29-98 16,0-18-119-16,0-2-99 0</inkml:trace>
  <inkml:trace contextRef="#ctx0" brushRef="#br0" timeOffset="107465.63">8958 15600 290 0,'0'0'261'0,"0"0"-223"0,0 0 57 15,0 0 60 1,0 0-67-16,0 0-26 0,0 0 20 16,108-82-4-1,-97 74 6-15,-3-7-6 0,-4 6-20 16,4-5-3-16,4-3-10 15,-12-3-11-15,0 3-14 16,0 0-2-16,0-2-2 16,0 5 6-16,-8-1-6 15,-39 2-2-15,-25 9-10 16,1 4-3-16,-9 0-1 16,-11 0 0-16,3 32 2 15,9 13 0-15,11 9 3 16,9 7-2-16,23-1 4 15,24-9 1-15,12-3-1 0,0-10-4 16,0-6-2-16,36 0-2 16,7-14-1-16,-7-3 0 15,4-5-5-15,-8-10 3 16,3 0-1-16,-3 0 1 16,4 0-2-16,0 0 0 15,0-5 4-15,11-29-7 16,21-10-7-16,-9-3 1 15,9-12 0-15,-4-6 5 16,-9 5 8-16,5 1 2 16,-16 1 0-16,-17 8 1 0,5 6 2 15,-20 8 6-15,0 7 8 16,0 16-5-16,-12 4 4 16,0 4-1-16,0 5-5 15,0 0-4-15,0 0-2 16,0 0-4-16,0 22-3 15,0 34-6-15,0 21 3 16,0 12 6-16,0 6 2 16,0-10 4-16,36-7 2 15,-1-6-2-15,1-20-5 16,-4-7 0-16,-8-17-1 16,0-11 0-16,-12-11-1 0,-12-6-12 15,0 0-18-15,0 0-35 16,0-4-213-16,-24-17-937 15</inkml:trace>
  <inkml:trace contextRef="#ctx0" brushRef="#br0" timeOffset="109926.95">8235 11457 128 0,'0'0'199'15,"0"0"-165"-15,0 0 43 16,0 0 54-16,0 0-44 16,0 0-9-16,0 0-5 15,-12 0 9-15,12 0-10 16,0 0-28-16,0 0-15 16,0 0-15-16,0 0-11 15,0 0-2-15,0 0 0 0,-8 0 1 16,8 0-1-1,0 0 3-15,0 0 8 0,0 0 7 16,0 0 4-16,0 0 0 16,0 0-1-16,0 0 0 15,0 0 5-15,0 0-1 16,0 0-1-16,32 0-23 16,24-13-2-16,7 1-3 15,17 0-6-15,3 2-2 16,-3 0 4-16,-1 3 4 0,-27 5 3 15,-21-2 0 1,-7 4 0-16,-24 0 0 0,0 0 1 16,0 0-1-1,0 0 2-15,0 0 1 0,0 0-3 16,0 0-7 0,0 0-2-16,-24 0 1 0,-19 15 8 15,7-2 0-15,0-4 3 16,0-4 1-16,13 0 0 15,3-5-1-15,8 4 1 16,0-4 6-16,12 0-2 16,0 0 0-16,0 0-3 15,0 0 2-15,0 0 0 16,0 0 2-16,0 0 1 16,0 0 12-16,44 0 3 0,11-6-25 15,9-5-1 1,-9 2-4-16,5 3 1 0,-24 2 4 15,-12 0 1-15,-12 4 0 16,-12 0 2-16,0 0 3 16,0 0 2-16,0 0 6 15,0 0-14-15,0 0-3 16,0 0-4-16,-4 0 1 16,-16 0 5-16,8 0 1 15,12 0 1-15,0 0 2 16,0 0 0-16,0 0-1 15,0 0 3-15,0 0 0 0,0 0 0 16,0 0 0 0,0 0 1-16,0 0-5 0,0 0-1 15,0 0-1 1,0 0-30-16,0 0-54 0,0 4-122 16,0 4-408-16</inkml:trace>
  <inkml:trace contextRef="#ctx0" brushRef="#br0" timeOffset="111661.81">10591 15636 406 0,'0'0'122'16,"0"0"-91"-16,0 0 132 0,0 0-46 16,0 0-30-1,0 0-13-15,0 0-1 0,32-19-16 16,-32 19-5 0,0-3-13-16,0 1-2 0,0-5 7 15,0-3-13-15,0 1-2 16,0-8-10-16,0 0-1 15,0-7-8-15,0 2 4 16,0 0-3-16,0 1-5 16,-20-1 5-16,-3-6 1 15,-1 6-5-15,-8 1 1 16,4 2 8-16,-4 4-4 16,-3 3-5-16,-1 7 1 0,-8 5-2 15,4 0-1 1,-15 0-5-16,-17 21 0 0,1 23 0 15,-21 7 2-15,25 0 3 16,-5 4 6-16,13-4-1 16,23-4-4-16,4-6 0 15,28-4-3-15,4 5 2 16,0-8-5-16,0 0 1 16,16-7-1-16,32-3 0 15,7-7-1-15,1 0-3 16,-8-7 2-16,-1-8-4 15,-11-2 1-15,8 0-3 0,-5 0 2 16,5-12 6 0,-8-22 0-16,20-8 0 0,-17-9-3 15,5-4 0 1,-20-5 2-16,12-4 1 0,-13 2 0 16,1-1 1-16,-4 3 3 15,4 1-1-15,-8 16 1 16,-8 9 5-16,4 8-2 15,-12 9 8-15,12 4 2 16,-12 4-7-16,12 6-3 16,-12 1-2-16,0 2-3 15,0 0 3-15,0 0-2 16,0 0-3-16,0 0 0 16,0 25-6-16,0 32-3 15,0 21 3-15,0 10 5 0,0-5 1 16,12 5 1-16,-1-20 0 15,9-3 0-15,4-13 0 16,-8-13 0-16,4-7-2 16,-4-8-4-16,4-7-28 15,4-15-59-15,-24-2-165 16,0 0-540-16</inkml:trace>
  <inkml:trace contextRef="#ctx0" brushRef="#br0" timeOffset="115931.23">8704 16524 248 0,'0'0'61'15,"0"0"-31"-15,0 0 61 16,0 0-2-16,0 0-17 15,0 0-17-15,0 0 12 16,0 0-4-16,-12-13-12 16,12 13-9-16,0 0 1 15,0-4-5-15,0 4-4 16,0 0 7-16,0 0-4 16,0 0-8-16,0 0-8 0,0 0-6 15,0 0 1-15,0 0 1 16,0 0 2-16,0 0 9 15,20 0-10-15,39 0-14 16,45 0 4-16,15 0-7 16,8 0-1-16,36 0-13 15,4 0-7-15,16 0 0 16,-4 0-10-16,-16 0 6 16,-4-4 10-16,-16 4 4 15,-16 0 0-15,0-1 0 16,-24-4-2-16,-19 5 7 15,-17-3-5-15,-27 3 8 0,-8 0 2 16,-20 0 4-16,-8 0-3 16,-4 0 12-16,0 0 0 15,0 0-10-15,0 0-3 16,0 0-8-16,0 0-37 16,-24 0-154-16,-12 0-253 15</inkml:trace>
  <inkml:trace contextRef="#ctx0" brushRef="#br0" timeOffset="120703.08">11291 16259 196 0,'0'0'195'0,"0"0"-126"15,0 0 42-15,0 0 52 16,0 0-29-16,0 0-32 16,0 0 0-16,95-83-22 15,-95 83-10-15,8-6 5 16,-8 4-14-16,0 2-2 16,4-3-12-16,-4 3-10 0,0 0-9 15,8 0-3 1,-4 0-7-16,-4 0-8 0,0 0-5 15,0 0-5-15,0 5-1 16,0 37-4-16,0 5-1 16,0 12 5-16,-12-3 1 15,-39-1 1-15,-17-2-1 16,0-10-3-16,-3-6-7 16,-1-14-33-16,1-12-45 15,47-11-69-15,-8 0-172 16</inkml:trace>
  <inkml:trace contextRef="#ctx0" brushRef="#br0" timeOffset="125965.19">2755 9769 152 0,'0'0'318'0,"0"0"-278"16,0 0-38-16,0 0 102 15,0 0 17-15,0 0-28 16,0 0-25-16,0 0-5 0,80-49 10 16,-80 49-17-1,0 0-6-15,4 0 3 0,-4-2-9 16,8-6-3-16,-4-1-5 15,7 0-4-15,-3-4-7 16,-4 1-2-16,8-5-4 16,-4 3 3-16,-8 1-9 15,12-1-4-15,-12 9 2 16,12 0-1-16,-12 2-4 16,0 3-2-16,0 0-3 0,0 0-1 15,0 0-3 1,0 0-4-16,0 40-7 0,0 11-2 15,0 5 14-15,0 1 2 16,0-9 0-16,0-7 0 16,0-14 0-16,0-7 1 15,0-11-1-15,0-1 1 16,0-8-1-16,0 0 1 16,0 0 1-16,0 0 4 15,0 0 1-15,0 0 0 16,0 0 4-16,0 0 0 15,0 0-4-15,0 0-1 16,12 0 3-16,12-8-5 0,8-5 0 16,-5-3-3-1,17-2 1-15,16-6-2 0,11-2 2 16,33-13-1 0,35-12 0-16,16-6-1 0,27-11 0 15,9-10 0 1,4-3 2-16,-8 1-2 0,11 7 1 15,-23 16 0-15,-12 12-1 16,-44 22 0-16,-27 3 1 16,-13 11 1-16,-31-1-1 15,-12 7 4-15,-24 3 1 16,-12 0 0-16,0 0-4 16,0 0-2-16,12 0-4 15,-5 25-7-15,-3 18-27 0,-4 8-73 16,0-32-125-1,0 0-350-15</inkml:trace>
  <inkml:trace contextRef="#ctx0" brushRef="#br0" timeOffset="127908.83">10333 9324 586 0,'0'0'255'0,"0"0"-254"16,0 0-1-16,0 0 54 15,0 0 3-15,0 0-48 16,0 0 4-16,16 67-7 16,-16-38 11-16,0-5 12 15,0-2 6-15,0-5 5 16,0 5-9-16,0-2-9 0,0 3-2 16,0 5-2-16,-4 2-6 15,-28-3 2-15,8-4-2 16,13-6-2-16,7-9-3 15,4-8-4-15,0 0 2 16,0 0 11-16,4 0 42 16,87-25 62-16,36-25-30 15,40-12-74-15,20-8-11 16,11 2-1-16,9 5 5 16,-20 7-1-16,-12 10-5 15,-24 6 3-15,-20 12-4 16,-16 5-1-16,-20 9-1 15,-27 3 0-15,-20 3 0 0,-16 8 0 16,-17 0 0-16,5 0-21 16,-8 0-46-16,0 29-135 15,-12-8-94-15,0-7-398 16</inkml:trace>
  <inkml:trace contextRef="#ctx0" brushRef="#br0" timeOffset="129493.65">6709 11318 291 0,'0'0'101'16,"0"0"-91"-16,0 0 14 15,0 0 47-15,0 0-23 16,0 0-10-16,0 0 14 16,-48-19 30-16,48 19-5 15,0 0-19-15,0 0-22 16,0 0-18-16,0 0-11 15,-12 0-7-15,1-3 0 16,-9 3 0-16,-8-5-1 16,-8 4 1-16,-8-2 0 0,9-2 7 15,11 5 19 1,24 0-5-16,0 0-4 0,0 0-10 16,0 0 2-16,0 0 20 15,0 0-24-15,59 0-2 16,13 0-3-16,19 0 3 15,17 0-1-15,-5 0-2 16,-8 0 0-16,-3 0-1 16,-9 5 0-16,-7 4-1 15,-17-1-3-15,-11-8-2 16,-24 5 5-16,-24-5-7 16,0 0-4-16,0 0-9 15,0 1-7-15,-32 2-7 16,-28 2 29-16,-23 0 7 0,11-1-18 15,-19-1 10-15,12 4 7 16,-5-7 0-16,-11 0 1 16,3 0 2-16,1 0 4 15,27 0-1-15,9 0-5 16,43 0 4-16,12 0-1 16,0 0-2-16,0 0-1 15,0 0-3-15,47 3-1 16,45 7-5-16,15-1 8 15,20 6-8-15,-7 4-59 16,-77-12-109-16,-7 3-71 16</inkml:trace>
  <inkml:trace contextRef="#ctx0" brushRef="#br0" timeOffset="134533.93">3955 11410 33 0,'0'0'157'0,"0"0"-144"15,0 0-3-15,0 0 16 16,0 0 5-16,0 0 12 16,0 0 2-16,0 0 14 15,24 0 22-15,-24 0 0 16,0 0-24-16,0 0 5 16,0 0-13-16,0 0-19 15,0 0-1-15,0 0 0 16,0 0 4-16,0 0 13 0,0 0 2 15,0 0-8-15,0 0-3 16,0 0-8-16,0 0-12 16,0 0-13-16,0 0-2 15,0 0 4-15,0 0-5 16,0 0-1-16,0 0 0 16,0 0 0-16,0 0 1 15,0 0 1-15,0 0 1 16,0 0 4-16,0 0 8 15,0 0 8-15,0-4-5 16,36 0-5-16,0 0 3 16,19-3-15-16,17-1-1 15,23 6-4-15,-3 2 3 0,15 0-6 16,-16 0 4 0,-11 0-2-16,-21 0 1 0,-23 0-7 15,-24 0 1-15,-4 0 1 16,-8 0 6-16,0 0 3 15,0 0-1-15,0 0 0 16,0 0-12-16,-8 0 2 16,-40 0-18-16,-23 2-28 15,-21 6-42-15,45-8-127 16,3 0-211-16</inkml:trace>
  <inkml:trace contextRef="#ctx0" brushRef="#br0" timeOffset="134862.01">3665 11406 278 0,'0'0'201'0,"0"0"-194"16,0 0-2-16,0 0 45 0,0 0 32 15,0 0-25 1,314-13-16-16,-230 11-1 0,-5-2 9 16,0 0-10-16,-3 2-12 15,-20 2-15-15,3 0-11 16,-15 0-1-16,-16 0-37 15,-8 0-67-15,-20 0-95 16,0 0-160-16</inkml:trace>
  <inkml:trace contextRef="#ctx0" brushRef="#br0" timeOffset="135056.04">4027 11485 580 0,'0'0'165'0,"0"0"-157"16,0 0 1-16,0 0 21 16,0 0-1-16,349-19-19 15,-301 19-4-15,-4 0-3 16,-8 0-3-16,-1 0-25 16,-35 0-108-16,0 0-124 15</inkml:trace>
  <inkml:trace contextRef="#ctx0" brushRef="#br0" timeOffset="142269.74">6729 11474 39 0,'0'0'152'0,"0"0"-99"15,0 0-6-15,0 0 30 16,0 0 10-16,0 0-7 16,0 0-3-16,0 0 2 15,0 1-18-15,0-1-16 16,0 0-16-16,0 0-8 16,0 0-4-16,0 0 2 0,0 0 0 15,0 0-7 1,0 0-8-16,-8 0-3 0,-16 0-1 15,0 0 0-15,12 0 2 16,0 0 7-16,12 0 13 16,0 0 5-16,0 0 4 15,0 0 4-15,0 0-2 16,0 0-5-16,0 0-3 16,0 0 4-16,56 0-20 15,8-5-8-15,15-2-1 16,13 5-3-16,-21 2 2 15,13 0 0-15,-17 0-1 16,-19 0 0-16,-5 0 1 16,-27 0 1-16,-16 0 0 0,0 0 0 15,0 0-1 1,0 0-3-16,0 0-7 0,-16 0-9 16,-27 0-2-16,-5 0 13 15,-8 5 2-15,9-1 1 16,-1-4 6-16,-8 0-3 15,5 0 3-15,-5 0 2 16,20 0 7-16,13 0 2 16,11 0 4-16,4 0-2 15,4 0-6-15,4 0 0 16,0 0-3-16,0 0-1 16,0 0-1-16,0 0-2 15,24 0-2-15,23 0-2 16,1-7-3-16,-4 5 3 0,-9-2 4 15,-11 0 0 1,0 4 0-16,0 0 1 0,-24 0-1 16,0 0 0-16,0 0 0 15,0 0 0-15,0 0-1 16,0 0-6-16,0 0 7 16,0 0 0-16,-24 0 0 15,-8 0 3-15,20 0 2 16,8 0-2-16,-4 0-2 15,8 0 0-15,0 0-1 0,0 0 0 16,0 0-8 0,0 0-68-16,0 0-124 0,0 0-265 15</inkml:trace>
  <inkml:trace contextRef="#ctx0" brushRef="#br0" timeOffset="149617.85">2616 9761 578 0,'0'0'27'16,"0"0"-8"-16,0 0 6 16,0 0 119-16,0 0-13 15,0 0-64-15,-24-84-10 16,24 84 8-16,0 0-5 16,0 0-16-16,0 0-10 0,0 0-10 15,0 0-16-15,0 0-8 16,0 30-11-1,0 15-4-15,0 6 15 0,0-11 0 16,0-2 2-16,0-5-2 16,0-5 0-16,0 1 0 15,0 0 1-15,0-4 3 16,0 1-3-16,0-8 1 16,0 0-2-16,0-10 1 15,0-7 0-15,0-1 0 16,0 0-1-16,36 0 12 15,43-14 19-15,61-46-5 16,46-22 21-16,49-29-11 16,35-11-8-16,-4 0-2 15,0 3-14-15,-19 13-5 0,-25 16-2 16,-35 17 8-16,-48 22-3 16,-43 21 4-1,-41 13-6-15,-43 17-4 0,0 0-4 16,0 0-3-16,0 51-13 15,0 26-82-15,-12 10-51 16,0-41-115-16,0-8-315 16</inkml:trace>
  <inkml:trace contextRef="#ctx0" brushRef="#br0" timeOffset="151015.63">10321 9412 587 0,'0'0'173'0,"0"0"-139"0,0 0 93 16,0 0-30-16,0 0-18 15,12-9-30-15,-12 9-25 16,0 0-9-16,0 0-6 16,0 32-9-16,0 16-2 15,0 15 2-15,-8 4 0 16,-20-3 5-16,-7-9-3 16,3-7-2-16,20-8 1 15,0-19 0-15,0-4-1 0,0-12 1 16,12-5 0-16,0 0 1 15,0 0 0-15,0 0 6 16,48-9 10-16,91-42 19 16,72-25-11-16,47-25 16 15,32-11-31-15,-12-8 4 16,-20 5-8-16,-35 24-7 16,-40 20 13-16,-44 26 19 15,-44 16 6-15,-35 7-18 16,-13 13-6-16,-23 1 3 15,8 6-13-15,4 2-4 16,0 0-27-16,-1 27-78 16,-35-4-55-16,0-1-253 15</inkml:trace>
  <inkml:trace contextRef="#ctx0" brushRef="#br0" timeOffset="152616.95">13147 15592 630 0,'0'0'113'15,"0"0"-104"-15,0 0 125 16,0 0-11-16,0 0-41 16,0 0-29-16,0 0-2 15,47-14 8-15,-47 10-1 0,0-1-2 16,0-3-5-16,0-1-13 16,0-2-13-16,0-2-1 15,0-3-2 1,0-1-18-16,0-1 0 0,0 4 2 15,-27-4 3-15,-9 6-5 16,-8 0-2-16,-16 4-2 16,1 8 0-16,-21 0-1 15,-3 0 0-15,-8 28 0 16,-1 21 1-16,9 7-1 16,35 4-2-16,12 11 2 15,36-3-2-15,0-13-1 16,0-4-4-16,0-12 8 0,36-17-11 15,24-8-14 1,-1-14 16-16,21 0 6 0,-9 0 0 16,9-26 3-16,-13-20 1 15,-15-1 6-15,4-11 0 16,-21-4-1-16,9-2 0 16,-20 7-5-16,-12 9 3 15,0 14-1-15,-8 13 3 16,4 8 5-16,-8 5 1 15,0 8-7-15,0 0 0 16,0 0-3-16,0 0-2 16,12 35-9-16,-1 23-6 0,1 12 13 15,0 2 2 1,0-2 1-16,0 0 1 0,0-6-1 16,-12-12-2-16,12-1 1 15,-12-10-11-15,12-9-22 16,-12-1-25-16,0-3-37 15,0-8-17-15,0 0-67 16,0-20-156-16,0 0-312 16</inkml:trace>
  <inkml:trace contextRef="#ctx0" brushRef="#br0" timeOffset="153282.71">13576 14990 954 0,'0'0'98'0,"0"0"-58"15,0 0 89-15,0 0-32 16,0 0-27-16,0 0-20 16,-24-102-27-16,24 102-13 15,0 34-10-15,0 37-10 16,0 23 10-16,0 25 5 0,0-1 3 16,0 0-4-16,12-6 2 15,24-18-2-15,11-17-4 16,-11-12 1-16,-12-23-2 15,-4-20 0-15,-8-12 1 16,-12-10 0-16,0 0 0 16,12 0 1-16,-12-25 5 15,0-24 9-15,12-7-11 16,0-8 2-16,-1 6-3 16,9-8 2-16,4 6 2 0,0 7 5 15,12 2 0 1,-12 13-4-16,11 11-4 0,1 7-4 15,-4 8 0-15,4 7-4 16,-9 4 1-16,5 1 2 16,4 0-4-16,-12 0 5 15,8 6-1-15,-8 28-3 16,-13 17 0-16,-11 9-1 16,0 11 3-16,0 2 3 15,0-1-1-15,-55-1 0 16,-17-3-1-16,5-4-10 15,-17-12-5-15,5-7 4 0,7-14-3 16,13-2 0 0,23-12-6-16,12-7-17 0,24-6-41 15,0-4-73-15,0 0-243 16,0 0-329-16</inkml:trace>
  <inkml:trace contextRef="#ctx0" brushRef="#br0" timeOffset="153549.82">14891 15941 896 0,'0'0'97'0,"0"0"-92"16,0 0 107-16,64 161-20 0,-68-87-14 15,-64 0 1-15,-3-5-21 16,-9-2-9-16,9-16-22 16,11-6-16-16,4-16-2 15,-3-7-9-15,11-17 0 16,0-5-30-16,29 0-163 16,3-18-73-16</inkml:trace>
  <inkml:trace contextRef="#ctx0" brushRef="#br0" timeOffset="157095.49">5457 9838 106 0,'0'0'710'0,"0"0"-643"16,0 0-50-1,0 0 65-15,0 0 30 0,0 0-22 16,0-86-18-16,0 86-18 16,0 0-4-16,0 0-12 15,0 0-4-15,0 0-13 16,0 0-6-16,0 0-5 15,0 0-6-15,0 23-4 16,0 16-11-16,0 7 11 16,0-3 1-16,0-6 2 15,0-14-2-15,0-4 1 16,0-16-2-16,0-3 1 0,0 0 1 16,0 0 3-16,0 0 12 15,0 0 18-15,4 0-5 16,20 0-7-16,12-31-8 15,43-25-13-15,49-28 2 16,46-15 3-16,37-20 1 16,31 3-3-16,-7 11-2 15,-32 20-3-15,-21 14-2 16,-31 20 2-16,-12 8 0 16,-19 12-2-16,-13 5-4 15,-16 13-33-15,-7 10-52 16,-29 3-119-16,-55 0-114 15,0 0-358-15</inkml:trace>
  <inkml:trace contextRef="#ctx0" brushRef="#br0" timeOffset="160614.68">15491 15186 453 0,'0'0'159'0,"0"0"-96"15,0 0 75-15,0 0-3 0,0 0-22 16,0 0-55-16,0 0-38 16,-16-72 8-16,32 53 8 15,4-1-8-15,-8 1 13 16,-12-1-2-16,0-4 11 16,0-6-3-16,0 2-5 15,0 6-18-15,0 3 0 16,0 9 3-16,0 6-8 15,0-1-6-15,0 5 0 16,0 0 1-16,0 0-11 0,0 7-3 16,0 44-6-1,12 33-5-15,12 26 11 0,-4 15 0 16,-8 5 1 0,11-3-1-16,1-9 0 0,-8-17-17 15,4-16-5-15,-16-16 4 16,-4-20 0-16,0-24 4 15,8-12 2-15,-8-13 6 16,12 0 6-16,0-16 2 16,12-38 3-16,19-25-5 15,5-13-23-15,0 1 22 16,11 1-1-16,-15 14 2 16,-8 8 0-16,0 19 3 15,-1 15-1-15,1 8 2 16,20 13-4-16,15 10-5 0,9 3 5 15,15 0 0 1,0 0-2-16,-3 22-4 0,-9 17-1 16,-27-2 6-16,-20 13-6 15,-36 8 3-15,0 2 4 16,-44 11 4-16,-75-11 5 16,-8-1-1-16,-16 1 0 15,7-15-7-15,5-3-1 16,24-11-5-16,-8-10-22 15,23-8-53-15,69-13-73 16,-1 0-210-16</inkml:trace>
  <inkml:trace contextRef="#ctx0" brushRef="#br0" timeOffset="161742.97">8446 9425 502 0,'0'0'195'16,"0"0"-134"-16,0 0 67 15,0 0-29-15,0 0-8 16,0 0-32-16,0 0-34 16,59-13-21-16,-39 67-2 15,-4 11 17-15,-4 3 17 0,-12 0-17 16,8-8-13-1,-4-9 4-15,-4-15 1 0,8-9 0 16,-8-17-9-16,0-10 2 16,0 0 1-16,0 0 29 15,4 0 34-15,16-25 8 16,39-35-9-16,33-29-33 16,59-20-34-16,39-5 0 15,41 3 1-15,-1 19-1 16,-7 22-6-16,-1 26-11 15,-23 24-49-15,-12 19-76 16,-131 1-91-16,-33 0-400 16</inkml:trace>
  <inkml:trace contextRef="#ctx0" brushRef="#br0" timeOffset="163294.51">17736 15463 354 0,'0'0'150'0,"0"0"-91"15,0 0 65-15,0 0 26 16,0 0-42-16,0 0-34 15,0 0-20-15,199-41-22 16,-183 37 1-16,-4-1-10 16,-4 0-3-16,4 1 0 15,-8-1 1-15,4-4 0 0,4 0 8 16,-12-11-7-16,12-1 1 16,-12-2-2-16,0-4-2 15,0 5-3-15,0-4 0 16,-12 4 7-16,-36-1-7 15,-20 3-4-15,-15 3-5 16,-12 12-6-16,-29 5-1 16,5 0-3-16,0 9 2 15,8 42 1-15,15 14-2 16,25 17 1-16,27 6 1 16,28-3 2-16,16-8-1 15,0-15-1-15,52-11-1 16,27-14 0-16,13-18-2 15,-9-11 2-15,13-8-8 0,7 0-23 16,-12-36 22 0,1-10 10-16,-21-18-16 0,-23-10-3 15,-12-11 19-15,-13 2-1 16,-15 13-6-16,-8 24 7 16,0 12 16-16,0 23-5 15,0 8 16-15,0 3-1 16,12 0-5-16,12 20-21 15,12 33-11-15,12 19 4 16,7 5 7-16,9-1 2 16,3-6-2-16,-7-9 0 15,0-6 0-15,-17-8-43 0,5-8-51 16,-40-39-86-16,-8 0-196 16</inkml:trace>
  <inkml:trace contextRef="#ctx0" brushRef="#br0" timeOffset="165573.88">18893 15892 501 0,'0'0'385'0,"0"0"-334"16,0 0-22-1,0 0 68-15,0 0-34 0,0 0-29 16,36-34-20-16,-17 34 0 15,-15 0 11-15,8 24 12 16,-12 16 17-16,0 15-2 16,0 5-22-16,0 8-14 15,-4 3-4-15,-51-11-7 16,11-7-5-16,-20-10-5 0,9-11-15 16,7-5-38-16,4-17-56 15,40-10-119 1,-15 0-438-16</inkml:trace>
  <inkml:trace contextRef="#ctx0" brushRef="#br0" timeOffset="174457.74">11907 9517 161 0,'0'0'26'16,"0"0"-18"-16,0 0 19 15,0 0 17-15,0 0-10 16,0 0-19-16,0 0 6 16,0 0 17-16,0 0-10 15,28-54-3-15,-28 54 0 16,0 0-6-16,0 0-11 0,0 0-8 16,8 0-10-1,4 0-13-15,-1 0-31 0,13-1-76 16</inkml:trace>
  <inkml:trace contextRef="#ctx0" brushRef="#br0" timeOffset="175378.83">12737 9352 187 0,'0'0'109'0,"0"0"-63"16,0 0 11-16,0 0 15 16,0 0 12-16,0 0-14 15,-139 0-18-15,103 0 0 16,1 0-4-16,-9 0 10 0,16-1-2 16,4 1-5-1,1-4-4-15,3 0 5 16,-16-1 0-16,12-3-3 0,-8 2-5 15,8 0-13-15,12 2-11 16,9 4 2-16,3-3 3 16,0 3-1-16,0 0 4 15,0-2 1-15,0-6-12 16,0-1-4-16,3 0-10 16,21-1-3-16,8-2 0 15,4 7-1-15,23-2-1 16,13 7 2-16,19 0 3 15,1 0-1-15,-9 12-2 16,1 19-4-16,-29 7 3 0,5 10-8 16,-24 3 2-16,-24 13 0 15,-12 2 6-15,0 8 0 16,-12-6 0-16,-60 1-2 16,1-8 3-16,3-11 0 15,-3-6 0-15,23-10 4 16,0-11-1-16,-7-1-2 15,-5 1 2-15,-8 6 1 16,-3 7 2-16,3-9 4 16,21-5-8-16,19-3-1 15,16-10-1-15,12-1-1 0,0-8-4 16,0 0-1-16,0 0 2 16,52 0-2-16,39 0 1 15,28-19 5 1,20-6 20-16,8-1-5 0,-4 1-10 15,8 7 2-15,12-4-6 16,24-2 2-16,-12-1-2 16,12 3 0-16,-12 0 3 15,-36 5 2-15,-32 5 5 16,-24 6 9-16,-39 3 9 16,-8 3-5-16,-28 0-4 15,-8 0-7-15,0 0-10 16,0 0-3-16,0 0-6 15,0 0-1-15,4 5-12 16,8 21-60-16,-4-1-51 16,-8-18-121-16,0-5-375 0</inkml:trace>
  <inkml:trace contextRef="#ctx0" brushRef="#br0" timeOffset="176306.95">12141 9287 423 0,'0'0'179'0,"0"0"-157"16,0 0 95-16,0 0 36 16,0 0-41-16,0 0-28 15,0 0-35-15,-32-9-35 0,64 9-2 16,16 0-3-16,12 0 13 15,19 0-3-15,16 9-6 16,21 13-4-16,3 2-6 16,-4 12 6-16,-12 1-8 15,-19 9-2-15,-17 2-2 16,-31 5-2-16,-24 3 3 16,-12 8 0-16,0 2-1 15,-48 7 3-15,-35 0 0 16,-8-5 2-16,-5-7 5 15,5-6-5-15,31-17 1 16,16-8-3-16,9-20 1 0,35-6 0 16,0-4-1-1,0 0 2-15,0 0 1 0,24 0 3 16,71-32-1-16,28-9 12 16,16-1 0-16,16 6-1 15,8 3 7-15,12 8-10 16,0 6-8-16,12 4 3 15,-1 1 13-15,-23 5 0 16,-24 5-2-16,-23 3-7 16,-45 1-5-16,-23 0-2 15,-4 0-5-15,-17 0-4 16,-3 0-41-16,-4 1-72 16,-20 9-97-16,0-3-458 15</inkml:trace>
  <inkml:trace contextRef="#ctx0" brushRef="#br0" timeOffset="179593.49">2310 12791 702 0,'0'0'175'0,"0"0"-163"15,0 0 62-15,0 0 30 16,0 0-32-16,0 0-32 16,0 0-9-16,4 0 13 0,-4 0 13 15,0 0-4-15,0 0 4 16,0-3-5-16,0-10-12 16,0-5-10-16,0-2-9 15,0 1-10-15,0 3 0 16,0 3-4-16,-12 4-3 15,-24 4 1-15,-11 5-5 16,-1 0 0-16,-31 0-2 16,-5 31-2-16,1 20 0 0,15 4 1 15,20 9 0 1,13 1-1-16,27 0 1 0,8-5 0 16,0-2-2-1,0-11-2-15,47-12-9 0,-3-10-5 16,16-8-4-16,-17-16-7 15,-3-1-20-15,4 0-9 16,15 0 22-16,-3-33 39 16,-8-12 0-16,-12-9-1 15,7-7 1-15,-15 1 0 16,-16 9 5-16,0 14 15 16,-12 8 1-16,0 11 12 15,0 8-8-15,0 3 10 16,0 7-11-16,0 0-10 15,0 0-9-15,8 0-5 0,-4 26-9 16,4 27-9-16,4 8 16 16,12-1 2-16,-13-7 0 15,13-2-2-15,0-5-10 16,-4-5-15-16,4-8-12 16,-12-8-9-16,-8-1-16 15,-4-11-14-15,8-7-14 16,-4-6-29-16,4 0-57 15,-4 0-135-15</inkml:trace>
  <inkml:trace contextRef="#ctx0" brushRef="#br0" timeOffset="179904.15">2811 13151 799 0,'0'0'138'0,"0"0"-133"15,0 0 136-15,0 0-30 16,0 0-61-16,0 0-50 16,143-8 0-16,-28 8 33 15,16 0 16-15,-4 0-13 0,-11 0-2 16,-21 0-18-1,-16 0-11-15,1 0-3 0,-28 0-2 16,-21 0-7-16,-19 0-50 16,-12 0-10-16,0-6-54 15,0-2-73-15,-35 3-375 16</inkml:trace>
  <inkml:trace contextRef="#ctx0" brushRef="#br0" timeOffset="180149.89">3315 12844 51 0,'0'0'1047'0,"0"0"-963"16,0 0-72-16,0 0 104 16,0 0-39-16,0 0-77 15,-11 38-11-15,11 33 11 0,11 4 4 16,13 2-4-16,-4-5-1 15,-4-4 0-15,-8-9-18 16,8-8-37-16,4-11 6 16,-8-13-28-16,12-16-40 15,-13-11-58-15,-11 0-116 16</inkml:trace>
  <inkml:trace contextRef="#ctx0" brushRef="#br0" timeOffset="180599.81">4074 12637 907 0,'0'0'114'0,"0"0"-57"16,0 0-45-16,0 0 78 15,0 0-38-15,0 0-44 16,140 14-1-16,-109 50 20 15,-7 14-5-15,-12 19 2 16,-8-10-13-16,-4 0-6 16,0-17-5-16,0-16-5 15,0-17-7-15,0-14-4 0,0-18 0 16,0-5 1-16,0 0-1 16,0-18 16-16,0-33 21 15,0-16-21 1,20-6-30-16,28 1 23 0,7 12 7 15,-3 18 11-15,4 20 2 16,-1 13 8-16,5 9-10 16,-13 0-10-16,1 0 4 15,-4 29 0-15,-20 16 3 16,-12 15 5-16,-12 11 1 16,0 2-4-16,-68 4-7 15,-51-3-3-15,-40 2-27 16,-28 2-32-16,-27-16-47 15,114-45-132-15,1-12-309 0</inkml:trace>
  <inkml:trace contextRef="#ctx0" brushRef="#br0" timeOffset="181046.39">1027 12573 575 0,'0'0'229'15,"0"0"-187"-15,0 0 117 16,0 0-12-16,0 0-44 16,0 0-37-16,-32-29-34 15,20 122-12-15,-12 32 13 16,24 21 7-16,12 12-12 0,83 1-15 15,44-11-9 1,32-1-4-16,16-13 1 0,12-21-3 16,3-28-11-16,29-25-61 15,3-30-96-15,-162-30-213 16,-5-13-357-16</inkml:trace>
  <inkml:trace contextRef="#ctx0" brushRef="#br0" timeOffset="181540.36">5732 12351 881 0,'0'0'157'0,"0"0"-151"0,-64 193 24 15,64-104 11-15,0-2-20 16,0 15-19-16,0-1 3 16,12 11 0-16,-12 1-3 15,0 1 0-15,-32 5-2 16,-51-8 0-16,-13-17-4 15,-7-15 3-15,0-17-3 16,31-26-13-16,5-12 5 16,19-20-7-16,36-4 7 15,12-2-5-15,0-42-16 16,0 6-176-16,36-1-231 0</inkml:trace>
  <inkml:trace contextRef="#ctx0" brushRef="#br0" timeOffset="181882.04">7106 12321 683 0,'0'0'137'0,"0"0"-134"16,0 0 90-16,0 0-5 16,-143 175 38-16,52-67-32 15,8 13-8-15,11 2-4 16,4-7-28-16,37-5-26 16,27-9-9-16,4-12-14 15,0-13-5-15,35-12-2 16,37-19-3-16,7-17-18 15,25-21-24-15,3-8-44 16,24 0-10-16,-87-20-54 16,12-6-198-16</inkml:trace>
  <inkml:trace contextRef="#ctx0" brushRef="#br0" timeOffset="182283.9">8283 12973 901 0,'0'0'97'16,"0"0"-58"-16,0 0 106 15,0 0-41-15,-24-161-33 16,-12 146-30-16,-20-3 9 16,-3 8 0-16,-13 10-26 15,-11 0-5-15,-16 28-13 0,11 32 1 16,1 9 7-1,35 8 4-15,28-5-15 0,24-10-3 16,0-10 0-16,12-10-2 16,40-16-13-16,15-16-9 15,1-10-9-15,-5 0-12 16,5-5-5-16,-12-17 47 16,-17 7 3-16,-7 6 7 15,-20 9 10-15,12 0-10 16,12 0-7-16,-5 41-9 15,9 10 9-15,4 2 11 16,12 1-6-16,-17-6-5 16,9-8-12-16,-4-17-93 15,-9-14-58-15,-27-9-140 16,-8 0-153-16</inkml:trace>
  <inkml:trace contextRef="#ctx0" brushRef="#br0" timeOffset="182502.17">8752 13177 712 0,'0'0'438'0,"0"0"-340"15,0 0 52-15,310-51-36 16,-171 49-78-16,4-2-4 16,-4 4-14-16,-12 0-10 15,-32 0-8-15,-35 0-1 16,-24 0-16-16,-24 0-35 0,-12 0-54 15,0-3-56 1,-12-9 0-16,-24 2-39 0,0 1-284 16</inkml:trace>
  <inkml:trace contextRef="#ctx0" brushRef="#br0" timeOffset="182705.73">9403 12839 1002 0,'0'0'180'0,"0"0"-112"16,0 0 72-16,0 0-99 0,0 0-40 16,0 0 16-16,12 202-3 15,0-126-6-15,0 1-3 16,0-12-2-16,-4-7-3 16,4-16-2-16,-12-14-44 0,0-15-58 15,0-13-60 1,0 0-201-16,0 0-268 0</inkml:trace>
  <inkml:trace contextRef="#ctx0" brushRef="#br0" timeOffset="183155.79">10067 12385 980 0,'0'0'197'0,"0"0"-184"16,0 0 127-16,0 0-59 16,0 0-74-16,0 0-5 0,103 129-2 15,-91-29 10-15,0 1-8 16,0-4 0-16,0-5-2 16,-12-19-1-16,0-18-10 15,0-21-27-15,0-14-15 16,0-14 13-16,0-6 15 15,0 0 9-15,0-31 16 16,0-24 7-16,0-10-5 16,0-3-1-16,44 14-1 15,-5 15 5-15,5 17 6 16,-8 21 25-16,8 1-8 0,-5 0-13 16,5 18 4-16,-8 26-5 15,0 7 0-15,-25 5 9 16,-3 2-8-16,-8-1-7 15,0-3-8-15,-31-1-1 16,-37-4-5-16,-15-8-27 16,-25-11-31-16,-27-13-21 15,76-17-117-15,-13 0-369 16</inkml:trace>
  <inkml:trace contextRef="#ctx0" brushRef="#br0" timeOffset="184305.26">10929 12514 653 0,'0'0'84'0,"0"0"1"15,0 0 123-15,0 0-91 16,0 0-41-16,0 0-4 16,0 0 1-16,0-82-7 15,0 82-28-15,0 0-18 0,24 0-17 16,24 0-3-16,31 35-9 15,17 20 9-15,7 18 3 16,-8 23-3-16,-27 21-3 16,-20 1-3-16,-48 8 6 15,0-7 0-15,-96-1-15 16,-75-5-40-16,-43-5-53 16,99-86-49-16,-13-6-242 15</inkml:trace>
  <inkml:trace contextRef="#ctx0" brushRef="#br0" timeOffset="185783.99">12165 12453 376 0,'0'0'212'0,"0"0"-171"15,0 0 109-15,0 0 23 16,0 0-77-16,0 0-18 16,0 0-3-16,36-42 11 15,-36 42-2-15,0 0-22 16,0 12-22-16,-60 50-15 16,-19 31-22-16,-5 27 0 0,5 4 18 15,31-5-11 1,24-13-6-16,24-10-3 0,0-18-1 15,20-14 0-15,56-17-2 16,35-15-7-16,20-15-31 16,32-17-65-16,-12 0-57 15,-103 0-155-15,7-22-271 16</inkml:trace>
  <inkml:trace contextRef="#ctx0" brushRef="#br0" timeOffset="186185.23">13496 12825 92 0,'0'0'809'0,"0"0"-727"15,0 0 18-15,0 0 42 16,0 0-81-16,0 0-27 16,32-148 6-16,-68 140 3 15,-43 8-4-15,-28 0-18 16,-40 15-20-16,-4 38-1 15,8 12 5-15,27 6 13 16,33-3-4-16,51-13-7 16,32-14-7-16,0-9 0 15,0-9-4-15,56-15-2 16,35-8-6-16,4 0-32 0,9 0 29 16,-21-25 7-16,-11 4-4 15,-29 4 12-15,-27 12 0 16,-16 5 4-16,0 0 7 15,8 0-8-15,16 29-3 16,20 22-9-16,7 4 9 16,5 6 9-16,12-4-7 15,-9-12 1-15,-11-11-3 16,-12-17-79-16,-4-11-56 16,-32-6-179-16,0 0-529 15</inkml:trace>
  <inkml:trace contextRef="#ctx0" brushRef="#br0" timeOffset="186392">13949 13075 876 0,'0'0'196'0,"0"0"-194"16,386-60 121-16,-247 55-62 15,0 1-23-15,-20 4-9 16,-27 0-20-16,-21 0-4 15,-27 0-5-15,-28 0-5 16,-16 0-54-16,0-3-60 16,0 1-155-16,-36-6-303 15</inkml:trace>
  <inkml:trace contextRef="#ctx0" brushRef="#br0" timeOffset="186597.52">14331 12677 1014 0,'0'0'186'0,"0"0"-167"0,0 0 95 16,0 0-61-16,0 0-46 15,0 0 6-15,107 225 13 16,-83-137-10-16,0 0-6 16,0-10-7-16,-4-9-2 15,3-12-1-15,-7-20-45 16,-4-17-63-16,-12-17-12 15,0-3-243-15,0-6-227 0</inkml:trace>
  <inkml:trace contextRef="#ctx0" brushRef="#br0" timeOffset="187054.6">15010 12376 997 0,'0'0'163'16,"0"0"-147"-16,0 0 90 16,0 0-55-16,0 0-51 15,0 0-6-15,139 77 6 16,-103-3 7-16,0 13-3 0,-12 1 1 16,0-5-4-1,-12-7 2-15,-4-16-3 0,-8-17-1 16,0-14-8-16,0-19-38 15,-20-10-3-15,-20 0-4 16,8-2 25-16,8-35 24 16,12-14 5-16,12-1 2 15,0-1 6-15,68 7 4 16,15 12-1-16,21 17 12 16,3 13-10-16,0 4-11 15,-15 0 3-15,-1 13-5 16,-31 19-2-16,-36 13 2 15,-24-3 0-15,0 9 13 0,-24-8-2 16,-68-4 5-16,-23-5-7 16,-16-5 0-16,12-8-6 15,-4-8-3-15,15-7-18 16,25-6-63-16,63 0-99 16,20 0-186-16</inkml:trace>
  <inkml:trace contextRef="#ctx0" brushRef="#br0" timeOffset="187333.57">15825 11988 772 0,'0'0'277'0,"0"0"-273"0,0 0 39 15,342-25 42-15,-263 89-23 16,-7 31 5-16,-5 22-31 15,-31 7-9-15,-4 6 4 16,-28-9-17-16,-4-10-12 16,0-11-2-16,-24-21-3 15,-48-11 0-15,-31-16-2 16,8-15-39-16,-9-12-29 16,25-14-14-16,7-11-41 15,61 0-44-15,11 0-151 0,0-22-207 16</inkml:trace>
  <inkml:trace contextRef="#ctx0" brushRef="#br0" timeOffset="187640.71">17319 11993 937 0,'0'0'68'0,"0"0"-46"16,0 0 109-16,0 0-41 16,0 0-26-16,0 0-35 15,32 69-28-15,-64 28 7 16,-16 27 52-16,5 14-22 0,15-6 8 16,16-1-25-16,12-13-12 15,0-16-6-15,0-19-3 16,36-23-2-16,4-24-1 15,3-22-19-15,13-14-53 16,19 0-32-16,17-22-54 16,-45-9-65-16,-3 0-310 15</inkml:trace>
  <inkml:trace contextRef="#ctx0" brushRef="#br0" timeOffset="188024.85">18348 12536 702 0,'0'0'294'0,"0"0"-244"0,0 0 138 16,0 0-52-16,0 0-51 15,0 0-37-15,-39-160-14 16,7 160-12-16,-16 0-7 16,-11 0-11-16,-25 9 1 15,-7 29 4-15,11 10 3 16,21-1 0-16,23 4-7 15,28-4-5-15,8-5-2 16,0-9 0-16,8-6-8 16,59-16-11-16,-3-3-15 15,4-8-4-15,-1 0-15 16,-19 0 24-16,-24 0 8 16,-12 0 23-16,-12 0 9 0,0 12-9 15,11 19-3-15,1 14 3 16,0 0 12-16,0-3-2 15,0-9-8-15,8-11 1 16,-16-8-1-16,4-11-2 16,-8-3-4-16,0 0-49 15,0 0-70-15,0 0-193 16</inkml:trace>
  <inkml:trace contextRef="#ctx0" brushRef="#br0" timeOffset="188276.7">18762 12675 513 0,'0'0'662'15,"0"0"-658"-15,0 0 21 16,361-38 41-16,-277 38-14 16,7 0 13-16,-7 0-21 15,-1 0-10-15,0 0 5 16,-3-4-20-16,11-3-19 15,-7-1-1-15,-17 6-44 16,-15 0-89-16,-20-3-14 16,-32 0-71-16,0-3-157 0,0 4-213 15</inkml:trace>
  <inkml:trace contextRef="#ctx0" brushRef="#br0" timeOffset="188487.88">19346 12357 848 0,'0'0'219'16,"0"0"-141"-16,0 0 47 15,0 0-63-15,-32 161 1 16,32-87-26-16,8-6-18 16,16 0-8-16,-8-8-6 15,4-9-5-15,-16-14 0 16,-4-11-13-16,0-15-55 15,0-11-40-15,0 0-86 0,0 0-217 16</inkml:trace>
  <inkml:trace contextRef="#ctx0" brushRef="#br0" timeOffset="188970.47">19664 12090 907 0,'0'0'146'16,"0"0"-18"-16,0 0 30 16,0 0-71-16,0 0-37 15,0 0-50-15,139-63 5 16,-103 118 1-16,7 13-2 0,-7 19 4 16,-8 7-6-16,-8 0 2 15,4 3-1-15,-5-12-1 16,5-15-2-16,0-10 1 15,-12-26-2-15,-8-17-7 16,-4-12-11-16,0-5 2 16,0 0 1-16,0-13 8 15,0-27-6-15,8-11 4 16,16-5-7-16,0 1 12 16,23 8-5-16,1 6 4 15,12 13 0-15,-5 8 1 16,5 10-2-16,-12 10 4 15,-5 0 1-15,1 0 4 0,-8 8-1 16,-1 25 3 0,-19 16 7-16,-16 2-1 0,0 2-3 15,-27-2-3-15,-65-10-3 16,-23-2 3-16,0-5 1 16,7-13 0-16,5-8-5 15,32-7-16-15,23-6-34 16,24 0-66-16,24-21-90 15,0-9-287-15</inkml:trace>
  <inkml:trace contextRef="#ctx0" brushRef="#br0" timeOffset="189200.73">21015 11679 1215 0,'0'0'59'15,"0"0"-56"-15,342 39 58 16,-267 66-23-16,-15 38 8 16,-25 29-21-16,-31 15-8 15,-4 1-6-15,-4-4-5 16,-87-24 0-16,-4-21-5 16,-33-23-1-16,-3-31-74 15,76-85-72-15,-1 0-112 16</inkml:trace>
  <inkml:trace contextRef="#ctx0" brushRef="#br0" timeOffset="191389.23">1857 13503 318 0,'0'0'152'0,"0"0"-145"0,0 0 59 15,0 0 33-15,0 0-23 16,-103 32 2-16,99-32-14 16,-8 2-18-16,-8 4-5 15,-4-6 4-15,12 0 13 16,-12 0 9-16,12 0-10 15,12 0-3-15,-7 0-14 16,3 0-14-16,4 0-4 0,0 0-8 16,0 0-2-16,0 0 10 15,0 0 15-15,23 0-3 16,61-8-34-16,31-7 5 16,36-4 1-16,24 10-4 15,-8 0-2-15,-20 9 1 16,-28 0-1-16,-39 0 1 15,-45 0-1-15,-23 0-3 16,-12 0-2-16,0 0-8 16,-12 0 13-16,-59 20 3 15,-33 9 3-15,1 0-2 0,-12 4-3 16,8-10 1 0,-9-1 1-16,-3-5-3 0,4-5-5 15,0-4-2 1,19-3-2-16,41-5-8 0,31 0 14 15,24 0 3-15,0 0 3 16,0 0 4-16,0-10 5 16,55-13-1-16,29-5-7 15,11 2-1-15,9-2-3 16,-13 6 6-16,4 10 2 16,-27 6 5-16,-20 3 0 15,-5 3-2-15,-15 0-5 16,-4 0-6-16,-4 0-1 15,4 0-2-15,11 0-4 16,9 0-34-16,-4 12-44 16,-20-10-120-16,-8 4-466 15</inkml:trace>
  <inkml:trace contextRef="#ctx0" brushRef="#br0" timeOffset="192874.1">7591 13864 251 0,'0'0'355'15,"0"0"-285"-15,0 0-29 16,0 0 94-16,0 0-36 15,0 0-32-15,-91 0-17 0,91 0 6 16,0 0-13 0,12-3-7-16,71-3-21 0,21 0-11 15,47-3 28 1,4-1-16-16,7 3-10 0,-15-3-6 16,-27 7 0-16,-17 3-1 15,-43 0-6-15,-37 0 6 16,-23 0 1-16,0 0-1 15,0 0 1-15,-35 0 8 16,-49 0 1-16,-19 13-7 16,-12 4 1-16,-1-5-1 15,-11 0 0-15,8-6-1 16,28 2 0-16,27-8 2 0,20 0 0 16,32 0 4-16,12 0 0 15,0 0 21-15,0 0 1 16,0 0 8-1,68 0-10-15,27-20-21 0,25 2 7 16,7 1-10-16,-12-2 0 16,12 6-1-16,-31 1 4 15,-25 3 0-15,-23 6 9 16,-28-1-3-16,-20 4 1 16,0 0-7-16,0 0-6 15,0 0 0-15,0 0 2 16,0 0-2-16,0 0-7 15,0 0-9-15,0 16-7 16,0-4-52-16,0-7-58 16,-12-3-214-16</inkml:trace>
  <inkml:trace contextRef="#ctx0" brushRef="#br0" timeOffset="194672.09">13107 13704 71 0,'0'0'288'0,"0"0"-230"16,0 0 36-16,0 0 57 16,0 0-7-16,0 0-26 15,0 0-28-15,-139-50-16 16,83 44-21-16,9 1-27 16,3 1-3-16,28 2-3 15,16 2-4-15,0 0 0 16,0 0-2-16,0-3 2 15,28-6-16-15,51-8-24 16,17 3-8-16,15-5 31 0,-16 10 0 16,-3 4-10-16,-41-2 0 15,-19 5 11-15,-20-2 0 16,-12 4 4-16,0 0 5 16,0 0 2-16,0 0-7 15,-32 0 20-15,-55 0-21 16,-40 0-3-16,-24 0 0 15,0 0 0-15,31 0 0 16,17 0 0-16,32 4 2 16,27-4 0-16,20 0 5 15,12 0 0-15,12 0 16 16,0 0-2-16,0 0-2 16,48 0-19-16,23-4-6 15,21-12 5-15,3 10-4 0,8 0 4 16,-11 6 1-16,-9 0 3 15,-11 0 1-15,-13 0 18 16,-15 0-4-16,0 0-3 16,-16 0-7-16,-9 0-3 15,-3 0-5-15,-4 0-4 16,0 0-51-16,-12 0-60 16,0 0-291-16</inkml:trace>
  <inkml:trace contextRef="#ctx0" brushRef="#br0" timeOffset="196660.57">18019 13310 165 0,'0'0'394'15,"0"0"-311"-15,0 0-4 16,0 0 52-16,0 0-36 16,0 0-34-16,0 0-9 0,-24-10-1 15,0 10-2-15,0 0-1 16,-8 0-11-16,8 0 3 16,-11 0-10-16,11 0-4 15,-8 0-8-15,8 0-7 16,20 0-8-16,4 0-1 15,0 0 0-15,0 0-2 16,48-9-2-16,47-3-12 16,9 0 13-16,15-2-1 15,-8 1 3-15,-24 4-1 0,5-1 1 16,-13 0 0 0,-19 7-1-16,-12 1-2 15,-29-2 2-15,-19 4-4 16,0 0-14-16,0 0-4 0,-43 0 8 15,-41 0 11-15,-19 6-5 16,-4 7-1-16,15-3 9 16,37-3 0-16,19-7 1 15,32 0 2-15,4 2-3 16,0-2 5-16,0 0 2 16,0 0 12-16,28 0 9 15,51 0-28-15,13-9 2 16,11-6 1-16,-8 1 0 15,-23 9 2-15,-13 5 10 16,-27-3 2-16,-16 3-3 16,-4 0-14-16,-4 0-7 0,4 12-14 15,0 13-67-15,-12-11-83 16,0-10-309-16</inkml:trace>
  <inkml:trace contextRef="#ctx0" brushRef="#br0" timeOffset="197673.1">20582 15702 335 0,'0'0'39'16,"0"0"-2"-16,0 0-17 0,0 0 105 15,0 0 14-15,0 0 3 16,0 0-24-16,143-54-8 16,-143 42-16-16,0-1-27 15,0-4-18-15,0-3-18 16,0-11-23-16,0 4-5 16,0-6 1-16,0 5-4 15,-36 3 14-15,12 1 5 16,-20 5 12-16,9 2 11 15,-5 8-11-15,-28 6-9 16,1 3-13-16,-29 0-9 0,-11 43 0 16,4 17-4-16,19 11 1 15,29 2 3-15,31-3 0 16,24-8 1-16,0-7-1 16,24-15-4-16,55-11 1 15,5-12-5-15,19-15-15 16,4-2-14-16,-11 0 33 15,3-6-4-15,-24-26-5 16,-19-18-20-16,-20-5-1 16,-16-9 14-16,-16-4 12 15,-4 5 8-15,0 10 5 16,0 7 35-16,0 17 13 0,0 15-4 16,0 6-21-16,0 8-2 15,0 0-1-15,0 9-25 16,0 42-2-16,31 17-7 15,5 5 9-15,0-1 4 16,0-4-3-16,0-9-1 16,-1-9-1-16,-11-12 0 15,-4-6-33-15,-4-15-50 16,4-15-20-16,-20-2-105 16,0 0-305-16</inkml:trace>
  <inkml:trace contextRef="#ctx0" brushRef="#br0" timeOffset="198237.29">21913 15340 552 0,'0'0'229'0,"0"0"-171"16,0 0 85-16,0 0-35 16,0 0-19-16,0 0-23 15,-151-60-7-15,95 60 1 16,-3 0-5-16,-13 0-19 16,1 30-10-16,-1 13-3 0,4 17 3 15,21 8-5-15,15 5-9 16,28-4-9-16,4-7-2 15,0-13-1-15,0-12 0 16,48-8-1-16,-1-12-3 16,13-7-8-16,-12-10-24 15,-5 0 34-15,-7 0-6 16,0-27 7-16,-4-6 0 16,-8-17-12-16,-13-10-10 15,5-5 8-15,-4-4 2 16,8 10 10-16,-8 16 3 15,0 13 3-15,0 20 16 16,0 2 9-16,-12 8 0 0,12 0-4 16,0 0-12-1,12 35-12-15,11 21 2 0,1 17 0 16,8 2 4-16,-12-10-3 16,3 3-3-16,5-20 0 15,-16-2-1-15,-4-12-25 16,4-7-22-16,-24-9-77 15,0-18-43-15,0 0-284 16</inkml:trace>
  <inkml:trace contextRef="#ctx0" brushRef="#br0" timeOffset="198772.9">22942 15464 533 0,'0'0'292'0,"0"0"-288"15,0 0 123-15,0 0 9 16,0 0-53-16,0 0-31 16,-12-102-18-16,0 91 25 15,-4-4-2-15,-15 3-11 16,15 7 0-16,-16 5-10 15,-4 0-15-15,0 0-6 0,-31 34 0 16,-5 26-1-16,13 8-2 16,3 5-8-16,32-8-3 15,12-4 4 1,12-13-5-16,0-9-1 0,12-16 0 16,36-6-5-16,7-14-7 15,5-3-14-15,8 0 11 16,-9-17 16-16,-11-19-6 15,12-14-13-15,-25-11-9 16,-3 7-12-16,-16 8 17 16,-8 15 22-16,-4 9 1 15,4 13 16-15,4 2 9 16,-12 3 3-16,0 4-6 16,12 0 2-16,-12 0-16 0,20 45-8 15,-5 15-5-15,9 10 5 16,0-1 1-16,8-5-1 15,-8-4 0-15,0-9-15 16,-1-12-49-16,9-10-73 16,-28-29-62-16,-4 0-233 15</inkml:trace>
  <inkml:trace contextRef="#ctx0" brushRef="#br0" timeOffset="199213.7">23860 15473 517 0,'0'0'369'0,"0"0"-366"16,0 0 69-16,0 0 74 15,0 0-67-15,0 0-21 16,36-103-12-16,-36 94 3 15,0-4 10-15,-24 1-8 16,-8 0-6-16,-8 5-8 16,-3 3-8-16,-17 4-11 15,-7 0-6-15,-9 31-1 16,-11 26 3-16,15 9-6 0,12 2-3 16,37-8-3-16,15-7 0 15,8-16-2-15,0-14 0 16,0-6-2-16,55-14-8 15,17-3-10-15,7 0-19 16,13-20 37-16,-29-1-8 16,-19 0 5-16,-24 20 5 15,-20 1 6-15,0 0 25 16,0 0-22-16,0 0-9 16,0 34-7-16,0 5 6 15,0 4-2-15,0-2-61 16,0-27-118-16,-44-9-194 15</inkml:trace>
  <inkml:trace contextRef="#ctx0" brushRef="#br0" timeOffset="199906.42">19827 16956 126 0,'0'0'227'16,"0"0"-123"-16,0 0 27 16,0 0 41-16,0 0 12 15,0 0-65-15,91-46-35 16,-79 39-25-16,12-2-12 15,31-5 4-15,21-5-4 16,47-5 0-16,68-7-6 16,55-7-15-16,64-6-19 15,32 1-5-15,31 2-2 16,13 6-5-16,-5 6-13 16,-19 6 12-16,-48 3 3 0,-48 3 3 15,-67 4 2-15,-56 4 0 16,-48 3 8-16,-39 0 5 15,-32 4-5-15,-12-4-3 16,-4 6-7-16,-4 0-19 16,16 0-58-16,-5 0-69 15,17 6-60-15,-32-6-36 16,0 0-67-16</inkml:trace>
  <inkml:trace contextRef="#ctx0" brushRef="#br0" timeOffset="204972.49">24698 16011 498 0,'0'0'102'16,"0"0"-99"-16,0 0-3 15,0 0 37-15,0 0 39 16,0 0 8-16,0 0 7 15,-151-68-17-15,140 62 2 16,3 6-10-16,8-4-10 16,0 4 11-16,0 0-18 15,0 0-6-15,0 0-3 0,0 0-23 16,-24 19-15-16,-12 30-1 16,-24 16 2-16,-19 17-1 15,-16 0-2-15,-9 7-19 16,1-7-67-16,75-61-159 15,4-6-423-15</inkml:trace>
  <inkml:trace contextRef="#ctx0" brushRef="#br0" timeOffset="207225.32">3919 13779 574 0,'0'0'218'0,"0"0"-183"16,0 0-32-16,0 0 15 15,0 0 49-15,0 0-24 16,0 0-25-16,24 0 4 15,-20 0 21-15,-4 0 17 16,0 0 4-16,0 0 4 0,0 0-11 16,0 0-8-16,8 0-9 15,4 0-15-15,12 0-8 16,32 0-4-16,39-9-5 16,56-8 7-16,24 0 1 15,12 2-8-15,-13 10-8 16,-7 5-6-16,-123 0-144 15,-32 0-292-15</inkml:trace>
  <inkml:trace contextRef="#ctx0" brushRef="#br0" timeOffset="209507">3943 12496 162 0,'0'0'307'0,"0"0"-234"16,0 0-14-16,0 0 69 16,0 0-18-16,0 0-37 15,0 0-23-15,48-131-16 16,-36 119-5-16,0 2-17 16,8 1-1-16,-16 4 5 15,4 1 9-15,-8 4 17 0,0 0 1 16,0 0-17-1,0 0-16-15,0 18-4 0,0 33-2 16,0 14 6 0,16 3 12-16,3-8-16 0,5-10-1 15,4-20 0 1,4-13-1-16,4-15 3 0,11-2 14 16,21 0 10-16,23-22 2 15,40-38-3-15,32-17-26 16,12-18-4-16,12-8-6 15,12-21-24-15,7-4-19 16,5 5-34-16,-1 12-16 16,-162 89-198-16,-12 15-410 15</inkml:trace>
  <inkml:trace contextRef="#ctx0" brushRef="#br0" timeOffset="211329.6">7571 12522 225 0,'0'0'167'16,"0"0"-128"-16,0 0-2 15,0 0 47-15,0 0-5 16,0 0-17-16,-23-182-30 0,46 163 11 15,9 4 33-15,-20 6-2 16,-8 1-3-16,-4 8 10 16,0 0-9-16,0 0-22 15,0 0-25-15,0 0-25 16,0 21 3-16,0 22-2 16,0 6 14-16,0-6-7 15,12-5-3-15,8-14 0 16,-4-7 1-16,-8-10 2 15,4-7 2-15,0 0 13 16,-1 0 10-16,37 0-5 16,44-7-8-16,74-44 4 0,77-23-12 15,71-36-12-15,28-20 5 16,15-12-6-16,-19 3 3 16,-24 10-4-16,-32 26-16 15,-24 25-77-15,-202 72-63 16,-20 6-363-16</inkml:trace>
  <inkml:trace contextRef="#ctx0" brushRef="#br0" timeOffset="213279.91">12992 12051 476 0,'0'0'139'16,"0"0"-126"-16,0 0 63 16,0 0 99-16,0 0-55 15,0 0-38-15,0 0-30 0,16-27-9 16,-16 27-9-1,0 0-16-15,0 27-10 0,0 12 4 16,0 12 31-16,0 3-11 16,-4 0-16-16,-8-3-1 15,-8-11-1-15,16-4-2 16,-4-13-3-16,8-9-3 16,0-6 4-16,0-8 1 15,0 0-3-15,0 0-1 16,79-8 11-16,84-52 10 15,96-32-8-15,55-36-20 16,59-25-1-16,1 2-28 16,-1 12-43-16,1 34-37 15,-29 34-37-15,-273 71-171 16,-12 0-278-16</inkml:trace>
  <inkml:trace contextRef="#ctx0" brushRef="#br0" timeOffset="214536.16">17963 11769 481 0,'0'0'325'0,"0"0"-325"16,0 0-35-16,0 0 35 15,0 0 86-15,0 0-21 16,0 0-37-16,175-88-14 16,-175 134 68-16,0 16 5 15,-16 9-15-15,-16-2-32 16,8-5 7-16,12-13-12 16,12-13-10-16,0-11-3 15,0-8-7-15,0-9-3 0,0-3-7 16,0-5 0-16,32-2-2 15,32 0 4-15,59 0 8 16,68-6-2-16,51-45-13 16,52-15-11-16,-16-14-62 15,0-9-55-15,-206 55-126 16,-16 0-457-16</inkml:trace>
  <inkml:trace contextRef="#ctx0" brushRef="#br0" timeOffset="-212331.76">10663 17908 414 0,'0'0'158'0,"0"0"-60"0,0 0 102 16,0 0-67-16,0 0-30 15,0 0-21-15,0-137-11 16,12 108 6-16,-12 4-16 16,12 6-15-16,-12 0 0 15,8 9-9-15,-8 6-14 16,0 4-13-16,0 0-2 16,0 0-2-16,0 0-6 15,12 18-2-15,0 46-8 16,23 25 1-16,-3 10 6 15,4 3 3-15,-8-5 1 0,16-23-1 16,-9-14 2-16,9-18-2 16,-20-16-1-1,-8-13 0-15,-8-8 0 0,-4-5 0 16,4 0-3-16,-8 0-7 16,0-4 6-16,0-27 5 15,0-12 4-15,12-17-4 16,3-5-8-16,5 6-1 15,16 4-6-15,0 11 9 16,8 14 5-16,3 0-3 16,13 10-9-16,7 11-5 15,5 9 7-15,-13 0 4 0,-3 0 4 16,-28 17 0-16,-8 21-4 16,-20 9 0-16,0 1 3 15,0-5 4-15,-36 3 5 16,-35-10-2-16,-9 2-1 15,1-8-1-15,-5-5 1 16,13-7-2-16,-9-5-7 16,32 3-33-16,17-3-56 15,31-13-24-15,0 0-47 16,23 0-225-16</inkml:trace>
  <inkml:trace contextRef="#ctx0" brushRef="#br0" timeOffset="-211757.81">13178 18066 620 0,'0'0'158'0,"0"0"-42"16,0 0 52-16,0 0-61 16,0 0-53-16,0 0-14 15,-11-136-6-15,-25 105 1 16,-12 5-6-16,-8 3 9 0,1 9-3 16,-17 9-11-16,-7 5-4 15,-28 0-9-15,3 36-3 16,-15 20-4-16,24 7 0 15,15 5 2-15,32-12-6 16,17-9 2-16,27-8-2 16,4-14-1-16,0-7 0 15,0-5-2-15,4-9-1 16,39-1-5-16,5-3-8 16,8 0 5-16,3-14 7 15,1-24-1-15,-1-8-13 16,-11 4 3-16,-12 8 13 15,-16 12-2-15,-20 10 5 0,0 7 0 16,0 5 8 0,0 0 6-16,0 0-4 0,0 0-3 15,0 31-7-15,24 15 0 16,-12-3 0-16,19-1 3 16,-3 0-3-16,4-3 0 15,4-9-2-15,0 0-3 16,7-1-17-16,-3-6-47 15,16-1-30-15,-44-19-117 16,-1-3-223-16</inkml:trace>
  <inkml:trace contextRef="#ctx0" brushRef="#br0" timeOffset="-210923.61">13846 17950 261 0,'0'0'480'15,"0"0"-404"-15,0 0 87 16,0 0-12-16,0 0-58 16,0 0-33-16,8-138-10 15,-20 128-2-15,-12 1-7 16,0 1-16-16,-7 2-6 0,19 0-5 15,0 6-5-15,12 0-7 16,0 0 1-16,-12 0-3 16,-12 12-3-1,-20 39-2-15,-15 12-1 0,11 7 6 16,4-7 0-16,16-3 0 16,17-9 0-16,11-9-2 15,0-10-1-15,0-10-3 16,0-9-3-16,39-3-16 15,17 0-18-15,0-6 23 16,-9-1 20-16,1-3 0 16,0 0 0-16,-5 0-9 15,-3 0-12-15,4 0 5 16,-20-11-12-16,-1-18 10 0,9-2 18 16,-8-7 0-16,-12-4 2 15,-8 6-1-15,-4-5 1 16,0 0-1-16,0 3 8 15,0 6-2-15,0 5 10 16,0 9-3-16,-12 5-2 16,8 6-4-16,-4 7-2 15,8 0 4-15,-4 0 0 16,4-2-6-16,0 2-2 16,0 0-1-16,0 0 1 15,0 0 0-15,0 0 3 16,0 0 0-16,0 0-3 15,0 0 1-15,0-3-1 0,0 0-2 16,-8-6 2 0,4-1-1-16,-4 1-1 0,-4 1 0 15,12 1 2-15,0-1-1 16,-12 4-1-16,12 2 5 16,0 2 13-16,0 0-5 15,0 0-8-15,0 0-5 16,0 14-7-16,0 29-7 15,0 8 11-15,0 4 3 16,0 4 3-16,0-6-3 16,0-2 1-16,0-8 1 15,0 3-2-15,12-4-2 16,20-6-1-16,-4 1 1 0,16-14-7 16,-9 0-65-16,13-9-21 15,-28-14-100-15,-16 0-189 16</inkml:trace>
  <inkml:trace contextRef="#ctx0" brushRef="#br0" timeOffset="-210328.75">15082 18010 436 0,'0'0'222'0,"0"0"-212"16,0 0 88-16,0 0 29 15,0 0-54-15,0 0-12 16,0 0 5-16,-12-80 5 15,0 62-1-15,-4 1-25 16,-4 4-14-16,-4 1 6 16,13 3-8-16,-9 1 3 0,-4 5-3 15,-12 3-6 1,-12 0-7-16,-19 0-9 0,-5 23-2 16,1 22-2-16,11 1 2 15,16 5-2-15,21-11 1 16,23-7-3-16,0-7 0 15,0-12 0-15,0 3-1 16,0-6-6-16,12-6-4 16,7-1-4-16,5-4 1 15,4 0-8-15,4 0 0 16,23-29 5-16,-7-7 14 16,-20 2-3-16,-4 12 4 15,-4 10 1-15,-20 8 11 0,0 4 13 16,0 0-1-1,0 0-6-15,12 18-17 0,11 19-8 16,-3 8 8 0,-4 1 7-16,8 1-2 0,-4 0-4 15,8-3-1-15,-8-7-82 16,-8-32-92-16,-12-5-307 16</inkml:trace>
  <inkml:trace contextRef="#ctx0" brushRef="#br0" timeOffset="-209721.96">15698 18268 59 0,'0'0'778'0,"0"0"-671"0,0 0-9 16,0 0 19-16,0 0-62 15,0 0 0-15,0 132 28 16,-24-82-26-16,-20-3-22 15,-7 0-19-15,-17-3-5 16,1 2-9-16,-29-5-2 16,-11-9-6-16,39-27-109 15,21-5-173-15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41:08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10345 10677 186 0,'0'0'556'16,"0"0"-494"-16,0 0-50 15,0 0 41-15,0 0 51 16,0 0-10-16,0-48-44 16,0 48-13-16,0 0 7 15,0 0 3-15,0-3-13 16,0 3-8-16,0 0 3 16,0 0-3-16,0 0 4 15,0-6-1-15,0 2-12 0,0-5-4 16,0 0-6-1,0-3-1-15,0-5 8 0,0 4 2 16,0 1-5-16,0 0-4 16,0 3 0-16,0-4-1 15,-24 7-1-15,4-2 4 16,-3 8-8-16,-25 0-1 16,-24 10-5-16,-43 40-4 15,8 23 3-15,-16 24 3 16,23 14-3-16,13 2 4 15,11 2-2-15,21-12-10 16,11-12-5-16,32-10 4 16,12-21-11-16,0-9-15 15,32-22-20-15,51-17 41 16,21-12 20-16,15 0 1 0,-4-9 3 16,-20-32 6-16,-7-10-2 15,-28-3 3-15,-13-7-2 16,-11-3-2-16,-4-5-1 15,-20-9 17-15,-12-3-18 16,0 1 0-16,0 9-3 16,0 17 4-16,0 6-2 15,0 19 11-15,0 7 0 16,0 9-6-16,0 6-7 16,0 5-2-16,0 2-1 0,0 0-5 15,0 0-8 1,0 9-6-16,0 40 9 0,4 21 8 15,27 14 2-15,-15 9 0 16,4 5 1-16,-4-3 2 16,-8-6-1-16,4-11-2 15,12-3-39-15,-12-16-33 16,20-5-2-16,-29-54-129 16,5 0-171-16</inkml:trace>
  <inkml:trace contextRef="#ctx0" brushRef="#br0" timeOffset="297.94">11080 11079 445 0,'0'0'399'16,"0"0"-338"-16,0 0 12 15,0 0 8-15,0 0-11 16,0 0-28-16,453-126-12 16,-274 115 3-16,-4 2-2 15,-12 0-14-15,-16 9-13 16,-36 0-4-16,-31 0-2 16,-25 0 0-16,-39 0-19 15,-16 0-48-15,0 0-37 0,-12 9-30 16,-35-4-65-1,-25-2-121-15</inkml:trace>
  <inkml:trace contextRef="#ctx0" brushRef="#br0" timeOffset="527.29">11442 10675 784 0,'0'0'134'0,"0"0"-47"15,0 0 4-15,0 0-34 16,0 0-51-16,0 0-6 16,0 41 0-16,48 43 12 0,-5 15 0 15,-7 6-10-15,-8-6 2 16,-8-12-4-16,-8-8 0 16,11-11-35-16,-23-12-64 15,0-56-76-15,0 0-172 16</inkml:trace>
  <inkml:trace contextRef="#ctx0" brushRef="#br0" timeOffset="1116.42">12483 10180 696 0,'0'0'152'0,"0"0"-63"16,0 0 56-16,0 0-57 15,0 0-40-15,0 0-48 16,32-22-11-16,-8 88 11 0,19 18 11 16,-3 10-4-1,4 5 1-15,-8 7 5 0,-24 9-6 16,11-10-4-16,-15-5-1 16,-4-12-2-16,-4-20 0 15,0-17-1-15,0-22 2 16,0-15-1-16,0-11 0 15,0-3 7-15,0-3 8 16,0-40 16-16,0-26-26 16,0-21-1-16,24-9 5 15,36 13-8-15,15 2 0 16,1 27-2-16,-9 20-1 16,13 17-3-16,-29 11-4 15,-7 9 9-15,12 0-4 0,-17 12-5 16,-7 39 4-16,-20 14-1 15,-12 23 6-15,0 6 2 16,-83 6-1-16,-40 2-1 16,-28-7-14-16,-36-3-48 15,-24-5-54-15,116-65-156 16,-1-7-348-16</inkml:trace>
  <inkml:trace contextRef="#ctx0" brushRef="#br0" timeOffset="1630.77">8827 10376 547 0,'0'0'224'16,"0"0"-196"-16,0 0 59 15,0 0-13-15,0 0-45 16,0 0-9-16,-151 250 69 15,84-85-16-15,43 14-46 0,24 7 2 16,0 0-19 0,91-7-5-16,28-19-3 0,32-12-2 15,24-26-15-15,24-19-22 16,31-22-45 0,-142-81-133-16,3 0-267 0</inkml:trace>
  <inkml:trace contextRef="#ctx0" brushRef="#br0" timeOffset="2319.17">13870 10031 597 0,'0'0'88'16,"0"0"-27"-16,0 0 51 16,0 0 19-16,0 0-40 15,0 0-42-15,24-78-18 16,-16 78-29-16,4 18-2 0,23 45-13 15,21 32 13-15,19 19 14 16,37 11-7-16,7 11-5 16,8 16 3-16,-24 5-3 15,-31 8-1-15,-36-6 0 16,-36-17-1-16,0-11-2 16,-108-13-20-16,-43-16-17 15,-31-13-23-15,7-25 18 16,12-26 8-16,44-16 21 15,27-18 14-15,45-4-15 16,47-7-83-16,0-27-197 16</inkml:trace>
  <inkml:trace contextRef="#ctx0" brushRef="#br0" timeOffset="2765.51">15606 10169 630 0,'0'0'54'0,"0"0"-18"0,0 0 46 16,0 0 3 0,0-161-14-16,0 153-23 0,0 4-5 15,0 4 9-15,0 0-12 16,0 0-25-16,0 0-14 16,-15 18 0-16,-53 46 3 15,-4 33 42-15,-31 8 18 16,12 19 0-16,7-1-17 15,29 6-22-15,15-3-8 16,32-6-10-16,8-16-3 16,0-16-3-16,20-17-1 15,31-14-4-15,25-10-2 0,11-7-8 16,13-16-27-16,7-7-64 16,-71-17-99-16,0 0-354 15</inkml:trace>
  <inkml:trace contextRef="#ctx0" brushRef="#br0" timeOffset="3307.87">16512 10859 229 0,'0'0'528'16,"0"0"-456"-16,0 0 50 16,0 0-18-16,0 0-22 15,0 0-21-15,4-175-14 16,-4 137-14-16,0-1 0 16,0 1-1-16,0 3-14 15,-23 7 21-15,-13 9-6 16,-12 4 3-16,4 15-2 15,-19 0-27-15,-29 21-7 0,-15 55-8 16,-16 22 7 0,28 21-2-16,27-6 0 15,28-2 2-15,28-13 1 0,12-21-5 16,0-21-20-16,16-15 2 16,40-22 9-16,4-11 14 15,7-8 0-15,5-10 5 16,11-44 9-16,-3-14-4 15,-21-4-7-15,-3 5 1 16,-20 22 2-16,-13 22 1 16,-19 14 1-16,4 9-8 15,4 0-4-15,12 3-14 16,12 43 5-16,0 10 11 16,7 4 2-16,-7-1 1 15,12-5 0-15,-5-11-1 0,-3-2-17 16,-4-9-44-1,-4-9-37-15,-32-23-91 16,0 0-242-16</inkml:trace>
  <inkml:trace contextRef="#ctx0" brushRef="#br0" timeOffset="3590.22">16898 10933 857 0,'0'0'279'0,"0"0"-230"0,0 0 52 16,0 0-20-16,0 0-24 15,0 0-40-15,397-133-8 16,-210 124 4-16,24 0 0 16,-17 6-9-16,-27 3-2 15,-40 0-2-15,-23 0 0 16,-41 0-2-16,-19 0 0 15,-32-3-33-15,-12-4-20 16,0-2-28-16,-24-3-25 16,-20 4-257-16,-15 3-221 15</inkml:trace>
  <inkml:trace contextRef="#ctx0" brushRef="#br0" timeOffset="3833.22">17355 10467 751 0,'0'0'234'16,"0"0"-209"-16,0 0 59 15,0 0-32-15,0 0-36 16,0 0-16-16,-24 106 36 16,60-19-9-16,0 13-1 15,-13 1-11-15,1-12-9 16,-4-4-6-16,-20-15 0 15,12-12-1-15,-12-12-36 16,0-16-99-16,0-30-174 16,0 0-242-16</inkml:trace>
  <inkml:trace contextRef="#ctx0" brushRef="#br0" timeOffset="4423.75">18110 9983 769 0,'0'0'132'0,"0"0"18"0,0 0-5 15,0 0-61-15,0 0-61 16,0 0-23-16,71 8-7 16,-35 70 7-16,12 17 9 15,0 7 19-15,-5 0-13 16,5-3-3-16,-12-2-9 16,-12-10-1-16,-5-10-2 15,-7-15 0-15,-12-30 0 16,0-12 0-16,0-18 0 15,0-2 1-15,0 0 11 16,0-31 32-16,0-33-32 0,0-14-6 16,0-7 4-16,0 0 3 15,12 15 2-15,12 12-13 16,0 19 4-16,-12 17-1 16,8 13 9-16,-16 6 0 15,4 3-7-15,4 0-7 16,11 0-9-16,17 0 1 15,4 34 5-15,12 17 3 16,-17 9-6-16,-7 13 1 16,-20 7 2-16,-12 6 0 15,0-1 0-15,-24-4-1 16,-47-16-10-16,-9-10-8 16,-11-11-4-16,-5-15-5 15,-7-6-18-15,20-3-14 16,-9-12-51-16,80-8-214 15,0 0-386-15</inkml:trace>
  <inkml:trace contextRef="#ctx0" brushRef="#br0" timeOffset="4769.74">18905 9594 1020 0,'0'0'52'16,"0"0"24"-16,0 0 6 16,0 0-55-16,0 0-25 15,0 0-2-15,306 15 5 16,-124 64 10-16,-3 23 15 15,-8 19 11-15,-32 15 2 16,-55 3-5-16,-37 9-29 16,-47-1 2-16,0-8-6 15,-47-2-5-15,-57-18 0 16,-23-11 0-16,-40-13-1 16,-51-9-32-16,-41-10-44 15,144-72-97-15,-4-4-122 0</inkml:trace>
  <inkml:trace contextRef="#ctx0" brushRef="#br0" timeOffset="5701.56">8120 10014 189 0,'0'0'218'16,"0"0"-170"-16,0 0 7 15,0 0 55-15,127-176 14 16,-91 158-22-16,7 1-29 16,-19 4 8-16,-12 3 9 15,-8 5-17-15,-4 0-8 16,0 5-21-16,0 0-2 16,0 0-18-16,0 0-24 15,-4 30-4-15,-75 44-11 0,-17 52 15 16,-31 43 8-1,-12 42 10-15,12 38-2 0,20 24 0 16,51 15 6-16,52 2 4 16,4-24-18-16,95-27-2 15,68-23-5-15,36-26 1 16,24-23 3-16,19-14-4 16,-20-25 3-16,1-26-2 15,-36-20-2-15,-24-22 1 16,-24-19 0-16,-24-14-2 15,-32-13-2-15,9-14-47 16,-21 0-64-16,-59-14-86 0,-12-17-575 16</inkml:trace>
  <inkml:trace contextRef="#ctx0" brushRef="#br0" timeOffset="6735.26">19918 9176 250 0,'0'0'184'15,"0"0"-76"-15,0 0 34 16,0 0 43-16,0 0-41 16,0 0-16-16,-151-119-40 0,151 119-21 15,0 0 12-15,0 0-16 16,0 0-25 0,0 0-32-16,0 0-6 0,0 11-7 15,48 37 7-15,23 21 0 16,21 24 4-16,27 13-3 15,16 12 8-15,16 8-9 16,4 12 6-16,-4-1-2 16,-8 11 8-16,-20-1-12 15,-51 6-5-15,-17 6 4 16,-55 6 1-16,0-7 1 16,-43-7 0-16,-65-15 2 15,-19-15-2-15,-20-10 0 16,4-12-1-16,16-16 0 0,20-22 0 15,35-17-5-15,16-16 1 16,33-14 2-16,15-10-4 16,8-4-6-16,0-4-40 15,0-31-103-15,8-12-440 16</inkml:trace>
  <inkml:trace contextRef="#ctx0" brushRef="#br0" timeOffset="7609.64">20665 8963 245 0,'0'0'209'0,"0"0"-87"15,0 0 38 1,0 0-17-16,0 0-25 0,0 0-41 16,0 0-25-16,0-61-5 15,0 61-13-15,0 0-15 16,0 0-19-16,0 8 1 16,-48 28-1-16,-19 13 17 15,-5 2 13-15,-7-2 2 16,7 2-13-16,5-7-1 15,15 2-14-15,8-9-1 0,1-1-3 16,27-12 0 0,-4-5 0-16,20-6-69 0,0-13-76 15,0 0-127-15,0 0-48 16,8 0-174-16</inkml:trace>
  <inkml:trace contextRef="#ctx0" brushRef="#br0" timeOffset="7840.97">20121 9146 456 0,'0'0'95'0,"0"0"21"16,0 0 65-16,0 0-46 15,0 0-47-15,0 0-28 16,-4-23-39-16,51 23-15 16,25 22 8-16,31 14 12 0,12 5 2 15,13 1-15-15,-21 5-6 16,0-3-7-16,-39-1 0 15,-21-9-1-15,-15-3-5 16,-28-11-33-16,-4-3-95 16,0-15-92-16,-4-2-41 15</inkml:trace>
  <inkml:trace contextRef="#ctx0" brushRef="#br0" timeOffset="8099.51">20371 8864 906 0,'0'0'48'16,"0"0"-5"-16,0 0 94 0,0 0-75 15,0 0-45-15,0 0-17 16,-32 46 0-16,32 39 36 15,0 15 25-15,0 12-34 16,0-8-23-16,0 1-4 16,44-13-38-16,-40-73-132 15,-4-12-406-15</inkml:trace>
  <inkml:trace contextRef="#ctx0" brushRef="#br0" timeOffset="15661.34">3550 11021 236 0,'0'0'105'0,"0"0"-81"16,0 0 41-16,0 0 28 15,0 0-12-15,0 0-11 0,0 0-12 16,0-46-5-16,0 43-3 16,0 3-18-16,0 0-6 15,0 0-7-15,8-8-1 16,-4 7-1-16,16-9 0 16,-8 3-7-16,0-1 0 15,-1-6 3-15,1 2 6 16,0-1 5-16,0 4 19 15,0 0-11-15,-12 1-22 0,12 3-8 16,-12-2 0-16,0 0 2 16,0 3 1-16,0 4 7 15,0-6 5-15,0 4 1 16,0-1-1-16,0 1-1 16,0 2-7-16,0 0-3 15,0 0 0-15,0 0-2 16,0 0-2-16,0 0-2 15,0 0-4-15,-48 24 0 16,-19 25 1-16,-29 11 3 16,5 5-1-16,-4 12 1 15,11 1 1-15,-7 8 0 16,19 7 0-16,5-1-2 16,7 4 1-16,12 6 0 0,13-5 0 15,23-10 0-15,12-9-2 16,0-14 2-16,0-5-1 15,0-16 1-15,28-4 0 16,15-6 1-16,-7-4 1 16,0-7-2-16,0-5 1 15,-5-2-1-15,-15-5 1 16,4-1 0-16,-16-1-1 16,4-7 0-16,-8 4 0 15,0-2-4-15,0 2-40 16,0-5-183-16,0 0-495 15</inkml:trace>
  <inkml:trace contextRef="#ctx0" brushRef="#br0" timeOffset="18549.41">3443 10970 104 0,'0'0'133'0,"0"0"-112"0,0 0 35 15,0 0 40 1,0 0 9-16,0 0-30 15,0 0-17-15,47-77-2 0,-47 74-11 16,0 0-3-16,0 3 2 16,0 0 4-16,0 0 4 15,0 0-17-15,0 0-9 16,0 0-7-16,0 0-4 16,0 0-7-16,0 0-5 15,0 0-3-15,0 0 1 16,0 0-1-16,0 0 0 0,0 0 4 15,-24 3 3-15,-55 31-1 16,-40 20 1 0,-44 16 2-16,0 19-6 0,12 13-6 15,0 11 1-15,36 9 1 16,31 3 1 0,25 0 0-16,47-9-1 0,12-5 5 15,0-11-5-15,35-13 3 16,37-5 7-16,-4-14 1 15,11-8 0-15,-15-6 2 16,3-11-3-16,1 2 3 16,-17-4-4-16,-7-8 5 15,4-5 12-15,-16-11-15 16,-9-8 1-16,-11 2-6 16,-8-11 3-16,4 0-6 0,-8 0 2 15,4 0-4-15,8 0-27 16,-4 0-118-16,4-5-436 15</inkml:trace>
  <inkml:trace contextRef="#ctx0" brushRef="#br0" timeOffset="22808.54">4106 11778 334 0,'0'0'160'16,"0"0"-138"-16,0 0 25 16,0 0 46-16,0 0 4 15,0 0-35-15,0 0-13 16,0-17-12-16,0 17-8 15,0 0-9-15,0 0-6 16,0 0 4-16,0 0 10 16,0 0 18-16,0 0 3 0,0-3-15 15,0 3-14-15,0 0-4 16,0-2-3-16,0 2-4 16,0 0-4-16,0 0-4 15,0 0 1-15,0-6-2 16,0 2 1-16,0-6-1 15,0-2 2-15,0 6 0 16,0-2 3-16,4 5 5 16,-4-3 0-16,8-5-6 15,-4 6-3-15,4-4-1 16,-4 0 0-16,4-2 0 16,4 0 0-16,0-6 0 0,0 2 1 15,-12 1 0-15,12 5 5 16,-12-7 1-16,0 4 2 15,0-2 6-15,0 9 0 16,0-3-8-16,0-1 4 16,0 0 0-16,-24-6-6 15,-12-4-5-15,-20 6-2 16,-3 0-5-16,-1 13-1 16,-11 0 3-16,-21 0-2 15,9 47-2-15,-9 26 4 16,13 17 2-16,31 6 3 15,13 6 0-15,23-5 0 16,12-15 0-16,0-10 0 0,0-15-1 16,47-12 0-1,1-14-1-15,0-10-1 0,-5-8 3 16,-7-4-1-16,8-4 1 16,-16-5 0-16,3 0 0 15,5-5 1-15,32-29 2 16,-9-9-2-16,13-16 1 15,-16-1 0-15,-5-9 1 16,-19 5-1-16,-8-1 2 16,0 0 1-16,-12 11 6 15,-12 11-5-15,0 12-2 16,0 7 6-16,0 16 1 0,0 3-5 16,0 4 4-16,0-3-2 15,0 4-4-15,0 0-3 16,0 0-1-16,0 0-5 15,0 0-2-15,0 0-5 16,0 16-3-16,0 37 8 16,0 16 7-16,0 13 0 15,0-2 0-15,0-4 0 16,0-2 1-16,0-10-1 16,0-12 0-16,19-11-1 15,-3-5 1-15,-4-11-1 16,0-5-32-16,0-1-18 15,0-8-63-15,-12-11-99 0,0 0-220 16</inkml:trace>
  <inkml:trace contextRef="#ctx0" brushRef="#br0" timeOffset="23252.83">4655 11974 482 0,'0'0'278'0,"0"0"-251"16,0 0 42-1,0 0 37-15,0 0-31 0,0 0-26 16,0 0-19-16,-24-17 1 16,24 17 14-16,0 0-3 15,0 0-17-15,0 0 16 16,0 0-10-16,71 0-26 16,49-3 5-16,27-2 3 15,4-2-8-15,-20-1-4 16,8 3 2-16,-32 1-2 15,-16 0 1-15,-23 3-2 0,-40 1 0 16,-16-4-1-16,-12 0 1 16,0-2 1-1,0 3-1-15,0-2-69 0,-16 1-54 16,-16 4-122-16,8 0-223 16</inkml:trace>
  <inkml:trace contextRef="#ctx0" brushRef="#br0" timeOffset="23569.62">5004 11552 380 0,'0'0'240'0,"0"0"-187"16,0 0 65-16,0 0 61 15,0 0-66-15,0 0-59 16,-55-128-28-16,55 128-8 16,0 0-12-16,0 39-5 15,0 24 2-15,20 19 2 16,3 11 4-16,5 2-6 16,4-2 1-16,4-11-3 15,0-14-1-15,-5-8 0 16,-7-9 0-16,-8-13-3 15,-8-11-37-15,4-10-66 16,-12-17-161-16,0 0-130 16</inkml:trace>
  <inkml:trace contextRef="#ctx0" brushRef="#br0" timeOffset="24330.35">5799 11163 535 0,'0'0'105'0,"0"0"-11"16,0 0 75-16,0 0-54 16,0 0-34-16,0 0-17 15,12-153-10-15,-12 153-11 16,0 0-21-16,0 0-18 16,0 0-4-16,8 0-1 15,-4 13-9-15,8 43 10 16,8 28 0-16,-8 12 3 0,23 9 1 15,-11 1-1 1,12-8-2-16,-4-3-1 16,-4-9 1-16,-9-17-2 0,-7-18 2 15,-12-20-2-15,0-19 2 16,0-3-1-16,0-5 1 16,0 0 1-16,0-4 8 15,0 0 3-15,0 0 1 16,0 0-11-16,0-38-3 15,0-20-15-15,0-14-2 16,12-8 7-16,4-2 7 16,-8 7 2-16,4 4 1 15,-12 18 2-15,0 14 2 16,0 15 8-16,0 7 0 0,12 6-6 16,12 3-6-1,-12 6-2-15,24 2-3 0,-5 0-3 16,9 0 2-16,16 11 1 15,-1 29 0-15,-15 3-2 16,4 15 3-16,-20 8 0 16,-12 7 4-16,-1 10 0 15,-11 0 0-15,0-6 1 16,0 2-1-16,-59-8 0 16,-25-3 0-16,-3-15 1 15,0-2-1-15,7-18 0 16,9-6-2-16,15-10-4 15,20-7-16-15,12-6-14 16,4-4-23-16,16 0-56 0,4 0-158 16,0-17-490-16</inkml:trace>
  <inkml:trace contextRef="#ctx0" brushRef="#br0" timeOffset="24824.26">6276 10450 563 0,'0'0'81'16,"0"0"-33"-16,0 0 109 15,0 0-18-15,0 0-31 16,0 0-44-16,0 0-34 16,-139-128-4-16,139 126 1 15,0 2-27-15,24 0 0 0,55 51-7 16,24 28 7-1,5 32 2-15,19 25-1 16,-20 31 5-16,-15 24 4 16,-45 4-1-16,-23 8 10 0,-24-6-5 15,0-9-6-15,-24-15 3 16,-59-17-7-16,-20-26-1 16,7-11-1-16,-15-13 2 15,4-10-4-15,-9-8 3 16,9-14-3-16,28-6 0 15,7-21-17-15,36-12-6 16,28-15-36-16,8-20-186 16,0 0-486-16</inkml:trace>
  <inkml:trace contextRef="#ctx0" brushRef="#br0" timeOffset="36114.37">9387 12793 334 0,'0'0'120'0,"0"0"-59"15,0 0 38-15,0 0-10 16,0 0-8-16,0 0 5 15,-43-24-25-15,43 24-17 16,0 0 10-16,0-3-2 16,0 3-16-16,0 0-4 15,0 0-6-15,0 0-7 16,0 0-6-16,0 0-13 16,0 0 0-16,67-4-1 15,41 4 1-15,54 0 21 16,37 0-1-16,44 0-4 15,27 0-2-15,56-5 1 0,47-10-6 16,72-2 0 0,64-2 8-16,51-1-7 0,28 3 0 15,24 6 7-15,-39 0-5 16,-33 2-2-16,-27-3-4 16,-48-5-2-16,-24 4-3 15,-32-5-1-15,0 4-3 16,-15-3 3-16,-17 1 0 15,-31 7-1-15,-52 1 0 16,-40 8 1-16,-55 0 0 16,-56 0 2-16,-40 0 0 15,-23 0 5-15,-33 0 7 16,-23 0-3-16,-12 0-3 0,-12 0 0 16,0 0-3-16,12 0-3 15,-12 0-2-15,12 0-2 16,12 0 1-16,0 0 1 15,-4 0 1-15,-4 0-1 16,-5 0 0-16,-11 0 0 16,0 0-2-16,0 0-32 15,-27 0-53-15,-29 0-85 16,-16 0-499-16</inkml:trace>
  <inkml:trace contextRef="#ctx0" brushRef="#br0" timeOffset="37285.5">11430 15104 648 0,'0'0'118'16,"0"0"-51"-16,0 0 60 16,0 0-41-16,0 0-23 15,0 0-18-15,0 0 8 16,163-137 28-16,-151 115-6 16,0-7-13-16,0-2-14 15,0 3-9-15,-12-5-18 16,0 1-7-16,0 8 6 0,0-2-14 15,-24 12 2-15,-12 1 4 16,-12 5-2-16,-31 8-6 16,-13 0-4-16,-35 42-5 15,-16 28 0-15,-8 19 4 16,20 8 1-16,28-2-4 16,47-4 1-16,28-11-8 15,28-11 0-15,0-14 3 16,0-9-1-16,36-20 1 15,12-9-1-15,-13-11 4 16,9-6 2-16,-16 0-1 16,-4 0 2-16,12 0 2 15,7-35 12-15,1-12 1 0,8-10-7 16,-9-9-1-16,5-4-4 16,8 1 0-16,-17-2 4 15,5 20-2-15,-32 17-2 16,12 15 5-16,-24 12 5 15,0 5-2-15,0 2-9 16,0 0-11-16,12 41-14 16,8 21 23-16,8 13 2 15,7 2 2-15,9-4 2 16,-8-2-4-16,11-14-13 16,-11-11-16-16,-12-9-25 15,-12-15-28-15,8-10-43 16,-20-12-92-16,4 0-425 0</inkml:trace>
  <inkml:trace contextRef="#ctx0" brushRef="#br0" timeOffset="37824.73">12666 15014 549 0,'0'0'239'0,"0"0"-203"15,0 0 102-15,0 0-7 0,0 0-68 16,0 0-10-16,95-163 18 16,-95 140-4-16,-16-3-23 15,-27-2-13-15,-1 5 1 16,-4 4-13-16,-3 7 4 15,-25 9 5-15,-11 3-21 16,-37 20-7-16,-19 43-2 16,4 28 2-16,20 11 0 15,28 1 0-15,35-10 0 16,32-11-3-16,24-9-1 16,0-16 1-16,8-8 1 15,56-22-4-15,27-11-2 16,12-14-7-16,29-2-18 15,3-11-5-15,-4-38 17 16,-24-13 21-16,-8-11 0 16,-35-2 13-16,-20 7-3 0,-20 25 6 15,-12 16 8-15,-12 18 12 16,0 9 0-16,0 0-31 16,0 4-5-16,0 40-8 15,19 16 8-15,9 5 1 16,16 3 1-16,-8-6-4 15,11-10-9-15,-15-4-59 16,-16-5-68-16,-16-39-116 16,0 0-418-16</inkml:trace>
  <inkml:trace contextRef="#ctx0" brushRef="#br0" timeOffset="40088.68">3574 12908 212 0,'0'0'28'15,"0"0"-10"-15,0 0-18 16,0 0 7-16,0 0 1 0,0 0 15 15,0 0 29 1,-12-29 16-16,12 29-2 0,0 0 16 16,0-3-6-16,0 3 5 15,0 0-4-15,0-3 8 16,0 3-16-16,0 0-21 16,0 0-12-16,-4 0-5 15,-4 0 8-15,-8-3-2 16,-4 3-13-16,8-2-8 15,0 2 4-15,12 0 6 16,0 0-1-16,0 0 9 16,0 0 5-16,12 0-39 0,56-6-16 15,27-3 16-15,44-4 2 16,24 3 6-16,4-3 0 16,-20-2-7-1,-16 6 2-15,-27 1-2 0,-33 2 1 16,-35-2-1-16,-24 8-1 15,-12 0 0-15,0 0 0 16,0 0 6-16,-60 0 1 16,-23 0-6-16,-33 4-1 15,9 9 0-15,-8-4 0 16,12 4 0-16,-5-6 2 16,5-2-1-16,12-2-1 15,-5 2 1-15,13-5-1 16,15 1 1-16,32-1-1 15,13 0 0-15,23 0 0 0,0 3-2 16,0-3-35-16,0 0 11 16,0 5 11-16,59-5 4 15,21 0 6-15,27 0-3 16,8 0 8-16,0 0 6 16,-19 0 0-16,-17-5-4 15,-31 5 0-15,-12 0-1 16,-36 0 1-16,0 0 0 15,0 0 1-15,0 0-2 16,-56 0 1-16,-51 0-2 16,-24 0-24-16,-28 0 14 15,4 0 6-15,16 6-2 16,12 5 2-16,31-1 4 16,17-3 1-16,31-7-1 0,28 2 3 15,20-2-3-15,0 0-3 16,0 0-38-16,88 0-3 15,31 0 20-15,36 0 13 16,28 0-17-16,-17-8-25 16,-15-1 45-16,-35 0 6 15,-33 4 4-15,-39 0 5 16,-32 5 1-16,-12 0 19 16,0-3 14-16,-12 3-17 15,-56 0 2-15,-39 0-26 16,-32 0-2-16,-12 0 2 0,0 0 0 15,12 8 2 1,32-3-1-16,47-1 3 0,24-1 1 16,36-3 12-1,0 2 8-15,0-2 1 0,0 0-26 16,48 0-10-16,43 0 8 16,5 0 2-16,23 0 13 15,-16 0-10-15,-7-5 1 16,-29-3 1-16,-23 7 9 15,-28-4-3-15,-16 5 1 16,0 0 6-16,0 0-17 16,0 0-1-16,-24 0-17 15,-48 0-2-15,-19 0-10 16,-24 14-12-16,-5 0 14 0,25 3 6 16,4-5 21-16,35-4 3 15,20-3 0-15,24-5-1 16,12 0 3-16,0 0 9 15,0 0 15-15,36 0-29 16,56 0-4-16,27-5 4 16,28-12 4-16,4 3-1 15,-12-1-1-15,-32 10 2 16,-23-3 1-16,-49 8 2 16,-23 0-2-16,-12 0 7 15,0 0 14-15,0 0-14 16,-16 0-9-16,-63 0 25 15,-12 0-28-15,-29 0-3 0,-7 0 1 16,0 0 0-16,12 4 1 16,39 0 1-16,21-1 3 15,43-3-2-15,12 2-1 16,0-2-2-16,0 0-11 16,35 0 1-16,21 0 12 15,4 0 0-15,-1 0 12 16,-3 0-3-16,-20 0-5 15,-20 0-4-15,-8 0 0 16,-8 0-5-16,0 0-22 16,0 4-51-16,0-4-119 15,0 0-188-15</inkml:trace>
  <inkml:trace contextRef="#ctx0" brushRef="#br0" timeOffset="42054.53">10206 15086 257 0,'0'0'130'0,"0"0"-112"16,0 0 36-16,0 0 22 15,0 0 4-15,0 0-19 16,0 0-8-16,24 0 23 16,-24 0 17-16,0 0-19 15,0 0 0-15,0 0-8 16,0-4-22-16,12 4-8 15,-12-4 1-15,12-2-9 0,0-3-9 16,0-5-7-16,7 1 2 16,-15-1 0-16,4 2-1 15,-4-3 3-15,-4 6 8 16,8-4-2-16,-4 4 1 16,4-3-4-16,4-5-5 15,-12 3-2-15,0-4 1 16,0 3 3-16,0 2-5 15,0 3-2-15,0 5-4 16,0 2-5-16,0-1 4 16,-8-1-3-16,-4-3 0 15,-4 2 0-15,-4 3-2 0,-7 3 0 16,-29 0 1-16,0 0-1 16,-15 7-1-16,-25 17 2 15,-19 15 0-15,20-1 0 16,-8 4 1-16,23 4-2 15,9-1-1-15,35 6 1 16,16-8-4-16,20 6 1 16,0-5-4-16,0-6 4 15,67 1 3-15,13-7 1 16,-9-9 0-16,1-2 2 16,-12-12 0-16,-17-8-2 15,-19 3-1-15,8-4-3 16,-16 0 3-16,8 0 1 15,0 0 4-15,7-22 9 16,5-7-4-16,12-6-3 0,-4 2-3 16,3-6 1-16,-11 0-2 15,20-1 1-15,-17-2 4 16,-7-1-4-16,-8 4-3 16,0 9 10-16,-12 0-2 15,0 7-1-15,-12 5 4 16,8 8-3-16,-8 8 2 15,0 2-4-15,0 0-3 16,0 0-3-16,0 0-1 16,0 0-4-16,0 0-2 0,0 7-9 15,4 37 4 1,15 16 12-16,-3 6 0 0,8 2 4 16,12-6 0-16,-4-4-4 15,11-7 0-15,-7-7-2 16,-8-6-39-16,4-11-85 15,-28-27-46-15,-4 0-457 16</inkml:trace>
  <inkml:trace contextRef="#ctx0" brushRef="#br0" timeOffset="42923.14">9193 15839 424 0,'0'0'196'0,"0"0"-168"16,0 0 86-16,0 0 11 16,0 0-25-16,0 0-23 15,0 0-23-15,-247-39-3 16,247 39 9-16,0-2-19 0,72-3-41 16,55-3 2-16,92-9 41 15,55-4 2-15,64-1-10 16,35 5-20-1,32 3 12-15,29-3 4 0,-5 6-6 16,0-4-8-16,-28 0 0 16,-43-2-2-16,-68 3 1 15,-67-3-6-15,-69 3-2 16,-62 1 1-16,-32-2 1 16,-37 10-6-16,-15-1-4 15,-8 3-3-15,0-5-44 16,-43 2-152-16,-17 3-117 15</inkml:trace>
  <inkml:trace contextRef="#ctx0" brushRef="#br0" timeOffset="47176.71">13739 15528 416 0,'0'0'129'16,"0"0"-119"-16,0 0 59 15,0 0 33-15,0 0-31 16,0 0-3-16,0 0-9 16,0 0-15-16,306 9 2 15,-306 20 11-15,0 10-14 16,0 2-15-16,-4 9-7 16,-32 1-15-16,-8 0-6 15,-3 5 0-15,-9-1-50 16,-8-4-94-16,33-42-124 15,7-9-137-15</inkml:trace>
  <inkml:trace contextRef="#ctx0" brushRef="#br0" timeOffset="49329.24">5994 10184 241 0,'0'0'96'0,"0"0"-93"15,0 0 18-15,0 0 18 16,0 0 13-1,0 0 12-15,0 0-12 16,40-29-27-16,-40 25 5 0,0-1 16 16,0-3 12-16,0-1-1 15,0 4-9-15,0-3 3 16,0 1-8-16,0-2-16 16,0 1 9-16,0-2-4 15,0-3-18-15,0 3 3 16,0 4 1-16,0 0-5 15,0 1-6-15,0 5 2 16,0 0-1-16,0 0-2 0,0 0-6 16,0 0-8-1,0 31-7-15,0 15 14 0,0 15 1 16,19-4 0-16,5-8 0 16,0-9 1-16,0-12-2 15,0-6 2-15,-4-8 0 16,-8-9 0-16,-8-5 9 15,3 0 12-15,9 0 24 16,20-19 35-16,32-35-10 16,27-25-43-16,20-13 3 15,36-6-11-15,0-2-9 16,24-2-6-16,24 3-4 16,0 11 3-16,-1 6 8 15,-11 5-9-15,-28 14 3 0,-28 10-5 16,-36 11-1-16,-15 9 0 15,-13 19-21-15,-15 10-85 16,-52 4-166-16,0 0-388 16</inkml:trace>
  <inkml:trace contextRef="#ctx0" brushRef="#br0" timeOffset="53274.66">15173 14485 6 0,'0'0'515'0,"0"0"-461"15,0 0 3-15,0 0 79 16,0 0 8-16,0 0-66 16,0 0-14-16,44-179-6 15,-32 141 6-15,-12-3-4 16,4 9-6-16,-4 10 0 15,0 3 1-15,0 4-14 0,0 11-11 16,0-1-3 0,0 5-12-16,0 0-6 15,0 0-6-15,0 0-2 0,0 0-1 16,0 29-9-16,0 48 1 16,0 30 8-16,0 26 4 15,0 7-1-15,0-5-2 16,0-7 0-16,0-14-1 15,8-12 1-15,8-14 0 16,4-20-1-16,-4-17 0 16,-9-9 0-16,-3-18 0 15,4-17 0-15,-8-1 0 16,4-6 1-16,4 0 2 16,4 0 3-16,12-33-1 15,24-15-4-15,11-15 5 0,9-8-2 16,11 0-4-16,-15-2 0 15,-8-1-3-15,11 5 3 16,-7 9 1-16,-13 9-1 16,13 11-1-16,-16 12-1 15,-8 14-3-15,-1 11-8 16,13 3 3-16,-4 0 7 16,3 0 2-16,21 17-2 15,-20 29-5-15,-13 14-1 16,-11 9 4-16,-24 15 4 15,0-7 0-15,0-4 0 16,-67-5 1-16,-29-11 4 16,1-6 6-16,-20-12-1 15,-1-5 5-15,13-10-7 16,8-11-2-16,15-4-5 0,17-5-12 16,7-4-31-16,0 0-80 15,52 0-76-15,-7-4-328 16</inkml:trace>
  <inkml:trace contextRef="#ctx0" brushRef="#br0" timeOffset="54556.7">10055 11823 89 0,'0'0'152'16,"0"0"-142"-16,0 0 17 15,0 0 41-15,0 0-14 0,0 0-5 16,0 0-8-16,-12 0-7 16,12 0 0-16,0 0-16 15,0 0-10-15,0 0 0 16,0 0 3-16,0 0 0 15,0 0 20-15,0 0 2 16,0 0-15-16,0 0-13 16,0 0-5-16,0 0-11 15,0 0-25-15,0 0-5 16,0 0 19-16,0 0 16 16,0 0 6-16,0 0 4 15,0 0 0-15,0 0-3 0,0 0-1 16,0 0-19-16,0 0-138 15,0 0-261-15</inkml:trace>
  <inkml:trace contextRef="#ctx0" brushRef="#br0" timeOffset="55287.36">9813 11792 251 0,'0'0'161'0,"0"0"-136"15,0 0 31-15,0 0 47 16,0 0-28-16,0 0-20 0,-16 0-7 16,16-3 12-16,0 1 5 15,-8 2-8-15,8-4 7 16,0 4 5-16,0 0-12 15,0 0-15-15,0-4 3 16,0 4 4-16,0 0 3 16,0 0-16-16,0 0-23 15,32 0 3-15,15 0-9 16,33 0 13-16,27 0 20 16,20 0-19-16,16 0-20 15,28 13-1-15,8 13-60 0,-112-15-142 16,1-2-310-16</inkml:trace>
  <inkml:trace contextRef="#ctx0" brushRef="#br0" timeOffset="56241.37">15781 11818 314 0,'0'0'141'0,"0"0"-98"16,0 0 80-16,0 0 10 15,0 0-10-15,0 0-32 16,-83-39-19-16,63 32-8 16,4 4-1-16,8-3-6 15,8 4 4-15,0 2 7 16,0 0-14-16,0-3 9 15,56-5-60-15,83 4 7 16,48-6-1-16,59 2 0 16,24 8-7-16,8 0-2 0,-7 0-16 15,-21 0-71-15,-190 0-127 16,-25 0-322-16</inkml:trace>
  <inkml:trace contextRef="#ctx0" brushRef="#br0" timeOffset="58162.28">20375 8935 565 0,'0'0'76'16,"0"0"-45"-16,0 0 91 15,0 0-10-15,0 0-19 16,0-182-47-16,0 148 15 16,-12 3 7-16,0 6-21 15,0 2-11-15,12 8-3 16,0 5-12-16,0 3 1 16,0 5-6-16,0 2-16 15,0 0-3-15,0 0-10 0,0 0-10 16,0 21 23-16,0 32 3 15,0 15 3 1,0 12 0-16,0 4-1 0,12 8-5 16,8-2 2-16,-8-8-3 15,4-9 2-15,-16-15 0 16,0-14 0-16,0-11 0 16,0-11 0-16,0-8-1 15,0-5 3-15,0-6-1 16,0-3 1-16,0 3 2 15,0-3 6-15,0 0 2 16,0 0 26-16,0-15 0 0,0-36-24 16,0-18-15-16,0-17 0 15,0-11-3-15,0 9 5 16,0 5-2-16,0 21 0 16,0 15 0-16,0 9 0 15,0 16 3-15,0 13 2 16,0 9 0-16,0 0-5 15,0 0-6-15,0 0-11 16,0 14-6-16,0 32 23 16,8 10 1-16,4 17 4 15,-8 5-2-15,8 4 0 16,-4 6-2-16,-8-15 0 16,0-10-1-16,0-15 0 15,0-15-1-15,0-6-3 16,0-14 4-16,0-9 2 0,0-4 0 15,0 0 4-15,0 0 4 16,0 0 2-16,0-9 10 16,0-36 6-16,0-16-19 15,0-23-8-15,-12-7 1 16,0-8-2-16,4 5 0 16,-4 6 0-16,12 21-1 15,0 8 0-15,0 21 1 16,0 14 0-16,0 14-3 15,0 7 3-15,0 3-11 16,0 0-2-16,8 13 5 16,8 31 8-16,8 16 2 0,-5 21 1 15,5 7-2-15,-12 4 3 16,0-1 0-16,8-5-4 16,-16-5 0-16,4 0-3 15,-8-7-24-15,0-57-123 16,0-11-317-16</inkml:trace>
  <inkml:trace contextRef="#ctx0" brushRef="#br0" timeOffset="62311.17">17788 14925 449 0,'0'0'143'16,"0"0"-132"-16,0 0-2 16,0 0 86-16,0 0-5 15,0 0-18-15,-12-167-21 16,-16 146 15-16,-3 1 10 15,-17 3-27-15,4 4-17 16,-8 9 14-16,-15 4-1 16,-5 0-19-16,-11 0-5 0,-8 8 0 15,-13 33-10 1,13 7-1-16,15 10 8 0,21 3-1 16,23-6 0-1,16 3-7-15,16-12-2 0,0 0-6 16,0-4 2-16,36-14-6 15,23-5 4-15,25-13-2 16,-5-10 1-16,5 0-1 16,-5 0-5-16,-7-10 2 15,-5-36 3-15,-7-10 0 16,0-15 7-16,-13-5-5 16,-15-1 0-16,4 12 1 15,-16 5 9-15,-16 12-8 16,4 17 20-16,-4 8-5 0,-4 14-3 15,0 7-4-15,0 2-2 16,0 0 1-16,0 0-11 16,0 45-5-16,0 26-11 15,7 14 13-15,9 3 3 16,16 0 1-16,-4-12 0 16,4-11 0-16,-8-10-1 15,7-12 0-15,-19-12-3 16,12-9-38-16,0-5-65 15,4-14-86-15,-20-3-233 16,4 0-301-16</inkml:trace>
  <inkml:trace contextRef="#ctx0" brushRef="#br0" timeOffset="63553.67">18861 14695 620 0,'0'0'105'0,"0"0"-26"15,0 0 87 1,0 0-45-16,0 0-47 0,0 0-29 16,0 0-13-16,20-35 9 15,-20 22 5-15,0 1-12 16,0-5-5-16,0-2 9 15,0 2-7-15,0-7-3 16,0 10-3-16,0-3-3 16,0 4-2-16,0 6-6 15,-24 2-5-15,-32 5-2 16,-27 0-5-16,-24 5-2 16,-32 42-3-16,3 15 3 15,17 9 0-15,40 8-1 16,27-2-1-16,20-4 0 0,32-3 2 15,0-2-1 1,0-13-2-16,8-7 2 0,32-8 0 16,8-17-2-16,-5-9-1 15,5-8-14-15,-4-6-2 16,3 0 2-16,13-33 18 16,-4-19 6-16,7-17 2 15,-7-12-8-15,4 6 3 16,-13 2-3-16,-15 8 1 15,4 19 4-15,-12 15 2 16,-5 11 3-16,-3 12 3 16,-8 8-1-16,-4 0-1 15,4 0-9-15,4 28-2 0,4 31-11 16,8 20 2-16,8 7 8 16,11-3 1-16,-15-10 0 15,8-11-1 1,-4-8-17-16,-20-8-42 0,-12-15-117 15,0-31-128-15,0 0-329 16</inkml:trace>
  <inkml:trace contextRef="#ctx0" brushRef="#br0" timeOffset="66211.96">15078 15807 360 0,'0'0'343'0,"0"0"-308"16,0 0-35-16,0 0 20 15,0 0 87-15,0 0-2 16,0 0-51-16,0-18-22 15,0 18 15-15,0 0 8 0,0-4 4 16,0 0 4 0,0 2 8-16,28-9-17 0,63 2-22 15,72 7-30-15,95-8 7 16,44 10-8-16,36 0-1 16,0 0 0-16,0 0-5 15,-32 0-15-15,-16 0-1 16,-44 0-3-16,-35 6-13 15,-40-2 12-15,-40-4-2 16,-40 0-33-16,-35 0-72 16,-56 0-142-16,-12 0-241 15</inkml:trace>
  <inkml:trace contextRef="#ctx0" brushRef="#br0" timeOffset="66576.14">14335 16170 701 0,'0'0'344'0,"0"0"-290"0,0 0-29 16,536-53 50-16,-258 48 0 16,52-5-31-16,16 3-20 15,-8 0-21-15,-36-2-3 16,-44 4-5-16,-35-3-19 15,-25 7-31-15,-47 1-58 16,-151 0-110-16,0 0-145 16</inkml:trace>
  <inkml:trace contextRef="#ctx0" brushRef="#br0" timeOffset="68514.66">8398 15535 605 0,'0'0'114'0,"0"0"-93"0,0 0 122 16,0 0 1-16,0 0-47 16,0 0-24-1,0 0-19-15,0-32 25 0,0 32-8 16,0 0-19-16,0 0-17 15,0 0-11-15,0 0-15 16,0 34-9-16,0 12 2 16,0 0 5-16,0 5-4 15,0-6-3-15,0-3 0 16,-20-2-16-16,-51-3-42 16,-45-8-44-16,57-24-78 15,-13-5-279-15</inkml:trace>
  <inkml:trace contextRef="#ctx0" brushRef="#br0" timeOffset="70699.63">20609 8654 397 0,'0'0'44'0,"0"0"-31"16,0 0 74-16,0 0-1 0,0 0-30 15,0 0-18-15,0 0-7 16,68-56 22-16,-68 51 9 16,12-2 8-16,-12 1-1 15,0 0-9-15,12-2-6 16,0-1-13-16,-4 4-7 16,-8 1-17-16,0 0-13 15,0-2-3-15,0 1 0 16,0-2 0-16,0 2 1 15,0 0 4-15,0-1 1 16,0 6 7-16,0 0 2 16,0 0-2-16,0 0-7 0,0 0-1 15,-8 0-6 1,-16 0-3-16,-12 16-2 0,-8 15 3 16,-3 10 2-16,-13 7 2 15,1 6 1-15,-1-1 2 16,4-2 1-16,25 4 1 15,7-4-1-15,-4 5 0 16,16 4 4-16,0 4-2 16,4 0-6-16,8 0-3 15,0-3 1-15,0 1 0 16,0-2 11-16,12-7-11 16,12-7 4-16,-4-7 0 15,4-6-2-15,-1-9-2 16,13-1 2-16,-4-5 0 0,8-5 0 15,-9 1 0-15,17-5 1 16,20-5 0-16,-9 0-1 16,1 2-2-16,-4-6 0 15,-17 0-2-15,-3 0 1 16,-4 0 1-16,12 0 2 16,-9-23 0-16,5-4 1 15,-4-1-2-15,8-4-1 16,-1 1-3-16,-7-3-2 15,0-2 5-15,0-5-6 16,-13-5 5-16,9-2 1 16,-16-10 0-16,-8 2 0 0,-8 5 8 15,0 3 8-15,0 0 14 16,0 2-14-16,-36-4-3 16,-43-5-2-16,-36 4 7 15,-25-3-11-15,-34 12 1 16,-29 11-8-16,-16 19-9 15,-3 12 4-15,23 0-17 16,140 14-172-16,15 20-248 16</inkml:trace>
  <inkml:trace contextRef="#ctx0" brushRef="#br0" timeOffset="74326.5">8469 12876 465 0,'0'0'128'0,"0"0"-127"0,0 0 8 15,0 0 59-15,0 0 13 16,0 0-26-16,0 0-21 16,-23 0 8-16,11 0 20 15,0 0-7-15,0 0-8 16,0 0-17-16,-8 0-10 16,4 0-3-16,8 0-4 15,-4 0-6-15,0 0-4 16,12 0 0-16,0 0 0 15,0 0 0-15,0 0-3 16,0 0-1-16,8 0-13 0,32 0 14 16,40 6 2-16,39 2 2 15,32 4 3-15,36-2-1 16,31 4-3 0,40 1-1-16,32-1-1 0,48 3 0 15,12-2 3-15,23 4-4 16,-11-2 1-16,0 1-1 15,-24-3 2-15,-21-5-2 16,-7 2-2-16,-8-7 0 16,-19-5 2-16,19 0 1 15,0 0 0-15,4 0-1 16,7 0-4-16,-11-9-11 0,-7-1-14 16,-5 2-18-16,-12 6 15 15,-16 2 1-15,4 0 26 16,-23 0 1-16,-21 0 4 15,1 0 1-15,7 10 0 16,-15 9-2-16,3 5 2 16,-7-2 0-16,-12 0 0 15,-36-6-1-15,-24 5 0 16,-36-12 0-16,-39-4 1 16,-33-1 0-16,-19-2 8 15,0-2 2-15,-12 0 0 16,0 0 13-16,0 0-8 15,0 3-16-15,0 14-37 16,-47-5-38-16,23-4-125 16,-12-3-409-16</inkml:trace>
  <inkml:trace contextRef="#ctx0" brushRef="#br0" timeOffset="76483.1">3347 15452 366 0,'0'0'165'15,"0"0"-138"-15,0 0 28 16,0 0 40-16,0 0 8 15,0 0-22-15,0 0-25 16,36-7 17-16,-32 7-3 16,-4-3-20-16,8 2-16 15,-8 1 0-15,0-8-7 0,4-3 0 16,4 1-1 0,-4-11-6-16,4 3-14 0,-8-4 0 15,0 1 9-15,0-7 8 16,0 5-1-16,0-5-13 15,-36 6-3-15,-8 8 9 16,-3 5-3-16,11 1-10 16,-12 8 7-16,0 0-9 15,-19 0 6-15,11 22-6 16,-3 26 1-16,11 3 0 16,4 5 4-16,20-1-2 15,20-8 11-15,4-6-4 16,0-4 1-16,12-6 2 15,36-5-6-15,24-4-3 0,-1-8-4 16,-3-1 0-16,15-4 0 16,-27-5-2-16,3-4 0 15,-15 0-2-15,-8 0 0 16,0 0-1-16,-13-8 0 16,21-15 1-16,-8-14-1 15,4-6 0-15,3-14 2 16,-7-7-9-16,0 3-11 15,-16-7-2-15,-8 14 11 16,-12 10 14-16,0 9 0 16,0 12 1-16,0 6 4 15,0 15 12-15,0 2 4 16,0 0-3-16,0 0-8 0,0 8-10 16,0 43-14-1,0 23 14-15,0 16 0 0,0 4 10 16,28-5 4-16,3-7-5 15,5-6 1-15,8-11-3 16,3-2-6-16,-7-1-1 16,4-13-36-16,-32-44-135 15,-12-5-385-15</inkml:trace>
  <inkml:trace contextRef="#ctx0" brushRef="#br0" timeOffset="77376.55">3280 12996 397 0,'0'0'108'0,"0"0"-91"15,0 0 65-15,0 0 46 16,0 0 5-16,0 0-34 0,-12-3-19 15,12 3-7 1,0 0-18-16,0 0-22 0,0 0-10 16,0 0-3-16,0 0-2 15,0 0-18-15,71 0-7 16,56 0 0-16,60 0 7 16,68 0 0-16,27 0 14 15,44 0-6-15,11 0-8 16,-11 0-4-16,-24-6 4 15,-51-4-17-15,-57 0 13 16,-43 2 4-16,-67 2 1 16,-49 3 4-16,-35-2-5 0,0 5 4 15,0 0 0-15,0 0-4 16,0 0-61-16,-15 8-165 16,-17 3-379-16</inkml:trace>
  <inkml:trace contextRef="#ctx0" brushRef="#br0" timeOffset="78074.56">4877 15988 460 0,'0'0'199'0,"0"0"-178"16,0 0 27-16,0 0 29 0,0 0-10 15,0 0-25 1,0 0-11-16,96-13 36 0,-96 13-4 16,0 36-12-16,0 5 2 15,0 9 9-15,-16 7-25 16,-40-4-14-16,8 2-6 16,5-12-9-16,3-6-4 15,-4-13-4-15,32-15-2 16,0-3 0-16,0-6-17 15,12 0-27-15,0-26-68 0,0-7-138 16,0-2-640 0</inkml:trace>
  <inkml:trace contextRef="#ctx0" brushRef="#br0" timeOffset="78840.16">5668 14768 844 0,'0'0'97'0,"0"0"-68"15,0 0 111-15,0 0-29 16,0 0-14-16,0 0-28 15,0-85-19-15,4 85-12 16,-4 0-11-16,8 0-17 0,-4 0-5 16,8 45-5-16,12 33-2 15,7 27 2-15,5 11 20 16,8 12-11-16,4-3-6 16,-1-6-2-16,1-17 1 15,19-20-2-15,-19-22 0 16,-12-23-1-16,0-15-6 15,-24-13-15-15,-4-9 0 16,-8 0 16-16,0 0 6 16,0 0 8-16,0-12-3 15,-12-30 4-15,-8-10-5 16,-4-16-3-16,24-2-1 16,0-2-3-16,0 1-24 0,0 13 8 15,44-1 10 1,15 9-9-16,1 9 5 0,31 12 0 15,-7 7-5-15,-13 15-2 16,-11 7 17-16,-5 0-2 16,-7 5 5-16,-12 32 0 15,0 18 0-15,-24 10-1 16,-12 8 2-16,0 7 7 16,0-8 0-16,-48-5 9 15,-12-10 2-15,-19-9 0 16,-17-8 0-16,-11-10 1 15,-20-1-6-15,-12-5-13 16,0-5-1-16,-12 3-90 16,103-22-145-16,0 0-542 0</inkml:trace>
  <inkml:trace contextRef="#ctx0" brushRef="#br0" timeOffset="80279.84">4082 14851 147 0,'0'0'221'0,"0"0"-176"15,0 0 17-15,0 0 40 16,0 0-9-16,0 0-16 16,0 0 9-16,4-20-3 0,-4 10-17 15,0 3-20-15,0-1-8 16,0-1 3-16,0 1-5 16,-4-1-4-16,-19 3-10 15,3 0-14-15,-4 4-3 16,0-3-2-16,0 2-2 15,-8 0 0-15,5-1 1 16,-17 2-2-16,-16 2 1 16,17 0 1-16,-17 0 0 15,0 0 6-15,-7 0-6 16,-5 0 3-16,-7 2-5 16,7 13 1-16,1-1 2 0,-1 6 5 15,-7 4-2 1,11 5 0-16,-7 9 10 0,-5 1-5 15,25 7 4-15,-5 10-8 16,0-1-1-16,17 9 0 16,-5 5 0-16,12 4 3 15,0 7 2-15,5-1 2 16,15 4-7-16,-4-1-5 16,20-5 6-16,0-3 2 15,0 2-2-15,0-6-7 16,44 7 0-16,15 3 9 15,13-3-7-15,7 3-1 16,24-12-1-16,5-12-1 0,7-11 1 16,-8-13-2-16,9-10 2 15,3-13 4-15,16-9-3 16,16 0 7 0,0 0-7-16,4-18-1 0,-16-15 0 15,-24 2-4-15,-19 0 0 16,-13-2-8-16,-15-5 11 15,-9 0-5-15,-3-10-6 16,-20-3 12-16,-1-3 0 16,-11-3 3-16,8-6-3 15,-16-2 2-15,-4-5-2 16,0-1 0-16,-12 1-4 0,0 7-5 16,0-2 4-16,0-1 4 15,0 1 1-15,-12-4 0 16,-24-4 4-16,-12-8 0 15,-7 3 7-15,-9 3 7 16,-15-3-7-16,-17 5 6 16,-7 10-3-16,-12 3 13 15,7 9-11-15,-7 9 1 16,12 15-16-16,11 11-1 16,17 16-2-16,-5 0-13 15,25 33-86-15,43-3-118 16,8 5-479-16</inkml:trace>
  <inkml:trace contextRef="#ctx0" brushRef="#br0" timeOffset="84881.98">6431 14347 439 0,'0'0'141'16,"0"0"-130"-16,0 0 41 16,0 0 35-16,0 0 23 15,0 0-46-15,0-36-32 16,0 34 5-16,0 2 9 0,0 0-2 15,0 0-3-15,0-3-4 16,0 3-5-16,0-5-2 16,0 4-6-16,0-7-7 15,0 3-7-15,0-3-4 16,-16 1 4-16,-8 5-1 16,0 0-7-16,-19-8 0 15,7 7-1-15,-20 3-1 16,-7 0 0-16,-17 0-1 15,1 0 0-15,-5 0 0 16,5 23-3-16,-5 5 4 16,1 4-1-16,-9 4 0 0,13 10 1 15,-16 5 0-15,15 9-1 16,-3 5 1-16,15 6-1 16,9-1 0-16,-1 4 1 15,16 6 0-15,8 5 1 16,-3 4 1-16,7 3 0 15,-4-2 1-15,0 3 1 16,13-7-3-16,11-6 0 16,12 0-1-16,0-10 1 15,23 2-1-15,49 4 2 16,35-2-4-16,9-9 2 16,11-7 0-16,12-17-2 15,12-9 2-15,-8-18-1 16,16-7 1-16,4-7 0 0,-8 0 1 15,-16 0 2-15,-8-20 4 16,-28-20-6-16,-11-4 3 16,-9-14 2-16,-15-2-2 15,-9-3 3-15,1-17-6 16,-12-7 9-16,7-19 11 16,-19-18-8-16,8-9-7 15,-17-1 1-15,-7 6 3 16,-16 13 0-16,-4 18 9 15,0 8-2-15,-24 7 29 16,-47 1-6-16,-13 9-19 16,-31 6-13-16,-12 15-7 15,-12 16 1-15,-16 23-2 16,-40 12-1-16,-7 10-54 0,110 22-133 16,21 2-237-16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4:42:49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16922 4921 441 0,'0'0'61'0,"0"0"-17"0,0 0 34 16,0 0 4-16,0 0-4 16,-60-12 5-16,60 12 0 15,-8-5-11-15,4 5-14 16,-8 0-16-16,0 0-9 16,-19 0-13-16,7 0-15 0,-8 0-3 15,-8 0-2-15,8 0 1 16,9 0-1-16,-1 0 0 15,24 0 1 1,0 0 1-16,0 0 5 0,0 0 8 16,0 0 0-16,0 0 1 15,59-6 18-15,92-17-23 16,84-8-4-16,87-3 9 16,51 0-16-16,29 0 3 15,3 12-1-15,0 7-2 16,-55 6 5-16,-56 1-2 15,-60 7-1-15,-63-4 6 16,-51 5-7-16,-53-3-1 16,-27 3 2-16,-20 0-1 15,-16 0-1-15,-4 0-1 16,0 0 0-16,0 0-1 0,0 0-1 16,0 0-3-16,8 0 0 15,8 0 1-15,3 3-49 16,-19-3-52-16,0 0-162 15,0 0-453-15</inkml:trace>
  <inkml:trace contextRef="#ctx0" brushRef="#br0" timeOffset="6081.82">7257 5769 258 0,'0'0'64'0,"0"0"-5"15,0 0 26-15,0 0 15 16,0 0-5-16,0 0 3 15,-15-20-24-15,15 20 0 16,0-1-14-16,-8 1-14 16,8 0-8-16,0 0-16 15,-4-5-6-15,4 5-4 16,-8 0-8-16,8 0-3 16,0 0 0-16,-12-3 0 15,-12 2 0-15,0-3 6 16,4 0 5-16,4 2-6 15,4 2-2-15,12-3 6 16,0-2 4-16,0 5-4 0,0-4-4 16,0 4 9-16,48-15 9 15,83-7-20-15,56-3 0 16,43-6 2-16,29 0-5 16,-5 2 0-16,-19 3 0 15,-17-1-1-15,-43 7 2 16,-44 3-2-16,-24 8 0 15,-51 4 1-15,-32 1 0 16,-24 4-1-16,0 0-3 16,0 0-3-16,0 0-10 15,0 0-17-15,0 0-12 16,-12 18-56-16,-36 9-68 0,16-15-62 16,-7-1-108-1</inkml:trace>
  <inkml:trace contextRef="#ctx0" brushRef="#br0" timeOffset="6379.95">6880 5927 476 0,'0'0'184'0,"0"0"-160"15,0 0 34 1,0 0 25-16,0 0 5 0,0 0-45 16,342-158-24-16,-191 120 10 15,35 6 3-15,1 8-6 16,-12-2-15-16,0 13-11 16,-24 1 0-16,-12 8-6 15,-20 4-5-15,-15 0-56 16,-13 0-80-16,-91 0-98 15,0 0-217-15</inkml:trace>
  <inkml:trace contextRef="#ctx0" brushRef="#br0" timeOffset="6570.87">7067 5970 571 0,'0'0'83'15,"0"0"16"-15,0 0-69 16,389-89-26-16,-158 50-2 16,23 1-2-16,-16 11-2 15,-39 7-4-15,-72 12-17 16,-127 8-83-16,0 0-275 0</inkml:trace>
  <inkml:trace contextRef="#ctx0" brushRef="#br0" timeOffset="6711.26">7710 6035 355 0,'0'0'432'0,"0"0"-432"15,0 0-5-15,453-2 0 16,-254-24-40-16,-127 13-126 16,-29-3-300-16</inkml:trace>
  <inkml:trace contextRef="#ctx0" brushRef="#br0" timeOffset="8382.41">16481 5008 279 0,'0'0'74'0,"0"0"-72"16,0 0 19-16,0 0 46 16,0 0 16-16,0 0-7 15,0 0-23-15,24-14-4 16,-24 14 4-16,0 0-12 15,0 0-24-15,0 0-12 16,0 0 1-16,0 0 7 16,0 0 14-16,0 0-1 0,0 0 5 15,0 0 3 1,11 0-2-16,21-3-8 0,16-5-6 16,43 2-10-16,29-9-3 15,42-4-3-15,45-3-2 16,20-5 0-16,27 4-2 15,4-7-1-15,-11 4 3 16,-17 4 0-16,-31 7 1 16,-36 2 3-16,-36 7-1 15,-36 3-3-15,-31 3 1 16,-36 0-1-16,-24 0-1 16,0 0-3-16,0 0 0 15,0 13-4-15,-24 16 3 16,-36 0 5-16,-19 5 0 15,-17 3 1-15,-31 5-1 16,-24-5 0-16,-24-1-13 0,-19-7-28 16,3-6 1-16,-4-3 16 15,20-10 2-15,36-8 3 16,40-2 12-16,31 0 7 16,45 0 1-16,15 0-1 15,8 0 17-15,0 0 31 16,55-15 21-16,60-11-59 15,52-2-5-15,52-4 2 16,39-2-7-16,32-2 0 16,12 8 0-16,-20 2 3 0,-35 12-2 15,-64 0 8 1,-52 8-6-16,-52-2-3 0,-31 7 0 16,-24 1-1-16,-12 0-8 15,-12 0-18-15,0 0-15 16,-48 0-33-1,-47 15-39-15,27-6-145 0,-3-1-215 16</inkml:trace>
  <inkml:trace contextRef="#ctx0" brushRef="#br0" timeOffset="8631.44">17657 5045 225 0,'0'0'415'15,"0"0"-372"-15,0 0-31 0,0 0 30 16,350-102 28-16,-187 85-29 16,11 5-28-16,1 0-9 15,-20 2-4-15,-8 3-27 16,-20 3-61-16,-39 3-34 15,-80 1-51-15,-8 0-35 0</inkml:trace>
  <inkml:trace contextRef="#ctx0" brushRef="#br0" timeOffset="8834.31">17319 5068 672 0,'0'0'183'16,"0"0"-170"-16,0 0-7 16,453-82 4-16,-218 56 4 15,-5-2-10-15,-31 10 1 16,-44 2-5-16,-60 3-27 0,-95 13-191 16,0-4-166-1</inkml:trace>
  <inkml:trace contextRef="#ctx0" brushRef="#br0" timeOffset="14850.59">13882 7258 176 0,'0'0'41'16,"0"0"11"-16,0 0-17 0,0 0 13 16,0 0 8-16,0 0-15 15,0-11-24-15,0 3 6 16,12 1-9-16,-4 2-14 16,-8-1-5-16,0 3-88 15,0 3-120-15</inkml:trace>
  <inkml:trace contextRef="#ctx0" brushRef="#br0" timeOffset="14958.03">13882 7258 56 0,'12'-40'8'0,"-12"40"-8"0</inkml:trace>
  <inkml:trace contextRef="#ctx0" brushRef="#br0" timeOffset="16169.46">14045 7128 215 0,'0'0'100'0,"0"0"-84"15,0 0 57 1,0 0 1-16,0 0-7 0,0 0-13 16,0 0-8-16,0 0-1 15,0 0 1-15,0 0-13 16,0 0-5-16,0 0-7 15,0 0 0-15,0 0-5 16,0 0-8-16,0 0 5 16,0 0 12-16,0 0 1 15,0 0-2-15,0 0-6 16,0 0 2-16,0-1-8 16,0-7-6-16,0 3-3 15,0-5-1-15,-4 3-2 16,-16-3 0-16,-4 5 0 0,0 0-2 15,0 0 2 1,1 1 0-16,3 1-1 0,-4 3 1 16,-4-2-1-16,4 2 0 15,-8 0-3-15,9 0 1 16,-1 0 0-16,0 0-1 16,12 0 2-16,-8 0-1 15,4 0 0-15,-8 9 1 16,4 4 1-16,5-4 1 15,-17 7-1-15,20 1 1 0,-12 1-1 16,4 4 0 0,4-2 1-16,4 1-1 0,0 1 1 15,4 0-1-15,4 4 1 16,4-1 0-16,0-2 0 16,0 2-1-16,0-4-1 15,0 5 1-15,0-1 0 16,36 1 1-16,0-1 0 15,12-3 0-15,7 0 1 16,-3 2 1-16,4-2-2 16,-1 1 0-16,-15 0 2 15,4-4-1-15,-9-2 0 16,1-6-1-16,-4-4-1 16,-8-1 0-16,4-1 0 15,3-2-2-15,17-2 3 0,0-1 1 16,11 0-1-1,21 0 0-15,-9 0 0 16,-3 0 8-16,4-9-8 0,-29-4 3 16,-7 3 2-16,-12 4 0 15,0 1 0-15,-4-4 2 16,7-4 5-16,5 1-6 16,-4-3-5-16,-4 1-1 15,-4 0 0-15,4 2-1 16,-13-1 1-16,1-3 3 15,-12-2 2-15,0-6 13 16,0 1 9-16,0-10-2 16,-12 5 2-16,-11-1 1 15,-13 4-5-15,-8-1-14 16,4 4-6-16,-3 7 2 0,-5-2 2 16,-8 8 1-1,-15 7-5-15,-1-2 0 0,-11 4-3 16,-9 0-1-16,9 0 0 15,15 0-1-15,13 0-3 16,27 0-19-16,8 0-23 16,4 0-37-16,16 0-90 15,-8 0-113-15</inkml:trace>
  <inkml:trace contextRef="#ctx0" brushRef="#br0" timeOffset="28554.83">17844 7882 47 0,'0'0'92'0,"0"0"-21"15,0 0 33-15,0 0 10 16,0 0 5-16,0 0-2 16,55-11-12-16,-55 11-17 0,0 0 3 15,0-3-25 1,0-2-18-16,0 4-23 0,0 1-3 16,0 0-5-16,0 0 8 15,0-4 4-15,0-5 0 16,0-8 2-16,0 2 4 15,4-4-12-15,8 2-2 16,-4 2 4-16,-4 6-2 16,-4 1-6-16,0 8-7 15,0 0 3-15,0 0 0 16,0 0-13-16,0 0-3 16,0 30-9-16,-28 25-1 15,-39 16 12-15,11 7 1 16,-3 0 1-16,-1-2-1 0,12 13 0 15,-11-11-2 1,15-6-24-16,-4-7-51 0,36-23 19 16,12-15-49-16,0-14-33 15,0-13-135-15,0 0-121 16</inkml:trace>
  <inkml:trace contextRef="#ctx0" brushRef="#br0" timeOffset="28904.57">17252 8076 400 0,'0'0'40'0,"0"0"-31"0,0 0 74 16,0 0 48-16,0 0 22 15,0 0-25-15,-48-123-26 16,48 123-14-16,0 0-29 16,0 0-29-16,0 0-17 15,0 0-8-15,36 0-5 16,19 14 0-16,29 12 3 16,19 14-2-16,16-4 0 0,8 11 2 15,13 3-1-15,-1-7-2 16,0-4-3-16,-12-10 1 15,-20-7-41-15,-27-12-63 16,-21-2-48-16,-59-8-66 16,0 0-145-16</inkml:trace>
  <inkml:trace contextRef="#ctx0" brushRef="#br0" timeOffset="29190.77">17156 8277 508 0,'0'0'279'16,"0"0"-237"-16,0 0 39 16,0 0-5-16,0 0 5 15,0 0-24-15,-36-49-35 16,120 43-11-16,19 1-3 15,5-6 5-15,3 5-2 16,-16 6-4-16,-15 0-7 16,-9 0 0-16,-11 0-12 15,7 0-108-15,-55 0-171 16,0-6-141-16</inkml:trace>
  <inkml:trace contextRef="#ctx0" brushRef="#br0" timeOffset="29578.98">19290 7876 515 0,'0'0'173'0,"0"0"-71"16,0 0 54 0,0 0-50-16,0 0-35 0,0 0-33 15,0 0-14-15,20 0 17 16,8 0-10-16,4 0-17 15,15 0 0-15,13-3 0 16,-4-2-4-16,-5 0-6 16,-7 4-4-16,4 1-2 15,-17 0-37-15,-15 0-55 16,-16 9-107-16,0 2-149 16,-4-1-111-16</inkml:trace>
  <inkml:trace contextRef="#ctx0" brushRef="#br0" timeOffset="29749.32">19314 8180 388 0,'0'0'456'0,"0"0"-434"0,0 0 19 16,0 0 25-16,346-13-46 16,-311 12-11-16,-11-7-7 15,-20 1-1-15,4 2-1 16,-8-4-42-16,0 6-157 15,0-4-333-15</inkml:trace>
  <inkml:trace contextRef="#ctx0" brushRef="#br0" timeOffset="30287.06">20502 7725 750 0,'0'0'123'0,"0"0"-14"16,0 0-3-1,0 0-42-15,0 0-4 0,0 0-31 16,0-14-14-16,0 14-4 16,0 10-11-16,0 21-10 15,0 5 8-15,0 2 2 16,0-10 4-16,0 0-2 16,32-5-2-16,20-6-6 15,3-8-1-15,5-7 7 16,-12-2 4-16,-13 0 4 0,-23 0 2 15,-4 0-9 1,-8-6 3-16,0-19 4 0,0-6-8 16,-12-1-7-1,-20 2 7-15,5 7 10 0,-5-5 4 16,-4 8 15-16,4 0-9 16,4 8-12-16,9 4-4 15,19 7-2-15,0 1-2 16,0 0-3-16,0 0-11 15,-12 0-53-15,8 0-36 16,-8 18-77-16,0-8-8 16,4-7-169-16</inkml:trace>
  <inkml:trace contextRef="#ctx0" brushRef="#br0" timeOffset="30636.94">21444 8004 522 0,'0'0'311'0,"0"0"-285"16,0 0 38-16,0 0-15 15,0 0 1-15,0 0-26 0,40 60 0 16,-40-46 7 0,0 6-10-16,0-3-3 0,0 5 1 15,-28-2 17-15,-16-10-10 16,8 3-9-16,5-9-13 16,7 0-4-16,0 2-1 15,8-6-21-15,-4 0-46 16,4 0-96-16,16 0-106 15,-8-6-348-15</inkml:trace>
  <inkml:trace contextRef="#ctx0" brushRef="#br0" timeOffset="30922.69">21424 7564 424 0,'0'0'328'0,"0"0"-231"0,0 0 92 15,0 0-72-15,0 0-40 16,0 0-37-16,0 0-21 16,32-39-19-16,-16 39 1 15,16 17 8-15,-9 17 4 16,1 9 1-16,0 8-11 15,0-3-2-15,8 0 4 16,-16-6-1-16,7-1-4 16,1 0-1-16,-4-9-53 0,-16-31-122 15,4-1-303-15</inkml:trace>
  <inkml:trace contextRef="#ctx0" brushRef="#br0" timeOffset="31221.36">22557 7943 600 0,'0'0'277'16,"0"0"-217"-16,0 0 60 0,0 0-41 15,0 0-31 1,0 0-46-16,55 22 2 0,-31 18-1 15,-12 2 16 1,8 4-12-16,-20-2-5 0,0-6 0 16,0-2 0-16,0-4 1 15,0-6-3-15,0-7 0 16,-32-3-12-16,-4-12-44 16,-7-4-67-16,27 0-114 15,4-14-285-15</inkml:trace>
  <inkml:trace contextRef="#ctx0" brushRef="#br0" timeOffset="31749.27">22648 7483 451 0,'0'0'361'16,"0"0"-322"-16,0 0 107 15,0 0-85-15,0 0 12 16,0 0-33-16,278-102-17 15,-194 102-7-15,-5 0 6 0,-7 33-10 16,-5 15-11-16,-27 12-1 16,-16 5-5-16,-24 3 5 15,0-5-1-15,0-6 2 16,-60-6-3-16,1-14-14 16,-13-8-14-16,12-12 13 15,5-10 12-15,31-7 5 16,4 0 7-16,20 0 11 15,0 0 13-15,0 0 20 16,32-17 21-16,27-2-28 0,9 2-5 16,4 8-21-16,7 4-18 15,-19 5 6-15,-13 0-3 16,-11 0-1-16,-12 0-2 16,0 0-3-16,-12 0-2 15,12 0-52-15,7 0-74 16,-31 2-76-16,12-2-245 15</inkml:trace>
  <inkml:trace contextRef="#ctx0" brushRef="#br0" timeOffset="31975.99">24059 7882 713 0,'0'0'328'16,"0"0"-312"-16,0 0 37 0,0 0-2 15,0 0-8-15,0 0-41 16,79 54-2-16,-79-25 0 16,0 7 12-16,0 1-1 15,-8 1-6-15,-28-2-5 16,-11-11 0-16,11-4-2 16,-8 1-10-16,-3-8-6 15,31-14-64-15,-16 0-238 16</inkml:trace>
  <inkml:trace contextRef="#ctx0" brushRef="#br0" timeOffset="33033.3">20339 9256 476 0,'0'0'143'0,"0"0"-91"16,0 0 64-16,0 0-17 15,0 0-13-15,0 0-6 16,0 2-34-16,0-2 11 16,0 0-15-16,44-2-29 15,20-5-13-15,23 7 2 16,12 0-2-16,1 0 2 15,-13 0-3-15,-11 12 1 16,-29 14-3-16,-23-2 1 0,-20 8-3 16,-4 3-3-16,0-1 8 15,-12 6 2-15,-28-9-2 16,-3-6-4 0,19-2-4-16,0-6 7 0,4 0 1 15,20-5 0-15,0 5-1 16,0 5 0-16,0-1-7 15,44 6-29-15,4 5-29 16,-1-8 37-16,-15 5 26 16,-4-8-9-16,-20-3 5 15,4-6 1-15,-12 0-5 16,0 2 9-16,0 3 3 16,-56 0-5-16,-4-5-15 0,-11 1 15 15,11-4-2 1,5 0-17-16,-5-1-27 0,12-3 2 15,17-5-11-15,19 0-9 16,12 0-33-16,0-8-49 16,24-11-170-16</inkml:trace>
  <inkml:trace contextRef="#ctx0" brushRef="#br0" timeOffset="33312.8">21670 9531 719 0,'0'0'73'0,"0"0"7"16,0 0 37-16,0 0-10 15,0 0-28-15,0 0-33 16,20 0-19-16,-20 0-3 15,0 0-9-15,0 0-13 16,0 0-2-16,4 0-5 16,20 0-22-16,20 0-60 15,-24 0-138-15,8 0-318 16</inkml:trace>
  <inkml:trace contextRef="#ctx0" brushRef="#br0" timeOffset="33608.25">21670 9531 369 0</inkml:trace>
  <inkml:trace contextRef="#ctx0" brushRef="#br0" timeOffset="33796.42">21670 9531 369 0,'-119'133'305'0,"119"-133"-268"16,0 3 4-16,0 0-5 0,0 4-11 0,0 3-10 0,0 4-11 15,0 5 28-15,0 10 14 16,0 0-12-16,0 2-11 16,0 1 12-16,0-2-23 15,0-3-8-15,0-5-3 16,-32 0 2-16,-19-5 41 0,3-2-20 15,4-4-20-15,25-5-4 16,15-6-11-16,4 0-34 16,0 0-96-16,15-24-95 15,17-1-402-15</inkml:trace>
  <inkml:trace contextRef="#ctx0" brushRef="#br0" timeOffset="34174.31">22497 9590 776 0,'0'0'255'0,"0"0"-192"0,0 0 26 16,0 0-8-16,0 0-1 15,0 0-44-15,0 0-25 16,187-35-8-16,-128 33-3 15,9-5-2-15,3 0-10 16,9-1-60-16,-1-6-34 16,-7 5-49-16,-12 3-80 15,-17 4 9-15,-7 2 46 16,-20 0 28-16,-4 0 26 16,8 0 126-16,-8 0 148 15,0 0 36-15,-12 0-20 0,11 0-25 16,-11 0 12-16,0 0-49 15,12 0-23-15,0 0-33 16,24 0-31-16,8 0-15 16,15-7-17-16,-35-3-117 15,8-2-213-15</inkml:trace>
  <inkml:trace contextRef="#ctx0" brushRef="#br0" timeOffset="34367.18">24190 9406 774 0,'0'0'215'0,"0"0"-118"15,0 0 14 1,0 0-48-16,0 0-16 0,0 0-38 16,250-59-9-16,-202 50-4 15,15 0-42-15,17 1-111 16,-56 5-177-16,0-1-140 15</inkml:trace>
  <inkml:trace contextRef="#ctx0" brushRef="#br0" timeOffset="35352.42">24734 9341 378 0,'0'0'328'16,"0"0"-309"-16,0 0-8 15,0 0-3-15,0 0-4 16,0 0 4-16,12 135 4 15,-12-86 19-15,0 3 36 16,-48 8-6-16,-11 1-20 16,-17-3-22-16,1-11-10 0,-17-9-5 15,13-19-4 1,19-7 1-16,5-12 0 0,19 0 3 16,8-7 11-16,16-32 20 15,12-12 17-15,0-4-19 16,0 8-8-16,16 15 12 15,28 14-5-15,-8 8-14 16,7 10 3-16,17 0-12 16,4 0-4-16,23 6-3 15,8 20-2-15,1 6 0 16,7-13 0-16,0-5 0 0,5-6 0 16,-13-8 0-16,-16 0-4 15,-19 0-4-15,-36-17-9 16,-16-17 12-1,-8-14 1-15,0-9 4 0,-36-5 7 16,-20-6 34-16,9 5-6 16,15 8-11-16,4 14-6 15,8 17-12-15,8 11-5 16,12 13 1-16,-12 0-2 16,-15 5-6-16,-17 33-74 15,20-16-157-15,-8-5-415 16</inkml:trace>
  <inkml:trace contextRef="#ctx0" brushRef="#br0" timeOffset="45396.32">3208 10297 453 0,'0'0'165'0,"0"0"-123"0,0 0 52 16,0 0 33-16,0 0-28 15,0 0-23-15,-8-54-16 16,4 51-5-16,4-2-2 16,0-2-21-16,0-3-4 15,0 3 1-15,0-3-1 16,0 1-5-16,0 3-7 15,0 0-5-15,0 3-2 0,0 1 0 16,0 2 1-16,0 0 2 16,0 0-2-16,0 0-10 15,0 0-2-15,0 0-5 16,0 5-5-16,0 26 0 16,0 5 8-16,0 3 4 15,0 1 0-15,0 2 1 16,0-2 0-16,0 5-1 15,-12 6 0-15,-8-4 0 16,-3 2 1-16,-1-6-1 16,12-6 0-16,12-6 0 15,-12-7 0-15,12-10 0 16,0-6 0-16,0-8 1 16,0 0-1-16,0 0 1 0,0 0-1 15,0 0-1 1,48 0-13-16,31 0 14 0,16 0 10 15,33 0 7 1,3 0-12-16,-8 0-4 0,-16 0-1 16,-23 0 1-16,-17 0 1 15,-31 0-1-15,0 0 1 16,-12 0 0-16,-12 0-1 16,7 0 0-16,-3 0 0 15,8 0 0-15,20 0-1 16,-8-12-2-16,23 2-1 15,-3-7-43-15,-44 10-125 0,-12-2-226 16</inkml:trace>
  <inkml:trace contextRef="#ctx0" brushRef="#br0" timeOffset="45767.71">4901 10551 688 0,'0'0'122'0,"0"0"-65"15,0 0 101-15,0 0-43 16,0 0-52-16,0 0-10 16,0 0 4-16,36-9-5 15,-16 5-28-15,-8 0-11 16,15 2-4-16,5-5 10 16,16-3-2-16,7 1-6 15,5-4-10-15,12 4-1 16,11-1-2-16,-15 3-59 15,-21 7-76-15,-47 0-85 0,0 0-280 16</inkml:trace>
  <inkml:trace contextRef="#ctx0" brushRef="#br0" timeOffset="45941.25">4961 10740 798 0,'0'0'266'0,"0"0"-247"0,0 0 33 16,0 0 16-16,0 0-8 16,345-52-27-16,-309 39-27 15,0 4-6-15,-24 1-5 16,-12 6-87-16,0-5-247 0</inkml:trace>
  <inkml:trace contextRef="#ctx0" brushRef="#br0" timeOffset="46697.04">6884 9761 324 0,'0'0'118'0,"0"0"-68"15,0 0 141-15,0 0-1 16,0 0-27-16,0 0-82 16,0 0-37-16,-107-12-16 15,15 29-11-15,-3 7 7 16,-20 6 7-16,19-2-1 0,5-5-9 16,31-5 6-1,28 1-4-15,21-2-15 0,11 7-8 16,0 1-5-16,31 1-2 15,29-4-6-15,7 3 4 16,5 1 5-16,0-4 4 16,11 2 6-16,-15 3 4 15,-21-4-5-15,-3 5-2 16,-32-5-3-16,-12 6-5 16,0 2-7-16,0-3 4 15,-44-2 8-15,-4 1 11 16,-7-12-5-16,19 4-1 15,8-2-3-15,-4 2 1 0,32 0-3 16,0-2 0 0,0 3-3-16,0 6-3 0,60-1-8 15,8 6 4-15,-9 5 10 16,1-3 1-16,-16 9 4 16,-21 6 0-16,1 10-5 15,-12 6-6-15,0 5-4 16,0-4 10-16,0-5 9 15,8-6-2-15,4-9-1 16,11-3-2-16,1-8-4 16,32-8-2-16,3-4-3 15,21-13 5-15,15-9-8 16,20 0-37-16,-79 0-148 16,-1-13-489-16</inkml:trace>
  <inkml:trace contextRef="#ctx0" brushRef="#br0" timeOffset="48950.11">923 4783 208 0,'0'0'54'15,"0"0"-40"-15,0 0 41 16,0 0 37-16,0 0 10 15,0 0-18-15,0 0-12 0,-242 89 1 16,238-86-18 0,4-3-13-16,0 0 2 0,0 0 7 15,28 0 23-15,27 0-15 16,37-4-16-16,-5-14 16 16,36-1-10-16,8 5-23 15,9-6-8-15,-1 1 4 16,-32 7-1-16,-40 2-11 15,-31 3-5-15,-24 3 0 16,-12 4 2-16,0 0-3 16,0 0-4-16,0 0-1 15,0 0-46-15,0 0-131 0,-24 0-42 16,0 0-240 0</inkml:trace>
  <inkml:trace contextRef="#ctx0" brushRef="#br0" timeOffset="49177.31">1531 4633 601 0,'0'0'212'0,"0"0"-190"15,0 0 79-15,0 0-22 16,0 0-10-16,0 0-36 16,151-10-12-16,-67 20-1 15,-5 24 0-15,1 17-17 16,-41 7-3-16,-7 10 0 15,-32 5 0-15,0 4 3 0,0 5 5 16,-12-5-2 0,-20-9-6-16,9-3-4 15,23-17-116-15,0-42-95 0,0-6-122 16</inkml:trace>
  <inkml:trace contextRef="#ctx0" brushRef="#br0" timeOffset="55576.84">8060 10230 235 0,'0'0'155'15,"0"0"-125"-15,0 0 21 16,0 0 37-16,0 0-7 16,0 0-23-1,0 0-8-15,0 0 1 0,0-6 14 16,0 6 1-16,0 0-9 15,0 0-10-15,0 0-6 16,0-4-8-16,0 4-1 16,0-2-5-16,0 2 11 0,0 0-6 15,0-3-10-15,0-5-3 16,0 2-1-16,0-3-4 16,0 1-6-16,0-1-1 15,0-6-5-15,0 6 4 16,12-1-2-1,-12 2 2-15,0-1 2 0,12 0 6 16,-12-2-2-16,0 2 3 16,0-4-2-16,0 4-4 15,0 0 0-15,0 1-4 16,0 3-1-16,0-2-1 16,0 5-1-16,0-6 1 15,0 1 5-15,-12 5 6 16,-12-5-6-16,0 7-5 0,5 0-3 15,-5 0 0 1,-4 0-4-16,-16 0 0 0,-4 4 0 16,-7 18-1-1,-5 7 0-15,1 5 4 0,3 5 0 16,16-1-1-16,8 2 1 16,9-2-1-16,11 3 2 15,0-4-1-15,12 5-1 16,0-1 1-16,0-1 0 15,0-2 1-15,0-12-1 16,24 3 0-16,-1-10-1 16,1-5 0-16,0-8-3 15,-4-3-2-15,-4-1-10 16,8 3 16-16,8-5 1 0,15 0 5 16,9 0 3-16,-4 0-3 15,3 0 3-15,1-10-2 16,-20-7-1-16,11 3-2 15,-11-3 0-15,8-5-2 16,3 3 3-16,1-6-2 16,0-3 1-16,-5-4-1 15,-3 1 2-15,-8 2-2 16,-8 2 1-16,-12 2 1 0,0 6-4 16,-12 4 1-1,0-2-2-15,0 2 1 0,0 0-2 16,0 2 2-1,0-5 0-15,0 1 10 0,0 1 7 16,0-1-2 0,0 3-7-16,0 0-6 0,0 10 0 15,0-7-2-15,0 3-8 16,-12-1 8-16,0 4 3 16,0-1-2-16,12 3 3 15,0 3 0-15,0 0-3 16,0 0-1-16,0 0 0 15,0 0-2-15,0 0-2 16,0 0-3-16,0 0-4 16,-8 0 1-16,8 22 0 15,0 2 10-15,0 3 0 16,0 2 1-16,0 2 0 0,0 0 0 16,8 1-2-16,16-1 0 15,12 0 0-15,-13-5 1 16,9 2 1-16,4-1-1 15,-8-8 4-15,4 0-4 16,-9-4-1-16,9-2 0 16,-8 0 1-16,4 0-1 15,-4-11 1-15,-4 7 4 16,-9-6-1-16,1 2 2 16,-12-3 0-16,0 0-1 15,0 3-1-15,0-5 2 16,0 0 0-16,0 0 0 0,12 0-1 15,-12 0 2 1,0 0 1-16,0 0-2 0,0 0 0 16,0 0-2-1,0 0-3-15,24-7-40 0,-24-5-142 16,8 3-568-16</inkml:trace>
  <inkml:trace contextRef="#ctx0" brushRef="#br0" timeOffset="58982.94">9332 10481 22 0,'0'0'214'15,"0"0"-191"-15,0 0-5 16,0 0 21-16,0 0 1 16,0 0 28-16,0 0 10 15,119 25-17-15,-99-8 3 16,-8-6-5-16,12 2 6 0,-24 1-21 15,12 3-18-15,-12 5-10 16,0 7-4-16,0 8-4 16,0-1 16-16,-24 7 21 15,-8-6-1-15,-4-2-14 16,8-10-15-16,8-13-4 16,9-2-2-16,11-10-9 15,0 0-26-15,0 0-212 16</inkml:trace>
  <inkml:trace contextRef="#ctx0" brushRef="#br0" timeOffset="63181.52">10754 10280 459 0,'0'0'92'16,"0"0"10"-16,0 0 29 15,0 0-3-15,0 0-44 16,0 0-22-16,12-22-13 16,-12 21-21-16,0 1-10 0,0 0-8 15,0 0-4-15,0-5-4 16,0 5 3-16,0-3 13 15,0 1 9-15,0-5-15 16,-24 2-10-16,-11-2-2 16,-9-1 0-16,-8 6-3 15,-15 2-1-15,19 0-1 16,-8 0 1-16,9 0 1 16,-9 12-1-16,8 20-1 15,9 3 0-15,-5 2 0 16,20 5 5-16,24 5 0 15,0 2-4-15,0-8 4 16,0 2-3-16,0-4 2 16,0-8-6-16,12-6-3 15,24-5-3-15,0-3-3 0,-1-11-4 16,9-3 19 0,-8-3 1-16,23 0 0 0,-11 0 1 15,8-13-2-15,-20-13 2 16,11 2 0-16,-15 2-1 15,8-7-4-15,-8 1 4 16,3-2 2-16,-3-4 0 16,-16-4 0-16,4 4 5 15,-8-3 17-15,-12 3-11 16,0 6-8-16,0-2 6 16,0 9 7-16,0 9-5 0,0 4 11 15,0 6-6-15,0 2-5 16,0 0 0-16,0 0-4 15,0-4 0-15,0 4-2 16,0 0 3-16,0 0 0 16,0 0-3-16,0 0-7 15,0 0-2-15,0 28-5 16,0 18-10-16,0 8 9 16,12 2 7-16,0 1-1 15,4-7 1-15,3-1-9 16,5-17 7-16,8-13 1 15,-4-15-6-15,4-4-12 16,-16 0-3-16,-5 0 14 16,1 0 2-16,-4 0-31 0,16 0-50 15,-24 0-87-15,0-1-234 16</inkml:trace>
  <inkml:trace contextRef="#ctx0" brushRef="#br0" timeOffset="64217.18">11199 9991 78 0,'0'0'243'0,"0"0"-170"15,0 0 70-15,0 0-9 16,0 0-32-16,0 0 25 16,0 0-30-16,-51-137 8 15,51 112-32-15,0 3-17 16,0 3-27-16,0 1-6 0,0 6 4 16,0 10-3-16,0-2-4 15,0 4-2 1,0 0-5-16,0 0-8 0,0 0-5 15,0 0-5-15,0 26-8 16,0 25-9-16,16 14 20 16,16 15-1-16,-5 5 3 15,5 2 3-15,4 2-1 16,8-12-2-16,-9-9 0 16,1-12 0-16,-12-14-16 15,-12-14-37-15,0-11 14 16,0-13 12-16,-12-4 11 15,0 0 5-15,0 0 11 0,0 0 3 16,0 0 20 0,0-4-3-16,0-15-11 15,0-7-5-15,0-2 3 0,0-8 8 16,0 2-7-16,0-7-6 16,0-1 4-16,0 3-6 15,0 1 3-15,0 10 6 16,12 3 12-16,8 5-10 15,3 10-6-15,1-3-5 16,12 4-1-16,0 9-10 16,19 0 6-16,-15 0 3 15,8 0 1-15,-4 0-6 16,-9 1-15-16,-3 21-6 16,-16 4 5-16,-8 2-9 0,-8 8 2 15,0 2 17 1,0 4 13-16,-32 1 2 0,-16 8-1 15,-11-8 0-15,-1 5 1 16,-19-7-1-16,11-9-1 16,-15-3 1-16,3-9 2 15,9-9-2-15,-1-3 1 16,17-8 2-16,19 0-4 16,20 0-6-16,16 0-52 15,0-10-222-15</inkml:trace>
  <inkml:trace contextRef="#ctx0" brushRef="#br0" timeOffset="65234.66">12443 10436 495 0,'0'0'193'0,"0"0"-158"16,0 0 82-16,0 0-7 0,0 0-30 15,0 0-21-15,0 0-5 16,0-32-12-16,0 32-9 15,0 0-10-15,0 0-11 16,0 0-12-16,0 4-9 16,0 24-3-16,0 10 10 15,0 6 2-15,-20-1 3 16,-3 1-2-16,-25-3 0 16,-12-3-1-16,-11-11-34 0,-21 1-43 15,57-28-92 1,-1 0-111-16</inkml:trace>
  <inkml:trace contextRef="#ctx0" brushRef="#br0" timeOffset="68387.28">13552 10380 164 0,'0'0'102'0,"0"0"-21"16,0 0 53-16,0 0-8 16,0 0-28-16,0 0-19 0,0 0-14 15,24-9-6-15,-24 9-14 16,0 0-7-16,0-3 10 16,0 3-5-16,0 0-16 15,0 0-7-15,0 0-1 16,0 0-11-16,0 0-7 15,0 0 0-15,0-5-1 16,0 3 2-16,12-8 3 16,-12 3 1-16,0-6-1 15,0 2 20-15,0-1 2 16,0-2-4-16,12 0-10 16,-12 3-10-16,0-1-1 0,12-2-2 15,-4 6 0-15,-8-3 0 16,0 5 2-16,0-5-2 15,0 5 1-15,0-3 9 16,0 1 10-16,-32 1 5 16,8-1-21-16,0 6-4 15,-20 2-1-15,-7 0-3 16,-17 0-2-16,1 0 1 16,-17 10 1-16,17 19-1 15,3 12 2-15,-4 2 0 16,37 11 1-16,19 1-1 15,12 1 2-15,0 2 0 16,0-7-2-16,12-3 2 0,31-9 0 16,-19-2 0-1,20-14 1-15,-8-3-1 0,-12-11-1 16,11-1 2-16,13-8 2 16,20 0 3-16,3 0-4 15,1-17 4-15,-5-15-4 16,-19-1 4-16,7-9-4 15,-19 4 1-15,-8 3 2 16,-4 2 0-16,-16-1 2 16,4 3 0-16,0-1 3 15,-12-4-3-15,0 2-6 16,0 3 0-16,0 5 2 0,0 7 15 16,0 6 13-1,0 8-3-15,0 5-8 0,0 0-14 16,0 0-3-16,0 0-2 15,0 0-4-15,0 0-5 16,0 22-3-16,0 25-1 16,0 17 12-16,0 5-1 15,12 14 2-15,23 1 3 16,-3-1-3-16,4-2 2 16,0-20-2-16,-12-13-27 15,11-14-17-15,-3-14 2 16,-4-3 11-16,8-12-13 15,7-5-36-15,-31 0-117 16,12 0-427-16</inkml:trace>
  <inkml:trace contextRef="#ctx0" brushRef="#br0" timeOffset="69155.42">15042 10441 258 0,'0'0'195'0,"0"0"-169"15,0 0 72-15,0 0 18 16,0 0-10-16,0 0-35 16,0 0 7-16,0-56-1 15,0 47-13-15,0 1 1 16,0-6-33-16,-32-1-1 16,-3 2 0-16,-9-1-25 15,-8 10 3-15,-3-4-6 16,7 5 0-16,-8 0 0 15,-3 3-1-15,-1 0 1 16,-7 0-2-16,7 0 2 0,-8 0-2 16,5 28-1-16,-17 13 0 15,13 15-1-15,-5 3 1 16,25 5 0 0,11-6 0-16,16 0 0 0,16-14 0 15,4-7-1-15,0-9-1 16,0-9-11-16,12-12-4 15,28 0-13-15,3-7 30 16,13 0 5-16,-4 0 0 16,-9-10-1-16,-7-18-4 15,8-6 0-15,-8-6 5 16,3-5-3-16,5-3 0 0,4 0 0 16,-13 7 1-1,1 7-3-15,-16 3 1 0,-8 4 2 16,-12 3 4-16,0 7 4 15,4 7 4-15,4 4 6 16,-8 6 9-16,12 0-2 16,-12 0-14-16,0 0-14 15,12 0-1-15,-12 4-11 16,12 26 3-16,0 20 4 16,7 5-1-16,9 5 6 15,4 0 0-15,4 1 1 16,0-3 0-16,11-7-1 15,9-10-41-15,-8-14-11 16,-1-20-47-16,-35-7-82 16,-12 0-254-16</inkml:trace>
  <inkml:trace contextRef="#ctx0" brushRef="#br0" timeOffset="70682.89">15451 10800 9 0,'0'0'235'16,"0"0"-217"-16,0 0 64 16,0 0 1-16,0 0-20 15,0 0 6-15,0 0-19 16,72 87-16-16,-60-59 16 16,-12-1 15-16,0 6 0 15,0-2-4-15,0 6-7 16,0-8-18-16,0-6-10 15,0 2-4-15,0-6-5 16,-32-2-3-16,4-2 21 0,-15-1-33 16,3-11-2-16,8-3-37 15,32 0-133-15,0 0-188 16</inkml:trace>
  <inkml:trace contextRef="#ctx0" brushRef="#br0" timeOffset="71424.35">16854 10441 279 0,'0'0'281'0,"0"0"-253"16,0 0 19-16,0 0 71 16,0 0 20-16,0 0-42 15,20-22-6-15,-20 22-22 16,0-5-16-16,0-1-6 15,0 0-7-15,0-5 9 16,-8 2-9-16,-20-2-18 16,-27-6-15-16,7 7-5 0,-20 5-1 15,-3 0-1-15,11 5-1 16,-7 0 0-16,7 0 0 16,5 37 0-16,-5 11-3 15,0 14 3-15,29 13 0 16,15 6 2-16,16-7-2 15,0-9 0-15,0-14-1 16,16-14-4-16,27-14-13 16,-7-8 3-16,0-13 17 15,7-2 5-15,-7 0 1 16,12-17 0-16,0-28-6 16,-5-7-2-16,-7-10 2 0,0 0-6 15,-4 3 6-15,-5-1-4 16,-7 4 3-16,-4 7 0 15,-8 9 1-15,-8 14 0 16,0 11 6-16,0 8 21 16,0 4 0-16,0 3 0 15,0 0-9-15,0 0-18 16,0 10-5-16,4 24-15 16,8 16 9-16,0 11 11 15,8 2 1-15,-8 6-1 16,12 4-1-16,-12-5-4 15,-1-8-34-15,1-4-39 16,0-18-5-16,20-8-31 16,8-15-65-16,-20-15-55 0,4 0-183 15</inkml:trace>
  <inkml:trace contextRef="#ctx0" brushRef="#br0" timeOffset="72046.03">17911 10467 626 0,'0'0'40'16,"0"0"6"-16,0 0 44 0,0 0 33 15,0 0-25 1,0 0-32-16,0 0 1 0,-24-85-32 15,-7 79-11-15,-5 6 1 16,0 0-5-16,-8 0 4 16,-15 0-10-16,-13 0-3 15,-11 32-1-15,3 15-6 16,-3 11 0-16,15 2 0 16,25 4-4-16,15-2 2 15,20-4-1-15,8-7 0 16,0-17-1-16,0-8-3 15,20-7-8-15,4-4 4 16,-9-5 7-16,-7-1-2 16,-8-6-12-16,12-3-18 0,-12 0-5 15,12 0 7-15,12-5 30 16,20-38 4-16,3-13-1 16,1-15 1-16,0-7 0 15,-12 12 1-15,-5 8-4 16,-15 17 3-16,-8 13 1 15,4 5 10-15,-8 9-1 16,4 4 7-16,-4 2-1 16,4 8-9-16,-8 0 7 15,0 0-1-15,0 0-15 16,0 0-2-16,0 0-6 0,12 32-5 16,-12 23-2-1,24 18-1-15,0 2 14 0,7 6 2 16,5-12 0-16,4-13-2 15,4-8-21-15,-1-19-8 16,-7-9-10-16,0-11-66 16,0-9-75-16,-24 0-115 15,-1 0-240-15</inkml:trace>
  <inkml:trace contextRef="#ctx0" brushRef="#br0" timeOffset="72593.39">18940 10481 661 0,'0'0'50'16,"0"0"-47"-16,0 0 85 15,0 0-2-15,0 0-55 16,0 0-2-16,-107-113 5 15,75 106 41-15,5 0 5 16,-5 1-15-16,-12 2-19 16,-16 0-10-16,-11 4-9 15,-9 0-21-15,-15 0-2 16,-8 28-4-16,-5 12-1 16,17 11-1-16,8 3 2 0,35 2 0 15,16-9 1-15,20-3-1 16,12-10 0-16,0-10-1 15,0-2-1-15,36-13-13 16,8-1 10-16,11-8 5 16,-7 0 0-16,-8 0-10 15,-8-35 10-15,15-12 6 16,-3-8 0-16,-8-1 0 16,-8 5 2-16,-5 10 0 15,-3 14 4-15,-8 13 2 16,0 10 12-16,0 4 4 15,-4 0-4-15,8 0-26 0,8 9 0 16,7 33-11-16,5 7 5 16,0 13-1-16,0 0 0 15,0-4 5-15,-13 0 1 16,1-12-55-16,-4-8-14 16,-8-8-21-16,-12-30-87 15,0 0-202-15</inkml:trace>
  <inkml:trace contextRef="#ctx0" brushRef="#br0" timeOffset="73164">19103 10893 504 0,'0'0'163'15,"0"0"-83"-15,0 0 65 16,0 0-94-16,0 0-10 16,0 0-12-16,36 48-17 0,-36-14 2 15,0 6 1 1,0 2-7-16,0-5-4 0,-4-6-2 15,-8-10 0-15,-8-8-2 16,8-13-111-16,1 0-285 16</inkml:trace>
  <inkml:trace contextRef="#ctx0" brushRef="#br0" timeOffset="78046.25">20629 10689 369 0,'0'0'80'16,"0"0"20"-16,0 0 10 0,0 0-8 15,0 0 0 1,0 0-33-16,0 0-16 0,12-12-1 16,-12 12 6-16,0 0-5 15,0 0-15-15,0 0-11 16,0 0-4-16,0 0-1 15,0 0 2-15,0-6 0 16,0-5 1-16,0 2-16 16,-12 1-6-16,-12 2 3 15,-31-2 4-15,-5 5 5 16,-19 3-2-16,-17 0-8 16,1 0-2-16,-4 0-3 15,11 25 0-15,1 21-1 16,23 10-1-16,21 11 0 15,19 6 0-15,12-5-3 16,12-14 0-16,0-4 3 16,24-10-2-16,31-8-2 15,5-13 0-15,7-4 0 16,-7-15 6-16,-8 0 2 0,-9 0-2 16,13-6-7-16,-16-22-11 15,3-11-1-15,-7-11 11 16,8-14 5-16,-20-5 3 15,0 4 4-15,-8 14 5 16,3 9 12-16,-15 25 8 16,-4 8 4-16,0 6-11 15,0 3-3-15,0 0 0 16,8 0-8-16,-8 0-11 16,24 21-5-16,8 21-10 15,8 11 15-15,7 7-1 16,-3 6 1-16,16-8 0 15,-17 2-1-15,-15-9-1 0,-16-5-28 16,-4-12-58 0,-8-12 0-16,0-15-15 0,0-7-66 15,0 0-254-15</inkml:trace>
  <inkml:trace contextRef="#ctx0" brushRef="#br0" timeOffset="78734.82">21142 10493 681 0,'0'0'93'0,"0"0"7"16,0 0 15-16,0 0-32 15,0 0 10-15,0 0-17 16,-20-125-18-16,20 125-4 16,0 0-15-16,0 0-18 15,0 0-21-15,0 12 0 16,0 39-12-16,0 24 8 0,0 14 4 15,24 13 4-15,20 1-1 16,-9-4-2 0,21-14-1-16,-16-12-2 0,3-14 1 15,-19-19-5-15,0-11-19 16,-16-16-11-16,-4-12-1 16,-4-1 7-16,0 0 7 15,0 0 19-15,0-1 4 16,0-32-1-16,0-6 1 15,0-12 4-15,0-1 0 16,0-10 1-16,12-6 5 16,32 5 4-16,3 4-14 15,13 16-3-15,23 12-17 16,-3 11 9-16,3 14 7 0,-3 6 4 16,-1 0 2-16,-3 0-1 15,-21 9-1-15,-11 22-1 16,-20 7-2-16,-24 12-5 15,0 2-7-15,-12 9 14 16,-67-3 2-16,-13-2-2 16,-15-8-6-16,4-5-17 15,-17-6-2-15,5-14 9 16,12-6 10-16,19-9 7 16,17-8 1-16,19 0-1 15,24 0 0-15,24 0-25 16,0-17-159-16,0-5-374 15</inkml:trace>
  <inkml:trace contextRef="#ctx0" brushRef="#br0" timeOffset="79433.38">22835 10800 379 0,'0'0'44'0,"0"0"44"15,0 0 21-15,0 0-12 16,0 0-25-16,0 0-5 16,0 0-4-16,24-103 15 15,-24 95 17-15,0 3-25 16,0-2 2-16,-24 5-26 0,-24 2-17 15,-12 0-3 1,-19 0-19-16,-4 27-7 0,-9 28-2 16,9 1 1-16,11 7-1 15,17-1 1-15,23-13 0 16,28-1-2-16,4-11-1 16,0-11 2-16,0-4-5 15,36-12 0-15,-1-6-3 16,13-4 1-16,0 0 9 15,-5-8-1-15,5-24-4 16,8-14-23-16,-21-10-4 16,1-3 10-16,-12 7 14 15,-12 13 4-15,-12 10 4 16,0 20 4-16,0 9 23 0,0 0-4 16,12 0 1-16,8 0-1 15,8 26-23-15,7 17 1 16,9 3-1-16,-8 7 7 15,8-4-3-15,-17-13-3 16,-7 2-1-16,-8-13-5 16,-12-8-21-16,0 0-43 15,0-12-53-15,-12-5-55 16,-12 0-162-16</inkml:trace>
  <inkml:trace contextRef="#ctx0" brushRef="#br0" timeOffset="79919.64">23161 10955 157 0,'0'0'591'15,"0"0"-563"-15,0 0 55 16,0 0 32-16,0 0-40 16,0 0-33-16,0 0-17 15,0 0-1-15,12 0 1 0,-1 0-10 16,25-2-9-1,20-1-4-15,15-6-2 0,25-5-7 16,7-1-79-16,0-4-86 16,-11-1-77-16,-76 11-54 15</inkml:trace>
  <inkml:trace contextRef="#ctx0" brushRef="#br0" timeOffset="80068.23">23908 10804 284 0,'0'0'193'0,"0"0"-30"15,0 0 27-15,0 0-70 0,0 0-48 16,0 0-29-16,107-18-15 16,-95 18-15-16,8 0-8 15,-8 0-5-15,0 0 0 16,-12 0-71-16,0-7-228 0</inkml:trace>
  <inkml:trace contextRef="#ctx0" brushRef="#br0" timeOffset="80236.23">23908 10804 478 0,'429'40'363'16,"-405"-45"-312"-16,-12-7 17 16,0 2-35-16,-8 3-33 0,3 5-58 15,-7 2-201 1,0-4-222-16</inkml:trace>
  <inkml:trace contextRef="#ctx0" brushRef="#br0" timeOffset="81132.28">24408 10385 65 0,'0'0'510'0,"0"0"-438"0,0 0 89 16,0 0-47-16,0 0-83 15,0 0-7-15,0 0 6 16,338-95 9-16,-302 95 17 16,12 0 7-16,-17 4-14 15,-3 14-30-15,-4 10-9 16,-4 12-4-16,4-1-2 15,-4 1 3-15,-8-3-7 16,-12-1 1-16,0-4 1 16,0-1-1-16,-8 3 1 0,-28 3 2 15,12-4 3 1,0-1 1-16,12-1-1 0,12-2-3 16,0-3 0-16,0-1-4 15,0-6 0-15,0-4 0 16,0 2 1-16,0 0 0 15,0-3 3-15,0 4-4 16,0 3 0-16,0 3 2 16,0 10 0-16,0 2 1 15,16 5-3-15,28 4-3 16,12 2 1-16,-5-1-3 16,-7-3 5-16,4 5 3 15,-1-1-3-15,-3 3 0 0,4 9-1 16,-5 1-3-1,9 2-4-15,-4 6 2 0,-5-9 5 16,-7-2-1-16,-24-6 2 16,-12-2-14-16,0-6 7 15,-36 5 7-15,-43 3 2 16,-17 0 3-16,5 0 4 31,-16-3-1-31,27-5-6 0,9-9-1 0,15-9-1 16,8-16-8-16,9-9-97 15,31 0-169-15,8-17-440 16</inkml:trace>
  <inkml:trace contextRef="#ctx0" brushRef="#br0" timeOffset="88744.19">11700 8240 149 0,'0'0'41'0,"0"0"-17"15,0 0 4-15,0 0 1 16,0 0 10-16,0 0 4 16,-24-9-2-16,24 9-21 15,-4-3-11-15,4 3-2 16,-8 0-7-16,-4 0-2 16,12 0-47-16,-11 0 19 15,11 0 19-15,0 0-25 16,0-2-49-16</inkml:trace>
  <inkml:trace contextRef="#ctx0" brushRef="#br0" timeOffset="90540.79">10862 8217 19 0,'0'0'187'0,"0"0"-142"15,0 0 19-15,0 0 37 0,0 0 1 16,0 0-18-1,0 0-39-15,-16-11-12 0,16 11-1 16,0 0-2-16,0 0-12 16,0 0-2-16,0 0-2 15,0 0 2-15,0 0 5 16,0 0-3-16,0 0 5 16,0 0 8-16,0 0-5 15,0 0-9-15,0 0-2 16,0 0-4-16,0 0-11 15,28-6-22-15,27-5 22 16,13-7 12-16,3-2-3 16,21 3-3-16,-9-1-5 15,1 8 0-15,-5-1 0 16,-19-1 0-16,-13 2 0 0,-27 6-1 16,-16-1 2-16,-4 5-1 15,0-3 2-15,0-2-3 16,0 5-11-16,-4 0 11 15,-20 0 3-15,5 0-1 16,-5 0 12-16,0 0-7 16,-8 5-3-16,-16 1 0 15,-3 0 2-15,-5-1 4 16,0 6-6-16,9-5-2 16,11 1-1-16,12-3-1 15,24-4-1-15,0 1 0 16,0-1-3-16,0 0-1 0,0 0-4 15,0 0 5-15,0 0 2 16,0 0 2-16,0 0 15 16,0 0 6-16,0 0 7 15,44 0-18-15,4 0-6 16,23 0 4-16,13 0 9 16,-29 0-5-16,-7-1-3 15,-36-3-3-15,-12 0-2 16,0 4-2-16,0 0 5 15,0 0 12-15,0 0-19 16,0 0-8-16,-12 0 5 16,-24 0 3-16,-12 14 10 0,-19-2-9 15,-1 1-1 1,-7-1-3-16,-5 0 2 0,13 4 2 16,19-4 0-16,12 5-1 15,24-5 1-15,12-2-1 16,0 1 0-16,0-7-2 15,0 1-11-15,0-5-14 16,24 0 11-16,36 0 16 16,7-5 4-16,-19-7-2 15,8-1 0-15,-20 1-1 16,-13 8 0-16,1 2 0 16,-12-1-1-16,-12 0 0 15,0-2 1-15,0 5 1 0,0 0 3 16,0 0 5-1,-32 0-5-15,-3 0-3 0,-13 0 5 16,0 0-7-16,1 0 3 16,-1 13-2-16,16 2 0 15,8-4-1-15,12 0 0 16,12-7 2-16,0 2-2 16,0 2 0-16,0-3-4 15,0-5-2-15,0 0 6 16,36 0 15-16,24-5-3 15,7-17-8-15,5 4-2 16,-17-2-1-16,-19 7-1 0,-12 4 0 16,-12 1-2-1,-12 7-5-15,0 1 2 0,0 0 1 16,-24 0-30-16,-8 0 21 16,-7 0 13-16,3 0 6 15,16 1 0-15,-4 3-5 16,0 5 3-16,12-9-2 15,0 8-2-15,12-7 2 16,-8-1-1-16,8 0 1 16,0 0 1-16,0 0 4 15,0 0 0-15,0 0-1 16,0 0-4-16,0 0 4 0,20 0 14 16,4 0-12-1,-24 0-2-15,12 0-3 0,-12 0 1 16,0 0 2-16,0 0 2 15,0 0-5-15,0 0-3 16,0 0-3-16,0 0-32 16,0 0-122-16,0 0-502 15</inkml:trace>
  <inkml:trace contextRef="#ctx0" brushRef="#br0" timeOffset="91447.29">11255 8138 210 0,'0'0'92'0,"0"0"-38"16,0 0 30-16,0 0 2 15,0 0-12-15,0 0-10 16,0 0-2-16,36-9-17 16,-36 9 1-16,0 0 14 15,0 0-2-15,0 0-8 16,0 0-10-16,0 0-11 16,0 0-12-16,0 0-5 15,0 0-8-15,0 0-2 16,0 0-1-16,0 0-1 0,0 0-3 15,0 0 0-15,0 0 3 16,0 0 5-16,-12 0-5 16,0 0 4-16,-12 0 2 15,24 0 3-15,-8 0-6 16,4 5-1-16,4-5-1 16,0 0 0-16,0 0 1 15,0 0 0-15,0 0 1 16,0 0 1-16,0 0 8 15,0 0 2-15,0 0-7 16,0 0-7-16,0 0 1 16,0 0 0-16,0 0-2 0,0 0-1 15,0 0-23-15,4 0-94 16,4 0-173-16,-8 0-343 16</inkml:trace>
  <inkml:trace contextRef="#ctx0" brushRef="#br0" timeOffset="92744.14">11184 8211 144 0,'0'0'122'0,"0"0"-73"16,0 0 59-16,0 0 17 15,0 0-12-15,0 0-1 16,0 0-26-16,-116-22-4 0,73 22-23 16,-9 0-24-1,-16 0-8-15,-3 13-13 0,-9 13-10 16,-15-1-3-16,-20 4-1 16,0 2 1-16,-5 1-1 15,-15-1 1-15,-8 3 0 16,-20-2 0-16,0 4 0 15,-12 0 0-15,13-2-1 16,-5 1-1-16,-8 2 0 16,0 1 1-16,0 1 2 15,0 3 0-15,0-4-2 16,5-2 0-16,15 3-1 16,8 1 1-16,3 3 0 15,5 5 4-15,20 4 14 0,-8 3-2 16,12 5 5-16,7 4-14 15,5-5 3-15,8-2-10 16,-9 2 1-16,25-8 4 16,-4 2-5-16,15-7 5 15,28-3-4-15,-3-2 3 16,19-8-1-16,12-1-2 16,12 0 1-16,-8-3-2 15,8 2 1-15,0-4 3 16,0-5-4-16,0-3 3 15,0-7-2-15,0 0-2 16,0-4-2-16,0-7 0 0,0 3 0 16,0-4 3-1,0 0 3-15,0 0 1 0,0 0 17 16,0 0 1-16,0 0 2 16,0 0-4-16,0 0-14 15,0 0-6-15,0 0-1 16,0 0-2-16,0 0-8 15,20 0 4-15,4 0 7 16,7 0 6-16,-7 0 2 16,0 0-3-16,0 0 1 15,0 0-1-15,-12 0-4 16,0 0-1-16,11 0-2 16,-23 0-1-16,12 0-15 15,-12 0-9-15,0-11 8 16,0-9-25-16,0 7-137 0,0-7-272 15</inkml:trace>
  <inkml:trace contextRef="#ctx0" brushRef="#br0" timeOffset="93703.17">6638 9411 359 0,'0'0'86'0,"0"0"-20"15,0 0-3-15,0 0-13 16,0 0 1-16,0 0 9 15,0 0 11-15,35-17 5 16,-11 12-19-16,20-3-11 16,15 2-8-16,13-4-8 15,19 5-12-15,25-3-7 16,15 3-2-16,20-1-7 16,12-2-2-16,0 4 3 15,-8-1-3-15,-20 2 3 0,-28 3 10 16,-28 0 9-16,-19 0-5 15,0 0-13-15,-5 0-3 16,-7 12 1-16,0 7-1 16,7 4-1-16,-7 3 0 15,-8-2 0-15,-8 0-2 16,11-2 2-16,-19-8-1 16,0 1 1-16,-8-10 1 15,-4 4 1-15,0-6 0 16,8 2 1-16,-9-2-1 15,1-1-2-15,0-2 1 16,-12 4-1-16,0-4 0 0,0 0 0 16,0 0 2-1,0 0-1-15,0 0 1 0,0 0-2 16,0 0-16-16,0 0-68 16,0 0-334-16</inkml:trace>
  <inkml:trace contextRef="#ctx0" brushRef="#br0" timeOffset="94288.36">8887 9474 135 0,'0'0'207'0,"0"0"-181"16,0 0 47-16,0 0 14 15,0 0-17-15,0 0-21 16,-8 9-14-16,8-7-15 15,-12 8-12-15,-4 3-8 16,-16 6 7-16,-4 2 20 16,-19 8 20-16,-17 3 5 15,-11 0-14-15,-9 4 0 16,9-8-25-16,15-3-10 16,9-6 1-16,23-2-1 15,24-8 0-15,12-6 0 16,0-3-3-16,0 0 0 0,0 0-2 15,0 0-2-15,0 0-7 16,0 0-5-16,0 0-126 16,0-8-383-16</inkml:trace>
  <inkml:trace contextRef="#ctx0" brushRef="#br0" timeOffset="94760.26">8199 9667 340 0,'0'0'140'0,"0"0"-34"16,0 0 35-16,0 0-37 15,0 0-36-15,0 0-42 0,-67 0-16 16,31 12 1-16,12 5 11 16,12-6 0-16,12 0 4 15,0-5-8-15,0 0 2 16,0 1-3-16,12-1-15 16,56-6 1-16,15 0 13 15,1 0 8-15,-13 0-13 16,-27 0-11-16,-20 0-1 15,-24 0-75-15,0 0-222 16,-12 0-454-16</inkml:trace>
  <inkml:trace contextRef="#ctx0" brushRef="#br0" timeOffset="99134.39">7790 10868 94 0,'0'0'64'0,"0"0"-59"0,0 0 24 16,0 0 1-16,0 0-10 15,0 0 5-15,0 0 30 16,0 0 17-16,0 0 4 16,0 0-13-16,0 0 5 15,0 0 16-15,0 0-13 16,0 0-4-16,0 0-5 15,-12 5-29-15,-20 4-25 16,-15 2-7-16,11-5 11 16,-8 5-5-16,8-6-3 0,12 1 0 15,1 0 2-15,-1-6 11 16,16 5 28-16,4-5-3 16,4 0-8-16,0 1-11 15,0-1-5-15,0 0-12 16,0 0-6-16,0 0 0 15,4 0 3-15,63 0 12 16,29 0-1-16,39-9-3 16,28-11 3-16,12-2-9 15,-1 4-2-15,-11 4-1 16,-31 3-2-16,-53 9 2 16,-43-2-1-16,-32 4 0 15,-4 0-1-15,0 0-4 0,-36 0-23 16,-12 17-69-16,13 3 71 15,23-14-140-15,12 0-256 16</inkml:trace>
  <inkml:trace contextRef="#ctx0" brushRef="#br0" timeOffset="101974.03">11895 8277 216 0,'0'0'125'16,"0"0"-76"-16,0 0 44 0,0 0-38 16,0 0-25-16,0 0-6 15,0 0 4-15,0 0-6 16,0 0-2-16,0 0 11 16,0 0 18-16,0 0 17 15,-32 0-14-15,-4 0-23 16,1 0-15-16,-1 0-9 15,12 0-2-15,4 0-2 16,8 0 2-16,8 0 0 16,4 0 2-16,0 0 12 15,0 0 13-15,0 0 0 0,0 0 0 16,0 0 2-16,0 0-7 16,0 0 3-16,0 0-10 15,4 0-9-15,16 0-4 16,4 0 0-16,12 0-2 15,11 0 1-15,25 2 6 16,7 5 6-16,29-7 4 16,3 0 0-16,0 0 6 15,4 0 0-15,1 0-4 16,-9 0-10-16,4 0-2 0,-15 0 0 16,7-4-6-1,-20 4-2-15,13 0-1 0,-17-3 1 16,-7 3-2-16,-1 0 0 15,-15 0 0-15,15 0 1 16,-3 0-1-16,11 0 0 16,5 0 0-16,-13 0 0 15,-11 0-2-15,-12 0 2 16,-5 0-2-16,-19 0 0 16,-4 0 2-16,-4 0 0 15,-8 0 0-15,-4 0 1 16,-4 3-1-16,8-3 1 15,-8 0 0-15,0 0 0 0,0 0 2 16,0 0-1 0,0 0 6-16,0 0 8 0,0 0 3 15,0 0 2-15,0 4-9 16,0-4-12-16,0 5-9 16,0 3-19-16,0 2-58 15,0-6-144-15,0 0-296 16</inkml:trace>
  <inkml:trace contextRef="#ctx0" brushRef="#br0" timeOffset="104227.21">20244 7582 287 0,'0'0'128'16,"0"0"-100"-16,0 0 58 16,0 0-16-16,0 0-6 15,0 0 8-15,0 0-7 16,-48-4 2-16,40 4 4 15,8 0-11-15,0 0-6 16,-4 0-8-16,4-2-11 16,-20-1-4-16,-3-6 3 15,-21-4-14-15,-8-1-9 16,-15-9-5-16,-13 5-4 0,9-4-1 16,-9-3 0-1,5-1 1-15,-13-3-2 0,-19-2 1 16,-20-6-1-16,-16-8 1 15,-20 2 4-15,0-3-5 16,-12 4 0-16,0 6 0 16,12-1-2-16,-12 6 1 15,1 2 1-15,-1 2 1 16,-12-6-1-16,12 2 0 16,-12-1 0-16,12 4 1 15,24 5 3-15,8 4-2 16,16 4-2-16,24 6 0 15,-4-1 0-15,7 7 0 16,25-1-2-16,-17 4 2 16,13 0-1-16,-16 0 1 15,-9 0 0-15,-15 0 0 0,-20 0-1 16,20 0 1-16,-4 0 0 16,15 0-2-16,17 0 2 15,7 0-1-15,29 0 1 16,3 0 0-16,8 0 0 15,-3 0-1-15,-1 0 1 16,4 0-1-16,9 7-2 16,-1 3 3-16,12-3 0 15,-8-3 0-15,-4 6 0 16,1-1 0-16,-21 2 1 0,-8 1-1 16,-15 1 1-1,-5 2 2-15,5-2-2 0,23-1-1 16,9 2-2-16,7-4 2 15,-4-1 0-15,20 1 0 16,4-2-1-16,9-2-3 16,-5 4 2-16,4 0-1 15,0 2 0-15,-8 5 3 16,4-7 1-16,4 2 2 16,0-7-1-16,-8 2 0 15,20 1-2-15,-12-3 1 16,12-1 0-16,-11 1 0 15,-1-1-1-15,12 0 2 16,0 2 0-16,0-3-1 16,0-1-1-16,0 1-5 0,0-3-4 15,0 4 4-15,0-4 1 16,0 0-4-16,0 0-1 16,0 0-13-16,55 0-54 15,-39 0-25-15,8-7-222 16</inkml:trace>
  <inkml:trace contextRef="#ctx0" brushRef="#br0" timeOffset="109880.06">7766 10933 106 0,'0'0'71'0,"0"0"-13"16,0 0 6-16,0 0-8 16,0 0 4-16,0 0-16 15,0 0-8-15,0 0-13 16,-32 20-8-16,8-20 16 0,1 0 14 16,-9 10-1-16,4-3-14 15,4-5 6-15,4 1 4 16,8-3-10-16,12 0-14 15,0 0-4-15,0 0 4 16,0 0 18-16,0 0 14 16,0 0-4-16,0 0-23 15,0 0-6-15,0 0-4 16,0 0-8-16,0 0-3 16,0 0-6-16,0 0 0 15,0 0 0-15,36 0 6 16,12 0 18-16,19 0-8 15,29-3 2-15,19-16-3 16,0-1-7-16,-7 2 0 0,-5-2 3 16,-32 6-3-1,-23 3-1-15,-16 2 0 0,-20 7 3 16,-12 2 4-16,0 0-2 16,12 0-2-16,-12 0-4 15,35 0 0-15,9 0-13 16,-4 0-90-16,-28 0-143 15,0 0-201-15</inkml:trace>
  <inkml:trace contextRef="#ctx0" brushRef="#br0" timeOffset="114056.77">11056 8076 4 0,'0'0'208'0,"0"0"-172"16,0 0 14-16,0 0 18 15,0 0-4-15,0 0-15 0,0 0 11 16,0 0-2-16,0 0-21 15,0 0 5-15,0 0 28 16,0 0 4-16,0 0-16 16,0 0-9-16,0 0 3 15,0 0 1-15,0 0-12 16,0 0-19-16,0 0-10 16,0-3-2-16,0-1 2 15,0 2 2-15,0-1-3 16,0 3-2-16,0 0 6 15,0-3 0-15,0 3 0 16,0 0 4-16,0 0-4 0,0 0-2 16,0 0-11-16,0 0-2 15,0 0-2-15,0 0-4 16,0 0 2-16,0 3 2 16,0 18 2-16,0 6 2 15,0 5 1-15,0 1 0 16,0 8 7-16,4-2-2 15,16 3-2-15,-8-2-3 16,0-6-3-16,0 3 1 16,0-6 1-16,0-2 0 15,0-6 0-15,0 5 0 16,0-5 3-16,-4 2 4 16,-8 4 2-16,12 0-4 0,-9 1 0 15,17-2-3-15,-8 1-2 16,0-7 1-16,-12 0-1 15,0-3-1-15,0 0-1 16,0-2 1-16,0 3 0 16,0-1 7-16,12 4 3 15,-12-3-5-15,0 9-3 16,12 0 0-16,-12-2-1 16,0-3 0-16,0-2 0 15,0 0-1-15,0-5 1 16,0 3 0-16,0-2 2 0,0-5 1 15,0 7-2 1,0-2 0-16,0-5-1 0,0 5-1 16,0-6 1-16,0 5-1 15,0-4-1-15,-12 1 0 16,-20 1 0-16,8-4 4 16,1 1-2-16,-13 5-2 15,0-4 2-15,12-4 4 16,12-3-1-16,-8 0-3 15,9 2 0-15,-5 1-2 16,-8 4 0-16,0 2 1 16,4 1 0-16,-4-1-1 15,0-1 0-15,-7 1 1 16,7 2 0-16,-12-6-1 0,0 6 2 16,0-4 0-16,13-1-2 15,-1 0-2-15,-8 2 2 16,8-6 1-16,0 6-1 15,-11-5 0-15,11 5 0 16,0 0 0-16,4 0-2 16,4-2 2-16,4 0-2 15,0-3 1-15,12 1-1 16,-8-2 1-16,8 1-3 16,-4 0 4-16,4-5 0 15,-8 6 1-15,8-5-1 16,-4 4 3-16,4 0-2 0,0 5 0 15,0-1 1 1,0 2-1-16,0-1-1 0,0-5 0 16,0-1 0-1,0-1 2-15,0 0-2 0,0-1 2 16,0 0 0-16,0-6-1 16,0 5 1-16,0 1-1 15,0 3 0-15,0-4-1 16,0 9 2-16,0-4-2 15,0-5 1-15,0 3 0 16,0-7-1-16,0 1 1 16,0-2-1-16,0 0 2 15,0 6 4-15,0-6 7 16,0 1-2-16,0 7-3 16,0-3-5-16,0 3 0 15,0-2-1-15,0 0-1 0,0-4-1 16,0 2 0-16,0-4 1 15,0 0-1-15,0 3 1 16,0-3 0-16,0 8-1 16,0-3 1-16,0 4 0 15,0-1 2-15,0 1 1 16,0 0-2-16,0-4 0 16,0 2-1-16,0-7-1 15,0 0 1-15,0 0 1 16,0 0-1-16,0 0 2 15,0 0-3-15,0 2 3 16,0 4-2-16,0-6 0 16,0 2-1-16,0 1 0 0,0-3 1 15,0 0 0-15,0 0 0 16,0 0 0-16,0 0 1 16,0 0 2-16,0 0 5 15,0 0-1-15,0 0-2 16,0 0-6-16,0 0 0 15,0 0-1-15,0 0-8 16,0 0-31-16,40 0-67 16,16 0-101-16,-44 0-78 0,12 0-386 15</inkml:trace>
  <inkml:trace contextRef="#ctx0" brushRef="#br0" timeOffset="116216.84">12757 7003 239 0,'0'0'126'0,"0"0"-85"0,0 0 51 15,0 0 16-15,0 0-10 16,0 0-7-16,0 0-24 16,0-13-2-16,0 6 0 15,0 4 11-15,0-4-15 16,0 5-15-16,0-3-12 15,4 2 2-15,-4 1 10 16,0-2-5-16,8 4-20 16,-8 0-11-16,4 0-2 15,-4 0 0-15,0 0-8 0,0 0 0 16,0 0-6-16,0 14-9 16,0 18-4-16,0 4 19 15,0-3 3-15,0-8 1 16,12-6-3-16,0-7 0 15,-4-4 1-15,-4-7-2 16,4-1 3-16,-4 0-3 16,4 0 4-16,4 0 8 15,23 0 16-15,13-14 14 16,12-15-22-16,7-6-14 16,17-2-3-16,-5-5-2 15,17 1-1-15,-5-6 1 16,4-2-1-16,-15 6 0 0,-9 4 0 15,-15 10 1-15,-32 11 0 16,0 4 0-16,-12 14-1 16,-12 0 3-16,0 0-3 15,0 0-4-15,23 0-28 16,1 27-79-16,0 14-133 16,-16-19-43-16,-8-1-232 15</inkml:trace>
  <inkml:trace contextRef="#ctx0" brushRef="#br0" timeOffset="117528.83">11148 10927 358 0,'0'0'98'0,"0"0"-95"0,0 0 99 15,0 0-16-15,0 0-11 16,0 0-12-16,0 0-2 16,-100 0 18-16,100 0-8 15,0 0-3-15,0 0 13 16,32 0-37-16,4-6-19 16,32-5-2-16,3-6-12 15,32 5-8-15,5-5-3 16,-13 4-3-16,-15 12-10 15,-33 1-3-15,-35 0 4 0,-4 0 11 16,-8 0 1-16,0 0 0 16,0 0-4-16,-24 0-14 15,-19 9 18-15,-13 13 7 16,-8-1-4-16,-15 1 2 16,-16 0-5-16,-33-4 0 15,-23 10 4-15,12-6-3 16,44-1 1-16,27-4 5 15,56-4-7-15,12-6 3 16,0-5 0-16,0-2-3 16,56 0 4-16,20 0-1 15,15 0 14-15,-8-13 14 16,-15-4-5-16,-12 5 15 0,-29 3-2 16,-15 0-2-16,-4 1-11 15,-8-1-8-15,4 9-10 16,4-4-7-16,28 4-1 15,8 0-28-15,15-1-67 16,-35 1-93-16,-12-8-323 16</inkml:trace>
  <inkml:trace contextRef="#ctx0" brushRef="#br0" timeOffset="119907.17">13083 11374 158 0,'0'0'200'0,"0"0"-145"15,0 0 73-15,0 0 5 16,0 0-28-16,0 0-15 15,0 0 18-15,-20 0-15 16,20 0-25-16,0 0 4 16,0 0 2-16,0 0-7 15,0 0-26-15,0 0-20 0,32 0-5 16,4 0-9-16,27 0-6 16,29-4-1-16,35-5-1 15,24-2 0-15,12 1 1 16,12 0 1-16,-8 0 0 15,3 0-1-15,-3 1 2 16,-8 4-1-16,-32-1 0 16,-31 3 0-16,-37-2-1 15,-15-1 1-15,-28 6 0 16,-16 0 0-16,8-3 4 16,-8 3 6-16,12 0-6 15,4 0-5-15,4 0-5 0,4 0 0 16,-1 0-3-1,9 0-23-15,-8 0-17 0,0 0-18 16,-12 0-52 0,-12 0-183-16,0 0-296 0</inkml:trace>
  <inkml:trace contextRef="#ctx0" brushRef="#br0" timeOffset="122809.95">11104 8005 77 0,'0'0'90'0,"0"0"-33"15,0 0 43 1,0 0 9-16,0 0-27 0,0 0-7 16,0 0-16-16,-24-1 5 15,24-2-1-15,0 3-35 16,0 0-4-16,0 0 14 16,0 0 13-16,0 0-10 15,0 0-3-15,0 0 0 16,0 0 0-16,0 0-9 15,0 0-14-15,0 0-8 16,0 0 0-16,0 0 2 16,0 0-2-16,0 0-4 15,0 0 4-15,0 0 2 16,0 0-7-16,0 0 2 16,0 0 1-16,0 12-1 0,0 13 17 15,0 1-17-15,24 3-3 16,0 2 3-16,8 2 8 15,-4-2-7-15,-5-2-5 16,9-6 3-16,-8-1-2 16,12 2 2-16,-4-2 0 15,-9 0 3-15,5-1-1 16,4 1 0-16,16 0-2 16,-5-2 0-16,5-2 1 15,-12-1-1-15,0-4 0 16,-1-1 0-16,-3-3 2 15,-8 0 11-15,4-1 2 0,4-3 3 16,-8 10 2 0,23-7-6-16,9 7-9 0,3-2-3 15,9 4-3-15,-4 2 1 16,-9-6-2-16,5 6 2 16,-16-10 0-16,-17 1 8 15,-3 0 8-15,-4-1 1 16,4-1-7-16,20 6-7 15,-9 3-4-15,13 3-1 16,0-1-1-16,19 4 1 16,-7-5 0-16,-12 4 0 15,-5-2 0-15,-7-3-1 0,0 4 0 16,0-2 1-16,11 10-1 16,1 2 0-16,12 3 0 15,-5 5 0-15,13-1 1 16,-5-5-1-16,-7-2 1 15,-8-7-1-15,-13-1 0 16,-11-1 0-16,-4-2 1 16,4 2-1-16,0 0 0 15,0-1 3-15,7 5-1 16,-3-1-1-16,4-3 0 16,-8 0-1-16,0-3 0 15,-12 0 0-15,0-2 0 16,0 3-1-16,-1-8 1 15,-3 2 4-15,4 3-1 0,0-5 0 16,4 5-2 0,-4-2 1-16,8-3-1 0,-16 2 0 15,4-5 0-15,-8 5-1 16,0-5-1-16,0 0 1 16,0 3 6-16,0 1-2 15,0 4 0-15,0-3-1 16,0 0-2-16,0-1 1 15,0-2 0-15,0-1-2 16,0-1 1-16,0-1 0 0,0 1 0 16,0-3-1-1,0 7 0-15,0-9 0 16,0 5 0-16,0 1 0 0,0-1 1 16,0-4-1-16,0 3 0 15,0-4 0-15,0 1 0 16,0 1 0-16,0 3 0 15,0-1 0-15,0 1 0 16,0-4 0-16,0 2 1 16,-12 3 1-16,12-1-2 15,-8 2 1-15,4-8 0 16,4 3-1-16,-8-1 0 16,8-1 0-16,-4-2 1 15,4-2 0-15,0 3 0 16,-8 5-1-16,8-7 0 0,0 7 0 15,-4-5 0 1,4 3 0-16,-8 5 0 0,4-2 0 16,-4 0 0-16,-4 1 0 15,0-2 0-15,1-1 0 16,-1 2 0-16,0 1-1 16,0 2 1-16,0 1 0 15,0 3 1-15,0-3-1 16,-8-4 0-16,16-1 0 15,-4-7 1-15,4-1-1 16,4 4 0-16,-8-4 0 16,8 0 1-16,0 0 0 15,-4 0-1-15,4 0 0 16,0 4 1-16,0-4-1 16,0 0 2-16,0 0-2 0,0 3 1 15,0-3-1-15,0 0 1 16,0 0 0-16,0 0 0 15,0 0 1-15,0 0-1 16,0 0 1-16,0 0-2 16,0 0 0-16,0 0-13 15,12 0-31-15,4 0-80 16,4-11-153-16</inkml:trace>
  <inkml:trace contextRef="#ctx0" brushRef="#br0" timeOffset="125927.25">11760 7116 266 0,'0'0'154'16,"0"0"-148"-16,0 0 72 0,0 0 8 15,0 0-53 1,0 0 48-16,0 0-14 0,8-40-5 16,-8 36 34-16,0 0-22 15,0 4 0-15,0 0-23 16,0 0-19-16,0 0-7 16,0 0-10-16,0 0-3 15,0 0-8-15,0 0-4 16,0 0-2-16,0 0-6 15,0 4 2-15,4 21 3 16,4 11 3-16,4 9 0 16,-12-5 1-16,0 0 1 0,0-11 0 15,0-9 0 1,0-7-1-16,0-12-1 0,0 4 2 16,0-5 0-1,0 0-1-15,0 0 2 0,12 0 0 16,-12 0 1-16,0 0 2 15,0 0 4-15,0 0 12 16,11 0 13-16,1 0 18 16,12-26 5-16,20-13-21 15,4-4-33-15,-1-5-1 16,33 5-3-16,-9-2 1 16,9 7-1-16,7 2 0 15,5 8 0-15,-1 0 0 16,-8 2-1-16,-11 3 1 15,-16 4 0-15,-9 1 0 16,-15 5 0-16,-8 7-2 0,-8 2-26 16,-8-1-46-1,-8 5-144-15,0-5-275 0</inkml:trace>
  <inkml:trace contextRef="#ctx0" brushRef="#br0" timeOffset="129102.31">16330 11320 366 0,'0'0'48'15,"0"0"-19"-15,0 0 43 16,0 0-18-16,0 0 1 0,0 0 2 16,0 0-13-16,-48-19-6 15,24 17 13-15,12 2 23 16,0 0-7-16,12-3-7 15,-12 3-10-15,12 0-14 16,0-5-10-16,0 5-4 16,-8 0-2-16,8 0 4 15,0 0-4-15,0 0-10 16,0 0-1-16,0 0-9 16,0 0-5-16,8 0 4 15,40 0 1-15,32 0 5 16,27-1 9-16,44-13 8 0,36-3-2 15,43-3-9 1,20-7-6-16,25 0 2 0,-5-2-3 16,-24-1 1-16,-35 7-4 15,-48 6 1-15,-48 6 8 16,-32 8-1-16,-23-4-3 16,-16 7 0-16,-1-8-1 15,-15 8-4-15,8 0-1 16,-4 0-2-16,4 0 2 15,-5 0 0-15,5 0 1 16,-12 0 0-16,0 0 1 16,-8-2 0-16,-8 2 7 15,-8 0 12-15,0 0 0 16,0 0-7-16,0 0-14 0,0 0 0 16,-60 0-33-16,16 0-75 15,-3 0-163-15</inkml:trace>
  <inkml:trace contextRef="#ctx0" brushRef="#br0" timeOffset="131882.91">11398 7772 274 0,'0'0'176'0,"0"0"-119"16,0 0 57-16,0 0-29 16,0 0-27-16,0 0-8 15,0 0 0-15,32-10 16 0,-32 10-8 16,0 0-19-16,0 0-28 16,0 0-5-16,0 24-5 15,0 16-1-15,0 7 4 16,0 7 2-16,0 6 12 15,0-3-4-15,0-6-13 16,0-9 14-16,24-8 8 16,0-3-9-16,-1-2-5 15,13 6 1-15,8-1 2 16,4-2 2-16,11 4 4 16,1-5-4-16,-4-3-8 15,11-2-4-15,-19-7 2 16,-1-4-3-16,-11-1 0 15,20-5 3-15,-5 2 9 0,17-9 22 16,12 4 10 0,3-6-22-16,20 4-13 0,-7-2-3 15,7 1 0-15,-12 2 0 16,-7-5-1-16,-13 1 4 16,-3 3 0-16,-8 0-5 15,23 1 2-15,0-1 1 16,29 4-2-16,-5 6-3 15,24-2-1-15,4 8-2 16,-8-5 0-16,-7 1 0 16,-17 4 2-16,-20-6-2 15,1 3 0-15,-5 3 0 0,17-6 1 16,7 8-1-16,16-2 1 16,-4 3-1-16,-11-6 0 15,11 0 0-15,-20 0 0 16,-11-2 1-16,-17 1-1 15,-7 7 0-15,-4-2 0 16,-9 1-1-16,1 8-1 16,20-7 1-16,3 6 1 15,32-3 2-15,-19-4-1 16,11-2-1-16,-15-6 2 16,-21-5-1-16,-11 4 0 15,-4-3-1-15,-9 0-1 0,-11-1 1 16,20 5-1-1,-16 1 0-15,16 7 0 16,-9 7-1-16,21-1 1 0,-16 1 0 16,7-4 1-16,-3-5-1 15,-12-6 1-15,4 3 1 16,-13-5-1-16,-7 2 1 16,4-1-1-16,-4-2 0 15,4 7-1-15,4-4 0 16,0 6 0-16,7 1 0 15,-7-2-1-15,4 3 2 16,-4-3 0-16,-4 3 0 0,-8-3 0 16,0 4-2-16,0-1-2 15,-12 1 4-15,0 0 0 16,0-3 1-16,12 0 0 16,-5 0 1-16,5-1 0 15,-8-7 1-15,16 0-1 16,-8-2 0-16,0-3-1 15,-8-2 1-15,4 3-1 16,-8 1 0-16,4 3-1 16,-4 7-1-16,8-5-1 15,-4 6 1-15,4-3 0 16,-4-5 1-16,4 1 0 16,-8-7 1-16,0-3-1 15,0 5 1-15,0-7-1 16,0 4 0-16,0-1 0 15,0 0 0-15,0 5 2 0,0 0-2 16,0 2-2-16,0-2 2 16,0-1 0-16,0-7 1 15,0 3-1-15,0 0 1 16,0-1 0-16,0 6-1 16,0 4 1-16,0-1-1 15,-8 5 0-15,4-1 0 16,-4-1 0-16,4 2 1 15,-4-8-1-15,4-4 2 16,4-5-2-16,-8 0 1 16,8 0-1-16,0 0 1 0,0 3 2 15,0 3-3-15,0 5 0 16,-4-2 0 0,-4 8-1-16,4-3 1 0,-8-5 1 15,4 4 0-15,8-5 1 16,-4-6-1-16,-4 3 1 15,8-5 0-15,-4 0 1 16,4 0 0-16,0 0-1 16,0 0 2-16,0 2-2 15,0 1-1-15,0-3 0 16,-8 3-1-16,8-3 1 16,0 0 0-16,0 0-1 15,0 0 2-15,0 0 0 16,-11 0-2-16,-13-13-30 15,12-6-124-15,0-6-248 16</inkml:trace>
  <inkml:trace contextRef="#ctx0" brushRef="#br0" timeOffset="134755.21">11792 7923 36 0,'0'0'260'16,"0"0"-207"-16,0 0 17 15,0 0-7-15,0 0-24 16,12 0-26-16,-12 0-12 16,0 0 3-16,0 0 3 0,0 0-1 15,0 0 2 1,0 0 24-16,0 0 17 0,0 0-15 16,0 0-13-16,0 0-11 15,0 0-5-15,0 0-4 16,0 0-1-16,0 0 4 15,0 0-3-15,0 0 4 16,0 0 10-16,0 0 5 16,0 0-5-16,0 0-10 15,0 0-4-15,-12 0 2 16,-12 13 0-16,12-6 0 16,4-5-2-16,8-2 4 0,0 0-1 15,0 0-1 1,0 5 10-16,0-2 14 0,0-3 9 15,0 0 10-15,0 0-14 16,0 0-22-16,0 0-8 16,0 0-2-16,0 0 0 15,0 0-2-15,0 0 2 16,0 0 0-16,0 0 2 16,0 0 7-16,0 0 17 15,0 0 9-15,0 0-1 16,0 0-8-16,20 0-21 15,4 0-4-15,23 3 0 16,1 0-1-16,20-3 0 16,23 3 2-16,4-3-1 0,13 0 1 15,-5 0 1-15,-12 0-2 16,-7 0 11-16,-17 0 6 16,-7 0-2-16,-12 0 0 15,7 0-3-15,5 0-9 16,-1-6-1-16,21 3-2 15,-9 0-1-15,21 3 1 16,-9-5-1-16,21 3 1 16,-9-1 0-16,0-1 3 15,-15 1 9-15,11 3-4 16,-31-2-1-16,-12-6-2 16,-13 8-4-16,-3 0 1 15,-8 0 6-15,12 0 10 16,-1-1 1-16,21 1-6 0,4-6-10 15,-1 4-2 1,-3 0-2-16,-20 2 1 0,-12 0-1 16,-21 0 1-16,-3 0 1 15,0 0 4-15,0 0 11 16,0 0 1-16,0 0 1 16,0 0-4-16,0 0-15 15,0 0 0-15,0 0-6 16,0 2-28-16,-27 15-78 15,3-12-126-15,-20-1-482 16</inkml:trace>
  <inkml:trace contextRef="#ctx0" brushRef="#br0" timeOffset="161399.18">11386 7232 285 0,'0'0'87'16,"0"0"-81"-16,0 0 35 0,0 0 23 16,0 0 1-16,0 0-12 15,0 0-31-15,0-7 22 16,0 7 33-1,0 0 8-15,0 0 1 0,0 0-15 16,0 0-21-16,0 0-31 16,0 0-12-16,0 0-3 15,0 0 0-15,0 0-3 16,0 0 3-16,0 0 2 16,32-7 5-16,16-1 17 15,-1 3-4-15,13-2-8 16,-4 1-9-16,23-5-2 15,5 4-3-15,7-2-2 0,4-1-3 16,13 0-2 0,3 1 5-16,-12-4 3 0,-7 4 0 15,-25-1-1-15,-19 3 1 16,-12 0 1-16,7 2 3 16,-7-3 1-16,12 3-6 15,11-2-2-15,9 1 0 16,4 1-1-16,7-3 0 15,-7 1 1-15,7 5 0 16,-15-1 0-16,3 0 1 16,13-2 0-16,-9 4 0 15,9 1-1-15,3 0 0 16,1 0-1-16,-1 0 1 16,16 0 0-16,-3 0 0 0,-1 0 0 15,-12 0 2-15,-7-8-2 16,-12 5 0-16,-9 1 2 15,-7-2 0-15,0 4-1 16,-1 0 0-16,9 0 0 16,15 0-1-16,1-4 0 15,3 3 1-15,-3 1-1 16,-24-3 1-16,-13-2 2 16,-15 5 0-16,-16 0 6 15,-4 0 1-15,0 0-2 16,0 0-8-16,0 0-5 15,0 0 4-15,0 0-21 16,0 17-94-16,0-12-115 16,0 0-232-16</inkml:trace>
  <inkml:trace contextRef="#ctx0" brushRef="#br0" timeOffset="172241.77">20411 8483 266 0,'0'0'60'0,"0"0"-60"16,0 0 0-16,0 0 0 16,0 0 12-16,0 0 11 15,0 0 21-15,0-8 62 16,0 8 15-16,0-3-3 0,0 3-6 16,0 0-38-16,0 0-44 15,0 0-26-15,0 0 0 16,0 0-3-16,0 0 27 15,0 0 8-15,0-2 9 16,0-3 12-16,0 1-6 16,32-7-15-16,39 0-33 15,13-6 3-15,-5 0 0 16,0 5-6-16,-27 7-8 16,-8-2 3-16,-8 2 0 15,-13 2-25-15,9 3-48 16,-32 0-95-16,0 0-273 0</inkml:trace>
  <inkml:trace contextRef="#ctx0" brushRef="#br0" timeOffset="184945.31">7854 11057 262 0,'0'0'228'15,"0"0"-154"-15,0 0 28 16,0 0 24-16,0 0-8 0,0 0-33 16,0 0-31-16,0 0-11 15,-16-14 13-15,16 14-2 16,0 0-14-16,-12 0-13 15,-12 0-17-15,-32 0-8 16,-3 0-2-16,-21 0-3 16,-3 12-2-16,15-2 4 15,9-1 1-15,23-8 0 16,12 3 3-16,24-4-3 16,0 0 2-16,0 0 0 15,0 0 9-15,0 0 12 16,36 0-23-16,23 0-6 0,33 0 3 15,39-7 3-15,16-21 10 16,20 7-3-16,4-5 1 16,-4 7-3-16,-16 2-4 15,-36 2 2-15,-44 10-3 16,-39 2 0-16,-28 3-1 16,-4 0 1-16,0 0-1 15,0 0 1-15,0 0-14 16,-4 0 14-16,-52 0-1 15,-3 15 1-15,-44 4 0 16,-13 6 0-16,-35 1 2 16,-24-5 0-16,9 1-2 0,15-2-2 15,55-3 2-15,41-8 3 16,31-9-2-16,24 0-1 16,0 0 0-16,0 0-2 15,71 0-11-15,21 0-4 16,27-24 8-16,8 1 9 15,0 1 17-15,0-6-2 16,0 6-1-16,-19 1-3 16,-5 4 0-16,-51 8-5 15,-32 5-3-15,-20 3-1 16,0 1 2-16,0 0-4 16,-12 0 0-16,-60 0-6 15,-19 0 3-15,-13 12 3 0,-3 5-9 16,12 5 9-1,15-10 1-15,21-2 1 0,15-3 0 16,20-7 0-16,24 0 2 16,0 0-3-16,0 0 1 15,0 0 3-15,0 0-2 16,48 0-3-16,43-6-6 16,48-22-12-16,12-4 18 15,0 4 16-15,-20 3-13 16,-27 10-2-16,-45 1 7 15,-35 11-4-15,-12 3-4 16,-12 0 0-16,0 0-2 0,0 0-2 16,-36 0-13-1,-19 6 1-15,-21 17 16 0,-11-3 0 16,11-7 1 0,9-3-1-16,43-6 3 0,12 0 5 15,12-4 13-15,0 0-1 16,0 0 5-16,0 0 11 15,24 0-23-15,35 0-6 16,-3 0 3-16,4 0 15 16,-25 0-8-16,1-4-14 15,0 4-3-15,0-4-36 16,-28 4-119-16,-4-1-147 16</inkml:trace>
  <inkml:trace contextRef="#ctx0" brushRef="#br0" timeOffset="188656.28">14045 6076 278 0,'0'0'219'16,"0"0"-169"-16,0 0 62 16,0 0 29-16,0 0-34 0,0 0-31 15,0 0-12 1,0-18-20-16,0 18 1 0,0 0-9 16,0 0-11-16,0 0-7 15,0 0-9-15,8 0-9 16,4 0-3-16,-8 17-9 15,4 14 12-15,3 7 9 16,-11-4-5-16,12 5 3 16,0-3-3-16,-12 7-2 15,0-2 1-15,0-7-1 16,0-3-1-16,0-11 0 16,0-3 1-16,0-12-2 15,0-2 0-15,0-3 2 16,0 0 4-16,0 0 7 15,0 0 40-15,0-3 10 0,0-26-25 16,0-2-32 0,0-2-4-16,0-5-2 0,0 7-1 15,0-3 1-15,0 0 1 16,0 8-1-16,-12 7 2 16,12 7-2-16,0 4 2 15,0 5 2-15,0 1 0 16,0-2-4-16,0 4-3 15,0 0-1-15,0 0 1 16,0 0-2-16,0 0-6 16,0 4-4-16,0 30 2 15,0 10 13-15,0 11 0 0,24-4 0 16,-12 0 0-16,0-15 0 16,-12-12 2-16,0-10-2 15,0-6-1-15,0-5-1 16,0-1 2-16,0-2 5 15,0 0 4-15,0 0 3 16,0 0 1-16,0 0 1 16,0-25 2-16,0-15-12 15,-24-6-3-15,-20-5-1 16,5 6 0-16,-9-5-1 16,16 12 1-16,8 11-1 15,13 10 0-15,11 10 1 0,0 5 0 16,0-1-1-16,0 3-5 15,0 0-4-15,0 0-6 16,0 0 1-16,0 25 11 16,0 20 3-1,0 6 0-15,0 9-2 0,0 3 1 16,-12 0 1-16,-8-5-2 16,-4-12-1-16,8-17-5 15,-4-10-7-15,16-8 8 16,-4-10 8-16,8-1 4 15,0 0 2-15,0-1 5 16,0-41 11-16,0-9-15 0,0 0-7 16,0 6-5-1,0 11 1-15,0 13 4 16,-4 4-1-16,4 12 1 0,0 5 5 16,0 0 7-16,0 0-4 15,0 0-8-15,0 0-12 16,0 5 1-16,0 30 4 15,4 8 6-15,16 12-1 16,-16 2-9-16,-4-42-111 16,0-5-228-16</inkml:trace>
  <inkml:trace contextRef="#ctx0" brushRef="#br0" timeOffset="191344.08">21297 7090 289 0,'0'0'207'0,"0"0"-159"16,0 0 40-16,0 0 48 15,0 0-27-15,0 0-53 16,0 0 7-16,20-76-11 15,-20 76 2-15,0 0-4 16,0 0-7-16,0 0-9 16,0 0-16-16,4 0-18 15,-4 32-7-15,0 9 7 0,12 5 0 16,-4-9 1 0,4-6 1-16,3-7-2 0,-7-17 0 15,4-1 1-15,12-6 0 16,24 0 4-16,19-40 39 15,41-22 29-15,31-11-51 16,24-7-21-16,0 3 0 16,0 9 3-16,3 8-4 15,-26 4 2-15,-13 19-2 16,-36 2-1-16,-11 10-8 16,-33 3-45-16,-47 18-71 15,0 4-289-15</inkml:trace>
  <inkml:trace contextRef="#ctx0" brushRef="#br0" timeOffset="-207221.98">13588 11470 447 0,'0'0'119'0,"0"0"-68"15,0 0 47-15,0 0-36 16,0 0-21-16,0 0 3 15,0 0-2-15,-270-32-9 16,270 32-3-16,-8 0 7 16,-4 0 20-16,0 0-1 15,-4 0-15-15,8 0-13 0,-4 0-11 16,12 0-3-16,0 0-6 16,0 0 1-16,0 0-9 15,71-6-17-15,33-6 9 16,35-6 8-16,12-1 16 15,0 0-16-15,-20 2 0 16,-28 3 3-16,-11 4-3 16,-41 5 4-16,-31 5-2 15,-20 0-4-15,0 0-2 16,0 0 4-16,0 0 6 16,-20 0 1-16,-27 0-6 15,-37 0-1-15,-11 0 2 0,-44 2-1 16,-36 15 0-1,-24-4-1-15,-11-2 1 0,-9-3-1 16,20-3 1-16,25-5 1 16,46 4 3-16,57-4 14 15,35 0-3-15,36 0-4 16,0 0-1-16,0 0-7 16,72 0-4-16,55-14-20 15,60-10 19-15,11-3 1 16,25 4-8-16,-5 2-4 15,-15 5 9-15,-20 8 3 16,-40 2 3-16,-40 6-1 16,-47 0 8-16,-40 0 0 0,-16 0 0 15,0 0 14 1,0 0-22-16,-4 0 7 0,-64 0-16 16,-35 0 7-16,-36 0-33 15,-16 11 16-15,16 6 17 16,12-5 0-16,35-4 3 15,41-5 4-15,27-3 20 16,24 0 12-16,0 0 9 16,0 0-48-16,59 0 0 15,37 0 0-15,31 0 7 16,36 0 5-16,0 0-3 16,4-11-1-16,-8 5-3 15,-40 0 0-15,-28 6 1 16,-55 0-6-16,-24 0-4 0,-12 0-8 15,-12 0-74-15,-44 2-144 16,-3 8-264-16</inkml:trace>
  <inkml:trace contextRef="#ctx0" brushRef="#br0" timeOffset="-196091.28">10838 11231 388 0,'0'0'123'15,"0"0"-70"-15,0 0 52 16,0 0-8-16,0 0-4 16,0 0-29-16,0 0-12 0,-48-9-5 15,44 9 16 1,-28 0-1-16,-15 0-13 0,-9 0-38 16,-15 0-8-16,11 6 1 15,0 7-3-15,5-6-1 16,7-2 1-16,16-5 1 15,16 5 11-15,8-5 5 16,8 0 2-16,0 0 11 16,0 0-22-16,0 0-9 15,48 0 0-15,40-13 0 16,31-16 9-16,56-7-1 16,23-5-5-16,13-3-1 15,7-3-2-15,-19 9-1 16,-36 3 1-16,-32 2 0 0,-51 12 2 15,-45 10-2-15,-23 0 0 16,-12 11 0-16,0 0 0 16,-47 0 23-16,-45 13-22 15,-11 17-1-15,-4 11 1 16,15-10 0-16,-15-1 1 16,4-2 1-16,-13-6-1 15,-15 0 1-15,12-1 0 16,-4 1-3-16,16-4-1 15,27-1 1-15,28-9-2 16,21-1-7-16,31 0-10 16,0-7 4-16,0 0-32 0,12 0-6 15,71-7 43 1,-4-14 10-16,41-4 2 0,7-4 3 16,20 0-2-16,8-4 1 15,-4-4 6-15,-32 12-6 16,-39 8-2-16,-45 7-1 15,-23 5 0-15,-12 2 0 16,0 3 15-16,0 0 7 16,-47 0-12-16,-33 0-10 15,-15 9-1-15,-21 17 2 16,-15-1 0-16,-8 1 2 16,0-1-1-16,12-3 2 15,20-4 8-15,39-5 5 16,28-3 5-16,9-5-10 15,31-3 0-15,0-2-12 0,0 0-1 16,79 0-26-16,52-17 26 16,44-17 10-16,20 1-7 15,-20-7-1-15,-44 12 0 16,-36 8-1-16,-39 6 0 16,-20 5-1-16,-13 1-2 15,-23 5-10-15,0 3-8 16,0 0 6-16,0 0-2 15,-23 13 16-15,-45 11 2 16,-4 3 3-16,1-9 1 0,3-2-1 16,21-3 10-16,23-8 9 15,12 1 8 1,0-6 1-16,12 0-3 0,0 0-6 16,0 0-16-16,0 0-8 15,12 0-6-15,24 0 6 16,-1 0 10-16,-15 0-5 15,-4 0-5-15,-4 0-16 16,0-6-70-16,-4 5-100 16,4-7-294-16</inkml:trace>
  <inkml:trace contextRef="#ctx0" brushRef="#br0" timeOffset="-176609.53">15324 14238 230 0,'0'0'382'0,"0"0"-320"16,0 0-47-16,0 0 48 16,0 0 6-16,0 0-29 15,0 0-14-15,36 0 13 16,-36 0 23-16,0 0-5 15,0 0-13-15,0 0 5 16,0 0-4-16,0 0-7 16,12-2-7-16,20-6-5 0,-4-1-13 15,7-6-3 1,-3 1-5-16,-8 2 2 0,-12 1-1 16,0 3 11-16,0 3 2 15,-12-2-4-15,0-1 5 16,0 4 4-16,0-6-8 15,0 1-7-15,0-4-5 16,0-4 2-16,0 2-1 16,0-2 3-16,0 6 8 15,-36-1 7-15,12 1-5 16,-20 2-2-16,5 5-10 16,-17 4-3-16,12 0-3 15,-7 0-2-15,-17 28 1 16,1 27-4-16,-5 14 0 0,1 10 5 15,27 1-2-15,4 4 2 16,20-10-2-16,20-6 3 16,0-8-3-16,0-17 3 15,32-7-2-15,28-12 1 16,35-11 0-16,-4-9-3 16,5-4-2-16,-17 0 2 15,-7 0 1-15,-25-17 1 16,-11 1 1-16,-4-2 0 15,4-5 0-15,-4-1-1 16,-17-12 2-16,-3-5 0 16,0-6 0-16,8-12 0 15,-16 10-1-15,4-2 2 16,-8 9-2-16,0 13 1 0,0 15-1 16,0 5 6-16,0 6 8 15,0-2-4-15,0 5-4 16,0 0-6-16,0 0 0 15,0 0-8-15,0 22 0 16,12 24 0-16,0 6 6 16,12 12 2-16,0 4-1 15,-1-7 2-15,1 1-2 16,-4-11 1-16,4-8 0 16,-12-11 0-16,0-13-14 15,0-10-14-15,0-2-18 0,12-7-46 16,19 0-27-1,5-16-60-15,-32-7-81 0,8 5-418 16</inkml:trace>
  <inkml:trace contextRef="#ctx0" brushRef="#br0" timeOffset="-175419.97">16175 14505 362 0,'0'0'121'0,"0"0"-44"0,0 0 78 16,0 0 6-16,0 0-52 16,0 0-22-16,0 0-5 15,0 0-13-15,0 0-29 16,-8 0-12-16,4 0-9 15,-8 0-7-15,12 0-6 16,-8 0-6-16,8 0 0 16,0 0-1-16,0 0 1 15,0 0 0-15,8 0 0 16,63 0 3-16,37-11 0 16,19-3 3-16,0-3-3 15,-12 5-2-15,-31 3-1 16,-5-1 0-16,-31 3 1 0,-12 2-2 15,-24-3 1 1,-12 7 0-16,11-5 0 0,-11 4 0 16,12 1-1-16,0-3-13 15,0 0-26-15,-4-2-12 16,-8-1-42-16,0 5-155 16,0 2-271-16</inkml:trace>
  <inkml:trace contextRef="#ctx0" brushRef="#br0" timeOffset="-175091.48">16338 14204 385 0,'0'0'341'0,"0"0"-270"16,0 0 76-16,0 0-16 0,0 0-66 16,0 0-40-16,-48-14-7 15,48 14-12-15,28 34-6 16,8 12 1-16,7 14 2 16,-7 12 1-16,12 2-1 15,-13-1-2-15,9-6-1 0,-20-6 0 16,12-18-2-1,0-8-39-15,7-20-70 0,5-15-109 16,-24 0-32-16,0-4-59 16</inkml:trace>
  <inkml:trace contextRef="#ctx0" brushRef="#br0" timeOffset="-174505.07">17307 13648 199 0,'0'0'545'16,"0"0"-487"-16,0 0 84 15,0 0-5-15,0 0-72 16,0 0-46-16,-36-36-19 16,48 80 0-16,24 21 0 0,12 18 1 15,-4 13 0-15,-9 6 1 16,1-8-1-16,0-9 0 15,-4-8-1-15,-9-21 0 16,-11-18 0-16,-8-18 0 16,-4-18 0-16,0-2 1 15,0 0 1-15,0-23 12 16,8-28 12-16,4-17 1 16,0-8-12-16,0 4-12 15,0 2-2-15,12 12-2 16,8 17 0-16,-5 18-2 15,21 14-1-15,-4 9-3 16,27 0-2-16,9 0 3 16,-1 22 3-16,-3 10 0 15,-9 6 2-15,5 11 1 16,-36 3-1-16,-16 9 1 0,-20 12 0 16,0 4 0-16,-80 1 0 15,-39-9-7-15,-44-4-51 16,79-57-203-16,-3-1-312 15</inkml:trace>
  <inkml:trace contextRef="#ctx0" brushRef="#br0" timeOffset="-173955.48">13993 14369 19 0,'0'0'446'0,"0"0"-399"15,0 0 103-15,0 0 33 16,0 0-69-16,0 0-48 16,0 0-18-16,0-46-13 15,0 53-15-15,-8 44-12 16,-4 24-2-16,0 23 30 0,0 17 12 16,12 8-23-1,0 7-3-15,0-6-8 0,92-10-9 16,27-12-3-16,32-16-1 15,44-16-1-15,27-24-5 16,13-20-26-16,23-23-41 16,-167-3-77-16,-11-16-245 15</inkml:trace>
  <inkml:trace contextRef="#ctx0" brushRef="#br0" timeOffset="-173256.98">18674 13368 546 0,'0'0'142'0,"0"0"-130"15,0 0 94-15,0 0 13 0,0 0-29 16,0 0-28 0,-131-55-2-16,131 55 9 0,0 0-24 15,0 0-24-15,0 0-13 16,12 17-8-16,60 34-3 16,31 21 3-16,28 19 2 15,8 13 0-15,-12 7-2 16,-23 11 1-16,-37 0 0 15,-39 2-1-15,-28 4 0 16,0-18-1-16,-84-13-1 16,-31-23-5-16,-4-15 0 15,-8-21 2-15,20-15 5 16,19-10 0-16,29-5 0 0,23-8-4 16,24 0-22-1,12-13-54-15,0-13-120 0,0-7-187 16</inkml:trace>
  <inkml:trace contextRef="#ctx0" brushRef="#br0" timeOffset="-172768.48">19382 13197 386 0,'0'0'204'15,"0"0"-150"-15,0 0 91 16,0 0-4-16,0 0-40 16,0 0-68-16,15-39-27 15,5 55 3-15,-8 26 22 0,-12 10-5 16,0 10 11-16,-12 0 14 15,-47-1-21-15,3-13 1 16,8-12 5-16,25-12 8 16,11-14-13-16,12-10-14 15,0 0-3-15,71-5-7 16,80-33 21-16,36-6-1 16,12-3-27-16,-36 14-8 15,-56 10-131-15,-99 20-114 16,-8 3-482-16</inkml:trace>
  <inkml:trace contextRef="#ctx0" brushRef="#br0" timeOffset="-170220.77">14474 17422 469 0,'0'0'177'16,"0"0"-167"-16,0 0 32 15,0 0 37-15,0 0 19 16,0 0-37-16,0 0-27 16,24-120 9-16,-24 95-8 15,0-3 23-15,8-12 13 16,-4 0-11-16,-4-3-23 0,0-7 6 15,0 5 9-15,0-1-24 16,0 5 10-16,-24 7-4 16,-32 7-6-16,5 13 2 15,-5 10-3-15,-16 4-13 16,-11 18-8-16,-20 43-6 16,7 26-6-16,17 9 5 15,31 6 0-15,36-7 1 16,12-6 0-16,0-16 1 15,48-13-1-15,23-12 0 16,21-14 0-16,3-11 0 0,-3-9-1 16,-9-13-6-16,0-1-7 15,-3 0-2-15,-13-9-1 16,-7-25-9-16,-24-11-4 16,-12-9 9-16,-12-18 11 15,-12-15 10-15,0-7 0 16,0 1 4-16,0 19 2 15,0 19 2-15,0 20-1 16,0 23 1-16,0 4 6 16,0 8-6-16,0 0-7 15,0 30-1-15,31 27-14 16,41 11 12-16,19 11 2 16,5-10 3-16,11-4-3 15,-16-5 1-15,-7-12-1 16,-17-8 0-16,-19-16 0 0,-12-9-48 15,-4-10-62-15,3-5-14 16,-35 0-128-16,12-13-227 16</inkml:trace>
  <inkml:trace contextRef="#ctx0" brushRef="#br0" timeOffset="-169976.8">15861 17273 670 0,'0'0'152'0,"0"0"-146"16,0 0 190-16,0 0-67 0,0 0-43 15,0 0-45 1,0 0-38-16,302-82 0 0,-139 57 2 16,-32 3-5-16,-16 4 0 15,-24 1 0-15,-39 4-8 16,-20 6-16-16,-20 2-5 15,-12-3-52-15,0 8-108 16,-36-1-180-16</inkml:trace>
  <inkml:trace contextRef="#ctx0" brushRef="#br0" timeOffset="-169737.07">16071 16800 318 0,'0'0'603'0,"0"0"-577"0,0 0-5 16,0 0 90-16,0 0-73 15,0 0-28-15,116 176 18 16,-69-85 4-16,13 2 1 16,0-7-16-16,-5-13-12 15,5-12-3-15,-1-11-2 16,-3-16-4-16,4-17-82 15,-41-17-110-15,-3 0-216 16</inkml:trace>
  <inkml:trace contextRef="#ctx0" brushRef="#br0" timeOffset="-169299.49">16866 16161 708 0,'0'0'262'16,"0"0"-260"-16,0 0 120 15,0 0-41-15,0 0-51 16,0 0-28-16,127 102 9 0,-67 9 9 16,-12 3-8-1,-5 3-1-15,1-10-2 0,-16-13-6 16,-4-26-3-16,-4-20 0 15,-20-16-2-15,0-23-12 16,0-9 0-16,0 0 14 16,0-19 2-16,0-37 16 15,0-21-18-15,35-15 0 16,25-5-8-16,19 0-7 16,17 18-24-16,7 33 20 15,0 24 16-15,-27 18 3 16,-9 4 0-16,-23 9 1 15,-20 39 7-15,-24 23 3 0,0 11 2 16,-8 12 0-16,-63 7-4 16,-25 3-2-16,-31-3-2 15,-12-4-5-15,-48-5-21 16,108-74-74-16,-17-4-357 16</inkml:trace>
  <inkml:trace contextRef="#ctx0" brushRef="#br0" timeOffset="-168731.69">12094 16852 579 0,'0'0'205'16,"0"0"-138"-16,0 0 49 16,0 0-56-16,-8 288-4 15,87-139 11-15,60 1-43 16,48-8 11-16,36-8-9 16,31-25 0-16,16-10 7 15,-12-19 5-15,-15-20-17 16,-1-17-5-16,-7-23-16 0,-1-20-54 15,-166 0-107 1,3-34-490-16</inkml:trace>
  <inkml:trace contextRef="#ctx0" brushRef="#br0" timeOffset="-167868.88">18193 16044 519 0,'0'0'138'0,"0"0"-65"16,0 0 90-16,0 0-64 15,0 0-50-15,0 0 4 16,-12-94-24-16,12 94-12 0,24 0-8 16,48 32-3-16,7 21 12 15,37 14 12-15,-9 16-5 16,0 11-12-16,-15 10-9 15,-25 16-2-15,-39 7-1 16,-28 3 0-16,0 1-1 16,-60-18 0-16,-35-19-10 15,11-23 5-15,5-23 0 16,11-19 4-16,29-20 1 16,7-9 3-16,8 0 8 15,24-23 3-15,0-32-14 16,0-26-86-16,0 38-215 15,12-8-480-15</inkml:trace>
  <inkml:trace contextRef="#ctx0" brushRef="#br0" timeOffset="-167562.53">19592 15839 359 0,'0'0'333'0,"0"0"-299"15,0 0 103-15,0 0 12 16,0 0-90-16,0 0-36 16,-79 218 41-16,-5-76 3 0,17 11-21 15,19-8-4-15,12-12 2 16,36-17-8-16,0-22-10 15,0-18-16-15,60-19-5 16,19-16-3-16,29-19 0 16,31-20-2-16,12-2-7 15,24 0-76-15,-116-24-104 16,-11-5-292-16</inkml:trace>
  <inkml:trace contextRef="#ctx0" brushRef="#br0" timeOffset="-167101.58">20852 16369 538 0,'0'0'44'16,"0"0"56"-16,0 0 26 15,0 0-66-15,0 0-10 16,0 0-8-16,-115-124 33 16,67 107 14-16,4 5-22 15,-15 4-20-15,-13 7-25 16,-7 1 5-16,3 0-5 16,-3 14-8-16,-5 41 8 0,9 18 4 15,15 12-14 1,12 5-7-16,25-6-3 0</inkml:trace>
  <inkml:trace contextRef="#ctx0" brushRef="#br0" timeOffset="-165740.87">21484 16452 0 0,'-36'0'0'0,"8"0"0"15,-4 0 0-15,20 0 0 16,0 0 0-16,5 0 0 16,3 0 0-16,4 0 0 15,0 0 0-15,0 0 0 16,0 0 0-16,0 0 0 15,0-1 0-15,0-4 0 16,0 2 0-16,0 2 0 16,0-4 0-16,11 2 0 15,1 0 0-15,0-4 0 16,0-3 0-16,12 1 0 16,-16 4 0-16,-8-4 0 0,0 1 0 15,0 3 0 1,0-4 0-16,0 4 0 0,0 2 0 15,-12 2 0-15,-8-5 0 16,-4 6 0-16,5 0 0 16,-9 0 0-16,-4 0 0 15,-8 0 0-15,-27 0 0 16,11 0 0-16,4 0 0 16,-15 0 0-16,-1 0 0 15,-15 7 0-15,3 3 0 16,-3-1 0-16,-1 2 0 15,1-1 0-15,-4 3 0 16,15 2 0-16,0-1 0 16,17-1 0-16,39 0 0 0,-28-2 0 15,8-3 0 1,25 1 0-16,-1-4 0 0,12-4 0 16,0-1 0-16,0 0 0 15,12 0 0-15,11 0 0 16,13 0 0-16,-4-1 0 15,-8-7 0-15,-8 2 0 16,-4 0 0-16,0 4 0 16,-5-4 0-16,5 5 0 15,12-3 0-15,-4 0 0 16,8-1 0-16,-4-3 0 16,0 2 0-16,-1-6 0 0,9 2 0 15,-8-2 0 1,8 1 0-16,-16 1 0 0,4-1 0 15,-4-5 0 1,7 4 0-16,-3-3 0 0,4-12 0 16,-12-2 0-16,0 6 29 15,-12 23 375-15,0 0-276 16,0 0 16-16,0 0 25 16,0 0-59-16,0 0-38 15,12-59-14-15,-12 59-14 16,0-1-1-16,0 1-6 15,-12 0-9-15,-20 0-2 0,-27 0-4 16,-13 0-4-16,-11 0 2 16,-1 0-5-16,-15 0-7 15,3 10-5 1,-7 18-1-16,-4 8-2 0,27 11 1 16,-3 14 1-1</inkml:trace>
  <inkml:trace contextRef="#ctx0" brushRef="#br0" timeOffset="-165503.45">20864 16258 1274 0,'0'-60'4'0,"0"18"4"15,0 16 8-15,0 15 22 16,0 9 4-16,0 1-13 16,0 1-13-16</inkml:trace>
  <inkml:trace contextRef="#ctx0" brushRef="#br0" timeOffset="-163613.47">21007 16687 0 0,'0'-40'0'0,"0"28"0"16,0 2 0-16,0-13 0 15,0 6 0-15,0 16 0 16,-12 1 0-16,-28 0 0 16,-51 0 0-16,-1 0 0 0,21 12 0 15,11 7 0 1,-7 1 0-16,39-2 0 15,-4 2 0-15,-16-6 0 0,1-1 0 16,3-1 0-16,8 0 0 16,0-8 0-16,1 6 0 15,3-2 0-15,4-4 0 16,-4 4 0-16,-3-3 0 16,3 1 0-16,-8 2 0 15,-39 1 0-15,-13-6 0 16,21 4 0-16,-9-7 0 15,17 0 0-15,39 0 0 0,4 0 0 16,-16 0 0 0,12 0 0-16,24-10 0 0,0-8 0 15,0-4 0-15,0-7 0 16,0-15 0-16,0 24 0 16,0 3 0-16,12-17 0 15,12-1 0-15,12 3 0 16,0-1 0-16,-1-4 0 15,9 6 0-15,4-2 0 16,-1 6 0-16,-3 0 0 16,4-1 0-16,11 7 0 15,45-1 0-15,23 5 0 16,48 3 0-16,59-1 0 16,-59 6 0-16,0 4 0 0,4-4 0 15,-4 0 0 1,-1-2 0-16,-15 0 0 0,-16-4 0 15,-19 1 0-15,-85 1 0 16,-7 4 0-16,-16 9 0 16,4 0 0-16,16 22 0 15,-13 72 0-15,-23 39 0 16,0-38 0-16,-35-2 0 16,3-11 0-16,-28-14 0 15,13-11 0-15,-9-12 0 16,16-29 0-16,4-3 0 15,-7 1 0-15,-25 12 0 16,-39 3 0-16,-44 10 0 16,20-14 0-16,-16 1 0 15,-8-1 0-15,-8 1 0 0,12-12 0 16,8 0 0-16,4-6 0 16,12-1 0-16,11-5 0 15,13 5 0-15,8-3 0 16,35-4 0-16,40 0 0 15,-16 0 0-15,20 0 0 16,16 0 0-16,0-33 0 16,0 2 0-16,0-2 0 15,0 1 0-15,0 3 0 16,0 17 0-16,0-11 0 16,0 4 0-16,0 1 0 0,0-1 0 15,0 2 0-15,0 4 0 16,0-3 0-1,28-2 0-15,8-6 0 0,0 2 0 16,-16-2 0-16,4 2 0 16,7 4 0-16,-7 0 0 15,-12 14 0-15,12-11 0 16,4 6 0-16,4-4 0 16,3 1 0-16,-3-1 0 15,4-4 0-15,-8 3 0 16,-4-4 0-16,-5 0 0 15,5 3 0-15,-12-2 0 16,8 5 0-16,-4-6 0 0,-4 8 0 16,0-2 0-16,0-5 0 15,0 5 0-15,0-5 0 16,-5 4 0-16,5-1 0 16,0 0 0-16,-12 2 0 15,12 0 0-15,0 2 0 16,-12-2 0-16,24 3 0 15,-16-4 0-15,-4 4 273 16,-4 9-42-16,0 0-166 16,0 0-2-16,0 0 39 15,0 0-30-15,0 0-21 0,0 0-3 16,12-29-8 0,-4 21 0-16,-4 7 0 0,-4 1-4 15,0-4 15 1,0 4-4-16,0 0-3 0,0 0 3 15,0 0-8-15,0-7-14 16,0-1-5-16,0-3 3 16,0-4-9-16,0-8-6 15,0-2-1-15,0-1 5 16,0-2 7-16,0 0-1 16,0-2-5-16,-36 9-2 15,-12-5-3-15,5 11 2 16,-5 5 1-16,-12 3-2 15,1 7-5-15,-21 0-4 16,-3 46-4-16,-9 28 0 0,13 22-6 16,19 15 7-1,36-3 0-15,20-11 3 0,4-10-3 16,0-18 2-16,16-15 1 16,44-11-3-16,19-10-8 15,13-16-7-15,11-16-2 16,4-1 3-16,-15 0-2 15,-17 0-7-15,-7-1 6 16,-20-20 18-16,-5-3 1 16,-7-12-6-16,0-5-7 15,-4-7 14-15,-9-3 0 16,-11-3 2-16,0 2 8 0,-12 8 7 16,0 1 2-16,0 6 7 15,0 7-4-15,0 0-1 16,0-6 1-16,0 2-14 15,0-4-6-15,0 5 1 16,0 4 0-16,0 12 2 16,0 3 4-16,-20 11-2 15,16 3 8-15,-3-2-1 16,7 2-6-16,0 0-2 16,0 0-5-16,0 0-1 15,0 14-8-15,0 28 1 16,0 18 3-16,0 11 3 15,0 0 1-15,7 12 1 16,33-4-1-16,4-3 0 0,23-2 0 16,5-8-2-16,0-8-4 15,-5-17-18-15,-15-12-7 16,-9-15 10-16,13-6 2 16,-20-8 4-16,4 0-12 15,-9 0-27-15,-7-22-29 16,-12-7-42-16,-12 11-177 15,0 7-217-15</inkml:trace>
  <inkml:trace contextRef="#ctx0" brushRef="#br0" timeOffset="-163244.83">21563 16310 663 0,'0'0'122'16,"0"0"16"-16,0 0 17 16,0 0-64-16,0 0-39 15,0 0-20-15,-67-1-18 16,67 1 2-16,0 0 10 0,35 0-2 15,33 0-5 1,35 0 12-16,28-28 12 0,20-3-10 16,-4 0-10-16,-23-1-16 15,-21 4-5-15,-24 8-2 16,-23-2-4-16,-16 2-18 16,-4 8-3-16,-13-7-10 15,-11 7-17-15,-12 6-28 16,0 0-19-16,-16-1-92 15,-19 7-204-15</inkml:trace>
  <inkml:trace contextRef="#ctx0" brushRef="#br0" timeOffset="-162967.65">21821 15854 736 0,'0'0'130'0,"0"0"-60"16,0 0 80-16,0 0-69 16,0 0-65-16,0 0-16 15,-15-18 0-15,30 53 9 16,29 18 19-16,4 14-8 16,0 8-6-16,-1 15-8 15,-3-8-3-15,-8-1-2 16,-12-3-1-16,19-15-39 15,-15-9-25-15,16-20-37 0,3-15-55 16,-35-19-76-16,12 0-126 16</inkml:trace>
  <inkml:trace contextRef="#ctx0" brushRef="#br0" timeOffset="-162362.92">22588 15353 610 0,'0'0'214'16,"0"0"-136"-16,0 0 0 16,0 0-9-16,0 0-37 15,0 0-23-15,84 46 25 16,-25 36-4-16,9 20-13 16,-12 14-9-16,-5 4-5 15,-3-2 0-15,-4-11-2 16,-1-25 0-16,-7-18-1 0,-12-24 0 15,-12-20-4 1,-8-20-2-16,4 0 6 0,-8-24 1 16,0-37 18-16,0-19-17 15,0-12-1-15,4 0 0 16,16 8-1-16,15 12 0 16,9 21-1-16,4 13 0 15,0 18-1-15,19 10 1 16,-3 7-3-16,3 3 1 15,13 0 0-15,-9 11 0 16,-11 29 3-16,-16 14 0 16,-29 18 2-16,-15 14 1 15,0 5-2-15,-59 3 0 16,-37-9-1-16,-19-11-1 16,-12-15-1-16,0-11-1 15,8-21-8-15,15-11 10 0,25-5-15 16,19-11-2-16,21 0-57 15,39-5-111-15,0-17-158 16</inkml:trace>
  <inkml:trace contextRef="#ctx0" brushRef="#br0" timeOffset="-162040.54">23268 14894 926 0,'0'0'64'0,"0"0"-62"16,350-92 61-16,-187 92-22 15,7 17-18-15,-7 55 10 16,-32 32 16-16,-23 37 9 15,-53 16-18-15,-43 14-9 16,-12 8-9-16,0-5-13 16,0-7-6-16,-47-15-2 15,-9-25-2-15,-4-26-11 16,1-31-47-16,27-70-70 0,16 0-177 16</inkml:trace>
  <inkml:trace contextRef="#ctx0" brushRef="#br0" timeOffset="-160760.68">21774 17002 226 0,'0'0'97'0,"0"0"26"0,0 0 56 16,0 0-20-16,0 0-20 15,0 0-13-15,0 0-34 16,-163 25-36-16,163-25 8 16,36 0-15-16,35 0-26 15,32-20-15-15,25-2-4 16,11 0-3-16,4 1 4 16,-4 1-5-16,-4-1 0 15,-28-1 0-15,-83 12-100 16,-24 1-309-16</inkml:trace>
  <inkml:trace contextRef="#ctx0" brushRef="#br0" timeOffset="-159674.22">16000 18037 356 0,'0'0'195'0,"0"0"-178"16,0 0 54-16,0 0 21 16,0 0-45-16,0 0-31 15,0-9 3-15,4 9 35 16,-4-4 24-16,0 4 5 16,0-1 2-16,0 1-3 0,0 0-19 15,0-6-17-15,0 4-13 16,32-10-20-16,51-8 9 15,32-8-19-15,48-4-2 16,12-1 0-16,-12 1-1 16,-8 3-1-16,-40 10 1 15,-67 11-11-15,-48 8-85 16,-28 0-99-16</inkml:trace>
  <inkml:trace contextRef="#ctx0" brushRef="#br0" timeOffset="-143146.65">2298 15262 336 0,'0'0'28'0,"0"0"-25"15,0 0 63-15,0 0 5 16,0 0-20-16,0 4-12 16,0-4-7-16,0 2 18 15,0-2 10-15,0 0 15 16,0 0-6-16,0 0-20 15,0 0-12-15,0 0-1 16,0 0-4-16,0 0-9 0,0 0 6 16,0 0 3-16,0 0-10 15,0 0 0-15,0 0 2 16,0 0 4-16,0 0 0 16,4-2 8-16,4-13-13 15,-4 4-16-15,4-9-3 16,-4 2 0-16,-4-1-1 15,0-4 5-15,8 9 0 16,-8-3 7-16,0 4 11 16,0 3 1-16,0 0-2 15,0 1 1-15,-8 0-8 16,-16 6-5-16,-12 0 0 0,-11 3-6 16,-9 0-5-1,-8 0-2-15,-15 14-2 16,7 23 0-16,-7 14 2 0,0 3-2 15,7 8 2-15,12 1-1 16,17-3 1-16,15 0 0 16,20-1-1-16,8-3 0 15,0-1 0-15,0-11 0 16,32-6-1-16,15-4 2 16,1-12-1-16,12-5-5 15,-1-11-12-15,9-6 5 16,-1 0 10-16,-7 0 1 15,8-23 1-15,-21-9 1 16,1-1 3-16,0-9-1 0,-13 2-1 16,1 1 1-1,-4-2 1-15,-8 2-3 16,0 5 1-16,-1-2-1 0,1 3 1 16,8-6-1-16,-4 5 1 15,-4-3-1-15,-4 3 0 16,-16 6 0-16,4 3 1 15,-8-1 0-15,0 3-1 16,0 8 4-16,0 0-2 16,0 2 0-16,-12 4 6 15,-8-1-1-15,4 1-4 16,-4-4 2-16,4 0 1 16,4 0-4-16,4 3-1 0,-4 8 1 15,12 2 0-15,0 0 0 16,0 0 1-16,0 0 1 15,0 0-4-15,0 2-4 16,0 30-5-16,-12 6 5 16,12 10 4-16,-12-1 0 15,12 4 0-15,0 4 1 16,0-2-1-16,0 7 0 16,0 0 0-16,0 2 1 15,0-14-1-15,36-5 0 16,8-12 0-16,8-3 1 15,-9-9-1-15,5-2 0 16,-12-6 1-16,-12-3 0 16,-12-6-1-16,-5-2 1 0,-7 3-2 15,4 2 2-15,4-5-2 16,-8 0 1-16,12 0 0 16,-12 0-10-16,12 0-26 15,-12 0-104-15,0 0-134 16</inkml:trace>
  <inkml:trace contextRef="#ctx0" brushRef="#br0" timeOffset="-139373.46">14812 18068 192 0,'0'0'133'16,"0"0"-48"-16,0 0 48 15,0 0-59-15,0 0-22 16,0 0 20-16,-36 7 16 0,24-7 5 15,-8 2-17-15,4-2 0 16,-8 6-21-16,1-4-12 16,-21 1 8-16,20 1-8 15,-20 1 2-15,9-2-10 16,11 2-12-16,0-4-8 16,12 3-7-16,12-4-2 15,0 0 7-15,0 0 6 16,0 0 5-16,0 0 3 15,0 0-14-15,0 0-10 16,24 0 18-16,35-5-14 0,21-23-7 16,15 5-1-16,-3-3-1 15,11 4 1 1,-32-1 0-16,13 9 1 0,-25-3 1 16,-27 7 0-16,-8 1 0 15,-24 2 2-15,0 4 3 16,0 1 3-16,0-1 1 15,0 3-10-15,-24 0-1 16,-8 0-2-16,-15 0 2 16,-5 0 1-16,-15 12 0 15,-1 0 1-15,-3 5 1 16,-13-4-2-16,5-2 2 16,11 1-2-16,20-4 2 15,25-5-1-15,23 1-2 0,0-4-1 16,0 0-4-16,0 0-14 15,47 0-3-15,21 0 19 16,23-15 2-16,-7-3 1 16,7 4-6-16,-19-3 7 15,-17 6 0-15,-19 2 1 16,-24 6 0-16,-8 3 1 16,-4 0 3-16,0 0 15 15,0 0-9-15,-16 0-8 16,-28 0-3-16,-23 3 1 15,-5 17 3-15,1-2-4 16,3 1 2-16,16-7-1 16,9-1 1-16,19-3 2 15,12-7 0-15,12 1-1 16,0-2-3-16,0 0-4 0,0 0-5 16,71 0 4-16,33-7 5 15,27-22 0-15,32-2-4 16,0 2-5-16,0-1 9 15,-36 9 0-15,-32 1 2 16,-51 10 11-16,-32 9-6 16,-12-2 5-16,0 3-1 15,-56 0-11-15,-39 0-6 16,-20 0 3-16,-13 4-1 16,-3 23 4-16,24-3 0 15,4 3-2-15,19-3 2 16,41-7-2-16,19-7 2 0,24-6-9 15,0-4-16 1,0 0 15-16,12 0 5 0,43 0 5 16,21 0 6-16,23-21-3 15,8-8 0-15,13 1-1 16,-9 3-2-16,-40 8 1 16,-35 8-1-16,-36 9 2 15,0 0 4-15,0 0-4 16,-83 0 3-16,-9 0-5 15,-15 23 3-15,8 0 5 16,15 0 2-16,13-3-6 16,15-7 9-16,20 0 2 15,12-9-7-15,24 2-3 16,0-3-4-16,0-3-1 0,0 0 0 16,0 0 5-1,12 0 10-15,32 0-8 0,20 0 3 16,15-9 2-16,1-8-1 15,-21 4 5-15,-3 1 0 16,-28-1-5-16,-4 6-4 16,-17 5-3-16,-7 2-3 15,0 0 1-15,0 0-2 16,0 0-19-16,0 0-6 16,0 0-3-16,0 0-16 15,0 0-18-15,-31 0-65 16,-5 0-52-16,20 0-83 15,-4 0-288-15</inkml:trace>
  <inkml:trace contextRef="#ctx0" brushRef="#br0" timeOffset="-137654.08">3176 15266 434 0,'0'0'100'0,"0"0"-23"15,0 0 132 1,0 0-63-16,0 0-56 0,0 0-24 16,0 0-12-16,24-17-3 15,-24 10 3-15,0 5-2 16,0-4-6-16,8-3-17 16,-4 1-5-16,8-3-11 15,0-6-8-15,8-3-3 16,-8 2-2-16,12 3 1 0,-24-5 0 15,0 8 9 1,0 0 17-16,0-2-1 0,0 1-5 16,-12 4-13-16,-20-1-7 15,-8 8-1-15,-15 2-3 16,-17 0 0-16,0 2 1 16,-19 30 0-16,20 8-1 15,-9 16 1-15,32 4 0 16,13 3-1-16,15 1 2 15,20-7 1-15,0-8-2 16,0-4 1-16,32-11-3 16,15-11-3-16,21-9-12 15,-5-11 9-15,-7-3 9 16,4 0 1-16,-5 0 1 16,-19-11 2-16,0-12 1 15,0-6-1-15,-5-4 3 16,-7-7-4-16,-8-6 2 0,4-7-3 15,-8-8 3-15,0 5 5 16,0 8 3-16,0 9-9 16,-12 10 4-16,0 15 11 15,0 5-5-15,12 0-4 16,-12 5-8-16,0 4 0 16,0 0 0-16,0 0-1 15,0 0-2-15,0 24-5 16,0 39 7-16,0 15 0 15,0 5 7-15,0-1-3 16,0-10-2-16,31-10-2 16,9-11 0-16,16-9 1 15,-9-20-1-15,-3-6-1 0,-4-13-15 16,-8-3-30-16,15 0-25 16,-47 0-112-16,0-10-363 15</inkml:trace>
  <inkml:trace contextRef="#ctx0" brushRef="#br0" timeOffset="-135509.22">20502 17391 516 0,'0'0'88'0,"0"0"-20"0,0 0 82 15,0 0-78 1,0 0-29-16,12 0-18 0,-12 0-14 15,0 0 4 1,0 0 21-16,0 0 27 0,0 0 27 16,0 0-28-1,0 0-23-15,-12 0 5 0,-20 2-13 16,-3 6-21-16,11-6-8 16,8-2 3-16,8 0 2 15,8 0-3-15,0 0 1 16,0 0-3-16,0 0 4 15,0 0 7-15,36-2 7 16,43-19-12-16,28-2-8 16,21-6-1-16,-1 7 1 15,0-1 0-15,-36 8 0 16,-27 2 0-16,-28 7 1 0,-28 6 2 16,-8 0 9-16,0 0 1 15,0 0 8-15,0 0 8 16,0 0-18-16,-8 0-10 15,-32 0-1-15,-20 10-4 16,-15 11 4-16,-9-2 0 16,1 1 2-16,3 0-2 15,9-9 1-15,23 0-1 16,5-2 2-16,27-8-2 16,8 3-3-16,8 0 1 15,0-4 0-15,0 0-10 16,0 0-6-16,47 0-4 0,33-14 12 15,23-8 8-15,12-2 2 16,-7 2-1-16,-1 2 1 16,-28 3-1-16,-19 12 0 15,-28 1 1-15,-28 4 1 16,-4 0-1-16,0 0 1 16,0 0 9-16,-52 0-2 15,-27 8-4-15,-17 13-3 16,-3 1 0-16,-8 4 0 15,-13-4-1-15,5-1 2 16,0-1-2-16,32-10 1 16,35-1-1-16,28-6-1 15,20-3 1-15,0 0 0 16,0 0-5-16,68 0-4 0,27-14 8 16,32-15-1-16,24-1 0 15,4 6-2-15,-8-3-7 16,-28 11-4-16,-39 3 10 15,-40 8 5-15,-21 1 0 16,-19 4 0-16,0 0 0 16,0 0 6-16,-35 0 3 15,-33 0-5-15,-15 0-4 16,-13 17 0-16,-31 3 0 16,0-2 1-16,8-4-1 0,27-3 3 15,45-3-3 1,35-7 0-16,12-1 6 0,0 0 1 15,4 0 2-15,51 0 4 16,17 0-7-16,11 0 3 16,9 0-1-16,-1-7 2 15,-19-2 1-15,-29 1 6 16,-15 3 1-16,-16 4-8 16,-12 1-4-16,0-4-6 15,0 4-6-15,0-4-45 16,0-1-93-16,-16-3-245 15</inkml:trace>
  <inkml:trace contextRef="#ctx0" brushRef="#br0" timeOffset="-133288.8">4245 15317 338 0,'0'0'119'0,"0"0"-114"15,0 0 48-15,0 0 34 16,0 0-15-16,0 0-15 16,0 0-10-16,16-4 16 15,-16 4 14-15,0 0-8 16,0 0-6-16,0 0-23 15,0 0-13-15,0 0-5 16,0-3-5-16,0 3-3 0,0 0-1 16,0-3 0-16,0-2 4 15,0 3 5-15,0-8 14 16,0 5-7-16,0-1-15 16,0-2-1-16,0 3-1 15,0-2-8-15,0-1 0 16,0-1-1-16,0 4-2 15,-12-3 3-15,0 4 4 16,-4-1 7-16,-3 0-3 16,7-3 1-16,-12 3 1 15,-8 0 1-15,-4-3-4 16,1 2-1-16,-13 3-4 16,0 0-4-16,4 3-2 15,-15 0 0-15,-1 0-1 16,5 6-2-16,7 18 2 0,0 6-2 15,12 4 1 1,1 12 0-16,11-1 2 0,0 14-1 16,4-3 2-16,-4 2-1 15,12-5 0-15,0-12 2 16,12-5-2-16,0-14 0 16,0-10 0-16,0-9-1 15,0-3-1-15,24 0-3 16,20 0 5-16,16 0 4 15,-1-6 1-15,9-10-2 16,-17-3-1-16,5-3-2 16,-8 0 1-16,-1-3-1 0,-3-6-4 15,-8-2-4 1,8 0-3-16,-21 1 5 0,1-1 6 16,-12-2 2-16,-8 1-1 15,4 3 5-15,-8 1 2 16,0 4-1-16,0-1-3 15,0 5 0-15,0-1 1 16,4 4-1-16,-4 5 1 16,0 9-5-16,0 1 0 15,0 1 1-15,0 3 1 16,0 0 7-16,0 0 4 16,0 0-5-16,0 0-8 15,0 0 0-15,0 7-4 0,12 36-3 16,8 16 7-1,-8 6 5-15,24 5 1 0,-5-4-3 16,9-1-2-16,-4-19 1 16,8-7-1-16,-9-13 0 15,-11-13 0-15,-12-4-2 16,-4-8 0-16,-8-1-46 16,0 0-122-16,0 0-306 15</inkml:trace>
  <inkml:trace contextRef="#ctx0" brushRef="#br0" timeOffset="-130580.9">5100 15467 451 0,'0'0'184'0,"0"0"-173"0,0 0 57 15,0 0 123 1,0 0-89-16,0 0-45 0,0 0-20 16,24-12-3-16,-24 12 7 15,0 4 0-15,0 27 2 16,11 20 15-16,-11 8-16 16,0 15-12-16,0-1-12 15,0 2-1-15,0-5-9 16,0-10-4-16,-35-11 0 15,-1-17 2-15,0-13-6 16,0-6-3-16,-11-13-37 16,15 0-94-16,20-4-274 15</inkml:trace>
  <inkml:trace contextRef="#ctx0" brushRef="#br0" timeOffset="-128726.81">19743 11663 569 0,'0'0'115'16,"0"0"-98"-16,0 0 132 16,0 0-36-16,0 0-12 15,0 0-38-15,0 0-12 16,-44 0-3-16,44 0-9 15,0 0-10-15,0 0-4 16,0 0-2-16,0 0-10 16,12 0-4-16,56-9 29 15,35-10-28-15,48-8-3 16,36-4-2-16,28-7-2 16,27 3-2-16,12 1 0 15,17-4-1-15,-1 4-1 0,-4-3-1 16,-12 6-3-1,-39 2 1-15,-44 7 4 0,-44 2 0 16,-44 6 1-16,-35 0 4 16,-24 9 6-16,-12-2-1 15,-4 4 2-15,-4-1-6 16,8-1-2-16,12-3-4 16,7 3-1-16,-3 5-2 15,-8 0 1-15,-8 0 2 16,-12 0-1-16,0 0 1 15,0 0-3-15,-36 0-12 16,0 0-105-16,-11 0-131 0</inkml:trace>
  <inkml:trace contextRef="#ctx0" brushRef="#br0" timeOffset="-123778.58">11033 7104 255 0,'0'0'171'15,"0"0"-52"-15,0 0 32 16,0 0-5-16,0 0-20 16,0 0-35-16,0 0-26 15,0 0 4-15,-32 29-6 16,32-26 0-16,0-2-18 15,0-1-12-15,0 0-7 0,0 4-5 16,0-4-6 0,0 4-6-16,0-1-5 0,0-3 0 15,0 0-2 1,0 0 0-16,0 0 2 0,0 0-3 16,0 0-1-16,0 0-11 15,36 0 1-15,7 0 10 16,17 0 4-16,-4-7-4 15,-9 2-2-15,-11 2-1 16,-12-3-2-16,-4 2 5 16,-8-3 0-16,-8 7 1 15,-4-2 2-15,0 2 1 16,0 0 1-16,0 0-5 16,0 0-4-16,-4 0-3 0,-16 0-3 15,-16 0 10 1,0 0 8-16,-23 0-5 0,-9 0 0 15,0 0 1-15,17 0 0 16,19 0-1-16,8 0-2 16,24 0-1-16,0 0 0 15,0 0 0-15,0 0 2 16,0 0 0-16,20 0 6 16,8-8 19-16,16-11-7 15,-9 4-15-15,-11 2-1 16,0 0 4-16,-4 1 1 15,-8 4 6-15,-8-1-2 16,8 4-2-16,-12 1-4 16,0 4-5-16,0 0-2 0,0 0-1 15,0 0-4-15,0 0-26 16,0 0-27-16,0 6-167 16,0-3-230-16,-28 2-364 15</inkml:trace>
  <inkml:trace contextRef="#ctx0" brushRef="#br0" timeOffset="-121133.72">2286 16649 483 0,'0'0'219'16,"0"0"-171"-16,0 0 106 16,0 0-13-16,0 0-72 15,0 0-10-15,0 0 3 16,0-24-5-16,0 24-17 16,0-3-6-16,0-1 0 15,0-1 0-15,0-6-10 16,0 5-8-16,0-11-2 15,0 3-8-15,0-6-3 16,0-5 5-16,0 2 0 0,0 6 7 16,0-3 2-1,0 2 4-15,-12 5-1 0,-19 4-6 16,19 1 1-16,-12 8-8 16,-20 0 1-16,-4 2-8 15,-23 36 0-15,-1 13-2 16,5 17 1-16,-5 14 1 15,25 11 0-15,11 8 1 16,4-6-1-16,32-6 0 16,0-11-1-16,0-18 0 15,44-20-2-15,15-20-2 16,13-20-14-16,11 0 1 16,-3-22 7-16,11-30-1 15,-19-19 2-15,-13-1 9 0,-15 4 1 16,-8 3 2-16,-24 9-2 15,0 12 1-15,0 3-1 16,-12 10 3-16,0 0-1 16,0 2 0-16,0-3-2 15,0-4 2-15,0 10 0 16,0-3 1-16,0 12 7 16,0 4 4-16,0 10 2 15,0 3-1-15,0 0-3 16,0 0-10-16,0 11-1 15,0 41-1-15,0 19 0 0,0 11 2 16,23-3 7 0,1 0-2-16,12-10 1 0,0-9-1 15,7-9-2 1,-7-12-3-16,20-14-2 0,-8-12-1 16,-1-9-24-16,21-4-30 15,-28 0-48-15,-29-17-196 16,-11-5-265-16</inkml:trace>
  <inkml:trace contextRef="#ctx0" brushRef="#br0" timeOffset="-118325.4">17188 15490 82 0,'0'0'428'15,"0"0"-359"-15,0 0 52 16,0 0 20-16,0 0-34 16,0 0-25-16,0 0-8 15,12-108-2-15,-12 101-19 16,0 5-5-16,0 2 10 15,0 0-10-15,0 0-22 16,0 0-17-16,0 0-9 16,0 0-5-16,0 18-9 0,0 21-2 15,0 4 16-15,0 7 7 16,0-4-4-16,0-9 2 16,0 3 0-16,0-16-4 15,0-7 2 1,0-10-2-16,0-5 2 0,0 1 0 15,0-3 1-15,0 3 2 16,0-3-1-16,0 0-1 16,0 0-3-16,0 0 0 15,0 0 1-15,0 0-2 0,0 0 0 16,0 0 1 0,0 0 1-16,0 0 2 0,0 0 21 15,0 0 2 1,0 0-9-16,0 0-5 0,0 0-11 15,0 0-1-15,0 0-1 16,0 0 1-16,0 0 1 16,0 0 10-16,0 0 4 15,0 0-4-15,0 0-4 16,0 0-5-16,0 0-3 16,0 0 0-16,0 0 0 15,0 0 0-15,-20 28-3 16,-16 13-2-16,1 7 5 15,-9 0 2-15,16-6-2 16,4-8 0-16,12-17 0 16,4-8 0-16,8-6 0 0,0-3 2 15,0 0-1 1,0 0 3-16,0 0 0 0,0 0 9 16,0 0-3-16,0 0 2 15,0 0-2-15,0 0-4 16,0-17-3-16,0-12 1 15,44-16-2-15,39-23-2 16,25-11 0-16,43-16 0 16,32-7-1-16,7 0 0 15,21 7 1-15,7 14-2 16,-19 19 1-16,-36 11 0 0,-36 21 1 16,-43 9 1-16,-41 12 0 15,-19 1 1-15,-12 5-2 16,-8 3 0-16,-4 0-1 15,0 0 0-15,0 0-5 16,0 0-18-16,0 7-22 16,0 20-49-16,0-10-109 15,0-3-435-15</inkml:trace>
  <inkml:trace contextRef="#ctx0" brushRef="#br0" timeOffset="-113614.63">20129 15399 283 0,'0'0'86'15,"0"0"-24"-15,0 0 98 16,0 0-25-16,0 0-35 16,0 0 8-16,0 0 3 0,0 0-28 15,0-63-18-15,0 63-14 16,0 0-14-16,0 0-11 16,0 0-3-16,0 0-10 15,0 0-1-15,0 0-4 16,0 0-3-16,0 4-5 15,0 31-2-15,0 12 2 16,0 3 7-16,0-4-4 16,0-1-1-16,12-13 0 15,-1-4-2-15,-11-8 2 16,0-6-1-16,12-1-1 16,-12-3 2-16,0-1 0 0,0 1-2 15,0-2 1-15,12 1 1 16,-12-4-2-16,0-1 0 15,0-4 0-15,0 0 3 16,0 0-1-16,8 0 4 16,-8 0 7-16,0 0 37 15,4 0-17-15,-4 0-10 16,0 0-8-16,12 0-1 16,24-14 5-16,20-27 2 15,35-12-14-15,16-23-5 16,44-20-1-16,12-13 1 15,16-12-2-15,-4 1-1 16,-24 7 1-16,-24 25 0 16,-32 22 0-16,-39 21 0 0,-8 28 0 15,-36 6 2-15,-4 11 5 16,-8 0 10-16,0 0-11 16,0 0-6-16,0 0-11 15,4 22-7-15,-4 15-11 16,0 6-10-16,0-25-92 15,0-2-215-15</inkml:trace>
  <inkml:trace contextRef="#ctx0" brushRef="#br0" timeOffset="-111144.64">3081 16187 454 0,'0'0'199'0,"0"0"-146"0,0 0 117 15,0 0-42-15,0 0-49 16,0 0-11-16,0 0-5 15,-24-99-4-15,24 99 1 16,0 0-21-16,0 0-15 16,0 0-24-16,0 37-2 15,0 28 2-15,0 17 16 16,0 10 7-16,0 7-15 16,12-5-5-16,24-2-1 15,8-5-2-15,-5-14-1 16,-7-13-3-16,-8-19-17 15,-12-12 14-15,0-12 4 16,-12-6-5-16,0-5 1 0,0-6 7 16,0 0 9-1,0-22 0-15,0-28-5 0,0-1-4 16,0 2 0-16,0 3 1 16,0 0 1-16,12 5 0 15,23-5-2-15,21 3-1 16,4 2-4-16,11 5 1 15,9-1-6-15,23 9 1 16,-8 11-7-16,9-2-13 16,-21 15-10-16,-11-1-7 15,-29 5 23-15,-19 0 21 0,-12 13 0 16,-12 33-3 0,0 19 5-16,0 15 16 0,-59 11-8 15,-21 1-3-15,13-6 0 16,-5-7-1-16,12-16-2 15,1-8 0-15,-9-13 1 16,9-11-2-16,-1-10 5 16,-8-11 0-16,9-10 1 15,-13 0 2-15,5 0-9 16,-1-2-6-16,9-22-50 16,23-1-94-16,36 14-218 15,0-4-79-15</inkml:trace>
  <inkml:trace contextRef="#ctx0" brushRef="#br0" timeOffset="-110531.71">5195 16719 621 0,'0'0'66'16,"0"0"-1"-1,0 0 90-15,0 0-67 0,0 0-13 16,0 0 13-1,32-79 4-15,-32 57-16 0,-24 0-14 16,-8-3-25-16,-8 2-8 16,-3 8-4-16,-17 2 0 15,16 9-9-15,-3 4-4 16,-1 0-8-16,-8 29-4 16,5 28-2-16,7 17 0 15,8 13 0-15,12 10 2 16,24-6 1-16,0-4 0 15,0-20-1-15,24-16 0 0,32-16-4 16,4-21-4 0,-13-14-5-16,1 0-1 0,0-18 9 15,-13-29 4-15,-3-12-3 16,-8-10-5-16,0-1 4 16,-12 2 5-16,0 14 2 15,0 23-2-15,-4 11 0 16,-4 14 0-16,-4 3 7 15,7 3-3-15,-3 0-1 16,8 0-3-16,12 19-6 16,8 25-3-16,4 13 9 15,0 11 2-15,-5 5-2 0,-7 1-1 16,-12-9-7 0,-12-10-81-16,0-46-134 0,0-5-340 15</inkml:trace>
  <inkml:trace contextRef="#ctx0" brushRef="#br0" timeOffset="-110159.65">633 18289 522 0,'0'0'403'16,"0"0"-343"-16,0 0 67 15,0 0 29-15,0 0-45 16,0 0-19-16,12-17-40 15,234-34-17-15,116-19-28 16,91-15 12-16,84-4-3 16,31-6-7-16,8 10 1 15,-28 8 0-15,-75 12-5 16,-95 14-5-16,-88 15-16 0,-91 17-52 16,-84 19-125-1,-115 0-233-15</inkml:trace>
  <inkml:trace contextRef="#ctx0" brushRef="#br0" timeOffset="-109948.36">3069 18395 84 0,'0'0'682'0,"0"0"-606"16,0 0-32-16,0 0 52 0,409-76-75 15,-190 36 0-15,-32 8-20 16,-44 10-2-16,-52 13-46 16,-55 9-172-16,-36 0-17 15,-20 0-24-15</inkml:trace>
  <inkml:trace contextRef="#ctx0" brushRef="#br0" timeOffset="-109816.21">3598 18386 95 0,'0'0'377'15,"0"0"-208"-15,-330 120-9 16,310-113 21-16,20-7-47 15,44 0-30-15,95-36-12 16,71-15-36-16,21-2-50 16,-21 2-6-16,-35 5-51 15,-147 32-96-15,-20 4-396 16</inkml:trace>
  <inkml:trace contextRef="#ctx0" brushRef="#br0" timeOffset="-101880.21">11188 7192 197 0,'0'0'145'15,"0"0"-49"-15,0 0 16 16,0 0-28-16,0 0-10 16,0 0-20-16,0 0-11 0,19-4-4 15,-15 4 2-15,4 0-5 16,-8 0 5-16,4 0 15 15,8-1 4-15,-4 1-9 16,-8 0-10-16,0 0-13 16,0 0-3-16,0 0-3 15,0 0-2-15,0 0-1 16,0 0 0-16,0 0 0 16,0 0-1-16,0 0-1 15,0 0-3-15,0 0-4 16,0 0-6-16,0 0-4 15,0 0-2-15,-20 11-9 16,-15 18 11-16,-13 13 3 16,0 4 1-16,1 11-1 0,-9 7 0 15,20 4 6 1,0-3 7-16,13 2-6 0,3-2 0 16,4 3-5-16,8-3 9 15,8-3-9-15,0-8 4 16,0-13-7-16,0 1 6 15,20-11-8-15,4 0 1 16,23-10 4-16,-3-3 0 16,16-6 1-16,-1-9-1 15,1-3-1-15,-5 0 1 16,-19 0 0-16,0 0 0 16,8 0-1-16,-9 0 2 15,13-12-1-15,0-5-2 0,11-1-2 16,9-6 1-16,-9-3-2 15,9-6 1-15,-8-2-1 16,-13-3 1-16,9-2-1 16,-20-11 1-16,-12-3 0 15,-12-6 0-15,-1-2 0 16,-11-6 5-16,0-5 2 16,0-1-4-16,0 5-4 15,0 9 0-15,0 9 2 16,0 15-1-16,-31 7 3 0,-9 7 10 15,-28 7-4 1,-11 8-1-16,-17 3-3 0,5 4-4 16,16 0 4-1,19 0-5-15,32 0-1 0,12 0 0 16,4 0-2-16,8 0 2 16,0 0-2-16,0 0-20 15,0 0-17-15,-24 0-76 16,12 0-163-16,-3 0-414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4:43:13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20399 8612 407 0,'0'0'18'15,"0"0"-18"-15,0 0-49 16,0 0 24-16,0 0 4 15,0 0-4-15,-36 45 8 16,36-44 17-16,0-1 7 0,0 0-2 16,-12 0-5-1</inkml:trace>
  <inkml:trace contextRef="#ctx0" brushRef="#br0" timeOffset="269.47">20399 8612 266 0</inkml:trace>
  <inkml:trace contextRef="#ctx0" brushRef="#br0" timeOffset="454.25">20399 8612 266 0,'278'-128'146'0,"-278"127"-91"0,0-4 10 0,0 2-7 0,0-2-1 0,0 5 19 0,0 0-16 15,0-5 4-15,0 3 14 0,0 2-4 16,0-2-15 0,0 2-27-16,0 0-20 0,0 0-12 15,0 0 0 1,0 0-3-16,0 0 0 0,0 0 0 16,0 0 2-16,0 0 1 15,0 0 0-15,0 0 0 16,0 0-2-16,0 0-195 15,0 0-447-15</inkml:trace>
  <inkml:trace contextRef="#ctx0" brushRef="#br0" timeOffset="-91044.71">5588 6718 171 0,'0'0'169'0,"0"0"-60"0,0 0 25 16,0 0-4-1,0 0-22-15,12 0-14 0,-12 0-16 16,0 0-12-16,0 0-18 15,0 0 14-15,0 0 6 16,0 0-18-16,0 0 2 16,0 0-21-16,0 0-1 15,0 0 4-15,0 0-5 16,0 0 0-16,0-4 0 16,0-2-3-16,0 3-1 0,0-5-2 15,-12 2-11 1,-11 3-4-16,15-3-2 0,4 6-1 15,4 0-5-15,0 0 0 16,0 0 0-16,0 0-5 16,0 0 5-16,0-4 1 15,4 0-1-15,51-13 1 16,29-5 0-16,39-10 1 16,20 1 0-16,20 2-2 15,-12-2 0-15,0 2-1 16,-20 7 0-16,-28-4-2 15,-23 10 0-15,-32 7 3 0,-25 0 0 16,-23 9 1 0,0 0 1-16,0 0-2 0,0 0-1 15,0 0 0-15,0 0-2 16,0 0-1-16,0 0-3 16,0 0-4-16,-12 0-6 15,-59 29 2-15,-20 5 7 16,-49-1 4-16,1 5-6 15,-28-1 5-15,-3-6 2 16,3 3-1-16,8-4 0 16,8-9 4-16,20-1-1 15,23-9 2-15,29-1-1 16,43 0 1-16,16-10 1 16,20 0-2-16,0 0-3 15,0 0-5-15,24 0-3 16,63 0 11-16,21-21 2 0,47-15 1 15,16 4 0-15,27-6-1 16,13-2 0-16,23 2-2 16,-15-1-1-16,-32 8 0 15,-36 2 1-15,-68 13 0 16,-23 7 1-16,-40 5 0 16,-20 4 2-16,0 0 2 15,0 0-2-15,0 0-3 16,0 0-7-16,-24 0 7 15,-32 0 1-15,-27 24 1 16,-33 3 0-16,-23 6-2 16,-35 2 0-16,-37 5-2 15,-12-6-8-15,1 2 4 16,23-8 1-16,40-6 5 0,44-10 2 16,51-1-2-16,33-9 0 15,31-2-1-15,0 0-3 16,0 0-18-16,47 0 13 15,57 0 9-15,39-22 5 16,32 1-3-16,19-1-1 16,5 0-1-16,-12-2-2 15,-12 5 1-15,-36 4 1 16,-48 5 0-16,-39 1 1 16,-40 6 0-16,-12 3 3 15,0 0 9-15,0 0-4 0,-24 0-9 16,-36 0 0-16,-31 0 3 15,-17 0-3-15,1 12-2 16,-28 10-2-16,-8 0-4 16,-8-3 0-16,8 0 5 15,4 1 3-15,24-9 0 16,31 6-1-16,17-11 2 16,43 0-2-16,24-6 1 15,0 0-11-15,12 0-9 16,83 0 9-16,52 0 11 15,56-19 3-15,27-9-3 16,-19 6-7-16,-24 0 2 16,-44 10 5-16,-64 3 3 15,-47 4-3-15,-28 5 5 16,-4 0 12-16,0 0 7 0,-72 0-21 16,-31 0 10-16,-28 0-12 15,-20 0 3-15,0 14 0 16,-12 8-4-16,0 2-2 15,0 3-5-15,20-6-10 16,20 1 2-16,39-10 12 16,37-5 2-16,35 0-2 15,12-7-9-15,0 0-21 16,0 0-4-16,83 0 16 0,44 0 21 16,36-4 6-1,12-18-4-15,24-6-1 16,-24 0-1-16,-12 2 1 0,-32 6 0 15,-44 6 0-15,-47 6 1 16,-32 2 4-16,-8 6 23 16,0-3 22-16,-32 3-26 15,-63 0-25-15,-32 0 0 16,-24 0 1-16,-4 8 1 16,16 13-2-16,11 1-4 15,21-4-6-15,8-1 2 16,27-2 5-16,13-8 2 0,35-1 1 15,24-1 0 1,0-5-3-16,0 0-1 0,0 0-10 16,24 0 4-16,67 0 10 15,28-18 5-15,32-6-4 16,24-5-1-16,-24 3-5 16,-8 4 1-16,-32 8 1 15,-47 3 2-15,-32 7 1 16,-32 4 1-16,0 0 4 15,0 0-4-15,-44 0 0 16,-51 0 0-16,-36 4 3 16,-44 18-2-16,-12 7-2 15,0 3 0-15,12 1-1 16,16 4-20-16,28-10 7 16,40 0 3-16,31-8 3 0,17-7 5 15,27-2-1 1,8-8 4-16,8-2 0 0,0 0-5 15,0 0-14-15,43 0-14 16,65-15 32-16,43-21 0 16,24 3-2-16,31-3-32 15,-15 4 23-15,-16 7 10 16,-36 3 4-16,-24 9 1 16,-55 8-3-16,-36-3 7 15,-24 8 2-15,0 0 27 16,-24 0-16-16,-84 0-20 15,-43 8 0-15,-35 13-3 0,-1 10-1 16,24-1 3-16,16-1 1 16,28-6-2-16,35-3 2 15,17 0 0-15,19-11 0 16,24-4 4-16,16 0-3 16,8-5 2-16,0 0-3 15,0 0 0-15,0 0-5 16,0 0-8-16,20 0 6 15,40 0 7-15,35-14 5 16,32-11-4-16,12 5-1 16,0 1-5-16,0 1-1 15,-11 10 6-15,-33 1 0 16,-23 3 0-16,-41 4 0 16,-27 0 0-16,-4 0 1 15,0 0 6-15,-16 0 3 0,-75 0-1 16,-24 0-5-16,-28 15-3 15,-20 4 2-15,0 2 1 16,-12 0-3-16,12-1 0 16,0-1-2-16,44-5 1 15,28-4 0-15,47-1 4 16,28-5-4-16,16-4-1 16,0 0-9-16,52 0-23 15,71 0 30-15,52-6 3 16,47-20 0-16,13-1-9 15,7-2-22-15,-8 7 31 0,-35-1 4 16,-36 8-4-16,-60 5 10 16,-63 7 11-16,-32-1 1 15,-8 4 17-15,0 0 5 16,-91 0-34-16,-48 0 6 16,-24 0-15-16,0 0 1 15,8 18-2-15,28 10-2 16,-1-6 0-16,25-1 2 15,20 1 1-15,23-5-1 16,28-8 0-16,20-4-1 16,12-5-6-16,0 0-4 15,0 0 11-15,36 0 0 16,63 0 3-16,33-5 11 16,19-14-6-16,16 0-3 0,-20-1-3 15,-28 5 4-15,-28 1 15 16,-31 10-2-16,-40-1-10 15,-20 5 1 1,0 0 24-16,0 0-6 0,0 0-24 16,0 0-2-16,0 0-2 15,0 0 0-15,0 0-4 16,4 0-7-16,-4 0-3 16,0 0-8-16,8 0-7 15,-8 0-3-15,0 0 1 16,0 0-39-16,0 0-98 15,0 0-355-15</inkml:trace>
  <inkml:trace contextRef="#ctx0" brushRef="#br0" timeOffset="-87176.38">15138 12198 230 0,'0'0'0'0,"0"0"0"16,0 0 22 0,0 0-22-16,0 0-11 0,-338-154-10 15,302 137 21-15,12 1 8 16,-8-2 19-16,-3-1 19 16,-13-1-6-16,-20-2-40 15,45 15-42-15,-1 3-244 16</inkml:trace>
  <inkml:trace contextRef="#ctx0" brushRef="#br0" timeOffset="11628.58">15233 8952 251 0,'0'0'116'0,"0"0"-89"15,0 0 45-15,0 0 5 16,0 0-33-16,0 0-12 16,0 0 2-16,0 0 13 15,-4-6 3-15,4 6-2 16,0 0 3-16,0 0-6 15,0 0-15-15,0-2-8 16,0 2-5-16,0 0-4 16,0 0-7-16,0 0 0 15,0 0 10-15,0 0 10 0,0 0-4 16,0 0-6-16,0 0-5 16,0 0-7-16,0 0-3 15,0 0-1-15,0 0 0 16,0 0 1-16,0 0-1 15,0 0-2-15,16 0 1 16,32 0 1-16,7 0 1 16,17 0 1-16,11 0-1 15,20 0 2-15,25 0-1 16,-1 0 0-16,4 0 1 16,-8 0 7-16,-24 0 1 15,1-3-8-15,-17-3-2 16,1-5 1-16,-5-1-1 15,-7 1 0-15,7-2-1 0,5 0 1 16,19-3-1-16,-12-2 0 16,-7 1-2-16,-13 4 2 15,-23 1 0-15,-12 3 0 16,-16 1 1-16,-16 5-1 16,4 1 1-16,-8-2-1 15,0 0 1-15,4 3 0 16,-4-3-1-16,0 4 0 15,7-4 1-15,-7 4-1 16,4-2 1-16,-4 2-1 0,0 0 1 16,0 0 6-16,0 0 12 15,8 0-3-15,4 0-5 16,0-5-3-16,0 3 0 16,0-1 0-16,-12 3 2 15,0 0-3-15,0 0 3 16,0 0 7-16,0 0 13 15,0 0-18-15,0 0-12 16,0 0-20-16,0 0-55 16,0 0-121-16,0 0-371 15</inkml:trace>
  <inkml:trace contextRef="#ctx0" brushRef="#br0" timeOffset="42731.36">9109 11282 219 0,'0'0'135'0,"0"0"-9"16,0 0 23-16,0 0-32 16,0 0 16-16,0 0-29 15,0 0-6-15,12 0-23 16,-12 0-16-16,0 0-23 16,0 0-3-16,12 0 2 15,-12 0 1-15,0 0-5 16,0 0 1-16,0 0-6 0,0 0-6 15,0 0 0-15,0-3-6 16,0 3-4-16,12 0 1 16,-12-3 2-1,0-4-1-15,12-4-1 0,-12-6-1 16,12 4-5-16,-12 1 3 16,0 3-1-16,0-4 2 15,0 4-1-15,0 0-1 16,0-4-1-16,-12 4 0 15,-12 1-2-15,0-1 1 16,0 6-2-16,-19 3-2 16,-17 0-1-16,4 0-1 0,-15 0 0 15,-13 22 0-15,1 21 0 16,-8 11 0-16,23 13-2 16,8 4 2-1,13-5 1-15,23-2-1 0,24-6 0 16,0 0 0-16,0-5-1 15,0-2 1-15,12-5 1 16,24-4-3-16,19-16 3 16,-7-3-3-16,12-3-2 15,7-12-3-15,5-3 2 16,-1-5 5-16,-15 0 1 16,-20 0 0-16,-13-8 3 15,1-21 4-15,-12-5 0 16,0-6-1-16,12-10-1 15,-4-2-2-15,-4 4-3 0,4 1 0 16,-9-4 3 0,5 5-3-16,4-3 1 0,-8-2-1 15,12 0 0-15,-12 6 0 16,0 4-2-16,-12 8 1 16,12-1 1-16,-12 9 0 15,0 2 2-15,8 8 4 16,-4 6-3-16,-4 5-3 15,8 3 0-15,-8 1 0 16,0-5 0-16,0 5-1 16,0 0-1-16,0 0-2 15,0 48-5-15,16 25 0 0,7 16 9 16,21 5 5 0,-8 3 1-16,23-2 1 0,-3-1-5 15,-8-4-2-15,11-12-1 16,9-14-6-16,-8-21-48 15,-37-43-135-15,-3 0-271 16</inkml:trace>
  <inkml:trace contextRef="#ctx0" brushRef="#br0" timeOffset="53324.17">10158 11398 320 0,'0'0'174'0,"0"0"-80"15,0 0 38-15,0 0-26 16,0 0-26-16,0 0-34 15,4 17-3-15,-4-17 12 16,0 0 12-16,0 0-8 16,8 0-12-16,-8 0-13 15,0 0-4-15,0 0 0 16,0 0 6-16,0 0 2 16,0 0 0-16,0 6-16 15,0 2-5-15,-24 1 3 16,1-1-3-16,-1 3-7 15,12-5-5-15,4-3-1 0,8-3-1 16,0 0 2-16,0 0 4 16,0 0 2-16,0 0 4 15,0 0-9-15,0 4-6 16,48-4 0-16,31 0 0 16,48 0 11-16,28 0-5 15,20-4-4-15,0-11 3 16,-12-7 1-16,-16-1-4 15,-28-2-2-15,-24 3 1 16,-27 3 3-16,-20 6 0 16,-13-1 1-16,-23 5-4 15,0 4 1-15,-12-3-1 0,0 7-1 16,0-2-1-16,0-2 0 16,0 2 0-16,0-3-16 15,0 6-49-15,0 0-165 16,0 0-207-16</inkml:trace>
  <inkml:trace contextRef="#ctx0" brushRef="#br0" timeOffset="53676.14">10699 11245 775 0,'0'0'176'15,"0"0"-118"-15,0 0 96 16,0 0-53-16,0 0-25 16,0 0-25-16,-4-36-19 15,4 36-9-15,0 0-11 16,0 0-9-16,0 0-3 15,24 32 1-15,11 14 6 16,13 9-1-16,8 9-3 16,-9 5-2-16,-11 1-1 0,12-2-3 15,-28-5-30 1,-8-3-54-16,-12-9-23 0,0-46-54 16,0-5-205-16</inkml:trace>
  <inkml:trace contextRef="#ctx0" brushRef="#br0" timeOffset="54279.02">11895 10620 175 0,'0'0'593'0,"0"0"-508"16,0 0 44-16,0 0-15 15,0 0-58-15,0 0-34 16,0 0-17-16,28-51 0 15,-28 97 21-15,0 10-2 16,20 18-1-16,-8 8 1 16,-1 3 5-16,1 4-16 15,12-4-9-15,-12-3-4 0,8-5 2 16,-8-9-2 0,0-12 0-16,-8-23-2 0,-4-6-3 15,0-18 3-15,0-9 2 16,0 0 9-16,0 0 11 15,0-40-11-15,0-18-8 16,0-9-1-16,0-7-5 16,24 9 4-16,7 6-2 15,5 19 2-15,-12 15-2 16,24 8-8-16,-5 8 5 16,5 9 6-16,36 0 1 15,7 0 1-15,16 0-1 16,-3 9-1-16,-13 26-3 0,-19 3 1 15,-25 8-3 1,-35 10-5-16,-12 7-3 0,-24 10 13 16,-91 4 0-16,-48 3-56 15,-40-6-107-15,100-52-161 16,0-2-343-16</inkml:trace>
  <inkml:trace contextRef="#ctx0" brushRef="#br0" timeOffset="55047.21">8203 10817 367 0,'0'0'251'0,"0"0"-166"15,0 0 65-15,0 0-21 16,0 0-36-16,0 0-28 16,44-27-7-16,-44 23-7 15,0 4-9-15,0 0-14 16,0 0-3-16,0 0-2 16,-12 0-12-16,-8 31-7 15,-16 39 9-15,1 26 23 0,7 16 7 16,-4 19-12-1,8 4-8-15,24 8-11 0,0 3-7 16,0-4-5-16,24-5 0 16,71-13-3-16,33-13-6 15,46-14-16-15,45-20-39 16,39-21-73-16,-154-56-107 16,-9 0-469-16</inkml:trace>
  <inkml:trace contextRef="#ctx0" brushRef="#br0" timeOffset="55815.81">13365 10330 181 0,'0'0'646'0,"0"0"-571"16,0 0 43 0,0 0 11-16,0 0-36 0,0 0-12 15,0 0-11-15,-32-59-15 16,32 57-18-16,0 2-20 15,0 0-17-15,0 0-1 16,8 25-23-16,28 15 24 16,36 16 7-16,11 7 1 15,16 7-5-15,9 12-1 16,11 10 4-16,-8 15-4 16,-11 8 2-16,-13 1-1 15,-35 3-3-15,-29-14 0 0,-23 5-1 16,0-9 1-16,-39-3 2 15,-53-3 0-15,1-8-1 16,-12-7 0-16,-5-4 0 16,13-16 2-16,16-15-3 15,19-12 1-15,36-19 0 16,12-7-1-16,4-7-1 16,8 0-38-16,0-34-105 15,0-4-169-15,20-1-559 16</inkml:trace>
  <inkml:trace contextRef="#ctx0" brushRef="#br0" timeOffset="56595.43">14390 10082 798 0,'0'0'51'16,"0"0"52"-16,0 0 51 15,0 0-86-15,0 0-15 16,0 0-21-16,4-91-11 16,-4 91-10-16,0 0-7 15,0 0 0-15,0 13 4 16,-15 17 34-16,-53 9 0 0,12 3 3 16,-19-6-7-1,-5 5-15-15,13-9-4 0,-5-4-8 16,5-1-4-16,7-9-4 15,-11-6-3-15,15-4 2 16,-16-5-2-16,1-3-5 16,11 0-6-16,5 0-19 15,19-12-32-15,24-17-31 16,12-3-48-16,0-4-54 16,0 5-14-16,0 6 65 15,0 3 113-15,0 5 31 16,0 1 48-16,0 3 58 0,0 4 15 15,0 4-18-15,0 5-25 16,0 0-15-16,0 0-17 16,0 0-5-16,12 0-9 15,20 3-15-15,7 28-3 16,29 8-3-16,15 7-1 16,9 5-4-16,3-4-5 15,-15-3 1-15,-21-5-2 16,-15-10-57-16,-20-8-70 15,-24-21-71-15,0 0-317 16</inkml:trace>
  <inkml:trace contextRef="#ctx0" brushRef="#br0" timeOffset="56812.56">13532 10005 775 0,'0'0'406'15,"0"0"-385"-15,0 0 62 16,0 0 3-16,0 0-43 16,0 0-35-16,0 29 13 15,44 29 10-15,0 8-20 16,-17 4-11-16,-15 5-2 16,-12 2-80-16,0-53-149 0,0-1-472 15</inkml:trace>
  <inkml:trace contextRef="#ctx0" brushRef="#br0" timeOffset="61855.3">8366 13024 437 0,'0'0'205'15,"0"0"-150"-15,0 0 106 16,0 0 0-16,0 0-43 16,0 0-32-16,0 0-28 0,0 0-7 15,-24-9-9-15,24 9-3 16,0 0-9-16,0 0-8 15,0-2-3-15,0-1-6 16,48-4-13-16,75-6 1 16,80-5-1-16,83-12 16 15,56-4-13-15,55-6-1 16,36-6 1-16,20-5-1 16,0-9 0-16,16 0-2 15,-16-5-9-15,-20 3 0 0,-27 5 0 16,-33 6-4-16,-55 11-2 15,-56 7 13-15,-59 15 2 16,-52 3 0-16,-36 2 5 16,-35 4-1-16,-17 1 1 15,-7 3 0-15,12 0-5 16,-9 5-3-16,-11 0 1 16,0 0-1-16,-25 0-2 15,-3 0-4-15,-20 0 2 16,0 0 1-16,0 0-9 15,-36 8-23-15,-19-6-85 16,-17-2-246-16</inkml:trace>
  <inkml:trace contextRef="#ctx0" brushRef="#br0" timeOffset="64176.08">14951 10496 453 0,'0'0'91'0,"0"0"-75"15,0 0 77-15,0 0-3 16,0 0 1-16,0 0-12 15,0 0-24-15,0-31 6 16,0 25 4-16,-8 2-7 16,4-6-6-16,-4 1-2 15,-8-4-7-15,4-6 3 16,0 0-17-16,0 2-14 16,0 0-4-16,4 5 1 15,-4-1 1-15,12 7 2 0,-11-2 6 16,11 4-2-16,0-1-4 15,0 2 1-15,0 3-2 16,0 0-4-16,0 0-5 16,0 0-5-16,0 8-9 15,0 32-3-15,0 20 11 16,0 13 2-16,11 7 2 16,21 8-1-16,-4 8-1 15,-4 1 1-15,-4-1 0 16,4-8-2-16,-12-9 0 15,11-13-1-15,21-15-8 16,-16-15 4-16,-4-12-1 0,-4-7-1 16,-16-7 1-1,4-9 2-15,-8-1 3 0,3 0-3 16,-3 0 2-16,8 0 1 16,-8 0 1-16,0 0 1 15,12 0 3-15,-12 0-1 16,12-9-1-16,0-10 1 15,-12-5-2-15,12-6 3 16,-12-4 2-16,0-4 2 16,0-2-6-16,0-10-1 15,12 5 0-15,-4-4 2 16,-4 9-3-16,8 7 1 16,0 7 3-16,0 4 3 15,0 8-5-15,8-3 4 0,-9 5-4 16,13-5-2-1,12 5-4-15,20 2-1 0,7 1 3 16,5 6 2-16,15 3-2 16,-15 0-2-16,11 0 3 15,-3 14-8-15,-9 28 7 16,-11 6-5-16,-20 12 3 16,-20 6 2-16,-8-1 0 15,-8-5 1-15,0-7-2 16,0-9 1-16,-48-3 1 15,-32-1 1-15,-3-10 3 16,-32 0 3-16,7-16 5 16,-27 0-2-16,16-5-2 0,36-5-3 15,15 3-1 1,44-5-3-16,24-2-2 0,0 0-22 16,0 0-79-16,36 0-136 15</inkml:trace>
  <inkml:trace contextRef="#ctx0" brushRef="#br0" timeOffset="76739.13">1976 14311 570 0,'0'0'213'16,"0"0"-169"-16,0 0 63 0,0 0-10 15,0 0-15-15,0 0-24 16,0 0-7-16,0 0 6 16,0 0 5-16,0-104-13 15,0 95-8-15,0-2-11 16,0 5-8-16,8 3 1 16,-4 3-12-16,-4 0-9 15,8 0-2-15,4 0-3 0,0 12-1 16,24 39-4-1,7 19-2-15,-7 17 10 0,-12 8 1 16,-8-1 0-16,-8 2 0 16,-8-2-1-16,0-9-2 15,0-2 2-15,0-14-1 16,-32-5-3-16,4-13 1 16,4-14 2-16,13-5-4 15,3-13-1-15,8-7 5 16,0-1 0-16,0-4 0 15,0-5-2-15,0 0 3 16,0 4 0-16,35-4 0 16,13-2 1-16,8 0 2 15,23 0-2-15,-7 0 5 16,19 0 4-16,-15 0-2 16,-9 0-6-16,-7 0 1 15,-17 0-2-15,-19 0-1 0,-24 0 0 16,12 0-3-16,-12 0-15 15,0 0-29-15,0 0-54 16,0-8-75-16,0-6-320 16</inkml:trace>
  <inkml:trace contextRef="#ctx0" brushRef="#br0" timeOffset="77071.92">3455 14814 699 0,'0'0'293'0,"0"0"-278"0,0 0 122 15,0 0-12-15,0 0-47 16,0 0-39-16,-44-12-7 15,44 12-1-15,20 0-19 16,39 0-12-16,13 0 14 16,7 0 29-16,13 0-10 15,-21 0-15-15,9 0-8 16,-21 0-8-16,-23 0-2 16,-24 4-7-16,-12 14-37 0,0 11-87 15,-24-17-171 1,-31 4-283-16</inkml:trace>
  <inkml:trace contextRef="#ctx0" brushRef="#br0" timeOffset="77221.61">3304 15147 552 0,'0'0'287'16,"0"0"-233"-16,0 0 103 0,0 0-17 16,417 33-58-16,-298-33-41 15,-28 0-15-15,-31 0-12 16,-16-16-14-16,-20-1-84 15,-24 8-98-15,0 0-253 0</inkml:trace>
  <inkml:trace contextRef="#ctx0" brushRef="#br0" timeOffset="77838.47">5632 13992 796 0,'0'0'298'0,"0"0"-279"0,0 0 49 15,0 0 45-15,0 0-38 16,0 0-44-16,28-29-8 16,-28 29-4-16,-28 0 4 15,-51 17 5-15,-25 17-21 16,-3 9-2-16,4 8 3 16,31 2 8-16,17 10-1 15,19 0-8-15,36-3-4 16,0 4-3-16,12-4-3 15,79-4-4-15,12-7 7 16,-7-3-2-16,7-12-4 0,-27-3 1 16,-33-3-9-16,-7-5 13 15,-28 7 0-15,-8-1-1 16,0 5-11-16,0 5-2 16,-56-1 10-16,-3-4 0 15,3-3 5-15,9-5 1 16,23-7 0-16,0-5 1 15,24-10-1-15,0 6-1 16,0 2-1-16,0 2-7 16,0 6-3-16,12-6 11 15,12 3 4-15,-12-4-1 16,-1-2 0-16,-11 6-3 16,0-7-3-16,0 2 1 0,0 0 2 15,-11-4-2 1,-37-3-6-16,28-5-44 0,4 0-244 15</inkml:trace>
  <inkml:trace contextRef="#ctx0" brushRef="#br0" timeOffset="78607.14">5739 15207 473 0,'0'0'142'0,"0"0"-118"16,0 0 146-16,0 0-45 15,0 0-49-15,0 0 2 16,0 0-22-16,0 90 16 15,-43-29 2-15,-5 2-7 16,0-3-34-16,25 0 7 16,11-1-11-16,12-2-12 15,0-6-1-15,0 0-3 16,12-6-11-16,43 0 2 16,5-2-4-16,-13-2 3 15,1-9 1-15,-12-4-3 16,-16-7 0-16,-8-10-2 0,-12-1-14 15,0-10-48-15,0 0-73 16,0 0-177-16</inkml:trace>
  <inkml:trace contextRef="#ctx0" brushRef="#br0" timeOffset="80671.1">19846 10414 485 0,'0'0'169'0,"0"0"-18"16,0 0 23-16,0 0-54 16,0 0-33-16,0 0-21 15,0 0-8-15,24-12-1 16,-24 9-14-16,0 3-6 16,0 0-10-16,0 0-5 15,0 0-14-15,0 0-6 16,-35 42-2-16,-21 21-4 15,-12 19 4-15,5 7 1 16,7-2-1-16,20-10 0 0,1-12-3 16,15-16 3-16,4-24-7 15,8-11-21-15,-4-14-37 16,12 0-69-16,0-28-125 16,0-4-338-16</inkml:trace>
  <inkml:trace contextRef="#ctx0" brushRef="#br0" timeOffset="80943.34">19362 10569 730 0,'0'0'201'0,"0"0"-112"0,0 0 58 15,0 0-62-15,0 0-53 16,0 0-19-16,222-25 8 15,-142 37 0-15,-1 21-6 16,5 7-3-16,-5 8 1 16,-7 6-8-16,-5-3-5 15,-19-3-2-15,-12-8 2 16,-13-8-5-16,1-7-29 16,8-10-44-16,4-15-60 15,-24 0-131-15,12 0-272 16</inkml:trace>
  <inkml:trace contextRef="#ctx0" brushRef="#br0" timeOffset="81276.56">20447 10605 861 0,'0'0'152'0,"0"0"-117"15,0 0 113-15,0 0-66 16,0 0-10-16,0 0-4 16,-48-27-51-16,107 27-3 0,17 0 36 15,-1 0-22-15,29 0-8 16,-1 0-7-16,12 0-5 15,-19 0-4-15,11 0-4 16,-28-9-1-16,-7 4-11 16,-12-3-23-16,-37-1-40 15,-3 4-84-15,-20 1-50 16,0 4-169-16</inkml:trace>
  <inkml:trace contextRef="#ctx0" brushRef="#br0" timeOffset="81451.09">20852 10753 607 0,'0'0'151'16,"0"0"-7"-16,0 0 6 15,0 0-42-15,0 0-18 16,393-35-34-16,-309 6-41 16,-13 7-15-16,-11 1-37 15,-5-1-61-15,-51 14-92 16,4-1-296-16</inkml:trace>
  <inkml:trace contextRef="#ctx0" brushRef="#br0" timeOffset="81852.18">22171 10262 491 0,'0'0'477'0,"0"0"-433"16,0 0 29-16,0 0-15 15,0 0-9-15,0 0-1 16,-127 183-6-16,127-144-4 16,0-5-7-16,32-8-13 15,35-6-14-15,5-9-4 16,-1-11-2-16,9 0-4 15,-28 0-18-15,-21-6 9 0,-19-21-7 16,-12-2 16-16,0-3 1 16,-24-4-1-16,-47 12 6 15,-9 5 22-15,-3 2 0 16,23 12-10-16,17 5 9 16,19 0-3-16,24 0-14 15,0 0-4-15,0 2-39 16,36 15-54-16,43-4-74 15,-43-11-183-15,0-2-340 16</inkml:trace>
  <inkml:trace contextRef="#ctx0" brushRef="#br0" timeOffset="82076.31">22942 10573 449 0,'0'0'331'0,"0"0"-320"0,0 0 60 16,0 0 20-16,0 0-13 16,0 0-37-16,0 167-20 15,0-150-6-15,-4-5-3 16,-32-5-1-16,-7-7-5 16,-5 0-6-16,4 0-4 15,16-14-74-15,28-8-79 16,0 0-337-16</inkml:trace>
  <inkml:trace contextRef="#ctx0" brushRef="#br0" timeOffset="82289.77">22986 10309 298 0,'0'0'688'0,"0"0"-647"16,0 0 25-16,0 0-7 15,0 0-18-15,0 0 8 16,131 118-9-16,-111-80-3 16,4-2-20-16,-12-3-16 15,11-6-1-15,-3-2-27 16,-8-11-60-16,-12-14-158 0,0 0-287 16</inkml:trace>
  <inkml:trace contextRef="#ctx0" brushRef="#br0" timeOffset="82518.86">23884 10702 822 0,'0'0'148'0,"0"0"-117"15,0 0 93-15,0 0-77 16,139 174-11-16,-135-131-19 15,-4-1-11-15,0-11-4 0,0-9-2 16,0-4-7-16,-36-7-43 16,-4-11-39-16,17 0-65 15,-1-11-216-15</inkml:trace>
  <inkml:trace contextRef="#ctx0" brushRef="#br0" timeOffset="82858.37">24003 10361 112 0,'0'0'940'0,"0"0"-897"0,0 0-10 16,0 0 6-16,0 0 1 15,358 51-4-15,-311-10-15 16,-15 2-15-16,-28 5-1 15,-4 0 1-15,0-3-4 16,-71-15 0-16,-21-3 9 16,-3-15 6-16,15-9 9 15,21-1 0-15,27-2 14 16,28 0 7-16,4 0-4 16,0 0-7-16,24 7-28 15,67 10-8-15,17 5-2 16,11 7 2-16,-8-2 0 15,-16-1-24-15,-23-4-73 16,-64-19-59-16,-8-3-278 0</inkml:trace>
  <inkml:trace contextRef="#ctx0" brushRef="#br0" timeOffset="83576.2">21961 12224 686 0,'0'0'160'0,"0"0"-63"15,0 0 71 1,0 0-83-16,0 0-61 0,0 0-7 16,206-19-11-16,-130 19 7 15,-9 0-3-15,-11 0-6 16,-32 0-1-16,-12 0-2 15,-12 0-1-15,0 0-2 16,0 13-1-16,0 1 3 16,0 3 10-16,-20 0 2 15,16 0-9-15,4 2-1 0,0 0-2 16,0 3-1-16,0-2-4 16,16-2 3-16,27 4 2 15,-7 0 0-15,0 6-8 16,-12-5-8-16,-12 8-2 15,-12 3 5-15,0-2 4 16,0-1 7-16,-36-6 2 16,-24-3 0-16,13-4 9 15,-13-3 4-15,4-10-6 16,1-3 1-16,7 4-4 16,8-6-4-16,20 0-18 15,20 0-63-15,0-20-108 16,0 1-357-16</inkml:trace>
  <inkml:trace contextRef="#ctx0" brushRef="#br0" timeOffset="83821.22">23125 12527 698 0,'0'0'160'0,"0"0"-143"15,0 0 96-15,0 0-38 16,0 0-23-16,24 175-22 16,-24-142-15-16,-32-10 18 0,-8-6-11 15,-7-7-15 1,3-7-4-16,0-3-3 0,8 0-24 16,12-3-60-16,24-13-99 15,0-5-266-15</inkml:trace>
  <inkml:trace contextRef="#ctx0" brushRef="#br0" timeOffset="84170.81">23161 12242 895 0,'0'0'79'0,"0"0"-58"15,0 0 66-15,0 0-17 0,0 0-13 16,0 0-26-16,234 169-17 16,-214-159-9-16,-16-6-4 15,-4-4 2-15,0 0-3 16,8 0 0-16,-4-14-3 16,8-16 2-16,0 9-2 15,-4 9 3-15,-4 7 24 16,4 5 27-16,3 0-7 15,13 0-30-15,12 33-11 16,12 4 4-16,-5 3 10 16,-3 0-12-16,-8-6-2 15,4-8-3-15,-24-6-2 16,0-11-46-16,-12-5-68 0,0-4-146 16,0 0-410-16</inkml:trace>
  <inkml:trace contextRef="#ctx0" brushRef="#br0" timeOffset="84407.86">24015 12604 1133 0,'0'0'47'0,"0"0"-43"16,0 0 40-16,0 0-7 15,0 0-12-15,-95 176-11 16,47-144-8-16,16-13-3 0,8-6 0 16,8-9-3-16,4-4 0 15,5 0-50-15,7-8-91 16,0-13-207-16</inkml:trace>
  <inkml:trace contextRef="#ctx0" brushRef="#br0" timeOffset="84658.35">24015 12604 436 0,'56'-213'596'16,"-21"221"-584"-16,13 25 22 16,20 11 42-16,-1 2-9 15,-7 1-18-15,-20 0-15 0,-21-5-23 16,-19-2-7-16,0-3-3 15,0-10 1-15,-43-4 2 16,-21-11-4-16,-15-9-1 16,11-3-1-16,8 0-25 15,13-12-47-15,23-28-57 16,24 12-175-16,0-3-245 16</inkml:trace>
  <inkml:trace contextRef="#ctx0" brushRef="#br0" timeOffset="84811.99">24452 12090 1003 0,'0'0'237'0,"0"0"-228"0,0 0 44 15,0 0 1-15,0 0-11 16,-250 188-31-16,226-145-12 16,-12-7-83-16,32-36-85 15,-16 0-517-15</inkml:trace>
  <inkml:trace contextRef="#ctx0" brushRef="#br0" timeOffset="85641.67">22390 13285 630 0,'0'0'85'0,"0"0"-70"0,0 0 148 16,0 0-94-16,0 0-24 16,0 0-8-16,-8 45-16 15,-28 17 49-15,12 6 0 16,12 4-19-16,12 1-8 15,0-7-12-15,24-10-15 16,56-16-11-16,15-11-5 0,8-15-19 16,12-14-60-1,-31 0-43-15,-13 0-32 0,-47-14-81 16,-24-12 123-16,0 9 112 16,0 2 196-16,-59 5 38 15,-13 10-103-15,-11 0-39 16,3 3-14-16,9 25-31 15,15 0-23-15,20-6-15 16,24-1-9-16,12-4-8 16,0-6-80-16,0-11-106 15,24 0-225-15</inkml:trace>
  <inkml:trace contextRef="#ctx0" brushRef="#br0" timeOffset="85873.05">23161 13929 511 0,'0'0'376'15,"0"0"-351"-15,0 0 78 16,0 0-3-16,0 0-36 16,-68 174-23-16,44-155-28 15,-4-4-8-15,-3-5-1 16,7-7-4-16,-8-3-27 15,8 0-47-15,8-13-65 16,8-11-116-16,8-3-124 0</inkml:trace>
  <inkml:trace contextRef="#ctx0" brushRef="#br0" timeOffset="86150.25">23053 13437 931 0,'0'0'155'15,"0"0"-84"-15,0 0 115 16,0 0-109-16,0 0-13 0,0 0-23 16,350-82-27-16,-278 82-8 15,-13 0-1-15,9 18-5 16,-9 42 0-16,-11 22 8 15,8 15-1-15,-17-1 1 16,5-6-3-16,-20-10-5 16,8-15-13-16,-20-14-35 15,-12-51-114-15,0 0-127 16</inkml:trace>
  <inkml:trace contextRef="#ctx0" brushRef="#br0" timeOffset="86300.48">23697 13770 11 0,'0'0'1035'0,"0"0"-1025"15,350-63 20 1,-247 50 0-16,-31 6-30 0,-72 5-91 16,0 2-599-16</inkml:trace>
  <inkml:trace contextRef="#ctx0" brushRef="#br0" timeOffset="93846.73">20097 16542 453 0,'0'0'131'0,"0"0"-131"16,0 0 82-16,0 0-5 15,0 0 43-15,0 0-2 16,-4-164-16-16,-4 135-7 0,4 7 4 16,-4-2-10-1,8 8-25-15,0 1-13 0,0 6-17 16,0 5-9-1,0 4-13-15,0 0-11 0,0 0 0 16,0 0-2-16,0 0 1 16,0 20-4-16,0 28-3 15,12 17 7-15,24 16 0 16,-5 3 1-16,17 3 1 16,8-5-1-16,-16-8-1 15,3-13-2-15,-7-10-2 16,-16-19-17-16,-16-15-14 15,-4-11 9-15,0-2 14 16,0-4 1-16,0 0 11 16,0 0 1-16,0-15 23 0,0-16-11 15,0-6-8 1,0-4 8-16,0-6-8 0,32 2 0 16,3 2-1-16,1 7-4 15,8 0 0-15,-4 11-2 16,-5-1 1-1,9 12-4-15,16 4 1 0,-1 10-7 16,-3 0 11-16,0 0-1 16,-17 0 1-16,-15 37-7 15,-16 17-5-15,-8 7 11 16,0 8 2-16,-24-5-2 16,-55-9 0-16,-13-4 1 0,-3-14-17 15,4-14-5 1,-5-8 1-16,13-15-22 0,51 0-81 15,8 0-301-15</inkml:trace>
  <inkml:trace contextRef="#ctx0" brushRef="#br0" timeOffset="99037.55">6463 14531 238 0,'0'0'204'0,"0"0"-155"15,0 0 58-15,0 0 33 0,0 0-11 16,0 0-39-1,0 0-27-15,-20-60-18 0,16 60 0 16,-4 0 3-16,4-6 8 16,-16 3-2-16,4-10-4 15,-16-4-6-15,-3 1-3 16,11-2-11-16,-8 1-7 16,16 1-5-16,4-2-4 15,4 1 4-15,4 1-2 16,4 8-9-16,0 2-1 15,0 2 2-15,0 0 1 0,0 4-1 16,0 0-3-16,0 0 1 16,0 0-4-16,0 0-2 15,0 0-2-15,0 0-5 16,0 29-1-16,0 24-2 16,0 22 9-16,16 9 1 15,-4 9 2-15,8 5 0 16,-8-1 0-16,0-10-2 15,12-9 1-15,-1-10-1 16,-3-13-2-16,4-7 2 16,-8-14 0-16,-4-10 0 15,-4-5 0-15,-8-6-1 16,12-3 1-16,-12-5 0 0,0-1-1 16,0-4 1-1,0 0 1-15,0 0-1 0,0 0 2 16,0 0 3-16,0-4 1 15,12-21-3-15,-12-10-3 16,0-10-1-16,0-3 1 16,0-7-2-16,0-4-2 15,0 3-3-15,0 8-2 16,0 8 6-16,0 0 3 16,0 12-1-16,0 3 0 15,12 5 1-15,0 6 0 0,0 5-2 16,19 1-5-1,5 1 0-15,0 7-1 16,12 0 3-16,-1 0 5 0,21 0-1 16,-9 0 1-16,13 28-4 15,-16 2-5-15,-9 12 0 16,-23 6 2-16,-12 5 5 16,-12 8-2-16,0 1 3 15,0 0 1-15,-36-10 3 16,-31-1-3-16,-5-6 1 0,-7-13 3 15,-5-10-2 1,17-8 0-16,7-3 5 0,32-5-5 16,8-3-2-1,20-3-5-15,0 0-63 16,0-3-130-16,36-14-381 0</inkml:trace>
  <inkml:trace contextRef="#ctx0" brushRef="#br0" timeOffset="108375.36">11744 5845 82 0,'0'0'75'16,"0"0"-34"-1,0 0-5-15,127 199-29 0,-111-128-6 16,4 2-1-16,-8 7-26 16,-12-62-67-16</inkml:trace>
  <inkml:trace contextRef="#ctx0" brushRef="#br0" timeOffset="124302.32">8132 14749 219 0,'0'0'110'0,"0"0"-92"16,0 0 39-16,0 0 18 16,0 0 2-16,0 0-30 15,0 0 4-15,20-7 23 16,-20 7 6-16,0 0-6 16,0-4-18-16,0 3-7 15,0 1-12-15,0 0-7 16,4 0-4-16,-4 0-3 15,0 0-2-15,0 0 0 0,0 0-2 16,0 0 2-16,0 0-3 16,0 0-11-16,0 0-7 15,0 0-4-15,0 0-25 16,0 0-76-16,0 9-201 16,0 0-444-16</inkml:trace>
  <inkml:trace contextRef="#ctx0" brushRef="#br0" timeOffset="124820.58">6999 15147 431 0,'0'0'165'0,"0"0"-132"15,0 0 55-15,0 0 38 16,0 0-44-16,0 0-49 16,119-61-14-16,-119 61 10 15,0 0-8-15,0 0-13 16,0 0 4-16,0 0-12 15,0 18 1-15,0 16 23 16,8 11 13-16,-8 6-15 16,0-5-10-16,0 4-9 15,0-10-2-15,0-6 0 16,0-5-1-16,-12-10 0 16,0-7-5-16,1-4-41 15,-1-8-31-15,12 0-45 0,0 0-151 16</inkml:trace>
  <inkml:trace contextRef="#ctx0" brushRef="#br0" timeOffset="125763.53">8481 14899 283 0,'0'0'125'0,"0"0"-99"16,0 0 63-16,0 0-7 15,0 0 6-15,0 0-1 16,-4-28 9-16,4 28-20 16,0 0-18-16,0-1-9 15,0-4-2-15,0 0 2 16,0-4-4-16,0-4-9 0,0-4 0 15,0-2-13-15,0 5-7 16,0 0 0-16,0 6 2 16,0 0 7-16,-19 1-5 15,-5-2 8-15,0-1-2 16,0 2-15-16,-8-1-1 16,-4 4-4-16,1 5-2 15,-1 0-4-15,-24 0-1 16,-11 22-3-16,-21 26 1 15,9 10 1-15,7 5 1 16,29 3-2-16,19-6 2 16,8 0 1-16,20-9-5 15,0-6 2-15,0-11-2 16,48-9-6-16,7-5 0 16,17-14-5-16,-1-6 0 0,-3 0-2 15,11 0 18 1,-19-26 0-16,0-14 4 0,-13-7 8 15,-15-8-9 1,-8 1-2-16,-12 11 7 0,-12 2-5 16,0 9 3-16,0 13 8 15,0 7 0-15,0 4-2 16,0 5 5-16,0 3-3 16,0 0-8-16,0 0-6 15,0 0-13-15,36 25-5 16,7 26 18-16,17 3-2 15,0 3 2-15,-1-3-1 16,9-3-11-16,-9-3-50 0,21-2-37 16,-56-35-110-16,0-8-294 15</inkml:trace>
  <inkml:trace contextRef="#ctx0" brushRef="#br0" timeOffset="133674.63">8783 14660 214 0,'0'0'153'16,"0"0"-77"-16,0 0 43 0,0 0-28 15,0 0-19-15,0 0 3 16,0 0 3-16,0-70-26 16,0 62-10-16,-12-7 8 15,12 6 3-15,-11-5-3 16,11 1-11-16,0-4-4 15,0-3-4-15,0 6-5 16,0-10-3-16,0-7-7 16,0 8-5-16,0-5 3 15,0 6 6-15,0 8 1 16,0-1-5-16,0 10-5 0,0 1-5 16,0 4-3-16,0 0-3 15,0 0 0-15,0 0-5 16,0 0-2-16,0 0-8 15,0 20 1-15,0 25 14 16,35 15 0-16,9 8 1 16,-8 9 1-16,0-5 1 15,-1 0-3-15,1-3 1 16,0-4-1-16,-4-5 0 16,-9-6-2-16,-7-6 2 15,-4-16-4-15,-12-10 2 16,0-8-1-16,0-10 1 0,0-4 1 15,0 0 1-15,0 0 0 16,0 0 1-16,0 0-1 16,0 0 0-16,0 0 1 15,0 0-1-15,0 0 2 16,0 0 1-16,0 0 5 16,0-10 0-16,0-13-4 15,0-8-3-15,0-8-1 16,0-6-6-16,0-4 1 15,0 1 3-15,0 7 0 16,0 11-3-16,0 11 4 16,0 9-1-16,20 5-7 15,4 1-11-15,20 4 1 16,3 0 19-16,5 0 0 16,4 0-1-16,3 0-3 0,9 13-1 15,-20 9-6-15,11 3 2 16,-15 11 3-16,-20 5 0 15,-24 2-1-15,0 11 7 16,0-3 1-16,-68-3 5 16,-27-5 2-16,3-6-5 15,-3-12-1-15,27-7-1 16,29-5-1-16,19-4-26 16,20-4-136-16,0-5-195 15</inkml:trace>
  <inkml:trace contextRef="#ctx0" brushRef="#br0" timeOffset="135932.9">20435 17527 293 0,'0'0'92'16,"0"0"-80"-16,0 0 82 15,0 0 8-15,0 0-13 16,0 0-26-16,-24 7-6 0,20-7 3 15,-4 0-12-15,8 0-13 16,0 0-14-16,0 0-7 16,0 0-4-16,0 0-3 15,0 0 4-15,0 0 11 16,59 0 5-16,45-30-17 16,23 2 12-16,16 0-17 15,-8 5 8-15,-32 8-7 16,-27 4-6-16,-20 3 2 15,-21 1-1-15,-23 3 1 16,-4 3 6-16,-8 1 3 0,0 0-2 16,0 0-5-16,0 0-3 15,-8 0 10-15,-51 0 10 16,-25 29-15-16,-15-2-6 16,-1 8 0-16,1-10 0 15,12-3 1-15,7-7-1 16,33-11 2-16,15-4 0 15,32 0-1-15,0 0 1 16,0 0 0-16,0 0 0 16,0 0 4-16,36-19-6 15,11-8-6-15,9-2 1 16,35-1 0-16,5 2 5 16,23 0 2-16,8 1 1 0,-4 3-1 15,-16 6-1-15,-27 1-1 16,-32 8 4-16,-32 6-4 15,-16 3 0-15,0 0-2 16,0 0-7-16,-4 0 9 16,-56 0 6-16,-20 12-2 15,-11 15-3-15,0-3-1 16,-5 1 1-16,5 1-1 16,7-7 2-16,13-7-2 15,23-3 1-15,12-1-1 16,25-3 0-16,3-5 0 0,8 0-1 15,0 0 1 1,0 0-9-16,35 0-5 0,33-2-7 16,23-18 12-16,5 1 9 15,-17 7 2-15,-19 1 2 16,-24 10-2-16,-25 1-1 16,-11 0-1-16,0 0-3 15,0 0 1-15,0 0 2 16,-11 0 6-16,-49 0 3 15,-31 20-7-15,-1-3 0 16,-15 6-1-16,11-3 0 16,5-6 1-16,20-1-1 15,15-4 0-15,32-6 2 16,24 2 2-16,0-5 2 0,0 0-3 16,0 0-2-16,0 0 2 15,36 0-4-15,23 0-1 16,9-13 1-1,0-1 17-15,-21 5-1 0,-23 3-3 16,-12 4-5-16,-12 2-4 16,0 0 0-16,0 0 1 15,0 0-5-15,0 0-7 16,0 0 5-16,-12 0-29 16,0 0-69-16,4 0-130 15,8 0-276-15</inkml:trace>
  <inkml:trace contextRef="#ctx0" brushRef="#br0" timeOffset="140177.13">10369 15290 322 0,'0'0'242'0,"0"0"-199"0,0 0 65 16,0 0 12-16,0 0-18 16,0 0-10-16,0 0-30 15,-36-28-13-15,36 28-4 16,0 0-11-16,0 0-10 16,0 0-3-16,0 0-20 15,0 18-1-15,0 24-4 16,0 6 4-16,0 0 0 15,0-2 3-15,0-9-1 0,-24-10 1 16,-7-9-2 0,3-3 2-16,-4-7-1 0,-4-2 3 15,-8-3-4 1,-3-3-1-16,-13 0-49 0,36 0-156 16,4 0-431-1</inkml:trace>
  <inkml:trace contextRef="#ctx0" brushRef="#br0" timeOffset="141001.66">10754 14292 57 0,'0'0'319'0,"0"0"-313"15,0 0 65-15,0 0 56 16,-107-175 21-16,87 161 20 15,16 7-67-15,4 4-9 16,0 3-16-16,0 0-27 16,0 0-19-16,0 0-4 0,0 6-22 15,0 39-4 1,28 28 0-16,16 21 1 0,3 20 3 16,21 5-3-1,-16-13 3-15,3-10-3 0,-19-21 2 16,-16-25-3-16,-4-10 2 15,-8-19-2-15,-4-18 1 16,4-3-1-16,-4 0 2 16,4 0 2-16,-8-5 4 15,0-31 10-15,0-10 37 16,0-13-43-16,0-1-12 16,0 0-1-16,0 9 0 15,4 9-7-15,39 11-2 0,25 2-8 16,3 6-13-1,1 6 5-15,11 4 14 16,-15 12 12-16,-8 1 0 16,-25 0 3-16,-15 0-3 0,-16 0-4 15,-4 32-7 1,0 19 3-16,-4 9 8 0,-75 2 2 16,7-5 7-16,-11-7-2 15,3-10-2-15,9-6 1 16,-21-7 5-16,13 1 4 15,-16-1-1-15,15 2-9 16,8-7-5-16,5-8-52 16,55-14-136-16,12 0-240 15</inkml:trace>
  <inkml:trace contextRef="#ctx0" brushRef="#br0" timeOffset="142664.57">20733 17572 616 0,'0'0'69'0,"0"0"-62"16,0 0 26-16,0 0-6 16,0 0-16-16,0 0-10 15,0 0 0-15,0-9 6 0,0 4 32 16,0 5 57-16,0-4-7 16,-12-1-15-16,12 2-15 15,0 1-7-15,0-1-7 16,0-6-13-16,47-9-32 15,37-1-20-15,7-3 17 16,17-3 3-16,-13 7 4 16,-16-2-1-16,-7 9 1 15,-40 3-3-15,-20 5 4 16,-12 3 1-16,0 0-1 16,0 0 4-16,0 0 7 15,0 0-14-15,-48 0 12 16,-32 13-8-16,-35 16-3 15,-16 2-3-15,-16-2 3 0,4-7-2 16,36-7 1-16,27-6 0 16,37-4-2-16,27-5 4 15,16 0-3-15,0 0 3 16,0 0-4-16,47 0-2 16,57-7-13-16,35-17-2 15,16-2 8-15,-16 1-13 16,-12 1 5-16,-56 11 14 15,-27 12 3-15,-32 1 4 16,-12 0-3-16,0 0 0 16,0 0 3-16,-56 0 13 15,-11 0 4-15,3 1-21 16,-3 12 0-16,23-6 1 16,16-1 0-16,28-2 0 0,0-4 0 15,0 0 0-15,0 0 3 16,0 0-2-16,24 0-1 15,12 0-1-15,0 0 15 16,-5-4 4-16,-19 0-8 16,0 2-6-16,-8 2-5 15,4 0-3-15,8 0-42 16,-4 0-61-16,-12 0-149 16,0-3-377-16</inkml:trace>
  <inkml:trace contextRef="#ctx0" brushRef="#br0" timeOffset="144193.04">11466 14125 208 0,'0'0'148'16,"0"0"-93"-16,0 0 76 15,0 0-7-15,0 0-36 16,0 0 28-16,0 0-30 16,0-105-21-16,0 101 11 15,0 4-33-15,20 0-34 16,-8 0-6-16,11 0 9 16,1 15-6-16,12 21-3 15,-12 19 2-15,23 10-1 0,9 16 4 16,4-2-1-1,-13-1 5-15,1-4-9 0,-12-6-3 16,-12-8-3 0,-4-10 2-16,-16-17 1 0,-4-11 1 15,0-8-1 1,0-11 1-16,0-1 3 0,0-2-1 16,0 0 2-16,0 0 3 15,0-2 19-15,0-37 26 16,0-11-18-16,0-6-29 15,0-3-6-15,0 13 0 16,0 1-1-16,0 16-4 16,0 9 4-16,0 9 0 15,0 5-3-15,0 1-2 16,31 3-7-16,13 0-9 0,16 2 3 16,11 0 4-1,-3 0 14-15,-17 0-1 0,-15 0-1 16,-4 15-1-16,-20 16-5 15,-12 9 3-15,0 11 0 16,0 0 6-16,-56-5 5 16,-7-4 0-16,-5-10-1 15,-3-2-3-15,15-9 2 16,-4-1 0-16,17-8-3 16,7-2 0-16,20-2-22 15,16-8-125-15,0 0-182 16</inkml:trace>
  <inkml:trace contextRef="#ctx0" brushRef="#br0" timeOffset="144863.65">12714 14834 246 0,'0'0'200'0,"0"0"-107"16,0 0 25-16,0 0 5 16,0 0-8-16,0 0-67 0,0 0-28 15,0-13-15-15,0 26 0 16,0 23 2-16,0 10 27 16,0 5-16-16,0 6 0 15,-36-3-10-15,-32 1-6 16,-15-5-2-16,-13-5-20 15,-19-7-47-15,71-36-152 16,9-2-147-16</inkml:trace>
  <inkml:trace contextRef="#ctx0" brushRef="#br0" timeOffset="161619.53">19068 16664 552 0,'0'0'79'0,"0"0"-53"16,0 0 89-16,0 0-5 15,0 0-44-15,0 0-18 0,0 0-5 16,-36-17 17 0,36 17-1-16,0-3-11 0,0 3 0 15,0 0-1-15,0 0-8 16,0 0-12-16,0 0-7 16,0 0-16-16,0 0-3 15,12 3-1-15,12 26 6 16,11 12-3-16,21 2-2 15,4 6 1-15,-1 7 0 16,13-1-2-16,-5 1 1 16,-11 2 0-16,-16-5-1 15,-20 4-2-15,-20 4-3 0,0 7 5 16,-12 2 2-16,-80 0-1 16,-11 1 8-16,-4-14-6 15,11-11-2-15,9-10 1 16,23-16-2-16,-3-16 0 15,11-4-43-15,40 0-108 16,-8-2-467-16</inkml:trace>
  <inkml:trace contextRef="#ctx0" brushRef="#br0" timeOffset="162467.21">14927 17229 344 0,'0'0'95'16,"0"0"23"-16,0 0-1 15,0 0-31-15,0 0 7 16,0 0-15-16,0 0-14 15,179-134 6-15,-171 126 4 16,-4 5-17-16,-4 3-5 0,0 0-4 16,0 0 3-1,0 0-17-15,0 0-7 0,0 0-10 16,0 0-9-16,0 0-8 16,-4 3-1-16,-32 37 1 15,-8 24 17-15,-15 22 4 16,15 12-9-16,16 8 0 15,8-12-9-15,20-4 1 16,0-13-4-16,0-7 0 16,56-9 0-16,15-11 1 15,13-4-1-15,7-15-3 16,13-8 2-16,-21-9 1 16,-11-7 2-16,-29-7-2 15,-19 0-10-15,-24 0-18 16,0 0-20-16,0 0-18 0,0 0-55 15,0-16-285-15</inkml:trace>
  <inkml:trace contextRef="#ctx0" brushRef="#br0" timeOffset="163203.84">16477 17431 505 0,'0'0'201'0,"0"0"-195"16,0 0 79-16,0 0 48 16,0 0-30-16,0 0-22 15,-44-1-9-15,44-7-10 16,-12 2-10-16,0-2-12 15,0-7-3-15,-8 1-3 0,-7-3-5 16,-9-2-10-16,-20 4-7 16,-11 7-3-16,-17 8 3 15,-11 0-7-15,-20 13-5 16,-1 38 1-16,1 13-1 16,32 9 1-16,23 0-2 15,36-2 0-15,24-19-6 16,0-7-2-16,36-17 2 15,55-16 3-15,17-12 1 16,11 0-3-16,4 0 4 16,-16-36-18-16,-3-10 10 0,-21-5 0 15,-15-9-3-15,-21 0 13 16,-23 9-2 0,0 7 2-16,-24 20 6 0,0 7 11 15,0 14 6-15,0 3-3 16,0 0 4-16,0 0-21 15,0 0-3-15,0 0-11 16,24 34 4-16,8 8 7 16,-5 4 1-16,5 0 0 15,-8-1-1-15,0-3 0 16,-12 0 0-16,0-2-27 16,-12-2-35-16,12-11-19 15,-12 0-11-15,12-16-72 0,-12-11-146 16,0 0-307-16</inkml:trace>
  <inkml:trace contextRef="#ctx0" brushRef="#br0" timeOffset="163513.67">16958 17581 668 0,'0'0'357'0,"0"0"-343"16,0 0 104-16,0 0-29 16,0 0-19-16,0 0-14 0,-12-17-6 15,24 17-24-15,55-6-20 16,17-3-4-16,23 1 33 16,-4-6-8-16,-11 4-19 15,-21 5-4-15,-23-3-2 16,-16 2-2-16,-28 6-3 15,-4 0-17-15,0 0-38 16,0 0-25-16,-28 0-45 16,-4-3-116-16,-4-2-350 15</inkml:trace>
  <inkml:trace contextRef="#ctx0" brushRef="#br0" timeOffset="163771.19">16902 17289 868 0,'0'0'131'0,"0"0"-50"15,0 0 53-15,0 0-58 16,0 0-13-16,0 0-40 16,-16-18-22-16,40 44 14 15,24 20 7-15,11 10 0 16,-3 9-4-16,-20 7-16 15,11-4 1-15,-15-6-3 16,-4-8-2-16,-4-15-12 0,-12-13-38 16,0-14-23-1,7-12-7-15,-19 0-47 16,0-7-161-16</inkml:trace>
  <inkml:trace contextRef="#ctx0" brushRef="#br0" timeOffset="164324.79">17701 16724 708 0,'0'0'250'15,"0"0"-212"-15,0 0 91 0,0 0-45 16,-44-162-34-16,44 162-18 16,24 0-17-16,31 9 6 15,-3 45 6-15,16 25-15 16,-1 18 4-16,5 14-2 16,-5 1-7-16,-3-9-4 15,-9-6-2-15,5-22-1 16,-24-13 0-16,-12-24-1 15,-12-16 1-15,-12-21-4 16,0-1 4-16,0 0 15 16,0-23 3-16,-4-28-16 15,-28-20 2-15,20-11 3 16,8-9-4-16,4-6 2 16,0 6-5-16,60 15-2 0,35 19 1 15,12 24 1-15,4 19-1 16,-3 14 1-16,-5 0-2 15,-19 47 1-15,-29 20-2 16,-27 12-3-16,-28 13 5 16,0 2 1-16,-95-2 8 15,-33-6-2-15,-23-17 3 16,0-10-2-16,12-19-3 16,28-15-3-16,20-16-1 15,23-9-25-15,68 0-125 16,0-9-142-16</inkml:trace>
  <inkml:trace contextRef="#ctx0" brushRef="#br0" timeOffset="165724.63">18813 15997 148 0,'0'0'71'16,"0"0"13"-16,0 0 5 16,0 0-1-16,0 0 0 15,0 0-8-15,0 0-6 16,-39-64 31-16,27 53 15 0,-8 1-30 15,20-1-10 1,-12 5-13-16,12 3-21 0,0 1-8 16,0-2-19-16,36 0-18 15,35 4-1-15,28 0 5 16,-11 0-1-16,3 8 2 16,-19 14 5-16,-24 3 1 15,-29 3-12-15,-19 10-3 16,0 11 0-16,-35 1 3 15,-69 4 10-15,1-3-6 16,8-8-3-16,11-6-1 16,29-15 1-16,19-8 0 15,36-7-1-15,0-5 0 16,0 3 0-16,79-5 4 0,40 0 18 16,32-10-6-16,12-28-3 15,12-6-11-15,-24-7-2 16,-32 4-19-16,-39 2-125 15,-80 31-231-15,0 9-177 16</inkml:trace>
  <inkml:trace contextRef="#ctx0" brushRef="#br0" timeOffset="167611.57">4273 17790 430 0,'0'0'156'15,"0"0"-135"-15,0 0 62 16,0 0 23-16,0 0-7 16,0 0-1-16,0 0 0 15,187-167-10-15,-187 148-17 0,0 2-28 16,0 2-15 0,-28 1 2-16,-28 10-9 0,9 4-2 15,-9 0-7 1,-15 0-6-16,-1 38-1 15,-11 21-3-15,15 19 9 0,8 15-6 16,29-3-4 0,19-9-1-16,12-8-5 0,0-16 1 15,20-15 2-15,31-11-7 16,17-11 1-16,-1-19-16 16,-7-1-3-16,0 0 22 15,7-18-1-15,-19-25 6 16,0-16 4-16,-17-6 5 15,-7-4-1-15,-8 1 10 16,-8 21 17-16,4 18-16 0,-8 12-7 16,-4 17 5-1,8 0-17-15,4 5-7 0,0 36-13 16,12 15 15-16,-1 3 5 16,25-7 3-16,-12-4 3 15,8-6-6-15,3-4 0 16,-11-7-3-16,0-9-40 15,-16-2-55-15,-8-6-26 16,-12-14-92-16,0 0-149 16</inkml:trace>
  <inkml:trace contextRef="#ctx0" brushRef="#br0" timeOffset="167872.46">5203 18179 671 0,'0'0'281'16,"0"0"-250"-16,0 0 136 15,0 0-64-15,0 0-82 16,326-34 26-16,-171 23 4 16,8-4-23-16,0 2-10 15,-48 4-18-15,-12 4-7 16,-43-2-27-16,-48 5-24 15,-12-6-12-15,0 1-22 0,-80 2-65 16,29 3-220 0,-17-4-125-16</inkml:trace>
  <inkml:trace contextRef="#ctx0" brushRef="#br0" timeOffset="168081.74">5521 17912 606 0,'0'0'165'0,"0"0"-37"16,0 0 8-16,0 0-68 16,0 0-27-16,0 0 19 15,91 91-28-15,-55-28-26 16,0-1-3-16,-12 9 1 16,7-3-4-16,-7-8-8 0,-12-9-63 15,0-17-49-15,-12-34-73 16,0 0-90-16</inkml:trace>
  <inkml:trace contextRef="#ctx0" brushRef="#br0" timeOffset="168576.83">6125 17431 663 0,'0'0'165'0,"0"0"-51"16,0 0 56 0,0 0-75-16,0 0-55 0,0 0-40 15,79-40 2-15,-15 91-2 16,15 21 11-16,1 14 2 15,-9 12-5-15,-3 3-2 16,-16-1-6-16,-21-13 0 16,-7-10-4-16,-24-14 2 15,0-23-6-15,0-18-7 16,0-11 15-16,-35-11 3 16,15 0 24-16,-8-25 0 15,16-26-15-15,12-11-5 16,0-13-7-16,16 2-1 0,63 13-39 15,17 19-14-15,-5 19 39 16,0 22 12-16,-31 0 3 16,-12 7 6-16,-24 32-6 15,-24 9 0-15,0 8 0 16,-4 4 3-16,-76-5 6 16,-15 0-4-16,-40 1-5 15,-20-1-46-15,75-42-106 16,-11-2-254-16</inkml:trace>
  <inkml:trace contextRef="#ctx0" brushRef="#br0" timeOffset="168969.18">2954 17737 675 0,'0'0'211'0,"0"0"-205"16,0 0 43-16,0 0 54 16,0 162-3-16,24-61-34 15,67 13-17-15,28 2 3 16,20-2 5-16,0-3-14 16,12-9-23-16,-7-15-18 15,-5-19-2-15,8-13-43 16,-4-24-80-16,-100-31-111 15,5 0-314-15</inkml:trace>
  <inkml:trace contextRef="#ctx0" brushRef="#br0" timeOffset="169508.83">7289 17217 384 0,'0'0'482'0,"0"0"-432"15,0 0 58-15,0 0 21 16,0 0-42-16,0 0-41 15,36-22-32-15,0 22-11 16,19 33 7-16,17 16 13 0,11 14-9 16,21 7-2-16,3 4-9 15,-4 5-1-15,-7 5-2 16,-29 3-1-16,-19 3 1 16,-36-1-4-16,-12-2-10 15,0-4-19-15,-80-18 0 16,-27-2 6-16,-12-15-8 15,-16-8 10-15,16-10 0 16,27-19 6-16,21-11-11 16,59 0-47-16,12-21-179 15,0-9-318-15</inkml:trace>
  <inkml:trace contextRef="#ctx0" brushRef="#br0" timeOffset="169830.78">8565 17200 583 0,'0'0'215'15,"0"0"-200"-15,0 0 101 16,0 0-58-16,0 0-19 15,0 0 53-15,-24 133-11 16,-12-53-14-16,0 10 6 0,13 7-22 16,11 5-17-1,12-5-23-15,0-6-10 0,0-17-1 16,71-6 0-16,9-23-15 16,15-12-41-16,-4-17-30 15,13-16-39-15,-76 0-206 16,3 0-422-16</inkml:trace>
  <inkml:trace contextRef="#ctx0" brushRef="#br0" timeOffset="170311.2">9725 17698 683 0,'0'0'106'15,"0"0"15"-15,0 0 11 16,0 0-58-16,0 0 2 16,0 0 3-16,-32-135 8 15,20 118-19-15,-11 5-18 16,3-1-11-16,-16 2-14 16,0 5-7-16,-11 6-8 15,-9 0-4-15,-4 20-5 16,-11 34 0-16,11 13 3 15,5 8 0-15,7-5-3 16,36-7-1-16,0-8-1 16,12-13-3-16,0-15 0 15,12-9 0-15,44-10-1 0,-5-8 0 16,17 0-9-16,3-20 10 16,9-30-7-1,-13-10-4-15,-7 6 14 0,-24 8 1 16,-12 22 11-16,-13 14 7 15,-11 10-1-15,0 0-17 16,0 0-5-16,12 32-4 16,12 13 9-16,0 6 2 15,12-6-1-15,0-5-1 16,-5-11 0-16,-7-4-8 16,-12-7-54-16,8-5-89 0,-20-13-45 15,0 0-402 1</inkml:trace>
  <inkml:trace contextRef="#ctx0" brushRef="#br0" timeOffset="170567.65">10091 17858 885 0,'0'0'120'16,"0"0"-30"-16,0 0-8 15,0 0-38-15,314-46 7 16,-207 36-9-16,4 1-19 0,-27 6-11 16,-5 1-12-16,-31 2-4 15,-24 0-33-15,-12 0-26 16,-12 0-10-16,0 0-3 16,0 0-37-16,0 0-118 15,0 0-94-15</inkml:trace>
  <inkml:trace contextRef="#ctx0" brushRef="#br0" timeOffset="170809.29">10313 17585 648 0,'0'0'391'15,"0"0"-305"-15,0 0 43 0,0 0-49 16,0 0-45-16,0 0-35 15,-16-21-4-15,20 61 4 16,20 16 7-16,8 13 3 16,4 4-4-16,8 5-5 15,-9-8-1-15,-7-14-8 16,4-11-68-16,-8-13-72 16,-24-32-87-16,0 0-256 15</inkml:trace>
  <inkml:trace contextRef="#ctx0" brushRef="#br0" timeOffset="171342.2">10635 17266 1025 0,'0'0'47'0,"0"0"64"16,0 0-8-16,0 0-95 16,0 0 6-16,0 0-11 15,199 53 9-15,-128 19 5 16,9 13-14-16,-28 11 0 16,-21-3 1-16,-7-9-3 15,-12-4-2-15,-12-18-2 0,0-11-2 16,0-20-15-1,0-18-5-15,0-13 14 0,0 0 11 16,0-17 33-16,-12-39-25 16,-12-13-4-16,16-7-3 15,8-5-1-15,0 8-4 16,0 13-2-16,20 18-2 16,16 20 8-16,20 16-6 15,-21 6 6-15,1 0 4 16,0 0 16-16,8 6-6 15,-5 25-7-15,5 11-2 16,-20 4-5-16,-12 10 0 16,-12-4-2-16,0 10 0 0,-24-10 2 15,-47-1 7-15,-9-7-7 16,-15-11 8-16,15-15-3 16,21-9-2-16,3-9-3 15,8 0-37-15,13 0-61 16,23-14-85-16,12-8-203 15</inkml:trace>
  <inkml:trace contextRef="#ctx0" brushRef="#br0" timeOffset="171634.2">10965 17045 881 0,'0'0'72'0,"0"0"52"16,0 0-4-16,0 0-99 16,0 0 11-16,338 42-5 15,-211 18-8-15,4 21-4 16,4 11-14-16,-27 19 9 16,-13 7 6-16,-39 10-13 15,-45 2-3-15,-11-11-4 16,0-8 4-16,-55-14-1 15,-41-23-25-15,1-15 7 16,4-27 0-16,19-19-8 16,24-13-29-16,48-2-87 0,0-36-334 15</inkml:trace>
  <inkml:trace contextRef="#ctx0" brushRef="#br0" timeOffset="172727.45">12070 17220 405 0,'0'0'166'0,"0"0"-101"0,0 0 169 15,0 0-76-15,0 0-53 16,0 0-14-16,0 0-23 16,-20-54-1-16,20 26-26 15,0 3-20-15,0 1 0 16,0 7-1-16,0 7 0 16,0 1 1-16,0 5 0 15,0 4-10-15,0-4-10 16,0 4-1-16,0 0-10 15,12 0 10-15,20 13 0 16,3 25 1-16,1 15 0 0,8 13-1 16,-4 2 2-16,-5 6 0 15,9-6-1 1,-8 2-1-16,0-2 0 0,-1-12-6 16,1-6-18-16,-16-12-7 15,4-8 2-15,-24-16 11 16,0-3 7-16,0-11 6 15,0 0 3-15,0 0 2 16,0 0 2-16,0 0-2 16,0 0 1-16,0-11 0 15,0-15 1-15,0-12-1 16,0-11 2-16,0-8-2 16,0-3-1-16,-12 3 1 15,12 6-1-15,0 9 2 0,0 14 5 16,12 13-7-1,47 6-17-15,1 9 2 0,-4 0 15 16,3 0 0-16,-15 38-5 16,-16 13-3-16,-8 5 5 15,-20 14 3-15,0-4 0 16,-8 3 0-16,-44-4 2 16,-15-9 1-16,7-6-2 15,-8-10-1-15,9-16-9 16,-1-7-47-16,1-15-36 15,47-2-58-15,0 0-261 16</inkml:trace>
  <inkml:trace contextRef="#ctx0" brushRef="#br0" timeOffset="174415.76">15734 11528 347 0,'0'0'74'15,"0"0"-53"-15,0 0 20 16,0 0 40-16,0 0 8 16,302-7-20-16,-223 7 24 15,-7 0-12-15,-1 36-33 0,9 24 9 16,-9 28-6 0,1 16-16-16,-17 16-19 0,-19 16 8 15,0 14 2-15,-36 7 4 16,0 15-8-1,0 9-4-15,-24 13-5 16,-48 24-13-16,-19 13 1 0,-12 17 3 16,7 10-3-16,1-5 2 15,4-11-3-15,7-15-8 16,-15-23-8-16,3-28-9 16,-7-19 4-16,-4-22-1 15,-8-13 9-15,-5-17 13 16,-7-5-1-16,8-8 0 15,-20 0-32-15,-8-4 14 16,-20 0-3-16,-8-1 10 16,-12 1 2-16,5-10 10 15,7 1 7-15,8-14-3 0,16-8-4 16,20-3-21-16,4-3-7 16,-1 2 16-16,-11 5 12 15,12-2 0-15,-4 9 3 16,4-2 2-16,12-7 3 15,23-9-4-15,29-8-4 16,19-14 2-16,44-11-2 16,0-2-1-16,0-7-15 15,0 0-46-15,0-1-63 16,0 4 16-16,0-8-31 16,0 0-160-16</inkml:trace>
  <inkml:trace contextRef="#ctx0" brushRef="#br0" timeOffset="180985.9">3923 17357 470 0,'0'0'94'0,"0"0"-83"16,0 0 66-16,0 0 3 16,0 0-16-16,0 0 2 15,-15 0 12-15,15 0 9 16,0 0-16-16,0 0-14 15,0 0-14-15,0 0-16 16,0 0-6-16,0 0-7 0,0 0-1 16,-12 0-2-1,-12 0-2-15,-8 0-1 0,-4 0-5 16,12 0 0-16,5 0 2 16,15 4 0-16,-4-4-2 15,8 0-2-15,0 0 3 16,0 0-2-16,0 0-2 15,0 0-4-15,8 0-3 16,39 0-13-16,37 0 17 16,43-13 3-16,36-7 13 15,12-6-7-15,-1 1-3 16,-42 8 1-16,-41 3 0 16,-35 6 1-16,-44 7-5 0,-12 1 0 15,0 0-1-15,0 0 1 16,-48 0 2-16,-44 18 5 15,1 10-4-15,-12 0-1 16,-5 0 0-16,5-6-1 16,-4-8 2-16,23 2-3 15,-7-4 3-15,31-5-1 16,1-1-1-16,15-1 0 16,32-5-1-16,0 0-1 15,12 0 0-15,0 0 0 16,0 0 1-16,0 0 1 15,0 0-1-15,0 0 1 16,0 0 0-16,0 0 0 0,0 0-1 16,12 0 0-16,68-5-24 15,27-18 24-15,24 1 5 16,8 1-5-16,-12-1-4 16,-35 4 4-16,-21 5 2 15,-39 5 1-15,-28 7-2 16,-4 1 0-16,0 0 5 15,0-5-3-15,-12 5 20 16,-48 0-23-16,-11 0-4 16,-32 0 1-16,-1 0-5 15,-15 6-1-15,-8 2 7 16,-4-3 1-16,4-5 0 16,11 0 1-16,37 0-5 15,39 0-1-15,20 0 5 16,20 0 1-16,36 0-52 0,67 0 9 15,36-3 43-15,24-13 9 16,16-1-4-16,-4-7-5 16,0 6 7-16,-28-1 5 15,-52 5 13-15,-27 6 3 16,-44 3 2-16,-24 5-19 16,0 0 2-16,0 0-6 15,-68 0 16-15,-15 5-22 16,-33 21-1-16,-15 7-7 15,-8-2-6-15,0-2-2 16,0-3 15-16,36-6 0 0,19-7 1 16,17-9 1-1,27 1-1-15,20-5 1 0,20 0 1 16,0 0-2-16,0 0-1 16,32 0-26-16,51 0-11 15,33-17 37-15,15-5 13 16,8 1-11-16,-24 0 0 15,-31 9 11-15,-41 6 1 16,-31 3-7-16,-12 3-3 16,0 0-4-16,0 0 2 15,-67 0 2-15,-5 0-4 16,-31 15-7-16,-24 4 6 16,-1-2 0-16,-3-8 1 15,40 2 3-15,31-7-1 0,36-4 1 16,24 0 3-16,0 0 15 15,0 0-4-15,24 0-12 16,32 0 5-16,8 0 29 16,3 0 4-16,17-12-5 15,-17 0-8-15,5-1-9 16,-29 0-10-16,-15 3-2 16,-16 7-8-16,-12 3-1 15,0 0-4-15,0 0-13 16,0 0-3-16,0 0-26 15,0 0-2-15,-24 0-52 0,8 8-117 16,-4-7-198 0</inkml:trace>
  <inkml:trace contextRef="#ctx0" brushRef="#br0" timeOffset="184311.2">9066 17034 272 0,'0'0'108'16,"0"0"-100"-16,0 0 85 15,0 0 0-15,0 0-37 16,0 0-4-16,0 0 12 0,-96-3 22 16,84-1-14-1,12 1-8-15,-12 0 8 0,0 3 1 16,4-5-24-16,-3 5-9 16,11-2-1-16,-4 2-6 15,4 0-9-15,0 0-9 16,0 0-1-16,0-2-3 15,0 2-11-15,0-5-9 16,35 2-11-16,21-3 20 16,-8-2 14-16,3 2-1 15,-7-5-9-15,4 9-2 16,-16-2 0-16,-9 0 1 16,-7 2-1-16,8-5 1 0,-4 1-2 15,-8 2 0-15,0 2-1 16,-12 2 0-16,0 0 0 15,0 0 2-15,0 0 6 16,0 0-3-16,-24 0 2 16,-24 0 10-16,-23 0-14 15,-9 6-1-15,21 2-1 16,11 3 0-16,16-7 0 16,20-4-1-16,12 0 1 15,0 0 0-15,0 0-1 16,0 0-3-16,0 0-6 15,24 0-6-15,32 0 8 0,15 0 7 16,25-4 6 0,-5-7-4-16,4-1 3 0,-3-1-5 15,-13 2 0-15,-27 3 0 16,-32 6-1-16,-20 2-6 16,0 0 0-16,0 0-1 15,-20 0 8-15,-32 0 11 16,-39 0-11-16,-1 0 0 15,-15 19 1-15,-8 0-1 16,12-6 1-16,7 2 0 16,17-7 0-16,19-2-1 15,1-2 1-15,35-4 0 16,4 4 2-16,20-4-1 16,0 0 1-16,0 0 9 0,0 0-12 15,44 0-2-15,15 0 2 16,1 0 14-16,-5 0-9 15,-19-5 7-15,0 2 1 16,-16 3 1-16,-8-5 5 16,-8 5-5-16,-4 0-4 15,0 0 2-15,0 0-5 16,0 0-7-16,0 0-4 16,0 0-37-16,0 0-108 15,0 0-211-15</inkml:trace>
  <inkml:trace contextRef="#ctx0" brushRef="#br0" timeOffset="188235.8">3828 17431 275 0,'0'0'98'16,"0"0"-83"-16,0 0 87 0,0 0-14 15,0 0-34-15,0 0-15 16,0 0 4-16,0 0-8 15,-119 13-9-15,119-9 0 16,0-4 17-16,0 0 11 16,0 0-12-16,0 0 8 15,0 0 8-15,0 0-10 16,0 0 1-16,0 0-37 16,59 0 1-16,13-13-13 15,35-1 8-15,9-6-6 16,-13 7 10-16,0 0 3 15,-31 0 20-15,-13 4 0 16,-15 4-11-16,-16-3-3 0,-8 7-8 16,-8 1-6-1,-12 0-2-15,0 0 1 0,0 0-3 16,0 0-3-16,0 0 0 16,0 0 0-16,0 0 4 15,0 0-4-15,0 0 0 16,0 0 1-16,0 0-1 15,-12 9-8-15,-20 0-42 16,28-9-79-16,-8 0-187 16</inkml:trace>
  <inkml:trace contextRef="#ctx0" brushRef="#br0" timeOffset="189189.11">8525 17105 278 0,'0'0'107'0,"0"0"-90"16,0 0 119-16,0 0-15 15,0 0-29-15,0 0 4 16,0 0 0-16,119 4-9 16,-39-4-13-16,3 0-28 0,25-11-22 15,3 0-10-15,-4-1-10 16,8-5-1-16,-19 4 1 15,-5 4-2-15,-43 4 0 16,-1 5 10-16,-35 0 1 16,-12 0 5-16,0 0 4 15,0 0-11-15,0 0-11 16,0 0-6-16,0 0-8 16,-35 0-21-16,11 0-143 15,-12 0-390-15</inkml:trace>
  <inkml:trace contextRef="#ctx0" brushRef="#br0" timeOffset="190014.65">3840 17452 460 0,'0'0'174'0,"0"0"-79"0,0 0 74 15,0 0-41-15,0 0-41 16,0 0-37-1,32-21-16-15,-32 21 0 0,0 0 0 16,0 0 1-16,0 0 3 16,4 0-13-16,4 0-10 15,8 0-5-15,19 0-6 16,9-1 10-16,36-4 5 16,3-4-2-16,12 1-6 15,9-7-4-15,-1 2 6 16,-8 3-6-16,1-7-7 15,-17 7 3-15,-7 0-3 16,-29 5 0-16,-19 1-1 16,-24 4-5-16,0 0-69 0,0 0-104 15,0 0-182-15</inkml:trace>
  <inkml:trace contextRef="#ctx0" brushRef="#br0" timeOffset="190828.11">10158 16894 61 0,'0'0'396'0,"0"0"-295"15,0 0 0-15,0 0 89 16,0 0-52-16,0 0-42 16,-23 3-24-16,23-3-6 15,0 0 0-15,0 4-20 16,0-4-29-16,39 0-2 15,17 0 15-15,35 0 9 0,-7 0-17 16,-5 0-8 0,-7 0-4-16,-25-4 4 0,-3 1-8 15,-20 0-4-15,-24 3-2 16,0 0-2-16,0 0-27 16,0 0-90-16,0 0-128 15,0 0-417-15</inkml:trace>
  <inkml:trace contextRef="#ctx0" brushRef="#br0" timeOffset="191977.54">6149 17118 144 0,'0'0'267'16,"0"0"-206"-16,0 0 14 15,0 0 23-15,0 0-40 16,0 0-26-16,0 0 7 16,-36 4 24-16,24 0 10 15,12-3-23-15,-12-1 6 0,12 5 10 16,-8-2-12-16,-4 0-24 15,8-1-8-15,-4 2-2 16,8-4-7-16,0 3-3 16,0-3-6-16,0 0 0 15,0 0 7-15,0 0 4 16,0 0-2-16,44 0-7 16,16 0 11-16,23 0 14 15,9 0-3-15,-1-9-17 16,-8 3-2-16,-11 0 1 0,-5 2 1 15,-7 4-4 1,-16 0-2-16,-16 0 8 0,-9 0 0 16,-7 0-7-16,-12 0-1 15,0 0 10-15,0 0 1 16,0 0-2-16,0 0-5 16,0 0-4-16,0 0-5 15,12 0 2-15,-12 0-2 16,0 0-3-16,0 0-15 15,0 0-63-15,0 0-151 16,0 0-579-16</inkml:trace>
  <inkml:trace contextRef="#ctx0" brushRef="#br0" timeOffset="192840.59">8982 17115 445 0,'0'0'43'0,"0"0"-8"16,0 0 94-16,0 0-50 0,0 0-35 16,0 0 15-16,32 0 20 15,-32 0-7-15,0 0-18 16,0 0-18-16,0 0 1 16,0 0-1-16,0 0-6 15,0 0 8-15,4 0-6 16,32 0-10-16,11 0-12 15,21 0 26-15,15 0-16 16,9-6 13-16,3 1-14 16,-15-3-7-16,-13 7-2 0,-31 1 6 15,-20 0 0 1,-16 0-3-16,0 0-9 0,0 0-4 16,0 0 0-16,0 0 1 15,0 0-1-15,0 0-31 16,0 0-43-16,0 0-73 15,0 0-373-15</inkml:trace>
  <inkml:trace contextRef="#ctx0" brushRef="#br0" timeOffset="194077.76">6244 17183 421 0,'0'0'137'0,"0"0"-63"16,0 0 28-16,0 0-19 15,0 0-28-15,0 0-20 16,0 0-1-16,0 0 3 15,8 0 4-15,-4 0 8 16,-4 0 3-16,0 0 1 16,0 0 1-16,0 0-11 15,0 0-13-15,0 0-8 0,0 0 3 16,0-5-4-16,20 5-2 16,4 0-11-16,23 0 1 15,21 0 11-15,4-1 0 16,19-3-10-16,4 0-5 15,-11 1-5-15,-17 3 3 16,1-2-3-16,-28-2 1 16,-9 0 5-16,-19 3 1 15,-12 1-1-15,0 0 1 16,0 0-6-16,0 0-1 16,0 0-2-16,0 0-1 15,0 0-3-15,0 0-52 0,0 0-115 16,0 0-333-1</inkml:trace>
  <inkml:trace contextRef="#ctx0" brushRef="#br0" timeOffset="196471.81">12551 16980 402 0,'0'0'81'16,"0"0"-51"-16,0 0 30 15,0 0 73-15,0 0-70 16,0 0-4-16,0 0-1 15,0 0 3-15,0 0 11 16,0 0-7-16,0 0-9 16,0 0-14-16,0 0-20 15,0 0-5-15,0 0-10 16,0 0-5-16,0 0-1 0,0 0 0 16,0 0-1-16,0 0 3 15,0 0 10-15,-24 0 11 16,-20 0-9-16,-4 0-12 15,-3 0-1-15,7 0 0 16,0 0-1-16,8 5-1 16,9 4 0-16,-9 4-1 15,-8 1 0-15,12 3 1 16,-3 3 1-16,-1-2 3 16,8 1 13-16,-4-5 5 15,20 4-3-15,-11-1-7 16,15 5-2-16,-4-1-3 15,-4 7-1-15,4 6 1 16,4 0-2-16,-4 7 3 0,8 6-1 16,-4 3-6-16,8-1 4 15,0-2-1-15,0 4 1 16,0-4-3-16,0 4 0 16,0 0 2-16,0-2 0 15,24 1-4-15,20-5-1 16,15-5-2-16,9 1 2 15,3-10 1-15,21-1 0 16,-9-5 7-16,9 1 2 16,-9-5-7-16,12 1 0 15,-15 0 0-15,3-5-1 16,-3-5-1-16,-21-3-1 16,9-1-9-16,-20-8-2 0,-13 0 8 15,-11 0-3-15,12 0 7 16,8-4 2-16,3-21-2 15,13-5 2-15,0 1 2 16,-1-2-3-16,-15 0 2 16,4 2-3-16,-17 2 1 15,-15 3 7-15,-4 2 2 16,-4 0-4-16,4-2 1 16,-8-3 2-16,4-1-2 15,-8 1-7-15,0-7 10 16,0 3-1-16,0-6-3 15,-24 1 6-15,-24 3-1 16,-7-3 0-16,-5 4-6 0,-7 3-2 16,-5 2-3-16,13-4 1 15,-9-6-1-15,-4 6 1 16,17 1 2-16,7 2-2 16,0 11 0-16,13 0-1 15,11 7 0-15,-8 4-2 16,-8 6-20-16,-15 0-74 15,31 0-123-15,-8 0-285 16</inkml:trace>
  <inkml:trace contextRef="#ctx0" brushRef="#br0" timeOffset="199046.29">3757 17470 159 0,'0'0'56'0,"0"0"-56"0,0 0-30 16,0 0 2-16,0 0-79 16</inkml:trace>
  <inkml:trace contextRef="#ctx0" brushRef="#br0" timeOffset="199720.74">3757 17470 115 0,'0'-62'120'0,"0"55"-41"15,0 5-6-15,0-4 16 16,0 4 6-16,0-1-13 16,0-1-8-16,0-1 4 15,0-3 8-15,0 7-47 16,0-8-22-16,0-2-3 16,0 1-5-16,0 1 2 15,0-2-5-15,4 7-3 0,-4-6 5 16,7 3 16-16,-3 1-2 15,-4-4-1-15,8-2 5 16,4 1 4-16,0 0-2 16,-12 0-7-16,12 10-11 15,-12-4-4-15,0 5-3 16,0 0-1-16,12 0-1 16,-12 0-1-16,12 0-4 15,8 23 4-15,-4 11 5 16,16 5 12-16,-5 3 0 15,-3-2-8-15,-4-6-1 0,4-2-5 16,8-5 0-16,-16-6 1 16,3-11-2-16,-7-3-1 15,-8-7 2-15,8 0 0 16,-4 0 2-16,-4 0 0 16,4 0 1-16,-4 0 3 15,4 0 2-15,-4 0-10 16,4 0 0-16,4 0-1 15,-12 0 1-15,12-5-1 16,0 1-4-16,-12-1 2 16,12-8 2-16,12 3 4 15,-1-4 2-15,1-3-1 16,8-2 1-16,4-5 4 0,0-7-3 16,-1-6-3-1,9-6 3-15,-4-8-7 0,3-10 1 16,1-8-4-16,-4-7 7 15,8-2 1-15,-5 6 11 16,-7 20 10-16,-4 12 9 16,-4 20-12-16,-4 6-4 15,-5 7-4-15,-7 5-4 16,0 2-4-16,0 0-4 16,12 0-3-16,0 0-4 15,-4 12-2-15,4 5 0 16,-13 5-5-16,-7 10-61 0,-4-21-121 15,0 1-420-15</inkml:trace>
  <inkml:trace contextRef="#ctx0" brushRef="#br0" timeOffset="202331.65">8903 16920 420 0,'0'0'247'16,"0"0"-215"-16,0 0 94 15,0 0-6-15,0 0-61 16,0 0-7-16,0 0-5 16,0-32-10-16,0 32-8 15,0 0-7-15,0 0 11 16,0 0-6-16,0 0-11 0,0 3-14 15,0 35-1-15,12 13 9 16,7 7 6-16,-7 0-4 16,12-7-5-16,-12-11-4 15,0-7 1-15,0-11-1 16,0-5 0-16,-12-8 1 16,0 0 3-16,8-6 6 15,-8 0 1-15,4-3-7 16,-4 5-4-16,8-5 1 15,-8 0 0-15,4 0 2 16,4 0 3-16,8 0 9 16,7-17 15-16,21-25-12 15,16-14-16-15,11-13 0 16,29-14 6-16,7 1-5 16,12 0 0-16,-4 11 3 0,-7 9-3 15,-17 14 6-15,-23 12 2 16,-21 9 4-16,-23 10-2 15,-12 6-4-15,0 5 3 16,-12 6-6-16,0 0-8 16,8 0-1-16,-8 0-5 15,4 0-3-15,8 0 2 16,-4 0-2-16,4 5-7 16,0 7-3-16,0 5-1 15,-9 0-28-15,5 9-59 0,-8-18-60 16,0 1-285-16</inkml:trace>
  <inkml:trace contextRef="#ctx0" brushRef="#br0" timeOffset="204729.94">12797 17164 507 0,'0'0'11'0,"0"0"3"15,0 0 20-15,0 0-15 16,0 0 3-16,0 0 14 0,0 0 26 16,12-29 31-16,-12 29 15 15,0 0-28-15,0-3-15 16,0 3-17-16,0-5-14 15,0 5-15-15,0 0-10 16,0-1-5-16,0-7-2 16,0 3 0-16,-24-4 4 15,0-6 11-15,-4 2 1 16,-3 9 9-16,7-6 7 16,4 1-16-16,4 1-6 15,4-3-5-15,-12 8-3 0,0-4-4 16,1 4-1-16,-9 3 1 15,-4-5 0-15,12 5 0 16,-12 0 1-16,1 0 3 16,3 0 5-16,8 0 2 15,-8 0-1-15,16 0-1 16,-16 0-7-16,-3 0-1 16,7 11-1-16,-16 6 0 15,12-3 0-15,9 9 1 16,-5 5 0-16,4 3 9 15,0 6-2-15,4 1-2 16,8 2 2-16,0-2-7 16,12 2 4-16,0 2-3 15,0-1-1-15,-12 2 3 16,12-4-2-16,0-1 0 0,0 1-2 16,0 0-6-16,0-2 2 15,0-1 4-15,12-6 2 16,24 4-1-16,0 0 0 15,0-3 1-15,-1 3 1 16,-3 0-1-16,12 3-1 16,-16-6 0-16,4-2 0 15,-9-4 0-15,5-8-1 16,4 1-1-16,-8-5-3 16,23-1-1-16,-3 5 4 15,4-8 1-15,-12-1 6 16,19-2 3-16,-19-6-9 0,-8 4 4 15,-8 0-1-15,4-4-1 16,-12 0 0 0,23 0-2-16,-3 0-1 0,4 0 1 15,12 0 6-15,-1-14-1 16,1 2-5-16,-4-2 2 16,-9 1 2-16,13-4-2 15,-12 1-2-15,8 3 0 16,3 4-5-16,-11-4 3 15,12 6 0-15,-5-6 1 16,-7 4 1-16,0 0-3 16,8-4 3-16,-17 4 1 15,-3-1-1-15,0-1 3 0,-4 0-1 16,-8 1 4 0,12 1 2-16,-12-3-4 0,8 3-1 15,-5-4-1-15,5-4-1 16,-4 2 0-16,4-2 2 15,-8-3 0-15,4-3-3 16,-8-4 5-16,4 0-4 16,0-6 3-16,0 2-4 15,-12 7-1-15,0-5 1 16,0-1 4-16,0 7 8 16,-24-6-4-16,-24 2-5 15,-8 3 0-15,-3 2 3 16,-1-5 3-16,-7 3 1 15,-5-2 1-15,13 1-1 0,-9-1-5 16,0 7 0-16,-3 2 1 16,-13 0-3-16,13 5-2 15,-20 3 2-15,-1 9-1 16,9 0-1-16,11 0-1 16,13 0 1-16,3 0-1 15,0 1-1-15,5 16-2 16,-17 5-35-16,0 7-125 15,45-20-124-15,-1 1-398 16</inkml:trace>
  <inkml:trace contextRef="#ctx0" brushRef="#br0" timeOffset="206820.17">13719 14473 419 0,'0'0'202'0,"0"0"-81"16,0 0 78-16,0 0-79 16,0 0-38-16,0 0-18 15,0 0-17-15,20-22 0 16,-20 22-3-16,12 0-9 15,-12-8 3-15,0 4-5 16,0-3-1-16,0-9-9 16,0-6-10-16,0 0-2 15,0-7-7-15,0 4-3 16,-24 3 0-16,4 4 5 16,-4 1-1-16,0 6-4 15,8 7-1-15,4 4-1 16,-7 0 0-16,7 0 0 15,0 0-3-15,-12 12-1 0,-12 39 1 16,-8 14 4-16,-15 17 2 16,23 6 0-16,4-10 1 15,8-2-3 1,20-16-5-16,4-8 2 0,0-19 1 16,0-11-15-16,16-12-12 15,40-6-8-15,12-4 5 16,3 0 10-16,9-9 21 15,-9-27-8-15,1-9 9 16,-5 2-22-16,-15-8-5 16,-20 0 14-16,3 6 12 0,-35 4 2 15,12 10 2-15,-12 6 6 16,0 5 2 0,0 3 6-16,0 6 8 0,0-4-12 15,0 5-1-15,0 3-3 16,0 7-1-16,0 0-3 15,0 0-5-15,0 0-7 16,12 12-14-16,8 34 21 16,4 7 2-16,12 10 1 15,-1-4-2-15,13-8-1 16,-4-8-6-16,-8-12-42 16,-13-5-29-16,-7-11-29 15,-16-15-91-15,0 0-245 0</inkml:trace>
  <inkml:trace contextRef="#ctx0" brushRef="#br0" timeOffset="207495.73">14800 14340 502 0,'0'0'72'0,"0"0"-15"16,0 0 117-16,0 0-33 15,0 0-49-15,0 0-28 16,0 0-21-16,12-51-5 16,-12 45 1-16,-12 1-1 15,12-1-3-15,-12 6-17 16,-8 0-2-16,-8 0-1 16,-20 0-4-16,-19 11-3 15,-5 24 6-15,-19 8 7 16,23 16-2-16,-3 1-3 0,11 5-6 15,28-1-9 1,17-6-1-16,15-8-3 0,0-12 0 16,0-10 2-16,12-9-4 15,35-10-10-15,13-6-14 16,-1-3-10-16,-3 0 29 16,0 0 6-16,-17-14-15 15,-3-25-9-15,-4-7-19 16,-8-14 20-16,-12-5 21 15,12 6 6-15,-16 8 7 16,-8 20 18-16,0 11 25 16,0 13-7-16,4 5-6 15,3 2-2-15,5 0-13 16,-8 0-22-16,8 0-16 0,0 34 10 16,0 19 6-16,0 7 1 15,12 6 1-15,-4-12-2 16,4 1-3-16,-1-8-47 15,-3-5-41-15,-8-8 1 16,-12-11-76-16,0-23-100 16,0 0-199-16</inkml:trace>
  <inkml:trace contextRef="#ctx0" brushRef="#br0" timeOffset="208124.2">14998 13988 583 0,'0'0'262'0,"0"0"-191"15,0 0 119-15,0-187-89 16,0 165-15-16,0 10-27 15,0 4-17-15,0 8-9 16,0 0-20-16,0 0-13 16,0 0-4-16,12 0-4 15,12 22 8-15,8 37 6 0,-8 16 5 16,4 21-2-16,3 10-4 16,-7 1 0-1,0-10-1-15,-4-15-4 0,-8-12-2 16,-12-19 1-16,0-17-10 15,0-10-14-15,0-19 1 16,0-5 6-16,0 0-5 16,0 0 16-16,0 0-3 15,0-33 10-15,0-14 1 16,0-9-1-16,12-1-7 16,16 6-3-16,3 8 10 15,5 4-1-15,12 6-3 16,0 15-6-16,-1 6-5 15,9 9-6-15,0 3 21 0,-5 0 7 16,5 3-7-16,-8 23 0 16,-1 0-2-16,-3 13-5 15,-28 2 5-15,-8 3-2 16,-8 2 1-16,0-1 3 16,-44 4 0-16,-27-1 7 15,-13-1-3-15,-19-1 1 16,7-6-4-16,5-11 0 15,12-7-1-15,27-7-7 16,8-8-37-16,20-7-42 16,24 0-91-16,0 0-207 0</inkml:trace>
  <inkml:trace contextRef="#ctx0" brushRef="#br0" timeOffset="208401.66">16536 14482 340 0,'0'0'243'0,"0"0"-201"15,0 0 138-15,0 0-67 0,96 168-13 16,-96-101-15-16,0 4-25 15,-12-8-7-15,-24-11-23 16,-12-7-26-16,5-7-1 16,-5-6-3-16,-8-9-30 15,40-23-146-15,-7 0-236 16</inkml:trace>
  <inkml:trace contextRef="#ctx0" brushRef="#br0" timeOffset="210849.34">17109 13402 432 0,'0'0'107'0,"0"0"-44"16,0 0 91-16,0 0-68 16,0 0-10-16,0 0-3 15,162 91-26-15,-150-18 2 16,12 15-25-16,0 3-9 16,-12 6 8-16,0 3 0 15,-4-3-12-15,-8-1 1 16,0-12 1-16,0-3-3 0,0-16-5 15,0-10-5 1,-12-19 1-16,-8-12-1 0,20-11 6 16,0-7-1-1,0-3-3-15,0-3 5 0,0 0 10 16,0-22 15-16,0-29-20 16,0-9-2-16,0-3-5 15,0 6-2-15,24 3 1 16,8 3-2-16,7 6 0 15,5 3-4-15,16 5-4 16,11 11-5-16,-3 15 0 16,15 3 11-16,-15 6 4 0,11 2-4 15,-15 0 2 1,-8 0-2-16,11 19-1 16,-19 15-1-16,-1 11-2 0,9 6 4 15,-20 5-3-15,-20-2 2 16,-8 1-1-16,-8-2-3 15,0-5-1-15,-60-4 6 16,-31-3 1-16,-25-7 11 16,1-2 0-16,-16-4 3 15,-8-5-6-15,20-4-7 16,-4-6 3-16,27-2-5 16,25-9-2-16,27-2-32 15,28 0-17-15,16 0 7 16,0-13 12-16,40-27-76 15,15 16-165-15,5-1-151 0</inkml:trace>
  <inkml:trace contextRef="#ctx0" brushRef="#br0" timeOffset="211464.21">19326 14031 74 0,'0'0'636'0,"0"0"-463"15,0 0-15-15,0 0-42 16,0 0-69-16,0 0-26 15,8-75 1-15,-52 61 16 16,-4-4 9-16,17 6-9 16,-9-2-3-16,4-3 5 15,-8 5-14-15,9 1 0 16,11 8-4-16,0 3-9 16,-8 0-5-16,4 0-6 0,-15 37-2 15,-5 22 6 1,4 4 2-16,9 7-2 0,19-4-5 15,16-6-1 1,0-12-5-16,0-14 3 0,0-8-1 16,0-10 3-16,0-7-9 15,4-5-3-15,4-4-7 16,-4 4-10-16,7-4-15 16,21 0 3-16,4-13 27 15,12-36 13-15,19-8-12 16,-15 6 0-16,-8 17 13 15,-21 14 34-15,-11 15 7 16,-12 5 17-16,0 0-19 16,0 0-27-16,0 8-12 15,12 43-4-15,-4 17 4 16,4 1 7-16,4-6-6 0,4-5 0 16,-8-15-1-16,0-11 0 15,-8-10-11-15,-4-9-40 16,0-13-54-16,0 0-111 15,0 0-393-15</inkml:trace>
  <inkml:trace contextRef="#ctx0" brushRef="#br0" timeOffset="212042.73">19314 13648 413 0,'0'0'202'16,"32"-184"-172"-16,-20 112 141 15,12 10-19-15,-1 14-34 16,-11 15-4-16,12 22-6 16,-24 4-2-16,0 7-32 15,12 0-31-15,-12 0-29 16,0 0-14-16,0 18-11 15,20 33 11-15,-4 27 5 16,8 13 1-16,-4 11-3 16,-5-2 2-16,5-4 0 15,-4-5-5-15,-8-15 3 16,4-8-3-16,0-16 0 0,0-16-1 16,-12-13 1-16,0-14 0 15,0-6-7-15,0-3 1 16,0 0 3-16,0-8 1 15,0-34 3-15,12-13-1 16,12 1 0-16,0 10 0 16,11 20 0-16,-11 9-2 15,8 10-8-15,4 5-7 16,7 0 5-16,5 0 12 16,0 0 6-16,-12 24-6 15,7 8-3-15,-19 7-1 16,-8 4 1-16,-16 8-1 0,0-2 3 15,0 2 0-15,-60-6 2 16,-19 1 6-16,-5-3-2 16,1-6 1-16,15-10-6 15,17-4 1-15,-5-6-1 16,20-2-122-16,36-15-122 16,0 0-492-16</inkml:trace>
  <inkml:trace contextRef="#ctx0" brushRef="#br0" timeOffset="212482.25">20701 14309 1007 0,'0'0'102'16,"0"0"-13"-16,0 0 61 16,0 0-82-16,0 0-28 15,0 0-19-15,0 0-13 16,12 0-5-16,-4 0-3 16,16 0-7-16,15 0-7 15,17 0 14-15,11 0 0 16,5 0-14-16,0 0-36 15,-1 0-60-15,-51 0-72 0,-16 0-252 16</inkml:trace>
  <inkml:trace contextRef="#ctx0" brushRef="#br0" timeOffset="212723.64">21388 14318 83 0,'0'0'646'0,"0"0"-569"16,0 0 70-16,0 0-20 15,0 0-71-15,314 5-9 16,-266-5-21-16,8 0-26 16,-17 0-1-16,-7 7-19 15,-8 3-16-15,0 2-24 16,0 1 16-16,-1 1 32 16,1-5 12-16,0-3 5 15,-4 2 22-15,-4-5 15 16,4-3-2-16,-8 0-16 0,0 0-24 15,0 0-36 1,-12 0-247-16</inkml:trace>
  <inkml:trace contextRef="#ctx0" brushRef="#br0" timeOffset="213557.7">22763 14289 599 0,'0'0'240'0,"0"0"-165"0,0 0 109 16,0 0-88-16,0 0-32 16,0 0-8-16,-71-142-5 15,71 120 5-15,0-4-11 16,0 3-5-16,0 4-10 16,24 5-23-16,15 4-7 15,17 1-11-15,11 9 6 16,-7 0 5-16,-12 0 6 15,-1 0-2-15,-15 11-3 16,-16 11-1-16,-16 5-1 0,0 5-1 16,0 6-1-16,0 6 3 15,-36 7 7-15,1 1-2 16,-1 7 0 0,16-3-2-16,-4-7-1 0,12 8-1 15,12-6 1-15,0-2-2 16,0-2 0-16,8 4 2 15,40-5-2-15,11-6 0 16,1-3 2-16,-4 1-2 16,-1 2 1-16,5 1 0 15,-20 2-1-15,3-2 0 16,-11 5 0-16,-20-2-1 16,0 3-1-16,-8-2 2 15,4 6 2-15,-4-6 1 16,8 4-2-16,0 0 0 0,-4-7 1 15,-8-5 1-15,4-6 1 16,-4-8 0 0,0 0-3-16,0 4 1 0,0-6 0 15,0-8-1-15,0-4 0 16,0-1-1-16,0-7-5 16,-24 7-8-16,0-8-57 15,-4 0-168-15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4T04:54:26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9-14T04:54:33.868"/>
    </inkml:context>
  </inkml:definitions>
  <inkml:trace contextRef="#ctx0" brushRef="#br0">555 8911 0</inkml:trace>
  <inkml:trace contextRef="#ctx1" brushRef="#br0">17343 4991 224 0,'0'0'0'16,"0"0"-5"-16,0 0 5 16,0 0 0-16,0 0 16 15,0 0 19-15,-12-14 23 16,0 11 7-16,-24 0 4 0,1 3-48 15,-9 0-21 1,16 0-62-16,16 0-76 0,12 0-92 16</inkml:trace>
  <inkml:trace contextRef="#ctx1" brushRef="#br0" timeOffset="742.33">17375 5148 366 0,'0'0'119'0,"0"0"-68"0,0 0-17 15,0 0-15-15,0 0 3 16,0 0-3-16,0-21 1 16,0 21 4-16,0 0 10 15,0 0 16-15,0 0 8 16,0-3-15-16,-24 3-20 15,-20 0-11-15,1 0-8 0,-5 0-3 16,8 0 1 0,-16 0 4-16,1-5 9 0,15 2 13 15,8-3 7-15,20 6 3 16,0-3-7-16,12 3-6 16,0 0-15-16,0-2-7 15,0 2-1-15,0 0 3 16,0 0-1-16,0 0-3 15,24 0-1-15,56 0-1 16,47 0 1-16,52 0 13 16,51 0 11-16,40 0-7 15,21 0-17-15,15 0 4 16,-16-3-3-16,-20-11 2 0,-40 11 4 16,-43-3 3-16,-36 3 2 15,-48 3-2-15,-31-3-1 16,-16-2-5-16,-21 2 2 15,-7 3-3-15,-8 0 8 16,4 0-2-16,-12-1 4 16,12 1-2-16,-12 0-4 15,-1-5-2-15,-3 5 2 16,-4 0-2-16,-4-3-3 16,0 3 2-16,8-2-2 15,-8 2 0-15,0 0 5 16,0 0 3-16,0 0-3 0,0 0-3 15,0 0-4-15,0 0-42 16,0-8-144-16,0-1-508 16</inkml:trace>
  <inkml:trace contextRef="#ctx1" brushRef="#br0" timeOffset="6624.39">7571 6016 303 0,'0'0'111'0,"0"0"-68"0,0 0 39 16,0 0-10-1,0 0-7-15,0 0 0 0,0 0 12 16,0-5 2-16,0 5-20 15,0 0-10-15,0 0-10 16,0-4-5-16,0 4-4 16,0 0-9-16,0 0 0 15,0 0-2-15,0 0-4 16,0-3-3-16,0 3-4 16,0 0-3-16,0 0-1 15,0 0-1-15,0 0-3 16,0 0-3-16,0 0-2 0,0 0 1 15,32 0 2-15,4 0 2 16,24 0 13-16,23 0 0 16,20 0-2-16,5 0-6 15,-5-10 5-15,0 0-5 16,-19-1-1-16,11 2-2 16,-15-4-2-16,-9 5 0 15,-23 4 0-15,-28-1 0 16,-8 5 0-16,-12 0 0 15,0 0 0-15,0 0-5 16,0-2 5-16,0 2 8 16,0 0-3-16,0 0-4 0,0 0-1 15,0 0 0 1,0 0 0-16,-12 0 0 0,-44 0 5 16,-27 0-3-1,-25 11 1-15,-19 6 1 0,12 1 2 16,12-4 1-16,19-5-1 15,28 1 1-15,21-7-5 16,11-1 1-16,12 3 0 16,8-5 1-16,4 0-2 15,0 0 1-15,0 0 0 16,0 0-1-16,0 0-2 16,0 0-3-16,40 0-10 0,15 0 13 15,25 0 0 1,15 0 5-16,12 0-3 0,-3-5 0 15,-25 0-1 1,-31 1 0-16,-24 1 0 0,-24 3 1 16,0 0 0-16,0 0-2 15,0 0 0-15,0 0 2 16,0 0 7-16,0 0-6 16,0 0 1-16,-32 0-2 15,-20 0-1-15,-27 0-1 16,-13 0 0-16,-15 0 1 15,16 0-1-15,7 0 0 16,17 0-1-16,27 7 1 16,8-4 0-16,20-1-2 15,12-2 2-15,0 0 0 16,0 0-8-16,0 0-1 0,0 0-2 16,44 0 1-1,28 0 10-15,23 0 6 0,8 0-3 16,5 0 1-16,-29 0-1 15,-19 0-2-15,-25 0-1 16,-35 0-1-16,0 0-1 16,0 0-4-16,0 0 6 15,0 0 10-15,0 0-7 16,-23 0 4-16,-13 0-5 16,0 0-1-16,-12 0 0 15,5 0 0-15,15 0 0 16,8 0-1-16,8 0 2 15,12 0-2-15,0 0 0 16,0 0-3-16,0 0-1 0,0 0-2 16,0 0-1-16,44 0 7 15,-5 0 11-15,-3 0 9 16,-4 0-1-16,-20 0-6 16,0 0-1-16,0 0-1 15,-12 0-5-15,0 0-1 16,0 0-4-16,0 5-1 15,0-2-5-15,0-2-28 16,0 7-63-16,0-8-53 16,0 0-151-16,0 0-347 15</inkml:trace>
  <inkml:trace contextRef="#ctx1" brushRef="#br0" timeOffset="12265.77">15312 6007 166 0,'0'0'125'15,"0"0"-67"-15,0 0 37 16,0 0 18-16,0 0-20 16,0 0-25-16,0 0-26 15,0 0-11-15,0 0 4 16,0 0 2-16,0 0 0 0,0 0-3 16,0 0 4-16,0 0-10 15,0 0-5-15,0 0-5 16,-8 0-4-16,-7 0-6 15,7-3-1-15,8 3 3 16,0-3 5-16,0 3 8 16,0 0 10-16,0 0-2 15,0 0-7-15,0 0-10 16,0 0-9-16,0 0-5 16,0 0-4-16,0 0-4 15,0 0-7-15,55 0 11 0,17 0 4 16,23 0 12-16,8-4-3 15,-11-1-7-15,-9-3 2 16,-11-1 0-16,-17 4-3 16,-19-1 1-1,-4-2-2-15,-28 8 2 0,-4 0 1 16,0 0 1-16,0 0 5 16,0 0-7-16,0-3 17 15,0 3-11-15,-36 0-7 16,0 0-1-16,-11 0-1 15,-1 0 1-15,-12 0 0 16,-27 0 0-16,-12 12 0 16,-17-2 0-16,-7-1-2 0,24 4-5 15,19-6-8-15,25 0 2 16,27-2 0-16,16-5 7 16,12 5 0-16,0-2-7 15,0-3 6-15,0 0 0 16,0 0-14-16,16 0 4 15,40 0 17-15,-9 0 4 16,25 0 0-16,-1 0 0 16,5 0-3-16,-5 0 0 15,-11 0 6-15,-12-8-5 16,-13 6-1-16,-23 2 1 16,-12 0 1-16,0 0-3 0,0 0-1 15,0 0-1 1,0 0-1-16,-4 0 3 0,-27 0-2 15,-5 0 2 1,-12 0 0-16,-7 0 2 0,7 7 1 16,0-7 0-16,4 0 11 15,21 0 9-15,7 0 5 16,16 0-4-16,0 0-4 16,0 0-6-16,0 0-9 15,0 0-5-15,28 0 1 16,15 0 9-16,13 0 3 15,-8 0 4-15,-21 0-9 16,-15 0-8-16,-12 0-2 16,0 4-15-16,0 6-67 15,0-7-138-15,0 2-378 16</inkml:trace>
  <inkml:trace contextRef="#ctx1" brushRef="#br0" timeOffset="14785.16">21051 6025 338 0,'0'0'113'0,"0"0"-40"16,0 0 33-16,0 0-16 15,0 0-26-15,0 0-20 16,0 0-15-16,-24-1-2 16,24 1 0-16,0 0-14 0,0 0-1 15,0 0 6 1,0 0 2-16,0 0-1 0,0 0 0 15,0 0 1-15,0 0 5 16,0 0-1-16,0 0-2 16,0 0 2-16,0 0-3 15,59-3-11-15,21-2 17 16,3 3-19-16,1-1-5 16,-17 3-2-16,1 0 1 15,-21 0-1-15,-11 0 0 16,0 0-1-16,-16 0 1 15,-8 0 0-15,-8 0 0 0,-4 0-1 16,0 0-2 0,0 0 2-16,0 0 0 0,0 0 6 15,-16 0-5 1,-28 13 0-16,-4 6 2 0,-11-4-3 16,-9 3 1-16,21-1 0 15,-1-7 0-15,12-1 0 16,16-6-1-16,8-3 0 15,12 0 1-15,0 0 0 16,0 0-1-16,0 0-1 16,60 0 1-16,12 0 6 15,15 0 0-15,-4-3-4 16,-11-1 1-16,-12-1-2 16,-25 0 3-16,-3 5 3 15,-8 0 1-15,8 0-3 16,-16 0-1-16,-8 0-2 0,-4 0-2 15,-4 0 2 1,0 0 0-16,0 0 0 0,0 0-2 16,7 0-1-16,9 0-46 15,20 0-54-15,-24 0-144 16,8 0-201-16</inkml:trace>
  <inkml:trace contextRef="#ctx1" brushRef="#br0" timeOffset="16878.97">6566 7003 340 0,'0'0'132'16,"0"0"-121"-16,0 0 67 15,0 0 15-15,0 0-6 16,0 0-19-16,0 0-19 15,-32 0 0-15,32 0-5 16,0 0-11-16,0 0-8 16,0 0-4-16,0 0-3 15,-4 0-8-15,-4 0-6 0,-16 5-3 16,1 4 0 0,-1 0-1-16,0 2 1 0,0-4 0 15,16-7 1-15,8 0 8 16,-4 2-5-16,4-2-3 15,0 0-1-15,0 0 1 16,0 0 2-16,0 0-4 16,0 0-1-16,12 0 1 15,28 0 15-15,27 0 0 16,13 0 3-16,-9 0-6 16,-3 0-7-16,-20 0-4 15,-25 0 0-15,1 0 0 0,0 0 0 16,-24 0-1-1,0 0 0-15,0 0-2 0,0 0-5 16,0 0 7-16,0 0 2 16,0 0 4-16,0 0-5 15,0 0-1-15,0 0 1 16,-48 2 0-16,1 9 2 16,-33 6-2-16,1-3 0 15,-5 2 1-15,17 1-2 16,19-7 1-16,24-6-1 15,24 0-1-15,0-4-6 16,0 4 1-16,24-4-9 0,56 0 14 16,23 0 1-16,4 0 9 15,8 0 12-15,-19 0-7 16,-25 0 1-16,-15 0 5 16,-32 0-11-16,-12 0-5 15,-12 0-2-15,0 0 2 16,0 0-4-16,0 0-2 15,0 0-7-15,0 0-21 16,0 0-81-16,0 3-186 16,8-1-218-16</inkml:trace>
  <inkml:trace contextRef="#ctx1" brushRef="#br0" timeOffset="19884.36">3478 11291 655 0,'0'0'101'0,"0"0"-56"15,0 0 109-15,0 0-29 16,0 0-39-16,0 0-44 15,302 0-28-15,-266 0-12 16,8-1-2-16,-20 1-27 16,4 0-53-16,-28 0-191 15,7 0-250-15</inkml:trace>
  <inkml:trace contextRef="#ctx1" brushRef="#br0" timeOffset="25881.4">23765 4205 350 0,'0'0'89'0,"0"0"-69"15,0 0 24-15,0 0 9 16,0 0 34-16,0 0 11 16,0 0 4-16,4-77-2 0,-4 72-13 15,0 0-19-15,0 5-26 16,0 0-15-16,12 0-7 16,-1 0-17-16,13 0-3 15,20 0 0-15,24 0 3 16,19 0 7-16,4 0-10 15,-7 0-3-15,-9 0 3 16,-15 0 0-16,-12 22 1 16,-13 7-1-16,-23 10 0 15,-12 12-6-15,0 5 4 16,0 4 0-16,-59 8 2 0,-9-3 10 16,-23 4-8-16,15 2 3 15,-3-9 2-15,19-3-3 16,16-13-4-1,17 0 1-15,15-9-2 16,12-3 1-16,0-2-4 0,0 0 1 16,28 0 0-16,19-1 3 15,9-2 4-15,-8 2-3 16,-1-2 3-16,-3 2-3 16,-8 2 1-16,-12 2-2 15,-13-1 1-15,9 5-1 16,-4-5 2-16,-4 4-1 15,8 1 0-15,4-5 0 16,-8 6-1-16,16 2 0 16,-9 9 1-16,9 3 0 15,-8 3 0-15,0 6 2 0,0 7-3 16,4 1 1-16,-5 0 1 16,-3 0-2-16,-8 1 0 15,20 1-1-15,-16-4 1 16,8 3 1-16,0-12-1 15,-5-14 1-15,-19-9-2 16,0-17-12-16,0-7-47 16,0-13-82-16,-23 0-119 15</inkml:trace>
  <inkml:trace contextRef="#ctx1" brushRef="#br0" timeOffset="169279.79">13600 9698 149 0,'0'0'108'15,"0"0"-9"-15,0 0-19 16,0 0-23-16,0 0 0 15,0 0-15-15,0 0-22 16,0 0-3-16,-12 0-2 16,12 0 11-16,0 0 25 15,0 0 3-15,-12 0 9 16,12 0 24-16,0 0-20 16,-12 0-12-16,12 0-23 15,-12 0-13-15,12 0-8 16,0 0-6-16,0 0-2 15,0 0 0-15,24 0 2 0,47 0 12 16,33 0-10-16,35 0 2 16,16 0 0-16,8 0-6 15,0 0 0-15,-24 0 0 16,-24 0-1-16,-36 0-2 16,-31 0 2-16,-24 0-1 15,-12 0 0-15,-12 0 0 16,0 0 2-16,0 0 11 15,0 0 7-15,0 0-10 16,0 0-6-16,0 0-4 16,0 0-1-16,4 0-3 15,4 0-2-15,4 0-41 16,-12 0-93-16,0 0-203 0</inkml:trace>
  <inkml:trace contextRef="#ctx1" brushRef="#br0" timeOffset="199158.45">4607 12007 311 0,'0'0'329'16,"0"0"-286"-16,0 0-40 15,0 0 62-15,0 0 11 16,0 0-24-16,0 0-10 0,-12 32 4 16,12-27 16-16,0-5 2 15,0 0-11-15,0 0-2 16,0 0-16-16,0 0-14 16,0 0 1-16,0 0-1 15,0 0-3-15,0 0 2 16,0 0 6-16,0 0 6 15,0 0 5-15,0 0-7 16,0 0-9-16,0 0-4 16,0 0 2-16,-12 0-3 15,-8 0-8-15,-4-5 0 16,1-3 0-16,-9-1-3 16,4-2-4-16,-4 7 1 0,4 2 0 15,-3 2 1-15,-5 0-1 16,-20 0-2-16,-15 6-2 15,3 34-1-15,-7 5 1 16,7 15-2-16,0 11 0 16,17 2 2-16,-5-1 0 15,32-2 0-15,4-8 0 16,20-10 0-16,0-8 0 16,0 2-7-16,20-12 4 15,48-7-2-15,-5-6 2 16,5-9 3-16,4-10-1 15,-5-2-20-15,5 0 21 16,-17 0 2-16,-15 0 0 0,-8 0-1 16,-8 0 1-16,-1 0 2 15,9-22 9-15,-4-9-1 16,16-11-2-16,-8-1-3 16,-1-8-1-16,1-2-2 15,-4 2 2-15,-4 4-1 16,-8 2-3-16,3 9 0 15,-11 7 0-15,-12 6 1 16,0 3 0-16,0 0-1 16,0 6 9-16,0-3 0 15,0 5-1-15,0 3-4 16,0 1-1-16,0 3-2 16,0 0 0-16,0 2 0 15,0 2-1-15,0 1 1 0,0 0-1 16,0 0-1-16,0 0-2 15,0 0 2-15,0 0-2 16,0 0-3-16,0 0-4 16,0 0-5-16,0 33 2 15,0 18 13-15,0 10 2 16,0 4 5-16,0 2-5 16,0-9 0-16,0-1-1 15,0-8 0-15,0 1 1 16,0-7-1-16,24 3-1 15,-4-10-1-15,4 1 0 16,4-11 0-16,-4-7-1 0,7 1-14 16,-7-11-18-16,0-1-42 15,0-8-64-15,-16 0-155 16,-4-5-355-16</inkml:trace>
  <inkml:trace contextRef="#ctx1" brushRef="#br0" timeOffset="200870.08">9157 12126 249 0,'0'0'143'15,"0"0"-78"-15,0 0 57 16,0 0-8-16,0 0-34 0,0 0-7 15,0 0 5-15,-68-58-32 16,68 48 20-16,0 3-4 16,0-8-14-16,0 6-9 15,0-7 17-15,0-2-15 16,0-1-2-16,0-4 7 16,-4 1-2-16,4-1-6 15,0-2-6-15,0-1-14 16,0 4 3-16,0 7 1 15,0-2-3-15,0 8-4 0,0 0-8 16,0 4-2 0,0-1-5-16,0 4-2 0,0 2 2 15,0 0 1-15,0 0-1 16,0 0-2-16,0 0-2 16,0 0-5-16,0 0-1 15,0 30-3-15,0 17 8 16,0 9 5-16,0 7 0 15,0 7 2-15,4-2 1 16,16 1-3-16,4-5-1 16,0-9 1-16,0 4 1 15,-4-8-1-15,-4-8-2 16,-5-3-1-16,-3-3-2 16,-4-8 0-16,-4-7-4 15,0-9-1-15,0-4 0 0,0-9 4 16,0 1 4-16,0-1 2 15,8 0 0-15,-8 0 0 16,0 0 3-16,4 0-1 16,4 0 2-16,4 0-4 15,0 0-7-15,-8-10 7 16,4-12 4-16,-8-1 2 16,12-4-2-16,-12-2-3 15,0 3 0-15,12-10 1 16,-12 2 3-16,0 2-3 15,0-4-2-15,0 3 1 16,0 0 1-16,0 2 1 0,0 2 0 16,0 3-3-16,12 2-3 15,20 1-13-15,7 5-2 16,5 1 2-16,4 5 12 16,11 5 0-16,-11 4 4 15,-4 3 5-15,-20 0-5 16,-1 10-17-16,9 24-5 15,-16 12 13-15,8 6 9 16,0 2 3-16,-12-1-3 16,-4-2 1-16,-4-3 1 15,-4-2-2-15,0-5-4 16,0-5 0-16,0-3 2 16,-16-6 2-16,-28-5 3 0,-16-2-1 15,-7-7 1 1,-9-4 4-16,-11-2 2 0,15 1-3 15,25-8-6-15,11 0-6 16,36 0-36-16,0 0-85 16,0 0-255-16</inkml:trace>
  <inkml:trace contextRef="#ctx1" brushRef="#br0" timeOffset="202483.42">3697 13138 282 0,'0'0'60'15,"0"0"0"-15,0 0 68 16,0 0-30-16,0 0-19 16,0 0-14-16,0 0-10 15,-32 0-9-15,20 0-15 16,12 0-12-16,0 0 2 16,0 0-1-16,0 0 4 0,0 0 13 15,0 0 11-15,0 0-1 16,0 0-2-16,0 0-9 15,0 0-32-15,24 0-4 16,24 0-20-16,31 0 20 16,29-1 21-16,31-7-9 15,0-4-4-15,-12 7-4 16,-8 0-4-16,-39 3 1 16,-21-3 0-16,-15 2 0 15,-28 3-1-15,-8 0 0 16,-8 0-1-16,0 0-10 15,4 0-53-15,4 0-63 0,-8 0-120 16,0 0-323 0</inkml:trace>
  <inkml:trace contextRef="#ctx1" brushRef="#br0" timeOffset="205544.65">9519 12953 56 0,'0'0'168'16,"0"0"-106"-16,0 0 34 0,0 0 23 15,0 0-5-15,0 0-41 16,0 0-9-16,-24-11-4 15,24 11-2-15,0 0-7 16,0 0-10-16,0 0 4 16,-12 0-8-16,12 0-15 15,0 0-6-15,-12 0-6 16,4-1-3-16,-8 1-1 16,-4 0-1-16,-8 0 2 15,8 0 6-15,-3 0 0 16,-1 0-4-16,12 0 2 15,-12 0 1-15,4 0-3 16,-16 0 1-16,-3 0-4 16,-17 0-4-16,20 4-1 0,-11 4 2 15,3-2-2-15,8-1 2 16,24-5 2-16,0 3 0 16,12-3 4-16,0 5 1 15,0-5 2-15,0 0 4 16,0 0-4-16,0 0-10 15,0 0-2-15,0 0 0 16,0 0-3-16,0 0 3 16,0 0 1-16,0 0-1 15,24 0-4-15,24 0 4 16,23 0 4-16,17 0 13 0,-5 0-8 16,1 0-5-16,-17 0-3 15,-19 0 1-15,0 0-2 16,-13 0 2-16,-3 0 0 15,-28 0-2-15,8 0 3 16,-12 0-1-16,0 0 0 16,0 0 4-16,0 0 5 15,0 0-10-15,0 0 0 16,0 0-1-16,0 0 2 16,0 0-1-16,0 0 1 15,0 0-1-15,0 0 1 16,0 0 0-16,0 0 3 15,0 0 12-15,0 0 7 0,0 0-8 16,0 0-7 0,0 0-4-16,0 0-2 0,0 0-3 15,0 0 0-15,0 0-4 16,0 0-17-16,0 0-139 16,0 0-273-16</inkml:trace>
  <inkml:trace contextRef="#ctx1" brushRef="#br0" timeOffset="208100.02">5354 11463 235 0,'0'0'49'0,"0"0"-15"0,0 0 77 15,0 0-11-15,0 0-20 16,0 0-2-16,0 0 8 15,36-29 1-15,-36 29-4 16,0 0-18-16,0 0 5 16,0 0-29-16,0 0-22 15,0 0-12-15,0 0-4 16,0 0-1-16,0 0 0 16,0 0-2-16,0 0 1 0,0 0-1 15,0 0 1-15,0 0 8 16,0 0 3-16,0 0-2 15,0 0-4-15,0 0-6 16,0 0-1-16,0 0-1 16,0 23 2-16,-12 5 9 15,0 8-5-15,-8 0 1 16,8 6 3-16,-4 4-2 16,-4-3-3-16,-3 5 0 15,-1 5-3-15,0 1 7 16,0 6 6-16,4 0-2 15,-4 1-3-15,0-1-5 16,13 1 3-16,7-1-3 16,-4 4-1-16,8-8 2 0,0 0 0 15,0-1-2-15,0-8 3 16,0 1-2-16,12-10 0 16,7-3 0-16,5-2 5 15,-8-6-3-15,4-2 5 16,-8-3 1-16,0 4 1 15,12-6 2-15,-12 2 0 16,7-1 4-16,-7-2 1 16,0-4-4-16,4 4-5 15,4-4-5-15,-8-4-1 0,12 0-3 16,-12 1 0 0,12-2 1-16,-12-1 1 0,-1 0 0 15,-11 2 0-15,20-2 1 16,-16 0-1-16,8 4 3 15,-4-4-1-15,-4 0 0 16,4-3-3-16,-8-1 1 16,0-5-1-16,0 0 0 15,0 2 0-15,0-2 0 16,0 0-2-16,0 0 0 16,0 0 0-16,0 0-1 15,0 0 1-15,0 0-2 16,0 0-18-16,4 0-31 15,4 0-99-15,-8 0-95 16,0 0 60-16</inkml:trace>
  <inkml:trace contextRef="#ctx1" brushRef="#br0" timeOffset="209538.24">7989 11188 333 0,'0'0'155'16,"0"0"-119"-16,0 0 59 16,0 0-4-16,0 0 10 15,0 0-9-15,0 0-20 16,-36-49 1-16,36 49-11 0,0-5-15 16,0 5 5-16,0-4-9 15,0 4-23-15,0 0-11 16,0 0-9-16,0 0-3 15,0 0-4-15,0 0 5 16,4 4 2-16,28 21 0 16,3 6 3-16,13 10 1 15,12 4 2-15,-1 2-2 16,9 11-1-16,-1 3-2 16,-3-1 2-16,-8 6-2 15,-21 1 3-15,-3 3 3 16,-8 3-5-16,-12 0 4 15,0-4 1-15,-8-1-4 0,4-3 0 16,4-2 0-16,0-6-3 16,11-1 0-16,1-5 2 15,-4-2-2-15,-8-2 1 16,-8-7 0-16,4 3-1 16,-4-6-2-16,-4-6 2 15,8 0 5-15,-8-3-3 16,0-5 1-16,0 5 0 15,0-7 2-15,0 5 6 16,-8 1 11-16,-32 4 2 16,-15 2-6-16,11 0 2 15,-4-10-8-15,12 3-6 16,13-4-1-16,-1-2-1 16,12-6-1-16,0-1-1 0,12-6-2 15,0 1-1-15,0-4 1 16,0 1 0-16,0 0 3 15,-8-1 0-15,4-4-2 16,4 4 1-16,-8-4 0 16,8 0-2-16,0 0 2 15,0 1-2-15,0-1-1 16,0 0-50-16,0 0-118 16,0 0-411-16</inkml:trace>
  <inkml:trace contextRef="#ctx1" brushRef="#br0" timeOffset="210963.19">6256 12237 334 0,'0'0'158'0,"0"0"-72"15,0 0 55-15,0 0 2 16,0 0-36-16,0 0-30 0,0 0-17 16,12 0-5-16,-12 0 6 15,0 0-16-15,0 0-2 16,0 0-9-16,0 0-18 16,0 0 0-16,0-13 10 15,0-1-7-15,-4-1-9 16,-20-2 6-16,0-2 1 15,-7 1-2-15,-17 5 0 16,12-2-1-16,0 6-5 16,-11 1-5-16,3 8-2 15,-4 0-2-15,1 0-3 16,3 20-2-16,-4 20-2 0,0 14 0 16,13 6 3-16,-1 8 1 15,24-4 3-15,0-2 0 16,12-4-1-16,0-11 0 15,0-2 0-15,4-13 0 16,40-9 1-16,-4-1 0 16,3-7-12-16,17-6-13 15,-5-9-7-15,-7 0-1 16,-12 0 0-16,12-8 16 16,-13-19 17-16,-3-16 3 15,-8-2 0-15,0-3-1 16,8 4 1-16,-16 6-1 15,3 6-1-15,-7 1 0 0,-8 2 0 16,4 2 12-16,-4 9 4 16,-4-1-8-16,8 10 20 15,-4 1-14-15,-4-1-6 16,8 7-4-16,-8-6 1 16,0 8-6-16,0 0 1 15,0 0-1-15,0 0-1 16,0 0-3-16,0 0-8 15,0 0-12-15,0 40 6 16,4 10 18-16,8 11 0 16,8 1 5-16,4 2-2 15,11-7-2-15,1-10 1 16,-12-9-2-16,-4-7-15 16,-4-9-4-16,-8-7 0 0,-8-10-6 15,0-5-20-15,12 0-10 16,0 0-62-16,-12 0-68 15,0 0-119-15</inkml:trace>
  <inkml:trace contextRef="#ctx1" brushRef="#br0" timeOffset="211405.86">6554 12476 615 0,'0'0'153'15,"0"0"-54"-15,0 0 61 16,0 0-70-16,0 0-44 15,0 0-8-15,0 0-12 16,-135-5-5-16,135 5 8 16,0 0 7-16,0 0 4 15,0 0-19-15,0 0-19 16,32 0-2-16,35 0 0 0,29 0 19 16,7 0-4-16,4 0-7 15,-15 0-4-15,-21 0-1 16,-23 0-2-1,-16 0 1-15,-20 0-1 0,-12 0 0 16,0 0 6-16,0 0-7 16,0 0-4-16,0 0-39 15,0 0-68-15,0 0-96 16,0 0-275-16</inkml:trace>
  <inkml:trace contextRef="#ctx1" brushRef="#br0" timeOffset="211770.16">6594 12255 590 0,'0'0'90'0,"0"0"24"16,0 0 72-16,0 0-46 16,0 0-114-16,0 0-26 15,-16-54-7-15,16 54 7 0,0 0 4 16,0 14 11-16,16 13-4 16,8 9 3-16,-4 5-9 15,3 12 6-15,1 0-8 16,8 5-2-16,-8-5 4 15,-12-3-1-15,0-10-3 16,-8-6-1-16,-4-8-47 16,12-10-48-16,-12-7-81 15,8-5-47-15,-8-4-41 16</inkml:trace>
  <inkml:trace contextRef="#ctx1" brushRef="#br0" timeOffset="212653.28">7130 11932 437 0,'0'0'241'16,"0"0"-221"-16,0 0 106 15,0 0-8-15,0 0-28 0,0 0-20 16,-28-49-19-16,28 49-34 15,0-2-4-15,0 2 7 16,0 0-9-16,0 0 3 16,0 0 4-16,0 0-8 15,0 0-2-15,0 13-7 16,0 33 6-16,12 16 4 16,4 11-7-16,8 2 2 15,8-1-3-15,-8-9-1 16,8-6 0-16,-17-16-1 15,5-9-2-15,-16-6 0 0,4-10-4 16,-8-4 4-16,0 1-6 16,0-8-10-16,0 0 0 15,0-3 5-15,0-4 11 16,0 0 1-16,0 0 7 16,0 0 4-16,0 0 15 15,0 0-6-15,0-22-16 16,0-3-4-16,12-6-9 15,4-6-2-15,4-1 11 16,4 2 0-16,0-1 6 16,-1 6-5-16,-3 9 2 15,-4 7-3-15,-8 1 5 16,4 5 6-16,0 3-7 16,4-1-4-16,16 0-27 0,3 4 15 15,9-2 12-15,8-1 5 16,3-2-3-16,5 5 0 15,-12 3-2-15,-5 0 1 16,-19 0-1-16,0 0-3 16,0 0-4-16,-4 22 4 15,-4 10 3-15,4 4 1 16,-8 6 1-16,-1 4-2 16,-11 5 2-16,0-4 0 15,0 4-2-15,0-10-2 16,-31-7 2-16,-17-6 15 15,-12-10 1-15,5-6 0 16,-5-4 10-16,-11-6-7 0,23-2-19 16,0 0-9-16,16 0-32 15,9 0-38-15,23 0-113 16,0-2-255-16</inkml:trace>
  <inkml:trace contextRef="#ctx1" brushRef="#br0" timeOffset="214068.78">9157 10680 455 0,'0'0'78'16,"0"0"-26"-16,0 0 99 15,0 0-22-15,0 0-32 0,0 0-28 16,0 0-21 0,0-31-12-16,0 31-15 0,-12 0-11 15,-32 31 5-15,-19 17 26 16,-17 6-6-16,-11 6-5 15,-16 0 0-15,11-1-18 16,-7-6-1-16,-12-2-3 16,23-8-2-16,9-8-2 15,27-15-3-15,28-7 0 16,20-9-1-16,8-4-1 16,0 0-26-16,0 0-41 15,0-9-60-15,12-13-298 0</inkml:trace>
  <inkml:trace contextRef="#ctx1" brushRef="#br0" timeOffset="214323.98">8223 10776 75 0,'0'0'676'0,"0"0"-566"16,0 0 32-16,0 0 0 15,0 0-69-15,0 0-26 16,-24-58-31-16,24 58-16 15,16 0-18-15,28 39 18 16,27 8 5-16,21 13-1 16,11 9 7-16,16 4-6 15,-3 4 3-15,-9-4-6 16,-16-10-1-16,-11-6-1 16,-29-13-3-16,-19-12-45 0,-20-14-63 15,-12-10-92 1,0-8-59-16,-24 0-121 0</inkml:trace>
  <inkml:trace contextRef="#ctx1" brushRef="#br0" timeOffset="214605.46">8422 10620 883 0,'0'0'135'0,"0"0"-129"16,0 0 133-16,0 0-43 16,0 0-22-16,0 0-37 15,-48-59-29-15,48 59-8 16,0 12 0-16,24 49 1 16,0 23 25-16,12 18-3 15,7 11-9-15,-3-2-14 16,-4-9 0-16,7-3-7 15,-43-77-154-15,12-10-331 16</inkml:trace>
  <inkml:trace contextRef="#ctx1" brushRef="#br0" timeOffset="-193833.73">15408 5932 70 0,'0'0'298'0,"0"0"-250"0,0 0-33 16,0 0 30-1,0 0 0-15,0 0-15 0,0 0-13 16,0-10-7-16,0 10 30 15,0 0 15-15,0 0 5 16,-16 0-11-16,-28 0-10 16,20 0-3-16,-11 0-4 15,-9 0-14-15,-4 5-12 16,0 11-4-16,5-3 0 16,-5-5 0-16,12 1 8 15,12-4-1-15,13 1 0 0,-1-3-3 16,12 2-2-16,0-5 1 15,0 2-3-15,0-2-2 16,0 7 2-16,0-1 9 16,0 1-6-16,59 4-1 15,13-3 2-15,39-6 2 16,8 1 5-16,8-3 1 16,1 0-9-16,-33 0-4 15,-16 0 3-15,-31 0 3 16,-24 0 4-16,-12 0 1 15,0 0 3-15,-12 0 4 16,0 0-10-16,0 0 0 16,0 0 8-16,0 0-3 15,-8 0-9-15,-44 0 4 0,-27 14 4 16,-13 1-9-16,9 4-2 16,-1 1-2-16,-7-1 0 15,19-4 1-15,-7-6 0 16,7-1-1-16,25-8 1 15,11 0 0-15,16 0-1 16,20 0 2-16,0 0 1 16,0 0 0-16,0 0 5 15,56 0-8-15,15-13 2 16,33-4-2-16,-21 5 0 16,1 0 1-16,-5 4-1 15,4 2 1-15,-11 3-1 0,-4 1 0 16,-25-2 0-16,-27 4 1 15,-8 0-1-15,-8 0 0 16,0 0 0-16,0 0 5 16,-8 0 2-16,-32 0-2 15,-39 0 0-15,-5 0-5 16,-15 9 0-16,-20 8 0 16,4-3 0-16,19 3 0 15,17-8 0-15,27-6 0 16,20 2 0-16,20-5 0 15,12 0 1-15,0 0 1 16,0 0 1-16,24 0-3 16,48-5-5-16,19-7 1 15,5 0 4-15,-5-1 0 0,-8 7 0 16,-27-2 0-16,-20 8 0 16,-24 0 0-16,-4 0 0 15,-8 0 1-15,0 0 7 16,0 0 1-16,0 0-1 15,0 0 2-15,0 0 3 16,0 0 0-16,0 0-5 16,0 0-8-16,0 0 0 15,0 0 0-15,0 0-4 16,0 0-53-16,0 0-207 16,0 0-420-16</inkml:trace>
  <inkml:trace contextRef="#ctx1" brushRef="#br0" timeOffset="-192152.1">10814 12467 434 0,'0'0'139'16,"0"0"-135"-16,0 0 8 16,0 0 49-16,0 0 3 15,0 0-20-15,0 0-10 16,-36 9 9-16,36-9 8 15,-12 0-10-15,12 0-1 16,0 0 1-16,-12 0 7 16,0 0-3-16,1 5-7 15,-25-1-7-15,-8 4-13 16,-4-1-11-16,1-2-4 0,23-3-3 16,12-2 3-16,4 0-2 15,8 0 1-15,0 0 0 16,0 0 6-16,0 0 22 15,0 0 5-15,0 0-20 16,0 0-11-16,0 0 0 16,0 0-4-16,20 0 0 15,28 0 0-15,23 0 4 16,9 0 0-16,39 0-3 16,8 0 2-16,12-7-3 15,-12-12 3-15,4 2 0 16,-15 6 7-16,-21-2 1 0,-16-4 3 15,-11 5-3 1,-28 0-2-16,-8-2-1 0,3 5 0 16,-23 3 3-16,-4 1 3 15,-8 3 4-15,0-1 3 16,0 3-4-16,0 0-10 16,0 0-2-16,0 0-5 15,0 0-5-15,0 0-3 16,0 0-36-16,0 0-64 15,0 0-60-15,0 0-241 16</inkml:trace>
  <inkml:trace contextRef="#ctx1" brushRef="#br0" timeOffset="-191497.69">11136 12325 236 0,'0'0'39'15,"0"0"38"-15,0 0 55 16,0 0-14-16,0 0-8 16,0 0-5-16,4-56 0 15,-4 45-24-15,0-1-12 16,0 3-18-16,0 1-3 0,0 3-5 16,0 1-7-16,0 2-1 15,0-1 0-15,0 3-3 16,0 0-3-16,0 0-11 15,0 0-11-15,0 0-7 16,0 3-6-16,0 37-8 16,20 16 0-16,-8 19 14 15,4 7 0-15,-8-2 2 16,3-7-1-16,1-6 1 16,0-1-2-16,12-15 0 15,-12-8 1-15,12-18-1 16,-12-11 0-16,-4-9 0 0,-8-5 0 15,0 0-7-15,4 0-28 16,8-4-34-16,-12-11-33 16,8-8-218-16</inkml:trace>
  <inkml:trace contextRef="#ctx1" brushRef="#br0" timeOffset="-181792.76">13214 11796 260 0,'0'0'306'0,"0"0"-263"0,0 0 11 15,0 0 59-15,0 0-19 16,0 0-6-16,0 0-15 16,0 0-21-16,0 0-6 15,-91-69-3 1,87 60-9-16,-4-2 2 0,4-1 1 16,-4-4 3-16,-4 0-4 15,0-2-8-15,0 3-12 16,0 2-3-16,12 4 3 15,0 4 1-15,0-3-2 16,0 7-2-16,0 1-5 16,0 0-4-16,0 0-4 0,0 0 0 15,0 19-5-15,0 31-10 16,0 19 5-16,0 17 10 16,0 8 0-16,12 1 0 15,20 2 1-15,-16-13-1 16,8-2 0-16,0-12 0 15,-1-7 1-15,-3-12-1 16,-8-12-1-16,0-10 1 16,0-15-2-16,0-6-10 15,-12-5 6-15,12-3 4 16,-12 0 2-16,0 0 0 16,0 0 2-16,0 0 2 0,0 0-3 15,0 0 0-15,0 0-1 16,0 0 0-16,0 0-2 15,0 0 1-15,8-23 0 16,4-5 1-16,-8-4 1 16,4-2 0-16,4-11 1 15,3 0-2-15,5 2 0 16,-4-2 0-16,4 3-1 16,4 9 0-16,-12 3 1 15,20 9 2-15,-16 4-2 16,3 4 0-16,-7 4-1 15,12 6-2-15,0 1 0 16,12 2-4-16,8 0 2 16,7 0 0-16,5 8 0 15,3 28 0-15,1 5 0 0,-4 7 2 16,-9 3 2-16,1-3 0 16,-24 3 0-16,-12-3 0 15,-12 1 1-15,0-6 0 16,0-4 2-16,-28-5-2 15,-40-3 1-15,-3-3 1 16,-9-10 8-16,9-6 5 16,3-4-3-16,9-6 2 15,23-2-1-15,4 0-7 16,20 0-5-16,12 0-1 16,0 0-3-16,0 0-19 15,36-2-38-15,-4-13-132 0,23-4-439 16</inkml:trace>
  <inkml:trace contextRef="#ctx1" brushRef="#br0" timeOffset="-180157.7">19219 12082 251 0,'0'0'222'16,"0"0"-144"-16,0 0 33 15,0 0 17-15,0 0-37 16,12 8-18-16,-12-8 3 0,0 0-9 15,0 0-15-15,0 0 4 16,4 0-4-16,-4 0 1 16,0 0-9-16,0 0-10 15,0 0-13-15,0 0-8 16,0-13-10-16,0-2-3 16,0-2 2-16,0-1 0 15,0-4 2-15,-28 0 10 16,-20 1 2-16,-8-1-2 15,-11 2-10-15,-5 12 5 16,-11 7-6-16,3 1-3 16,-3 0-3-16,-1 1 0 15,5 31 0-15,-4 12 0 16,3 19 0-16,13 2 0 0,3 5 2 16,20 2 1-16,8 1 2 15,36-2 0-15,0-6-1 16,12-5-1-16,80-9-2 15,15-13-2-15,24-13 2 16,-4-15-6-16,-3-10-2 16,-17 0 6-16,-16-4-6 15,-7-27-2-15,-13-10 12 16,-11-7-1-16,-12-3 0 16,-17 5 1-16,-7-3-3 15,-12 6 3-15,-12-6 0 16,0 2 2-16,0-9 1 15,0-2-2-15,8-2 1 0,-4-1-2 16,8 11 1-16,-4 4 1 16,-4 9 3-16,8 15 5 15,-12 13-3-15,8 6 2 16,-8 3 3-16,0 0-2 16,0 0 0-16,0 0-3 15,0 0-6-15,0 0-1 16,0 29-8-16,0 31-4 15,0 18 5-15,0 19 7 16,0 0 0-16,0 2 1 16,0-8-1-16,16-11 0 15,19-10 1-15,9-16-1 16,0-12 0-16,-16-19 0 0,-5-8-1 16,1-6-2-1,-4-9-13-15,16 0-34 0,-4 0-63 16,-28-7-147-16,-4-10-772 15</inkml:trace>
  <inkml:trace contextRef="#ctx1" brushRef="#br0" timeOffset="-170413.9">14800 11420 260 0,'0'0'116'0,"0"0"-60"15,0 0 63-15,0 0-6 16,0 0-26-16,0 0-29 0,115-87 11 15,-111 77 1 1,4 7-9-16,4 1-11 0,-12-6-18 16,4 7-6-1,4-7-6-15,-8 6-7 0,4 2-4 16,-4-3 4-16,0 3 4 16,0 0 3-16,0 0-4 15,0 0-3-15,0 0 0 16,0 0-3-16,0 0-5 15,0 0-5-15,-4 27-3 16,-40 24-5-16,4 13 5 16,-3 19 2-16,7 9 1 15,0 13 0-15,12 0 2 0,0 6-2 16,5-1 0 0,15-4 1-16,4-7 0 0,0-8-1 15,0-6 0 1,11-5 1-16,41-7-1 0,16-5 2 15,27-12-1 1,-4-6 0-16,17-14 0 0,-29-7 3 16,-11-15-2-16,-28-5-1 15,-17-5 1-15,-11 0-2 16,-12-4 1-16,0 0 0 16,0 0-1-16,0 0 0 15,0 0-11-15,8-36-35 0,4 15-182 16,-12-4-481-1</inkml:trace>
  <inkml:trace contextRef="#ctx1" brushRef="#br0" timeOffset="-169541.95">17041 11163 432 0,'0'0'156'0,"0"0"-89"0,0 0 59 16,0 0-6-16,0 0-31 15,0 0-26-15,0 0-15 16,-48-37-8-16,48 37-12 16,0 8-28-16,0 26 2 15,36 17-2-15,24 9 1 16,19 20 3-16,13 7-2 16,3 12-1-16,8 6 1 15,-7-5-1-15,-13 5 2 16,-19-6-3-16,-29-2 2 15,-35-10-2-15,0-5 0 16,-35-5 1-16,-57 2 0 16,-11-6-1-16,-4-8 1 0,3-1 0 15,13-13-1 1,19-11 0-16,17-11 1 0,27-16-1 16,16-6 0-16,4-7 1 15,8 0-1-15,0-7-3 16,0-15-50-16,8-9-310 15</inkml:trace>
  <inkml:trace contextRef="#ctx1" brushRef="#br0" timeOffset="-168513.2">15233 12058 364 0,'0'0'140'0,"0"0"-115"0,0 0 49 15,0 0-9-15,0 0-3 16,0 0-18-16,0 0 26 15,20 0 50-15,-16 0-16 16,-4 0-34-16,8 0-13 16,-8 0-10-16,0-5-11 15,0-9-1-15,4-3-19 16,4 0-10-16,-8-3 6 16,0 6 8-16,0-6 3 15,0 1 1-15,0 7-6 0,0-2-5 16,0 6 2-1,-20 4-4-15,-8 1-10 0,-28 3-1 16,9 0-2 0,-21 20-6-16,-3 20 1 0,3 11 0 15,16 9 2-15,9 0 2 16,19 4 2-16,24-4-2 16,0-9 0-16,0-5-4 15,36-9-5-15,35-14-7 16,9-5 4-16,11-14 5 15,-8-4 4-15,13 0-2 16,-17-4-1-16,-11-32-9 16,-21-6 6-16,-11-9 12 15,-32-2 8-15,4 2-3 16,-8 1-1-16,0 2-2 0,0 9 3 16,-20 2 6-16,-4 6-5 15,1 11 7-15,11 11 2 16,12 6-5-16,0 3 4 15,0 0 0-15,0 0-14 16,0 3-8-16,0 31-9 16,8 14 10-16,19 12 6 15,-3 3 1-15,0 5 0 16,-4-3 0-16,4-4 1 16,0-6-1-16,-16-10 0 15,4-15-20-15,-8-8-22 16,3-13-17-16,5-5-3 0,16-4-60 15,16 0-103 1,-32 0-46-16</inkml:trace>
  <inkml:trace contextRef="#ctx1" brushRef="#br0" timeOffset="-168192.73">15980 12255 580 0,'0'0'153'15,"0"0"-93"-15,0 0 152 16,0 0-92-16,0 0-35 16,0 0-42-16,-24-18-25 15,92 18-3-15,27 0 4 0,20 0 16 16,24 0 1-16,-19 0-17 15,-17 0-9-15,-32 0 1 16,-27 0-10-16,-20 0-1 16,-20 0 0-16,-4 0-4 15,0 0-6-15,0 0-30 16,-48 0-17-16,-35 0-44 16,39 0-192-16,4 0-114 15</inkml:trace>
  <inkml:trace contextRef="#ctx1" brushRef="#br0" timeOffset="-167928.06">16036 12005 360 0,'0'0'373'0,"0"0"-259"15,0 0 47-15,0 0-58 16,0 0-34-16,0 0-48 15,-8-17-21-15,8 60-12 16,31 10 12-16,13 8 2 16,-8-1 0-16,0 1 1 15,-8-6-1-15,-9-4-2 16,-7-2-1-16,-12-11-4 16,0-14-60-16,0-3-47 15,0-20-66-15,0-1-102 16,0 0-219-16</inkml:trace>
  <inkml:trace contextRef="#ctx1" brushRef="#br0" timeOffset="-167081.25">16596 11654 444 0,'0'0'160'15,"0"0"-52"-15,0 0 62 16,0 0-49-16,0 0-12 16,-12-169-29-16,12 150-28 15,0 10 12-15,0-2-11 16,-12 9-12-16,12 2-9 16,0 0-15-16,0 0-16 15,0 19-1-15,0 42-15 0,0 23 0 16,0 18 15-1,24 2 1-15,24-2-1 0,7-16 2 16,-15-13-2 0,-8-13-4-16,-8-18-27 0,-5-18-4 15,-19-10 17-15,0-11 7 16,0-3 8-16,0 0 3 16,0 0 6-16,0-20 5 15,0-19 7-15,0-11-11 16,0-6 2-16,0-3-4 15,0 7-5-15,0 13-1 16,4 14 1-16,16 8 0 16,4 11-3-16,0 6 1 15,12 0-5-15,11 0-1 16,13 0 3-16,0 26 3 16,-17 13 0-16,1 7-2 15,-32 12 2-15,-12 0-1 16,0-2-1-16,-44-2 4 0,-27-9 1 15,-33-7-1-15,13-11 1 16,-16-8 0-16,15-11 1 16,9-8 1-16,11 0-3 15,17 0-5-15,19-19-44 16,36-2-66-16,0 1-269 16</inkml:trace>
  <inkml:trace contextRef="#ctx1" brushRef="#br0" timeOffset="-166427.4">17776 10718 111 0,'0'0'620'0,"0"0"-527"0,0 0 84 15,0 0-64-15,0 0-44 16,0 0-21-16,0 0-27 16,-28-41-5-16,28 41-9 15,0 12-7-15,-20 38-5 16,-27 4 5-16,-1 7 5 15,-19 6 8-15,-5-4 22 16,12-4-18-16,-11-7-7 16,3-4-4-16,25-6-5 15,7-15 0-15,12-8 0 16,12-9-1-16,12-10 0 0,0 0-3 16,0 0-36-1,0-39-29-15,0 14-152 0,0 2-265 16</inkml:trace>
  <inkml:trace contextRef="#ctx1" brushRef="#br0" timeOffset="-166190.62">17077 10950 28 0,'0'0'490'16,"0"0"-326"-16,0 0-17 16,0 0 14-16,0 0-36 15,0 0-56-15,127-63-22 16,-36 63-17-16,29 0-10 15,7 23-9-15,0 17-8 16,0 11-2-16,-32 3 1 0,-15 3-2 16,-32-6-3-1,-13-5-2-15,-23-2 1 0,-12-7-4 16,0-7-37-16,0-8-38 16,-4-22-84-16,-28 0-195 15</inkml:trace>
  <inkml:trace contextRef="#ctx1" brushRef="#br0" timeOffset="-165919.16">17164 10731 242 0,'0'0'352'0,"0"0"-331"15,0 0 116-15,0 0 13 16,0 0-7-16,0 0-92 16,0 0-51-16,-8 9 0 15,52 68 9-15,8 8 24 16,-9 5 7-16,-7-7-22 16,-12 1-11-16,0-4-4 15,-4-10-3-15,-4-15-22 0,-16-50-192 16,0-5-356-1</inkml:trace>
  <inkml:trace contextRef="#ctx1" brushRef="#br0" timeOffset="-125419.34">5751 13211 216 0,'0'0'61'0,"0"0"2"16,0 0 35-16,0 0-21 15,0 0 14-15,-83 17 34 0,71-17-8 16,4 0-34-16,8 0-47 15,-4 0 0-15,4 0 6 16,0 0-5-16,0 0-3 16,0 0 3-16,-8 0 2 15,8 0-5-15,0 0-9 16,-4 0 0-16,4 0-3 16,0 0-4-16,0 0-4 15,0 0-1-15,0 0 0 16,0 0-4-16,0 0 7 0,24 0-7 15,48 0-6 1,19-10 0-16,40 3-1 0,20-2-2 16,36-4 1-16,12-2-2 15,11 1 0-15,-3 0 1 16,-28 2-1 0,-28-2 1-16,-24 1 0 0,0 1 1 15,-12 0-1-15,-19-5 0 16,-1 5-1-16,-16 2 1 15,-19 1-1-15,-16-2 1 16,-20 10 1-16,-20 1-1 16,-4 0 0-16,0 0-1 15,0 0 0-15,0 0-2 16,0 0-1-16,0 0-3 0,0 0-3 16,0 0-11-1,0 24-39-15,0 4-35 0,-12-15-135 16,-12-1-244-1</inkml:trace>
  <inkml:trace contextRef="#ctx1" brushRef="#br0" timeOffset="-124707.96">5720 13552 259 0,'0'0'118'0,"0"0"-113"16,0 0 39-16,0 0 7 16,0 0 7-16,0 0-4 15,-88-26-1-15,80 26 20 16,-4 0-5-16,12 0-13 16,-12 0-9-16,0-3-11 15,12 3-9-15,0 0-3 0,0-3-2 16,0 3-4-1,0-6 9-15,48-2 14 0,48 3-31 16,39-4 2 0,20 0-8-16,27-5-1 0,17-2 0 15,12-4-2-15,-1-1 2 16,1-4-2-16,0-1 0 16,-17 9 0-16,-31 3 1 15,-32 3 0-15,-23 9 0 16,-53-5 1-16,-19 7-1 15,-28 0 1-15,-8 0 0 16,0 0 7-16,0 0-1 16,0 0-7-16,0 0-1 15,0 0 0-15,0 0-36 16,0 0-77-16,0 0-136 16,-20 0-127-16</inkml:trace>
  <inkml:trace contextRef="#ctx1" brushRef="#br0" timeOffset="-124273.9">5370 13579 303 0,'0'0'163'0,"0"0"-151"0,0 0 25 16,0 0 33-16,322-47 16 15,-159 30-23-15,27-1-23 16,17-2 4-16,4 6-7 16,-1-8-4-16,-23 0 1 15,-36 3-20-15,-12-3-6 0,-36 5-5 16,-31 5-2 0,-24 2 1-16,-24 3-2 0,-24 5-7 15,0-1-17-15,0 3-48 16,-48 0-60-16,12 0-55 15,-20 0-120-15</inkml:trace>
  <inkml:trace contextRef="#ctx1" brushRef="#br0" timeOffset="-123988.14">5867 13543 427 0,'0'0'147'0,"0"0"-117"16,0 0 85-16,0 0-35 0,0 0-11 15,0 0 0-15,0 0-50 16,385-28-13-16,-198 14-4 16,0-4-2-16,-20-5-1 15,-5 0 1-15,-11 8 0 16,-27-3 0-16,-37 6 0 15,-31 7-23-15,-44 0-82 16,-12 5-13-16,-12 0 3 16,-48 0-54-16,-11 0-76 15</inkml:trace>
  <inkml:trace contextRef="#ctx1" brushRef="#br0" timeOffset="-123778.66">5938 13594 460 0,'0'0'138'16,"0"0"-136"-16,0 0 22 15,0 0 7-15,0 0-8 16,433-71-13-16,-294 54-10 16,12 3 7-16,-19-1-7 15,-17 7-4-15,-24 2-23 16,-31-2-48-16,-60 8-121 15,0 0-197-15</inkml:trace>
  <inkml:trace contextRef="#ctx1" brushRef="#br0" timeOffset="-123585">5974 13571 524 0,'0'0'193'15,"0"0"-185"-15,0 0 7 16,350-14 7-16,-199 9-11 16,0-3-11-16,-20 8 0 15,-8-1-1-15,-36 1-53 16,-79 0-113-16,-8 0-149 16</inkml:trace>
  <inkml:trace contextRef="#ctx1" brushRef="#br0" timeOffset="-118671.5">3872 13171 219 0,'0'0'131'0,"0"0"-112"15,0 0 2 1,0 0 35-16,0 0 21 0,0 0-16 16,0 0-21-16,-8-6-3 15,8 6 4-15,0 0 0 16,-4 0-11-16,4 0-5 16,-8 0-5-16,8 0-1 15,0 0-5-15,-12 0 0 0,12 0-1 16,-12 0-5-1,-12 0 0-15,0 0 0 0,12 0 0 16,1 0 0 0,3 0 1-16,8 0-1 0,0 0-4 15,0 0 0 1,0 0 4-16,0 0 7 0,0 0 5 16,0 0 0-16,0 0-1 15,12 0-9-15,55-5-6 16,28 3 2-16,33-5 3 15,-1 2-6-15,12 2-2 16,-24-2-1-16,-20 4 0 16,-15 1 1-16,-20 0-1 0,-13 0 0 15,-15 0 0 1,-20 0 0-16,-12 0-1 0,0 0-1 16,0 0-4-16,0 0-29 15,0 0-73-15,0 0-100 16,0 0-44-16</inkml:trace>
  <inkml:trace contextRef="#ctx1" brushRef="#br0" timeOffset="-114123.79">3864 13253 179 0,'0'0'145'0,"0"0"-118"0,0 0 45 15,0 0 41-15,0 0-15 16,0 0-35-16,0 0-9 16,0 0 2-16,-48 4 4 15,36-4-6-15,-12 0-12 16,12 0-3-16,-19 0-6 16,15 0-12-16,-4 0-9 15,8 0-7-15,12 0-2 16,0 0-3-16,0 0 0 0,0 0 2 15,0 0 0 1,0 0 4-16,48 0 2 0,43 0-7 16,48 0 7-1,24 0 2-15,4 0-6 0,-4 0 0 16,-16-4-4 0,-28-1-3-16,-35 2 3 0,-29-2 1 15,-43 3-1-15,0 2 1 16,-12 0 0-16,0-3 0 15,0 3 6-15,-67-4 11 16,-9 4-11-16,-11 0-6 16,11 0-1-16,-15 0 0 15,7 0 0-15,-19 0 0 16,-12 7 0-16,-5 3 0 0,9-5 0 16,16 1-1-1,23-3 1-15,37 2 0 0,11-5 0 16,24 0 0-16,0 0 0 15,0 0-1-15,0 0-10 16,47 0-13-16,25 0 15 16,11 0 3-16,-3 0-2 15,11-8-19-15,-7 2 16 16,-5-2 8-16,-19-2 3 16,-13 0 1-16,-11 3 1 15,-12-3 0-15,-12 4 0 16,0 3 1-16,-12 1 1 15,0 2 2-15,0-3-1 16,0 3 0-16,0 0 3 0,-28 0 6 16,-51 0-6-1,-17 0-8-15,-19 0-3 0,20 0 0 16,7 0 1-16,25 5-1 16,7-2 1-16,44 1 2 15,0-2 0-15,12-2 0 16,0 3 0-16,0-3-2 15,44 5-10-15,27-5 0 16,13 0 12-16,23 0 2 16,-8 0 2-16,-23 0-1 15,-20 0-2-15,-21 0 1 16,-15 0 2-16,-20 0 1 0,0 0 19 16,0 0 22-16,0 0 11 15,0 0-26-15,0 0-18 16,0 0-8-16,0 0-5 15,0 0-5-15,0 0-32 16,24 0-75-16,-20 0-122 16,4 0-218-16</inkml:trace>
  <inkml:trace contextRef="#ctx1" brushRef="#br0" timeOffset="-112338.71">9145 12912 288 0,'0'0'120'0,"0"0"-116"15,0 0 5-15,0 0 50 16,0 0-4-16,0 0-16 0,0 0 4 16,-139 9 17-16,139-9-6 15,0 0-4-15,0 0 15 16,0 0-7-16,0 0-29 16,8 0-15-16,40 0-2 15,23 0-3-15,36 0-3 16,21 0 3-16,-1 0-5 15,0 0 0-15,-20 0-3 16,-23 0 0-16,-29 0 2 16,-31 0-1-16,-12 0 0 15,-12 0 2-15,0 0 22 16,0 0 26-16,0 0-21 0,-36 0 4 16,-31 0-23-1,-5 0-11-15,1 5-1 0,11 2 0 16,4 1-1-16,-3-4 1 15,11 1 0-15,0-2 0 16,17-1 1-16,19 2 0 16,0-4 0-16,12 0-1 15,0 0 1-15,0 0 0 16,0 0-1-16,24 0-9 16,31 0-8-16,17 0-19 15,7 0 36-15,-15 0-7 16,-9 0-4-16,-23-4-3 0,-20 4 11 15,-8 0 1 1,-4 0-1-16,0 0 1 0,0 0 2 16,0 0 4-1,-36 0 10-15,-11 0 0 0,3 0-8 16,4 0-4-16,20 0-1 16,16 0 13-16,4 0 4 15,0 0 0-15,0 0 1 16,0 0 23-16,4 0 0 15,40 0-36-15,4 0 0 16,-12 0 1-16,-1 0-3 16,-3 0-3-16,-4 0-1 15,4 0-4-15,3 0-50 16,-35 0-113-16,0 0-246 16</inkml:trace>
  <inkml:trace contextRef="#ctx1" brushRef="#br0" timeOffset="-107772.7">14955 13107 261 0,'0'0'57'16,"0"0"-15"-16,0 0 26 16,0 0 10-16,0 0-5 15,0 0-13-15,-4-10-10 0,4 10-5 16,-8-2-8-16,8 2-1 15,0 0 1-15,0-3-8 16,-4-1 4-16,-8 4 7 16,-8 0-10-16,4-2-8 15,-8 2-11-15,-7 0-7 16,7-3-3-16,-12 3 3 16,4 0-1-16,4 0 5 15,-7 0 3-15,15 0 5 16,8 0 10-16,0 0-2 15,12 0-5-15,0-5-8 16,0 5-4-16,0 0 4 0,0-3-7 16,24 2-4-1,59-9-3-15,20 0 3 0,25-7 6 16,11-2 2-16,16 4 1 16,20-4-8-16,7 7 0 15,-3-1 4-15,-16 4-3 16,-16 1 0-16,-40 2 0 15,-3-4 1-15,-41 5 9 16,-19 3 9-16,-12-4-5 16,-20 6-3-16,-12-1 2 15,0 1 1-15,0 0 5 16,0 0 5-16,0 0-5 16,0 0-5-16,0 0-13 15,0 0-3-15,4 0-12 0,8 0-45 16,0 0-28-16,-12 1-69 15,0 7-152-15,0 1-288 16</inkml:trace>
  <inkml:trace contextRef="#ctx1" brushRef="#br0" timeOffset="-107369.73">14450 13253 289 0,'0'0'254'15,"0"0"-227"-15,0 0 21 16,0 0-6-16,0 0-7 15,0 0 24-15,362-25-2 16,-207 5 16-16,19 0-7 16,45-10 0-16,12 6-14 15,15-3-12-15,-12 3-22 16,-3 2-7-16,-21-4-3 16,-31 6 3-16,-20 1-4 0,-28 4-4 15,-39 7-3 1,-45 2 0-16,-35 3 0 0,-12 3-7 15,0 0-30-15,-55 0-29 16,-53 0 19-16,29 0-112 16,3 9-254-16</inkml:trace>
  <inkml:trace contextRef="#ctx1" brushRef="#br0" timeOffset="-107078.89">14943 13300 353 0,'0'0'286'16,"0"0"-264"-16,0 0-10 16,0 0 89-16,0 0 30 15,0 0-81-15,254-11-15 16,-59-16-20-16,8 5 2 15,3 7-4-15,-7-2-8 16,-24 8 0-16,-24-1-1 0,-24-2 5 16,-28 2-9-1,-19-1-2-15,-33 6-39 0,-47 2-47 16,0 3-86 0,-35 0-140-16</inkml:trace>
  <inkml:trace contextRef="#ctx1" brushRef="#br0" timeOffset="-106821.79">14951 13373 172 0,'0'0'483'0,"0"0"-451"15,0 0-29-15,0 0 10 16,441-65 18-16,-254 42-22 15,11 0-5-15,-11 6-2 16,-12 3 10-16,-32 1-10 0,-28 3-2 16,-35 4-1-16,-45-2-50 15,-31 3-29-15,-4 5-2 16,-23 0 8-16,-49 0-73 16,5 0-108-16</inkml:trace>
  <inkml:trace contextRef="#ctx1" brushRef="#br0" timeOffset="-106617.58">14919 13291 204 0,'0'0'471'15,"0"0"-416"-15,0 0-51 16,0 0 4-16,0 0 32 0,350 13 13 16,-156-13-30-16,17-13-19 15,-12-10 2-15,-1 4-6 16,-23 1-1-16,-36 3-1 15,-35-2-35-15,-41 6-32 16,-31 0-44-16,-32 8-78 16,-12 3-141-16</inkml:trace>
  <inkml:trace contextRef="#ctx1" brushRef="#br0" timeOffset="-106414.68">15102 13298 722 0,'0'0'87'0,"0"0"-70"16,0 0 18-1,361-5 37-15,-162-6-27 0,-8 0-32 16,-16 2-11-16,-28 4-2 16,-64 1 0-16,-35 4-52 15,-40 0-64-15,-8 0-129 16,-8 0-314-16</inkml:trace>
  <inkml:trace contextRef="#ctx1" brushRef="#br0" timeOffset="-95300.23">13270 11488 270 0,'0'0'56'16,"0"0"-55"-16,0 0 12 16,0 0 33-16,0 0-1 15,0 0-13-15,0 0 11 16,0 0 14-16,0 0-11 16,16-5-13-16,-8 5-6 15,-8 0 0-15,0 0 3 0,0 0-5 16,0 0 1-16,0 0-1 15,0-3 10-15,0 3 11 16,4-5-2-16,4 4-7 16,-8-3-6-16,4-3-11 15,4 1-11-15,-5 0-5 16,5-1-2-16,-4 1-1 16,4 0 1-16,-4-5 2 15,-4 2 6-15,0 3 10 16,0-7 0-16,0 3-3 15,0 1-9-15,0-1-6 16,0 5 1-16,0 1-2 0,0-1 0 16,0 5 0-16,0 0-1 15,-12 0-1-15,-15 0-1 16,-17 0-1-16,-16 0 1 16,13 0-1-16,-13 5 1 15,-8 18 0-15,9 1 1 16,-9 12-1-16,-3 6 2 15,11 6 0-15,-7 3 0 16,19 7 0-16,4 6 0 16,16-2 0-16,8 8 0 15,9 3 0-15,-1 1 1 16,12 8 0-16,0 1-1 16,0 1 1-16,0 1 0 15,0 3 1-15,31-7-1 16,17 0 1-16,0-7 0 15,11-5-1-15,1-5 0 16,-4-4-1-16,23-9 2 0,-7-7-2 16,-1-6 1-16,13-6 2 15,-5-5-2-15,13-15 2 16,3 0 1-16,12-5 3 16,-3-7 4-16,-1 0 1 15,0 0-2-15,-27 0 0 16,-9 0-5-16,-11-17-1 15,-16 4 2-15,-9-1-1 16,-7-9 4-16,20-1-2 16,-8-6-7-16,11-8 0 15,1 4 0-15,12-5 0 16,-1-3 0-16,-15 10 1 16,4-1-1-16,-13 2 2 15,-15 2-2-15,-4 0 3 0,-16-5 0 16,0-2 4-16,0-2-2 15,0-4-1-15,0-2 1 16,0-3-4-16,0 2 1 16,-4-3-2-16,-20 2 3 15,5 5-2-15,-5 0 2 16,0 3 2-16,-12-1 4 16,12 5 0-16,-8-8-2 15,-3-3-2-15,-13 0 1 0,0-7-5 16,-11-8 1-1,-21-3-1-15,-11-4 1 0,-28 5-1 16,3 16 7-16,-15 10-6 16,4 12 1-16,0 15 6 15,32 1-6-15,3 8-3 16,25 0-1-16,19 0-5 16,24 27-3-16,24 14-44 15,0-18-69-15,0-5-249 16</inkml:trace>
  <inkml:trace contextRef="#ctx1" brushRef="#br0" timeOffset="-90017.65">18309 13120 245 0,'0'0'99'16,"0"0"-72"-16,0 0 18 16,0 0 9-16,0 0 5 15,0 0 3-15,0-20-19 16,0 20-4-16,0 0 9 15,0 0-7-15,0 0-13 16,-8 0-8-16,-8 0-10 0,-8 0-6 16,0 0 6-1,-8 0 6-15,32 0 3 0,-12 0-2 16,12 0 5-16,0 0 2 16,0 0-4-16,12-3-3 15,72-6-2-15,43-5-8 16,24-4 3-16,12-1-6 15,0 6 1-15,0 4-2 16,-32 0-3-16,-8 4 1 16,-36-3-1-16,-7 5 2 15,-32 0 1-15,-17 3-2 16,-27-3-1-16,-4 3 1 0,0 0 2 16,0 0 7-16,0 0 19 15,0 0-6-15,0 0-14 16,-39 0-3-16,-29 3-6 15,-3 16 0-15,-33-1 0 16,-3 2 1-16,-28 2-1 16,-8 0 0-16,-20 2 0 15,20-10-1-15,16-2-1 16,15-2-7-16,29-7 7 16,23-3 2-16,17 0 0 15,31 0 0-15,12 0 1 0,0 0-1 16,0 0-3-1,31 0-21-15,53 0 2 0,19 0 14 16,16-14 7 0,17 1 0-16,-17 3-4 0,12 1 3 15,-28 1 2-15,-11 6 0 16,-25-5 1-16,-27 5 1 16,-16 2 1-16,-24 0-1 15,0 0 2-15,0 0 11 16,0 0 12-16,-16 0-8 15,-52 0-13-15,-23 0-6 16,-16 6-1-16,23 7 1 0,13-6 0 16,27-2 1-1,32-5-1-15,12 0 0 16,0 0 0-16,0 3 0 16,24-3-1-16,59 0 2 0,21 0 0 15,11 4 6-15,-20-2-4 16,-15 6-3-16,-21 1-3 15,-35-1-44-15,-24-8-136 16,0 5-237-16</inkml:trace>
  <inkml:trace contextRef="#ctx1" brushRef="#br0" timeOffset="-67375.63">2219 4366 270 0,'0'0'127'0,"0"0"-41"16,0 0 10-16,0 0-15 15,0 0 5-15,0 0-11 16,12 0-22-16,0 0-17 0,-12 0-6 16,11 0-7-16,-11 0 1 15,0 0 12-15,0 0 9 16,0 0-6-16,0 0-12 16,0 0-4-16,0 0 4 15,0 0-1-15,0 0-1 16,0 0-5-16,0 0 3 15,0 0-2-15,0 0-8 16,0 0-2-16,0 0-6 16,-11 0-1-16,-13 0 1 15,-20 0 0-15,8 0-5 0,0 5-1 16,1 8 0-16,11-4 1 16,0 4-1-16,0-4 0 15,4 6 1-15,8-1 0 16,8-1-1-16,4 7 0 15,0 3-4-15,0 3 3 16,0 7-2-16,36 5-3 16,24 1-4-16,11-1 4 15,-3-7 7-15,-20 2 1 16,-25-1 15-16,-11 1-16 16,-12 8-4-16,0 4-10 15,0-3 9-15,-59 4 2 16,-25-1-5-16,-7-2 8 15,11 2 7-15,9 1-2 0,23-3-1 16,12 1-3-16,24 2 1 16,12-6-2-16,0-1-1 15,12-2-2-15,60 1-8 16,19-3-24-16,-7-2 11 16,-5-6 22-16,-31 4 2 15,0-5 3-15,-36 3 1 16,-12 2-4-16,0 3-17 15,0 17-6-15,-36 3 22 16,-32 16 2-16,17 7-1 0,-5 6 14 16,32-4-9-1,4-2-1-15,16 2-3 0,4-5 2 16,0 3-1-16,0-3 0 16,4 5-1-16,28-5 2 15,4 3-3-15,-4-8 2 16,-9-9-1-16,1-9 0 15,0-13-1-15,-12-13-1 16,0-9-4-16,-12-16-159 16,0 0-353-16</inkml:trace>
  <inkml:trace contextRef="#ctx1" brushRef="#br0" timeOffset="-61950.66">13155 9851 291 0,'0'0'87'0,"0"0"-54"16,0 0 19-16,0 0 18 15,0 0-9-15,0 0-13 16,0 0-2-16,0 0 10 15,0 0 11-15,0 0-1 16,0 0-13-16,0 0-17 0,0 0-13 16,0 0-11-1,0 0 0-15,0 0 6 0,0 0-1 16,4 0-7-16,19-3 12 16,21 3-9-16,28-7 7 15,19 0 7-15,16-1-2 16,21-6-8-16,23 2-5 15,11 0-8-15,25-1-1 16,32 7-1-16,-21 3-2 16,5-2 2-16,4 2-2 15,-9 1 0-15,1-2 1 16,-12 1-1-16,0 3 3 16,-12-6-3-16,-13 6 0 15,1-4 0-15,0 2 0 16,-8-3-1-16,16 3 0 0,8-1 1 15,20 0 0 1,7-3 1-16,17-2-1 0,-13-1 0 16,-15-4 2-16,-20 2-2 15,-20-7 0-15,4 4 2 16,-16-5-1-16,20-1 2 16,-20 4-3-16,-4 2 2 15,-12 0-2-15,-12 0 1 16,-7 10 0-16,-17-4 0 15,16 3-1-15,-15 5-1 16,3-4 1-16,9 2 0 16,-1-1 1-16,16-5-1 0,8 6 0 15,0-5 0-15,16 7-2 16,-19 0 2-16,-17 0 0 16,-12 0 0-16,-27 0-2 15,-13 0 1-15,-31 0 1 16,-20 0 1-16,-4 0-1 15,0 0 1-15,0 0 1 16,0 0 5-16,0 0-7 16,0 0-3-16,0 0 3 15,0 0 0-15,0 0 6 16,0 0-6-16,-39 0-83 16,7 0-233-16,-16 0-220 15</inkml:trace>
  <inkml:trace contextRef="#ctx1" brushRef="#br0" timeOffset="-61051.15">13286 9959 280 0,'0'0'108'0,"0"0"-27"0,0 0 46 16,0 0-19-16,345-48-22 16,-237 35 3-16,35-4-11 15,8 8-10-15,32 0-13 16,7 0-20-16,21 3-7 15,19-8 1-15,29 6-2 16,31-4-14-16,24 7-1 16,24-1-6-16,11 3 1 15,1-5-7-15,-12-4 2 16,-12 1-2-16,-9-6 0 16,-26 2 0-16,-9 2 0 15,-28 4 2-15,-31 1-2 0,-41 6 0 16,-39-2 1-1,-39 1 1-15,-57 1-2 0,-11 2 0 16,-28 0 1-16,-4 0 0 16,-4 0 2-16,0 0 1 15,0 0-1-15,0 0 0 16,0 0-1-16,8 0 0 16,-4 0-2-16,4 0-3 15,-8 0-20-15,0-8-95 16,0 1-314-16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03:1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12646 1899 569 0,'0'0'157'16,"0"0"-121"-16,0 0 61 15,0 0 10-15,0 0-16 16,0 0-31-16,20-10-21 16,-20 10-8-16,0 0-3 15,0 0-3-15,0 0 11 16,0 0 6-16,12 0-5 16,-12 0-5-16,0-5-1 15,0 5-8-15,0-2-2 0,0 2-2 16,0 0-3-1,0-3 0-15,0 3 3 0,0-4 3 16,0-1-3-16,0-3-2 16,0-1-6-16,0 0-1 15,-12 4 1-15,-12-3-7 16,0 5-2-16,-8 3-2 16,-15 0-1-16,-13 0-1 15,-31 33-3-15,-5 18 2 16,1 3-1-16,7 12 3 15,29-11-3-15,23-5 3 16,12-8-3-16,24-10 1 16,0-10-4-16,0-3-4 15,12-6-3-15,44-7-1 0,3-6 0 16,-11 0 1-16,-4 0-5 16,-4 0 8-16,3 0-3 15,-7 0 11-15,12-23 2 16,-5-5 1-16,9-5 9 15,4-6-6-15,-9 0 6 16,1 6-3-16,-16 3 5 16,-20 1-4-16,0 6 8 15,-12 2 5-15,0 5-4 16,0 11-6-16,0 3 2 16,0 2 3-16,0 0-4 15,0 0-11-15,0 0-6 16,0 14-5-16,0 26-1 0,0 22 11 15,0 0 1-15,12-2 3 16,0-1-3-16,19-8 1 16,-15-10 0-16,8-5-1 15,8-2-16-15,4-10-29 16,35-8-66-16,-47-16-69 16,8 0-256-16</inkml:trace>
  <inkml:trace contextRef="#ctx0" brushRef="#br0" timeOffset="1151.37">16445 1853 123 0,'0'0'324'15,"0"0"-239"-15,0 0-20 16,0 0 54-16,0 0 28 0,0 0-21 16,0 0-44-1,20-9-35-15,-20 9 5 0,0-3-17 16,0 1-11-1,0-6 4-15,0 1 9 0,0-6 2 16,0-1-9-16,0-4-4 16,0-2 3-16,0 3 4 15,0 4-6-15,0 1 3 16,0 0 0-16,-20-2-6 16,-4 9-13-16,-8-3-9 15,4 7-2-15,-15 1-3 16,3 0-1-16,-16 0 1 0,-3 31-2 15,-1 17 1 1,5 1 2-16,19 7-2 16,16-5-2-16,16-8-4 0,4-3-2 15,0-3 0-15,12-6 3 16,36-7-8-16,7-5-2 16,5-6-2-16,-9-9-14 15,5-4-3-15,-12 0-2 16,-8 0 11-16,-9-17 29 15,5-17 3-15,4-6 7 16,-4-6 0-16,-4 3 0 16,-5 1-1-16,-3 3-1 15,-8 1 1-15,-12 7 3 16,0 3 4-16,0 5 5 16,0 9 7-16,0 3-2 15,0 9 4-15,0-2-6 16,0 4-6-16,0 0-8 0,0 0-10 15,4 0-3-15,16 26-7 16,-8 27-7-16,12 19 6 16,-4 5 7-16,-4-1 4 15,3-6 5-15,5-14-1 16,-8-9-2-16,8-10 0 16,-4-14-2-16,16-12-27 15,19-11-92-15,-39 0-101 16,8-7-616-16</inkml:trace>
  <inkml:trace contextRef="#ctx0" brushRef="#br0" timeOffset="7905.08">13564 1403 372 0,'0'0'93'15,"0"0"-15"-15,0 0 4 16,0 0-1-16,0 0-12 15,0 0-24-15,0 0-14 16,0 0 5-16,24-10-3 16,-24 8 6-16,0 2 8 15,0 0 8-15,0 0 0 0,0 0-10 16,0 0-6-16,0 0-12 16,0 0-9-16,0 0 0 15,0 0-17-15,0 0 8 16,-24 0-9-16,-12 21 0 15,-20 19-1-15,-15 12 2 16,3 16 1-16,5 5-1 16,-5 2-1-16,25 4 1 15,3-7-2-15,20 0 0 16,20-7 0-16,0-1-3 16,0-5 3-16,48-3 1 15,19-10 0-15,13-3 0 16,-9-9 0-16,-11-9-2 0,-16-2 2 15,-17-9 5-15,-15 3 4 16,0-7-7-16,-12 3-2 16,8-4-2-16,-8-7 2 15,4 1-1-15,-4-3 1 16,0 0 3-16,8 0-2 16,4 0-1-16,36 0-21 15,7-9-60-15,-27-9-142 16,4-9-364-16</inkml:trace>
  <inkml:trace contextRef="#ctx0" brushRef="#br0" timeOffset="8746.17">15126 1259 359 0,'0'0'83'15,"0"0"50"-15,0 0 2 16,0 0 3-16,0 0-26 16,0 0-16-16,0 0-13 15,-36-51-15-15,36 51-17 16,0-4-29-16,0 4-13 16,0 0-3-16,0 0-6 0,0 0-4 15,0 0-3-15,0 0 5 16,36 28 2-16,11 8 7 15,1 7 1-15,8 11-6 16,-9 11 4-16,1 0-3 16,-4 6-1-16,-9-2 1 15,-7-6 2-15,-4-1-3 16,-16 0 0-16,-8-2 1 16,0 2-1-16,0 2 0 15,0-4 2-15,-48 0-1 16,5-1 1-16,7-8 1 15,0-11-3-15,24-8-2 0,0-11 0 16,12-11 0 0,0-7 0-16,0-3-3 0,0 0-3 15,0 0-9-15,0 0-9 16,0-3-17-16,0-16-86 16,0-5-227-16</inkml:trace>
  <inkml:trace contextRef="#ctx0" brushRef="#br0" timeOffset="9668.02">14100 1816 351 0,'0'0'227'16,"0"0"-160"-16,0 0 33 16,0 0 25-16,0 0-29 15,0 0-25-15,0 0-16 0,12-23-5 16,-12 23 2-16,0-3-6 15,0 1-4-15,0-6-2 16,0 7-4-16,-47-5-6 16,-25 6-10-16,-19 0-11 15,-13 7-9-15,1 29-1 16,8 4-1-16,35 8 2 16,16-2 2-16,28-1-2 15,16-3-7-15,0-7-4 16,0-7-1-16,16-5-1 15,28-15 2-15,4-2-3 16,-5-6-4-16,5 0-8 16,0 0 14-16,0-6 12 0,-1-28 6 15,-11-4-4-15,-16-4 7 16,-4 11 2-16,-16 6-4 16,0 7-1-16,0 5 7 15,0 4 3-15,0 9 0 16,8-5-4-16,-8 5-12 15,0 0 0-15,0 0-4 16,12 19-25-16,11 23 5 16,9 5 24-16,4 6 8 15,-8-3-4-15,4-7-1 16,-9-8-2-16,1-2-1 16,-12-12 0-16,0-9-12 15,-12-2-25-15,0-10-25 0,0 0-35 16,0 0-46-16,0 0-83 15,0 0-144-15</inkml:trace>
  <inkml:trace contextRef="#ctx0" brushRef="#br0" timeOffset="9972.29">14347 2083 539 0,'0'0'252'0,"0"0"-234"16,0 0 123-16,0 0-14 0,0 0-47 15,0 0-35-15,0-42-26 16,43 38-6-16,5 1-8 16,20 1 22-16,3 2 1 15,-23 0-14-15,12 0-8 16,-17 0-4-16,-15 0-2 15,-16 0 0-15,-4 0-2 16,-8 0-6-16,0 0-18 16,0 0-21-16,0 0-60 15,0 0-65-15,-20 0-132 16</inkml:trace>
  <inkml:trace contextRef="#ctx0" brushRef="#br0" timeOffset="10217.29">14347 2083 615 0,'115'-230'300'15,"-115"227"-194"-15,0 1 30 16,0 2-56-16,0 0-52 16,0 0-16-16,0 2-12 15,0 30-7-15,24 7 7 16,20 6 2-16,-9 4 3 15,-7-1-1-15,4-6-4 16,-8-6-2-16,-12-7-41 0,-12-3-51 16,0-11-67-16,0-15-118 15,0 0-133-15</inkml:trace>
  <inkml:trace contextRef="#ctx0" brushRef="#br0" timeOffset="10806.1">14812 1638 530 0,'0'0'193'15,"0"0"-60"-15,0 0 24 0,0 0-64 16,0 0-37-16,0 0-33 16,59-58-14-16,-51 58 1 15,8 0 10-15,-4 7-9 16,12 32 3-16,0 12-3 16,8 11 3-16,-9 10-1 15,-11 1-7-15,8-2-4 16,-8-11 0-16,-12-16-1 0,0-13-1 15,0-7-3 1,0-15-3-16,0-9-1 0,0 0 7 16,0 0 3-16,0 0 12 15,0-26 22 1,0-8-11-16,0-6-21 0,0 0 0 16,16 12 2-16,4 8 0 15,4 6-5-15,0 6-2 16,-1 8 1-16,13 0-3 15,-16 0 2-15,4 0-7 16,-8 31 1-16,4 8 0 16,-16 10 6-16,-4 2 3 15,0-3 1-15,0 0-2 16,-4-9 2-16,-40-9-2 16,-4-7-2-16,4-13 1 15,-7-7 2-15,7-3-3 0,-4 0-5 16,1 0-25-16,3-19-50 15,28 1-75-15,4-4-201 16</inkml:trace>
  <inkml:trace contextRef="#ctx0" brushRef="#br0" timeOffset="11391.21">15817 852 486 0,'0'0'126'16,"0"0"-45"-16,0 0 78 16,0 0-71-16,0 0 7 15,0 0-6-15,0 0-16 16,0-51 8-16,0 51-1 16,0 0-39-16,0 0-23 15,0 0-18-15,-4 13 0 16,-16 22-16-16,-4 12 16 15,-11 11 18-15,-13-1-3 16,4-4-9-16,-7-4-4 0,7-9 4 16,0-12-6-16,16-11 1 15,8-6-1-15,16-11-28 16,-3 0-25-16,7 0-34 16,0-9-53-16,0-13-68 15,0 1-404-15</inkml:trace>
  <inkml:trace contextRef="#ctx0" brushRef="#br0" timeOffset="11583.78">15444 910 433 0,'0'0'130'0,"0"0"-43"15,0 0 98-15,0 0-45 16,0 0-54-16,0 0-28 16,0-32-32-16,23 66-4 0,9 8 20 15,4 2-6-15,12 3-17 16,-5-7-5-16,-7 1-11 15,0-10-2-15,-12-10-1 16,0-8-75-16,-17-6-120 16,-7-7-143-16,0 0-248 15</inkml:trace>
  <inkml:trace contextRef="#ctx0" brushRef="#br0" timeOffset="11761.33">15674 758 460 0,'0'0'312'0,"0"0"-197"16,0 0-5-16,0 0-35 0,0 0-17 16,0 0 10-16,72 196-38 15,-49-121-7-15,13-6-15 16,12-3-6-16,19-15-2 16,-35-47-82-16,-4-4-244 15</inkml:trace>
  <inkml:trace contextRef="#ctx0" brushRef="#br0" timeOffset="13463.64">17526 1853 569 0,'0'0'160'0,"0"0"-38"15,0 0 41-15,0 0-55 0,0 0-34 16,0 0-28-16,0 0-19 16,-20-9 1-16,20 9-7 15,0 0-1-15,0 0 1 16,0 0-2-16,0-3-3 15,32-5 3-15,31-1-11 16,41 1-6-16,35-3 13 16,12 3 7-16,12-1-13 15,-12 1-6-15,-20-1-2 16,-28 6 1-16,-23 0 0 16,-33-2-1-16,-19 5 0 15,-20 0 1-15,-8 0 2 0,0 0 6 16,0 0 6-16,0 0-1 15,0 0-12-15,0 0-3 16,0 0-5-16,0 0-31 16,0 0-76-16,0 0-92 15,-20 0-366-15</inkml:trace>
  <inkml:trace contextRef="#ctx0" brushRef="#br0" timeOffset="13794.21">17983 1536 506 0,'0'0'161'15,"0"0"-70"-15,0 0 110 16,0 0-97-16,0 0-26 15,0 0-13-15,0 0-13 16,0-63-5-16,0 63-24 16,0 34-23-16,0 22 0 15,0 16 3-15,24 4 13 16,-1 3-4-16,13-3-6 16,-12-7-4-16,0-10-2 0,-4-12-2 15,-4-11-12-15,-4-8-73 16,-4-16-65-16,-8-12-156 15,0 0-370-15</inkml:trace>
  <inkml:trace contextRef="#ctx0" brushRef="#br0" timeOffset="16333.99">19918 1311 495 0,'0'0'141'0,"0"0"-101"0,0 0 76 16,0 0 27-16,0 0-31 15,0 0-32-15,0 0-10 16,0-62 12-16,0 52-7 16,0 0-17-16,0 10-13 15,0-7-17-15,0 7-9 16,0-3-9-16,0 1-2 15,0 2-6-15,0 0-2 16,0 0-1-16,0 2-3 16,0 48-8-16,-12 24-6 15,4 17 17-15,-4 11 1 16,8 0 0-16,4-11 0 16,0-1 0-16,0-17-2 15,0-15-12-15,0-13-7 16,0-8 1-16,0-20-2 0,0-7 4 15,0-6 8-15,0-4 5 16,0 0 1-16,0 0-1 16,0 0 3-16,0-17 0 15,0-17-14-15,16-6-12 16,4-10 27-16,-4-1 1 16,4 4-1-16,-8 2 2 15,23 5 2-15,9 9-3 16,-4 9 1-16,16 4-2 15,-1 10 2-15,17 8 0 16,-1 0-1-16,25 0-5 0,-5 22 2 16,-8 11-1-16,-27-2-5 15,-20 3 0-15,-12 2-1 16,-24 4-9-16,0 3 19 16,-60 1 3-16,-31-6 6 15,-5-4-4-15,1-5-1 16,4-7-2-16,11-5-2 15,20-13 2-15,1-1-1 16,11 1-1-16,4-4-30 16,33 0-147-16,11 0-214 15</inkml:trace>
  <inkml:trace contextRef="#ctx0" brushRef="#br0" timeOffset="17745.99">23828 1290 342 0,'0'0'107'0,"0"0"29"15,0 0 8-15,0 0-6 16,0 0-25-16,0 0-31 15,0 0-19-15,24-92-7 16,-24 92 6-16,0 0-9 0,0-3-7 16,0 3-15-1,0 0-7-15,0 0-2 0,0 0-8 16,8 0-9-16,-8 0-5 16,0 14-10-16,12 31-5 15,12 20 14-15,-4 9 1 16,-4 6 4-16,3 10-4 15,5-13 2-15,-8-2-1 16,4-11-1-16,-8-15-1 16,-8-11 1-16,-4-15-18 15,0-13-18-15,0-8 12 16,0-2 11-16,0 0 4 0,0 0 9 16,0 0 4-1,0-22 14-15,0-16-4 0,8-10-11 16,16-8-2-16,11-4-1 15,9 1-3-15,4 13 0 16,-12 10-4-16,11 17 3 16,-3 6 1-16,-16 11 3 15,16 2 2-15,-21 0-2 16,9 0-1-16,-4 15-2 16,-4 17-4-16,-4 13 1 15,-8 8 3-15,-12 5 0 16,0-3 3-16,0 1 4 15,-32-16 2-15,-16-3-4 16,-11-9-2-16,-1-6 1 0,-20-4 4 16,9-7-2-16,11-6-3 15,-7-5-13-15,19 0-61 16,40 0-186-16,-8 0-402 16</inkml:trace>
  <inkml:trace contextRef="#ctx0" brushRef="#br0" timeOffset="19118.32">19779 2395 171 0,'0'0'114'0,"0"0"-79"15,0 0 43-15,0 0 4 16,0 0-21-16,0 0-3 15,0 0 16-15,-56 0 7 16,44 0-1-16,-11 0-16 16,7 0-28-16,-4 0-10 15,-4 4-12-15,12 1-8 16,-12 3-3-16,24-3 3 16,-8-1 9-16,8-2 17 15,0-2 13-15,0 0 4 16,0 0-27-16,20 0-1 0,48 0-18 15,15 0 1-15,20 0 34 16,5-11 5-16,-17 1-16 16,-7 0-13-16,7 4-11 15,4 0-3-15,21 6-20 16,15 0-50-16,-84 0-164 16,-3 0-309-16</inkml:trace>
  <inkml:trace contextRef="#ctx0" brushRef="#br0" timeOffset="20316.09">23955 2423 693 0,'0'0'189'0,"0"0"-109"16,0 0 62-16,0 0-56 15,0 0-13-15,0 0-26 16,-51 0-30-16,79 0-13 16,27 0-4-16,5 0 0 15,31 0 36-15,-7-2-6 16,31-2-15-16,12 4-15 15,4-4-2-15,20-5-99 16,-115 7-173-16,0-8-405 0</inkml:trace>
  <inkml:trace contextRef="#ctx0" brushRef="#br0" timeOffset="24338.27">21249 1080 428 0,'0'0'77'0,"0"0"-72"16,0 0 50-16,0 0 19 15,0 0-2-15,0 0-17 16,0 0 3-16,0 0 28 16,8-13-15-16,-8 10-11 0,0 3 2 15,0 0-22-15,0 0-21 16,0 16-9-16,-67 39-7 16,-25 25-1-16,-3 10 7 15,11 11 4-15,17 5-2 16,23-5 5-16,28-6 9 15,16-10-6-15,0-12 1 16,16-4-14-16,52-1-5 16,27-5 2-16,-4-2 0 15,1-6 1-15,-33-12 0 16,9-16-4-16,-32-8 1 0,-20-9-1 16,-8-7 2-16,-8-3 0 15,0 0 3-15,0 0 5 16,0 0 0-16,0 0-3 15,0 0-7-15,0 0-26 16,23-32-64-16,-19 13-226 16,16-3-404-16</inkml:trace>
  <inkml:trace contextRef="#ctx0" brushRef="#br0" timeOffset="25159.26">22950 993 418 0,'0'0'225'16,"0"0"-169"-16,0 0 85 15,0 0-37-15,0 0-19 16,0 0-17-16,0 0-13 15,-8-42-2-15,8 42-8 16,0 0-26-16,0 0-14 16,0 3-5-16,0 30-4 0,0 13 4 15,0 10 4 1,56 12 3-16,23 7-2 0,17 7-2 16,23 5-1-1,-8 2 0-15,-16-2 0 0,-27-4-2 16,-40-1-1-16,-28-5 1 15,0-4 2-15,-4-8 1 16,-64-7 1-16,-3-7-4 16,-1-8 2-16,-7-4 0 15,11-10-2-15,9-8 1 16,23-3-1-16,12-9 0 16,12-6 0-16,4-1-1 15,8-2-13-15,0 0-33 16,0 0-80-16,0-5-199 0</inkml:trace>
  <inkml:trace contextRef="#ctx0" brushRef="#br0" timeOffset="26019.1">21472 1626 443 0,'0'0'46'0,"0"0"16"0,0 0 53 16,0 0-10-16,0 0 20 16,0 0-47-16,47-37-16 15,-47 33 4-15,8-4-9 16,-8-2-7-16,4 6-6 16,-4-4-9-16,0 6-7 15,0-6 0-15,0 4-5 16,0-1 3-16,-12-2-3 15,-23 7-1-15,-13 0-16 16,-20 0-4-16,-3 29-1 16,11 19-1-16,5 14-3 15,27-8 3-15,20 4-1 16,8-5 1-16,0-11-1 16,8-4-4-16,40-8 0 0,11-12-10 15,1-6-5-15,-5-4-4 16,-11-8-3-16,-8 0 4 15,-12 0-14-15,-8-17 31 16,-4-25 6-16,7-1 10 16,-15-8-4-16,4 11-4 15,-8 3 5-15,0 14 19 16,0 6 7-16,0 6-12 16,0 7-7-16,4 4 0 15,-4 0-3-15,0 0-1 16,8 0-9-16,-8 4-1 0,24 35-17 15,0 10 10-15,0 4 5 16,-4 5 1-16,-4-7 2 16,-5-6-1-16,-3-3 0 15,-4-11-11-15,4-9-38 16,-8-7-1-16,0-11 2 16,0 1-26-16,4-5-58 15,4 0-114-15,8 0-130 16</inkml:trace>
  <inkml:trace contextRef="#ctx0" brushRef="#br0" timeOffset="26311.53">22056 1906 445 0,'0'0'362'0,"0"0"-222"16,0 0 22-16,0 0-62 15,0 0-40-15,0 0-44 16,183-53-10-16,-104 44 14 16,-7 6-5-16,-13 1-5 15,-11-4-4-15,-24 6-3 16,-4 0-1-16,-16 0-2 16,-4 0-1-16,0 0-1 15,0 0-3-15,0 0-2 0,0 0-31 16,0 0-24-1,-24-2-69-15,0-1-132 0,0-6-201 16</inkml:trace>
  <inkml:trace contextRef="#ctx0" brushRef="#br0" timeOffset="26559.44">21968 1495 849 0,'0'0'175'0,"0"0"-80"16,0 0-7-16,0 0-62 15,0 0-26-15,0 0 0 16,-11 156 4-16,34-87 0 0,1-7-3 16,-8 0 0-1,4-13-1-15,-4-7-2 0,4-11-19 16,16-3-29-16,19-14-44 15,5-7-75-15,-44-7-109 16,4 0-238-16</inkml:trace>
  <inkml:trace contextRef="#ctx0" brushRef="#br0" timeOffset="27171.34">22569 1401 597 0,'0'0'161'0,"0"0"-82"16,0 0 99-16,0 0-90 15,0 0 10-15,0 0-43 16,-4-82-30-16,4 82 3 15,0 0-9-15,0 0-9 16,0 5-10-16,15 41-3 16,9 14 3-16,8 12 6 15,4 3 2-15,0-5-3 16,7-6-2-16,-7-10-3 0,-12-14 0 16,-12-6 0-16,-12-17-16 15,0-3-29-15,0-9 1 16,0-1 23-16,0-4 11 15,-24 0 10-15,4 0 2 16,-4-4 3-16,8-21 3 16,8-14-1-16,8 1 9 15,0 2 19-15,0 4-26 16,0 9-8-16,8 10 4 16,4 13-5-16,4 0 0 15,4 0-2-15,4 5 0 16,20 19 2-16,-9 6 0 15,1 1 0-15,-12 7-1 0,-12 4 0 16,-8-6 0-16,-4 2-3 16,0-1 3-16,-24-10-7 15,-47-1 8-15,-13-12 1 16,-19-4-1-16,7-5-6 16,1-5 5-16,16 0-26 15,19 0-10-15,24 0-25 16,28-20-61-16,8 2-101 15,0-4-329-15</inkml:trace>
  <inkml:trace contextRef="#ctx0" brushRef="#br0" timeOffset="27698.94">23590 704 662 0,'0'0'142'15,"0"0"17"-15,0 0-30 16,0 0-32-16,0 0-23 16,0 0-36-16,0 0-13 15,12-46 8-15,-36 46-4 0,-44 0-15 16,-11 32-6-16,-5-1-2 16,1 6-3-16,3-3 2 15,21-8-1-15,11-7-2 16,16-4-2-16,17-13 0 15,7 5-4-15,8-7-35 16,0 0-94-16,0 0-135 16,0 0-269-16</inkml:trace>
  <inkml:trace contextRef="#ctx0" brushRef="#br0" timeOffset="27876.56">23022 678 589 0,'0'0'220'0,"0"0"-90"15,0 0 19-15,0 0-43 0,0 0-54 16,0 0-31-16,67 12 4 16,-31 19-9-16,12 7-12 15,-5-3-3-15,5-2-1 16,0-8-53-16,-13-6-88 16,-23-19-173-16,-12 0-125 15</inkml:trace>
  <inkml:trace contextRef="#ctx0" brushRef="#br0" timeOffset="28049">23022 678 303 0,'385'-29'599'0,"-377"27"-448"15,-8 2 24-15,4 0-56 16,-4 0-47-16,8 6-52 0,-4 31-20 16,16 23 0-16,4 4 5 15,11 0 1-15,9 1-6 16,-4-14-2-16,-28-41-172 15,8-7-417-15</inkml:trace>
  <inkml:trace contextRef="#ctx0" brushRef="#br0" timeOffset="32690.51">11911 2987 373 0,'0'0'217'0,"0"0"-175"16,0 0 3-16,0 0 57 0,0 0 7 16,0 0-43-1,0 0-31-15,-84-22-6 0,84 22-12 16,0 0-16-16,0-3 1 16,0 3 2-16,0-2 13 15,32-5 8-15,28 0 0 16,23-3 5-16,44 3 7 15,60-8-8-15,48 6-10 16,31-4 0-16,28 1 7 0,20 3 1 16,0-1-4-1,-8 7-5-15,-8-3-12 16,-28-1 2-16,-16-3-1 0,-19 2 10 16,-1-1-6-16,9-2-1 15,-5-2 8-15,-7 3-4 16,-21 2-5-16,-47-1-6 15,-12 0 1-15,-12-2-4 16,-24 2 4-16,-27 0-2 16,-33 1-1-16,-31 5 4 15,-24 3-2-15,0-2-1 16,0 2 16-16,0-4 1 16,0 4-3-16,0 0-6 0,0 0-7 15,0 0-3 1,0 0-1-16,0 0-24 0,0 0-31 15,0 0-35 1,0 0-18-16,0 0-110 0,0 0-456 16</inkml:trace>
  <inkml:trace contextRef="#ctx0" brushRef="#br0" timeOffset="34049.61">19628 2869 253 0,'0'0'113'0,"0"0"-72"0,0 0 57 16,0 0 1-16,0 0 2 16,0 0 0-16,-24 3-10 15,24-3-29-15,0 0-9 16,0 0-8-16,24 0-18 16,43 0 5-16,17-1 1 15,35-12-8-15,32-4-6 16,36-1 7-16,43-2 0 15,5 1-10-15,35 2-8 0,-4-3-4 16,-19-2-3-16,-5 4 5 16,-7 1 0-16,-1-3-1 15,-11 7-4-15,-5-3 2 16,-7 2 2-16,-17 4-3 16,-27-2 2-16,-16 4-3 15,-31 7 4-15,-5-5 1 16,0 6 12-16,0 0-5 15,4 0-8-15,9 0-5 16,-33 0 1-16,-27 0-1 16,-21 0 1-16,-35 0-1 0,-12 0 0 15,0 0 1 1,0 0 17-16,0 0 13 16,0 0-2-16,0 0-9 0,0 0-13 15,0 0-7-15,0 0-10 16,-4 6-35-16,-63 3-41 15,19-7-69-15,-12-2-206 16</inkml:trace>
  <inkml:trace contextRef="#ctx0" brushRef="#br0" timeOffset="42158.77">7854 1420 50 0,'0'0'376'16,"0"0"-260"-16,0 0-12 15,0 0 21-15,0 0-1 16,0 0-40-16,0 0-32 16,0 0-16-16,0 0 4 15,0-27-4-15,0 25-3 16,0-1-7-16,0-1 3 0,0-1 4 15,0-3 0-15,0-1 1 16,11-1-10-16,-3-1-8 16,16-10 2-16,-12 6-3 15,0 0 1-15,8-6-6 16,-16 6 2-16,-4 0-1 16,0-2 4-16,0 4-1 15,0 4-4-15,0 0-3 16,-12 5-1-16,-24 3 7 15,4 1-9-15,-15 0-3 16,-25 0-1-16,-31 31 0 16,-16 32-4-16,15 16 2 15,21 1 0-15,39-2-6 0,32-10-2 16,12-13-3-16,0-7 8 16,12-8-4-1,44-17-2-15,23-6 2 0,5-14-5 16,-5-3-11-16,-3 0 16 15,-9 0 4-15,-11-20 5 16,-16-3 0-16,-5-14 4 16,-3-3-1-16,4-7-3 15,-4-4-1-15,-16 2-7 16,-4 12 8-16,-4 9 1 16,-4 11 0-16,-4 7 0 15,0 10 1-15,0 0 11 16,0 0 3-16,0 0-8 15,0 0-8-15,0 13-4 0,0 29-9 16,0 12 10-16,0 10 3 16,19 2 3-16,-3 0-2 15,4-4 0-15,4-8-1 16,8-3 0-16,-16-5-15 16,8-12-49-16,-1-4-25 15,9-16-21-15,-8-7-51 16,-24-7-125-16,0 0-352 15</inkml:trace>
  <inkml:trace contextRef="#ctx0" brushRef="#br0" timeOffset="42828.31">7921 845 244 0,'0'0'194'15,"0"0"-154"-15,0 0 32 16,0 0-1-16,-306-8-16 16,203 14 2-16,-12 16 10 15,7 9 11-15,-19 20-11 16,20 18-22-16,3 23 1 15,-11 26 1-15,32 15-11 16,3 10-24-16,33-7-2 16,39-9-1-16,8-13 0 0,0-16 1 15,67-9-2 1,41-14-6-16,15-8 2 16,28-16-4-16,16-12 0 0,19-15 0 15,9-11-7-15,-20-13 7 16,-24 0 7-16,-32 0 1 15,-16-13-1-15,-31-28-7 16,11-15 1-16,-23-28 12 16,-4-20-3-16,3-27-2 15,-11-7 23-15,-4 1 0 16,-32 18 0-16,-12 23 1 16,0 28 8-16,0 12 2 15,-20 23-19-15,-16 11 6 16,12 4-12-16,12 14-4 0,-4 4-13 15,-15 0-9-15,-17 0-59 16,-12 4-106-16,24 14-133 16,-7-4-387-16</inkml:trace>
  <inkml:trace contextRef="#ctx0" brushRef="#br0" timeOffset="49155.32">8807 2590 432 0,'0'0'229'16,"0"0"-146"-16,0 0 75 15,0 0-51-15,0 0-19 16,0 0-14-16,0 0-7 15,0 0 4-15,44-36-11 16,-40 28-26-16,-4 4-4 16,8-4-2-16,-8-2-6 15,4 1-5-15,-4 0-7 0,0-1-2 16,0 0 0 0,0 5-4-16,0 1 1 15,0-1 5-15,0 1 4 0,0 0 6 16,-28 3-16-16,-28 1-4 15,-11 0-2-15,-17 9-3 16,-11 34 3-16,-8 8 0 16,31 7-1-16,17-3 1 15,19-4-2-15,24-1-1 16,12-10-4-16,0-6 4 16,0-8-3-16,55-6-8 15,-3-8-8-15,4-10-5 16,-20-2-8-16,-1 0 7 15,-3 0 11-15,-4 0 19 16,-4-14 5-16,8-17 1 16,3-15-1-16,1 3 6 15,0-7-3-15,0 10-6 0,-5 11 3 16,-19 15-4-16,0 8 7 16,-12 4 5-16,0 2 7 15,0 0 0-15,0 0-3 16,0 0-17-16,0 0 0 15,0 2-12-15,24 35-6 16,0 10 18-16,8 8 4 16,3 0 0-16,1 2-1 15,8-3-1-15,-8-4-2 16,-1-12-8-16,-11-8-30 16,-12-10-23-16,0-11-15 15,0-4-2-15,0-5-38 16,-12 0-73-16,0 0-241 15</inkml:trace>
  <inkml:trace contextRef="#ctx0" brushRef="#br0" timeOffset="49507.28">9344 2729 798 0,'0'0'153'0,"0"0"-71"0,0 0 72 15,0 0-68 1,0 0-30-16,0 0-51 0,59-42-3 16,21 42 1-16,11 0 18 15,5 0-9-15,-13 0-5 16,-4 0-3-16,-11 0-2 15,-4 0 1-15,-9 0-2 16,-19 0 1-16,-12 0-2 16,-16 0-3-16,-4 0-18 15,4 0-2-15,-8 0-23 16,0 0-25-16,0 0-59 16,0 0-115-16,0 0-267 15</inkml:trace>
  <inkml:trace contextRef="#ctx0" brushRef="#br0" timeOffset="49791.3">9368 2421 534 0,'0'0'388'0,"0"0"-331"16,0 0 77-16,0 0-8 15,0 0-47-15,0 0-19 16,-48-77-45-16,48 91-15 16,0 30-19-16,12 11 15 15,32 11 4-15,-9-1 2 0,-7 0 1 16,4-6-2-16,4-4-1 16,-1-12 0-16,1-4-21 15,-12-16-50-15,8-3-34 16,-20-12-81-16,-12-8-127 15,0 0-132-15</inkml:trace>
  <inkml:trace contextRef="#ctx0" brushRef="#br0" timeOffset="50453.42">10150 2049 584 0,'0'0'152'0,"0"0"-91"15,0 0 143-15,0 0-56 16,0 0-58-16,0 0-36 16,24-68-18-16,-24 68-13 0,0 0-10 15,0 0-11-15,0 2-2 16,8 39-21-16,16 20 2 16,12 19 19-16,0 7 5 15,11 5 3-15,-3-5-1 16,12-12-3-16,-17-13-4 15,-7-16-7-15,-20-13-24 16,-12-23-1-16,0-2 6 16,0-8 11-16,0 0 15 15,0 0 6-15,0-26 33 16,0-17-28-16,-8-7-10 16,8 4-1-16,0 1 5 15,0 7-1-15,0 7-2 16,20 6 8-16,40 5-5 0,11 8 0 15,-3 3-5-15,15 9-5 16,-27 0 1-16,-9 0 0 16,1 0-1-16,-24 11-1 15,0 24 1-15,-16 3 3 16,-8 7 2-16,0 0 6 16,0-7 4-16,0-6-6 15,-44-6 2-15,-4-2 3 16,-11-2 12-16,-1-5-5 15,-7-3 5-15,19-3-21 16,0-2-23-16,12-6-105 0,28-3-158 16,8 0-308-1</inkml:trace>
  <inkml:trace contextRef="#ctx0" brushRef="#br0" timeOffset="51623.98">11291 2409 147 0,'0'0'270'0,"0"0"-232"16,0 0 39-16,0 0 52 16,0 0-14-16,0 0 1 15,0 0-39-15,-68 0-5 16,68 0 5-16,0 0-10 0,0 0-9 15,0 0-4 1,0 0-17-16,0 0-11 0,0 0 2 16,0 0-5-1,8-7-13-15,16 0-10 0,12-2-3 16,23-2 3-16,1-3 14 16,8 2 0-16,-9 2-11 15,1 2-2-15,-16 4 1 16,3-1-2-16,-15 3 2 15,-20 2-1-15,-8 0 0 16,-4 0 0-16,0 0 0 16,0 0-1-16,0 0-2 0,0 0-5 15,0 0-17-15,0 0-27 16,0 0-41-16,0 0-97 16,0 0-184-16</inkml:trace>
  <inkml:trace contextRef="#ctx0" brushRef="#br0" timeOffset="51914.61">11335 2216 736 0,'0'0'199'16,"0"0"-191"-16,0 0 107 15,0 0 3-15,0 0-22 0,0 0-43 16,-44-48-53-16,44 48-8 16,12 0-11-16,20 24 19 15,3 22 3-15,1 14 1 16,0 3 3-16,12 7-6 16,-5-7 3-16,-7-6-4 15,-8-6-10-15,16-17-76 16,-44-34-91-16,11 0-234 15</inkml:trace>
  <inkml:trace contextRef="#ctx0" brushRef="#br0" timeOffset="55043.21">8422 3323 196 0,'0'0'160'0,"0"0"-97"16,0 0 37-16,0 0 10 16,0 0-11-16,0 0-1 15,0 0-12-15,0-3-28 16,0 3-22-16,0 0-10 16,0 0-6-16,0 0-4 15,0 0 3-15,0 0-2 16,0 0 4-16,0 0 7 15,0 0 3-15,0 0 3 0,12 0 0 16,12 0 5-16,35-6-2 16,21 0-10-16,35-3 12 15,16-1 7-15,8-2-14 16,12-2-17 0,-20 9-5-16,-8-5-6 0,-27 5-1 15,-13 5-3-15,-15 0 0 16,-21 0-45-16,-47 0-98 15,0 0-230-15</inkml:trace>
  <inkml:trace contextRef="#ctx0" brushRef="#br0" timeOffset="57115.28">11768 10184 197 0,'0'0'89'15,"0"0"-45"-15,0 0 38 16,0 0 11-16,0 0-2 16,0 0 12-16,-44 0-7 15,44 0-6-15,0 0-22 0,0 0-21 16,0 0-12 0,-4 0-13-16,-16 0-4 0,4 0 4 15,-16 0 2-15,-3 5-5 16,3 3 4-16,8-7 10 15,8 2 1-15,8-3-6 16,8 0 5-16,0 5-3 16,0-5 3-16,0 0 1 15,0 0 0-15,0 0-12 16,0 0-5-16,0 0-1 16,0 0-2-16,0 0-1 15,0 0 2-15,0 0 0 0,0 0-1 16,0 0-6-1,36 0-8-15,8 0-5 0,3 0 5 16,9 0 11-16,-16 0 2 16,-8 0-10-16,-9 0-3 15,9 0-22-15,-16 0-97 16,-16 0-148-16,0 0-479 16</inkml:trace>
  <inkml:trace contextRef="#ctx0" brushRef="#br0" timeOffset="78812.39">14077 10455 277 0,'0'0'103'15,"0"0"-95"1,0 0 28-16,0 0-1 0,0 0-18 16,0 0-8-16,0 0 3 15,-24 0 42-15,24 0 7 16,-8 0-16-16,4 0-3 16,-4 0 2-16,4 4-2 15,-4-4-2-15,4 0-7 16,4 0-10-16,0 0-5 15,0 0 5-15,0 0 0 16,0 0 1-16,0 0 6 16,0 0 2-16,0 0 8 15,0 0-28-15,12 0-12 16,16 0-6-16,-5 0 2 0,9 0 4 16,4 0 17-16,-12 0-5 15,8 0 8-15,-16 0 4 16,-5 0 3-16,-3 0 7 15,-8 0-3-15,0 0-6 16,0 0 1-16,0 0-1 16,0 0-8-16,0 0-9 15,0 0-3-15,0 0-2 16,0 0 5-16,0 0-5 16,0 0 1-16,0 0-2 15,0 0 0-15,4 0 0 16,-4 0 0-16,0 0 0 0,0 0-1 15,0 0-1-15,0 0 0 16,0 0 1-16,0 0-1 16,0 0 2-16,0 0-2 15,0 0 5-15,0 0 1 16,0 0-5-16,0 0 2 16,0 0-2-16,0 0-1 15,0 0 1-15,0 0 0 16,0 0-1-16,0 0 0 15,0 0 0-15,0 0 2 16,0 0-1-16,0 0 0 16,0 0-1-16,0 0 2 0,8 0-2 15,4 0-1 1,24 0-1-16,0-4-5 0,19 2 7 16,-15-1 2-1,4-2-1-15,0 2 0 0,-17 3 0 16,-3 0 1-16,-12 0-1 15,-4 0 1-15,-4 0-2 16,-4 0 2-16,0 0 3 16,0 0 0-16,0 0-3 15,0 0 0-15,0 0-2 16,0 0 0-16,0 0 3 16,0 0-3-16,0 0 0 0,0 0 2 15,0 0-2 1,0 0-2-16,0 0-1 0,0 0-22 15,0 0-80 1,-16 0-122-16,-8 0-444 0</inkml:trace>
  <inkml:trace contextRef="#ctx0" brushRef="#br0" timeOffset="99794.79">21774 8992 264 0,'0'0'65'16,"0"0"12"-16,0 0 43 15,0 0-15-15,0 0-7 16,0 0-11-16,0 0-7 16,-12-18-15-16,12 14-3 15,0 4-13-15,-12-4-5 0,12 1-9 16,0 1-5-16,0-2-5 15,0-1 0-15,0-3 4 16,0 3 5-16,0 1-7 16,0 4-8-16,0 0-6 15,0 0 2-15,0 0-14 16,0 0-1-16,0 9-18 16,0 30 3-16,0 7 15 15,0 2 8-15,0 5-4 16,0-4-2-16,0-10 0 0,0-8 0 15,0-13-2 1,0-7 3-16,0-10-2 0,0 3 2 16,0-4 0-16,0 0 4 15,0 0 5-15,0 0-3 16,0 0 0-16,0 0-4 16,0 0-1-1,0 4-4-15,0-4-4 0,0 0 4 16,0 0 0-16,0 0 7 15,32 0 1-15,31-8 8 16,29-15-3-16,15-14-11 16,8-3 0-16,0-2-2 15,5-1 2-15,-5-3-1 16,-12 4 0-16,-7 10 2 0,-25 2-3 16,-27 10 0-1,-12 11 0-15,-20 9-2 0,-12 0-43 16,0 0-138-16,-20 0-370 15</inkml:trace>
  <inkml:trace contextRef="#ctx0" brushRef="#br0" timeOffset="102960.53">18241 8892 309 0,'0'0'81'16,"0"0"-70"-16,0 0 95 15,0 0-50-15,0 0 5 16,0 0-11-16,0 0-11 15,36-30-1-15,-36 30-9 16,0 0-16-16,0 0-6 16,0 30 1-16,0 7 23 15,0 4 13-15,0 3-2 16,0-6-4-16,0-5 0 16,0-5-6-16,0-13-10 0,0-6-4 15,0-6-1 1,0-3 4-16,0 0-5 0,0 0 4 15,0 0 9-15,12 0 5 16,24 0-4-16,19-17 0 16,5-7-18-1,11-7-1-15,17-3 5 0,7-5 2 16,12-4-8-16,9-3 4 16,11-1-7-16,0-3-1 15,-20 1-4-15,-11 8 9 16,-17 7-2-16,-23 12-5 15,-21 5 0-15,-23 11-3 0,0 0-2 16,-8 6-15 0,-4 0-68-16,0 0-144 0,0 0-329 15</inkml:trace>
  <inkml:trace contextRef="#ctx0" brushRef="#br0" timeOffset="149298.18">15777 5883 312 0,'0'0'235'15,"0"0"-198"-15,0 0 45 0,0 0-4 16,0 0-6 0,0 0-8-16,0 10-9 0,0-10 7 15,0 0 7-15,0 0-6 16,0 0-5-16,0 0-13 15,0 0-13-15,0 0-10 16,0 0-6-16,0 0-6 16,0 0-4-16,0 0-2 15,0 0 1-15,0 0 1 16,0 0 0-16,4 0-2 0,16 0 1 16,28 0-2-1,31-10 2-15,29 0-4 0,47 1 1 16,19-1-2-1,21-2 0-15,16 0-2 0,19-8 1 16,9 4 1-16,15 2 2 16,-12-9-1-16,-7 5-1 15,-13-3 0-15,-23 2 1 16,-24 8-1-16,-12-6-1 16,-36 1 1-16,-20 0 2 15,-3 1 1-15,-21 3-2 16,8 2-1-16,5 1 2 15,19 1-1-15,24 7-1 16,16-7 0-16,-8 8 0 16,-20 0 1-16,-31-3-2 15,-37 3 0-15,-23 0 0 0,-24 0 1 16,-12 0-2 0,0 0 2-16,0 0 3 0,0 0 1 15,0 0-4-15,0 0-5 16,0 0-12-16,0 3-51 15,0 6-97-15,0-5-406 16</inkml:trace>
  <inkml:trace contextRef="#ctx0" brushRef="#br0" timeOffset="186289.5">15265 6952 376 0,'0'0'134'16,"0"0"-119"-16,0 0 16 16,0 0 71-16,0 0 34 15,0 0-37-15,0 0-42 16,0 25-9-16,0-25 22 16,0 0-4-16,0 0-7 0,0 3-18 15,0-3-16 1,0 0 1-16,0 0-1 0,-8 0-4 15,-16 0-10 1,-12 0-7-16,0 0-3 0,13 0 0 16,-1 3 2-16,4 0 6 15,8-3-2-15,12 0 3 16,0 4-1-16,0-4 0 16,0 0-6-16,0 0-1 15,0 0-2-15,0 0 1 16,0 0-1-16,0 0 1 15,0 0-1-15,0 0 0 16,0 0 0-16,32 0-18 16,71 0 16-16,52 0 2 15,64 0 12-15,3 0-8 0,-7-4 1 16,-33 1-4-16,-54-3-1 16,-45 2 2-16,-35 2 0 15,-36-3 4-15,-12 5 21 16,0 0 24-16,0 0-28 15,0 0-11-15,0 0 0 16,0 0-1-16,0 0-3 16,0 0-2-16,0 0-6 15,0 0 0-15,0 0-1 16,0 0 1-16,0 0-3 16,12 0 1-16,0 0-1 15,11-3 3-15,13 3 0 16,8 0 2-16,-8 0 1 15,-5 0-2-15,-19 0 1 0,-12 0-1 16,0 0-1-16,0 0-1 16,0 0-3-16,0 0-6 15,0 0 8-15,0 0 2 16,0 0 6-16,0 0-2 16,0 0-1-16,0 0-3 15,0 0 0-15,-8 0-39 16,-8 0-139-16,-7-2-210 15</inkml:trace>
  <inkml:trace contextRef="#ctx0" brushRef="#br0" timeOffset="204966.07">5076 12921 316 0,'0'0'354'16,"0"0"-271"-16,0 0-57 16,0 0 79-16,0 0-3 15,0 0-52-15,36 0-25 0,-36 0-3 16,0 0 9 0,0 0 4-16,0 0-2 0,0 0-1 15,0 0 2-15,0 0 1 16,0 0 10-16,0 0-2 15,0 0-8-15,0 0 0 16,0-19-7-16,0-1-1 16,0 0-23-16,0 2-3 15,0 4 3-15,-36-4-2 16,-12 8 6-16,-19 8 3 16,-29 2 0-16,-11 0-11 0,-16 19-4 15,4 30 0-15,11 16 1 16,17 12-1-16,31 1 0 15,28 1 1-15,32-8 2 16,0-11-1-16,24-3-2 16,44-20-8-16,23-5 0 15,-7-15 7-15,7-17 2 16,-7 0 3-16,7 0 2 16,-16-17-2-16,-7-25-3 15,-8-8 3-15,-13-14 2 16,-15 2-1-16,4-6 0 15,-24 5-1-15,0 6 1 16,-12 6-1-16,0 14 0 16,0 2 8-16,0 16-6 0,0 5 7 15,0 9 1 1,0 1 0-16,0 4-10 0,0 0 0 16,0 17-9-16,0 43-7 15,0 20 1-15,0 10 15 16,24 4 2-16,-1-3-2 15,13-3 0-15,-4-6-1 16,-8-5 0-16,12-14-48 16,-5-19-60-16,-27-44-73 15,-4 0-316-15</inkml:trace>
  <inkml:trace contextRef="#ctx0" brushRef="#br0" timeOffset="205699.16">6185 12376 449 0,'0'0'149'16,"0"0"-142"-16,0 0 94 15,0 0 36-15,0 0-27 16,0 0-56-16,0 0 4 15,47-19-11-15,-83 61-4 16,-35 23-11-16,-32 24 21 16,-5 18 49-16,17 12-50 0,19-7-25 15,37 3-4-15,23-14-3 16,12 0-6-16,0-5-11 16,47-10-1-1,45-7 2-15,15-13-1 0,12-18-3 16,20-19-2-16,8-21-24 15,-4-8-49-15,-3 0-55 16,-117-12-66-16,-11-17-248 16</inkml:trace>
  <inkml:trace contextRef="#ctx0" brushRef="#br0" timeOffset="206237.47">7349 13013 520 0,'0'0'215'15,"0"0"-207"-15,0 0 111 16,0 0 29-16,0 0-33 16,0 0-44-16,0 0-14 15,-219-162-9-15,172 141 7 16,-13 8-19-16,4-2 5 15,5 10-3-15,-17 5-17 16,13 0-15-16,-5 3 4 16,-12 45-3-16,5 16-5 15,7 8-2-15,13 8 2 0,35-6 2 16,12-6-1 0,0-7 1-16,0-11-2 0,55-16-2 15,9-7-4-15,15-23-1 16,5-4-1-16,7 0 2 15,-7-27-6-15,-17-24-15 16,1-8 1-16,-21-12 16 16,-19 2 6-16,-8 8-4 15,-8 18 5-15,-12 14-2 16,0 12 3-16,0 15 10 16,0 2 13-16,0 0-4 0,0 2-19 15,0 39-5 1,12 10-8-16,-12 9 12 0,24 4 1 15,0 0 1-15,7-1-1 16,9-2 0-16,-8-8 0 16,4-2-2-16,-1-4-14 15,1-13-73-15,20-12-68 16,-44-22-168-16,12 0-292 16</inkml:trace>
  <inkml:trace contextRef="#ctx0" brushRef="#br0" timeOffset="206500.84">7885 13228 866 0,'0'0'119'0,"0"0"1"16,0 0 60-16,0 0-67 15,0 0-67-15,0 0-44 16,211-57 0-16,-72 46 3 15,4 7-1-15,4-4-3 16,-20 6-1-16,-31 2 2 16,-25-3-2-16,-27 3-3 15,-28 0-27-15,-16 0-42 16,0 0-48-16,-4 0-78 16,-40 0-79-16,-16 0-143 0</inkml:trace>
  <inkml:trace contextRef="#ctx0" brushRef="#br0" timeOffset="206752.95">8116 12891 736 0,'0'0'359'0,"0"0"-336"15,0 0 68-15,0 0 11 16,0 0-71-16,0 0-31 15,12 68-8-15,23 8 8 16,1 6 5-16,0 7-3 16,0-6-1-16,11-8-1 15,-11-6-2-15,0-9-77 0,-4-18-43 16,-20-20-78-16,-12-22-92 16,0 0-171-16</inkml:trace>
  <inkml:trace contextRef="#ctx0" brushRef="#br0" timeOffset="207336.94">8903 12237 630 0,'0'0'258'16,"0"0"-231"-16,0 0 117 15,0 0-23-15,0 0-79 16,0 0-42-16,55 65-7 16,-19 35 7-16,8 16 16 15,-5 4-1-15,5-1-1 16,4-8 6-16,-4-15-9 15,-5-13-10-15,-3-18 0 16,-16-21-1-16,-8-20 0 16,0-10-2-16,-12-14-13 0,0 0 6 15,0-17 9-15,0-34 17 16,-12-21-12-16,12-19-3 16,0-4 1-16,0 2 4 15,56 16-7-15,-5 25-2 16,5 20 2-16,15 22 0 15,1 10 1-15,-5 0 5 16,13 3 2-16,-21 36-3 16,9 13 3-16,-16 16-7 15,-21 5 3-15,-27 9-4 16,-4-2 2-16,0-7-2 16,-83-9 2-16,-32-3 0 0,-16-12-1 15,-8-15 2 1,-1-8 0-16,33-17 0 0,16-9-2 15,31 0-1-15,28 0-5 16,28-24-12-16,4-21-41 16,0 13-130-16,24-4-338 15</inkml:trace>
  <inkml:trace contextRef="#ctx0" brushRef="#br0" timeOffset="207684.87">9586 12116 855 0,'0'0'216'16,"0"0"-208"-16,0 0 65 0,0 0-8 16,0 0-44-1,354-26-7-15,-227 64 16 0,0 7-4 16,24 14-7-16,0 19-2 15,-12 11 7-15,-20 12-9 16,-23 6-8-16,-41 11-6 16,-43-3-1-16,-12 0 2 15,0-4-1-15,-67-6-1 16,-29-14 1-16,-7-11-1 16,8-18-3-16,23-20 0 15,13-19-2-15,3-17-8 16,32-6 3-16,0 0 8 15,24-42-17-15,0-21-84 16,0 23-203-16,0-1-91 0</inkml:trace>
  <inkml:trace contextRef="#ctx0" brushRef="#br0" timeOffset="208352.4">10786 11756 589 0,'0'0'219'16,"0"0"-187"-16,0 0 125 15,0 0-52-15,0 0-74 16,0 0-19-16,-32 23-2 0,-15 16-8 16,-13 3 30-1,-7-2 36-15,-5 0-15 0,4-9-15 16,-3-14-20-1,11-5-3-15,-7-12-7 0,-1 0 3 16,21-15-5-16,11-28-6 16,24-1-2-16,8 1-4 15,4 17-54-15,0 9 29 16,0 11 8-16,0 6 14 16,0 0 2-16,0 0-6 15,0 27-4-15,24 1 15 16,-8 0 2-16,4-6 0 15,-17-13 0-15,5-4 1 16,-8-5-2-16,0 0 2 16,0 0-2-16,0 0 1 15,0-31-1-15,0-3 1 0,0 4 0 16,0 9 8-16,0 8 0 16,0 13 13-16,0 0 10 15,0 0-7-15,12 4-7 16,4 43-17-16,4 17 2 15,16 5 7-15,-12 9 2 16,11-3-3-16,9-3-6 16,4-11-2-16,19-17-8 15,-43-44-169-15,0 0-593 16</inkml:trace>
  <inkml:trace contextRef="#ctx0" brushRef="#br0" timeOffset="209707.63">11911 12641 82 0,'0'0'382'0,"0"0"-304"15,0 0-9-15,0 0 78 16,0 0-39-16,0 0-34 16,0 0-7-16,79-32 20 15,-67 23-7-15,-12-4-23 16,20 1-13-16,-16 1 2 15,16-9-13-15,-4 0-19 16,4 1-1-16,-8-5-9 16,-8 2-1-16,-4-1 4 0,0 10 9 15,0 1 13-15,0 3-2 16,-12 1 2-16,-28 5-2 16,-16 3-19-16,1 0-8 15,-9 20-5-15,-15 31-3 16,23 11 1-16,16 10 5 15,8 7 1-15,20-6 1 16,12-11 4-16,0-11-1 16,0-10-3-16,0-7-6 15,32-7-1-15,-8-9 5 16,-8-9 2-16,-4 2-3 0,0-11-3 16,8 0-7-1,-8 0-18-15,35 0-14 0,1-34 3 16,0-14 8-1,-5-20 14-15,13 2 14 0,-32 6 6 16,4 12 4-16,-8 12 3 16,-8 11 31-16,3 9 12 15,-7 8-14-15,4-2-10 16,12 10-9-16,-12 0-6 16,8 0-7-16,8 0-4 15,7 13-1-15,9 33-2 16,4 15 2-16,-4 12 1 15,-9 0 0-15,13-8 2 16,-12-6-1-16,0-13-2 16,7-12-8-16,-43-34-151 15,4 0-194-15</inkml:trace>
  <inkml:trace contextRef="#ctx0" brushRef="#br0" timeOffset="212773.39">11652 13501 337 0,'0'0'182'16,"0"0"-126"-16,0 0 69 16,0 0 19-16,0 0-15 15,0 0-31-15,0 0-19 16,-23-9-17-16,23 9-13 16,0 0 7-16,0 0-9 15,0 0-9-15,0 0-5 16,0 0-3-16,0 0-1 15,0-8 7-15,35-1 14 16,73-6-39-16,55-8-10 16,43-2 6-16,5 3 0 0,-24 10-4 15,-48 2-3-15,-24 3 0 16,-43 7 0-16,-29 0-1 16,-27 0-24-16,-16 0-115 15,0 7-222-15,-4-2-719 16</inkml:trace>
  <inkml:trace contextRef="#ctx0" brushRef="#br0" timeOffset="213592.71">4353 14054 327 0,'0'0'373'0,"0"0"-298"0,0 0 46 15,0 0 47-15,0 0-69 16,0 0-33-16,0 0-4 16,-44 0-1-16,44 0-12 15,0 0-18-15,20 0-8 16,47 0-5-16,41 0-1 15,47 0 2-15,31-1 14 16,-3-19-15-16,4-2-16 16,-32 5-2-16,-40 8-24 15,-107 7-124-15,-8 2-334 16</inkml:trace>
  <inkml:trace contextRef="#ctx0" brushRef="#br0" timeOffset="-213062.32">15010 12873 427 0,'0'0'207'0,"0"0"-182"15,0 0 51-15,0 0 28 16,0 0 7-16,0 0-31 0,0 0-17 16,-12 0-1-1,-11 0 5-15,11 0-21 0,-12 0-3 16,4 0-1-16,4 0-11 16,4 0 1-16,12 0-4 15,0 0-4-15,0 0-1 16,0 0-7-16,0 0 0 15,12-11 2-15,52 2-18 16,39-5-2-16,12-3 0 16,28 5 1-16,-8-1-16 15,-3 7-13-15,-29 0-13 16,-32 1-16-16,-27 5-28 16,-44 0 24-16,0 0 16 0,-79 8-7 15,-60 21 16-15,-28 7 38 16,-16 10 0-16,20-3 1 15,24 2 8-15,32-9 7 16,35-15 27-16,36-4-4 16,24-3-5-16,12-3-11 15,0 3-12-15,0 6 10 16,40-3 11-16,28 2-22 16,11-4-7-16,5-2 2 15,19-8 0-15,-8 0-5 16,1-5-4-16,-5 0-31 15,16-20-40-15,-19-17-91 0,-72 14-214 16,-8 1-209-16</inkml:trace>
  <inkml:trace contextRef="#ctx0" brushRef="#br0" timeOffset="-212853.82">15757 12607 943 0,'0'0'113'0,"0"0"-106"15,0 0 19-15,0 0 27 16,370 44-1-16,-306 30-8 16,-21 13-8-16,-19 14-6 15,-24 10-18-15,0-6-3 0,0-3-9 16,-36-6 0 0,1-14-30-16,-9-14-92 0,20-62-128 15,20-6-255-15</inkml:trace>
  <inkml:trace contextRef="#ctx0" brushRef="#br0" timeOffset="-211014.41">19882 12177 209 0,'0'0'416'16,"0"0"-364"-16,0 0 27 16,0 0 85-16,0 0-35 15,0 0-42-15,0 0-18 16,0-49-4-16,0 49-2 15,0 0-19-15,0 0-9 16,0 0-14-16,0 0-6 16,-12 0-7-16,-31 36-4 0,-17 10 1 15,0 14 5-15,-19 8 0 16,7-4-9-16,-7-2 0 16,7-8-1-16,17-7 1 15,7-3-1-15,12-12 0 16,12-6 1-16,5-9-1 15,15-12 0-15,-4 3-1 16,8-7-16-16,0-1-26 16,0 0-14-16,0 0-22 15,0-9-30-15,0-22-94 16,0 14-231-16,0 2-104 16</inkml:trace>
  <inkml:trace contextRef="#ctx0" brushRef="#br0" timeOffset="-210697.78">19135 12186 376 0,'0'0'175'16,"0"0"-106"-16,0 0 123 15,0 0-23-15,0 0-32 16,0 0-54-16,12-91-12 15,-8 91-16-15,4 0-35 0,-4 0-9 16,16 10-4-16,16 35-2 16,11 12-5-16,9 14 8 15,-4-1 5-15,15-5-8 16,1-2-2-16,3-8-2 16,1-13 2-16,-5-6-3 15,-7-12 0-15,11-6 0 16,-15-9-27-16,-16-9-83 15,-40 0-91-15,0 0-230 16</inkml:trace>
  <inkml:trace contextRef="#ctx0" brushRef="#br0" timeOffset="-210369.03">19314 12024 556 0,'0'0'219'0,"0"0"-168"16,0 0 129-16,0 0-73 15,0 0-49-15,0 0-31 0,0 0-27 16,-72 71 1-1,72 12 12-15,0 14 11 0,24 4-6 16,8-6-2 0,-4-13-3-16,8-6-13 0,-12-16 1 15,-13-14-1-15,-3-15-42 16,-4-17-47-16,-4-14-140 16,0 0-237-16</inkml:trace>
  <inkml:trace contextRef="#ctx0" brushRef="#br0" timeOffset="-209830.61">20327 12416 632 0,'0'0'67'16,"0"0"-9"0,0 0 90-16,0 0-70 0,0 0-2 15,0 0-5-15,0 0-12 16,-31-3-20-16,31 3 9 15,43-5 2-15,37 0-6 16,15 1-5-16,48-4-20 16,4 2-5-16,16-3-6 15,-12 5-8-15,-24 2-1 16,-27 2 1-16,-25 0-6 16,-39 0-5-16,-20 0-17 15,-8 0-19-15,-8 0-38 0,0 0-61 16,-20 0-180-16,-28 0-318 15</inkml:trace>
  <inkml:trace contextRef="#ctx0" brushRef="#br0" timeOffset="-209645.26">20665 12586 753 0,'0'0'208'0,"0"0"-124"16,0 0 65-16,0 0-76 15,0 0-33-15,374 9-26 0,-255-9-7 16,-4-8-7 0,-12 3 0-16,-7-4-30 0,-29 0-64 15,-63 3-115-15,-4 4-253 16</inkml:trace>
  <inkml:trace contextRef="#ctx0" brushRef="#br0" timeOffset="-207144.5">22088 12270 273 0,'0'0'35'0,"0"0"37"16,0 0 18-16,0 0-30 16,0 0-19-16,0 0-14 15,0 0 1-15,0-1 21 16,0 1 17-16,0 0-6 0,0 0 11 16,0 0-6-1,0 0-19-15,0 0 0 0,0 0-12 16,0 0-8-16,0 0 1 15,0 0 5-15,0 0 5 16,0 0-5-16,0 0-8 16,0 0-6-16,0 0-9 15,0 0-4-15,0 0-2 16,-12 20-3-16,-8 10 0 16,-4 4 1-16,8 2-1 15,4-4 1-15,12 1 0 0,0-4-1 16,0 1 1-1,0-7 4-15,0-1 3 16,0-5-1-16,0-5 3 16,24-4 6-16,16-3-12 0,23-5 4 15,9 0-7-15,-1 0 2 16,13 0-3-16,-24 0-4 16,-17-4 1-16,1-6 3 15,-20-7 0-15,0 1 3 16,-12-1 1-16,3-1 0 15,-3 4 3-15,0-7-4 16,-4 5 2-16,4-2-3 16,-12-6-2-16,0 1-1 15,0-7 1-15,0 6 2 16,0-3 3-16,0 3 2 16,-24 2 1-16,4 2 12 0,-7 4 8 15,3 6-11-15,-8 1-4 16,-4 9 0-16,12 0-4 15,-11 0-8-15,-1 0-1 16,12 7-4-16,-8 18-3 16,20 3-1-16,12 4-41 15,0-6-56-15,0-21-51 16,0-5-288-16</inkml:trace>
  <inkml:trace contextRef="#ctx0" brushRef="#br0" timeOffset="-206067.63">22914 12658 134 0,'0'0'354'0,"0"0"-295"0,0 0 27 16,0 0 46-16,0 0-34 15,0 0-24-15,0 0-11 16,0-21 4-16,0 21-8 16,4 0-7-16,-4 0-11 15,0 0-18-15,0 0-5 16,8 0-4-16,-8 0-14 15,0 18-6-15,0 13 6 16,0 1 2-16,0 2-1 16,-24-6 2-16,0 0-2 15,-11-6 2-15,-9-12 6 16,12 3 17-16,4-5-8 0,9-1-9 16,15-5-5-1,4-2-3-15,0 0-1 0,0 0-28 16,23-19-29-16,5-2-80 15,4-1-334-15</inkml:trace>
  <inkml:trace contextRef="#ctx0" brushRef="#br0" timeOffset="-205704.99">23522 12169 601 0,'0'0'119'0,"0"0"58"15,0 0 34-15,0 0-71 16,0 0-45-16,0 0-29 15,0-28-15-15,0 28-23 16,0 0-14-16,0 0-14 0,0 26 0 16,0 14-6-1,0 14 6-15,0 10 5 0,0 0 0 16,0 0 0 0,0-10-3-16,0-5 0 0,0-10-2 15,0-10-20-15,0-12-46 16,0-11-86-16,0-6-90 15,0 0-339-15</inkml:trace>
  <inkml:trace contextRef="#ctx0" brushRef="#br0" timeOffset="-205405.33">24011 12536 536 0,'0'0'231'0,"0"0"-225"15,0 0 123-15,0 0-36 16,0 0-52-16,0 0-6 16,0 0-1-16,103 128 23 15,-103-81-13-15,0 0-21 16,0-3-17-16,0-6-5 15,0-5 0-15,0-15 0 16,0-5-1-16,-31-4-19 16,-5-9-71-16,12 0-170 15,12 0-147-15</inkml:trace>
  <inkml:trace contextRef="#ctx0" brushRef="#br0" timeOffset="-204641.85">24619 12269 553 0,'0'0'177'16,"0"0"-129"-16,0 0 155 0,0 0-87 15,0 0-25 1,0 0-25-16,36-8-4 0,-28 8 5 15,-4 0-41-15,16 0-15 16,3 0-4-16,13 0-6 16,0 0 1-16,8 0-1 15,-5 27-1-15,-3 4-1 16,-4 13-1-16,-8 9-2 16,-24 12 4-16,0 1-3 15,0-4 3-15,-12-7 1 16,-32-8-1-16,-4-9-1 15,1-12-10-15,11-13 6 16,4-10 1-16,8-3 3 0,12 0 1 16,1 0 4-16,11-11 4 15,0-21 3-15,0-14-2 16,0 8-9-16,23 7 5 16,1 12-5-16,-4 9 11 15,-8 10 4-15,12 0-7 16,8 0-1-16,3 12-7 15,5 23-3-15,4 3 0 16,12 1 2-16,-17-5 2 16,5-5-2-16,-8-3-3 15,-24-9-38-15,-12-7-71 16,0-10-108-16,0 0-499 16</inkml:trace>
  <inkml:trace contextRef="#ctx0" brushRef="#br0" timeOffset="-203423.25">21937 13698 535 0,'0'0'262'0,"0"0"-196"16,0 0 139-16,0 0-80 16,0 0-60-16,0 0 0 15,0 0-28-15,-12-119 6 16,12 111-20-16,36-2-17 16,11 3 1-16,21 1 0 15,11 6-5-15,5 0-1 0,-5 0 0 16,-7 0 0-1,-25 0 0-15,-23 4-1 0,-12 9-1 16,-12 5-1 0,0 4-5-16,0 3 7 0,-44 4 1 15,9-3 3 1,7-7-2-16,16-4 1 0,4-6-2 16,8 4 0-16,0-1-1 15,0 7-2-15,32 5-38 16,27-2-20-16,1 2 43 15,-4 3 9-15,-21 2-3 16,-11-3 4-16,-24 2 3 16,0 0 1-16,0-5 2 15,0 5 1-15,0-11 3 0,-12 2 2 16,-35 0 13 0,-21 3 0-16,-11-3-10 0,3-2-1 15,1-2-4-15,23-7 0 16,20 1-1-16,20-7-2 15,12 1 0-15,0-3-16 16,32 0-43-16,8 0-95 16,3 0-305-16</inkml:trace>
  <inkml:trace contextRef="#ctx0" brushRef="#br0" timeOffset="-203162.79">23184 14122 689 0,'0'0'170'0,"0"0"-135"0,0 0 185 15,0 0-155 1,0 0-27-16,0 0 35 0,-35 148 2 16,-13-109-17-16,-12-8-31 15,5-6-12-15,7-7 1 16,4-7-6-16,17-3-6 15,15-7-4-15,4-1-2 16,8 0-38-16,0-9-85 16,0-13-72-16,20-7-372 15</inkml:trace>
  <inkml:trace contextRef="#ctx0" brushRef="#br0" timeOffset="-202760.37">23578 13728 863 0,'0'0'122'15,"0"0"-100"-15,0 0 135 16,0 0-60-16,0 0-21 16,0 0-22-16,83-20-10 15,-71 65-15-15,0 11-3 0,0-1-8 16,20 1-12-1,-4-10-5-15,3-10 1 0,-3-12-1 16,-8-11-1 0,-8-7-19-16,-8-6-24 0,4 0-8 15,16-2 9-15,-4-25-21 16,4 5 9-16,-9 8 52 16,5 3 2-16,-8 5 19 15,0 6 44-15,4 0-6 16,4 0-32-16,4 10-15 15,0 20-1-15,7 12 4 16,-7-3-4-16,-12 2-5 0,-8-7-3 16,-4 2-1-1,0-4-37-15,0-10-101 0,0-22-166 16,-28 0-354 0</inkml:trace>
  <inkml:trace contextRef="#ctx0" brushRef="#br0" timeOffset="-202293.03">24551 14454 501 0,'0'0'303'0,"0"0"-278"16,0 0 122-16,0 0-50 15,0 0-31-15,0 0-23 16,124 73-19-16,-124-35 3 16,0 1 17-16,0-8-9 0,-20-2-5 15,-16-10-16-15,0-4-8 16,4-7-6-16,17-7 0 15,3-1-19-15,12 0-40 16,0-29-31-16,0 6-204 16,0-6-315-16</inkml:trace>
  <inkml:trace contextRef="#ctx0" brushRef="#br0" timeOffset="-202024.54">24945 14135 732 0,'0'0'192'0,"0"0"-183"15,0 0 99-15,0 0-51 16,0 0 2-16,0 0-18 16,258 115-23-16,-258-64 1 15,0 5-5-15,-40-8 24 16,-35-2-6-16,3-12-12 15,1-12-12-15,23-13-4 16,12-3-2-16,17-6-2 16,15 0-4-16,4-40-62 15,0 12-119-15,0-6-357 0</inkml:trace>
  <inkml:trace contextRef="#ctx0" brushRef="#br0" timeOffset="-201877.53">25318 13789 1020 0,'0'0'213'16,"0"0"-204"-16,0 0 34 15,0 0 3-15,0 0-42 16,-186 167-4-16,162-140-133 16,0-8-440-16</inkml:trace>
  <inkml:trace contextRef="#ctx0" brushRef="#br0" timeOffset="-198804.04">5108 15941 248 0,'0'0'409'0,"0"0"-325"16,0 0-28-16,0 0 86 15,0 0-45-15,0 0-36 0,0 0 0 16,16-41 1-16,-16 31-10 15,0 1-3-15,0 1-5 16,0-4-4-16,0 0-3 16,0-7-7-16,0-1-6 15,0 0-10-15,0 6-1 16,0 0-4-16,0 1 3 16,0 9 2-16,-4-3-1 15,-28 3 0-15,-16 4 0 16,-8 0-3-16,-15 0-10 15,-32 4 0-15,-17 29-2 16,5 13 0-16,0 10 2 0,20 12 0 16,27 5-2-16,28 1 1 15,20 6 1-15,20-10-1 16,0-7-4-16,12-10 2 16,44-10-6-16,4-6-1 15,-5-8 0-15,-3-12 3 16,15-6-5-16,1-11-4 15,3 0-9-15,13 0-6 16,-5-18 7-16,-7-18 4 16,-5-4 14-16,-19-5 6 15,0-11 4-15,-16-2 3 16,-5-4 0-16,-3-6-7 0,-12 8 9 16,8 0 4-16,-16 9-4 15,4 14-3-15,4 8 2 16,-12 12-2-16,0 7 4 15,0 7 7-15,0 3-4 16,0 0 2-16,0 0-6 16,0 0-9-16,0 20-2 15,0 37-9-15,0 18 2 16,-24 15 8-16,0 3 1 16,4-2 0-16,20-9 1 15,0-7-1-15,0-11-1 16,0-10 0-16,0-12-19 15,20-13-26-15,16-7-35 16,0-10-52-16,-24-12-96 0,0 0-198 16</inkml:trace>
  <inkml:trace contextRef="#ctx0" brushRef="#br0" timeOffset="-197102.36">11188 16136 97 0,'0'0'245'0,"0"0"-116"16,0 0 11-16,0 0-2 16,0 0-55-16,0 0 0 15,0 0-13-15,0-17-3 16,0 15-25-16,0 2-9 16,0-1 12-16,0 1 0 0,0 0-13 15,0-8 1 1,0 2-1-16,0-3-8 0,0-1-16 15,0 1-4-15,0-4 1 16,0 0 14-16,0-2 12 16,0-3-2-16,0 4-7 15,0-3-5-15,0 2-7 16,-28 6-4-16,4-1-1 16,-8 1-1-16,8 5-2 15,0 0-1-15,-19 4 0 16,-9 0 1-16,-15 0-2 15,-1 4 0-15,8 22-1 0,1 4-3 16,11 14 3-16,-12 7-4 16,5 14 5-16,-1 3-2 15,16 9 2-15,-3-6 0 16,19-9 2-16,12-8-1 16,12-14-1-16,0-11 0 15,0-7 0-15,0-5-2 16,24-8 2-16,31 2-2 15,5-6 0-15,0-1 1 16,-1-4-6-16,1 0 0 16,-5 0-11-16,1 0 3 15,-4-7-7-15,3-15-12 0,1-9 17 16,-16-6 16 0,15-3 1-16,-7-2 1 0,0-1 0 15,-12-3 4-15,-5 2-3 16,-15-3 4-16,-8 5 2 15,4 2 2-15,-12 2 5 16,12-3 0-16,-12 4-5 16,0 5 0-16,12 0 5 15,-12 3 10-15,12 0 0 16,-12 0-1-16,0 5-7 16,12 1-6-16,-4 14-4 15,-8 0-4-15,0 1-1 16,0 8 1-16,0-2 0 15,0-1-1-15,0 3-1 16,0 0-1-16,0 0-1 16,0 0 1-16,0 0 0 0,0 0-1 15,0 3-2-15,0 31-1 16,0 17 2-16,0 9 1 16,0 10 1-16,0 10 1 15,0 2 1-15,0 0-2 16,0-2 1-16,0-12-1 15,0-7 0-15,0-11 0 16,4-5 0-16,31-11-1 16,-3-4 1-16,-4-9-4 15,-8-8-3-15,4-4-12 0,-12-9-10 16,-12 0-23-16,24 0-43 16,-24-2-100-16,0-15-286 15</inkml:trace>
  <inkml:trace contextRef="#ctx0" brushRef="#br0" timeOffset="-188941.59">4456 17096 178 0,'0'0'112'0,"0"0"-77"15,0 0 61-15,0 0 54 16,0 0 13-16,0 0-62 16,0 0-40-16,0 0 4 15,0 0-18-15,-48 17-4 16,28-12-8-16,-3-1-5 0,-1 1 12 15,0 6 0 1,-12 0-9-16,4 0 12 0,8-5-6 16,1-6-6-16,23 0-2 15,0 0-1-15,0 0-3 16,0 0 10-16,31 0-26 16,45 0-11-16,35 0-1 15,20 0 1-15,32 0 3 16,0 0-3-16,24-2-20 15,0-2-45-15,-128 0-72 16,-3 3-439-16</inkml:trace>
  <inkml:trace contextRef="#ctx0" brushRef="#br0" timeOffset="-188058.25">4257 14360 174 0,'0'0'103'16,"0"0"-84"-16,0 0 49 15,0 0 37-15,0 0-5 16,0 0 0-16,0-37-10 15,-20 35-10-15,8-1 5 0,8-1 3 16,-3 4-19 0,-5 0-9-16,12 0-14 0,0 0-18 15,0 0-8-15,0 0 6 16,0 0-9-16,31 0-17 16,33-5-1-16,47-4 0 15,20-4 1-15,32-2 5 16,24 6-3-16,-12 1-2 15,12 3 1-15,-24-4-2 16,-120 9-116-16,-15-3-305 16</inkml:trace>
  <inkml:trace contextRef="#ctx0" brushRef="#br0" timeOffset="-186748.6">11573 13571 757 0,'0'0'60'0,"0"0"-53"15,0 0 103-15,0 0-22 16,0 0-66-16,0 0-19 15,338-17 1-15,-163 11 2 0,-4 1-2 16,-9 5-2-16,-22 0 18 16,-33 0 3-16,-16 0 0 15,-19 0-3-15,-36 1-15 16,-13 9-5-16,-23-7-68 16,0 1-230-16</inkml:trace>
  <inkml:trace contextRef="#ctx0" brushRef="#br0" timeOffset="-185703.53">6300 15506 535 0,'0'0'139'0,"0"0"-111"16,0 0 90-16,0 0-9 15,0 0-76-15,0 0-23 16,107-94 22-16,-99 90 30 16,-8 4-14-16,0-4-3 15,0 4-1-15,0 0-2 16,0 0-14-16,0 0-3 15,0 0 0-15,0 0-4 16,0 0-12-16,-32 8-3 16,-39 25-3-16,-1 12-1 0,-19 11 3 15,-1 15 9-15,9 11 5 16,15 12 6-16,21 14 3 16,31 11-9-16,16 4-4 15,0-7 0-15,16-1-7 16,51-4-6-16,25-11 3 15,3-7-3-15,8-11 2 16,-7-12 0-16,7-6-4 16,-20-14 1-16,-3-9 1 15,-20-5-2-15,-13-13 0 16,-15-5 2-16,-16-5-4 16,-4-7 2-16,20 0-15 15,15-6-47-15,13 0-87 0,-28-3-118 16,7-23-451-1</inkml:trace>
  <inkml:trace contextRef="#ctx0" brushRef="#br0" timeOffset="-184855.72">9205 15217 327 0,'0'0'109'0,"0"0"-20"16,0 0 99-16,0 0-45 0,0 0-18 15,0 0-24-15,0-31-23 16,0 31-10-16,0 0-24 16,0 0-6-16,0 0-3 15,0 0-18-15,0 0-17 16,31 5-3-16,29 24 3 15,31 13 4-15,-7 13-1 16,7 12 1-16,-7 13 2 16,-5 10 0-16,-7 12 2 15,-13 9-4-15,1 14-2 16,-12 8 0-16,-5 3-2 16,-19-1 1-16,12-17-1 0,-16-8 0 15,-20-12 1 1,0-8 0-16,0-2-1 0,0-8 1 15,-44-6 0 1,0-14 22-16,9-12-10 0,11-12 0 16,8-7-5-16,4-12-5 15,0-12-1-15,4 1 1 16,-4-6 5-16,12 0 1 16,0 0-9-16,0-42-36 15,0 16-123-15,0-7-384 16</inkml:trace>
  <inkml:trace contextRef="#ctx0" brushRef="#br0" timeOffset="-182983.06">6733 16319 431 0,'0'0'126'16,"0"0"-103"-16,0 0 108 16,0 0-19-16,0 0-36 15,0 0-11-15,0 0 0 16,36 0-2-16,-28 0-2 16,-8-1-4-16,4-7-12 15,4-4-3-15,3-5 0 16,1 3-13-16,0-4-9 0,0-5-9 15,0 1-3 1,0-5-1-16,0 3-3 0,-4 1-1 16,4 1 6-1,-12 2 1-15,4 3-1 0,-4 7-6 16,0 1 9-16,0 9 5 16,0 0-1-16,0 0 3 15,-12 0-6-15,-36 0-5 16,-11 23-8-16,-1 21-1 15,-8-2 1-15,37 4-1 0,7 0-1 16,20-7-2 0,4 6 4-16,0-8 0 0,36-2 0 15,59-2 0 1,8-6-1-16,-7-8-1 0,-5 4-5 16,-23-10-15-16,-21-2 4 15,-19-4-3-15,-20-1 1 16,-8-6-5-16,0 0 3 15,0 0 20-15,0-24 2 16,0-31 0-16,12-9 3 16,0-4-3-16,0 1 1 15,-12 13 7-15,12 15 13 16,-12 21-5-16,0 7-8 16,0 10 8-16,12 1-3 15,-12 0-13-15,0 0 0 0,0 18-8 16,0 33-2-1,0 9 8-15,0 5 2 0,0 3 1 16,0-8-1 0,12-4 1-16,-4-5-2 0,-4-12 2 15,3-7-2-15,-3-13 1 16,4-7-30-16,4-3-30 16,4-9-54-16,-8 0-138 15,4 0-270-15</inkml:trace>
  <inkml:trace contextRef="#ctx0" brushRef="#br0" timeOffset="-182692.56">7631 16514 623 0,'0'0'143'0,"0"0"-134"15,0 0 81-15,0 0 24 16,0 0-28-16,326-7-36 16,-211 3-15-16,-8 4-13 15,-3 0 1-15,-33-1-4 16,-27 1-14-16,-8 0-2 16,-12 0-2-16,-1-5 0 15,-3 2 2-15,4-3-3 0,4-2-1 16,-4-3-13-1,-4 2-77-15,-20 1-166 0,0 2-307 16</inkml:trace>
  <inkml:trace contextRef="#ctx0" brushRef="#br0" timeOffset="-182415.91">8072 16221 785 0,'0'0'200'16,"0"0"-195"-16,0 0 107 16,0 0-2-16,0 0-73 0,0 0-19 15,0-31-1 1,0 67-14-16,0 17-1 0,0 15-2 16,0 7 6-1,0 5-1-15,36-6-1 0,0-3-3 16,-5-9-1-16,5-11 0 15,-12-15-3-15,12-14-43 16,-4-17-49-16,-9-5-83 16,-19 0-113-16,-4-9-220 15</inkml:trace>
  <inkml:trace contextRef="#ctx0" brushRef="#br0" timeOffset="-181770.6">8712 15800 549 0,'0'0'167'0,"0"0"-158"15,0 0 135-15,0 0 0 0,0 0-67 16,0 0-40-16,0 0-14 16,95-84-7-16,-75 108 3 15,-4 29-9-15,4 21 0 16,4 22 14-16,0-2-14 15,-1 10-2-15,1-6 0 16,-12-8 2-16,0-15-7 16,8-25-3-16,-20-13 0 15,0-17 0-15,0-18 1 16,0-2 0-16,0 0 1 16,0-8 11-16,0-32 11 15,0-21-17-15,0-3-5 0,0-4-2 16,24 4-3-16,16 13-2 15,3 21 4-15,5 13 0 16,-4 12 1-16,3 5 0 16,1 0 0-16,0 5 0 15,-13 30 1-15,-11 8-1 16,-12 8 2-16,-12 8-1 16,0 1 2-16,-12-4-1 15,-47 1 0-15,-21-10 8 16,-3-6 11-16,-1-12-3 15,13-7 7-15,-9-5 2 16,33-11 1-16,-1-3-12 0,4-3-16 16,20 0-16-1,24-9-45-15,0-11-94 0,0-5-288 16</inkml:trace>
  <inkml:trace contextRef="#ctx0" brushRef="#br0" timeOffset="-180778.93">9765 14990 382 0,'0'0'87'0,"0"0"30"16,0 0 50-16,0 0-65 15,0 0-10-15,0 0-16 16,0-8-39-16,0 8-13 16,0 4-17-16,-12 22-2 0,-12 6 18 15,12 6 19-15,0 6 3 16,0-1-12-16,12 5-20 16,0-6-7-16,0-8-4 15,0-10 1-15,0-10-3 16,20-9 0-16,-4-5-3 15,4 0-2-15,4 0 1 16,12-19 1-16,-1-24-4 16,1-6 7-16,0-2 5 15,-4-5-3-15,-16 16 4 16,-8 6 16-16,-8 8-5 0,0 13 32 16,0 7 45-1,0 2-22-15,0 4-29 0,0 0-11 16,-8 0-12-1,-28 0-20-15,-12 0-1 0,12 15-3 16,1-1 2-16,3 3-34 16,8-9-72-16,24-8-134 15,0 0-558-15</inkml:trace>
  <inkml:trace contextRef="#ctx0" brushRef="#br0" timeOffset="-176764.19">7186 15685 129 0,'0'0'141'0,"0"0"-118"0,0 0 55 16,0 0 3-16,0 0 6 15,0 0-9-15,0 0-28 16,0-15 15-16,0 15-4 15,0 0-8-15,0-4 8 16,0 3 1-16,0 1-19 16,0 0-25-16,0 0-2 15,-12 0-2-15,0 0-10 16,-12 0-4-16,-8 0 2 16,-3 0-1-16,-13 0 5 0,0 0 9 15,1 0 1 1,-1 0 3-16,-8 0 3 0,25 0-13 15,-5 0-1 1,-4 5-5-16,8 5-1 0,-15-1 0 16,23 9-1-16,-12 0 4 15,-8 4 11-15,8 7 2 16,-11-1 3-16,3 4 0 16,8 3-8-16,1-2-5 15,-1 4 1-15,12-3-4 16,-8 5-2-16,8 1 0 15,-4 1 0-15,9 12 5 16,15-2 1-16,-16 3-7 16,20 11 0-16,0-9-2 15,0 4-1-15,0 8 1 0,0-5 0 16,36 2 1-16,-1 3-1 16,13-6-1-16,-16-4 1 15,15-5 1-15,-3-4-1 16,-16-8 0-16,4 0 0 15,-8-9 1-15,11-1 0 16,1-1-1-16,12-7 0 16,7 3 1-16,13-6 1 15,4-6-2-15,-1-6 1 16,1-7-1-16,-5-1-1 16,-11 0 0-16,-9 0 1 15,1 0 0-15,0-9-1 0,7-9 1 16,-3-2 6-16,-8 2-5 15,4 0-1-15,-13-2 0 16,1-6 1-16,8-5 2 16,-8-3-3-16,11 2-1 15,-11-4 1-15,-4 12 0 16,-8-3 0-16,-12 10 2 16,11-3-1-16,1 1 1 15,-4-3-2-15,-4-2 0 16,4-7 1-16,-8-3 2 15,-12 3 0-15,0-1 9 16,0 1 1-16,0-3 7 16,0 0-4-16,-12 0 2 0,-20-8-10 15,8 2-4-15,0-11 0 16,1-4-2-16,11-1-2 16,-20-3 1-16,4 4-1 15,-4-1 2-15,-15 7 1 16,-1-2 9-16,-12 6 3 15,-7 5 15-15,11 9-16 16,8 4-13-16,13 14 2 16,11 4-3-16,12 7 0 15,-12 2-2-15,-8 0-49 16,20 0-102-16,-12 2-248 16</inkml:trace>
  <inkml:trace contextRef="#ctx0" brushRef="#br0" timeOffset="-172894.4">8410 15100 216 0,'0'0'12'0,"0"0"-3"16,0 0 39-16,0 0-5 15,0 0-9-15,0 0 9 16,0 0-6-16,0-4-20 0,0 4 9 16,0 0 22-1,0 0 4-15,0 0-24 0,0 0-6 16,-12 0 43-16,-12 0 0 16,-24 0-29-16,-19 0-13 15,7 0-14-15,-11 0 13 16,-9 10-7-16,9-2-11 15,3-6-3-15,-3 5 0 16,-1-4 0-16,-7 4 0 16,-5-7 0-16,-7 3 0 15,-13-1 22-15,1 0-2 0,-4 5-14 16,4 1 0-16,7 1-5 16,25-4-2-16,-9 3 1 15,1 1-1-15,-5-4 1 16,-7 6-1-16,-16-7 0 15,11 1 0-15,-7-1 2 16,11-2-1-16,9 1 0 16,27 2 13-16,9-2 12 15,11-2-19-15,0 4-1 16,12-2-1-16,0 2-1 16,-7 0 2-16,3-3 9 15,-4 6 5-15,-4-8-2 16,12 2 12-16,1 5-11 0,-1-5 3 15,0 4-2-15,0 5-2 16,-8 1-7-16,20 10-7 16,-11 10 2-16,11 7 2 15,4 12 5-15,-4 3-7 16,0 12-5-16,8-4 0 16,-4 4 0-16,4 2 0 15,-4-6-1-15,4 1-1 16,-4 5 1-16,8-3 0 15,0 8 0-15,0 0 0 16,0-4-1-16,24-1-5 16,0-2-8-16,8-6 2 15,3 4 2-15,1-4 8 0,-4-10-1 16,-8-1-4-16,4-9-4 16,-9-8 8-16,5 4 2 15,-12-5 1-15,20 1 0 16,-8 0 0-16,-8-3 0 15,15-7 0-15,-7 6 0 16,12-1-5-16,0 1-4 16,-4 0-6-16,-9-6 6 15,-7-2 9-15,-4 1-1 16,0-7 0-16,-4-5 0 16,-8 2 1-16,0-5-1 15,0 1 2-15,12 6-1 0,12-1 0 16,0 5 0-16,8 2 1 15,3-2-1-15,-7 3 1 16,4 2-1-16,28-5-1 16,-5-5 1-16,5 0 1 15,7-6 0-15,-3 4-1 16,3 1 0-16,17-5-2 16,-5 2-1-16,1-1 3 15,3 2-1-15,9 1 1 16,3-3 0-16,12 1 0 15,9-2 0-15,23 2-1 16,12-3 1-16,0-5 0 0,12 4 1 16,0-4 0-16,-1 0-1 15,1 0 1-15,-20 0-1 16,-3 0 0-16,-13 0 2 16,-20 0-1-16,-4 0-1 15,-7 0 1-15,7 0-2 16,16 0 1-16,4 0-1 15,-3 0 1-15,-13 0-33 16,-4 3 3-16,-19 5 13 16,-17-6 10-16,-19-2 4 15,-12 0 3-15,-16 0 2 16,-5 0-1-16,-3 0 1 16,0 0-1-16,8 0-1 15,4 0-1-15,20 0-6 16,-5 0-30-16,-7 0 9 0,-8-8 5 15,-12-1 3 1,0-4 20-16,-12 4 9 0,0 0 9 16,0 4 21-16,0-4-9 15,0-2 14-15,0 7-18 16,0-4-19-16,0-2-2 16,0 1-2-16,0-11-2 15,0 2 1-15,0-12-2 16,0-4 2-16,-32-12 0 15,8 6-2-15,0-4 1 16,13 3-1-16,7 1 0 16,4-5-4-16,0-3-4 0,0 4 6 15,0-2 1 1,0 3-6-16,0-3 7 0,0 0 5 16,0-2 1-16,-8-5-2 15,8 2-2-15,0-3-1 16,0 3-1-16,-4-6 0 15,-4 3 1-15,-4 1-1 16,0-2 1-16,0 8-1 16,-12 1 4-16,12 6-3 15,-8-2 0-15,8 2 3 16,0-2 0-16,9 4-4 16,-5 4 1-16,4 3-1 15,-4 5 0-15,4 3 0 0,-8 4 2 16,0 2-1-1,-8 0 3-15,-4-3 0 0,0 6 4 16,0-6-6-16,1-3-2 16,3 1 0-16,4-2 2 15,-4 5-2-15,4 2 1 16,-4 2-1-16,8 7 1 16,0-1-1-16,0 4 2 15,12 1 0-15,-12-1 1 16,1 0-2-16,3-1 1 15,-8 0 1-15,-4 1-2 16,-8-3-1-16,-4 5 0 0,-15-3 1 16,-9 3-1-1,-4-1 0-15,1 0 0 0,3 3 0 16,4-4 0 0,-15-3 0-16,7-1 0 0,-11-6 1 15,-9 1 0-15,9-6-1 16,-21 1 1-16,21-2 0 15,-9-4-1-15,9-4 1 16,-9-4 6-16,-3-1 20 16,-20 0-16-16,-13 5-6 15,-15 7 3-15,-20 3 2 16,12 9 4-16,12 0-7 0,12 8-4 16,19-3 0-1,13 2-1-15,15 3-2 0,-3-2 2 16,11 2-2-1,1 0 1-15,-9 0-1 0,12 0 0 16,5 0 0-16,7 0-1 16,8 0-2-16,28 0-15 15,8 5-57-15,0 0-108 16,0-3-226-16</inkml:trace>
  <inkml:trace contextRef="#ctx0" brushRef="#br0" timeOffset="-163303.68">9471 14738 258 0,'0'0'161'16,"0"0"-129"-16,0 0-4 15,0 0 68-15,0 0 17 16,0 0-24-16,0 0-28 16,0 0 25-16,0 0-20 15,0 0-4-15,12-18-18 16,-12 18-9-16,0 0-5 0,0 0-1 16,0 0-11-16,0 0 7 15,0 0-2 1,0 0-6-16,0 0-2 0,0 0 4 15,0 0 4-15,0 0 1 16,0 0-4-16,0 0-3 16,0 0-6-16,0 0-7 15,-72 46-4-15,-31 28-2 16,-60 48 2-16,-24 30 2 16,-23 24 17-16,-21 18-1 15,-3 2 1-15,23 2-9 16,12-10-6-16,13-1-1 15,23-16-1-15,24-16 3 16,23-6 2-16,21-6-2 0,35-2-2 16,5-9-1-16,-5-10 0 15,24-26-2-15,1-23 1 16,11-24 0-16,4-19-1 16,8-12 0-16,12-9 1 15,0-6-1-15,0-3 0 16,0 0 0-16,0-8-25 15,56-38-56-15,-17 8-89 16,-7-1-391-16</inkml:trace>
  <inkml:trace contextRef="#ctx0" brushRef="#br0" timeOffset="-162518.28">12304 16296 309 0,'0'0'213'0,"0"0"-189"16,0 0 77-16,0 0 37 15,0 0-20-15,0 0-16 16,-127-20-8-16,127 20 4 0,0-4 2 16,0 4-15-16,0-2-30 15,24 2-17-15,24-3-13 16,31-5-14-16,36 2-2 16,4 2-4-16,9-4-3 15,-1 3-1-15,-12-1 2 16,-8 2-2-16,-11-1-1 15,-17 0 0-15,-23 1 0 16,-16 4-1-16,-9 0 1 16,-15 0-14-16,-16 0-47 15,0 7-84-15,-4 4-131 16,-63 9-248-16</inkml:trace>
  <inkml:trace contextRef="#ctx0" brushRef="#br0" timeOffset="-162308.45">12411 16567 508 0,'0'0'138'0,"0"0"-42"16,0 0 55-16,0 0-34 15,0 0-32-15,0 0-35 16,-23 51-5-16,70-44-9 16,21-5-16-16,15 1-11 15,-3-3-6-15,3 0-3 16,1 0 0-16,3 0-13 0,-11-8-31 15,-9-18-66 1,-55 9-93-16,-12 3-122 16</inkml:trace>
  <inkml:trace contextRef="#ctx0" brushRef="#br0" timeOffset="-161985.97">13016 16057 670 0,'0'0'310'16,"0"0"-290"-16,0 0-12 15,0 0 100-15,0 0-59 16,0 0-30-16,91 22 6 16,-43 16-12-16,-13 21 9 15,1 3-1-15,-12 14-4 0,8 7 1 16,-20 2-14-16,-12 0-3 15,0-3 2-15,0-5-3 16,-12-7 0-16,-44-14-1 16,12-11-10-16,5-17-4 15,7-5-13-15,16-15 5 16,16-1-17-16,0-7-65 16,0 0-79-16,28 0-61 15,16-15-101-15</inkml:trace>
  <inkml:trace contextRef="#ctx0" brushRef="#br0" timeOffset="-161282.99">14975 16272 680 0,'0'0'9'0,"0"0"4"15,0 0 78-15,0 0-2 0,0 0-40 16,0 0 0-1,71-175 27-15,-71 157 10 0,0 10-14 16,0-2-7-16,0 6 4 16,0 4-20-16,-4 0-6 15,-51 0-16-15,-25 14-23 16,-15 31-4-16,-13 7-2 16,5 10 2-16,12 11 5 15,19-2 6-15,24 6 8 16,17-8 0-16,27-5-9 0,4-8-7 15,0-10-1 1,0-13-2-16,28-3-2 16,15-16-10-16,-19-5-2 15,0-2-13-15,8-7 0 0,-8 0 3 16,11 0-3-16,13-38 6 16,0-16 0-16,7-15 11 15,-3-7 10-15,-8-1 4 16,-9 12 2-16,-11 14 3 15,-12 20 20-15,-12 11 4 16,0 14 6-16,0 6-8 16,0 0-12-16,0 0-6 15,0 0-13-15,0 27-7 16,0 28-6-16,0 8 13 16,0 7 0-16,0 2 0 15,0-2 1-15,0-10-1 0,20-6-2 16,4-6 2-16,4-16-30 15,4-10-19-15,3-8-32 16,9-14-40-16,-4 0-91 16,-28-5-119-16,0-12-268 15</inkml:trace>
  <inkml:trace contextRef="#ctx0" brushRef="#br0" timeOffset="-160733.22">15817 16374 583 0,'0'0'179'0,"0"0"-178"0,0 0 118 16,0 0 34-16,0 0-80 15,0 0-10-15,68-125-5 16,-80 102-11-16,-20 4 8 15,-8-1-3-15,-8 3-7 16,5 6-21-16,7 5 1 16,12 1-6-16,0 5-2 15,-19 8-13-15,-5 44-4 16,-24 27 1-16,13 8 10 0,3 2 3 16,32-10-6-1,16-16-6-15,8-15-2 0,0-14 0 16,0-14 0-16,0-15-1 15,0-5-2-15,20 0-3 16,40 0-6-16,7-26 3 16,5-20-7-16,11-5 0 15,-15 4 8-15,-8-1 1 16,-17 10 2-16,-15 6 5 16,-8 13 3-16,-8 6 3 15,-12 13 5-15,4 0 7 16,-4 0 8-16,0 0-21 0,0 22-5 15,0 29-11-15,0 17 8 16,0-3 3-16,0 1 0 16,0-6 1-16,0-12-1 15,0-6-2-15,0-13-3 16,0-12-47-16,8-12-35 16,4-5-58-16,0 0-165 15,-12 0-433-15</inkml:trace>
  <inkml:trace contextRef="#ctx0" brushRef="#br0" timeOffset="-160079.05">16234 15871 576 0,'0'0'115'16,"0"0"1"-16,0 0 21 15,0 0-14-15,0 0-39 16,0 0-20-16,-119-143-23 16,40 117 12-16,-1 1-17 15,-35-1-14-15,-28 1 1 16,-8-1 1-16,-12 9 9 15,-12 0-21-15,0 14-9 16,-23 3 6-16,-1 0 4 16,0 32-1-16,4 24-2 0,9 27 9 15,11 32 6 1,8 24-3-16,4 16-10 0,36 3 2 16,35-8-14-16,33-22 2 15,35-7-2-15,24-20-1 16,0-1-1-16,71-7 0 15,33-6-4-15,35-4-4 16,16-5 3-16,16-1 0 16,16-16-7-16,-1-10-1 15,13-18-7-15,-12-21 10 16,0-12-1-16,-25 0 1 16,-11-45 1-16,-7-24-2 15,-5-25 6-15,8-30 7 0,-16-30 7 16,0-16 5-16,-20-1 10 15,-27-4-16-15,-25 4 11 16,-23 15 3-16,-12 6 7 16,-24 26-3-16,0 27 5 15,0 20-14-15,0 26 9 16,0 17-9-16,-28 12-8 16,-16 8-6-16,-11 11-1 15,-33 3-20-15,-39 0-31 16,-20 17-51-16,87-3-106 15,-11 3-451-15</inkml:trace>
  <inkml:trace contextRef="#ctx0" brushRef="#br0" timeOffset="-131070.59">19080 16860 557 0,'0'0'186'0,"0"0"-117"0,0 0 84 15,0 0-14 1,0 0-25-16,0 0-51 0,0 0 5 16,11 0-12-16,-11 0-7 15,0 0-11-15,0 0-6 16,0 0-4-16,0 0-6 16,0 0-4-16,12 0-6 15,-12 0-1-15,0 0-1 16,0 0 3-16,0 0-1 15,0-17 2-15,0-8-3 16,0 3-1-16,-47-2-10 16,3 1-1-16,-20 2-1 0,-15 12 0 15,-24 9-1-15,-13 0 3 16,-3 17-4-16,0 36 4 16,4 23-2-16,11 10 0 15,33 7 0-15,15-5-2 16,32-3-1-16,24-9 1 15,0-8-3-15,0-16 1 16,44-13-2-16,20-18-4 16,3-8 3-16,25-13 2 15,-9 0 7-15,1 0 0 16,-17-27 7-16,5-22 2 16,-17-4-1-16,-27-7-2 0,-8-8-2 15,-8 5 0 1,-12 6 2-16,0 10-3 0,0 19 4 15,0 10 1-15,0 18-2 16,0 0 0-16,0 0-6 16,0 0-6-16,0 22-4 15,36 29 2-15,-1 24 8 16,13 7 2-16,8 0-2 16,15 6 0-16,-3-9 0 15,-9-6-4-15,-3-13-33 16,-16-9-35-16,-4-10-118 15,-36-41-142-15,0 0-266 16</inkml:trace>
  <inkml:trace contextRef="#ctx0" brushRef="#br0" timeOffset="-129987.73">20315 17095 376 0,'0'0'117'0,"0"0"-58"16,0 0 60-16,0 0-34 15,0 0-21-15,0 0-4 16,0 0 14-16,-71-20 9 16,71 17 2-16,0-4-13 0,0 4-7 15,0-10 3 1,0 0-5-16,0 1-3 0,0-5-23 15,0 0-20-15,0 3-5 16,0 5-1-16,0 5 1 16,0 4 3-16,0 0-10 15,-12 0-5-15,4 4-10 16,-4 45-12-16,-12 19 22 16,0 8 2-16,12 1 1 15,-11-8 0-15,23-10-3 16,-8-8-1-16,-4-13 1 15,12-8-3-15,-4-11 3 16,-4-10-3-16,8-4 0 16,0-1 0-16,-4-4 0 15,4 0 1-15,-8 0 2 0,8 0 1 16,0 0 5-16,0-18-1 16,0-24-5-16,0-18 0 15,0-17 0-15,20-1 5 16,-4-8-2-16,4 10-2 15,3 6 3-15,1 19-3 16,-12 10-1-16,0 13 2 16,-4 13 2-16,-8 5 7 15,4 10 0-15,-4 0 3 16,0 0-14-16,8 2-6 16,8 39-7-16,16 23 9 15,15 9 4-15,13 10 0 16,7 0 3-16,13-9-2 0,7-2 0 15,-7-12-1 1,3-14-1-16,-27-9 1 0,0-7-1 16,-21-10 1-16,-19-11-1 15,-4-9-11-15,-4 1-14 16,-8-1-11-16,4 0-39 16,4 0-77-16,-8-6-81 15,0-8-325-15</inkml:trace>
  <inkml:trace contextRef="#ctx0" brushRef="#br0" timeOffset="-129434.58">19711 17160 503 0,'0'0'179'0,"0"0"-120"15,0 0 106-15,0 0-64 16,0 0-32-16,0 0-38 16,0 0-28-16,24-22 4 0,44 22 61 15,23 0-28 1,24-3 9-16,5 0-3 0,-1-2-19 16,4 0-14-16,-24-2-7 15,-7-4-3-15,-21-4-3 16,-15 1-1-16,4-3-29 15,-5 3-73-15,-55 4-197 16,4 3-255-16</inkml:trace>
  <inkml:trace contextRef="#ctx0" brushRef="#br0" timeOffset="-128204.4">22354 16967 297 0,'0'0'55'16,"0"0"-1"-16,0 0 64 15,0 0-8-15,0 0-43 16,0 0-1-16,40-23 9 16,-40 23 0-16,8 0-14 15,-8 0 8-15,0 0 1 0,0-2-20 16,0-1-5-16,0-2-8 16,0 0-6-16,0 1-11 15,0-5-7-15,0 3 10 16,0-1 5-16,0-2-2 15,0-2-2-15,0 7 1 16,-12-6-1-16,-8 1-19 16,8 1-4-16,0 3-1 15,0 1 0-15,-12 4-2 16,-12 0-3-16,-7 0 4 0,-17 0 0 16,-11 0-1-16,-13 17 0 15,-7 14 1-15,11 7 0 16,-3 9 1-1,27 11-4-15,9 4 2 0,19 2-6 16,16 0 8-16,12 0 1 16,0-12-1-16,0-4 0 15,4-11-2-15,43-3 2 16,-11-17-4-16,8-3 0 16,-8-9-3-16,-1-5 2 15,-3 0 3-15,-4 0 2 16,16 0 3-16,3-5 2 15,1-21-3-15,8-7 1 16,11-7-1-16,-7-3-1 16,0-8 3-16,-5-8-3 0,-7-2 6 15,-8-1 2 1,-9 1-2-16,-19 9 10 0,-12 6-5 16,0 10 7-16,0 4 11 15,0 9-2-15,0 10-6 16,0 11-4-16,0 2-8 15,0 0-10-15,0 0-1 16,0 0-8-16,0 29-5 16,0 26 10-16,0 18 4 15,0 9-1-15,0 2 2 16,0-8-2-16,0-6 1 16,0-10-3-16,0-14 1 0,12-4-21 15,12-6-21-15,-4-12-44 16,-4-5-60-16,-16-19-110 15,8 0-332-15</inkml:trace>
  <inkml:trace contextRef="#ctx0" brushRef="#br0" timeOffset="-126510.54">20490 16820 275 0,'0'0'168'15,"0"0"-79"-15,0 0 53 16,0 0-11-16,0 0-18 16,0 0-54-16,0 0-18 15,-95-70-4-15,75 56-2 0,-4 2-6 16,0-5 6-16,0 0 0 16,5 5 3-16,-5-2-8 15,0-1-9-15,-4 6 1 16,-16-1-3-16,9 2-4 15,-13 4-8-15,-8 4-3 16,-15 0-3-16,11 0 4 16,-19 17-2-16,-17 29 7 15,-19 31-1-15,-12 26 7 16,8 21-12-16,15 9-4 16,49 8 0-16,27-12-4 0,28-3 3 15,0-8-2 1,60-13 2-16,47-13 0 0,20-13 1 15,12-15 0-15,12-21 3 16,4-17-2-16,28-21-1 16,16-5 0-16,11-5 8 15,9-43-5-15,-17-12 5 16,-31-12 2-16,-20-18 0 16,-28-12-7-16,-23-12 15 15,-25-10 8-15,-31-5 5 16,-44 0 5-16,0 9-2 15,-36 18-5-15,-67 20-18 16,-4 19 2-16,-9 17-4 16,37 18-9-16,7 13-2 0,25 10-31 15,27 5-87-15,20 0-121 16,0 14-296-16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15:37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14080 4977 286 0,'0'0'121'15,"0"0"-84"1,0 0 28-16,0 0 13 0,0 0 15 0,0 0-12 16,0 0-19-16,8 0-19 15,-8 0-12-15,0 0-8 16,0 0-2-16,0 0 7 16,0 0 7-16,0 0 1 15,0 0-3-15,0 0-12 16,0 0-7-16,0 0-8 15,0 0-3-15,0 0 1 16,0 0 2-16,0 0 4 0,0 0 2 16,0 0 4-16,0 0 0 15,0 0 3-15,0 0-3 16,0 0-8-16,0 0-4 16,12 0-2-16,12 0-2 15,36 0 9-15,43 0-5 16,60 0-4-16,48 0 2 15,11-6-1-15,9-5 1 16,-9-4-1-16,9 6 0 0,-21 4 1 16,-35 0-1-1,-44 5-1-15,-39-3 0 0,-45 3 0 16,-23 0 1 0,-12-2 4-16,-12 2 6 0,0-4 4 15,0 4-1-15,0 0 0 16,0 0-2-16,0 0-1 15,0 0-3-15,0 0-4 16,0 0-3-16,0 0-1 16,0 0-1-16,0 0-1 15,0 0-2-15,0 0-1 16,0 0-2-16,0 0-14 16,-12 0-49-16,-12-3-205 15,1-19-553-15</inkml:trace>
  <inkml:trace contextRef="#ctx0" brushRef="#br0" timeOffset="13439.1">4477 10242 528 0,'0'0'42'0,"0"0"-32"15,0 0 26-15,0 0 54 16,0 0 13-16,0 0-39 15,-4 2-26-15,4-2 3 16,0 0 16-16,0 0-4 16,0 0-11-16,0 0-8 0,0 0-3 15,0 0-7 1,0 0-4-16,0 0-4 0,0 0 3 16,0 0 7-16,0 0 1 15,0-1-2-15,0-7-5 16,0-2-5-16,0 1-7 15,0-2-4-15,0 2 4 16,-7-1 10-16,-7 2 2 16,-2 3-10-16,2 3-6 15,1 2-1-15,-11 0-2 16,-8 0-1-16,-11 15-5 16,-13 10-1-16,1 3 6 15,5 3 1-15,4 1-1 16,9 1 0-16,7-2 0 0,9-4 0 15,12-5-2-15,7-4 1 16,2-2 0-16,0-3 0 16,32-1-2-16,16-5-2 15,14-1-5-15,5-6 6 16,2 0 3-16,-3 0-4 16,-15-7 2-16,-9-10 3 15,-12 0 0-15,-7-6 3 16,-8 0 1-16,-5-1 1 15,-1 1 9-15,-7 1-3 16,-2 2 6-16,0-1-7 16,0 5-1-16,0-1 6 15,0 4 0-15,0 5-4 0,0 3-2 16,0 2-4 0,0 1 3-16,0 1-2 0,0 1-3 15,0 0-3-15,0 0-2 16,-2 0-4-16,-7 0-1 15,-1 11-2-15,-5 9 5 16,5 5 4-16,-3 6 1 16,3 4-1-16,1 4 0 15,7 0 1-15,2 1-1 16,0-2-2-16,0-5 0 16,0-6-15-16,11-3-8 15,10-7-5-15,0-7-9 16,11-6-20-16,3-4-34 15,11 0 16-15,2-7-24 0,-2-12-80 16,-35 5-48-16,-6-1-155 16</inkml:trace>
  <inkml:trace contextRef="#ctx0" brushRef="#br0" timeOffset="15405.27">5161 10324 397 0,'0'0'79'15,"0"0"13"-15,0 0 17 16,0 0-10-16,0 0-37 0,0 0-27 15,0 0-3 1,0-3 11-16,0 3 2 16,0 0-3-16,0 0-4 0,0 0-2 15,0 0-5-15,0 0-5 16,0-3 1-16,0 3-6 16,0-1-7-16,0 1-3 15,0 0 2-15,0 0 3 16,0 0-1-16,0-2-3 15,0 2 0-15,0-3 1 0,0 1-1 16,-5-3-6 0,-2 0-3-16,2 2 1 0,3-2 0 15,-2 1-1 1,-1 1 1-16,3 0 1 0,2 1 0 16,0 0 0-16,-5-1-2 15,5 1-1-15,-5-3 0 16,-4 1-1-16,7 1 1 15,-2 0-2-15,3 0 0 16,-3 1 1-16,-1-2-2 16,0 1-1-16,-1 0 1 15,1 0 1-15,0 0 0 16,1 2 0-16,2 1 2 16,-1-1-2-16,1-1 0 15,2 0 1-15,-5 2-1 16,1-2-1-16,2 1 1 15,-3-1 0-15,2 1 0 0,-3-2 1 16,1 2-1-16,0-1-1 16,-1-1 1-16,-1 3-1 15,-3-1 1-15,-13 1 0 16,-6 0 0-16,-11 0 0 16,-8 0-1-1,4 3 1-15,-1 10-1 0,1 3-1 16,11 4 2-16,3 3-2 15,10 0 2-15,13 3-4 16,3-2-4-16,4 1-8 0,0 2 1 16,15-2 15-1,8 1 0-15,1-3 6 0,1-5-6 16,-7-6-10-16,1-3-10 16,-5-6-6-16,-1-3-5 15,-3 0 7-15,10 0 18 16,5-18 6-16,3-3 8 15,4-8-6-15,3-4 4 16,1 3-1-16,-10 0 9 16,1 3-14-16,-8 6 2 15,-7 1-1-15,-3 8 0 16,-7 3 0-16,-2 3 11 16,0 5 10-16,0 0 4 15,0 1-7-15,0 0-19 16,0 5-3-16,-16 14-23 0,-2 6 26 15,-1 6 2-15,7 0-1 16,-3 4-1-16,5-2 0 16,1-2 1-16,7-3-1 15,2-4-6-15,0-1-8 16,0-6-15-16,0 0-6 16,6-2-15-16,11-1-38 15,3-4-42-15,-11-10-65 16,1 0-87-16</inkml:trace>
  <inkml:trace contextRef="#ctx0" brushRef="#br0" timeOffset="15858.3">5490 10366 378 0,'0'0'181'0,"0"0"-72"15,0 0 51-15,0 0-38 16,0 0-24-16,0 0-22 16,0 0-10-16,22-37-5 15,-19 32-15-15,-1-1-12 16,-2-1-16-16,0-2 4 15,0 4 5-15,0-2 1 0,0 2-2 16,0 2-2 0,-2 1-8-16,-14 2-16 0,-9 0-5 15,-5 0-3-15,-7 17 5 16,0 3 2-16,7 3 0 16,3 4-2-16,11 0 2 15,2 2-3-15,9 0 4 16,5-2-7-16,0-2 1 15,0-1-9-15,0-3 2 16,0-4 0-16,11-7-5 16,-3-1-5-16,0-7-14 15,-3 0 4-15,-2-2-1 16,3 0 4-16,-6-3-54 0,0-7-258 16</inkml:trace>
  <inkml:trace contextRef="#ctx0" brushRef="#br0" timeOffset="17084.05">5411 10394 413 0,'0'0'29'16,"0"0"30"-16,0 0 41 15,0 0-12-15,0 0-21 0,0 0-13 16,0 0 10-16,0-1 13 16,0-2-2-16,0 0-13 15,0 0-4-15,0-1-4 16,-11 2-18-16,-3 0-14 16,0 0-8-16,-4 2-10 15,-7 0 0-15,-5 2-4 16,-2 12 0-16,-1 8 0 15,-3 2 2-15,6 2-2 16,4 1 0-16,5-1 0 16,1 0 1-16,10-1-2 15,8-4-1-15,2-3-2 0,0-2 1 16,16-5-2-16,12-2 5 16,7-3 1-16,1-5 3 15,-6-1-1-15,-4 0-1 16,-4 0 1-16,-5 0-2 15,1-6-1-15,-6-5 0 16,4-5 2-16,-2-2 1 16,-1-1 2-16,-4-4-1 15,-2 3-1-15,2 0 6 16,-4 1 3-16,0 2-2 16,-1-2-5-16,1 2 4 0,-3 0-1 15,3 1-1-15,0-1-1 16,-1 2-2-16,1 3-2 15,-5 2-1-15,0 5 4 16,0 3 9-16,0-1-4 16,0 3-1-16,0 0-5 15,0 0-4-15,0 0-3 16,0 0-2-16,0 0-2 16,2 5-7-16,-2 11 7 15,4 1 4-15,-4 3-2 16,0 2 5-16,0-1 8 15,0 4-3-15,0-1-3 16,0-1 1-16,0 1-3 16,0-1 3-16,0 0 0 0,1-5-3 15,5-1 2-15,2-3-2 16,0-1 3-16,4-3-3 16,0-3-1-16,2-3 1 15,-3-2 0-15,0-2-1 16,-10 0 1-16,3 0 1 15,-2 0 2-15,1 0 0 16,-1 0-3-16,3 0-2 16,-1-2-33-16,-4-2-83 15,0-1-224-15</inkml:trace>
  <inkml:trace contextRef="#ctx0" brushRef="#br0" timeOffset="20909.8">4432 6646 296 0,'0'0'116'16,"0"0"-68"-16,0 0 24 15,0 0-5-15,0 0-24 16,0 0-10-16,-151-51-9 16,127 46 8-16,4-5 15 0,8 4-2 15,1 0-7 1,-1 1-2-1,0-3-7-15,0 1 3 0,0 2 0 0,0-3 1 16,0-1-14-16,-8 4-9 16,4-2-6-16,4 5-2 15,0 2 4-15,0-5 13 16,5 5-4-16,3-4 3 16,-8-4 7-16,0 3 6 0,-20-2-5 15,8-1-3-15,-8 3-3 16,-3-4-12-16,11 0 0 15,8 1 5-15,4 3-4 16,12 1 3-16,0 1 2 16,0 3 0-16,0-2 3 15,0 2-5-15,0-6-8 16,0 6-4-16,16-2-11 16,51-7 11-16,53-3 0 15,62-8 1-15,33-2-1 16,15 4 2-16,-7-4-2 15,-24-6 1-15,-29 10-2 16,-15-4 2-16,-27 0 0 16,-25 10 0-16,-32 3 1 0,-35 1-1 15,-24 5 0-15,-12 3 3 16,0 0-1-16,0-2 3 16,0 2-4-16,0 0-1 15,0 0 2-15,0 0-3 16,0 0 0-16,0 0-6 15,0 0-1-15,0 0 3 16,12 0 2-16,12 0 0 16,8 0-2-16,7 0-21 15,5-4 19-15,-8 4 0 16,-12-3-3-16,-16 3-6 16,-8 0 9-16,0 0 0 0,0 0-9 15,0 3-37-15,-44 20-103 16,20-15-93-16,-12 1-232 15</inkml:trace>
  <inkml:trace contextRef="#ctx0" brushRef="#br0" timeOffset="45368.25">4396 6685 339 0,'0'0'128'16,"0"0"-87"-16,0 0 51 15,0 0-5-15,0 0-21 16,0 0-14-16,-43-28-10 16,43 25 14-16,0-1 0 15,0 0 5-15,0 4-11 16,-12 0-14-16,12-1-5 0,-24 1-7 15,16-10-8-15,-16 6-10 16,-4-4-4-16,-8 1 1 16,-19-3-3-16,-13-2 0 15,-3 3 8-15,-1-2-5 16,5 5-2-16,7 1 1 16,12-6 0-16,17 5 1 15,7 3-1-15,12-1 3 16,12 4-3-16,0 0-2 15,0 0-6-15,8-5-5 16,63-4 11-16,72-13 2 16,56-6 5-16,32 5-2 0,23 1-3 15,-20 5-2 1,-11-3-2-16,-5 8-1 0,-51 1 3 16,-16 0 2-16,-43 2-2 15,-41 6 0-15,-23-2 1 16,-28 5 0-16,-16 0-1 15,0 0 0-15,0 0-4 16,0 0-15-16,-24 0 10 16,-60 0-6-16,-23 5-2 15,-40 10 17-15,-28 4 16 16,-15-4-16-16,-41 2 0 16,-3-6 0-16,-9 4 0 15,9-10-1-15,47 3-5 16,60-3 0-16,55-5 5 0,48 0 0 15,24 0 1-15,0 0 0 16,36 0-29-16,91 0 3 16,48-22 13-16,36 2 0 15,11 7 11-15,-3-1-6 16,-16-1-25-16,3 4 12 16,-39-4 19-16,-20 1 2 15,-51 9 3-15,-37-3-3 16,-35 7 0-16,-24-5 5 15,0 4 3-15,0-7 22 16,-48-2 26-16,-67 6-56 16,-28 5-14-16,-28 0 12 15,-16 0-5-15,-3 0 6 0,-17 16 1 16,4 1 0 0,9 1-1-16,31-5 0 0,55-4 1 15,53-4 2-15,39 2-2 16,16-5-10-16,0-2-3 15,71 0-32-15,84 0 23 16,56 0 16-16,43-11 4 16,13-14-3-16,-21 7-54 15,-35-5 4-15,-49 6 45 16,-22 6 10-16,-45 3 9 16,-51-1 6-16,-40 6-3 15,-4-3-5-15,-12 3 48 16,-96 3-3-16,-31 0-50 15,-47 0 4-15,-25 0-6 0,-8 9 0 16,9 11 3-16,11-6-3 16,32 3-2-16,40-8 2 15,59 2 4-15,41-10-3 16,27-1-1-16,0 4-11 16,47-4-6-16,92 0 17 15,40 0 4-15,40-11 5 16,-9-6-3-16,-23-6-4 15,-20 3-1-15,-44 6 4 16,-39 1 1-16,-49 6 9 16,-23 5 1-16,-12 2-12 0,-12 0-4 15,-71 0-13 1,-32 14-144-16,59-3-145 16,8 0-263-16</inkml:trace>
  <inkml:trace contextRef="#ctx0" brushRef="#br0" timeOffset="57683.12">4063 6144 291 0,'0'0'116'16,"0"0"-94"-16,0 0 44 15,0 0 23-15,0 0-35 16,0 0-19-16,0 0-11 16,0 0 5-16,0 0 6 15,0 0 4-15,0-9 7 16,0 9 4-16,0 0-7 0,0 0-15 15,0 0-10-15,0 0-11 16,0 0-4-16,0 0-1 16,-12 0 0-16,-24 0 4 15,12 0 7-15,-8 0-8 16,20 0-1-16,8 0 0 16,4 0 0-16,0 0-4 15,0 0 4-15,48 0-4 16,71 0-1-16,56 0 1 15,32 0 0-15,15 0 2 16,-35-4 0-16,0 0 0 16,-36 4-2-16,-20-7 0 15,-32 2 1-15,-39 2 0 0,-36-1-1 16,-12 2 1 0,-12 2 1-16,0 0 1 0,0 0 10 15,-36 0-7-15,-56 0-6 16,-35 0-5-16,-24 0 2 15,-28 0-11-15,-7 9 0 16,-9 3 2-16,8 1 5 16,20 1 3-16,28 1 2 15,24-6 2-15,47-2 0 16,29-4 2-16,19-3-2 16,16 0-6-16,4 0 2 15,0 0-1-15,0 0-34 0,52 0 16 16,51 0 11-1,36 0 12-15,24 0 1 0,36 0-1 16,11 0 0-16,13-8 0 16,-5 4 0-16,-19-3 0 15,-20 1 0-15,-28 1 1 16,-48 4-1-16,-43-2 1 16,-36 3-1-16,-24 0 0 15,0-5 1-15,0 2 7 16,-84 1-8-16,-31 2-5 15,-28 0-6-15,-28 0 8 16,4 0-17-16,-16 0-7 16,4 0 22-16,-15 0 3 15,-5 0 4-15,12 0-5 0,36 0-7 16,32 0 0-16,63 2 0 16,29 1 9-16,27-3-5 15,0 5-11-15,27-2-21 16,101-3-51-16,70 0 80 15,45 0 9-15,35-3 1 16,-8-7 1-16,-16-3-2 16,-27-3 4-16,-21 7-2 15,-19-8 9-15,-32 8 25 16,-51-2 2-16,-49 9-6 16,-39 2-15-16,-16 0-2 15,0-6 26-15,-64 6 22 16,-51 0-59-16,-24 0-4 0,-36 0-30 15,-11 0 23-15,-13 4 7 16,0 6-11-16,0 4 11 16,1 0-8-16,15-5 8 15,32 4 0-15,32-3 0 16,51-8-5-16,28 1 4 16,21 1-9-16,19-4-3 15,0 0-5-15,31 0-24 16,53 0-8-16,55 0 42 15,28 0 8-15,16 0 0 16,3 0 0-16,-7 0 0 16,-20-9 1-16,-20-1-1 0,-31 3 5 15,-29 1-4-15,-43 6 0 16,-24 0 1-16,-12-4 0 16,0 2 30-16,-72-1 17 15,-63 3-41-15,-28-5-8 16,-36 5-27-16,-11 0 12 15,-13 0-5-15,13 0 12 16,11 0 3-16,24 0-7 16,36 0 6-16,48 0 6 15,43 0 0-15,36 0 5 16,12 0-5-16,12 0-9 16,107 0 4-16,44 0-6 15,44 0 11-15,27 0 5 0,9 0-4 16,-29 0 0-16,-7-9-1 15,-44 0 0 1,-20 4 0-16,-40-3 8 0,-43 6-2 16,-36 2 9-1,-24-4-8-15,0 1 0 0,-72 3 31 16,-55 0-24-16,-36 0-14 16,-24 0-16-16,8 0 6 15,9 0 1-15,15 0 0 16,39 7 9-16,37-5 0 15,31 6-5-15,32-7-8 16,16 3 1-16,0-4-9 16,0 4-6-16,48-2 0 0,35-2 27 15,37 0 11 1,19 0 9-16,8 0 5 0,-16 0-3 16,-12 0-15-16,-28-2-3 15,-35-6 0-15,-40 7 1 16,-16 1-3-16,0-6 1 15,-16 6 11-15,-63 0-4 16,-41 0-10-16,-19 0-22 16,-12 0 11-16,12 0 6 15,12 0 3-15,24 0 2 16,19 6-8-16,25-5 8 16,35-1 3-16,24 4-3 15,0-4-8-15,0 4 1 16,12-2-4-16,59-2-6 0,21 0 17 15,39 0 4 1,4 0-3-16,-16 0 2 0,8 0-2 16,-31 0 3-16,-29 0-2 15,-31 0-2-15,-24 0 0 16,-12 0 0-16,0 0 0 16,0 0 0-16,0 0 0 15,0 0-7-15,-32 0-24 16,4 0 26-16,8 0 1 15,16 3-24-15,4 6-37 16,0-9-78-16,0 0-167 16</inkml:trace>
  <inkml:trace contextRef="#ctx0" brushRef="#br0" timeOffset="77718.45">16934 8787 59 0,'0'0'248'15,"0"0"-192"-15,0 0 30 16,0 0 18-16,0 0-10 16,0 0-25-16,-32-29-6 15,28 24-3-15,-4 3-12 16,8-1 2-16,0 3-5 0,-4-3-7 15,4 3-4 1,0 0 2-16,0 0-4 0,0-4-8 16,0 4-10-16,0-2-2 15,24 2-8-15,67-3-2 16,40-5-2-16,44 2 13 16,48-7-13-16,35 1 8 15,40 0-3-15,28-5-5 16,24 6 3-16,-9-2-1 15,-15-4-2-15,-36 5 4 16,-43 3-2-16,-29 1 2 16,-39 8-4-16,-40 0 3 15,-12 0 2-15,-31 0 1 0,-25 0 0 16,-3 0-3 0,-1 5 2-16,-15 4 0 0,-8-4-2 15,-9 3-1 1,-15-6-2-16,-8-2 1 0,-12 0-1 15,0 3-1-15,0-3-1 16,0 0 1-16,0 7 1 16,-43 0-5-16,-65-5-1 15,29-2-169-15,-1 0-531 16</inkml:trace>
  <inkml:trace contextRef="#ctx0" brushRef="#br0" timeOffset="88599.97">4190 12496 623 0,'0'0'177'15,"0"0"-154"-15,0 0 67 16,0 0 4-16,0 0-11 16,0 0-29-16,0 0-8 15,59-15 17-15,-51 15 1 0,-8-5-14 16,0 5-11-16,4 0-7 15,4-5-7 1,4-4-4-16,0-8-5 0,0 2-5 16,-8-4-1-16,4-1 4 15,-8 5-3-15,0 2 4 16,0 7 5-16,0 2-14 16,0 2-6-16,-8 2-9 15,-32 0-1-15,-27 0 3 16,-29 30 7-16,-19 31 0 15,12 4 0-15,19 10-2 16,37 1-4-16,23-5-6 16,24 0 1-16,0-9-16 15,0-11 11-15,59-11 11 0,21-20-7 16,-5-6 2-16,5-11 7 16,-9-3 3-16,-3 0 2 15,11-23 0-15,-19-23 0 16,-12-13 5-16,-1-6-4 15,-11-7 1-15,0-6-2 16,-16 13 0-16,4 5-1 16,-24 14 0-16,11 15 4 15,-11 16 8-15,0 6-4 16,0 4-2-16,0 5-3 0,0 0-4 16,0 0-3-1,12 0-8-15,0 38-5 0,20 22 16 16,-4 12-2-1,8 2 2-15,-5 3 1 0,5-6-1 16,-4-6-10 0,-8-5-25-16,-8-12-23 0,-4-6-1 15,0-13-16-15,0-15-122 16,-12-14-148-16</inkml:trace>
  <inkml:trace contextRef="#ctx0" brushRef="#br0" timeOffset="89128.4">5656 12476 391 0,'0'0'319'15,"0"0"-279"-15,0 0 109 16,0 0-14-16,0 0-42 16,0 0-16-16,-127-164-11 15,107 149-4-15,-4 6-14 16,8 4-6-16,-16 5-19 16,9 0-22-16,-21 5-1 15,-8 41-4-15,-15 14-2 0,19 13 0 16,4 7 1-1,20-3-1-15,20-10 3 0,4-6-4 16,0-16-4-16,0-11 1 16,40-12-14-16,16-14 7 15,23-8 10-15,5 0 7 16,-5-30 2-16,5-16 0 16,-13-14 4-16,-23-5 5 15,-4 5 2-15,-28 11-2 16,-16 11-3-16,0 21 9 15,0 11 12-15,0 6-14 16,0 0-15-16,0 3-15 0,0 40-11 16,0 16 26-1,0 13 5-15,0 1-5 0,0 4-38 16,0-3-59-16,0-52-76 16,0-2-203-16</inkml:trace>
  <inkml:trace contextRef="#ctx0" brushRef="#br0" timeOffset="89476.47">3172 13830 492 0,'0'0'351'16,"0"0"-307"-16,0 0 51 15,0 0-31-15,0 0-1 16,481-126-3-16,-203 93-24 15,40 1 2-15,32 1-2 0,8 6-15 16,-21-1-13 0,-54 6-8-16,-49 9-5 0,-59 0-64 15,-175 11-84 1,0 0-273-16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17:53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6001 305 0,'0'0'68'15,"0"0"-41"-15,0 0 61 16,0 0 10-16,0 0-26 15,0 0-12-15,0 0-1 16,-60-19 12-16,48 15-20 16,-8-1-17-16,8 2-7 0,-12-3-3 15,12 6-9-15,-11-8-10 16,-1 5 3-16,0-7 5 16,0 6-2-16,-8-3 2 15,8 7 2-15,1 0 10 16,3-5-5-16,-4 5-8 15,12-3-3-15,8 3-5 16,4 0-1-16,0 0-1 16,0 0 0-16,0 0-1 15,0 0-1-15,0 0-2 16,4 0-5-16,52 0-15 16,27 0 22-16,32 3 1 15,36 9 8-15,48-10-2 0,12 4 11 16,43-2-5-16,-8-4 13 15,-3 5-3-15,-17-1-3 16,-19 6-8-16,-8-5 0 16,-37 4-7-16,-22-1-3 15,-45-6-2-15,-28 1 4 16,-31 4-4-16,-24-4-3 16,0 1 1-16,-12-1 2 15,0-3-2-15,0 2 1 16,0 3-1-16,12-1 2 15,0 6 0-15,0-1 1 16,12 12-1-16,-4-17-22 0,-9-4-123 16,-11 6-355-16</inkml:trace>
  <inkml:trace contextRef="#ctx0" brushRef="#br0" timeOffset="2601.11">12467 5051 131 0,'0'0'240'15,"0"0"-191"-15,0 0 0 0,0 0 41 16,0 0-5 0,0 0-14-16,0 0-14 0,-8 0 8 15,8 0 0-15,0 0-20 16,0 0-7-16,0 0-1 16,0 0-8-1,0 0 4-15,0 0-25 16,20 0 1-16,28 0-6 15,7 0 1-15,21 0 16 16,23 0-2-16,9-9-13 16,35 1 2-16,16 6-2 0,3-5-4 15,13 4 1-15,4-1 1 16,-4 1-1-16,8 1 0 16,-16-3-2-16,4 5 0 15,-20 0 5-15,-20 0 0 16,-4 0-3-16,-8 0 2 15,-4 0-2-15,12 0 0 16,-11 0 0-16,-9 0-1 16,24 0 1-16,-4 0-2 15,0 0 2-15,-11 0-2 16,-13 0 2-16,-20 0-2 16,-11 0 0-16,-16 0 0 15,-21 0 0-15,1 0 1 16,-12 0-1-16,0 0 0 0,-16 0 3 15,4 0 4-15,-12 0 3 16,0 0 0-16,4 0-3 16,8 0-4-16,0 0-2 15,-1 0 0-15,1 0-1 16,0 0 0-16,-4 0 0 16,-8 0 0-16,0 0-2 15,0 0 0-15,0 0 1 16,0 0 0-16,0 0 1 15,0 0-16-15,0 0-78 16,0 0-235-16</inkml:trace>
  <inkml:trace contextRef="#ctx0" brushRef="#br0" timeOffset="9025.01">16433 8892 277 0,'0'0'143'0,"0"0"-121"16,0 0 46 0,0 0 26-16,0 0-12 0,0 0-30 15,0 0-15-15,0 0 9 16,0 0 8-16,0 0 1 16,0 0-7-16,0 0 0 15,0 0-4-15,0 0-9 16,-12 0-12-16,12 0-8 15,0 0-7-15,-12 0 0 16,12 0 0-16,0 0 1 16,0 0-3-16,0 0 1 15,0 0-2-15,0 0-5 0,24 0-8 16,44 0 8 0,27 0-10-16,36-8 26 0,52-12-16 15,27-2 12 1,49 0-12-16,31-2-2 0,28-3-5 15,16 6 6-15,3-1 1 16,-11 3 0-16,-32 2 5 16,-28 4 5-16,-31 2-3 15,-5 2 5-15,-15 1-6 16,4 5-6-16,-17 3 5 16,-7 0-3-16,-32 0 0 0,-20 0 0 15,-20 0-1-15,-16 0 2 16,-3 0-2-16,-21 0 2 15,-3 0-2-15,-29 0 1 16,-19 0-2-16,-8-2-1 16,-12 2-3-16,-12 0-3 15,0 0-28-15,0 0-93 16,0 0-241-16</inkml:trace>
  <inkml:trace contextRef="#ctx0" brushRef="#br0" timeOffset="10337.85">4365 11480 62 0,'0'0'622'16,"0"0"-519"-16,0 0-30 16,0 0 51-16,0 0-42 0,0 0-30 15,0 0-23-15,59 0 3 16,-51 0 13-16,-4 0 4 16,8-10-5-16,0-9 6 15,-4 0-4-15,-4-3-15 16,-4-5 11-16,0 3-18 15,0-2-10-15,0 6-9 16,-36 6-4-16,-12 5-1 16,-23 9 0-16,-9 0 0 15,-35 14 4-15,-28 51-3 16,4 17-1-16,24 15-2 16,19 5-4-16,41-2-2 15,27 1-7-15,28-18 4 0,0-6-9 16,0-13-2-16,52-13 5 15,15-18 5-15,1-6 4 16,3-12 7-16,9-11-7 16,-5-4-6-16,17 0 5 15,-9-36 0-15,8-20 9 16,-11-13 3-16,-20-9 9 16,-5 3-10-16,-27 13 13 15,-16 12 18-15,-12 17-15 16,0 14 7-16,0 10-13 15,0 9 2-15,0 0-4 16,0 0-10-16,0 0-4 0,0 23-21 16,0 28 14-16,0 17 11 15,8 4 3-15,8 7-3 16,4-3-2-16,3-7-22 16,-11-5-14-16,20-6-29 15,-4-15-19-15,16-7-47 16,-32-36-99-16,0 0-336 15</inkml:trace>
  <inkml:trace contextRef="#ctx0" brushRef="#br0" timeOffset="10645.07">5155 11951 862 0,'0'0'70'16,"0"0"-3"-16,0 0 107 15,0 0-104-15,0 0-67 16,0 0 6-16,120-26 53 16,-17 26-10-16,12 0-34 15,-8 0-4-15,13 0-7 16,3 0 1-16,-16 0-7 15,8 0 0-15,-19 0-2 0,-25 0-25 16,-15 0-33 0,-32-5-38-16,-12-9-66 0,-12 8-53 15,0 0-202-15</inkml:trace>
  <inkml:trace contextRef="#ctx0" brushRef="#br0" timeOffset="10898.24">5600 11590 678 0,'0'0'314'16,"0"0"-278"-16,0 0 58 16,0 0 9-16,0 0-76 15,0 0-24-15,0 18-3 16,0 53 17-16,0 11-2 0,32 4-8 15,-4 1 2-15,-8-7-8 16,4-7-1-16,-8-10-5 16,3-12-22-16,-7-15-100 15,-12-36-113-15,0 0-273 16</inkml:trace>
  <inkml:trace contextRef="#ctx0" brushRef="#br0" timeOffset="11439.83">6590 10963 753 0,'0'0'158'15,"0"0"-89"-15,0 0 88 16,0 0-78-16,0 0-38 16,0 0-25-16,0 0-13 15,83-30 5-15,-59 111 9 16,-4 21 16-16,-4 10 1 16,-4 7-6-16,8-5-12 15,-4-1-6-15,3-11-10 0,-7-9 0 16,0-15-1-1,-12-22-2-15,0-17-18 0,0-18-13 16,0-13 8-16,0-8 22 16,0 0 4-16,0-5 19 15,0-40 5 1,0-15-22-16,0-12 2 0,24-5-4 16,32-5 7-16,3 9-3 15,1 10 12-15,19 13-16 16,-7 18 3-16,7 13 1 15,-19 9-2-15,-12 10-1 0,-12 0 2 16,-5 8-1 0,-27 39 0-16,-4 7 0 0,0 16-2 15,-35 14 6-15,-33 2-1 16,-4 5-5-16,-11 2 0 16,-20-4-40-16,55-67-126 15,-20-4-237-15</inkml:trace>
  <inkml:trace contextRef="#ctx0" brushRef="#br0" timeOffset="12042.28">3081 11079 404 0,'0'0'161'0,"0"0"-135"16,0 0 66-16,0 0 41 16,0 0-19-16,0 0-39 15,60-155-9-15,-60 155-24 16,0 0-1-16,-12 0-13 16,0 0-19-16,-24 29 2 15,-24 39 11-15,-19 31 4 0,-5 26 8 16,5 17-8-16,19 23 3 15,25 11-21-15,27 7-8 16,8-12 0 0,43-21-1-16,77-22 1 0,31-24 6 15,31-15-6-15,29-24-10 16,23-19-43-16,-138-46-87 16,-5 0-200-16</inkml:trace>
  <inkml:trace contextRef="#ctx0" brushRef="#br0" timeOffset="12740.39">7758 10771 199 0,'0'0'367'16,"0"0"-240"-16,0 0 46 15,0 0-7-15,0 0-43 16,0 0-30-16,0 0-5 0,-36-96-27 16,24 88-9-16,12 7-9 15,0-5-4-15,0 6-18 16,0 0-20-16,0 0-1 16,0 0-10-16,36 0 0 15,48 37 6-15,19 19 2 16,12 28 2-16,12 17-1 15,-19 16 1-15,-1 13 1 16,-28 5-1-16,-19 6-2 16,-24-3 0-16,-28-5-2 15,-8-5-24-15,0-12-22 16,-68-8 14-16,-47-11 14 16,-28-9 7-16,-8-17-7 15,0-12 6-15,12-16-5 16,32-14-12-16,27-15 32 0,44-6-29 15,24-8-15-15,12 0-99 16,36-8-97-16,36-18-277 16</inkml:trace>
  <inkml:trace contextRef="#ctx0" brushRef="#br0" timeOffset="13173.5">10230 10887 549 0,'0'0'62'0,"0"0"14"15,0 0 96-15,0 0-77 16,0 0-18-16,0 0-15 16,-48-88-20-16,28 88 3 15,-19 0-3-15,-9 0-17 16,-20 11-13-16,1 30 7 0,-29 27 20 16,13 14 0-1,-8 20 10-15,19 7-5 16,28-1-22-16,20-4 7 0,24-2-21 15,0-3-8-15,12 0-4 16,68-9 0-16,3-6 1 16,9-16-2-16,-9-12-23 15,13-20-39-15,-17-10-46 16,12-11-46-16,-75-15-207 16,-4 0-223-16</inkml:trace>
  <inkml:trace contextRef="#ctx0" brushRef="#br0" timeOffset="13745.91">11128 11571 582 0,'0'0'95'0,"0"0"-35"0,0 0 108 15,0 0-90-15,0 0-24 16,0 0-12-16,8-133 10 16,-28 110 0-16,-4-1 3 15,-8-6-16-15,-7 9-6 16,-9 1 1-16,-8 9-11 16,-3 3 0-16,-1 8-5 0,-7 0-12 15,19 0-1-15,-20 3-5 16,9 43-6-16,3 14 1 15,4 13 5-15,9 12 1 16,19-3-1 0,12 0 0-16,12-5-6 0,0-12 1 15,0-10-5-15,48-18 3 16,-1-10-5-16,-3-18-4 16,4-9 4-16,7 0 4 15,-3-31 8-15,16-28 27 16,-9-6-27-16,-3-3 5 15,-16 7 4-15,-21 6 16 0,5 9-5 16,-12 14 8-16,8 9 0 16,-16 6-4-16,-4 11 1 15,0 1-15-15,0 5-10 16,8 0-2-16,-4 34-14 16,8 33 8-16,0 16 6 15,8 8 4-15,4-2 2 16,-1-7-4-16,13-9-10 15,0-21-57-15,-4-10-47 16,-5-20-24-16,-27-22-184 16,12 0-254-16</inkml:trace>
  <inkml:trace contextRef="#ctx0" brushRef="#br0" timeOffset="14049.35">11537 11712 1006 0,'0'0'78'0,"0"0"-4"16,0 0 46-16,0 0-44 16,0 0-24-16,0 0-52 15,0 0-2-15,151-27 2 16,-47 23 21-16,11 2-14 0,24-4 3 15,12 6-8 1,-20 0 0-16,8-5-2 0,-44 4-7 16,-35-3 0-16,-24 0 7 15,-16-1-16-15,-8-4-19 16,-12-8-31-16,0 6-88 16,0-1-233-16</inkml:trace>
  <inkml:trace contextRef="#ctx0" brushRef="#br0" timeOffset="14331.3">11883 11253 756 0,'0'0'221'16,"0"0"-201"-1,0 0 110-15,0 0-49 0,0 0-57 16,0 0-24-16,0 0 0 16,-24 77 11-16,24-9 2 15,0 9 1-15,12 13 2 16,24 1-10-16,0 2-3 16,-1-12-3-16,1-8-2 15,-4-13-26-15,-16-12-57 16,-16-48-88-16,0 0-274 15</inkml:trace>
  <inkml:trace contextRef="#ctx0" brushRef="#br0" timeOffset="15028.95">12865 10722 584 0,'0'0'242'0,"0"0"-115"16,0 0 62-16,0 0-94 0,0 0-36 15,0 0-26-15,0-73-33 16,0 91 0-16,0 33 0 16,0 22 17-16,0 17-10 15,0 13 2-15,11 7-7 16,33-5-1-16,-4 0 1 16,-4-9-2-16,-5-13 4 15,-7-14-2-15,-24-16-1 16,12-13-1-16,-12-17-4 15,0-15-12-15,0-5 8 16,0-3 8-16,0 0 8 0,0-33 3 16,0-19-9-1,0-8-2-15,0-11 0 0,32 1-6 16,-8-3 6 0,4 6 0-16,-5 12 4 0,1 11 5 15,-4 10 10-15,4 12 8 16,8 12-2-16,4 1-15 15,15 4-7-15,17 3-3 16,11 2 4-16,5 0-2 16,7 0-2-16,-7 0 0 15,11 26-1-15,-16 13 0 16,-19 9-3-16,-40 6-5 16,-20 8 2-16,0 6 7 15,-36 5 9-15,-63-1-3 0,-20-1-2 16,-9-6 6-16,-11-5-4 15,8-9-4-15,-8-12-2 16,36-18 0-16,19-9-3 16,25-12-8-16,15 0-35 15,28-10-54-15,16-17-74 16,0-11-371-16</inkml:trace>
  <inkml:trace contextRef="#ctx0" brushRef="#br0" timeOffset="15442.72">13914 10146 900 0,'0'0'164'0,"0"0"-120"15,0 0 103-15,0 0-53 16,0 0-15-16,0 0-37 16,0 0-13-16,186-153-12 15,-106 153 3-15,3 43-4 16,21 25-12-16,3 20 1 16,12 17 5-16,4 17 0 15,-15 6-5-15,-5 14-2 0,-20 8 0 16,-23-2-3-16,-28-10-2 15,-32-15-2-15,0-16 2 16,-36-1 2-16,-55-12 0 16,-1-4 0-16,-3-16-2 15,-8-14 2-15,11-16 0 16,9-12-4-16,3-9-47 16,5-23-68-16,55 0-101 15,-4-6-531-15</inkml:trace>
  <inkml:trace contextRef="#ctx0" brushRef="#br0" timeOffset="16308.12">11561 10881 359 0,'0'0'88'0,"0"0"-75"16,0 0 92-16,0 0-10 16,0 0 5-16,0 0 40 15,0 0-25-15,-16-17-17 0,16 12-14 16,0-4-10-16,0-8-9 15,0-8-17-15,0-1-9 16,0-11-9-16,0-9-12 16,24-10 1-16,24-14-5 15,35-12-12-15,21-14 2 16,47-11 0-16,3-6-3 16,29-3 0-16,-8 6-1 15,-8 15 5-15,-16 11 1 16,-24 15 7-16,-23 15 5 15,-21 11 2-15,-23 7-8 16,-25 14-4-16,-15 10-3 16,-8 5-1-16,0 7-2 0,-12 0-2 15,0 0-4-15,0 0-2 16,0 0-19-16,0 0-30 16,0 0-143-16,0 4-173 15,0 1-236-15</inkml:trace>
  <inkml:trace contextRef="#ctx0" brushRef="#br0" timeOffset="16743.57">12984 9287 483 0,'0'0'270'15,"0"0"-226"-15,0 0 149 16,0 0-71-16,0 0-44 16,0 0-31-16,-36-20-14 15,36 20-6-15,0 0-23 16,36 0-4-16,43 0-3 15,28 0 3-15,29 6 5 16,-17 22 2-16,8 9-3 16,-36-3-4-16,-39 6 0 15,-32 2-8-15,-20 6 0 0,0-4 0 16,-56 6 8-16,-39-1 7 16,3-7 7-16,-3-9-10 15,24-6-2-15,15-13-2 16,20-5 0-16,16-1-16 15,20-6-33-15,0 1-51 16,0-3-47-16,8 0-168 16,28 0-75-16</inkml:trace>
  <inkml:trace contextRef="#ctx0" brushRef="#br0" timeOffset="17204.88">14311 9261 159 0,'0'0'568'0,"0"0"-555"16,0 0 120-16,0 0 33 15,0 0-55-15,0 0-70 16,20-29-36-16,-20 42-5 15,0 25 0-15,0 20 16 16,0 2 5-16,0 10-1 16,0-5-4-16,0-7-13 0,0-2-3 15,28-5-4-15,27-9 3 16,5-15-1-16,7-9-6 16,-19-16-8-16,-12-2 16 15,0 0 6-15,-12-21 22 16,-5-24-18-16,-15-6-3 15,-4-3-2-15,0 7-5 16,0 2 3-16,-27 11 17 16,-17 3-2-16,0 4-2 15,4 4-3-15,5 12 0 16,3 1-1-16,8 10-5 16,12-2-7-16,12 2-6 0,0 0-55 15,0 0-75-15,0 0-159 16,0 0-225-16</inkml:trace>
  <inkml:trace contextRef="#ctx0" brushRef="#br0" timeOffset="18034.66">14883 9190 436 0,'0'0'277'15,"0"0"-262"-15,0 0 165 0,0 0-34 16,0 0-28 0,0 0-49-16,0 0-19 0,20-54 1 15,-20 54-17 1,0 0-18-16,0 0-7 0,0 0-9 16,0 0 0-16,0 0-14 15,0 1-7-15,4 29 18 16,4 17 3-16,-4 12 3 15,4 15-2-15,4 1 3 16,0 5-4-16,4-6-1 16,4-3-1-16,-20-8 1 15,11-4 0-15,-11-19 1 16,0-8-7-16,0-10-3 16,0-11 8-16,0 0 2 15,-11-11 2-15,-1 0 5 0,-8 0 4 16,4 0 3-16,-4-4 2 15,8-19-6-15,0-9-5 16,0-11-3-16,12-1 1 16,-12-8-3-16,0-7 0 15,0-4-1-15,-11-2 1 16,11-6 0-16,12 3-2 16,0 7-3-16,0 2-7 15,12 6 8-15,43 10 4 16,-3 6-2-16,15 14-4 15,1 6-3-15,4 14 0 16,-13 3 0-16,9 0 7 0,-21 3 2 16,-11 23 2-1,8 10-2-15,-8 10-2 0,-9 5 1 16,-7 1-3 0,-20 7-2-16,0-3 0 0,0-1 5 15,-35-4 1-15,-45-7 3 16,13-12 2-16,-17-4 2 15,13-13-3-15,23-6 3 16,12-4-2-16,24-5 2 16,12 3 1-16,0-3-2 15,0 0-6-15,0 1-8 16,36 7-1-16,24 3 9 0,23 3 24 16,8 4-8-1,5 1-6-15,-5 1 4 0,-7 2-6 16,-5-2 0-1,-19-6-3-15,7 3 3 0,-19-5-7 16,0 2 1-16,-13-2-2 16,1-2-2-16,-16 2 1 15,-8-7-10-15,-8 4-49 16,-4-9-114-16,0 0-364 16</inkml:trace>
  <inkml:trace contextRef="#ctx0" brushRef="#br0" timeOffset="22551.75">2874 13095 208 0,'0'0'31'16,"0"0"-1"-16,0 0 48 15,0 0-13-15,0 0-24 16,0 0 1-16,-12 0 14 16,12 0 10-16,0 0 9 15,-4 0-8-15,4 0 2 16,-7 0-6-16,7 0-14 15,0 0-10-15,0 0-5 16,0 0-10-16,0 0 3 16,0 0 3-16,0-3 2 15,0-1-13-15,0 2-11 0,23-6-4 16,21-1 3-16,16 4-4 16,19-3 4-16,13-4 15 15,15 5-3-15,0-2-4 16,8 4-9-16,1 0 11 15,-13 0-1-15,-8 2-1 16,9-1-6-16,-21-1 0 16,12-3 2-16,-3 2 5 15,11 0 5-15,-7-2-4 16,19 7-11-16,-12 1 1 16,4 0-5-16,-11 0-1 15,7-5-1-15,-12 5 4 0,-7 0 1 16,-17 0 1-1,-7 0-1-15,-12 0 6 0,11 0-5 16,1 0-4-16,-4 0 2 16,15 0-4-16,-11 0 0 15,7 0 3-15,5 0-1 16,7 0-1-16,1-3 1 16,-9 3 0-16,9-1 1 15,-9-3-1-15,-11 0 2 16,23 4 0-16,-3-2-2 15,-1-6-1-15,5 5 1 16,-1 2 4-16,1-4-6 16,-5 2 1-16,-7 3 0 15,-5-7 4-15,5 2-1 0,-13-3 0 16,-3 3 0 0,-8 5-2-16,7-4 0 0,-7 4-2 15,12 0 1-15,11 0-1 16,9 0 0-16,15 0-2 15,-16 0 2-15,17 0 1 16,-17 0 0-16,-7 0-1 16,-5 0 0-16,-19 0 1 15,8 0 0-15,-9 0-1 16,-11 0 0-16,12 0 0 16,-4 0 0-16,-5 0 2 15,5 0-2-15,-8 0-1 0,19 0 1 16,-7 0 1-16,0 0 0 15,-12 0-1-15,19 0 1 16,-15 0-1-16,4-2 0 16,-9 2 0-16,-3-3 0 15,-8 3 1-15,-12 0-1 16,0 0 0-16,0-4 2 16,-8 4 1-16,4-4 4 15,4 4-3-15,0 0-3 16,11 0 0-16,1 0-1 15,20 0-1-15,-8 0-1 16,-1 0 2-16,-11 0 0 16,-12 0 1-16,0 0 0 15,0 0 0-15,-12 0 0 0,0 0-1 16,0 0 5-16,0 0 7 16,0 0 4-16,0 0-2 15,0 0-5-15,0 0-1 16,0 0 4-16,0 0-5 15,0 0-1-15,0 0-4 16,0 0-2-16,0 0 0 16,0 0-1-16,0 0 1 15,0 0 0-15,0 0 0 16,0 0-32-16,0 0-96 0,-12-1-150 16,-24-10-348-1</inkml:trace>
  <inkml:trace contextRef="#ctx0" brushRef="#br0" timeOffset="23910.8">3947 10472 389 0,'0'0'89'0,"0"0"-17"16,0 0 61-16,0 0-20 16,0 0-11-16,0 0-25 15,0 0-7-15,32-30-5 16,-32 30-10-16,0 0-15 15,0 0-14-15,0 0-9 16,0 0-9-16,0 0 0 16,0 0-5-16,0 0-3 0,0 0-3 15,0 0-4 1,0 11-1-16,0 14-1 0,0 7 6 16,0 2 2-16,0 5 1 15,0-6 0-15,0 0 6 16,12-2-4-16,0-9-1 15,-12-2 0-15,0-2 0 16,12-5 1-16,-12-4-2 16,0 5 1-16,0-8-1 15,0 3 0-15,0-7 0 16,12-2 1-16,-4 0 0 0,-4 0 2 16,4 0 13-1,4 0 29-15,-8 0 17 0,19-3-5 16,9-25-10-16,16-6-22 15,23-5-14-15,21-4-6 16,27-5-1-16,8 5-2 16,12-2 0-16,-8 9-1 15,-15 7 0-15,-25 5-1 16,-19 5 0-16,-25 7 0 16,-23 4 0-16,-16 8 5 15,-8-2 4-15,0 2 5 16,0 0 3-16,0 0-6 15,0 0-5-15,0 0-6 16,0 0 0-16,0 0-3 0,0 0-1 16,0 0-1-1,0 0-15-15,0 0-26 0,0 10-82 16,0-1-98-16,0-4-481 16</inkml:trace>
  <inkml:trace contextRef="#ctx0" brushRef="#br0" timeOffset="25784.2">3371 15753 551 0,'0'0'105'0,"0"0"-104"16,0 0 79-16,0 0 62 16,0 0-48-16,0 0-31 15,0 0 6-15,-20-46-11 16,20 46-13-16,0 0-29 15,0 0-12-15,0 0-4 16,0 18 0-16,0 28-9 16,0 15 9-16,0 16 5 15,0 5 2-15,0 1-4 0,0-4-2 16,-12-6 3 0,0-12 0-16,-11-18-4 0,11-9 4 15,12-18 5 1,0-5 2-16,0-10-1 0,-12-1 1 15,12 0-1-15,0 0 10 16,0 0 1-16,0 0-1 16,0 0 6-16,0 0-4 15,12 0-4-15,59 0-7 16,21 0 5-16,27 0 9 16,16 0 7-16,-4 0-29 15,-4 0 1-15,0 0-2 0,-19 0 0 16,-17 0-1-1,-31 0-1-15,-17 0 0 16,-27 0 0-16,-4 0-2 0,-12 0-6 16,0 0-14-16,0 0-17 15,8 0-33-15,-4 0-92 16,-4 0-246-16,8 0-342 16</inkml:trace>
  <inkml:trace contextRef="#ctx0" brushRef="#br0" timeOffset="26124.57">4818 16216 628 0,'0'0'288'0,"0"0"-270"16,0 0 111-16,0 0 1 16,0 0-84-16,0 0-22 15,0 0 41-15,317-35 0 16,-213 24-33-16,11 6 0 16,-8-4-16-16,-3 6-1 15,-21-2-9-15,1 0-4 16,-41 5-2-16,-7 0-23 0,-24 0-57 15,-12 0-71 1,0 0-62-16,-36 10-91 0,-12 5-60 16</inkml:trace>
  <inkml:trace contextRef="#ctx0" brushRef="#br0" timeOffset="26271.57">5263 16374 571 0,'0'0'156'0,"0"0"-120"16,0 0 114-16,0 0-83 15,0 0-37-15,0 0 32 16,151 12-45-16,-80-12-14 16,1-15-3-16,-5-4-67 15,-43 14-229-15,-4-5-188 0</inkml:trace>
  <inkml:trace contextRef="#ctx0" brushRef="#br0" timeOffset="26920.09">7591 15160 525 0,'0'0'285'0,"0"0"-246"0,0 0 88 16,0 0 3 0,0 0-69-16,0 0-50 0,24-34 0 15,-68 37 4 1,-27 25-2-16,-21 6 7 0,-3 4 1 16,12 1-12-16,-5 6-5 15,29 0 3-15,11-2-7 16,24-2 2-16,24-2-1 15,0-8-1-15,0 1-7 16,48 2 2-16,19 2 5 16,5-4 6-16,7-1-4 15,-19-1 0-15,-12-3-2 16,-17 1 1-16,-31 0-1 16,0 9-1-16,-43 0-10 0,-53-1 3 15,-19 1 8-15,8-5 8 16,19-4-6-16,25-2 16 15,19-1-3 1,20 2-14-16,24 3-1 0,0-1-7 16,0-2-2-16,24 6 0 15,24 1 9-15,-5 1 5 16,-7 5 1-16,0 9-4 16,-12 8 3-16,-12 14-5 15,-12 6 0-15,0 15 1 16,0 8 3-16,0 1 0 15,0-3 8-15,12-15-2 16,19-16 1-16,5-10-7 16,0-25-3-16,24-4 1 15,19-15-2-15,5-13-1 0,19 0-56 16,-67-4-166 0,-13-22-531-16</inkml:trace>
  <inkml:trace contextRef="#ctx0" brushRef="#br0" timeOffset="28523.44">8489 15972 164 0,'0'0'290'16,"0"0"-233"-16,0 0 30 15,0 0 12-15,0 0-6 16,0 0-16-16,0 0-18 16,24-20-8-16,-20 18-9 15,-4 2-3-15,0-4 4 16,0 4-1-16,0-3-4 15,0 3 0-15,8-6 0 0,-8-5-9 16,4-1-12 0,-4-1-8-16,0 2 0 0,0-1 4 15,0 1-3 1,0 2 3-16,0-5-2 0,0 6 0 16,0-1 2-16,0-1-2 15,-12 6 6-15,-12-2-3 16,0 3-14-16,1 3 4 15,-13 0-4-15,0 0-2 16,-20 6 0-16,-15 35-4 16,-1 9 1-16,-7 14 3 15,19 6 0-15,-7 3-3 16,19-5 3-16,24-6 2 16,12-11-3-16,12-8-2 15,0-6 0-15,0-14-2 0,36-3 0 16,20-12 3-16,-5-6-12 15,17-2 11-15,3 0-4 16,-15 0 9-16,16 0-10 16,-25-22 5-16,1-7 3 15,-16-10 4-15,4-6-2 16,-13-12 11-16,1 3-3 16,-12-5 3-16,-4 13-2 15,-8 3-8-15,0 8 5 16,4 5-2-16,4 0 5 15,4 9-1-15,-8 1-3 16,8 9 0-16,-4 3 2 16,-8 6-4-16,0 2-3 15,0 0 0-15,0 0-1 0,4 0-4 16,4 33-11-16,4 28-4 16,0 18 15-16,-1 16 5 15,13 4 0-15,-12-5 3 16,8-12-3-16,-8-8 3 15,4-14-3-15,-4-15-6 16,8-13-30-16,4-13-33 16,11-7-13-16,33-12-92 15,-32 0-142-15,-9 0-119 16</inkml:trace>
  <inkml:trace contextRef="#ctx0" brushRef="#br0" timeOffset="29073.33">9832 16093 577 0,'0'0'30'0,"0"0"44"16,0 0 142-16,0 0-118 0,0 0 8 15,0 0-28 1,-11-105-30-16,-13 92 17 0,-8-2-3 16,-4 1-34-1,-12 9-16-15,-7 5 1 0,-5 0-11 16,-23 0 10 0,-1 28-12-16,-19 26-2 0,12 18 2 15,19 9 0-15,36-12 1 16,12 0-2-16,24-14-7 15,0-12 1-15,0-9 5 16,28-11-13-16,28-10 1 16,27-13-1-16,-15 0-12 0,11-9-4 15,-19-30 20 1,-12-15 2-16,-1-8 9 0,-23-11 10 16,0-4 0-16,0 17 3 15,-12 13 23-15,8 19-8 16,-8 18-10-16,-12 7 10 15,0 3-23-15,12 0 15 16,-12 15-20-16,11 33-17 16,13 16-1-16,-12 5 18 15,8 4-1-15,-16-8 0 16,4-7 1-16,4-10 0 16,-8-6-1-16,-4-9-38 15,0-3-74-15,0-28-105 16,0-2-356-16</inkml:trace>
  <inkml:trace contextRef="#ctx0" brushRef="#br0" timeOffset="29316.93">10369 16801 350 0,'0'0'310'0,"0"0"-306"16,0 0 67-16,0 0 44 16,0 0 1-16,0 0-20 15,-115 197-37-15,55-164-20 0,16-10-7 16,5-1-28 0,3-9-4-16,16-6-41 0,20-7-159 15,0 0-195 1</inkml:trace>
  <inkml:trace contextRef="#ctx0" brushRef="#br0" timeOffset="30577.91">10838 15473 261 0,'0'0'210'0,"0"0"-133"0,0 0 39 16,0 0 16-16,0 0 5 16,0 0-52-16,-12-111-8 15,12 102-31-15,-4 4 25 16,4 1-35-16,0 4-6 16,0 0-8-16,0 0-10 15,0 0-12-15,0 37-8 0,0 34-26 16,0 23 34-1,0 21 5-15,0 9-5 16,0-9 1-16,0-9-1 16,0-15 0-16,-12-18-2 0,4-15-2 15,-4-16-2-15,8-20-6 16,-4-11 11-16,8-4 1 16,0-7 2-16,0 8-2 15,0-8-1-15,0 0-6 16,0 0-3-16,0-29 2 15,36-24 2-15,-4-18 6 16,16-9 5-16,-1 6-4 16,13 4 2-16,-1 10 3 15,-15 15-8-15,24 16 2 16,-21 11-4-16,13 18-19 16,8 0 21-16,-5 0-11 0,-7 18-18 15,-1 26-7 1,-39 17 31-16,-16 9 4 0,0 9-2 15,-12-6-1-15,-59-9 6 16,-25-13 9-16,-7-13-2 16,0-15-2-16,11-3 6 15,17-9-2-15,7-3 0 16,13-5 1-16,27-3-10 16,16 0-1-16,12 0-26 15,4-42-55-15,32 19-282 16,19-6 87-16</inkml:trace>
  <inkml:trace contextRef="#ctx0" brushRef="#br0" timeOffset="31114.75">11760 15197 689 0,'0'0'128'0,"0"0"-66"16,0 0 67-16,0 0-61 15,0 0-67-15,0 0 5 16,0 0 13-16,163 161-4 0,-151-69 1 16,0-1 6-1,-12-9 4-15,0-11-9 0,0-12-10 16,0-19 0-16,0-11-3 15,-12-12 7-15,-4-7-10 16,4-10 9-16,0 0 1 16,0 0 6-16,0-5 17 15,0-26-13-15,4-15-10 16,8-14-9-16,0-8-2 16,0 4 0-16,20 13 0 15,16 13-3-15,12 11-2 16,-1 10 0-16,21 10-2 15,-9 7-10-15,13 0 17 16,-13 0 12-16,-15 32-9 0,-32 13-2 16,-12 6-2-16,0 5-5 15,0 2 1-15,-48-5 4 16,-23-2 1-16,-5-10 1 16,5-2 8-16,-1-8-1 15,25-11-4-15,3-1 3 16,16-9-1-16,16-5-6 15,12 1-42-15,0-6-107 16,0 0-188-16,36 0-172 16</inkml:trace>
  <inkml:trace contextRef="#ctx0" brushRef="#br0" timeOffset="31369.7">13027 16095 412 0,'0'0'230'16,"0"0"-173"-16,0 0 124 15,0 0-80-15,0 0 21 16,60 201-60-16,-120-165-23 16,1 3 9-16,-21-1-7 15,1-5-18-15,7-12-19 16,1 1 1-16,15-5-5 15,16-8-25-15,9 0-37 0,31-9-57 16,0 0-109-16,0 0-251 16</inkml:trace>
  <inkml:trace contextRef="#ctx0" brushRef="#br0" timeOffset="32192.15">11931 15721 508 0,'0'0'81'15,"0"0"-37"-15,0 0 85 0,0 0-29 16,0 0-12-1,0 0-34-15,0 0 7 0,0-115 4 16,0 92-8-16,0-14 10 16,0 1 15-16,0-11-39 15,0-3 15-15,0 5-3 16,-12 1-21-16,0 13-12 16,-8 6 4-16,20 8 0 15,-4 8-11-15,4 1-1 16,0 2-6-16,0-2-2 0,0 3-6 15,0-3 0 1,0-1-1-16,0 0-1 0,0 6 0 16,0 0 2-1,0 3 3-15,0 0-1 0,0 0-2 16,0 0-4-16,0 0-7 16,0 0-13-16,24 3-46 15,-12 2-224-15,0 10-205 16</inkml:trace>
  <inkml:trace contextRef="#ctx0" brushRef="#br0" timeOffset="33027.68">14681 15785 402 0,'0'0'215'0,"0"0"-185"16,0 0 100-16,0 0 12 16,0 0-66-16,0 0-24 15,51-120 2-15,-51 98-25 16,0-4 10-16,0 4-20 16,-24 1-7-16,-23 1 10 0,-1 1 6 15,-12 2-23 1,-19 5 18-16,7 1-9 0,-19 11-5 15,8 0 13-15,-21 11-10 16,9 37 4-16,-8 21-10 16,31 7-5-16,16 10 2 15,33 0-3-15,23-7-1 16,0-9-5-16,11-15 2 16,37-13 2-16,8-16 1 15,-20-13-12-15,11-10 1 16,-11-3 6-16,0 0-10 15,7-20 1-15,5-24 4 16,8-16-12-16,-5-12 6 16,5-9 17-16,0 9 0 0,-17 11 2 15,-7 14-2-15,-20 25 7 16,0 7 18-16,-12 15 12 16,0 0 10-16,0 0-18 15,0 0-20-15,0 12-9 16,0 32-18-16,0 16 11 15,0 8 5-15,0 1 4 16,0-3-4-16,0-8 1 16,0-12-2-16,0-9-65 15,0-14-23-15,0-23-109 16,0 0-296-16</inkml:trace>
  <inkml:trace contextRef="#ctx0" brushRef="#br0" timeOffset="33614.8">15022 15069 729 0,'0'0'194'0,"0"0"-151"16,0 0 110-1,0 0-31-15,0 0-40 0,0 0-45 16,36-66-20-16,-28 112-17 16,8 28 4-16,-4 18-2 15,0 10 14-15,-4 2-4 16,-4-1-10-16,8-10 3 15,-4-14-5-15,-8-16 4 16,0-22-4-16,0-14-3 16,0-22-3-16,0-5-4 15,0 0 10-15,0 0 10 16,0-28 6-16,0-14 7 0,0-9-12 16,0-4-8-16,11-4 4 15,37 6-14-15,0 15-2 16,-12 13 2-16,-1 8-3 15,-15 16 9-15,-8 1-3 16,0 0 2-16,0 0 2 16,8 30 7-16,-16 14-7 15,-4 7-1-15,0 9 1 16,0-1 0-16,-48 1 3 16,0-10 3-16,-7-6-3 15,7-5-2-15,-8-15-1 16,17-5 3-16,3-7-3 15,12 2-10-15,4-6-56 0,20 3-87 16,0-11-170 0,0 0-543-16</inkml:trace>
  <inkml:trace contextRef="#ctx0" brushRef="#br0" timeOffset="33884.14">16000 16212 385 0,'0'0'177'0,"0"0"-130"16,0 0 115-16,36 162-26 16,-84-122-21-16,-12-2-56 0,-7-5-7 15,7-11-1 1,5-4-12-16,-13-1-20 0,16-5-9 15,-3-1-10-15,7-5-1 16,16-6-64-16,28 0-89 16,4 0-140-16,0 0-96 15</inkml:trace>
  <inkml:trace contextRef="#ctx0" brushRef="#br0" timeOffset="34599.17">16699 14993 713 0,'0'0'192'0,"0"0"-104"0,0 0 60 16,0 0-65-16,0 0-21 15,0 0-1-15,0 0-46 16,-32-133-4-16,32 133-11 16,0 10-6-16,24 36 6 15,8 28 9-15,-8 22-9 16,0 20 2-16,0 6 12 16,7-4 6-16,-15-6-10 15,4-20-8-15,-20-22 0 16,0-19-4-16,0-20-10 0,0-16 12 15,-20-11 0 1,-4-4-2-16,-11 0 2 0,23-7 8 16,12-32-2-1,0-7 4-15,0-13-10 0,47-7-21 16,25 1 4-16,7 11-13 16,13 6 7-16,-21 16-7 15,-11 13 2-15,-16 12-2 16,-16 7 18-16,-9 0 11 15,5 9 1-15,-24 28 0 16,0 5 0-16,0 7 2 16,-12 2 3-16,-35 3-1 15,-25-6 13-15,-19-6-4 16,-5-9-4-16,-3-11 0 16,16-5 9-16,15-11-2 15,20-1-2-15,24-2-7 0,20-3-7 16,4 0-2-16,0 0-72 15,12 0-98-15,24 0-279 16</inkml:trace>
  <inkml:trace contextRef="#ctx0" brushRef="#br0" timeOffset="35119.39">18424 15408 584 0,'0'0'73'0,"0"0"45"15,0 0 40-15,0 0-53 16,0 0-12-16,0-166-21 16,0 161 4-16,0 5-4 15,-44 0-16-15,-39 0-40 16,-21 42-12-16,-3 15-3 16,4 11 8-16,23-5 9 0,21-2-8 15,47-11-10-15,12-14-2 16,0-7 1-16,0-15-10 15,59-6 5-15,21-8-3 16,11 0-1-16,-3 0-16 16,-1-26-16-16,-23 10 39 15,-17 7 3-15,-15 7 2 16,-32 2 3-16,12 0-1 16,-12 0 12-16,0 5-4 15,0 21-4-15,0 8-7 16,0 0 2-16,0 4-4 15,0-2 1-15,0 1-75 16,0-5-72-16,0-19-225 0,-24-2-369 16</inkml:trace>
  <inkml:trace contextRef="#ctx0" brushRef="#br0" timeOffset="35317.08">18742 16263 456 0,'0'0'204'0,"0"0"-103"15,0 0 61-15,-143 179-57 0,75-139-61 16,13-8-36 0,7 2-8-16,12-11-2 0,12-10-75 15,24-13-242-15</inkml:trace>
  <inkml:trace contextRef="#ctx0" brushRef="#br0" timeOffset="36684.04">20633 15484 277 0,'0'0'316'0,"0"0"-241"16,0 0 2-16,0 0 28 16,0 0-19-16,0 0-45 15,0-12-9-15,0 12 4 16,0 0 4 0,0-5 8-16,0-3 5 0,0-6 7 15,0-5-2-15,0 1-18 16,0 0 2-16,0-4-17 15,-12 2-7-15,-11 3-6 16,-17 8 4-16,-16 4-8 16,-23 5 6-16,-29 0-14 15,13 23-8-15,-4 28 2 16,27 10 2-16,24-3-1 16,37 6-3-16,11-12 2 15,0 2-11-15,31-9 9 16,33-11 7-16,15-12-3 0,5-5-3 15,-5-8-17-15,5-9 17 16,-29 0-56-16,-7 0 12 16,0-40 45-16,-12-11 6 15,-5-14 7-15,-19-8-3 16,-8 7 2-16,-4 9 11 16,0 20-6-16,0 20 50 15,0 11-10-15,0 6-38 16,0 0-8-16,0 0-5 15,0 40-20-15,8 26-9 0,4 7 25 16,12-1 4-16,0-1 1 16,8-9 4-16,-5-5-5 15,-3-7-1-15,0-12 0 16,-12-7-29-16,-4-4-46 16,-8-16-49-16,0-11-144 15,0 0-195-15</inkml:trace>
  <inkml:trace contextRef="#ctx0" brushRef="#br0" timeOffset="37264.83">21937 15426 535 0,'0'0'132'16,"0"0"-84"-16,0 0 123 15,0 0-25-15,0 0-93 16,0 0 11-16,0 0-20 16,0-126 23-16,-24 111-24 15,-8-2 4-15,-16 6-13 16,-23 3-9-16,3 8-7 15,-19 0-11-15,-5 22-3 0,1 38 3 16,24 13-7-16,7 9-4 16,24-2 0-16,24-3-2 15,12-12 1-15,0-11-9 16,8-9 1-16,44-13-4 16,7-17 0-16,9-8-9 15,-12-7 0-15,-5 0-2 16,-19-12-8-16,16-37 21 15,-5-13 15-15,-7-11 9 16,0-4-3-16,-12 4-6 16,0 13 5-16,-12 18-3 15,-4 13 12-15,-4 18 15 16,3 8-8-16,-3 3 8 0,8 0-20 16,8 20-9-1,-4 31-17-15,-4 11 12 0,-4 10 2 16,-8 4 2-16,0-6-1 15,0-6-1-15,4-13-5 16,-4-9-29-16,8-16-41 16,4-6-66-16,0-20-76 15,0 0-140-15</inkml:trace>
  <inkml:trace contextRef="#ctx0" brushRef="#br0" timeOffset="37756.57">23141 15313 565 0,'0'0'62'0,"0"0"13"16,0 0 140-16,0 0-143 16,0 0 23-16,0 0-22 15,-155-149-6-15,75 149-34 16,-3 0 7-16,-1 10-7 16,5 41-6-16,11 21-14 15,21 6-5-15,19 2-5 0,28-7 4 16,0-6-7-16,4-14-5 15,63-7 3-15,13-15 0 16,-9-18-13-16,1-13-17 16,-12 0 8-16,-1-8-6 15,-3-33 26-15,-9-2 8 16,-15 3 3-16,-16 17 15 16,-4 9 28-16,-12 8-26 15,0 6 14-15,0 0-27 0,0 0-11 16,0 20-21-1,12 16 1-15,0 6 16 16,8 4-1-16,4-4-88 0,-1-6-16 16,-23-28-81-16,12-8-227 15</inkml:trace>
  <inkml:trace contextRef="#ctx0" brushRef="#br0" timeOffset="38599.15">23836 14595 61 0,'0'0'638'15,"0"0"-617"-15,0 0 39 16,0 0 33-16,0 0-40 16,119-192 24-16,-63 154-34 15,4 1 32-15,-1-2-19 16,9 8 14-16,-9 0-25 15,1 5-6-15,-12 6-13 0,-5 7-10 16,-11 4 2 0,-16 9-8-16,-4 0 5 0,-12 0-3 15,0 14-12-15,0 51-1 16,0 27-6-16,-72 17 7 16,-11-3 4-16,4-4 0 15,7-17-2-15,16-15 20 16,21-15-13-16,11-11-1 15,24-10-6-15,0-7-1 16,0-3 1-16,0 0-3 16,0-2 2-16,0-5-1 15,0-1 2-15,0 1-1 0,0 5-1 16,-12 7-1-16,12 4 1 16,0 16 0-1,0-2 0-15,0 10 0 0,0-1 0 16,0 2 1-16,0-5-1 15,0-2 2-15,0-5-2 16,0-6 0-16,0 2 0 16,0 1 0-16,0 2 1 15,0 0 0-15,0 1 0 16,0 2-1-16,0 10 0 16,12-5-1-16,12 9-1 15,-1-2 1-15,9 2 2 16,-4 1 0-16,8 6 0 15,8 3-1-15,3 0 1 0,1 7-1 16,0-3 0 0,-17 1 0-16,-7-4 2 0,-16-11-1 15,-8-1-1-15,0-8 12 16,-8-3 0-16,-39-6 0 16,-1-1-11-16,12-15-1 15,0-2 0-15,-7-6-5 16,7-20-73-16,16 0-130 15,-8 0-310-15</inkml:trace>
  <inkml:trace contextRef="#ctx0" brushRef="#br0" timeOffset="46844.35">21142 15832 152 0,'0'0'378'0,"0"0"-342"16,0 0-23-16,0 0 50 0,0 0 5 15,0 0 23 1,-187-73-34-16,143 67-7 0,-27 0 5 15,-9 4-8-15,-27-3-21 16,-32 5-12 0,0 0-6-16,-12 0-4 0,12 0-2 15,8 0 6-15,16 0-6 16,19 0-1-16,37 0 1 16,15 5 8-16,32-3 6 15,12-2 2-15,0 0 18 0,12 0-8 16,83-7-25-1,44-17 13-15,68-5-10 0,39 7 0 16,56 5-3-16,24 5-1 16,16 2-2-16,-4 3 11 15,-12 0 10-15,-36-5 3 16,-56 7-3-16,-71-7-2 16,-56 4-3-16,-63 2-6 15,-32-2-3-15,-12-7 12 16,-12 1 7-16,-79-6-24 15,-48 11 3-15,-48-1-5 16,-24 7 2-16,-11 3-1 16,-9 0 1-16,-3 3-2 15,-13 22 2-15,1-2-2 16,-8-1 2-16,19-7-2 0,36-5 0 16,60-3-1-16,60-5 0 15,55 1 1-15,24-3-7 16,20 0-36-16,99 0-12 15,52 0 55-15,52 0 8 16,23-5-8-16,8 2-3 16,-7-1 1-16,-13 4 2 15,12-2 3-15,-27-6 2 16,-32 4 1-16,-56-1 15 16,-60 5 1-16,-51 0-6 15,-20-3-3-15,-24-8 11 16,-115 2-20-16,-59 4 6 15,-69 1-9-15,-27 4 1 0,-8 0-1 16,8 0 0 0,-8 24-1-16,12 1-2 0,44 3 1 15,39-3-1-15,56 2 2 16,56-6-2-16,47-6 2 16,36-1-6-16,12-9-27 15,12 2-14-15,95-5 20 16,40-2 27-16,40 0 5 15,36-9-3-15,11-18 3 16,25-1 3-16,-17 1-6 16,-31 5 1-16,-68 2 7 15,-52 9 2-15,-59 3 5 0,-32 4 3 16,0-4 9 0,-92 8-20-16,-47 0 3 0,-59 0-9 15,-33 0 1 1,-19 12-1-16,-12 27-3 0,3 9 0 15,-11 8-3-15,16 8 3 16,-5 0-2-16,37-9 2 16,15-4-3-16,56-13 2 15,44-6-5-15,47-13 1 16,40-6-2-16,20-5-16 16,20-2-17-16,100-3-9 15,66-3 49-15,45 0-2 16,23-3 2-16,-4-20-17 15,-19 0 13-15,-32 1 4 0,-25 10 3 16,-34 3 1-16,-69 2 12 16,-39 7-5-16,-32-3-1 15,-8 3 3-15,-99 0-8 16,-52 12 11-16,-44 32-16 16,-16 13 0-16,17 5 0 15,19 3-2-15,32 2-2 16,36-9-2-16,27-9-4 15,21-11 8-15,35-10-1 16,16-7-2-16,16-9 0 16,0-6-6-16,16 0-13 15,87-6-8-15,36 0 31 16,48-3 1-16,32-35-19 0,-9-13-11 16,1 6 22-1,-24-5 8-15,-36 16 7 0,-44 8-3 16,-59 12 12-16,-36 8 7 15,-12 4 1-15,-24 2-11 16,-72 0-2-16,-43 17 0 16,-12 14-9-16,0 3 1 15,12 5-3-15,32-8 1 16,39-2 0-16,29-9-1 16,19-7-2-16,20-9 0 15,0 1-5-15,0-5-3 16,0 0-42-16,32 0-69 0,-17 0-240 15,-3 0-400 1</inkml:trace>
  <inkml:trace contextRef="#ctx0" brushRef="#br0" timeOffset="56855.25">3896 13047 484 0,'0'0'114'0,"0"0"-93"0,0 0 77 16,0 0-13-1,0 0-28-15,0 0-32 0,-8 0-5 16,8 0 17-16,0 0 3 16,0 0 7-16,-12 0 5 15,-12 0 2-15,-12 0-26 16,-12 0-14-16,-7 0-12 15,7 0-1-15,0 0-1 16,29 5 1-16,-5-5 0 16,12 0-1-16,8 0 0 15,4 0 1-15,0 2-1 16,0-2 0-16,0 0-1 0,0 0 0 16,0 0-4-16,28 0-10 15,39 0-8-15,29 0 23 16,27 0 6-16,20 0 8 15,20 0-2-15,35 0-10 16,33-17 6-16,-5-2-4 16,5 2 3-16,-9-3 1 15,9 2 3-15,-16-3 3 16,3-2 0-16,-19 3 5 16,-5 0-4-16,-19 2 1 15,-20 1-1-15,8 3 3 16,-24 1-11-16,0-4 4 15,4 8-1-15,-15-3-1 0,11 2-2 16,-8-1 0-16,-8 5-3 16,-16-4 3-16,-11 8-4 15,-17-3 3-15,-7-1 4 16,-5 2 3-16,-7-1 1 16,7 5-5-16,-3-2-2 15,-8-1-4-15,-1 3-1 16,-3-4 2-16,-20 4 3 15,3 0 6-15,-35 0 1 16,0 0-3-16,0 0 3 16,0 0-2-16,0 0-2 15,0 0-8-15,0 0 3 16,0 0 2-16,0 0-3 0,0 0-1 16,0 0 0-1,0 0 0-15,0 0-3 0,0 0 0 16,-35 0-24-16,-45 0-121 15,21 0-130-15,-9-9-412 16</inkml:trace>
  <inkml:trace contextRef="#ctx0" brushRef="#br0" timeOffset="58938.4">4484 11180 197 0,'0'0'154'16,"0"0"-134"-16,0 0 11 0,0 0 56 16,0 0-3-16,0 0-12 15,0 0 8-15,79-41 27 16,-79 36-7-16,0 1-23 16,0 0-14-16,0-5-13 15,0 8-16-15,0-7-8 16,0 5-1-16,0-4-7 15,0 3-2-15,0-4-7 16,0 1-9-16,0 2-1 16,0 3 1-16,0-5 8 0,0-1 0 15,-12 8-5 1,0 0-3-16,0-2 0 0,1-1 0 16,-1-5 7-16,0 7 0 15,0 1-5-15,-8 0-2 16,4 0-1-16,-8 0-1 15,-8 0 2-15,-3 0-1 16,11 0 1-16,0 0 3 16,-8 0-2-16,-4 0 0 15,1 0 1-15,-13 9-2 16,12 0 1-16,-12 4-1 16,-7 1 0-16,7 1 0 15,12 2 1-15,1 0-1 16,-1 0 0-16,4 0 0 0,8-3 0 15,-8 0 1 1,5 9 1-16,-9 0-1 0,-8 5 0 16,-4 0 1-16,13-2 0 15,-9 2-1-15,8-5-1 16,0 1 1-16,13 3-1 16,-9-5 0-16,8 1 0 15,8-3 0-15,4 10 0 16,-8-2 0-16,8 10 1 15,0-3 1-15,1 7-1 16,-1-4 1-16,12 3 3 16,0 0-1-16,0 1-1 15,0-2-2-15,0-6 3 0,0 3 1 16,0-3-3-16,0-3-2 16,0 3 0-16,0 2 0 15,0-6 4-15,0 3 0 16,12-2-4-16,19-2 2 15,-15 0-2-15,8-1 3 16,8-5-1-16,-8 1 5 16,11-1-5-16,1 3-1 15,0 3 2-15,8-7-1 16,-9 1 0-16,1-3 2 16,12-6 2-16,-12-2-6 0,7 2 4 15,-7 1 0 1,0-1-2-16,0 3 0 0,-1-1 1 15,-3-5 0 1,4 0-3-16,-12-2 0 0,24 0-4 16,-1-1-3-16,9-3 7 15,3-5 2-15,1 0 8 16,8 0-7-16,-1 0 2 16,-7 0 4-16,-1-13 0 15,1-5-1-15,-4 2-6 16,-9-3 3-16,9-8 2 15,-8 3-4-15,-1-6-2 16,13-7 1-16,-4 2 1 16,-9 7-1-16,-23 4 1 0,12-3-1 15,-12 5 0 1,-4 0 11-16,-5-4 4 0,-3 1-3 16,12-5-1-16,-4-6-9 15,-8 0 0-15,0-7-2 16,0 5-1-16,-12-6 1 15,0 4-2-15,0-2 3 16,0-1 10-16,0 2-2 16,0 5-10-16,0-1 1 15,0-3 4-15,0-2 0 16,0 5 4-16,-32-8-2 16,-4-4-3-16,-3 6 0 15,-17 0-3-15,0 7 1 16,-15 0 5-16,-1 6 4 15,-11 3-6-15,-9 4-2 16,21 2-2-16,-9 2 1 0,33 5-1 16,15 0-2-16,16 11 2 15,8 0-2-15,8 3-2 16,-4 0-21-16,-8 0-49 16,4 6-156-16,-8 13-367 15</inkml:trace>
  <inkml:trace contextRef="#ctx0" brushRef="#br0" timeOffset="60742.71">16048 11347 521 0,'0'0'97'0,"0"0"-40"16,0 0 74-16,0 0-45 15,0 0-31-15,0 0-12 16,0 0 21-16,230-5 16 16,-119 3 5-16,28-11-31 15,8-1-16-15,8 0-18 0,-16-3-15 16,-11 4 0-16,-45 3-5 16,-47 9-1-16,-28-4-16 15,-8 5-7-15,-24 0-2 16,-87 23 0-16,-20 24 26 15,-9 4 9-15,9 4-4 16,28-9 0-16,35-10-4 16,29-8 1-16,19-12-1 15,20-3-1-15,0-7 0 16,0-1-1-16,0 1-10 16,0-5-1-16,12-1 8 15,24 0 0-15,7 0-31 16,17-21-60-16,23-18-58 0,9-12-83 15,15-9-20 1,-4-8 48-16,1-3-35 0</inkml:trace>
  <inkml:trace contextRef="#ctx0" brushRef="#br0" timeOffset="60918.73">17283 11116 207 0,'0'0'124'0,"0"0"39"16,0 0-21-16,0 0-33 16,0 0-12-16,0 0-38 15,104 55-1-15,-69 15 25 16,1 7-17-16,12 5 3 15,8 1-13-15,-17-9-26 16,-3 4-15-16,-28-12-10 16,-8-6-5-16,0-7-10 0,0-12-63 15,-36-7-94 1,12-34-192-16,5 0-315 0</inkml:trace>
  <inkml:trace contextRef="#ctx0" brushRef="#br0" timeOffset="61641.33">19894 11239 510 0,'0'0'334'16,"0"0"-299"-16,0 0 95 16,0 0-23-16,0 0-26 15,0 0-14-15,12-113-19 16,-12 103-3-16,0-8 3 15,-12 3-8-15,-20 6-16 16,-3-4-3-16,-13 4-5 16,-20 9-3-16,-3 0-2 15,-21 0-4-15,-15 23-7 0,16 27 2 16,-5 5-2 0,25 13 2-16,11 4 2 0,17 1-1 15,31-5-1 1,12-8 0-16,0-7-2 0,35-11-1 15,25-13-6-15,19-15-4 16,-7-10 11-16,-4-4 0 16,-9 0 0-16,-11-4 0 15,-12-30 0-15,-5-6 9 16,-7-19-4-16,0-4-5 16,-12-7-2-16,-12-3-6 15,12 12 2-15,-12 1 0 16,0 7 5-16,0 5 1 15,0 5 0-15,0 11 7 0,0 2 10 16,0 12-3 0,0 4-5-16,0 3 4 0,0 7-7 15,0 4 0-15,0 0-5 16,0 17-1-16,0 43-6 16,0 29-5-16,0 15 9 15,0 7 2-15,0-6 9 16,32-3 4-16,7-14-4 15,5-9-4-15,4-11-4 16,11-16-1-16,-3-13-6 16,4-18-10-16,-1-19-55 15,-47-2-132-15,-4 0-302 16</inkml:trace>
  <inkml:trace contextRef="#ctx0" brushRef="#br0" timeOffset="63179.81">10194 10658 67 0,'0'0'353'15,"0"0"-257"-15,0 0 28 16,0 0 7-16,0 0 9 16,0 0-52-16,0 0-1 15,36-94-18-15,-36 91-5 16,0 3-10-16,0 0-7 16,0 0-13-16,0 0-7 0,0 0 5 15,0 0-32 1,0 17-7-16,0 20-6 0,0-1 13 15,0 1 0-15,20-14 1 16,-8 1 1-16,4-6-2 16,3-9-5-16,-7-4 5 15,0-3 5-15,-8-2-1 16,-4 0-1-16,8 0 1 16,8 0 12-16,28 0 16 15,27-38 4-15,21-16 0 16,47-16 7-16,4-14-23 15,4-6-5-15,-16 5-8 16,-16 8 1-16,-31 24-1 16,-13 12-5-16,-15 11-1 15,-20 12-1-15,-1 4-1 0,9 3-13 16,4 11-35-16,19 0-99 16,-51 0-114-16,4 0-316 15</inkml:trace>
  <inkml:trace contextRef="#ctx0" brushRef="#br0" timeOffset="64564.14">21110 11209 312 0,'0'0'170'0,"0"0"-105"15,0 0 52-15,0 0 13 0,0 0-4 16,0 0-48 0,36-50-11-16,-36 45 1 0,0-6-2 15,8-2-2-15,-8 0-8 16,0-1-8-16,0-6-15 16,0 3 1-16,0-5-6 15,0 1-11-15,0-1-6 16,-32-4 4-16,4 4-4 15,-15 2-6-15,-1 6 2 16,-8 7-4-16,-15 7-3 16,-17 0 0-16,-19 15-2 0,0 36 0 15,-5 9 1 1,25 5 1-16,27-3-2 0,20-1-2 16,36-8 3-1,0-2-1-15,0 2-4 0,0-7 3 16,36-9 0-16,8-6 1 15,-4-11 1-15,-5-9 1 16,-3-4-3-16,0-7-3 16,4 0 4-16,11 0-5 15,1-31 7-15,12-22 9 16,-1-15 4-16,-11-5-8 16,-4 2-2-16,-9 9 4 15,-11 19-2-15,-4 17-1 16,-8 16 8-16,-8 7 1 0,4 3-4 15,4 0-8-15,12 25-1 16,12 32-11-16,31 19 0 16,-3 8 11-16,3 3 2 15,1 0 0-15,-9-3 2 16,-3-6-4-16,-16-15-1 16,-8-12-34-16,-21-24-80 15,-11-27-112-15,0 0-565 16</inkml:trace>
  <inkml:trace contextRef="#ctx0" brushRef="#br0" timeOffset="65278.16">19036 12348 617 0,'0'0'119'0,"0"0"-44"16,0 0 106-16,0 0-59 16,0 0-59-16,0 0-11 15,0 0 36-15,242-38 3 16,-146 16-14-16,27-5-26 16,20-2-14-16,20 2-14 0,35-1-10 15,25 1-3 1,19 3-6-16,-7 2-3 0,-17 5 0 15,-39 5-1 1,-40 5-30-16,-43 7-37 0,-65 0-69 16,-31 0-64-1,-43 0-307-15</inkml:trace>
  <inkml:trace contextRef="#ctx0" brushRef="#br0" timeOffset="65457.21">19556 12481 443 0,'0'0'593'0,"0"0"-554"0,410-79 52 15,-152 37-4-15,8 1-56 16,-7 5-12-16,-37 14-13 16,-59 0-5-16,-40 10-1 15,-63 5-97-15,-60 7-113 16,-20 0-426-16</inkml:trace>
  <inkml:trace contextRef="#ctx0" brushRef="#br0" timeOffset="66567.98">8561 15344 566 0,'0'0'245'16,"0"0"-187"-16,0 0 89 15,0 0-32-15,0 0-50 16,0 0-24-16,0 0 7 16,0-51 13-16,0 51 5 15,0 0-1-15,0 0-10 16,0 0-20-16,0 0-17 15,0 20-18-15,0 28 0 0,4 12-9 16,28 5 9-16,3 3 5 16,1-16-2-16,-4-7 0 15,-4-19-3 1,-8-9 3-16,-8-15-1 0,-1-2-1 16,13 0 3-16,24-30 2 15,24-36 7-15,39-28 15 16,20-21-12-16,44-14-6 15,12-15-7-15,7 7-3 16,5 4 7-16,0 17 10 0,-21 22 9 16,-7 23-4-1,-32 28-21-15,-39 18-1 0,-13 8 0 16,-3 11-4-16,-13 6-19 16,21 0-51-16,-88 0-97 15,-4 0-387-15</inkml:trace>
  <inkml:trace contextRef="#ctx0" brushRef="#br0" timeOffset="70393.89">7067 10478 375 0,'0'0'98'16,"0"0"-43"-16,0 0 57 0,0 0-35 15,0 0-7 1,0 0 6-16,0 0-14 0,12-11-11 16,-12 11-6-1,0 0-8-15,0-2 7 0,0 2 3 16,0-2-7-16,0 2-4 15,0 0-5-15,0 0-6 16,0 0-8-16,0 0-5 16,0 0 11-16,0 0-6 15,0 0-8-15,0 0-4 16,-12 0-4-16,-8 0 0 16,-4 0 1-16,0 0-2 15,-8 0-1-15,-7 0 1 16,-9 9-2-16,-8 10 1 0,-3-6 1 15,23 6 1-15,-8-4 0 16,8 2-1-16,5 3-1 16,-5 12 0-16,0 7 1 15,0 4 0-15,1 8 1 16,3 2-1-16,-4 4 0 16,12-5 1-16,0 1-1 15,1-4 0-15,11-1 0 16,-12-5 0-16,12 1 1 15,12-3 1-15,-12-2 2 16,12 1 3-16,0 0 2 16,0 1-2-16,0 0 1 15,0-1 0-15,0 2-6 0,0 1 2 16,0-1-2-16,0 9 0 16,0-5 0-1,0-1-1-15,0 6 0 0,24 0 1 16,-12 4-1-16,12 1 0 15,-1-2-1-15,-3 0-1 16,4-3 1-16,-8-4 1 16,16-1-1-16,-8-6-2 15,-1-6 2-15,13-2 2 16,0-4-1-16,-4-3-1 16,4 1-2-16,-1-6 1 0,1-4 1 15,0-3 2 1,0-3 0-16,-5-1 1 0,5-4-1 15,20-2 0-15,-20 2-1 16,11-5 5-16,-11 0 3 16,0 0 2-16,0 0 4 15,7 0-3-15,-7 0-7 16,12 0 0-16,7 0-2 16,-3 0 1-16,4 0-1 15,-1 0-2-15,-15-10 0 16,4 1 0-16,3-4 0 15,1-4 1-15,0-2 7 16,-5-5 3-16,5-5-4 16,-4-1 1-16,-4-1 0 0,3-3-4 15,-7-2-1 1,12 2-1-16,-12 3-1 0,-5 2-1 16,-7-1 1-16,12 7 1 15,-12-6 2-15,0 2 1 16,-5-5-1-16,-3 10-1 15,4-1 0-15,-4-5-4 16,4 0 4-16,-8 1-2 16,0-9 3-16,-12 2-1 15,12-4 0-15,-12-1 1 16,0-3-1-16,0 2-1 16,0 6 0-16,0-3-2 15,0 11 1-15,0-3 2 16,0-2 0-16,-12-6 2 15,-12 1 0-15,12-10 2 16,-12 4-3-16,-8-1-2 0,9-5-1 16,-1 0 8-16,-12 2-5 15,12 4-3-15,-12 7 1 16,1 1-2-16,-9 4 2 16,-4 1 4-16,5 6-3 15,-5 1-1-15,0 2 2 16,-11 3-1-16,23-1 1 15,-20 4-4-15,-3-7-1 16,-1 1 1-16,-12-3 0 16,-7-1 1-16,11 2-2 0,-3 2 1 15,11 6-1 1,1-3-1-16,-9 8 1 0,8 4-1 16,-7-3 0-16,7 8-2 15,-7 0 2-15,15 0-1 16,8 0 2-16,9 0-2 15,15 0-1-15,8 0-2 16,12 27-19-16,0 23-50 16,0 15-62-16,0-32-130 15,0 5-480-15</inkml:trace>
  <inkml:trace contextRef="#ctx0" brushRef="#br0" timeOffset="71992.78">21666 12017 184 0,'0'0'461'0,"0"0"-360"15,0 0 32 1,0 0 14-16,0 0-48 0,0 0-29 15,0 0-28-15,-59-17-25 16,59 17-2-16,0 0 3 16,0 0-6-16,0 0 1 15,0 0-5-15,0 2-8 16,0 23-6-16,0 10 5 16,0 2 1-16,0-1 1 0,0-7-1 15,-20-7 0-15,8-3 0 16,-12-6-1-16,0-4-15 15,-7-4-22-15,15-5-40 16,8 0-73-16,8 0-187 16</inkml:trace>
  <inkml:trace contextRef="#ctx0" brushRef="#br0" timeOffset="72885.11">21972 10800 274 0,'0'0'265'16,"0"0"-247"-16,0 0 96 15,-59-162 60-15,47 131-53 16,0 7-24-16,0 2 6 16,4 5-11-16,8 5-12 15,0-2-18-15,0 9-6 16,0 2-13-16,0-1-14 15,0 4-11-15,0 0-8 16,0 0-10-16,0 0 0 16,0 38-6-16,0 23-3 0,24 18 9 15,8 19 0-15,11 2 1 16,-3 10 1-16,4-16-2 16,-8-9 2-16,-12-15-2 15,-1-12-1-15,-11-7-1 16,-12-18-5-16,0-6-12 15,0-8 1-15,0-10 4 16,0-5 4-16,0 0 10 16,0-4 0-16,0 0 2 15,0 0 0-15,0 0 2 16,0-36 1-16,20-22-5 16,20-3-2-16,16-4-7 15,3 10 6-15,-3 10 3 16,3 14-3-16,-11 11 3 0,0 6-3 15,7 8-3-15,5 6 2 16,12 0-2-16,-5 0 6 16,5 0 3-16,-25 17-3 15,-11 9-1-15,-24 10-3 16,-12 7-2-16,0 11-9 16,-36 6 15-16,-47 4 9 15,-1-4 0-15,-7-9-5 16,11-3 0-16,9-14-2 15,11-8 0-15,17-10 1 16,15-7-3-16,-4-9 0 16,16 0-53-16,16 0-186 15,0-14-467-15</inkml:trace>
  <inkml:trace contextRef="#ctx0" brushRef="#br0" timeOffset="76292.16">13504 12280 394 0,'0'0'94'0,"0"0"-61"15,0 0 87-15,0 0-14 0,0 0-19 16,0 0-11 0,0 0-3-16,-186-14-1 0,178 14-2 15,4 0-5 1,-8 0-10-16,-8 0-10 0,-4 0-16 16,-12 0-15-16,16 0-10 15,4 0-3-15,8 0 0 16,8 0 1-16,0 0 0 15,0-5 1-15,20-4 8 16,52-6 0-16,31-7-11 16,16-1 0-16,-15 8 16 15,3 5-16-15,-27 2-2 0,-21 5 2 16,-23 2 3 0,-28 1-3-16,-8 0-1 0,0 0-1 15,0 0-3-15,0 0-7 16,-56 1 12-16,-27 20 9 15,-13-3-6-15,-15-3-3 16,16-1 0-16,11-9-1 16,29-2-2-16,19-3 3 15,24 0 0-15,12 0 3 16,0 0-1-16,0 0 3 16,0 0 2-16,56 0 0 15,15-8-2-15,9-6-5 16,3 5 10-16,-11 3-5 15,-1 3 2-15,-15 3 3 16,3 0-1-16,-15 0-9 16,-4 0-4-16,4 0-4 15,27 13-31-15,9 0-38 0,3-11-38 16,-51-2-206 0,-4 0-285-16</inkml:trace>
  <inkml:trace contextRef="#ctx0" brushRef="#br0" timeOffset="77776.17">23069 10481 233 0,'0'0'343'16,"0"0"-260"-16,0 0 85 15,0 0-26-15,0 0-47 16,0 0-21-16,0 0-11 15,0-159-7-15,0 154 1 16,0 5-14-16,0 0-13 16,0 0-5-16,0 0-9 0,0 0-16 15,0 27-3 1,0 28-9-16,0 11 12 0,8 13 3 16,40 3-1-16,-12 14-1 15,19 2 3-15,-15-3-4 16,-4-6 0-16,-12-18 1 15,-16-12-1-15,3-17 0 16,-11-11-2-16,0-16 1 16,0-9-4-16,0-6-5 15,0 0 10-15,0 0 2 0,0-9 7 16,0-33 2 0,24-10-8-16,8-8 0 0,8-4 0 15,-4 4-2-15,7 14 0 16,13 2 2-16,-8 13-2 15,11 4-1 1,1 10-3-16,7 8 0 0,5 2 2 16,11 7 0-16,-3 0 1 15,-9 0 0-15,-11 0-4 16,-24 19 0-16,-16 15 2 16,-20 14 2-16,0 10-12 15,-32 6 12-15,-52-4 14 16,-7-5 6-16,-4-4-8 15,15-12-1-15,5-1-4 16,-5-14-6-16,21-1 0 0,-1 0-1 16,-8-9-2-1,1-1-78-15,55-13-123 0,0 0-304 16</inkml:trace>
  <inkml:trace contextRef="#ctx0" brushRef="#br0" timeOffset="81814.78">4516 10904 295 0,'0'0'144'15,"0"0"-93"-15,0 0 78 16,0 0-10-16,0 0-37 16,0 0-13-16,0 0-25 15,11-23-18-15,-11 23-6 16,0 0-13-16,0 0-5 15,0 0 1-15,0 0 5 0,0 0-1 16,0 0 7 0,0 0-3-16,0 0 6 0,-11 0-1 15,-13 0-4-15,-8 0-1 16,4 0 4-16,-28 0-2 16,9 0 0-16,-1 0 2 15,-19 6-11-15,7 9-1 16,0 2-1-16,13-3-1 15,3 6 0-15,8 2-1 16,4 9 4-16,-7 7 2 16,-17 12 4-16,8 10 4 15,-7 8 7-15,-17 14-3 16,1 12-8-16,-9 5 0 0,9 12-6 16,3 8 1-16,8-13-5 15,25-5 2 1,3-13-1-16,28-15-1 0,4-9 0 15,0-5 1-15,0-2 4 16,36-1-1-16,47-6 2 16,-3 1-2-16,23 0 0 15,-20 0 6-15,21 2-6 16,-9-2 0-16,8-9-1 16,-7-11-3-16,-1-7-6 15,-3-11 3-15,-1-9 2 16,0-4 2-16,-3 0 1 15,23-4 10-15,-16-26-7 16,9 1 12-16,-9-2-15 0,-15-1 2 16,-9-2 1-16,-3-5 2 15,-5 4-7-15,5-7 0 16,-21 6 2-16,1-5-1 16,-12 5 2-16,-4 2 6 15,-8-3-9-15,7 11 9 16,-15-11 5-16,-8 3 1 15,-8-2 8-15,0-5-3 16,0 0-14-16,0-2-1 16,0-8 1-16,0-7 1 15,0-15-6-15,0-1 3 16,-44-6 5-16,9 4-2 0,-13 16 2 16,0 4 4-1,-7 11 2-15,7 5-6 0,12 6 10 16,0 11-6-1,-7 6-10-15,19 3 5 0,-12 8-5 16,0-1-2-16,-11 7-1 16,-21 0 0-16,1 0-5 15,-17 0-1-15,1 0-16 16,3 13-19-16,9 9-25 16,23 4-52-16,4-5-40 15,44-11-44-15,0-7-258 16</inkml:trace>
  <inkml:trace contextRef="#ctx0" brushRef="#br0" timeOffset="83292.89">19930 13066 266 0,'0'0'94'0,"0"0"-26"16,0 0 101-16,0 0-18 15,0 0-26-15,0 0-39 0,0 0 7 16,-8 0-2-16,8-2-21 15,0-15-24-15,0 2 2 16,0-4-5-16,0 2-11 16,-16 2-8-16,-8 6-11 15,0 1-8-15,-7 7 3 16,-5 1-6-16,-24 0 4 16,-19 0-1-16,-5 21 1 15,-11 19 12-15,-4 19 4 16,23 9-8-16,9 12-6 15,23-1-3-15,40 1-1 16,4-7-3-16,0-16-1 0,16-6-1 16,39-17-4-1,13-5-1-15,-8-15 5 0,-13-6-2 16,13-5 3 0,-12-3-4-16,-1 0-1 0,-3-11-7 15,12-25-3-15,-9-15 3 16,1-17 1-16,-12-3 6 15,-1-7 4-15,-15 13 1 16,-16 7 6-16,4 11 10 16,-8 11 12-16,4 12 1 15,4 7-14-15,-8 12-5 16,0 5 3-16,0 0-3 16,0 0-4-16,4 0-6 15,4 0 0-15,-8 0-1 16,0 3-4-16,0 36-3 0,0 16 5 15,0 9 3-15,16 10 0 16,16 3 0-16,-8-4-1 16,11-2-1-16,-3-22 1 15,-4-9-5-15,-8-16-37 16,-16-8-31-16,-4-16-63 16,0 0-285-16</inkml:trace>
  <inkml:trace contextRef="#ctx0" brushRef="#br0" timeOffset="85070.3">12841 12411 453 0,'0'0'56'0,"0"0"4"0,0 0 66 16,0 0-5-1,0 0-22-15,0 0-18 0,0 0 7 16,-36 0-10-1,36 0-11-15,0 0-7 0,0 0 7 16,0 0-25-16,16 0-10 16,51 0-12-16,29-17-20 15,27-5 0-15,20 3 9 16,-4 0-5-16,0-1-1 16,-20 8-1-16,-27 2-1 15,-21 1 0-15,-27 6-1 16,-28 3 0-16,-16 0 1 15,0 0-1-15,0 0 0 16,0 0-5-16,-52 0 5 0,-39 12 2 16,-36 10-2-1,-4-2-3-15,-9-3-10 0,5-8-4 16,24-4-2-16,32-5 19 16,23 0 1-16,44 0 1 15,12 0-1-15,0 0 5 16,60 0 4-16,51 0-10 15,20-5 3-15,32-4-3 16,-12 1 3-16,-12 3-1 16,-32 1 1-16,-23 4 1 15,-29 0 0-15,-23 0-4 16,-20 0-1-16,-12 0-2 16,0 0-12-16,12 0-40 0,0 0-53 15,-12 4-98-15,0-2-136 16</inkml:trace>
  <inkml:trace contextRef="#ctx0" brushRef="#br0" timeOffset="86349.19">20387 12936 16 0,'0'0'634'16,"0"0"-566"-16,0 0 35 15,0 0 78-15,0 0-60 16,0 0-35-16,0 0-12 0,0-170 2 15,0 170 5-15,0 0-19 16,0 0-27-16,0 0-16 16,0 0-11-16,0 0-8 15,8 34-7-15,8 19-2 16,20 15 9-16,-5 12 3 16,5 2-3-16,8 6 2 15,-4-6 0-15,3-3-2 16,-7-9-2-16,12-17 0 15,-24-15-3-15,-13-11-5 0,-11-15 5 16,0-9 0 0,0-1-5-16,0-2-1 0,8 0 2 15,-8 0 2-15,0 0 5 16,0-22 0-16,0-18-2 16,4-9-1-16,8-4 5 15,0-7 1-15,12 4 1 16,8 1 0-16,-8 11 7 15,11 6-1-15,-3 13 6 16,-16 8 5-16,4 5-5 16,-8 7-9-16,-12 5-1 15,4 0 6-15,4 0-3 16,-8 0-3-16,0 0-4 16,0 0 0-16,4 0-4 15,4 3-1-15,4 25 0 16,0 14 4-16,-12 1 1 0,12 5 0 15,-12 6-1-15,0-6 2 16,0-5-2-16,0-1 0 16,0-8 0-16,-36-8 0 15,16-5-4-15,-8 0-2 16,4-9 2-16,-8 5-1 16,-3-3-1-16,-1 0-16 15,0 1-16-15,4-4-36 16,9 4-57-16,7-10-48 15,16-5-133-15,0 0-166 16</inkml:trace>
  <inkml:trace contextRef="#ctx0" brushRef="#br0" timeOffset="86648.38">21845 13446 872 0,'0'0'200'0,"0"0"-199"16,0 0 98-16,0 0-39 16,0 0-17-16,0 0 12 15,36 213-9-15,-96-151 1 0,-11-4-24 16,3-7-12-16,-7-11-7 15,-13-10 0-15,13-8-4 16,-5-10 0-16,1-9-21 16,7-3-91-16,49 0-155 15,11 0-789-15</inkml:trace>
  <inkml:trace contextRef="#ctx0" brushRef="#br0" timeOffset="88168.4">6113 12633 607 0,'0'0'105'0,"0"0"-65"15,0 0 121-15,0 0-65 16,0 0-46-16,0 0-21 16,0 0 5-16,-139 13-2 15,139-13-8-15,0 0-8 16,0 1-3-16,60-1 3 0,67 0-1 16,48 0 8-16,55 0 42 15,28-23-17-15,36-5-38 16,-15 5-8-1,-13 1 0-15,-44 5-2 0,-71 5 3 16,-59 4-3-16,-53 7-4 16,-31 1-4-16,-8 0 2 15,0 0-5-15,-43 0-14 16,-65 0 24-16,-43 11-6 16,-35 16-13-16,-25-3 8 15,4 1 12-15,-3-1 1 16,31-7-1-16,28 0 1 15,36-8 0-15,47-1 0 16,40-6-1-16,28-2 3 0,0 0-3 16,40 0 0-16,75 0-28 15,36 0-9-15,24-17 37 16,0-2 6-16,-12 7-5 16,-20-1 1-16,-28 4 1 15,-43 6 0-15,-29-1-3 16,-31 4-1-16,-12 0 1 15,0 0-5-15,0 0-15 16,-47 0-4-16,-37 9 19 16,-27 15-3-16,-20-6-10 15,-8-2 15-15,12-6 3 16,11-3 2-16,33-5-2 16,35-2 4-16,36 0 5 0,12 0 5 15,24 0 25 1,60 0-16-16,39-9-18 0,8-10 21 15,20 2 4-15,12 5-17 16,-8-1-1-16,-8 6 6 16,-28 7-18-16,8 0-9 15,-12 0-53-15,-7 0-51 16,-96 0-243-16,19 0-410 16</inkml:trace>
  <inkml:trace contextRef="#ctx0" brushRef="#br0" timeOffset="89433.95">22298 12800 920 0,'0'0'114'16,"0"0"-35"-16,0 0 45 15,0 0-56-15,0 0-20 0,0 0-22 16,44-136-6 0,-44 119 9-16,0 7 2 0,0-3-2 15,0-2 3 1,0 10 3-16,0 1-11 0,0 4-1 16,0 0-5-16,0 0-11 15,0 0-7-15,0 0-3 16,0 24-6-16,0 29-3 15,0 12 12-15,0 23 1 16,4-6 0-16,4 2-1 16,4-2 0-16,-8-9 0 15,-4-6 1-15,0-14-1 16,0-14-1-16,0-17-3 16,0-5-3-16,0-17 1 0,0 0 2 15,0 0 4 1,0 0 0-16,0-36 5 0,44-18 1 15,3-6-6-15,9-1-2 16,3 6 2-16,1 7 5 16,8 6 0-16,3 8-2 15,21 5 6-15,3 7-9 16,0 9-2-16,-3 13-2 16,-9 0 4-16,-3 0-1 15,-21 4 2-15,-11 20-2 16,-12 16 0-16,-24 0-3 15,-12 9 0-15,0-1 2 16,-40-5 2-16,-40-6 2 0,-3-6 2 16,-8-7-1-1,-13-2-2-15,-11-8-1 0,4 4-1 16,-12-9-25-16,3-9-83 16,77 0-159-16,7 0-364 15</inkml:trace>
  <inkml:trace contextRef="#ctx0" brushRef="#br0" timeOffset="92247.18">10790 12500 142 0,'0'0'213'0,"0"0"-174"16,0 0-17-16,0 0 40 15,0 0-18-15,0 0-7 16,0 0-11-16,-71-15-13 16,47 15-2-16,4 0 14 15,4 0 11-15,-4 0 5 16,8 0-2-16,0 0 1 16,8 0 8-16,-4 0-17 15,-4 0-7-15,1 0 6 16,-1 0-7-16,12 0-2 15,-12 0 9-15,12 0 11 0,0 0 5 16,0 0-1 0,0 0-3-16,0 0-5 0,0 0 1 15,0-4-7-15,0-10-7 16,47 0 3-16,21-7-26 16,15 0 3-16,-3 1 12 15,-9 5-10-15,1 2 11 16,-16 1-3-16,-9-5-5 15,1 8-4-15,-12-2-4 16,-12 9-1-16,-13 0-1 16,-3-2 0-16,-8 4 0 15,0 0-5-15,0 0-3 0,0 0-5 16,-35 0-4 0,-45 19 1-16,-11 7 17 0,-16-1 3 15,23-2-2-15,-7-6 2 16,19-1-2-16,-7-3 0 15,19 1 0-15,-8-2 0 16,9-2-1-16,27-6 0 16,20-4-1-16,12 0-3 15,0 0-5-15,0 0-10 16,12 0-13-16,64 0-18 16,23 0 48-16,24 0 2 15,8 0 17-15,20-14-17 16,0 2 4-16,4-5-4 15,-32 5 0-15,-39 3 1 16,-36 1-1-16,-37 6 1 0,-11 2 0 16,0 0-1-16,-15 0 0 15,-65 0 19-15,-35 0-18 16,-12 21-1-16,-24 6 0 16,0-5-1-16,8-3 1 15,4-1 0-15,35-5 1 16,9-8-1-16,23 0 3 15,37-5 2-15,23 0 11 16,12 0 8-16,0 0 2 16,0 0-9-16,51 0-10 15,41-5-6-15,11-9 3 16,4-1 5-16,-3 12 2 16,-9-5-2-16,-35 8 4 0,-17 0 5 15,-31 0-8-15,0 0-10 16,-12 0 0-16,0 0-11 15,0 0-40-15,0 4-52 16,0 14-36-16,0-12-52 16,-12-3-244-16</inkml:trace>
  <inkml:trace contextRef="#ctx0" brushRef="#br0" timeOffset="93739.66">24150 12749 378 0,'0'0'39'0,"0"0"30"16,0 0 76-16,0 0-13 16,0 0-6-16,0 0-41 15,0 0-8-15,60-24-2 16,-48 19-16-16,0 0-11 0,-1-3 1 15,1-1-4-15,-4-3-3 16,-4 1-7-16,4-4-12 16,-8 2-8-16,0 4 4 15,0 0 1-15,0-2 1 16,0 2-4-16,0-4-3 16,-8 4-6-16,-39 4-3 15,-1 5 3-15,-24 0-6 16,-19 0-2-16,-24 27 0 0,0 28 3 15,7 10-1-15,17 8 3 16,31 1-1-16,36-8-2 16,24-7-1-16,0-13-1 15,12-10-1-15,56-12-5 16,7-5 1-16,5-11 5 16,3-8 2-16,-3 0 3 15,-13 0-5-15,-7-37 0 16,-12-8 0-16,-1-14-1 15,-15-1-4-15,-4 0-2 16,-4 9 7-16,-4 14 0 16,-8 9 6-16,-1 11 6 15,13 12-1-15,-12 5-8 0,12 0-3 16,0 0 0 0,0 34-8-16,19 19 7 0,-19 15-3 15,12 1-3 1,-12-4 4-16,-16-1-1 0,-8-6-49 15,0-15-87-15,-44-38-86 16,-23-5-435-16</inkml:trace>
  <inkml:trace contextRef="#ctx0" brushRef="#br0" timeOffset="95224.2">18742 11072 206 0,'0'0'333'0,"0"0"-301"16,0 0 4-16,0 0 62 15,0 0 36-15,0 0-57 16,0 0-32-16,103-100 2 16,-103 98 6-16,0 2-7 0,0 0-2 15,0 0 0-15,0 0-10 16,0 0-18-16,0 0-12 16,-12 0 17-16,-24 5-12 15,-19 21-1-15,-1-1-1 16,-3 4 1-16,-13 4 3 15,12 5-1-15,-11 12-3 16,-5 2-7-16,13 11 1 16,-5 5 0-16,21 2 0 15,15 3-1-15,28-7 0 16,4-4 0-16,0-4-1 16,12-5-3-16,23-5 4 15,13-7 1-15,-12-6 2 16,-16-6 4-16,-8-7-4 15,-12 2 0-15,0-1-3 0,0 8 0 16,-36 9 3 0,-20-1 1-16,9 1-3 0,3-3 0 15,16-1 0 1,4-4-1-16,12-4-1 0,12 1 1 16,0-2-4-16,0 2 0 15,24 0-5-15,24 0 2 16,11 5-8-16,1 5 4 15,0 4 11-15,-5 10 0 16,-19 13 0-16,-4 12-2 16,-8 13 1-16,-8 15 1 15,-4 8 5-15,7 7 2 16,9 2-5-16,4-12-1 0,24-10-1 16,3-18-1-16,1-23-2 15,23-16 0-15,9-23-18 16,-1-8-35-16,4-13-13 15,-63 0-45-15,-16 0-264 16</inkml:trace>
  <inkml:trace contextRef="#ctx0" brushRef="#br0" timeOffset="96140.54">24349 10331 13 0,'0'0'524'16,"0"0"-409"-16,0 0 26 16,0 0 24-16,0 0-44 0,0 0-31 15,-44-101-25-15,28 99-14 16,-4 2-20-16,-4 0-10 16,13 0-5-16,-1 0-4 15,12 0-4-15,0 21 1 16,0 20-3-16,12 9-1 15,67 22 10-15,4 17 3 16,1 17-11-16,7 18-3 16,-23 6 1-16,-16 6 1 15,-21-7-6-15,-27-5-1 16,-4-5 1-16,0-8 0 0,-47-12 0 16,-37-2 0-16,17-17-2 15,-5-7 4-15,12-8-2 16,5-8 1-16,15-1-2 15,16-1 1-15,16-4-1 16,8 5-2-16,0 4-8 16,48 3-16-16,20 8 2 15,-9-2 16-15,-3 3 9 16,-16-3 0-16,-9-4-1 16,-19 3-4-16,-12-3 4 15,0-2-2-15,0 2 1 16,0-9 1-16,-36 2 1 15,-19-5-2-15,-5 1-4 16,-11-3-15-16,-9-4-26 0,-23-8-40 16,63-37-150-1,-7-2-385-15</inkml:trace>
  <inkml:trace contextRef="#ctx0" brushRef="#br0" timeOffset="103315.65">12972 4827 237 0,'0'0'99'0,"0"0"-17"15,0 0 7-15,0 0-23 0,0 0-3 16,0 0-4 0,0 0-8-16,0 0-9 0,0 0-2 15,-24 0 0-15,24 0-11 16,0 0-16-16,-4 0-9 15,4 0-3-15,-8 0-1 16,4 0 0-16,-4 0-3 16,4 0 3-16,-8 0 0 15,-8 0 4-15,20 2 3 16,-12-1 3-16,12-1-3 16,0 0 0-16,0 0 7 15,0 0 2-15,0 0-2 16,0 0 0-16,0 0-6 15,0 8-1-15,0-2-7 0,0 3-2 16,0 10-3 0,68 3-2-16,39 1 7 0,80 3 14 15,71-7 25-15,64-4-3 16,40-6-16-16,-1-1-11 16,-31-8-6-16,-40 0 3 15,-43 0-1-15,-53 0-1 16,-43 0 9-16,-67 0-7 15,-48 0 2-15,-36 0-6 16,0 0 1-16,0 0 2 16,0-3-3-16,0 3 2 0,0 0 2 15,0 0-6 1,0 0-1-16,-36 0-1 0,-91 3 0 16,-48 18 1-1,-60-2-1-15,-67 1 0 0,-11-6-13 16,-25 3-3-16,8 0 5 15,28-3 0-15,56 3 3 16,63-4 1-16,87-3 8 16,49-1 1-16,39-4 1 15,8-5 0-15,12 0-1 16,79 0-3-16,72 0-6 16,24 0 9-16,43 0 14 15,9-5-5-15,3-3-1 16,0-1 6-16,5 2-1 15,-25 2-5-15,-11 2 6 16,-24-3-4-16,-48 6-4 0,-20-3 2 16,-51 3-3-16,-45 0-3 15,-23 0-1-15,0 0-1 16,0 0-6-16,-35 3-49 16,-45 26-140-16,29-20-73 15,-29-4-107-15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20:0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14792 8811 284 0,'0'0'75'0,"0"0"-61"16,0 0 53-16,0 0 12 0,0 0-9 15,0 0-17-15,0 0-6 16,-28-20 8-16,28 19 5 16,-8-2 6-16,-8-2-10 15,4 2-21-15,-8-3-11 16,-3 2-5-16,-1-1-3 16,0 1-5-16,12 2-2 15,-12-3 2-15,4 3 2 16,4 2 4-16,8 0 7 0,-4-3 4 15,12 3-13-15,0 0-5 16,0 0-2-16,0 0 4 16,0 0-4-16,0 0-1 15,0 0 5-15,0-3 3 16,0-1-11-16,12-1-4 16,48-3-10-16,39 6-1 15,32-7 11-15,32 1 15 16,0 1-7-16,12 2 0 15,0-2-2-15,12 5-5 16,-12-9-1-16,-32 2 3 16,-20-2-3-16,-40 0 0 15,-27 2 0-15,-20 2 3 16,-20 2-1-16,-4-3 0 16,-5 6 10-16,-7-1 3 15,0 3 14-15,4-4 5 0,8 2-12 16,0-1-11-16,8-2-9 15,-8 2 1-15,0 1-3 16,-12-5 0-16,12 4 0 16,-12 3 1-16,0 0 0 15,0 0-1-15,0 0 0 16,0 0-7-16,0 0-6 16,0 0-31-16,0 3-88 15,8 4-226-15</inkml:trace>
  <inkml:trace contextRef="#ctx0" brushRef="#br0" timeOffset="1242.77">17494 8676 397 0,'0'0'80'16,"0"0"-35"-16,0 0 62 16,0 0-3-16,0 0-11 15,0 0-20-15,0 0-12 16,-12-46-3-16,12 43-22 0,0 3 2 15,0-2-3-15,12-3-15 16,44 0-16-16,19-4 0 16,36-4 14-16,32 0-2 15,28-2-12-15,32 5-3 16,16-2 1-16,-5 2-1 16,5 0 0-16,-33-3 2 15,-11 4-1-15,-44 5-1 16,-39 0 7-16,-33 4 5 15,-35 0 7-15,-12 0 2 0,-12 0 3 16,0 0 4-16,0 0-7 16,0 0-9-16,0 0-11 15,0 0-2-15,0 8-33 16,8 12-94-16,4-12-148 16,-12-2-169-16</inkml:trace>
  <inkml:trace contextRef="#ctx0" brushRef="#br0" timeOffset="3088.92">20164 8779 347 0,'0'0'132'0,"0"0"-78"15,0 0 58-15,0 0-1 16,0 0-5-16,0 0-41 16,0 0-13-16,-79-26 2 0,79 26 2 15,0 0-8-15,0-2-14 16,0 2-8-16,0-6-11 15,24 2-5-15,51-6-7 16,44 1 1-16,68-4 19 16,44 1-12-16,15 3-7 15,0-2-4-15,-3 2 0 16,-21-1-4-16,-19-4-2 16,-8 4 6-16,-32 3-3 0,-44 0 3 15,-48 7-1 1,-39-3 0-16,-32 3 0 0,0 0-5 15,0-2 1 1,0 2 4-16,12 0 1 0,12 0-1 16,20 19-88-16,-32-7-85 15,-8-1-344-15</inkml:trace>
  <inkml:trace contextRef="#ctx0" brushRef="#br0" timeOffset="5267.06">2346 10671 576 0,'0'0'250'0,"0"0"-227"16,0 0 79-16,0 0-9 15,0 0-18-15,0 0-23 16,0 0-16-16,-24-33-5 15,24 33 3-15,0 0-7 0,0 0-3 16,0 0-4-16,0 0-13 16,0 0-7-16,0 0-4 15,0 8-3-15,0 34-4 16,12 18 11-16,-8 14 2 16,4 14-1-16,-8-5 0 15,0 3 0-15,0-6 1 16,0-17-2-16,0-9 0 15,-8-12 0-15,-8-10 1 16,-4-4 1-16,16-8 0 16,-8-6 0-16,4-2-2 15,8-2 1-15,0-6 1 0,0 0-2 16,0-4-1-16,0 0-2 16,0 0-2-16,0 0-2 15,32 0 1 1,28 0 5-16,11 0 1 0,9 0 14 15,-21 0 3-15,13 0-4 16,-17-4-7-16,-19 4-4 16,0 0 1-16,-16 0-3 15,-16 0 0-15,4 0-4 16,-4 0 0-16,4 0-9 16,4 0-14-16,11 0-26 15,13 0-29-15,-24 0-117 16,12-6-216-16</inkml:trace>
  <inkml:trace contextRef="#ctx0" brushRef="#br0" timeOffset="5621.65">3629 10992 785 0,'0'0'204'16,"0"0"-198"-16,0 0 75 0,0 0 26 16,0 0-36-16,0 0-36 15,0-20-32-15,68 20-1 16,7 0 0-16,25 0 31 15,7 0 0-15,0 0-16 16,-3 0-11-16,-1 0-1 16,-20 0-5-16,-15 0-10 15,-32 3-29-15,-24 15-43 16,-12 10-101-16,0-14-162 16,-44 6-56-16</inkml:trace>
  <inkml:trace contextRef="#ctx0" brushRef="#br0" timeOffset="5762.78">3840 11330 457 0,'0'0'487'0,"0"0"-440"0,0 0-19 15,0 0 58 1,0 0-60-16,0 0-17 0,91 17 9 16,-31-34-6-16,12 5-12 15,-49 4-130-15,-3 2-276 16</inkml:trace>
  <inkml:trace contextRef="#ctx0" brushRef="#br0" timeOffset="6415.07">6149 10230 613 0,'0'0'191'16,"0"0"-149"-16,0 0 62 15,0 0-36-15,0 0-32 16,0 0-9-16,12-12-5 0,-72 24-1 15,-11 20 1 1,-21 3-1-16,9 2 2 0,15-3-1 16,9-3-13-16,15 1-5 15,20-4-4-15,8 4 2 16,4-5 1-16,12 2 1 16,0-1 8-16,0-3-1 15,12 4-4-15,28 2-6 16,8-2 1-16,-5 4 0 15,-7-6 2-15,-12 6-4 16,-16-5 0-16,-8 4-6 16,0 2 4-16,-20 2 2 15,-40 5 2-15,1-7 2 0,3-6 1 16,8 0-1-16,25-10-1 16,11 0-2-16,12-2-1 15,0 9-4-15,0-2-2 16,12 2-11-16,23 5-1 15,1-6 9-15,-12 13 7 16,-16 17-1-16,-4 11-5 16,-4 14 8-16,0 12 4 15,0 15 0-15,0 9-2 16,0-1 6-16,0-4-3 16,0-16 2-16,48-17-6 15,7-21-1-15,13-18-4 16,15-18 1-16,20-20-53 15,-63 0-156-15,4-29-294 0</inkml:trace>
  <inkml:trace contextRef="#ctx0" brushRef="#br0" timeOffset="11534.04">6673 11185 203 0,'0'0'50'0,"0"0"11"0,0 0 28 15,0 0-10-15,0 0-36 16,0 0-18-16,0 0 2 15,0-42 7-15,0 38 25 16,0 4 17-16,12 0 2 16,-12 0 5-16,0 0-9 15,12 0-14-15,-12 0-21 16,0 0-16-16,0 0-7 16,0-5 1-16,0 5 12 15,0-4 13-15,0 4-6 16,8 0-10-16,-4-10 0 0,4 2-8 15,-4-1 2 1,8 0-2-16,-4-2-8 0,8 0-2 16,-4-4-6-1,0-4 0-15,0 4-1 0,-5-4 0 16,5-1-1-16,-12 0 3 16,0 6 7-16,0-3 8 15,0 5 1-15,0 3 2 16,0 1 2-16,0 6-5 15,-12 2 1-15,-19 0-19 16,-21 0-6-16,-27 22 0 16,-17 32 2-16,5 12 2 15,7 6 2-15,29-8-1 0,19 1 0 16,16-1-4-16,20 1-1 16,0-1-3-16,0 2 6 15,20-8 0 1,28-7 1-16,7-14-17 0,5-14 8 15,-24-6 3-15,11-9-2 16,-23-8 6-16,8 0 4 16,-8 0 3-16,0-48 5 15,-1-7 1-15,1-6-4 16,-12-3 3-16,0 6-6 16,-12 10 3-16,0 7-5 15,0 9 8-15,0 10 3 16,0 3 11-16,0 8-1 15,0 0 1-15,0 5-12 0,0 3-6 16,0 3-4 0,0 0-7-16,0 39-8 0,0 30-3 15,12 19 14 1,20 8 1-16,4-2 1 0,-1-1-20 16,1-13-12-16,8-7-9 15,-4-18-21-15,3-12-31 16,5-16-37-16,-36-27-104 15,8 0-186-15</inkml:trace>
  <inkml:trace contextRef="#ctx0" brushRef="#br0" timeOffset="12142.24">8036 11461 456 0,'0'0'138'16,"0"0"-88"-16,0 0 101 16,0 0-5-16,0 0-38 15,0 0-9-15,-43-141-13 16,7 125-17-16,0 3-26 0,-12 4-23 15,5 3-8 1,-9 3-7-16,-16 3 2 0,13 0-1 16,-9 0 0-16,-3 9-1 15,7 32 1-15,-7 10 1 16,7 7-4-16,28 2-3 16,20 0-2-16,12-7-5 15,0-2 0-15,0-9-7 16,24-12 3-16,20-8-3 15,11-11 5-15,-7-11-16 16,0 0 2-16,11 0 6 16,-11-37 4-16,-16-11 0 15,-4-6-2-15,-8-6 15 16,-9 0 3-16,1 0 2 16,-12 5-2-16,12 18-2 0,-12 5 1 15,0 15 6-15,0 12 8 16,0 0 8-16,0 5 5 15,12 0-20-15,8 36-9 16,-4 18-17-16,20 9 15 16,7 4 2-16,5-7 1 15,8-6-1-15,-9-6-1 16,1-3-4-16,0-13-38 16,-16-3-31-16,3-8-76 15,-11-12-102-15,-24-9-29 16,0 0-114-16</inkml:trace>
  <inkml:trace contextRef="#ctx0" brushRef="#br0" timeOffset="12636.83">9002 11369 688 0,'0'0'191'16,"0"0"-188"-16,0 0 113 16,0 0-5-16,0 0-28 15,-8-181-24-15,-16 156-4 16,0 1 2-16,-7 11-10 0,3-1-11 16,-4 10-22-16,-16 4-14 15,-11 0 2-15,-13 22-1 16,-7 28 1-16,19 18-2 15,16 2-3-15,20-1 2 16,13-5 0-16,11-13-7 16,0-10 2-16,0-10-1 15,43-11 7-15,17-15-17 16,11-5-7-16,9 0 8 16,-9-22 10-16,1-21-5 15,-24-16-5-15,-17 8 16 16,-7 8 0-16,-24 12 7 15,0 14 7-15,0 14 18 0,0 3 15 16,0 0-12-16,0 7-35 16,0 30-1-16,0 10-13 15,0 7 13-15,0-3-4 16,24 0-2-16,12-6-19 16,-4 0-27-16,3-5-49 15,-31-35-69-15,4 1-258 16</inkml:trace>
  <inkml:trace contextRef="#ctx0" brushRef="#br0" timeOffset="12868.75">9904 11912 569 0,'0'0'222'16,"0"0"-218"-16,0 0 59 0,0 0 42 15,0 0-14-15,-107 163-39 16,51-129-19-16,-4-5-10 16,25-8-11-16,-1-3-12 15,12-14-18-15,4-4-61 16,20 0-101-16,0 0-113 16,0-22-151-16</inkml:trace>
  <inkml:trace contextRef="#ctx0" brushRef="#br0" timeOffset="13733.05">10568 10782 495 0,'0'0'99'0,"0"0"-27"16,0 0 86-16,0 0-30 16,0 0-50-16,59-170-7 0,-51 156-8 15,-8 8-20-15,0 3-2 16,0 3-11-16,0 0-11 16,0 26-19-16,0 43-16 15,0 29 5-15,0 19 11 16,16 10 9-16,8 3-9 15,0-10 0-15,-4-15-2 16,3-12-11-16,1-22-7 16,-12-22-9-16,-12-18-6 15,0-19 7-15,0-4 11 0,0-8 17 16,0 0 2 0,0-17 35-16,0-26-5 0,0-8-19 15,0-3 2-15,0-2 8 16,24 10-23-16,8 5 0 15,8 5 0-15,3 4 0 16,1 11 0-16,4 4 0 16,-9 12-5-16,5 5-2 15,0 0 2-15,-4 0 0 16,-9 2-2-16,-7 33 5 16,-20 6 2-16,-4 5 5 15,0 2 1-15,-36-2-5 16,-35-5-1-16,-12-2 3 15,-1-6-1-15,9-5 4 16,23-8-4-16,8-8-2 0,20-1-14 16,0-11-19-16,24 0-37 15,0-3-39-15,0-19-127 16,0-7-287-16</inkml:trace>
  <inkml:trace contextRef="#ctx0" brushRef="#br0" timeOffset="14316.68">11323 10638 341 0,'0'0'400'15,"0"0"-391"-15,0 0 137 0,0 0-35 16,0 0-21-16,0 0-46 15,0-72-26-15,0 72 7 16,4 0 9-16,4 39-27 16,7 23-6-16,5 20 8 15,-4 19 8-15,4-1 0 16,4-2-14-16,-12-16 3 16,12-13-6-16,-4-10 1 15,-8-16-1-15,-9-14-1 16,5-9 0-16,-8-15-5 15,0-5-2-15,0 0-2 0,0 0 10 16,0-3 6 0,0-31 9-16,0-11-1 0,12-6-3 15,-12 6-6 1,12 2-3-16,0 12 0 0,-8 2 9 16,20 7-11-16,8 5-1 15,4 5-7-15,19 10 3 16,-7 2-1-16,-12 0 3 15,-1 0-5-15,9 7 6 16,-28 30-2-16,-16 1 4 16,0 5-5-16,0-1 2 15,-16-2 3-15,-39-1 8 16,-13-7-1-16,8-4 2 16,1-8-1-16,23-12 0 15,12 1-3-15,12-4-3 16,4-4-2-16,8-1-1 0,0 0-18 15,0-11-35-15,0-30-65 16,0 14-214-16,32-1-327 16</inkml:trace>
  <inkml:trace contextRef="#ctx0" brushRef="#br0" timeOffset="14787.76">12022 10506 864 0,'0'0'175'0,"0"0"-137"16,0 0 113-1,0 0-76-15,0 0-75 0,0 0-5 16,60 109 5-16,-33-22 5 16,5 10 10-16,16-6 2 15,-4-9-7-15,-17-6 0 16,5-16-2-16,-28-14-5 15,4-15-3-15,-8-18 2 16,0-12-4-16,0-1 4 16,0 0-1-16,0 0 11 15,-20-36 13-15,8-19 13 0,12-9-27 16,0-5-7 0,0 4 5-16,24 6 0 0,20 18-9 15,4 17-1 1,-5 14-6-16,-7 5 3 0,0 5-3 15,0 0-1-15,-1 22 0 16,-3 27-2-16,-20 8 10 16,-8 5 1-16,-4-9 7 15,0-2-7-15,-4-4-1 16,-52-5-3-16,-15-6 3 16,-9 0 0-16,9-12 0 15,11 2 4-15,25-3-4 16,23-4-33-16,12-4-84 15,0-15-59-15,24 0-243 0</inkml:trace>
  <inkml:trace contextRef="#ctx0" brushRef="#br0" timeOffset="15021.4">13631 11545 918 0,'0'0'68'16,"0"0"-67"-16,0 0 70 16,0 0-4-16,0 0-36 15,-162 194-7-15,94-155 5 16,12-8-16-16,9-2-6 0,-1-12-7 16,24-7-21-16,12-10-67 15,12 0-180-15,0 0-183 16</inkml:trace>
  <inkml:trace contextRef="#ctx0" brushRef="#br0" timeOffset="15742.05">14708 10964 263 0,'0'0'362'0,"0"0"-347"16,0 0 38-16,0 0 91 15,0 0-30-15,0 0-29 16,24-142-12-16,-24 119-4 15,-12-7-13-15,-16 9-21 16,-3-1-3-16,-5 5 2 16,-12 10-11-16,-23 7-15 15,-29 0 4-15,-19 55 0 16,-8 27-7-16,8 17-2 16,27 7-1-16,33-7-1 15,35-16 4-15,24-18-5 16,0-9-3-16,0-16 1 15,48-12 2-15,23-14 0 0,9-11-2 16,-9-3 2 0,13-11 0-16,-17-32 0 0,1-15 0 15,-17-9 0-15,-19 2 1 16,-8 3 5-16,-12 15-2 16,0 16-4-16,-12 15 1 15,12 10 0-15,-12 6 5 16,0 0 4-16,0 12-10 15,0 36-12-15,8 20 5 16,-4 0 7-16,8 1 0 16,7 1 0-16,-7-11-5 15,0-5-11-15,-8-14-28 0,-4-11-33 16,0-15-52 0,0-14-120-16,0 0-154 0</inkml:trace>
  <inkml:trace contextRef="#ctx0" brushRef="#br0" timeOffset="16291.14">14768 10442 392 0,'0'0'520'15,"0"0"-520"-15,0 0 44 0,0 0 65 16,0 0-13 0,0 0-57-16,0 0-23 0,68-108-9 15,-57 156-6 1,21 25 19-16,-4 10 27 0,-4 13-21 16,8 1-17-16,-8-1-7 15,-1-8-2-15,1-11 0 16,-16-17-20-16,-8-18-23 15,0-19 2-15,0-14-2 16,0-9 15-16,0 0 28 16,0-31 38-16,0-26-6 15,0-3-30-15,12-3 12 0,28 9 8 16,15 13-22 0,-7 14-8-16,8 16 0 0,-16 8 0 15,-5 3-5 1,-3 0 6-16,0 12 4 0,-16 27 3 15,-16 7 0 1,0 5 17-16,0 6-4 0,0 3 1 16,-48-6-8-16,-19 2-5 15,-9-16 1-15,-3-6 2 16,7-4 4-16,16-19-5 16,21 2-1-16,15-8 7 15,16-2-7-15,4-3-2 16,0 0-24-16,0-17-55 0,24-6-146 15,11 1-463-15</inkml:trace>
  <inkml:trace contextRef="#ctx0" brushRef="#br0" timeOffset="16805.14">16632 10769 368 0,'0'0'162'0,"0"0"-119"15,0 0 84 1,0 0-26-16,0 0-1 0,0 0-48 16,24-70-15-1,-24 59 18-15,0-6-8 0,0 2-12 16,0-7-10-16,0 3-11 15,0-4 5-15,-36 4 4 16,-20 7 12-16,-3-2 1 16,-25 14 6-16,1 0 2 15,-9 0-20-15,9 26-3 16,3 21-20-16,45 8-1 16,3 1 1-16,32-1-2 15,0-4 0-15,0-7-5 16,20-13 6-16,47-10-10 15,-3-12 4-15,15-9 6 16,5 0 12-16,-17 0-3 0,-31-9-8 16,-12 3 5-16,-24 6 1 15,0 0-1-15,0 0-2 16,0 26-2-16,0 22-2 16,0 6-3-16,0 3 3 15,0-10 0-15,24-7-5 16,0-11-43-16,11-9-45 15,9-15-96-15,-32-5-144 16,0 0-407-16</inkml:trace>
  <inkml:trace contextRef="#ctx0" brushRef="#br0" timeOffset="17022">17283 11273 338 0,'0'0'541'16,"0"0"-533"-16,0 0 129 16,0 0-40-16,0 0-14 15,0 0-30-15,24 147-15 16,-79-121-26-16,3 2-3 16,-4-8-9-16,21 0-53 0,11-13-95 15,16-7-154 1,8 0-251-16</inkml:trace>
  <inkml:trace contextRef="#ctx0" brushRef="#br0" timeOffset="18551.93">17820 10515 189 0,'0'0'234'0,"0"0"-205"15,0 0 56-15,0 0 47 16,0 0 19-16,0 0-28 16,0 0-28-16,0-101-17 15,-8 89-23-15,-4 0 2 16,8-2 7-16,-4 1-14 16,4 4 2-16,4 3-8 15,0 2-5-15,0 4-4 16,0-4-12-16,0 4-15 15,0 0-7-15,0 0-1 0,0 0-8 16,0 4 1 0,0 34-6-16,0 22 0 0,0 16 11 15,0 18 2-15,28 10 0 16,4 0-3-16,15-3-21 16,-11-16-3-16,-4-17-2 15,-16-22-11-15,-4-23 5 16,-4-10 22-16,-8-13 10 15,0 0-1-15,0 0 4 16,0-26 14-16,12-25 4 0,11-14-9 16,21-8-5-1,-8-4 5-15,12 4-7 0,-1 8-2 16,13 14-1 0,0 10-2-16,7 12 2 0,5 13-16 15,-5 13 8 1,1 3-2-16,-5 0 2 0,5 21 1 15,-9 18 3-15,-11 4 4 16,-24 7-3-16,-24 1 3 16,0-2-9-16,0 2 2 15,-76-3 1-15,-15-3 0 16,-12-13 7-16,7-4 7 16,5-10-1-16,12-5-1 15,19-4-2-15,12-4-3 16,1 2-1-16,23-4-51 15,12 4-45-15,12-7-77 0,0 0-81 16,0 0-90 0</inkml:trace>
  <inkml:trace contextRef="#ctx0" brushRef="#br0" timeOffset="19035.71">19922 10748 467 0,'0'0'187'0,"0"0"-171"0,0 0 129 15,0 0-62-15,0 0 26 16,0 0-12-16,91-175-27 15,-91 158 8-15,-35 5-4 16,-9 10-37-16,-16 2 6 16,-23 0-32-16,-1 13 1 15,-7 30-12-15,19 19-1 16,17 4-2-16,31-6-2 16,12-4 3-16,12-8 1 15,0-11-3-15,32-11-5 0,20-15-21 16,15-5 1-1,5-6 18-15,-1 0 3 0,-3 0 2 16,-25-7 3 0,-19-1 3-16,-8 8-2 15,-4 0 2-15,8 17-9 0,-8 26 1 16,0 7 7-16,0-3 0 16,0-5-9-16,19-16-33 15,-15-8-26-15,8-9-35 16,-12-9-89-16,-12 0-75 15,0 0-249-15</inkml:trace>
  <inkml:trace contextRef="#ctx0" brushRef="#br0" timeOffset="19541.7">20582 10158 0 0,'0'0'1001'0,"0"0"-963"16,0 0 74-16,0 0-17 15,0 0-41-15,0 0-44 16,51-25-10-16,-43 90 0 16,4 17 30-16,0 14-5 15,-12-7-8-15,12 1-8 16,-12-8 0-16,12-13-9 15,0-13 3-15,-12-18-6 0,0-16 3 16,0-11-7-16,0-11-32 16,0 0 13-16,0-3 26 15,0-36 1-15,0-13 13 16,0-16-14-16,0 9-1 16,0 2-7-16,32 12-3 15,7 13-6-15,9 17 5 16,-16 5-1-16,23 10-1 15,-19 0 14-15,-8 0 0 16,8 21 1-16,-28 20 4 16,4 5 10-16,-12 0 0 15,0 3-11-15,0-6-2 0,-48-2 3 16,-12-5-4 0,-7-12 3-16,-5-4-3 0,13-3-1 15,15-4-4-15,12-4-64 16,32-4-52-16,0-5-112 15,0 0-215-15</inkml:trace>
  <inkml:trace contextRef="#ctx0" brushRef="#br0" timeOffset="20414.98">21539 10760 226 0,'0'0'548'16,"0"0"-456"-16,0 0 42 15,0 0-28-15,0 0-45 16,0 0-43-16,0-11 5 15,24 11-19-15,36-1 0 16,11-2 7-16,29-2 9 0,7 4 7 16,32-3-6-16,0-3 2 15,0 5 0-15,-8-6-8 16,0 1 0-16,-19 2-10 16,-29 1-3-16,-23 4-2 15,-36-3 1-15,-16 3-1 16,-8 0 0-16,0 0 0 15,0 0-3-15,0 0 3 16,11 0 0-16,13-2 1 16,16-1-1-16,28-3-1 15,11-2 1-15,5 3 0 0,-1 1-2 16,-4-1 2 0,-11-1-4-16,-16 2-4 0,3-3 3 15,5-4 2-15,0 2 3 16,-5 0 2-16,17 1-2 15,-1-4-3-15,17 7-7 16,-5-1-14-16,-11 0-15 16,-1 1-16-16,-15 2 20 15,-32 1 16-15,-1-2 19 16,-11 1 1-16,-12 3 5 16,0 0 22-16,0 0 4 15,0 0-20-15,8 0-12 0,4 0 0 16,12 0-67-1,-20 0-164-15,8-5-172 0</inkml:trace>
  <inkml:trace contextRef="#ctx0" brushRef="#br0" timeOffset="23516.31">24408 9412 491 0,'0'0'75'0,"0"0"-40"15,0 0 87 1,0 0 30-16,0 0-43 0,0 0-16 16,0 0-21-16,-55-60-2 15,55 60-14-15,0 0-15 16,0 0-18-16,43 0-23 16,29 0 0-16,19 9 0 15,5 19 8-15,-5 3-7 16,-19 6-1-16,-5 8-8 15,-31-1 2-15,-12 6 6 0,-24 1-4 16,0-2 4 0,0-2 1-16,-24-2 0 0,-20 1 8 15,-3 5-3 1,-1 4-2-16,12-2-3 0,16 1 0 16,8-1 0-16,12 2-1 15,0-3 0-15,0-1-1 16,0 0-2-16,20-3-3 15,28-1 6-15,0-1-16 16,-1-3 11-16,-11 6 5 16,8-2 14-16,-20 2-13 15,-1 7-1-15,-15-2 4 16,-4 6-4-16,4 2 2 16,-4 1 6-16,16 5 0 15,4 5-2-15,-8 9-3 0,4 7-1 16,-8 8 1-1,-12 7-3-15,0 7 1 0,0-1 9 16,0-8-5-16,0-16 4 16,0-9-4-16,-24-9 12 15,0-15-1-15,-8-7-11 16,16-7-2-16,-4-8 5 16,-3-5-8-16,-13-1 0 15,0-3-59-15,16-22-81 16,4 0-226-16</inkml:trace>
  <inkml:trace contextRef="#ctx0" brushRef="#br0" timeOffset="32102.5">3757 6311 172 0,'0'0'72'0,"0"0"-49"0,0 0 71 16,0 0-34-16,0 0 12 16,0 0-1-16,-60-80-26 15,60 71-5-15,0 1 8 16,-12 3-19-16,4 4 4 16,-4-5 0-16,0 4 8 15,12-1 3-15,0 3 2 16,0 0-2-16,0 0-9 15,0 0 0-15,0-2 2 0,-12-2-1 16,0 1-3 0,0-7-4-16,-11 3-16 0,-9-1-7 15,4 2-4-15,-16-5 3 16,9 2 0-16,3-1-1 16,8 3-2-16,8 5 1 15,8-1 0-15,8 0 11 16,0 3 0-16,0 0-3 15,24-4-11-15,79 2-4 16,60-1-30-16,56-2 34 16,31 5 16-16,16 0-12 15,-11 0 0-15,-9 0-4 16,-12 0 0-16,-23 8 0 16,-16-2 1-16,-32-3 2 15,-32-3-1-15,-52 0-4 16,-31 0 3-16,-16 0-1 0,-32 0 2 15,0 3 5-15,0-3 2 16,0 2-9-16,0-2-6 16,-8 5-28-16,-16 5-27 15,-24-1-144-15,28-4-162 16,-27 4-191-16</inkml:trace>
  <inkml:trace contextRef="#ctx0" brushRef="#br0" timeOffset="32384.26">3315 6435 501 0,'0'0'224'0,"0"0"-196"0,0 0-15 15,0 0 34-15,489-84 3 16,-234 61-1-16,15-3-29 16,-4 3-15-16,-28 9 0 15,-19-5-4-15,-44 9 2 16,-24 3-3-16,-36 7-3 16,-43 0-43-16,-72 0-119 0,-8 0-164 15</inkml:trace>
  <inkml:trace contextRef="#ctx0" brushRef="#br0" timeOffset="32533.36">4059 6608 681 0,'0'0'168'16,"0"0"-168"-16,0 0-17 16,377 17 17-16,-123-39 17 15,5-4-17-15,-25 7-69 16,-166 9-114-16,-21 5-83 15</inkml:trace>
  <inkml:trace contextRef="#ctx0" brushRef="#br0" timeOffset="35204.08">6860 12270 401 0,'0'0'127'16,"0"0"-87"-16,0 0 39 15,0 0 1-15,0 0-17 16,0 0-8-16,0 0 3 16,-24 8 11-16,24-6-10 0,0-2-8 15,0 0-10-15,0 0-14 16,-12 0-16-16,-12 0-3 16,-19 0 0-16,-5 8-2 15,-12-7-4-15,5 7-2 16,3-5 1-16,-15-1 0 15,31 2-1-15,4 0 2 16,16-4 0-16,4 0 2 16,12 0 15-16,0 0-3 15,0 0 1-15,0 0-4 16,0 0 2-16,0 0-5 16,0 0-9-16,16 0-1 15,32 0-10-15,39 0 10 16,21-13 2-16,43 4 8 0,15 1-6 15,21 6-3-15,20 2 2 16,15-3 3-16,1 3 4 16,-12 0-3-16,-13-5 0 15,-35 4-2-15,-36-10 4 16,-43 8 0-16,-41-3-4 16,-31 6 3-16,-12 0 26 15,0 0 6-15,0 0-6 16,0 0-28-16,0 0-6 15,0 0 0-15,0 0 1 16,0 0-1-16,-12 9-59 0,1-1-186 16,-13-4-254-16</inkml:trace>
  <inkml:trace contextRef="#ctx0" brushRef="#br0" timeOffset="36990.65">14891 7205 289 0,'0'0'197'16,"0"0"-130"-16,0 0 62 15,0 0 6-15,0 0 8 16,0 0-45-16,0 0-25 16,4-13-16-16,-4 9-7 15,0 3-10-15,0-5 1 16,0 4-2-16,0 1-9 0,0 1-9 15,0 0-6 1,0 0-5-16,0 0-10 0,0 0-4 16,0 10-5-16,0 32-17 15,0 9 12-15,0 2 14 16,0-6 2-16,0-12-1 16,12-11-1-16,-4-11 1 15,4-6 0-15,-8-7 1 16,8 0-1-16,0 0-1 15,8 0 22-15,3-24 33 16,13-20 1-16,20-18-6 16,3-10-31-16,21-7-4 15,7-3-9-15,17-7-5 16,11 3-1-16,24 5 0 16,-8 4 0-16,-8 18-1 0,-27 11 0 15,-25 19 1 1,-27 9-1-16,-28 15-1 0,-4-3 4 15,-4 8-2-15,-8 0 6 16,0 0-6-16,0 0-2 16,0 0-1-16,24 4-10 15,11 28-40-15,9 5-98 16,-28-20-150-16,-8-2-686 16</inkml:trace>
  <inkml:trace contextRef="#ctx0" brushRef="#br0" timeOffset="38998.39">17518 6952 174 0,'0'0'203'0,"0"0"-154"15,0 0 21-15,0 0 44 16,0 0 8-16,0 0-32 15,0 0-10-15,12-26-19 16,-4 22-20-16,-4 2-7 16,-4-2-14-16,0 4-1 15,0 0 6-15,0 0-1 0,0 0-1 16,0 0-10 0,0 23 4-16,-12 28 2 0,-12 7-19 15,0 4 3-15,12-5 0 16,12-9-3-16,0-14 2 15,0-8-1-15,0-11-1 16,0-5 0-16,0-7 2 16,0-3-1-1,0 0-1-15,12 0 2 0,36 0 6 16,31-33 29-16,25-7 27 16,27-16-7-16,8-8-23 15,0-7-13-15,12 3-10 16,-8-5 14-16,8-1 6 15,12 6-8-15,-24 3-9 16,-12 14-4-16,-20 10-5 16,-11 10-4-16,-17 9-1 0,5 5 0 15,-5 13-3-15,1 4-16 16,-9 0-69-16,-59 0-118 16,-12 18-266-1</inkml:trace>
  <inkml:trace contextRef="#ctx0" brushRef="#br0" timeOffset="40466.61">20733 7055 249 0,'0'0'50'16,"0"0"4"-16,0 0 31 15,0 0 2-15,0 0-30 16,0 0-20-16,0 0-7 0,63-60 6 16,-55 59 19-16,-4-3 0 15,-4 0-1-15,0 4 13 16,8 0-7-16,-8 0-5 15,0 0-4-15,0 0-10 16,0 0-11-16,0 0-16 16,0 0-8-16,0 0-5 15,0 0-1-15,0 0-9 16,0 39-20-16,-12 13 29 16,-12 8 10-16,4 4 11 0,9-9-14 15,11-4-6 1,0-17 1-16,0-9 1 0,0-11 0 15,0-14-3-15,31 0 0 16,5 0 1-16,44-8 22 16,15-35 40-16,24-17 27 15,20-17-45-15,-12-1-20 16,12-5-3-16,-7 6 7 16,-5 7-6-16,0 10-20 15,-8 15 4-15,-16 11-4 16,-23 8-2-16,-9 12-1 15,-11 6-1-15,0-1-1 16,-5 9-2-16,1 0 4 16,-16 0-6-16,-5 0-29 0,-15 0-68 15,-20 8-152-15,0 1-347 16</inkml:trace>
  <inkml:trace contextRef="#ctx0" brushRef="#br0" timeOffset="45787">6570 12633 271 0,'0'0'253'16,"0"0"-239"-16,0 0 27 16,0 0 73-16,0 0-5 15,0 0-29-15,0 0-33 16,0 0-6-16,-326-37 11 16,302 33-12-16,8-1-10 15,-3 0-4-15,15 1-6 16,-4 4 8-16,4 0 9 15,-4 0-21-15,-4 0-8 0,12 0 0 16,0 0-1-16,0-3 0 16,0 3-6-16,20 0-1 15,67-2-3-15,40-2-6 16,48 0 9-16,32 3 6 16,3-5 0-16,1 4-2 15,23 2-1-15,-3 0 0 16,-9-3 4-16,-23 1 4 15,-36-5-4-15,-20 4-5 16,-40-2-2-16,-35 5 0 16,-32-2 0-16,-24 2-5 15,-12 0 4-15,0 0-1 16,0 0 2-16,0 0-2 0,0 0 2 16,-36 0 0-16,-32 0 0 15,-27 2 2-15,-20 15-2 16,-28-5-1-16,-28-2-3 15,-28-3-10-15,-23-2-5 16,11-5-2-16,24 0 6 16,12 0 2-16,24 0 0 15,36 0 10-15,12 0 2 16,39 0 1-16,32 0 0 16,20 0 0-16,12 0 2 15,0 0 1-15,0 0-2 16,92-5-1-16,47-12-8 15,40-4 8-15,51-9 4 16,5 6 2-16,19-4 12 16,-16 6-2-16,-31 3 3 0,-20 6-7 15,-24 4-5-15,-44 4-5 16,-40 5-1-16,-35 0-1 16,-28 0 0-16,-16 0-1 15,0 0-1-15,0 0-1 16,-36 0 0-16,-47 0 3 15,-32 9 0-15,-36 11 0 16,-28-3 1-16,-40 2 1 16,-11-7-2-16,-17-7 0 15,1 2 0-15,4-7-5 16,39 0-12-16,40 0 4 16,48 0 13-16,55 0-1 0,28 0 1 15,32 0-1-15,0 0 1 16,20 0 0-16,88 0-10 15,31 0 10-15,35 0 4 16,25 0 10-16,12 0 1 16,11 0-5-16,-15 0-2 15,-32 0 13-15,-48 0-11 16,-52 0 1-16,-43 0-10 16,-32 0-1-16,0 0 0 15,0 0 0-15,-95 10 0 16,-40 15 0-16,-32 4-4 15,-4-3-10-15,28-3 3 16,36-10 11-16,39-4 0 0,36-1 2 16,28-8 7-16,4 0 9 15,0 0 4-15,0 0-3 16,48 0 2-16,55 0-4 16,17 0-14-16,7 0 0 15,-8 0-3-15,-16-8-25 16,-23-1-70-16,-76 4-142 15,-4-4-459-15</inkml:trace>
  <inkml:trace contextRef="#ctx0" brushRef="#br0" timeOffset="48168.62">16433 7275 122 0,'0'0'86'16,"0"0"-55"-16,0 0 39 15,0 0 26-15,0 0-3 16,0 0-21-16,-12-14-45 15,12 11 1-15,0 3 17 16,0-2 14-16,0-2 14 16,0 1 28-16,0 1-18 15,0-6-13-15,-12 1-10 16,12 2-10-16,0-1-18 0,0 0-20 16,0-1 6-16,0 4 1 15,0-1-1-15,0 1-11 16,0 3-2-16,0 0-5 15,0 0-1-15,0 0-4 16,0 0-2-16,-12 34-11 16,-8 4 4-16,8 7 14 15,1-2 0-15,7-16 0 16,4-9 1-16,0-5-1 16,0-9 0-16,0-4 3 15,0 0 2-15,0 0 15 16,0 0 19-16,35-22 11 0,33-25 7 15,19-14-8-15,17-11-36 16,-1-10-9-16,28-8 0 16,-4-2-1-16,12 7-2 15,0 3 1-15,-11 14-2 16,-13 16 0-16,-40 13-2 16,-7 19-2-16,-24 7-1 15,-17 12-22-15,5 1-60 16,-4 0-55-16,-28 5-106 15,0 14-236-15</inkml:trace>
  <inkml:trace contextRef="#ctx0" brushRef="#br0" timeOffset="50223.43">17657 7627 307 0,'0'0'33'0,"0"0"-25"15,0 0 42-15,0 0 38 16,0 0-1-16,0 0-30 16,0 0 0-16,24-37 17 15,-24 37 11-15,0 0-14 16,0 0-25-16,0 0-13 16,0 0-2-16,0 0-4 15,0-3-6-15,0 3-7 16,0-2-4-16,0-1 6 15,-24 3 9-15,-24 0-6 0,-31 0-15 16,-25 5-4-16,-15 37-6 16,-12 16 6-16,-8 12-1 15,12 3 2-15,24 6 1 16,31-1-1-16,28 2 2 16,40 4-3-16,4 4 0 15,12-10-1-15,84-7 0 16,43-20-10-16,16-15 9 15,8-10-8-15,0-17-2 0,-12-5 12 16,-36-4 15 0,-12 0-11-16,-31-27-4 15,-17-18 1-15,-15-15 2 16,-8-14 4-16,-20-16-5 0,12-13-1 16,-13 1 2-16,9-2 4 15,-4 4-3-15,-4 19 25 16,0 17-10-16,-4 19 12 15,-8 23-1-15,0 10 7 16,0 9-31-16,0 3-6 16,0 0-10-16,0 13-32 15,0 25-120-15,0-14-69 16,0-3-129-16</inkml:trace>
  <inkml:trace contextRef="#ctx0" brushRef="#br0" timeOffset="52759.38">21142 7698 220 0,'0'0'126'0,"0"0"-78"15,0 0 36-15,0 0 1 16,0 0-14-16,0 0-18 16,-8-23-7-16,8 18 11 15,0 5-5-15,-4-3-5 16,4 3-9-16,0-6-8 15,-8 2-9-15,8 4-10 16,-4-6 0-16,4 2 3 16,-8 3-2-16,-4-7 2 0,8 3-2 15,-8-1-2-15,-19-5 8 16,19 5-8-16,-20-2-5 16,4 1-1-16,-8-3 1 15,0 1-4-15,-19 2-1 16,7 3-1-16,0 4 1 15,-7 0-1-15,7 0 1 16,-7 0 0-16,3 4 4 16,-4 22 0-16,-3 6 4 15,3 8 3-15,-4 14 0 16,13 11-4-16,-1 3-5 16,-8 5 0-16,13 5-2 15,7 0 1-15,20-3-1 0,8-5 0 16,8-12-1-16,0-7-1 15,20-7 0-15,40-6-9 16,11-11 7-16,13-1 0 16,3-14 8-16,-4-4-3 15,1-8 1-15,11 0 7 16,-3 0 4-16,-9-17-4 16,-7-17-1-16,-17-14 0 15,-7-13-1-15,15-11 0 16,-19-13 4-16,8-14-3 15,-21-3 12-15,1 1 11 16,-16 9-11-16,-20 8 6 0,0 14 5 16,0 16-5-16,-24 8-23 15,-31 19-3-15,23 9 0 16,-8 10-32-16,-8 8-75 16,-7 0-82-16,31 0-145 15,0 17-102-15</inkml:trace>
  <inkml:trace contextRef="#ctx0" brushRef="#br0" timeOffset="55876.41">15769 13291 486 0,'0'0'227'0,"0"0"-133"16,0 0 82-16,0 0-30 16,0 0-49-16,32-184-58 15,-20 152-20-15,-8 9 6 16,4-5 19-16,-4 5 1 15,4-5-9-15,-4 8-15 16,4-7 4-16,-4 14 4 16,4 2-6-16,-8 4-7 15,0 7-2-15,0 0-6 16,0 0-8-16,0 0-4 16,0 0-3-16,12 46-3 15,0 16 10-15,11 10 0 0,13 9 3 16,0 1-3-1,0 2 0-15,7 6 0 0,-7-1-1 16,0-7-5-16,0-9-8 16,-12-22-1-16,-12-20 1 15,-5-16 1-15,-7-5 3 16,0-10 1-16,0 0 9 16,0 0 3-16,0-18 10 15,0-33-7-15,-19-13-5 16,3 0-1-16,4 4-1 15,12 7-2-15,0 2 1 16,4 8-10-16,43 3-2 0,17 10-15 16,8 9 16-16,-1 10 0 15,9 11 1-15,-21 0 3 16,1 0 5-16,-17 34-1 16,-7 17 1-16,-20 11 4 15,-16 17 3-15,0-8 4 16,0-5-2-16,-48-9-1 15,-11-7-3-15,-1-18 1 16,1-4-1-16,-9-17 0 16,12-8 3-16,5-3-4 15,7 0-2-15,8 0-23 16,24-10-61-16,12-22-70 16,0 14-235-16,0-2-151 15</inkml:trace>
  <inkml:trace contextRef="#ctx0" brushRef="#br0" timeOffset="56548.27">18170 13276 698 0,'0'0'209'0,"0"0"-196"0,0 0 130 15,0 0-24 1,0 0-46-16,0 0-42 0,35-176-10 16,-35 159 1-16,0 3 11 15,0 6 4-15,0 1 2 16,0-3-11-16,-12 3-13 15,-11 2 1-15,-13-3 4 16,-12 8-9-16,-19 0-9 16,-1 0-2-16,-15 23 0 15,-1 18 6-15,5 8-2 16,19 2-1-16,24 1-2 16,12 6-1-16,12-7 0 15,12 2 0-15,0 5 0 0,0-8 0 16,4 5 0-16,28-12-4 15,4-3-4-15,0-3-11 16,-4-15-18-16,-5-10-9 16,5-10-11-16,-8-2 0 15,12 0 48-15,7-44 9 16,-3-21 3-16,8-12 3 16,-16-5 1-16,15 2 11 15,-11 11 11-15,0 5-18 16,0 12 18-16,-5 12-14 15,-7 16 3-15,0 7-3 16,-12 10 0-16,-4 7-9 0,-8 0-6 16,4 0-2-16,4 7-10 15,4 37 7-15,0 21 5 16,0 10 14-16,4 7-10 16,15 5-3-16,5-12-1 15,0-7-16-15,12-17-27 16,-1-18-52-16,-3-12-45 15,12-10-116-15,-44-11-85 16,-8 0-247-16</inkml:trace>
  <inkml:trace contextRef="#ctx0" brushRef="#br0" timeOffset="57017.21">19672 13184 575 0,'0'0'257'0,"0"0"-239"16,0 0 21-16,0 0 133 15,0 0-46-15,51-161-66 16,-75 148-10-16,1-1 2 16,-13-5 10-16,0 5-29 15,-8 1-9-15,-7 4 5 16,-5 9-8-16,-15 0-11 15,-9 4 0-15,1 38-1 0,7 8-2 16,12 8-5 0,37-5-1-16,11-4-1 0,12-8 0 15,0-12-2-15,0-11-5 16,47-5-23-16,21-7-3 16,-4-6 22-16,11 0 7 15,1-13-6-15,-9-16-17 16,-7 12 17-16,-29 0 10 15,-19 17 5-15,-12 0 26 16,0 0-3-16,0 0-17 16,12 20-11-16,0 23 16 15,0 10-8-15,12 3-6 16,0-1-1-16,8-7-1 16,-9-7-27-16,1-10-35 15,4-1-67-15,-28-30-50 16,0 0-320-16</inkml:trace>
  <inkml:trace contextRef="#ctx0" brushRef="#br0" timeOffset="57549.37">20470 13745 710 0,'0'0'238'0,"0"0"-234"0,0 0 23 16,0 0 43-16,0 0-15 15,0 0-5-15,139 51 5 16,-139-5 14-16,-4 10 8 16,-63-8-44-16,-13 3-18 15,5-9-7-15,7-14-8 16,25-5 0-16,19-14-50 15,24-9-99-15,0 0-268 0</inkml:trace>
  <inkml:trace contextRef="#ctx0" brushRef="#br0" timeOffset="61631.92">15102 7065 579 0,'0'0'141'0,"0"0"-96"0,0 0 7 15,0 0 45 1,0 0-28-16,0 0-3 0,0 0-32 16,0 0-11-16,0-102 2 15,0 102-9-15,0 0-14 16,0 0-2-16,0 45-19 15,-12 23 19-15,-12 23 3 16,-8 3 13-16,-4-3-4 16,25-12-9-16,-1-24-2 15,12-19 1-15,0-24-2 16,0-12-10-16,0 0 10 16,47-7 19-16,49-57 46 0,51-27 8 15,28-29-51-15,23-13 6 16,5-3-14-16,-8 0-13 15,3 16-1-15,-23 21-1 16,-24 23 1-16,-20 21 1 16,-27 22 0-16,-25 10 3 15,-27 17 2-15,-20 3-6 16,11 3-1-16,-3 0-11 16,16 38-57-16,-44-5-104 15,11 3-285-15</inkml:trace>
  <inkml:trace contextRef="#ctx0" brushRef="#br0" timeOffset="62536.15">19278 6930 521 0,'0'0'149'0,"0"0"-122"16,0 0 54-16,0 0 36 16,0 0-24-16,0 0-30 0,0 0-31 15,24-92-24-15,-24 92-8 16,0 13-12-16,0 25 6 15,0 22 6-15,-12 5 31 16,-24 8 0-16,13-5-1 16,-13-8-15-16,-8-14-9 15,8-4 3-15,1-11-4 16,11-7 0-16,12-10 5 16,4-6-2-16,8-8-3 15,0 0-1-15,0 0 1 16,0 0 9-16,79-9 23 15,60-53 14-15,36-29-23 16,48-37-7-16,11-10 9 0,-15-3-11 16,-9 12-5-1,-23 24 22-15,-24 25 3 0,-44 27-16 16,-15 15-7-16,-33 20 7 16,-15 3-21-16,15 15-2 15,-3 0-6-15,15 6-28 16,9 54-107-16,-68-24-142 15,-9 10-348-15</inkml:trace>
  <inkml:trace contextRef="#ctx0" brushRef="#br0" timeOffset="64063.03">21996 6903 524 0,'0'0'135'15,"0"0"-127"1,0 0 12-16,0 0 50 0,0 0 3 15,0 0-21-15,0 0-48 16,0-19 10-16,0 19 5 16,0 0-15-16,0 5 0 15,0 28-4-15,-12 18 35 16,-11 10 2-16,-1-1-9 16,0 3-13-16,0-2 6 15,4-10-5-15,4-11-7 16,8-11-2-16,8-15 3 15,0-6-1-15,0-8 3 16,0 0 15-16,80 0 30 0,47-45 31 16,64-23-36-16,51-22-43 15,12-4-8-15,-19-3 6 16,-13 15-3-16,-39 9 5 16,-28 18 7-16,-36 13 19 15,-3 4-11-15,-13 7-15 16,0 4-9-16,-7 12-2 15,-13 6-21-15,-3 9-102 16,-80 0-137-16,0 0-235 16</inkml:trace>
  <inkml:trace contextRef="#ctx0" brushRef="#br0" timeOffset="67543.1">21436 12844 521 0,'0'0'196'0,"0"0"-169"15,0 0 36-15,0 0-4 16,0 0 14-16,0 0-10 15,0 0-6-15,60-10 11 16,-60 7 11-16,0 3-11 16,0-6 4-16,0 0-8 15,0-5-19-15,0-6-25 16,0 6 0-16,0 10-3 16,-16 1-8-16,-8 0-9 15,-12 0 0-15,-27 18-6 16,-13 29-1-16,-3 22 4 0,23 8 1 15,28 8-1 1,20 0 3-16,8-5-4 0,0-3 3 16,36-16 0-16,31-17-9 15,13-11-25-15,-20-16 2 16,-13-12 10-16,-3-5 20 16,-8 0 3-16,-12-24 5 15,3-34-2-15,-7-20-1 16,-20-8 7-16,0 6-4 15,0 24 21-15,0 25 9 16,0 19-5-16,0 12-17 16,0 0-11-16,0 0-2 15,0 23-17-15,0 39 5 0,0 7 12 16,0 7 1 0,12-9-1-16,12-7 0 15,8-6-2-15,-8-11-33 0,-12-12-43 16,-1-2-40-16,-11-7-36 15,0-22-136-15,0 0-243 16</inkml:trace>
  <inkml:trace contextRef="#ctx0" brushRef="#br0" timeOffset="68125.33">22203 12558 460 0,'0'0'500'16,"0"0"-482"-16,0 0 26 15,0 0 87-15,0 0-21 16,0 0-22-16,0-77-49 16,0 96-21-16,0 12-18 15,0 24-2-15,0 28 2 16,16 23 17-16,4 9-6 15,-4-4-4-15,3-5-4 16,17-2-2-16,0-11-1 16,-4-19 0-16,-8-20 0 15,-12-31 2-15,-8-15-2 16,-4-8 0-16,0 0 2 0,0 0 4 16,0-13 5-16,0-25 7 15,0-19-15-15,7-19-3 16,17-6-21-16,12-1 7 15,0 4 6-15,-4 17 5 16,3 19 6-16,-11 17-3 16,24 13 3-16,-4 7-3 15,7 6-3-15,17 0-1 16,-9 0 0-16,1 23 0 16,-16 19-3-16,0 11 1 15,-33 10 5-15,-11 9 1 16,0-2 0-16,-55-7 3 0,-29-4 2 15,-19-11 1-15,8-11-3 16,-9-9 4-16,21-11-2 16,15-5 0-16,25-9-5 15,15-1-11-15,16-2-62 16,12 0-60-16,0-13-117 16,0-10-354-16</inkml:trace>
  <inkml:trace contextRef="#ctx0" brushRef="#br0" timeOffset="68667.81">22906 12527 541 0,'0'0'189'15,"0"0"-98"-15,0 0 118 16,0 0-74-16,0 0-50 16,0 0-20-16,24-20-31 15,-24 27-19-15,8 13-15 16,4 15-4-16,4 25 4 16,4 22 5-16,-8 17 18 15,0-1 0-15,0-5-14 16,11-8-7-16,1-11-1 15,-4-6-1-15,-8-25 0 0,0-16 0 16,-12-17 0 0,0-10 0-16,0 0-3 0,0 0 3 15,0-26 0-15,0-21 11 16,0-17-11-16,0-19-1 16,12-2-1-16,24 5-19 15,19 18 13-15,-3 20 3 16,4 20 5-16,-1 13 0 15,-15 9-2-15,4 0 2 16,-17 0 0-16,-7 14-2 16,-8 28 1-16,-12 5 1 15,0 21 18-15,0 1-2 16,-36 0-10-16,-35 8-3 16,-9-13-2-16,-3-11-1 15,4-5 0-15,31-19-1 0,16-15-11 16,20-4-37-16,12-2-62 15,0-8-119-15,0 0-414 16</inkml:trace>
  <inkml:trace contextRef="#ctx0" brushRef="#br0" timeOffset="69008.8">24265 13018 874 0,'0'0'135'0,"0"0"-102"15,0 0 118-15,0 0-36 16,0 0-35-16,0 0-52 15,124-12-21-15,-49 12 9 16,1 0 1-16,3 0-2 16,-11 0-3-16,-9 0-2 15,-3 0-2-15,-20 0-6 16,-1 0-2-16,-11 0-3 16,0 0-11-16,-12 0-61 0,-12 0-81 15,0 0-243-15</inkml:trace>
  <inkml:trace contextRef="#ctx0" brushRef="#br0" timeOffset="69201.03">25175 12780 585 0,'0'0'148'0,"0"0"-148"0,0 0-1 16,0 0-27-1,0 0-264-15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05:21:54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11152 4996 224 0,'0'0'92'16,"0"0"-69"-16,0 0 37 15,0 0 21-15,0 0 1 16,0 0-28-16,0 0-14 0,0 0-1 16,-12-10 10-16,12 10-6 15,0 0-2-15,0 0-2 16,0 0-8-16,0 0-4 15,0 0-1-15,0 0-9 16,0 0-7-16,0 0-4 16,0 0 1-16,0 0 9 15,0 0 13-15,32 0-7 16,27-3 0-16,21 1-13 16,19-5 5-16,12 1-7 0,-3 0 4 15,11 4 1 1,-8 2-2-16,-15 0-5 0,-5 0-2 15,-8 0 0-15,-3 0-1 16,-9 0 1-16,13 0 3 16,-1 0-2-16,29 0-1 15,-5 0 3-15,24 0-2 16,4 0-1-16,-4 0-2 16,8 0-1-16,-12 0 0 15,-19 0 1-15,-25 4-1 16,-15 6 0-16,-1-3 0 15,-19-2 8-15,0 3-2 16,11-6 3-16,21 2 3 0,15-1-3 16,20-1-4-1,13 1 1-15,3-3-4 0,-4 5 0 16,-20-3-2-16,-8 5 1 16,-23 3-1-16,-20-5 0 15,3 3 1-15,-15-2-1 16,-8-1 1-16,11 3 0 15,13-7 0-15,19-1 0 16,17 0 3-16,19 0-1 16,16 0 1-16,-4 0-3 15,1 0 3-15,-25 0-4 16,-32 0 0-16,-3 0 0 16,-20 0 0-16,-13 0 0 15,1 0 2-15,-16 0 3 0,4 0-3 16,-8 0 2-16,4 0-1 15,-4 0-1-15,-9 0-1 16,-7 0 1-16,0 0 8 16,0 0 14-16,0 0 6 15,0 0-3-15,0 0-7 16,0 0-3-16,0 0-7 16,0 0-5-16,0 0-4 15,0 0-1-15,0 0 0 16,0 0-1-16,0 0-1 15,0 0-10-15,0 8-38 16,0-5-75-16,0-3-330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3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2,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b)(a + b)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5A083F-6183-4BE8-BF20-E589C8F9C9F5}"/>
                  </a:ext>
                </a:extLst>
              </p14:cNvPr>
              <p14:cNvContentPartPr/>
              <p14:nvPr/>
            </p14:nvContentPartPr>
            <p14:xfrm>
              <a:off x="963360" y="1737720"/>
              <a:ext cx="7938360" cy="446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5A083F-6183-4BE8-BF20-E589C8F9C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000" y="1728360"/>
                <a:ext cx="7957080" cy="44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71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  <a:r>
              <a:rPr lang="en-US" altLang="en-US" sz="2800" b="1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3,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b)(a + b) (a +b)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3374D7-E796-4BB5-9370-FB3023EFC6B5}"/>
                  </a:ext>
                </a:extLst>
              </p14:cNvPr>
              <p14:cNvContentPartPr/>
              <p14:nvPr/>
            </p14:nvContentPartPr>
            <p14:xfrm>
              <a:off x="820080" y="2195280"/>
              <a:ext cx="8243280" cy="288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3374D7-E796-4BB5-9370-FB3023EFC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20" y="2185920"/>
                <a:ext cx="8262000" cy="28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90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319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 for Practice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a language L, of length 3 staring with a,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D8FF8F-22B9-44AA-A952-58707803774D}"/>
                  </a:ext>
                </a:extLst>
              </p14:cNvPr>
              <p14:cNvContentPartPr/>
              <p14:nvPr/>
            </p14:nvContentPartPr>
            <p14:xfrm>
              <a:off x="4010400" y="1785600"/>
              <a:ext cx="1825560" cy="4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D8FF8F-22B9-44AA-A952-587078037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1040" y="1776240"/>
                <a:ext cx="184428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93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284163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  <a:r>
              <a:rPr lang="en-US" altLang="en-US" sz="2800" b="1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3 staring with a and ending with b,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391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68A16AF7-C397-47B5-83A4-16F5CC37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32A2B0-F867-44FC-92C2-65B062FF368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E30A9F-11BB-49E1-9AB2-9C7565F42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368" y="914400"/>
            <a:ext cx="8229600" cy="4389120"/>
          </a:xfrm>
        </p:spPr>
        <p:txBody>
          <a:bodyPr/>
          <a:lstStyle/>
          <a:p>
            <a:pPr marL="284163" lvl="1" indent="-284163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another language L, of even length, defined over </a:t>
            </a:r>
            <a:r>
              <a:rPr lang="el-GR" altLang="en-US" dirty="0"/>
              <a:t>Σ</a:t>
            </a:r>
            <a:r>
              <a:rPr lang="en-US" altLang="en-US" dirty="0"/>
              <a:t> = {a, b}, then its regular expression may be: </a:t>
            </a:r>
            <a:endParaRPr lang="en-US" altLang="en-US" sz="2800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b="1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/>
              <a:t>Regular Expression</a:t>
            </a:r>
            <a:r>
              <a:rPr lang="en-US" altLang="en-US" sz="2800" dirty="0"/>
              <a:t>= ((a + b)(a + b))</a:t>
            </a:r>
            <a:r>
              <a:rPr lang="en-US" altLang="en-US" sz="2800" baseline="40000" dirty="0"/>
              <a:t>*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BDE10E-0944-436F-945F-7C22ADD90FA5}"/>
                  </a:ext>
                </a:extLst>
              </p14:cNvPr>
              <p14:cNvContentPartPr/>
              <p14:nvPr/>
            </p14:nvContentPartPr>
            <p14:xfrm>
              <a:off x="77760" y="2533320"/>
              <a:ext cx="9217440" cy="420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BDE10E-0944-436F-945F-7C22ADD90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" y="2523960"/>
                <a:ext cx="9236160" cy="42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51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389120"/>
          </a:xfrm>
        </p:spPr>
        <p:txBody>
          <a:bodyPr>
            <a:normAutofit/>
          </a:bodyPr>
          <a:lstStyle/>
          <a:p>
            <a:pPr marL="346075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 for Practice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odd length,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</a:t>
            </a:r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sz="2800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7F841A-5605-4077-86CC-4D6E18CA1D84}"/>
                  </a:ext>
                </a:extLst>
              </p14:cNvPr>
              <p14:cNvContentPartPr/>
              <p14:nvPr/>
            </p14:nvContentPartPr>
            <p14:xfrm>
              <a:off x="853200" y="3063600"/>
              <a:ext cx="6808320" cy="286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7F841A-5605-4077-86CC-4D6E18CA1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840" y="3054240"/>
                <a:ext cx="6827040" cy="288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0D473C-EE6D-49F3-A076-3AEBFA38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Palatino Linotype" panose="02040502050505030304" pitchFamily="18" charset="0"/>
              </a:rPr>
              <a:t>RECAP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09105"/>
            <a:ext cx="8229600" cy="4389120"/>
          </a:xfrm>
        </p:spPr>
        <p:txBody>
          <a:bodyPr/>
          <a:lstStyle/>
          <a:p>
            <a:pPr algn="ctr"/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600" dirty="0"/>
              <a:t> Introduction to the course, Alphabets, Strings, Null string, Words, length of a string, Reverse of a string, Defining languages, Descriptive definition of languages, EQUAL, EVEN-EVEN,  { 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},  { 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}, SQUARE, DOUBLESQUARE,  PALINDROME. </a:t>
            </a:r>
          </a:p>
          <a:p>
            <a:pPr marL="688975" lvl="1" indent="0" algn="just">
              <a:buNone/>
            </a:pPr>
            <a:r>
              <a:rPr lang="en-US" altLang="en-US" sz="2600" dirty="0"/>
              <a:t>Regular Expression, etc. clear star closure, positive, etc. </a:t>
            </a:r>
          </a:p>
          <a:p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EF26E7-CF81-46E5-95C1-B9A2BA161EDB}"/>
                  </a:ext>
                </a:extLst>
              </p14:cNvPr>
              <p14:cNvContentPartPr/>
              <p14:nvPr/>
            </p14:nvContentPartPr>
            <p14:xfrm>
              <a:off x="5475240" y="4295520"/>
              <a:ext cx="3060360" cy="21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EF26E7-CF81-46E5-95C1-B9A2BA161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5880" y="4286160"/>
                <a:ext cx="3079080" cy="23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928" y="1447800"/>
            <a:ext cx="8229600" cy="438912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48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Regular Expressions</a:t>
            </a:r>
          </a:p>
          <a:p>
            <a:pPr marL="0" indent="0" algn="ctr">
              <a:buNone/>
            </a:pPr>
            <a:r>
              <a:rPr lang="en-US" altLang="en-US" sz="48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Cont..</a:t>
            </a:r>
          </a:p>
          <a:p>
            <a:pPr lvl="1">
              <a:buFont typeface="Monotype Sorts" pitchFamily="2" charset="2"/>
              <a:buChar char="z"/>
            </a:pPr>
            <a:endParaRPr lang="en-US" altLang="en-US" sz="4800" baseline="300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2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CACE1E9-1B68-4C81-B975-E10E72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3FF8A-ABFD-4BBF-B3F8-BBB601763BA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332BB3-4DA2-4288-90A2-75887A18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362200" y="584866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Example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52E6FAD-8F9D-4670-88C6-145835F7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34440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>
                <a:latin typeface="Palatino Linotype" panose="02040502050505030304" pitchFamily="18" charset="0"/>
              </a:rPr>
              <a:t>Consider the language, defined over </a:t>
            </a:r>
            <a:r>
              <a:rPr lang="el-GR" altLang="en-US" dirty="0">
                <a:latin typeface="Palatino Linotype" panose="02040502050505030304" pitchFamily="18" charset="0"/>
              </a:rPr>
              <a:t>Σ</a:t>
            </a:r>
            <a:r>
              <a:rPr lang="en-US" altLang="en-US" dirty="0">
                <a:latin typeface="Palatino Linotype" panose="02040502050505030304" pitchFamily="18" charset="0"/>
              </a:rPr>
              <a:t>={a, b} of </a:t>
            </a:r>
            <a:r>
              <a:rPr lang="en-US" altLang="en-US" b="1" dirty="0">
                <a:latin typeface="Palatino Linotype" panose="02040502050505030304" pitchFamily="18" charset="0"/>
              </a:rPr>
              <a:t>words starting with a </a:t>
            </a:r>
          </a:p>
          <a:p>
            <a:pPr lvl="1" algn="just"/>
            <a:endParaRPr lang="en-US" altLang="en-US" b="1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altLang="en-US" b="1" dirty="0">
                <a:latin typeface="Palatino Linotype" panose="02040502050505030304" pitchFamily="18" charset="0"/>
              </a:rPr>
              <a:t>Regular Expression = a(a + b)*</a:t>
            </a:r>
            <a:endParaRPr lang="en-US" altLang="en-US" dirty="0">
              <a:latin typeface="Palatino Linotype" panose="02040502050505030304" pitchFamily="18" charset="0"/>
            </a:endParaRPr>
          </a:p>
          <a:p>
            <a:pPr lvl="1" algn="just"/>
            <a:endParaRPr lang="en-US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D9F548-15BE-41D0-AF6C-C972423CF1C2}"/>
                  </a:ext>
                </a:extLst>
              </p14:cNvPr>
              <p14:cNvContentPartPr/>
              <p14:nvPr/>
            </p14:nvContentPartPr>
            <p14:xfrm>
              <a:off x="227880" y="1664280"/>
              <a:ext cx="8958600" cy="500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D9F548-15BE-41D0-AF6C-C972423CF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" y="1654920"/>
                <a:ext cx="8977320" cy="50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0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CACE1E9-1B68-4C81-B975-E10E72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3FF8A-ABFD-4BBF-B3F8-BBB601763BA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332BB3-4DA2-4288-90A2-75887A18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0" y="606108"/>
            <a:ext cx="2209800" cy="6858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52E6FAD-8F9D-4670-88C6-145835F7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17015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>
                <a:latin typeface="Palatino Linotype" panose="02040502050505030304" pitchFamily="18" charset="0"/>
              </a:rPr>
              <a:t>Consider the language, defined over </a:t>
            </a:r>
            <a:r>
              <a:rPr lang="el-GR" altLang="en-US" dirty="0">
                <a:latin typeface="Palatino Linotype" panose="02040502050505030304" pitchFamily="18" charset="0"/>
              </a:rPr>
              <a:t>Σ</a:t>
            </a:r>
            <a:r>
              <a:rPr lang="en-US" altLang="en-US" dirty="0">
                <a:latin typeface="Palatino Linotype" panose="02040502050505030304" pitchFamily="18" charset="0"/>
              </a:rPr>
              <a:t>={a, b} of </a:t>
            </a:r>
            <a:r>
              <a:rPr lang="en-US" altLang="en-US" b="1" dirty="0">
                <a:latin typeface="Palatino Linotype" panose="02040502050505030304" pitchFamily="18" charset="0"/>
              </a:rPr>
              <a:t>words ending in b</a:t>
            </a:r>
            <a:r>
              <a:rPr lang="en-US" altLang="en-US" dirty="0">
                <a:latin typeface="Palatino Linotype" panose="02040502050505030304" pitchFamily="18" charset="0"/>
              </a:rPr>
              <a:t>, then its regular expression may be </a:t>
            </a:r>
          </a:p>
          <a:p>
            <a:pPr marL="393192" lvl="1" indent="0" algn="just">
              <a:buNone/>
            </a:pPr>
            <a:endParaRPr lang="en-US" altLang="en-US" dirty="0">
              <a:latin typeface="Palatino Linotype" panose="02040502050505030304" pitchFamily="18" charset="0"/>
            </a:endParaRPr>
          </a:p>
          <a:p>
            <a:pPr marL="393192" lvl="1" indent="0" algn="ctr"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Regular Expression = (a + b)</a:t>
            </a:r>
            <a:r>
              <a:rPr lang="en-US" altLang="en-US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dirty="0">
                <a:latin typeface="Palatino Linotype" panose="02040502050505030304" pitchFamily="18" charset="0"/>
              </a:rPr>
              <a:t>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70F14E-410E-41AD-B5CC-E46EDBACA113}"/>
                  </a:ext>
                </a:extLst>
              </p14:cNvPr>
              <p14:cNvContentPartPr/>
              <p14:nvPr/>
            </p14:nvContentPartPr>
            <p14:xfrm>
              <a:off x="711360" y="2104200"/>
              <a:ext cx="8159040" cy="46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70F14E-410E-41AD-B5CC-E46EDBACA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2094840"/>
                <a:ext cx="8177760" cy="46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1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78800" cy="4171950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US" altLang="en-US" sz="2800" b="1" dirty="0"/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language, defined over  </a:t>
            </a:r>
            <a:r>
              <a:rPr lang="el-GR" altLang="en-US" dirty="0"/>
              <a:t>Σ</a:t>
            </a:r>
            <a:r>
              <a:rPr lang="en-US" altLang="en-US" dirty="0"/>
              <a:t>={a, b} of words starting with a  </a:t>
            </a:r>
            <a:r>
              <a:rPr lang="en-US" altLang="en-US" dirty="0">
                <a:solidFill>
                  <a:srgbClr val="0070C0"/>
                </a:solidFill>
              </a:rPr>
              <a:t>and</a:t>
            </a:r>
            <a:r>
              <a:rPr lang="en-US" altLang="en-US" dirty="0"/>
              <a:t> ending in b </a:t>
            </a:r>
            <a:r>
              <a:rPr lang="en-US" altLang="en-US" dirty="0">
                <a:solidFill>
                  <a:srgbClr val="0070C0"/>
                </a:solidFill>
              </a:rPr>
              <a:t>OR </a:t>
            </a:r>
            <a:r>
              <a:rPr lang="en-US" altLang="en-US" dirty="0"/>
              <a:t>starting with b and ending in a, then its regular expression may be  </a:t>
            </a:r>
          </a:p>
          <a:p>
            <a:pPr marL="688975" lvl="1" indent="-20638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/>
          </a:p>
          <a:p>
            <a:pPr marL="165100" lvl="1" indent="-20638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Expression= </a:t>
            </a:r>
            <a:r>
              <a:rPr lang="en-US" altLang="en-US" dirty="0"/>
              <a:t>a(</a:t>
            </a:r>
            <a:r>
              <a:rPr lang="en-US" altLang="en-US" dirty="0" err="1"/>
              <a:t>a+b</a:t>
            </a:r>
            <a:r>
              <a:rPr lang="en-US" altLang="en-US" dirty="0"/>
              <a:t>)</a:t>
            </a:r>
            <a:r>
              <a:rPr lang="en-US" altLang="en-US" baseline="40000" dirty="0"/>
              <a:t>*</a:t>
            </a:r>
            <a:r>
              <a:rPr lang="en-US" altLang="en-US" dirty="0"/>
              <a:t>b + b(</a:t>
            </a:r>
            <a:r>
              <a:rPr lang="en-US" altLang="en-US" dirty="0" err="1"/>
              <a:t>a+b</a:t>
            </a:r>
            <a:r>
              <a:rPr lang="en-US" altLang="en-US" dirty="0"/>
              <a:t>)</a:t>
            </a:r>
            <a:r>
              <a:rPr lang="en-US" altLang="en-US" baseline="40000" dirty="0"/>
              <a:t>*</a:t>
            </a:r>
            <a:r>
              <a:rPr lang="en-US" altLang="en-US" dirty="0"/>
              <a:t>a</a:t>
            </a:r>
            <a:endParaRPr lang="el-G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5FCE07-62FF-48F0-97C0-467428AE5067}"/>
                  </a:ext>
                </a:extLst>
              </p14:cNvPr>
              <p14:cNvContentPartPr/>
              <p14:nvPr/>
            </p14:nvContentPartPr>
            <p14:xfrm>
              <a:off x="199800" y="1482480"/>
              <a:ext cx="8696160" cy="341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5FCE07-62FF-48F0-97C0-467428AE5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0" y="1473120"/>
                <a:ext cx="8714880" cy="34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02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062590A-03DA-43CB-8C4B-0A2111D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17AF7-8FFD-4695-A97D-D4C6761A7CC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6FF51C-C4F7-4722-8DE5-18DD4A3D1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353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b="1" dirty="0"/>
              <a:t>Example: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4D7ED8-3D87-4E59-A2E0-08F69AD28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53848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/>
              <a:t>Consider the language, defined over  </a:t>
            </a:r>
            <a:r>
              <a:rPr lang="el-GR" altLang="en-US" dirty="0"/>
              <a:t>Σ</a:t>
            </a:r>
            <a:r>
              <a:rPr lang="en-US" altLang="en-US" dirty="0"/>
              <a:t>={a, b} of </a:t>
            </a:r>
            <a:r>
              <a:rPr lang="en-US" altLang="en-US" b="1" dirty="0"/>
              <a:t>words beginning and ending in same letter</a:t>
            </a:r>
            <a:r>
              <a:rPr lang="en-US" altLang="en-US" dirty="0"/>
              <a:t>, then its regular expression may be:</a:t>
            </a:r>
          </a:p>
          <a:p>
            <a:pPr lvl="1" algn="just"/>
            <a:endParaRPr lang="en-US" altLang="en-US" dirty="0"/>
          </a:p>
          <a:p>
            <a:pPr marL="393192" lvl="1" indent="0" algn="ctr">
              <a:buNone/>
            </a:pPr>
            <a:r>
              <a:rPr lang="en-US" altLang="en-US" b="1" dirty="0"/>
              <a:t>Regular Expression=  </a:t>
            </a:r>
            <a:r>
              <a:rPr lang="en-US" altLang="en-US" dirty="0"/>
              <a:t>(a + b)+a(a + b)</a:t>
            </a:r>
            <a:r>
              <a:rPr lang="en-US" altLang="en-US" baseline="40000" dirty="0"/>
              <a:t>*</a:t>
            </a:r>
            <a:r>
              <a:rPr lang="en-US" altLang="en-US" dirty="0"/>
              <a:t>a + b(a + b)</a:t>
            </a:r>
            <a:r>
              <a:rPr lang="en-US" altLang="en-US" baseline="40000" dirty="0"/>
              <a:t>*</a:t>
            </a:r>
            <a:r>
              <a:rPr lang="en-US" altLang="en-US" dirty="0"/>
              <a:t>b</a:t>
            </a:r>
            <a:endParaRPr lang="el-G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A4FD99-6BFD-433E-A56A-CEF09D19D54D}"/>
                  </a:ext>
                </a:extLst>
              </p14:cNvPr>
              <p14:cNvContentPartPr/>
              <p14:nvPr/>
            </p14:nvContentPartPr>
            <p14:xfrm>
              <a:off x="1512720" y="232920"/>
              <a:ext cx="7602120" cy="626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A4FD99-6BFD-433E-A56A-CEF09D19D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360" y="223560"/>
                <a:ext cx="762084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5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062590A-03DA-43CB-8C4B-0A2111D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17AF7-8FFD-4695-A97D-D4C6761A7CC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6FF51C-C4F7-4722-8DE5-18DD4A3D1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99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b="1" dirty="0"/>
              <a:t>Example: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4D7ED8-3D87-4E59-A2E0-08F69AD28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0990"/>
            <a:ext cx="8229600" cy="247281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/>
              <a:t>Consider the language, defined over  </a:t>
            </a:r>
            <a:r>
              <a:rPr lang="el-GR" altLang="en-US" dirty="0"/>
              <a:t>Σ</a:t>
            </a:r>
            <a:r>
              <a:rPr lang="en-US" altLang="en-US" dirty="0"/>
              <a:t>={a, b} of </a:t>
            </a:r>
            <a:r>
              <a:rPr lang="en-US" altLang="en-US" b="1" dirty="0"/>
              <a:t>words beginning and ending with different letter</a:t>
            </a:r>
            <a:endParaRPr lang="en-US" altLang="en-US" dirty="0"/>
          </a:p>
          <a:p>
            <a:pPr lvl="1" algn="just"/>
            <a:endParaRPr lang="en-US" altLang="en-US" dirty="0"/>
          </a:p>
          <a:p>
            <a:pPr marL="393192" lvl="1" indent="0" algn="ctr">
              <a:buNone/>
            </a:pPr>
            <a:r>
              <a:rPr lang="en-US" altLang="en-US" b="1" dirty="0"/>
              <a:t>Regular Expression= ?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7437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/>
              <a:t>Example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Consider language L, of length 1,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b}, then it’s regular expression may be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CFE842-DC23-478F-B6DB-8DCC082490DB}"/>
                  </a:ext>
                </a:extLst>
              </p14:cNvPr>
              <p14:cNvContentPartPr/>
              <p14:nvPr/>
            </p14:nvContentPartPr>
            <p14:xfrm>
              <a:off x="1141920" y="1761120"/>
              <a:ext cx="6452280" cy="321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CFE842-DC23-478F-B6DB-8DCC08249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2560" y="1751760"/>
                <a:ext cx="6471000" cy="32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72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1804</TotalTime>
  <Words>533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Constantia</vt:lpstr>
      <vt:lpstr>Monotype Sorts</vt:lpstr>
      <vt:lpstr>Palatino Linotype</vt:lpstr>
      <vt:lpstr>Wingdings</vt:lpstr>
      <vt:lpstr>Wingdings 2</vt:lpstr>
      <vt:lpstr>Flow</vt:lpstr>
      <vt:lpstr>Theory of Automata</vt:lpstr>
      <vt:lpstr>RECAP </vt:lpstr>
      <vt:lpstr>PowerPoint Presentation</vt:lpstr>
      <vt:lpstr>Example</vt:lpstr>
      <vt:lpstr>Example</vt:lpstr>
      <vt:lpstr>PowerPoint Presentation</vt:lpstr>
      <vt:lpstr>Example: </vt:lpstr>
      <vt:lpstr>Example: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288</cp:revision>
  <dcterms:created xsi:type="dcterms:W3CDTF">2006-08-16T00:00:00Z</dcterms:created>
  <dcterms:modified xsi:type="dcterms:W3CDTF">2021-09-14T05:44:41Z</dcterms:modified>
</cp:coreProperties>
</file>