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6" r:id="rId3"/>
    <p:sldId id="290" r:id="rId4"/>
    <p:sldId id="259" r:id="rId5"/>
    <p:sldId id="260" r:id="rId6"/>
    <p:sldId id="261" r:id="rId7"/>
    <p:sldId id="263" r:id="rId8"/>
    <p:sldId id="276" r:id="rId9"/>
    <p:sldId id="280" r:id="rId10"/>
    <p:sldId id="278" r:id="rId11"/>
    <p:sldId id="323" r:id="rId12"/>
    <p:sldId id="317" r:id="rId13"/>
    <p:sldId id="318" r:id="rId14"/>
    <p:sldId id="325" r:id="rId15"/>
    <p:sldId id="319" r:id="rId16"/>
    <p:sldId id="326" r:id="rId17"/>
    <p:sldId id="316" r:id="rId18"/>
    <p:sldId id="324" r:id="rId19"/>
    <p:sldId id="320" r:id="rId20"/>
    <p:sldId id="328" r:id="rId21"/>
    <p:sldId id="327" r:id="rId22"/>
    <p:sldId id="329" r:id="rId23"/>
    <p:sldId id="321" r:id="rId24"/>
    <p:sldId id="322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4:36:38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8283 1536 523 0,'0'0'100'0,"0"0"-75"16,0 0 28-16,0 0 19 16,0 0 13-16,0 0-21 15,0 0-11-15,0 0 8 0,0 0-10 16,0 0-18-16,0 0-7 16,0 0 10-16,0 0 10 15,0-9 0-15,0-1-7 16,0-3-13-16,0 4-15 15,0-3 3-15,0 2-1 16,0 7-5-16,0-3 0 16,0 6-1-16,0 0 2 15,0 0-5-15,0 0-4 16,0 21-6-16,0 30-5 16,24 22 3-16,-1 14 8 15,9 5 0-15,-4 4 0 0,4 6 0 16,15-3 0-1,-3-5 0-15,-8-14-1 0,0-17-2 16,-1-13 1-16,-3-13-2 16,-8-15 4-16,-8-7-8 15,-8-4-10-15,-4-5-17 16,-4-5 5-16,0-1-8 16,0 0-1-16,0-7-27 15,0-15-65-15,0-4-297 16</inkml:trace>
  <inkml:trace contextRef="#ctx0" brushRef="#br0" timeOffset="554.12">8132 1589 454 0,'0'0'19'0,"0"0"19"16,0 0 62-16,0 0-7 15,0 0-32-15,0 0-5 16,-60-31 34-16,60 22-14 16,0 1-33-16,24-4-23 15,20 0-14-15,15 2 12 16,13-2-11-16,19 7 1 15,5-2-5-15,19 2-1 16,-12 5-1-16,-19 0 0 16,-17 0-1-16,-31 5-1 0,-12 24-4 15,-20 4-1 1,-4 11 1-16,0 2 4 16,0 1 1-16,-16-1 2 0,-28-9 10 15,-4-3-7 1,1-5 1-16,3-9-6 0,-4-2 4 15,1-5-2-15,-1-3 1 16,4 0-3-16,20-5 0 16,20-5-28-16,4 0-67 15,0 0-71-15,0 0-114 16</inkml:trace>
  <inkml:trace contextRef="#ctx0" brushRef="#br0" timeOffset="1123.29">9332 1822 399 0,'0'0'218'15,"0"0"-151"-15,0 0 62 16,0 0-25-16,0 0-24 16,0 0-35-16,12-20-21 15,-12 20 2-15,0 8-11 0,0 30-15 16,0 7 0-16,0 12 16 16,0-3-4-16,0 1-6 15,0-9-6-15,0-14 1 16,0-9-2-16,24-13 0 15,-1-6-4-15,-3-4 1 16,4 0-11-16,0-17 15 16,0-21 3-16,-12 2-3 15,0-13 4-15,-12-2-4 16,0 3 3-16,0 2-3 16,0 13 0-16,0 10 0 15,0 12 3-15,0 11 9 16,0 0 3-16,0 0 0 0,0 0-15 15,12 0-5-15,7 28-6 16,-7 11 8-16,4 5 3 16,4 4 5-16,4-2-2 15,-8-1-1-15,4-3 2 16,4-11-4-16,-13-2 0 16,21-7-3-16,-16-13-3 15,4-6-39-15,8-3-86 16,-16 0-158-16,0-10-18 15</inkml:trace>
  <inkml:trace contextRef="#ctx0" brushRef="#br0" timeOffset="1534.68">10123 1739 763 0,'0'0'111'0,"0"0"-49"16,0 0 16-16,0 0-19 15,0 0-4-15,0 0-29 16,12-70-11-16,-20 75-15 16,-20 29 5-16,-16 9 0 15,8 5 12-15,12-3 3 16,12-7 2-16,12-4-12 16,0 2-10-16,0-5-1 15,48 1-4-15,12-6 2 16,7-1 3-16,-7-4 0 15,8-3 4-15,-9 0-1 0,-23-10-6 16,0 6 6-16,-16-2-2 16,-20-1-1-16,0-2-3 15,0 6-8-15,-32 1-14 16,-4 4 20-16,-8-6 5 16,-3-4 9-16,11-3-6 15,0-4 3-15,24-3 1 16,-8 0-7-16,8 0-2 15,0-3-14-15,8-40-60 16,4-19-128-16,0 27-142 16,0-1-228-16</inkml:trace>
  <inkml:trace contextRef="#ctx0" brushRef="#br0" timeOffset="1949.66">10325 1447 732 0,'0'0'68'0,"0"0"7"16,0 0 18-16,0 0-29 15,0 0-30-15,0 0-19 16,104 70 24-16,-69 9-5 16,-3 3-1-16,-16-9-14 15,4 0-4-15,16-15-7 16,-13-7-2-16,1-18-6 0,8-9 2 15,-8-19-2-15,12-5 0 16,-12 0 0-16,-1-14 11 16,1-32 2-16,0-10-7 15,12 1-3-15,-4 11 0 16,3 12-3-16,-11 21-1 16,8 7 0-16,-8 4-3 15,0 0 0-15,15 0 0 16,5 23 1-16,12 14 3 15,-8 3 4-15,-9-2 2 16,5-3-6-16,-8-2 0 16,-12-11 0-16,7-2-1 15,5-15-37-15,-32-5-129 16,4 0-307-16</inkml:trace>
  <inkml:trace contextRef="#ctx0" brushRef="#br0" timeOffset="2451.73">11966 1416 545 0,'0'0'109'15,"0"0"4"-15,0 0 53 0,0 0-74 16,0 0-20 0,0 0-38-16,0-32-10 0,0 58-19 15,0 25 0-15,24 15-5 16,12 7 21-16,8 1-12 15,3-9 1-15,-11-7-7 16,12-11-3-16,-28-9-1 16,-8-8 0-16,-8-16-68 15,-4-7-115-15,0-7-128 16,0 0-103-16</inkml:trace>
  <inkml:trace contextRef="#ctx0" brushRef="#br0" timeOffset="2802.21">11923 1388 139 0,'0'0'504'0,"0"0"-429"16,0 0 36-16,0 0-5 16,0 0-32-16,0 0-30 15,159-147-34-15,-88 147 0 16,21 0 4-16,3 0-2 15,8 28-1-15,-7 12 4 16,-5 7-11-16,-19 0 5 16,-5 6-9-16,-31 3 0 15,-12-10-1-15,-24 5-2 0,0-9-4 16,0-5-1 0,-60-5 8-16,-19-6 18 0,-1-7-9 15,-3-5-4-15,-9-3 2 16,9-2 0-16,23-6-5 15,13-3 1-15,15 0-3 16,32 0-5-16,0-14-19 16,0-23-28-16,44-6-93 15,-9 21-93-15,13 4-101 16</inkml:trace>
  <inkml:trace contextRef="#ctx0" brushRef="#br0" timeOffset="3267.77">13131 1452 82 0,'0'0'464'0,"0"0"-336"15,0 0-12-15,0 0 2 16,0 0-52-16,0 0-30 15,-36 31-18-15,4 7 16 16,-4 4 28-16,25-1-32 0,11 0-13 16,0-8-9-16,0-11 2 15,0 0-8-15,23-2-2 16,25-3 0-16,8-5 2 16,-5-3 0-16,-7-9 1 15,0 0-3-15,-16 0-13 16,-5 0 11-16,-3-7-30 15,-8-20 27-15,-12-11 5 16,0-1 5-16,0 1 3 16,0 3 18-16,-8 11 6 15,-20-3 5-15,-3 16-7 16,7-2 0-16,12 7-11 16,0-2-11-16,12 8-6 15,0 0-2-15,0 0-7 16,0 0-68-16,0 0-71 15,0 0-178-15,0 0-164 0</inkml:trace>
  <inkml:trace contextRef="#ctx0" brushRef="#br0" timeOffset="3359.06">13131 1452 196 0</inkml:trace>
  <inkml:trace contextRef="#ctx0" brushRef="#br0" timeOffset="3792.48">13131 1452 196 0,'401'-81'633'0,"-401"81"-589"0,0 0 41 0,0 0-3 0,0 0-23 16,0 17-52-16,8 25-3 15,4 6-4-15,0 8 20 0,12-10-9 16,0 0-4 0,-1-15-3-16,1-6-4 0,0-9-1 15,-12-6-6-15,-12-10-12 16,8 0-55-16,-8 0 56 15,0-26 13 1,0-16-5-16,0-2-52 0,0-3 41 16,0 15 16-16,0 8 5 15,0 9 61-15,0 15 26 16,0 0-16-16,0 0-39 16,0 0-27-16,0 0-5 15,0 12-6-15,24 19 6 16,24-3 8-16,7 3-6 15,-3-5-2-15,3-14 1 0,1-2-1 16,-16-7 1-16,-8-3-1 16,-17 0-3-16,-7-5-25 15,-8-32 24-15,0-3-5 16,0-5-5-16,-23 2 14 16,-37 4 0-16,4 8 32 15,21 10 10-15,3 7-10 16,20 10-20-16,8 4-3 15,4-2-4-15,0 2-5 16,0 0-3-16,0 0-8 16,0 0-47-16,0 0-126 0,12 0-193 15</inkml:trace>
  <inkml:trace contextRef="#ctx0" brushRef="#br0" timeOffset="4167.89">14231 1299 778 0,'0'0'141'16,"0"0"-124"-16,0 0 38 15,0 0-8-15,0 0-1 16,0 0-31-16,140 168 1 16,-140-131 15-16,0 0-8 15,0-11-20-15,0-8-3 16,0-14-5-16,0 1 5 15,0-5 4-15,0 0-4 16,12-36 1-16,-1-15-3 0,9-3-15 16,-4 4 17-16,16 9 4 15,-20 12 6-15,12 15 16 16,-4 6 11-16,-8 8-4 16,11 0-7-16,5 0-10 15,16 9-6-15,-8 19 4 16,7 3 0-16,-15-7-8 15,4 3-2-15,-8-5-3 16,0-4-1-16,-12-10-1 16,-12-8-104-16,0 0-336 0</inkml:trace>
  <inkml:trace contextRef="#ctx0" brushRef="#br0" timeOffset="5577.49">16210 937 411 0,'0'0'135'15,"0"0"-91"-15,0 0 35 16,0 0 57-16,0 0 23 15,0 0-38-15,-31-110-28 0,31 103-17 16,0 7-16-16,0 0-10 16,0 0-25-16,0 0-21 15,0 0-4-15,0 0-6 16,0 34-13-16,0 22 11 16,8 7 7-16,19 11 2 15,-7 5 0-15,16-1 1 16,-12-5 0-16,0-13-4 15,-12-9 1-15,0-23-3 16,-4-5 1-16,-8-20-26 16,0-3-28-16,0 0 23 15,0 0 25-15,0-22 9 0,0-24 4 16,0-4-3 0,-12-14 3-16,-8-5-3 0,16-7 3 15,-4 6 0-15,8-2 4 16,0 4-3-16,0 12-3 15,0 10 13 1,0 12 0-16,0 15 23 16,0 10 0-16,0 6-10 0,8 3-2 15,-8 0-13-15,4 0-8 16,16 0-5-16,7 16-8 16,29 22 0-16,16 10 8 15,-1 8 2-15,9 8 1 16,3 0 0-16,-3-4-2 15,-1 0 0-15,-7-6 1 16,-5-11-1-16,-15-11-1 0,-20-15 0 16,-9-15-7-16,1 3-36 15,-16-5-32-15,4 0-17 16,-12 0-55-16,0-11-88 16,0-2-276-16</inkml:trace>
  <inkml:trace contextRef="#ctx0" brushRef="#br0" timeOffset="5792.78">16282 1219 371 0,'0'0'120'0,"0"0"-96"16,0 0 62-16,0 0 25 15,0 0-35-15,0 0 0 16,207-70 6-16,-124 56-24 15,8 0-36-15,-19 6-22 16,0-7-4-16,-5 2-62 16,-63 8-173-16,8 0-280 15</inkml:trace>
  <inkml:trace contextRef="#ctx0" brushRef="#br0" timeOffset="6236.77">17403 960 576 0,'0'0'154'16,"0"0"13"-16,0 0-30 16,0 0-48-16,0 0-61 15,0 0-28-15,12 38 2 16,-5 9 1-16,5 6 13 15,0-7-12-15,0-9-2 16,0-9-2-16,12-15-1 16,-12-6-2-16,-12-7 0 15,12 0-4-15,8 0 6 0,4-34-15 16,-1-14-15-16,1-1-31 16,-12 4 48-16,-12 7 3 15,0 8 11-15,0 15 4 16,0 9 48-16,0 6-1 15,0 0-8-15,0 0-23 16,12 1-15-16,0 28-3 16,12 10 0-16,-12-2 20 15,24 1-13-15,-1 1-7 16,-11-11-2-16,8-3 0 16,-20-3-1-16,0-5-4 15,0-7-31-15,-12-8-86 16,0-2-173-16,0 0-241 0</inkml:trace>
  <inkml:trace contextRef="#ctx0" brushRef="#br0" timeOffset="6562.46">18030 523 719 0,'0'0'102'16,"0"0"53"-16,0 0-57 15,0 0-12-15,0 0-31 0,0 0-40 16,24-17-15-16,-12 59 0 16,12 18-9-16,0 13 9 15,12 5 12-15,7 6-6 16,13-7 9-16,-8-3-2 15,-1-10-10-15,-11-7 0 16,-4-19-3-16,-16-13-6 16,-4-16-35-16,-4-9-69 15,-8 0-89-15,0-21-166 16</inkml:trace>
  <inkml:trace contextRef="#ctx0" brushRef="#br0" timeOffset="6773.8">18499 852 454 0,'0'0'187'0,"0"0"-151"0,0 0 81 15,0 0 1-15,0 0-73 16,0 0-23-16,-341-3 1 16,237 15 14-16,13 1-15 15,27 1-11-15,21-6-8 16,19-1-3-16,12 0 0 15,12-7-2-15,0 2-14 16,0-2-121-16,0 0-204 0</inkml:trace>
  <inkml:trace contextRef="#ctx0" brushRef="#br0" timeOffset="7166.79">18587 883 714 0,'0'0'134'16,"0"0"-32"-16,0 0 11 15,0 0-36-15,0 0-58 16,0 0-19-16,24 51 0 16,-24-21 22-16,0-1-8 15,23-7-13-15,13-8-1 16,12-5-1-16,19-2 1 15,-15-7-2-15,4 0 2 16,-9 0-5-16,-11 0-2 0,-12-9-11 16,-16-20-6-16,-8 0 0 15,0 2-16-15,0 1 35 16,-44 6 5-16,-3 6 41 16,11 6 22-16,12 7-30 15,-8 1-19-15,-4 0-6 16,9 0-6-16,-5 0 0 15,8 0-1-15,16 1-1 16,4 12-7-16,4-4-17 16,0 0-109-16,0-9-236 0,0 0-194 15</inkml:trace>
  <inkml:trace contextRef="#ctx0" brushRef="#br0" timeOffset="7912.9">19231 849 325 0,'0'0'408'16,"0"0"-332"-1,0 0-3-15,0 0-24 0,0 0-18 16,0 0-9-16,35-12-10 16,-23 18 17-16,8 25 14 15,-4 0-23-15,-8 7-4 16,-8-3-7-16,0-6-9 16,0-11 0-16,0 1 1 15,0-16-1-15,0-3 0 16,0 0-3-16,0 0 0 15,0 0 0-15,0 0 3 16,0-23 6-16,0-16-1 16,0 1-1-16,0 3 4 15,0 5 2-15,0 8 9 16,0 2-1-16,0 12 6 0,0 7 6 16,0 1 2-16,0 0-4 15,0 0-28-15,0 0-1 16,36 14-3-1,-8 15 4-15,3 9 1 0,5-3 2 16,-4 0-2-16,-8-10 0 16,0-3-1-16,-13-7 1 15,-7-14-2-15,-4 1 1 16,0-2-1-16,0 0-3 16,0 0 2-16,0-3-1 15,0-30 2-15,0-8-18 0,0 0 3 16,0 0 10-1,8 5 6-15,8 11 0 0,4 7-2 16,-8 8 4-16,-12 10-1 16,12 0 0-16,-12 0 4 15,12 0 7-15,8 0-5 16,-4 4-2-16,8 20 0 16,-1 1-2-16,1 5 1 15,0-2 0-15,-4-4 3 16,4-2-3-16,-12-2-4 15,-12-3-3-15,12-8-3 16,-12-4-10-16,0-5-94 16,0 0-173-16,0 0-349 15</inkml:trace>
  <inkml:trace contextRef="#ctx0" brushRef="#br0" timeOffset="8385.59">20141 900 456 0,'0'0'142'0,"0"0"-60"15,0 0 3-15,0 0 37 16,0 0-19-16,0 0-46 16,0 0 9-16,11-18 21 0,-11 10-22 15,12-1-22-15,-12-4-14 16,12 1-17-1,-4-5-11-15,-8 3 1 0,0-1 4 16,0 2-2-16,0 9 2 16,0-1 13-16,0 5 18 15,-20 0-11-15,-15 0-21 16,-9 0-5-16,4 17-4 16,4 12 1-16,17-4 0 15,7-3 0-15,12-4-1 16,0-1-3-16,0-7-1 15,0 0-4-15,31-8-2 16,-3-2 6-16,8 3 2 0,-16-3-17 16,-8 9-29-1,0 0 22-15,-8 8 3 0,4-1 14 16,4-5 9-16,-1 4 4 16,1-6-2-16,-12-4 1 15,0 0 0-15,0-5-10 16,0 0-47-16,0 0-79 15,0 0-159-15,0 0-219 16</inkml:trace>
  <inkml:trace contextRef="#ctx0" brushRef="#br0" timeOffset="8675.28">20339 352 865 0,'0'0'62'0,"0"0"55"15,0 0-14-15,0 0-59 16,0 0-18-16,0 0-25 16,36 65 7-16,-16 0 35 15,-4 4-1-15,4 1-27 16,3-4-12-16,-7-3 3 15,4-10-6-15,4-7-3 16,-4-13-2-16,-16-12-11 16,-4-12-78-16,0-9-102 0,0 0-214 15</inkml:trace>
  <inkml:trace contextRef="#ctx0" brushRef="#br0" timeOffset="8871.62">20749 598 553 0,'0'0'414'0,"0"0"-366"16,0 0 38-16,0 0-2 15,0 0-71-15,0 0-12 16,-279 12 0-16,216 8 6 16,19-3-2-16,20-8-5 0,0-4-3 15,24 2-6-15,0-3-42 16,0-4-140-16,0 0-201 15</inkml:trace>
  <inkml:trace contextRef="#ctx0" brushRef="#br0" timeOffset="9424.81">20749 598 380 0,'397'128'166'0,"-397"-128"-62"16,0 0 29-16,0 0 37 15,0 0-45-15,0 0-34 0,0 0-16 16,0 0 16-16,0-5-32 16,0-4-6-16,0 1-30 15,0 2 0-15,0-5 0 16,0 5-3-16,-12 0-2 15,-4 3-2-15,8-1-11 16,-16 4-1-16,-11 0-4 16,-1 0-3-16,-8 7 1 15,-4 25-1-15,13 10 1 16,11 1 2-16,0-3-3 0,24 2 2 16,0-6 0-1,0-12-4-15,0-7-2 16,0-4 0-16,0-12 3 0,24-1-4 15,19 0 1-15,5 0-6 16,12-23-1-16,-1-16-19 16,-15 5-4-16,-16-3 9 15,-8 8 19-15,-16 18 8 16,-4 0 1-16,0 11 10 16,0 0 10-16,0 0-6 15,8 5-14-15,4 27-12 16,0 2 12-16,-1-3 18 15,13-2-7-15,-4-4 0 16,4-8-6-16,0-6-5 16,0-11-8-16,-8 0-79 0,-16 0-174 15,0-9-750-15</inkml:trace>
  <inkml:trace contextRef="#ctx0" brushRef="#br0" timeOffset="132671.19">15408 3180 158 0,'0'0'365'0,"0"0"-275"0,0 0-34 16,0 0 7-1,0 0 17-15,0 0-1 16,-4-5-26-16,4 1 4 0,0 4 19 16,0 0-7-16,0-4-26 15,0 4-9-15,0 0-2 16,0-1-2-16,0 1-1 15,0 0-10-15,0-5-14 16,0 5-5-16,0 0 0 16,0 0-2-16,0 10-1 15,12 28-4-15,12 11 7 16,-9 1-3-16,-3 10 3 16,-4 4 0-16,-8-4-1 15,0 3 1-15,0-12 0 16,0 0 1-16,4-11-1 0,4-6 0 15,4-5 2 1,-8-3-1-16,4-8-1 0,-8-3 0 16,12-6 0-16,-12-6 0 15,0-1 1-15,12 2-2 16,-12-4 0-16,24 0 1 16,-4 0-4-16,7 0-11 15,21 0 7-15,-4 0 8 16,15 0 28-16,-11-6-22 15,-16 6-4-15,-8-3 0 16,0-5-2-16,-1-1-2 16,25-5-30-16,-4-6-126 15,-28 11-265-15,-4 0-119 16</inkml:trace>
  <inkml:trace contextRef="#ctx0" brushRef="#br0" timeOffset="133043.01">16127 3436 550 0,'0'0'97'0,"0"0"5"0,0 0 19 16,0 0-38-16,0 0-32 16,0 0-30-16,0 0 2 15,131-17 49-15,-59 10-21 16,-13-3-23-16,-3 0-21 15,0 6-4-15,3-10-3 16,-11 11-5-16,0 3 5 16,-25 0-68-16,-23 0-201 15,0 0-114-15</inkml:trace>
  <inkml:trace contextRef="#ctx0" brushRef="#br0" timeOffset="133214.18">16409 3708 222 0,'0'0'393'16,"0"0"-390"-16,0 0 19 16,0 0 39-16,0 0-14 15,0 0-22-15,199-13-24 16,-163-13-1-16,-1-3-9 0,-27 20-98 16,-4-2-278-1</inkml:trace>
  <inkml:trace contextRef="#ctx0" brushRef="#br0" timeOffset="133950.26">18030 2542 570 0,'0'0'71'0,"0"0"-15"15,0 0-4-15,0 0 9 16,0 0 21-16,0 0-55 16,0 0-4-16,-91 3 5 15,8 18 15-15,-9 3 8 16,-3-4-17-16,23 0-7 16,13-2-3-16,3 1 7 15,32-2-10-15,12-2-15 16,12 2-6-16,0-4-1 15,0 1-4-15,48 2 0 0,12 1 5 16,7 5 0-16,-19-2 1 16,7 2 15-16,-27-4-11 15,-8 4-5-15,-16-2 0 16,-4 3-1-16,0 7-2 16,0-1-4-16,-24 0 7 15,-15-2 11-15,-17 1-5 16,24-1-3-16,16-5 3 15,16-1-4-15,0-1-2 16,0 4-3-16,60 3-4 16,23 1 3-16,9 4 2 15,-13 2 2-15,-19 5 0 16,-36 9 4-16,-12 0-4 16,-12 8-8-16,0-1 1 0,-48 11 7 15,-20-4 29-15,9-6-1 16,23 3 3-16,16-12-12 15,20-5-9-15,0-8-6 16,0-3-4-16,20 0-1 16,28-2 1-16,11-4 0 15,13-2-9-15,7-9-67 16,-55-14-97-16,0 0-228 16</inkml:trace>
  <inkml:trace contextRef="#ctx0" brushRef="#br0" timeOffset="135881.03">18742 3133 226 0,'0'0'172'0,"0"0"-111"16,0 0 42-16,0 0 8 15,0 0 4-15,0 0-20 16,0 0-27-16,0-23-12 16,0 19-7-16,0-6-17 15,0 2-11-15,0-7-11 0,12 4 4 16,-12-6-7-1,8 0 7-15,-8 2-10 0,0-2 14 16,0 8-4-16,0 4 5 16,0-3 1-16,-8 7-11 15,-28 1-2-15,0 0 5 16,-19 0-2-16,-5 23-10 16,0 26 1-16,17 4 0 15,15 7 3-15,16 3-3 16,12-4 0-16,0-2-1 15,0-12 0-15,12-8 0 16,35-9-1-16,13-15-2 16,31-13-1-16,-7 0-4 15,-1 0 8-15,-23-28 17 0,-16-13-13 16,-32-5 2 0,0 0 0-16,-12-3-5 0,0 6 1 15,0-3-2-15,0 15 0 16,0 7 4-16,0 11-4 15,0 5 7-15,0 7-7 16,0 1-6-16,0 0 0 16,0 0-6-16,0 31 0 15,0 15 12-15,0 2 5 16,0 3-1-16,11-1-3 16,21-6 1-16,-4 2-2 15,4-4 0-15,-8-8 0 0,0-3-8 16,11-13-85-16,-27-18-151 15,-4 0-257 1</inkml:trace>
  <inkml:trace contextRef="#ctx0" brushRef="#br0" timeOffset="136340">19731 3130 486 0,'0'0'134'0,"0"0"-21"0,0 0 23 15,0 0-48 1,0 0-17-16,0 0 15 0,-12-136-24 16,-19 125 4-16,-5 2-22 15,0 8-15-15,-8 1-8 16,9 0-15-16,-13 0-3 15,0 18-3-15,16 16-5 16,5 5 2-16,7 3 2 16,20-4-2-16,0-7 2 15,0-3-1-15,0-13-1 16,0 2-1-16,12-13 0 16,7-4 2-16,5 0-5 15,12 0-10-15,12 0 4 16,-5-22 11-16,-7 2 4 0,-12 3-2 15,-12 15 0-15,-12 2 2 16,0 0-2-16,12 0-9 16,12 17-5-16,-12 5 8 15,8 0 5-15,-5-1 1 16,5-1-2-16,4-1-3 16,0-8-94-16,-12-11-116 15,0 0-178-15</inkml:trace>
  <inkml:trace contextRef="#ctx0" brushRef="#br0" timeOffset="137014.62">19858 2585 587 0,'0'0'135'0,"0"0"-27"0,0 0 36 15,0 0-95-15,0 0-12 16,0 0-30-16,0 0-3 16,64 12 24-16,-8 44 11 15,-9 3-10-15,-3 5-17 16,-8 0 2-16,-12-4-3 15,11-9-8-15,-15 0-3 16,-4-19-2-16,-8-4 0 16,-4-17 2-16,-4-5-10 0,0-6-12 15,0 0-5-15,0 0 26 16,8-13-6-16,8-19 4 16,20 2-15-16,7-6 2 15,5 8 2-15,0 5 5 16,7 8 7-16,5 8-8 15,-12 4 10-15,-5 3 7 16,-19 0 1-16,-20 0-8 16,-4 20-8-16,0 4 7 15,0 8-3-15,0 2 8 16,-40-8-2-16,-19-3 4 16,3-10 6-16,9-7-4 15,11-3-5-15,0-3-1 0,4 0-4 16,20 0-65-16,12 0-100 15,0-17-108-15,0 3-260 16</inkml:trace>
  <inkml:trace contextRef="#ctx0" brushRef="#br0" timeOffset="137462.47">20605 2455 496 0,'0'0'118'0,"0"0"-10"16,0 0-20-16,0 0-18 0,0 0-4 15,0 0-48 1,0 0-13-16,128 53 25 0,-89 7-6 16,-3 2 5-16,-4-2-19 15,-8-11-2-15,-12-4-4 16,0-9-4-16,-4-16 0 15,-8-8 1-15,0-10-1 16,0-2-12-16,0 0 12 16,0 0 14-16,0-22-1 15,4-9-12-15,3-1 2 16,17 2 1-16,4 9-1 16,16 10-1-16,4 0 0 0,7 7 12 15,-15 4-11 1,-8 0 10-16,-8 0 2 0,-13 20-9 15,-11 3-4 1,0 9-3-16,0-1 1 0,0-6 0 16,-11 4 3-16,-25-10 6 15,-8-5-5-15,16 1-2 16,4-10-2-16,5-5-53 16,19 0-149-16,0 0-171 15</inkml:trace>
  <inkml:trace contextRef="#ctx0" brushRef="#br0" timeOffset="137737.04">21666 2974 292 0,'0'0'293'16,"0"0"-275"-16,0 0 66 16,0 0 14-16,0 0-22 15,0 0-32-15,-91 187-26 16,67-160-5-16,4-6-10 16,4-9 0-16,9-7-3 15,-5-5-12-15,12 0-151 0,0 0-278 16</inkml:trace>
  <inkml:trace contextRef="#ctx0" brushRef="#br0" timeOffset="139802.26">22505 2554 308 0,'0'0'78'0,"0"0"-7"16,0 0 6 0,0 0 1-16,0 0-5 0,0 0-28 15,0 0 9-15,0 0 4 16,0 0 14-16,0 0-11 16,0 0-13-16,0 0 7 15,0-8-19-15,0 4-14 16,0-4-12-16,0 6-1 15,0 2 8-15,0 0-1 16,0-4 0-16,0 4-1 16,-8-5-7-16,4 5-4 15,-16 0-4-15,20 0 1 0,0 0-1 16,-12 0 0-16,0 0 0 16,-19 9-10-16,-17 25 10 15,-12 7 4-15,13 5 1 16,11-3-2-16,12-4-1 15,16-5-1-15,8-5-1 16,0-7-1-16,0-7-1 16,12-5 0-16,32-3 0 15,-9-1-1-15,13-3 3 16,-24-3-3-16,0 0 7 16,-12 0-8-16,0 0 4 15,7-7 0-15,-7-15 12 16,0-7-6-16,0 2-3 0,0-2 4 15,8-2-2 1,-8 7-4-16,-8 2 1 0,-4 8-2 16,0 5-2-16,0 1 2 15,0 8 0-15,0 0 1 16,0 0 0-16,0 0-1 16,0 8-9-16,0 20-9 15,8 5 12-15,4 9 6 16,4-8 4-16,8 5-2 15,-1-4-2-15,-3-8 0 0,4-3-1 16,8-10-37 0,-16-1-32-16,8-6-35 0,-24-7-91 15,0 0-164-15</inkml:trace>
  <inkml:trace contextRef="#ctx0" brushRef="#br0" timeOffset="141888.26">22823 2344 236 0,'0'0'29'16,"0"0"37"-16,0 0 28 15,0 0 16-15,0 0 8 16,0 0-11-16,0 0 29 16,0-114-42-16,0 104-18 15,0 6-27-15,0-4-12 16,0 5-2-16,0-1-8 0,0 4-11 15,0 0-6-15,0 0-4 16,0 0-6-16,0 17-4 16,0 30-11-16,0 10 12 15,44 13 3-15,-17-5-1 16,5 6 2-16,4-11 0 16,-12-9-1-16,8-15 0 15,-17-12-1-15,-7-15-1 16,-4-5-1-16,4 0-2 15,-8-4-1-15,0 0 6 16,0 0 4-16,0-9 4 16,0-19-3-16,0 2-5 0,0 0 0 15,0 4 1-15,12-4-1 16,16 4-5-16,16 10-7 16,3 1-3-16,9 11 8 15,4 0 6-15,-13 0-5 16,1 0 6-16,-16 17-4 15,-20 8-6-15,-12 1-7 16,0 6 5-16,0-1 5 16,-12-4 0-16,-36-1 7 15,-15-6 6-15,15-6 3 16,8-5-8-16,8-1 2 16,9-8-2-16,-1 0 0 15,4 0-1-15,4 0-50 16,-4 0-60-16,8-17-37 15,12 4-47-15,0 3-57 0</inkml:trace>
  <inkml:trace contextRef="#ctx0" brushRef="#br0" timeOffset="142434.26">23268 2188 417 0,'0'0'188'0,"0"0"-140"16,0 0 25-16,0 0 7 0,0 0-22 16,0 0-34-16,0 0-15 15,103 0 6-15,-71 50 17 16,4 5-4-16,-8 10 2 15,-5-2 2-15,-3-3-7 16,-8-7-4-16,0-8-18 16,8-10-3-16,-8-13 1 15,-8-10 1-15,-4-4-2 16,0-8 1-16,0 0-1 16,0 0 1-16,0-3 1 15,0-23 19-15,0-4-12 16,0-3-2-16,0 1-3 0,0-4-4 15,8 4 6-15,28 3-5 16,3 15-1-16,5 6-2 16,0 8 2-16,3 0 4 15,-7 0-4-15,4 22-2 16,-12 7-6-16,-16 1 3 16,-4-1-2-16,-12-6 2 15,0-1-1-15,0-5 1 16,-12-6-4-16,-36-2 9 15,4-7 3-15,-7 5-3 16,7-4-14-16,-4-3-60 0,28 0-16 16,4 0-60-1,16 0-42-15,0 0-23 0</inkml:trace>
  <inkml:trace contextRef="#ctx0" brushRef="#br0" timeOffset="143813.45">22274 3167 194 0,'0'0'250'0,"0"0"-160"15,0 0 30 1,0 0 3-16,0 0-20 16,0 0-44-16,0-18-26 0,0 18 11 15,0 0-6 1,0 0-6-16,0-2-9 0,0-1-4 16,48-8-5-16,44-2-14 15,35-5 0-15,28 0 23 16,16-4-14-16,-8-2-8 15,-9 5 2-15,-3-4-1 16,-7 1 1-16,-9 4-3 16,-16-4 1-16,8 0 0 15,-12-5 3-15,1 0-4 16,-21 1 0-16,-24 4 0 16,-15 2 4-16,-28 2-2 15,-4 4-2-15,0-5 0 16,-5 1 4-16,-7-4-1 15,20-2-2-15,-16-12 1 0,8 2-1 16,-4 2 3-16,-4-7 1 16,-8 11-5-16,-8-4-6 15,0 1 6-15,0 1 1 16,0-3 5-16,0 5-5 16,-24-4-1-16,0 2-1 15,-12 5 1-15,-8 2-1 16,-3 1 1-16,-13 3 0 15,-19 0 1-15,-17 5 0 16,-19-3-1-16,-24 3 0 0,-4 5-2 16,-16 0-3-1,4-1-12-15,4 1 2 16,4 3 7-16,4-1 2 0,-8 3-3 16,24-3 5-16,0 3 4 15,19 0-1-15,17 4 2 16,7 0 0-16,13 0-1 15,-1 0-1-15,5 0-2 16,-1 0-5-16,17 9-4 16,-5 19 1-16,8-2 6 15,5 8 5-15,7 9 0 16,0 18-1-16,24 5 0 16,-8 12 1-16,8 5 0 15,12-3 0-15,0 1 0 16,0 0 0-16,0 1 0 0,0-2 2 15,12 3-1-15,20 4-1 16,16-4-3-16,-1-1 2 16,1-13 1-16,-4-8-5 15,-1-16-54-15,-39-45-73 16,4 0-158-16</inkml:trace>
  <inkml:trace contextRef="#ctx0" brushRef="#br0" timeOffset="145267.01">20923 2392 260 0,'0'0'192'0,"0"0"-190"0,0 0 2 16,0 0 34-16,0 0 57 16,0 0-18-16,-16-31-26 15,-27 31 30-15,-17 0-40 16,1 0-31-16,-21 0-5 16,1 0 1-16,-17 0 13 15,5 0 0-15,-12 0-17 16,7 0-2-16,-7 5 1 15,-4 11 0-15,3 6-1 16,-3 0 2-16,4 5-1 16,7-3 3-16,1 12-2 15,-4-3 2-15,-9 4 3 16,17-3 3-16,-5-3-2 0,1-1-6 16,-8-7 0-16,-1 5 2 15,1 1-1-15,8-6-1 16,11 6 1-16,17 1-1 15,7 2 2-15,16 10 5 16,17 0 5-16,3 4 4 16,4-6-1-16,8 2-4 15,0 1-6-15,8 1-4 16,-4-3 1-16,8 5 0 16,0-5 0-16,0 2 9 15,0 3-2-15,12-2-1 16,44 2-2-16,3 0-3 15,21-3 2-15,15-4 2 0,12-5-8 16,9-3 7-16,3-5-6 16,-4-1 2-16,0-7 7 15,1 1-8-15,-9-5 5 16,-4-5-5-16,5 0-2 16,3-9-1-16,8 0-5 15,8 0 5-15,0 0 0 16,4-5 4-16,-11-18-9 15,7-3 10-15,0-11 7 16,4-5-11-16,-8-1-1 16,-3-5 0-16,-25 2 3 0,-8-10 2 15,-15-7-5-15,-13-7 1 16,1-4 1-16,0 0 0 16,-5 10 2-1,-11 0-2-15,-16 14 0 0,-16 4-2 16,-12 0 2-16,0 4-2 15,0 5 16-15,0-4-1 16,-36-1 2-16,-24-2-8 16,-19-3-1-16,-28 0 0 15,3 6 6-15,-15 10-14 16,4 4 9-16,8 12-3 16,15 6 4-16,21 1-2 15,23 6-4-15,16 2-4 16,20 0 0-16,12 0-5 15,0 25-25-15,0 1-74 0,0-16-137 16,0-7-259-16</inkml:trace>
  <inkml:trace contextRef="#ctx0" brushRef="#br0" timeOffset="146584.23">23649 1485 356 0,'0'0'102'0,"0"0"-71"15,0 0 54-15,0 0-27 0,0 0-6 16,0 0-17-16,0 0 2 15,48-24 3-15,-16 24 4 16,4 0-11-16,11 0 1 16,13 0 18-16,19-5-18 15,5 5-20-15,19 0-8 16,-7 0-6-16,-5 0 2 16,-20 0 2-16,-11 0 7 15,-16 0 10-15,-8 5-10 16,-13 7-2-16,1 8-2 15,-12 2-4-15,0-1 0 16,-4 9 1-16,-4 4-4 16,-4 11 1-16,0 8 1 15,0 8 3-15,0 2 5 16,0 4 3-16,0-4 9 0,-12-3-11 16,12-4-6-16,0-5 2 15,0-5-1-15,0-6-6 16,32 2 3-16,27-13-3 15,1-6 1-15,-4-6-2 16,-17-4 2-16,5-7-1 16,-20-2 6-16,0-2-6 15,-12 1 0-15,-12-3 4 16,0 5-1-16,0-1-3 16,0 6-6-16,0 2-6 0,0 8 6 15,0 8 6 1,0 6 0-16,0 9-3 0,0-1 3 15,-12 6 6 1,12-2-2-16,0 5-2 0,0 0 0 16,0-8-1-16,0 5 0 15,36 1 2-15,-13-4-2 16,9 10 1-16,-4 5-1 16,-4 0 0-16,-4 13 1 15,-20-3-2-15,0 9 0 16,0-3-1-16,0-7-3 15,0 2 3-15,-24-14 0 16,12-3 2-16,-8-13 0 16,8-11-1-16,0-8-5 15,0-8 1-15,8-9-9 0,4-5-128 16,0 0-201 0</inkml:trace>
  <inkml:trace contextRef="#ctx0" brushRef="#br0" timeOffset="173269.95">10460 5097 321 0,'0'0'103'0,"0"0"-77"16,0 0 26-16,0 0 37 15,0 0-16-15,0 0-29 16,0 0-1-16,-23 8 4 16,23-8-3-16,0 0-11 15,0 0-17-15,0 0-4 16,23 0-3-16,17 0-6 16,28 0 18-16,51 0-5 15,44 0 11-15,55 0 12 16,49-15-13-16,27-7 5 15,32-1-3-15,15 6-18 16,-7 4-2-16,-20 3 2 16,-44 8-7-16,-35-1-1 15,-37 3 6-15,-35 0-6 0,-47 0 1 16,-25 0 1-16,-43 0-3 16,-25 0-1-16,-23 0 0 15,0 0-3-15,0 0-4 16,0 0 5-16,0 0-7 15,0 0-1-15,-11 5-79 16,-13-2-113-16,-12 2-46 16</inkml:trace>
  <inkml:trace contextRef="#ctx0" brushRef="#br0" timeOffset="173837.87">9999 5345 366 0,'0'0'62'0,"0"0"-39"16,0 0 4-16,0 0 43 15,0 0-1-15,322 0-9 0,-179 0 6 16,44-5-5 0,44-12 23-16,35-6-30 0,16-1-21 15,44-2-4-15,12 5-12 16,3 0 2-16,-7 10-9 15,-40 1-4 1,-36 2-5-16,-59 8-1 0,-48 0 0 16,-47 0 0-16,-37 0-5 15,-43 0-1-15,-24 0-33 16,0 0-52-16,-20 0-78 16,-40 0-35-16,-7 0-119 15</inkml:trace>
  <inkml:trace contextRef="#ctx0" brushRef="#br0" timeOffset="174238.98">10417 5390 329 0,'0'0'125'16,"0"0"-43"-16,477-56 27 16,-243 32-33-16,48-10-1 15,20-2 5-15,20 2-24 16,-4-2-10-16,-16 7-14 16,-24 4-17-16,-55 6-13 0,-33 4-2 15,-43 1-38 1,-147 11-182-16,0 2-224 0</inkml:trace>
  <inkml:trace contextRef="#ctx0" brushRef="#br0" timeOffset="179296.17">7710 6906 213 0,'0'0'82'0,"0"0"-60"15,0 0 26-15,0 0 16 16,0 0-12-16,0 0 3 16,0 0-6-16,-47 0 0 15,47 0 13-15,0 0-8 0,-8 0-19 16,4 0-14-16,-8 0-5 16,12 0 4-16,0 0 6 15,-8 0-1-15,8 0 0 16,0 0 10-16,0 0 1 15,0 0-5-15,0 0-14 16,8 0-13-16,75 0-4 16,68 0 25-16,72-22-3 15,35-9-21-15,20-3 8 16,-7 2-3-16,-29-4 0 16,-23 12-5-16,-64-3 7 15,-36 12-4-15,-52 4 2 16,-35 4-5-16,-32 3 6 0,0 4-7 15,0 0-1-15,0 0-14 16,0 0-79-16,-24 0-166 16,-8 0-246-16</inkml:trace>
  <inkml:trace contextRef="#ctx0" brushRef="#br0" timeOffset="200322.91">2231 7956 265 0,'0'0'127'16,"0"0"-75"-1,0 0 20-15,0 0 8 0,0 0-10 16,0 0-21-16,0 0-11 15,0 0 16-15,0 3-2 16,0-3-9-16,0 0-9 16,0 0-1-16,0 0 4 15,0 0-8-15,0 0-10 0,0 0-9 16,0 0-2 0,0 0-4-16,0 0-3 0,0 0-1 15,0 0-3-15,35 0 3 16,13 0 4-16,20 0-4 15,-1 0 0-15,-3 3-1 16,3 0 4-16,13-1-3 16,-9-2 2-16,21 6-2 15,-9-5 0-15,9-1-1 16,-9 4 1-16,0-4 1 16,-3 0 0-16,-9 0-1 15,-3 0 0-15,-8 0 0 16,-13 0 0-16,13 0-1 15,-12 0 2-15,7 0-2 16,-11 0 1-16,-4 0-1 0,3 0-1 16,5 0 2-1,0-11 4-15,-1 3-3 0,-3-1 2 16,-8-1-2-16,12-3 0 16,-13-2-1-16,-3-1 3 15,-8 0-3-15,12-1 5 16,-12 3-3-16,-5-3 5 15,-7 2-2-15,0-2 2 16,-8 3-4-16,4-6 1 16,4-6 0-16,-8-3 1 15,4-3 1-15,-8 4-2 16,0-4-2-16,0 0-1 16,0 4 0-16,0-4 1 15,0 5 0-15,0-2-1 0,0-2-2 16,-20 2 5-16,4-1-4 15,-4 9 8-15,-3-1-8 16,11 5 1-16,-12 3 1 16,12-3 7-16,-12 5-6 15,-8-2 4-15,8 2 1 16,9-1-4-16,-17 1 1 16,8-5-2-16,-12 3-2 15,12-4 1-15,-7-3 2 16,7 5-4-16,8 3 1 15,-4 4-1-15,-4 0 2 16,12-2-1-16,0 2 1 16,0 4-2-16,-8-4 1 0,5-2-1 15,3 1 1 1,-8 1 0-16,-4 0 2 0,8-2-3 16,-4 2 0-16,8 0 1 15,0 1-1-15,0 2 1 16,-11-2-1-16,15 2 1 15,-16 3-1-15,8-1-10 16,4 2 10-16,-12-3-1 16,-8 2 2-16,8 1-2 15,1 2 2-15,-1-4 1 16,4 1-1-16,-4 1-1 16,0 2 1-16,-12 0-2 0,13 0 1 15,-21 0-1-15,-4 0-1 16,-11 0 0-16,-1 0 2 15,-8 11 1-15,-3-1-1 16,23-3-1-16,-7-1 1 16,7 2 1-16,12-7 0 15,0-1 0-15,1 5-1 16,3-5 0-16,-4 3 0 16,0-2 0-16,12 3-1 15,-7 0 1-15,7-2 2 16,0 1-2-16,0 5 0 15,0-2-2-15,0-3 1 16,13 2 1-16,-1 2-2 0,0 1 1 16,0 3-1-16,0 1-2 15,12 8 1-15,0-1-1 16,0 6 3-16,0 4 0 16,0-1-1-16,0 6 2 15,0 3 0-15,0-6 1 16,0 3-1-16,0-2 0 15,0-4 0-15,0 4-1 16,4 2 1-16,16-1 0 16,-20 1 0-16,12 4 0 15,0-1 0-15,-1-6 0 16,1 0 0-16,0-6 0 16,8 1 0-16,-8-6 0 15,-8-6 0-15,8 3 0 0,0-2-3 16,8 4 2-16,-8 1-1 15,4-6 1-15,3 6 1 16,5-3-1-16,0-3 1 16,8 6 0-16,-8-3-1 15,0-3 1-15,-8 3-1 16,3-5 1-16,5-3 0 16,-12 4-1-16,12-4 1 15,0 0-1-15,-4 2 0 16,4-4-3-16,3-3 1 0,-7 3 0 15,16 1-1 1,8-3 4-16,-5 3 4 16,9-8-4-16,-4 0 1 0,4 0-1 15,7 0 0-15,-7 0-6 16,11 0 6-16,1 0 0 16,-4-4 3-16,3-5 0 15,-11 0-3-15,-12-1 0 16,-4 5 3-16,3 0-3 15,-11-3 0-15,12 4-12 16,0-4 22-16,-1-3-20 16,9-4 20-16,4-2-10 15,11-6 0-15,-3-5 1 16,12 0 2-16,-9 2-3 16,-11 1-1-16,-12 3-1 0,-1 5 2 15,-15 2 3 1,-4-2-1-16,-4 3-1 0,-4-3 0 15,4-3 2-15,-8 1-1 16,8-3 1-16,-4 1-3 16,-8-5 1-16,12 1-1 15,0-1 0-15,-12 1 0 16,0-1 1-16,12 1-1 16,-12 2 0-16,0-6 2 15,0 1-2-15,0 0 0 16,0 2 0-16,0-8 3 15,0 2-3-15,0 5 0 16,-12-2 0-16,-12 0-2 0,0 9 1 16,-8-3 1-1,4 1 0-15,-3 3 2 0,-5 2 1 16,12 2-3-16,4 1 0 16,-4 1 2-16,0 2 1 15,9-2-2-15,-5-1 0 16,-4 1-1-16,0 3 0 15,-8-4 0-15,4-3-9 16,-7 6 9-16,3-2-2 16,-16-4 5-16,24 8-4 15,-19-1 1-15,7-1 0 16,0 3 0-16,0 3 3 16,-7-5-2-16,7 3 1 15,-4-2-2-15,-4-1 2 0,-3 5-2 16,15-4 1-1,-4 1 0-15,0-2 0 0,1 1-1 16,-1 3 2-16,4-3-2 16,-4 1 0-16,1-1 0 15,-1 7 0-15,0-5 0 16,4 5 0-16,-8-1-2 16,5-2 1-16,-21 5 0 15,20 0 1-15,-11 0 0 16,3 0 0-16,-4 0 0 15,5 0-2-15,-9 0 1 16,-4 0 1-16,9 0 0 0,11 0 0 16,4 0-2-1,4 0 1-15,-4 0 0 16,-3 8 1-16,3 3 0 0,-4 2-1 16,0 4 1-16,1 2 0 15,-13 3 1-15,16 6-1 16,-4 4 1-16,1-1-1 15,-1 0 0-15,12 1 0 16,-8 4 0-16,8-4-2 16,0 2 1-16,9 2 1 15,3-2-2-15,4 4 2 16,8 0 0-16,0 0 0 16,0-4-2-16,0 3 1 15,0 0 0-15,0-6 1 16,8 2-2-16,19-4 2 0,-3-6 0 15,0 6 2-15,-4-4-2 16,4 3 0-16,0-5 0 16,0 5 0-16,-1-2 0 15,1 2 0-15,12 1-1 16,8-3-3-16,-9-4 3 16,13-1 0-16,-4 1-2 15,4-2 3-15,-13-1-1 16,13-2 3-16,0-3-3 15,-5 0 1-15,5-5 0 16,0 2 0-16,-1 0-3 0,-3-5 3 16,28-3-2-16,-13 1 1 15,9-4 1-15,-1 0 2 16,-7 0 0-16,8 0-4 16,-9 0 4-16,-11 0 0 15,-12 0-1-15,7 0 0 16,-7 0 0-16,4 0-1 15,4 0 0-15,3 0 0 16,9-7 0-16,3-4-1 16,9-6 0-16,-4 2 1 15,-9 1 0-15,-19 0-1 16,12 1 1-16,-17-4 0 16,-7-3 6-16,0-2-4 15,0 1 1-15,0-1-1 0,-4 3 1 16,-16-3 0-16,8 0 1 15,0-1-4-15,-5-2 0 16,5-1 1-16,-8 1 0 16,4-4-1-16,-8 0 0 15,0-5 1-15,0 1 0 16,0-7 1-16,0 0 0 16,0 1-1-16,-24 5-2 15,5-3-1-15,3 10 2 16,-16-1 1-16,20 1 2 15,-12-2-3-15,4 6-3 16,-4 1 2-16,1-2 2 16,-5 6-1-16,-16-6 2 15,8 10-2-15,5-6 1 0,-9 6 0 16,-4 0 2-16,-4 1 1 16,5 1-3-16,-5 3-1 15,0 0 0-15,1 5 0 16,15 4 2-16,4 0-1 15,4 0-1-15,0 0 0 16,4 0 0-16,9 0-2 16,11 0-3-16,0 0-4 15,0 5-4-15,0 8-62 16,0-13-170-16,0 0-393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5:18:56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10591 13952 477 0</inkml:trace>
  <inkml:trace contextRef="#ctx0" brushRef="#br0" timeOffset="11965.69">16795 13595 399 0</inkml:trace>
  <inkml:trace contextRef="#ctx0" brushRef="#br0" timeOffset="50023.14">21492 17004 352 0</inkml:trace>
  <inkml:trace contextRef="#ctx0" brushRef="#br0" timeOffset="54246.11">22123 18741 201 0</inkml:trace>
  <inkml:trace contextRef="#ctx0" brushRef="#br0" timeOffset="55686.45">23963 18605 624 0,'0'0'102'0,"0"0"-91"0,0 0 57 16,0 0-30-16,0 0 6 16,0 0-14-16,259 116-25 15,-259-89 2-15,-12-12-3 16,-44-9-4-16,4-6-57 16,-3 0-54-16,35 0-62 15,4 0-253-15</inkml:trace>
  <inkml:trace contextRef="#ctx0" brushRef="#br0" timeOffset="-87938.51">10405 12609 355 0,'0'0'87'0,"0"0"-10"16,0 0-5-16,0 0-32 15,0 0-17-15,0 0-7 16,0 0 7-16,12-13-1 16,-12 13-9-16,0 0-6 15,0 0 7-15,0 0-13 16,0 0-1-16,0 0-3 16,0 0 3-16,0 0 1 15,0 0 1-15,0 0 1 16,0 0 4-16,0-1 2 15,0 1 0-15,0 0-3 16,0 0-3-16,0 0-2 16,0 0-1-16,0 0 0 0,0 0-1 15,0-3-5 1,0-2-7-16,0 5-11 0,0 0-29 16,0 0-34-16,0 0-189 15</inkml:trace>
  <inkml:trace contextRef="#ctx0" brushRef="#br0" timeOffset="-86507.43">10230 12541 127 0,'0'0'80'0,"0"0"-38"16,0 0 1-16,0 0 11 16,0 0 6-16,0 0-6 15,0 0-12-15,20 0-10 16,-20 0 4-16,0 0 5 15,0 0-5-15,0 0-10 16,0 0-7-16,4 0-4 16,-4 0-8-16,8 0-7 15,-4 0 0-15,4 0 0 0,-4 0 0 16,-4 0-2-16,0 0-3 16,0 0 0-16,0 0-2 15,0 0 2-15,0 0 4 16,0 0 0-16,0 0-1 15,0 0 0-15,0 0 2 16,8 0 3-16,-5-5 2 16,5 5 8-16,-8 0-8 15,4 0-5-15,4 0 0 16,-4 0-2-16,4 0 0 16,-8 0 0-16,0 0 2 15,0 0-4-15,0 0 1 0,0 0-2 16,0 0 5-16,0 0-8 15,0 0-9 1,0 0 9-16,0 0 4 0,0 0-13 16,0 0-5-16,0 0 9 15,0 0-1-15,0 0-38 16,0 0-12-16,0 0 37 16,0 0-6-16,0 0 2 15,0 0-4-15,0 0 3 16,0 0 32-16,0 0 3 15,0 0-3-15,0 0-41 16,0 0-61-16,0 0-50 16</inkml:trace>
  <inkml:trace contextRef="#ctx0" brushRef="#br0" timeOffset="-56574.59">2521 7892 271 0,'0'0'33'0,"0"0"-25"16,0 0 27-16,0 0-9 15,0 0-4-15,0 0-2 16,0-10 2-16,0 10 1 16,0 0 1-16,0 0 21 15,0 0 6-15,0 0-6 16,0 0 14-16,0 0 1 15,0 0-2-15,0 0 1 16,0 0-13-16,0 0-3 0,0 0-6 16,0-2-11-16,0-2-3 15,0 4 8-15,0 0-4 16,0-3-5-16,0 3 2 16,12 0-9-16,-8 0-11 15,4 0-3-15,3 0 1 16,1 0-2-16,-12 0 1 15,0 0-1-15,0 0 0 16,12 0-3-16,-12 0 3 16,24 0-1-16,12 0 1 15,-4 0-1-15,3 0-17 16,-23 0-51-16,-12 0-130 16,0 0-463-16</inkml:trace>
  <inkml:trace contextRef="#ctx0" brushRef="#br0" timeOffset="-55814.35">3522 7905 213 0,'0'0'245'0,"0"0"-190"15,0 0 26-15,0 0-7 16,0 0-16-16,0 0-16 16,0-20 16-16,0 20 19 0,0 0-20 15,0 0-9-15,12 0 3 16,-8 0-6-16,16 0-13 16,16 0-12-16,23 0-7 15,33 0-7-15,27 0-4 16,20 0-2-16,0 0 3 15,12 0-2-15,-32 0 0 16,-15 0-1-16,-37 5 0 16,-39-5 0-16,-16 2 1 15,-12-2-1-15,0 0 0 16,-12 7 0-16,-36-4-6 16,-11 4-46-16,35-4-143 0,4-1-282 15</inkml:trace>
  <inkml:trace contextRef="#ctx0" brushRef="#br0" timeOffset="-55018.25">3002 7936 254 0,'0'0'184'16,"0"0"-114"-16,0 0 2 15,0 0-17-15,0 0-8 16,0 0 13-16,0 0 13 16,103-3 0-16,-103 3-32 15,0 0-28-15,12 0-13 16,12 0-12-16,23 0-32 0,-23 0-60 15,12 0-171-15</inkml:trace>
  <inkml:trace contextRef="#ctx0" brushRef="#br0" timeOffset="-165712.97">1646 9831 17 0,'0'0'65'0,"0"0"-63"16,0 0 18-16,0 0 54 15,0 0-19-15,0 0-29 16,0 10-1-16,0-10 18 16,0 0 6-16,0 0-4 15,0 0 1-15,0 0 7 16,0 0-2-16,0 0-10 16,0 0-9-16,0 0-4 0,0 0 4 15,0 0-5-15,0 0 1 16,0 0-3-16,0 0-5 15,12 0-6-15,-12 0-4 16,0 0 0-16,0 0 0 16,0 0 3-16,0 0-1 15,0 0 1-15,0 0 2 16,0 0-2-16,0 0-6 16,0 0-2-16,0 0-2 15,0 0-3-15,0 0-3 16,0 0 0-16,0 0 0 15,0 0 3-15,0 0 0 16,0 0 4-16,0 2 13 0,-12-2-5 16,-7 5-8-16,-5-2-2 15,8 4-2-15,-4-2 3 16,4 4-3-16,-16 0 2 16,8 1-2-16,-7 1 3 15,3-2-3-15,4 3 3 16,-20 5-1-16,-3-3-1 15,3-1 3-15,-4 2-2 16,20-6-1-16,-15 4 2 16,19-4-2-16,4 3 3 15,-4-3-4-15,8 4 3 16,-4-4 8-16,8-1-7 0,1 1-1 16,-1 0-2-1,0 1-1-15,12-2 0 0,0 1 3 16,0 1-3-16,0 0 1 15,0 2-1-15,0 5 1 16,0 2 2-16,0 2-1 16,0 1 2-16,0 1 6 15,0-4-6-15,0-1-4 16,12-4 0-16,19 0-1 16,9-2 1-16,4-2 5 15,15-1 7-15,-11 0-7 16,0 0 4-16,-4 2-9 15,-1-6 7-15,-7 7-2 16,-8 2-5-16,4-5 1 0,-9 4 0 16,13-3 2-16,0 0-3 15,0-1 0-15,7 0-1 16,5-1-3-16,8-3 4 16,3-3-2-16,-11-2 4 15,8 0-1-15,-9 0-1 16,1 0 0-16,0 0-1 15,11 0 2-15,-15 0 4 16,4 0-3-16,-1 0-2 16,9 0-1-16,4 0 1 15,23-2 0-15,1-5-2 16,15 5 2-16,-16-2 2 16,1 0-2-16,-5 2 1 15,-7-1-1-15,-1-2-3 0,-3 1 3 16,3-1 1-16,-3 2 0 15,4 1 2-15,-1-6-3 16,-3 4-2-16,15-3 2 16,-3-1-2-16,-1 3 3 15,-3-3-1-15,3 2 0 16,-7 1 2-16,-5-4-1 16,1-1-1-16,-9-3 0 15,-11-1 2-15,12 0-1 16,-17-3-1-16,-3 2 1 15,-8 2 0-15,-8 0 1 16,-12 0-1-16,-1 1 3 0,9-5 0 16,-8-2-2-16,0 2 0 15,4-7 0-15,4 2 0 16,-8 0 0-16,4 1-1 16,-8-1 0-16,-8 2-1 15,0 3 0-15,0 3-5 16,0 5 5-16,0-8 2 15,0 4-1-15,-12 1 0 16,-20-5-2-16,-8 3 0 16,-3-3 1-16,-5 2 6 15,12-2-4-15,-12 0-2 16,-19 1 2-16,-5 1-2 0,-19 1-1 16,0-1 1-16,-17 4-2 15,-7 0 2-15,0 2 0 16,-4 4 1-16,27-4 0 15,-3 1-1-15,3 3 0 16,9 1 0-16,-8 1 0 16,-5 1 0-16,17 2 1 15,-5 0-1-15,13 0 1 16,-9 0 1-16,-3 0-2 16,3 0 0-16,9 0 0 15,11 0 2-15,-7 0-2 16,-1 0 3-16,4 0-1 15,-15 0-2-15,7 0 2 16,-7 9-1-16,11-4 0 16,-15 3-1-16,23-7 0 15,13 4 0-15,-9-2 1 0,20-1-1 16,1-2 1-16,-9 3 0 16,20 4 1-16,8-7 0 15,8 2 0-15,-4 3-2 16,8-5 1-16,-4 3-1 15,-4 0 0-15,12-3 0 16,0 4 0-16,0-2-3 16,0 1-2-16,0 6-14 15,0 4-95-15,12-9-106 16,12-1-382-16</inkml:trace>
  <inkml:trace contextRef="#ctx0" brushRef="#br0" timeOffset="-165063.99">1996 9996 369 0,'0'0'71'0,"0"0"2"15,0 0 18-15,0 0-22 16,0 0 2-16,0 0 9 16,0 0 6-16,-59-14-30 15,-9 14-35-15,-4 0-3 16,5 14 11-16,-5 4-1 16,29-1-11-16,15 3-9 0,16-2-8 15,12-1-1-15,0 1-4 16,12 4-1-16,47-1 5 15,25 7 1-15,-1-5 3 16,-15-1-3-16,-8 5 12 16,-17-3-8-16,-19-1-4 15,-12 3 0-15,-12-6-3 16,0 1-6-16,0-2 6 16,-20 0-3-16,-16-6 6 15,1-2 12-15,-1-1-5 16,0-7-4-16,12-3 0 15,4 0 4-15,-3 0-3 0,-1 0 0 16,8-9-2 0,-4-10-2-16,8-4-1 0,12 1-17 15,0-1-38-15,0-5-32 16,0 2-96-16,0 11-68 16,0 6-81-16</inkml:trace>
  <inkml:trace contextRef="#ctx0" brushRef="#br0" timeOffset="-164772.75">2262 10036 338 0,'0'0'177'16,"0"0"-146"-16,0 0 95 0,0 0-13 15,0 0-40-15,0 0-61 16,0 0 15-16,-43 101 8 16,31-49 3-16,0 2-15 15,0-3-9-15,4-6-7 16,4-8-5-16,-4-5-2 16,8-9 0-16,0-12-2 15,0-3-26-15,0-8-94 0,0 0-49 16,0 0-55-16,0-8-39 15</inkml:trace>
  <inkml:trace contextRef="#ctx0" brushRef="#br0" timeOffset="-164562.02">2219 10192 432 0,'0'0'119'15,"0"0"-54"-15,0 0 53 16,0 0 5-16,0 0-66 15,0 0-37-15,12-8 6 16,-60 8 2-16,4 0-18 16,8 0-8-16,1 0-2 15,-1 2 0-15,12 9-11 16,12-2-38-16,12-4-56 0,0 4-32 16,0-9-54-16,12 0-127 15</inkml:trace>
  <inkml:trace contextRef="#ctx0" brushRef="#br0" timeOffset="-163728.43">2839 10258 230 0,'0'0'217'0,"0"0"-153"15,0 0 77-15,0 0-52 16,0 0-22-16,0 0-14 0,-84-40 8 16,72 37 4-16,-12 3-16 15,-11 0-23-15,-25 0-17 16,-19 0-7-16,11 9 2 16,8 16 11-16,13 1 0 15,35-4-11-15,4 1-3 16,8-9-1-16,0 3-6 15,0-5-2-15,20-7 6 16,27-5-4-16,9 0 6 16,16 0-8-16,-13-14-8 15,-3-18-3-15,-32 7-1 16,-12 3-15-16,-12 4 2 16,0 10 28-16,0 8 5 15,0 0 15-15,0 0 6 0,0 3-7 16,0 20-5-16,0 2 4 15,0-3-10-15,0-4-3 16,0-4 0-16,0-7 3 16,4-5-3-16,15 3-2 15,5-5 2-15,12 0 0 16,-4 0 5-16,-4 0-4 16,3 0 7-16,-7-24-6 15,12 0-2-15,12-8-5 16,-13-4-4-16,-3 2-8 15,-8-7 12-15,-12 2 5 0,12 5 0 16,-12 3 0 0,-12 5 6-16,12 4 3 0,-12 2 1 15,0 8 0-15,0 2-3 16,0 1-2-16,0 6 0 16,0-5 10-16,-12 8 1 15,0 0-7-15,0 0-6 16,0 0-3-16,0 0-1 15,12 19-4-15,0 13-3 16,0 10 7-16,0 2 1 16,0 3 3-16,0 3 3 15,0-4-1-15,0-3-2 16,0-7-2-16,12-4-1 16,12-10-3-16,-12 1 2 0,0-8 1 15,-12 4 2 1,0 1 1-16,12-6-2 0,-12 3-1 15,0-10-1-15,0-2-1 16,0-5-2-16,8 0-42 16,7 0-56-16,-3 0-79 15,8-3-212-15</inkml:trace>
  <inkml:trace contextRef="#ctx0" brushRef="#br0" timeOffset="-163485.73">3598 10047 682 0,'0'0'112'16,"0"0"-48"-16,0 0 77 16,0 0-83-16,0 0-55 15,0 0-1-15,0 0 14 16,87 200-10-16,-87-150-6 15,0-8 0-15,4-10-6 16,4-12-51-16,-4-7-85 16,-4-13-111-16,0 0-216 15</inkml:trace>
  <inkml:trace contextRef="#ctx0" brushRef="#br0" timeOffset="-163327.3">3772 10207 841 0,'0'0'70'0,"0"0"0"0,0 0 85 16,-317-15-119-16,293 20-36 15,24 16-6-15,0-9-148 16,0-2-267-16</inkml:trace>
  <inkml:trace contextRef="#ctx0" brushRef="#br0" timeOffset="-162124.42">2533 10487 312 0,'0'0'119'15,"0"0"-90"-15,0 0 86 16,0 0-2-16,0 0-24 15,0 0-4-15,0-42-1 16,0 42-16-16,-8 0-29 16,-4 14-39-16,-4 23 6 15,-8 18-6-15,-8 10 23 16,8 16-6-16,1 13-5 0,11 14 14 16,0 8-4-1,12 6-1-15,0-1-1 0,0-9-10 16,0 1-2-16,12-2-7 15,23 0 0-15,-3-4-1 16,-8 1 0-16,-12-4-1 16,0-15 1-16,-8-10-2 15,-4-16 2-15,0-12 0 16,8-9-1-16,-8-10 1 16,0-13 1-16,0-7-1 15,0-7-2-15,0 0 1 16,0-5 0-16,0 2-10 0,0-2-18 15,0 0-27-15,0 0-93 16,0 0-136-16,0 0-217 16</inkml:trace>
  <inkml:trace contextRef="#ctx0" brushRef="#br0" timeOffset="-161665.4">2262 12135 215 0,'0'0'483'0,"0"0"-373"15,0 0-20-15,0 0 19 16,0 0-87-16,0 0-20 16,0 0 4-16,-139 175 2 15,139-125 8-15,0-2-6 0,16-11 2 16,40-11-3-1,-8-7-9-15,11-13 2 0,9-6 10 16,11 0 6-16,-7 0-12 16,-13-25 11-16,-3-10-5 15,-16 1 2-15,-9 2-11 16,-19 5 2-16,0 5-5 16,12 3-8-16,-12 6-78 15,-12 13-238-15,0 0-400 16</inkml:trace>
  <inkml:trace contextRef="#ctx0" brushRef="#br0" timeOffset="-160159.63">2676 12544 252 0,'0'0'152'0,"0"0"-107"0,0 0 23 16,0 0-2-1,0 0 19-15,0 0-13 0,24-26 17 16,-24 26-17-16,0 0-32 15,0 0-25-15,0 9-15 16,-28 28 1-16,-40 6 4 16,-11 14 28-16,-29 14-7 15,-7 13 21-15,-16 18-19 16,-8 5-15-16,-12 13 4 16,20 8 9-16,-8 8-3 15,12 4-11-15,-1-5 13 16,25-12-14-16,20-18-8 15,15-17-4-15,20-16 2 16,13-20-2-16,11-11 0 0,0-11 1 16,24-9 0-1,-12-4 0-15,12-4 0 0,-12-4-1 16,12 1-3-16,0-8 4 16,0-2-1-16,0 0-21 15,0-7-32-15,0-15-69 16,12-12-367-16</inkml:trace>
  <inkml:trace contextRef="#ctx0" brushRef="#br0" timeOffset="-159457.29">2545 12707 184 0,'0'0'267'15,"0"0"-230"-15,0 0 12 16,0 0 34-16,0 0-15 16,0 0 11-16,-32-40 14 15,32 37-13-15,0 3-15 16,0 0-18-16,0 0-17 16,0 0-13-16,0 0-8 0,0 0-9 15,0 3-3-15,0 32 3 16,8 12 11-16,27 12 3 15,13 12 5-15,12 9 3 16,7 13-11-16,13 6-7 16,3 3 1-16,13 13 2 15,-5 1 0-15,4 3-5 16,-15-6 0-16,-21-6-2 16,-15-1 0-16,-16-11-1 15,4-3 1-15,-8-7-2 0,11-16 2 16,1-5 0-1,-4-17-6-15,-4-12-7 0,-8-17 0 16,-16-9-9-16,-4-9 4 16,0 0 18-16,0 0 0 15,0-23-18-15,-4-3-158 16,-28-3-207-16</inkml:trace>
  <inkml:trace contextRef="#ctx0" brushRef="#br0" timeOffset="-158958.17">784 14181 315 0,'0'0'48'0,"0"0"-6"15,0 0 47-15,0 0 10 16,0 0-32-16,0 0-54 16,0 0 50-16,119 60 50 15,-51-12-39-15,23 10 15 16,5 11-49-16,35 8-8 16,20 3-14-16,12-3-7 15,-4-3-9-15,-8-10-1 16,-32-18-1-16,-4-10-2 15,-31-15 0-15,-17-4-6 16,-27-12-42-16,-28-2 2 16,-4 2 12-16,-8-5-13 15,0 0 6-15,0 0-37 16,0-5-71-16,0-10-154 16</inkml:trace>
  <inkml:trace contextRef="#ctx0" brushRef="#br0" timeOffset="-158547.16">3339 14255 338 0,'0'0'126'15,"0"0"-101"-15,0 0 78 16,0 0 21-16,-163 184-10 15,92-107-39-15,-1 12-14 16,-7 1-5-16,19 3-13 16,-11-6-22-16,3-10-12 15,13-7-8-15,7-17-1 16,12-12-1-16,12-11-4 0,12-19 5 16,0-8-80-16,12-3-142 15,0-3-181-15</inkml:trace>
  <inkml:trace contextRef="#ctx0" brushRef="#br0" timeOffset="-157737.87">1797 13741 529 0,'0'0'117'15,"0"0"-64"-15,0 0 22 16,0 0-43-16,0 0 8 16,0 0 18-16,84 179-24 0,-72-114 2 15,0-2-19-15,-4-6 12 16,-8-3-27-16,0-12-2 15,0-15-2-15,0-9 2 16,0-14 0-16,0 1-5 16,0-5 5-16,0 0 6 15,0-9 13-15,0-33 15 16,0-3-28-16,0-6-2 16,0-4 2-16,0-4-1 15,0-3-2-15,0 4 5 16,0 2-7-16,0 5 10 0,12 12-8 15,27 9 13-15,17 9-4 16,12 5-3-16,19 9-9 16,4 7-2-16,-7 0 2 15,-40 0 0-15,-9 0-3 16,-35 14 3-16,0 12-3 16,-12 7-6-16,-67 3 5 15,-16 2 4-15,-25 8 2 16,5-10 19-16,12 1-6 15,23-11-10-15,41-3 3 16,15-4-8-16,16 0-1 16,8 5-4-16,0 7-1 15,0 6 3-15,32 3 2 16,15 8 1-16,13-3 3 16,19 2-2-16,-7-3 4 15,-5-7 4-15,-7-9-2 0,-12-11 10 16,-5-2-14-16,-7-3-3 15,-8-1-5-15,-4 2-21 16,-4-4-122-16,-20-9-167 16,0 0-286-16</inkml:trace>
  <inkml:trace contextRef="#ctx0" brushRef="#br0" timeOffset="-156939.83">2497 15442 600 0,'0'0'69'15,"0"0"-64"-15,0 0 86 16,0 0 27-16,0 0 2 16,0 0-16-16,0-29-27 15,0 29-35-15,0 0-40 16,0 28-2-16,4 17-7 16,20 21 7-16,7 8 11 0,-7 8 7 15,0 14-8-15,8 14-3 16,-20 13-7-1,-12 16 10-15,0-1-8 16,0-9-1-16,0-7 11 0,0-14-12 16,0-12 2-16,0-13-2 15,0-19-4-15,0-19-28 16,0-22-25-16,0-23-43 16,16 0-115-16,8-11-164 15</inkml:trace>
  <inkml:trace contextRef="#ctx0" brushRef="#br0" timeOffset="-156499.31">3713 16207 269 0,'0'0'398'15,"0"0"-291"-15,0 0-19 16,0 0 27-16,0 0-12 16,0 0-61-16,0 0-5 0,-282-112-3 15,202 134 8-15,-3 29-2 16,15 9-20-16,28 1 1 15,21-3-17-15,19-8-4 16,0-13-2-16,12-11-13 16,59-17 11-16,9-9-9 15,-1 0 8-15,-7-23 2 16,-25-1-5-16,-23 7 8 16,-16 13 6-16,-8 4 5 15,0 0-7-15,0 30-4 0,0 19-19 16,-24 2 12-1,4 2-32-15,-4-10-73 16,24-30-127-16,-11-6-192 0</inkml:trace>
  <inkml:trace contextRef="#ctx0" brushRef="#br0" timeOffset="-155659.26">4051 17536 355 0,'0'0'203'15,"0"0"-133"-15,0 0 2 16,0 0 12-16,0 0-19 0,0 0-4 15,-36 0 2 1,-24 5 21-16,-23 0 3 0,-32 7-33 16,-36 8-7-16,-24-1-17 15,-32 7-4-15,-15 2-1 16,-1-5-7-16,12-1-3 16,25-3 0-16,35-5 12 15,35 6-4-15,9 4-5 16,16 5-14-16,19 5 0 15,13 0-4-15,11 4 0 16,16-4 0-16,8-3-4 16,12-1 2-16,12-5 2 15,0-7-5-15,0 10-3 16,0-2 4-16,0 10 4 16,12 7 1-16,24 6 5 15,-24 4 2-15,-4 6-6 0,-8 1-2 16,0-5 0-16,0 1-1 15,0-13 1-15,-8-14 0 16,-4-7 0-16,12-12 4 16,0-1-4-16,0-3-2 15,12 0-12-15,67 2 2 16,49-8 12-16,38 3 8 16,45-3-7-16,31 0 3 15,1 0-4-15,-5 0 0 16,-19 0-2-16,-20 0 6 15,-13-11 0-15,-47 1 2 16,-23-6-9-16,-45 2 3 16,-23 1 0-16,-12-4 8 15,-17 8-8-15,-3 3-5 0,-4-1-11 16,-4 5-26-16,8-3-14 16,-4 2 8-16,-4-3-5 15,16-2-38-15,-12-9-90 16,-12 7-124-16,0-1-239 15</inkml:trace>
  <inkml:trace contextRef="#ctx0" brushRef="#br0" timeOffset="-155275.05">4035 17666 536 0,'0'0'125'16,"0"0"-72"-16,0 0 43 16,0 0-49-16,0 0 13 15,0 0-18-15,234 207-15 16,-186-134 12-16,0-2 3 0,7-5-28 15,-19-6-9 1,-24-9-5-16,-12 0 0 0,0-11-10 16,-32-6 10-16,-39-3 8 15,-9-8-5-15,-15-7-3 16,-13-5-13-16,-7-11-73 16,67 0-162-16,1 0-401 15</inkml:trace>
  <inkml:trace contextRef="#ctx0" brushRef="#br0" timeOffset="-154642.6">1646 18054 573 0,'0'0'205'0,"0"0"-198"16,0 0 67-1,0 0-41-15,0 0-29 0,0 0 34 16,128 103-5 0,-105-49-1-16,1 3 34 0,0-6-42 15,0-9-10-15,-12-8-1 16,0-11 4-16,-12-5-13 16,0-11-4-16,0-4 1 15,0-3-1-15,0 0 3 16,0 0 3-16,0 0 3 15,-12 0 5-15,-12 0 8 16,0-10-15-16,16-14-3 0,-4-10 0 16,12-4-4-1,0-7-17-15,0 0-11 0,0 3 22 16,0 8 6 0,0 8 8-16,0 12 1 0,0-1-9 15,32 10-7-15,16 5 7 16,0 0-7-16,-1 0 6 15,-15 14 1-15,4 19-3 16,-12 0 0-16,-16 1-5 16,-8-3 4-16,0 5-6 15,0-2 5-15,0 4 5 16,-44-5 5-16,20-10 9 16,-8-3-10-16,8-11-3 15,-3-1-1-15,3-8-14 16,-8 0-145-16,20 0-159 15,12 0-284-15</inkml:trace>
  <inkml:trace contextRef="#ctx0" brushRef="#br0" timeOffset="-153746.92">1893 17983 240 0,'0'0'187'16,"0"0"-123"-16,0 0 134 15,0 0-29-15,0 0-14 16,0 0-59-16,0 0-25 0,0-53-32 15,0 65-27-15,0 37-12 16,0 11 0-16,20 12 2 16,4 6 1-16,-13 6-3 15,-7-2 0-15,-4-3 8 16,0 0 0-16,0-6-4 16,0-5 14-16,0-18-13 15,0-21-5-15,0-16-1 16,0-12 1-16,0-1-37 15,0 0-50-15,0-7-13 16,0-27-37-16,0 15-140 16,0 1-52-16</inkml:trace>
  <inkml:trace contextRef="#ctx0" brushRef="#br0" timeOffset="-153387.56">1893 17899 299 0,'0'0'182'0,"0"0"-133"16,0 0 67-16,0 0-57 15,0 0-41-15,302 118-5 16,-278-67 40-16,-12 9 15 0,-12 6-2 16,0-8-10-16,-24-3 9 15,-32-12-18-15,-3-13 4 16,-1-15-26-16,16-6 0 16,4-9-14-16,5 0 5 15,15 0-16-15,8 0 0 16,12-15-35-16,0-13-86 15,12 16-204-15,32-5-285 16</inkml:trace>
  <inkml:trace contextRef="#ctx0" brushRef="#br0" timeOffset="-152958.3">2405 18166 508 0,'0'0'170'0,"0"0"-71"0,0 0 117 15,0 0-117-15,0 0-63 16,0 0-27-16,-35 129 59 16,35-74-23-16,0-4-35 15,0-6-6-15,0-14 4 16,0-15-11-16,0-6 5 0,0-10-4 15,35 0-11 1,-11 0-20-16,0-21 19 0,8-15 14 16,-16 4 4-16,-4 7 2 15,0-1-3-15,-12 12 8 16,8 1-5-16,-8 6-6 16,0 5 7-16,0 2 12 15,0 0-11-15,0 5-8 16,0 26-16-16,0 10 16 15,0 7 17-15,0 0-2 16,0-4-8-16,0-12-7 16,12-12 0-16,-1-11-6 0,13-9-31 15,0 0-102-15,-4 0-234 16,-8-17 58 0</inkml:trace>
  <inkml:trace contextRef="#ctx0" brushRef="#br0" timeOffset="-152457.13">2827 18281 405 0,'0'0'147'0,"0"0"-63"0,0 0 64 15,0 0-70-15,0 0-51 16,0 0-2-16,0 0-19 16,-131 120 16-16,166-103-20 15,-11-4 7-15,0-1 51 16,0-9-35-16,-12 3-10 15,-12 5-8-15,12-5-7 16,-4 7 1-16,-4-4-1 16,4 0 7-16,-8 4-1 15,4 7 2-15,3-6-7 0,-7 5 2 16,0-2-3 0,0-4-6-16,0-4 4 0,0 1-3 15,0-8 5-15,-31 5 7 16,3-7 12-16,-4 0 8 15,20 0-4-15,-24 0-11 16,13 0 1-16,-13 2 2 16,-20 2-10-16,20 0-5 15,5-4-21-15,31 0-114 16,0 0-245-16</inkml:trace>
  <inkml:trace contextRef="#ctx0" brushRef="#br0" timeOffset="-151902.29">3045 17972 588 0,'0'0'132'0,"0"0"-62"15,0 0 124-15,0 0-122 16,0 0-69-16,0 0 6 16,48 142 30-16,-48-77 41 15,12 1-38-15,-12-16-4 16,0-5-26-16,0-14-1 16,0-13-4-16,0-12-5 15,12-6-2-15,-12 0 0 0,32 0 2 16,3-3-2-1,5-18-5-15,4 0-30 16,-20 12 34-16,-1 9 2 0,-3 0 15 16,-4 0-2-16,8 9-9 15,0 21 11-15,-4-6-16 16,-8 3 3-16,-12-6-3 16,12-4 0-16,0-9-1 15,-1-3-30-15,13-5-94 16,-24 0-203-16,12 0-305 15</inkml:trace>
  <inkml:trace contextRef="#ctx0" brushRef="#br0" timeOffset="-151548.77">3979 18126 645 0,'0'0'163'16,"0"0"-79"-16,0 0 81 15,0 0-57-15,0 0-75 16,0 0 11-16,0-41 23 16,-44 41-8-16,-27 21-25 15,-1 18-2-15,17 4-11 16,19-1 6-16,20 0-16 0,16-7-11 15,0-10-1-15,12-8-9 16,48-5 3-16,-13-10-2 16,1 2 7-16,-24 0-5 15,-16 3 4-15,-8-3-3 16,0 3-2-16,0-1-27 16,0 0-43-16,-56-3-25 15,32-3-41-15,-19 0-248 16</inkml:trace>
  <inkml:trace contextRef="#ctx0" brushRef="#br0" timeOffset="-149650.85">1646 18367 92 0,'0'0'100'0,"0"0"-60"15,0 0 23-15,0 0-24 16,0 0 16-16,0 0-8 16,0 0-21-16,104 4 4 15,-104-4 36-15,0 0-10 16,0 0-1-16,0 0 9 0,0 0 43 15,0 0 10-15,-20 0-24 16,-16 0-44-16,0 2-17 16,-19 5 0-16,3-1-9 15,-15 0-6-15,-13-6-3 16,-3 8-4-16,3-7 0 16,9 2-7-16,-1 2-3 15,1-5 0-15,15 0 2 16,24 0-1-16,8 0 1 15,12 0 3-15,8 0-1 16,-4 0 0-16,8 0-1 16,-4 0-1-16,4 0-2 0,-11 0 3 15,11 0-1-15,-8 0 2 16,-4 0 3-16,8 0 10 16,-16-8-11-16,-4-4-3 15,12 1-1-15,0-4 0 16,12-4-1-16,-12 2 0 15,12-7 2-15,0-3-3 16,0-10 0-16,0-1-1 16,0-6 3-16,0 1 1 15,0-10 6-15,0-2 2 16,0-1-11-16,-20-4 0 16,-19-1 1-16,-9-2 9 15,-8-1-10-15,13-2 9 0,7-2-4 16,12 3 3-1,12-8-6-15,-12 0-1 0,24-4 1 16,-12-3 3-16,12-5-5 16,-12 4 11-1,0 1-1-15,12 9-6 16,-23 11 1-16,3-3 2 0,-4-2-6 16,8-3 6-16,-8-5-1 15,4 1-6-15,-4-9 1 16,13-2 1-16,-1 10 0 15,0 4-2-15,-8 5 2 16,8 13-2-16,0 1 2 16,8-1-2-16,4 5-2 15,0 3 2-15,0 2-2 0,0 0-1 16,0-8-8 0,0-4 7-16,28-5 2 0,-8-5 1 15,15-2-5-15,-23-6 0 16,8 2 2-16,-20 5 2 15,0 7 2-15,0 14-5 16,0 1 0-16,0 10 5 16,-8 1 0-16,-16-3-1 15,13 3 1-15,11-6 4 16,0-1-4-16,0-3-6 16,0 0-3-16,0-1 5 15,0 6 4-15,0 2 4 16,0 0-4-16,-24 8 4 15,12-3-3-15,4 7-1 16,4-3 1-16,4-2-2 16,0-6 1-16,0-5-3 15,0-1 0-15,0 5-5 16,0 5 8-16,0 9 0 0,0 1 3 16,0 10-3-16,0-4 0 15,0 4 0-15,0-3 0 16,0 0-4-16,0-5 4 15,0 6-7-15,0-2-8 16,0-2 7-16,0 4 8 16,0-1 0-16,0 1 0 15,0 1 0-15,0-6 0 16,0-1-3-16,0-5 2 16,0 3-2-16,0 2-11 0,0 5 12 15,0 9 2-15,0-2 3 16,0 5-3-16,0 0-2 15,0 0 0-15,0 0-2 16,0 0-3-16,12 0-6 16,12 0 5-16,-12 8 5 15,11-3-5-15,1 2 7 16,8-5 1-16,8 3 4 16,15-5-2-16,17 0-2 15,7 3 4-15,17 0 3 0,-5 8-7 16,-7 6 3-1,-13 0 4-15,-15 0-5 16,-13-1 2-16,-39-6-4 16,4-2 0-16,-8-5-2 0,0-2 2 15,0-1 0-15,0 0 4 16,0 0-4-16,0 0-2 16,0 0 2-16,0 0-1 15,0 0-24-15,-19 0-75 16,-5 0-117-16,0 0-327 15</inkml:trace>
  <inkml:trace contextRef="#ctx0" brushRef="#br0" timeOffset="-148411.97">693 13975 427 0,'0'0'106'0,"0"0"-68"16,0 0 12 0,0 0 15-16,0 0 9 0,0 0-6 15,0 0-17-15,103 39-32 16,-91-27 5-16,12 1 0 16,12 2-15-16,-5 6-3 15,5-3 17-15,-12 5-4 16,0 0-6-16,-12 6 3 15,-12 7-2-15,0 10 0 16,-24 10 12-16,-60 3 3 16,-31 1-6-16,8-5 0 15,16-13-21-15,19-15 11 16,28-9 2-16,20-9-11 16,24 2 6-16,0-3-10 0,0 1 0 15,12-4-34-15,12-5-138 16,8 0-310-16</inkml:trace>
  <inkml:trace contextRef="#ctx0" brushRef="#br0" timeOffset="-143924.32">856 7959 225 0,'0'0'140'0,"0"0"-131"15,0 0-7-15,0 0 7 16,0 0 53-16,0 0 7 16,0 0-5-16,8 0 3 15,-8 0-6-15,0 0 11 16,0 3-12-16,0 2-6 16,-44 6-17-16,8-2-4 15,12-3 8-15,16-6-13 16,8 0-15-16,0 0 1 15,8 0-7-15,88 0 19 16,31 0-4-16,24-15-10 16,-12 4-2-16,-32 6-3 15,-27 5-2-15,-21 0-5 16,9 0-2-16,3 0-2 0,13 16 4 16,7 2-51-16,-67-18-118 15,-12 0-179-15</inkml:trace>
  <inkml:trace contextRef="#ctx0" brushRef="#br0" timeOffset="-115459.7">3538 14296 169 0,'0'0'105'0,"0"0"-82"16,0 0 65-16,0 0 8 16,0 0-64-16,0 0 53 15,0 0-20-15,-60-38 12 16,48 35-8-16,12 3 38 15,0 0-16-15,0 0-18 16,0 0-42-16,0 0-13 16,0 0-4-16,0 0-8 15,0 0-5-15,24 0 0 16,36 0 19-16,31 0-2 16,60 0-1-16,72 0-16 0,47 0 15 15,56 0-13-15,12 0 5 16,-12 3-3-16,-24 9-4 15,-12 1 0-15,-44 5 16 16,-35-1 12-16,-60 3-16 16,-32-7-3-16,-28-7-9 15,1-2-1-15,-21 0 0 16,-11 0 2-16,-17-4-1 16,-27 3-1-16,-4-3 0 15,-4 0-1-15,-8 2 1 16,12 3-4-16,0-3-2 15,12 5 5-15,-4-1-1 16,-4 2 2-16,4-8-1 0,-16 1-4 16,3-1-2-16,-7 0-8 15,0 0-25-15,0 0-33 16,0 0-227-16</inkml:trace>
  <inkml:trace contextRef="#ctx0" brushRef="#br0" timeOffset="-115086.32">6789 14011 648 0,'0'0'245'0,"0"0"-238"0,0 0 43 16,0 0-45-16,0 0 15 15,0 0-11-15,282 34-7 16,-179 5 1-16,-20 2-1 16,-23 2 6-16,-28 8-1 15,-32-2-4-15,0 1 20 16,-32 4 30-16,-75-1-5 15,-20-2-27-15,-12-5-16 0,7-10 6 16,-7-4 16 0,32-9-26-16,16-10-1 0,19-4-4 15,24-9-96-15,48 0-108 16,0 0-160-16</inkml:trace>
  <inkml:trace contextRef="#ctx0" brushRef="#br0" timeOffset="-114366.43">5485 12885 557 0,'0'0'299'15,"0"0"-198"-15,0 0 1 16,0 0-51-16,0 0-51 16,0 0 26-16,36 139 2 15,-36-29-16-15,0 4 9 16,0-3-8-16,0-10 1 15,0-13-13-15,0-20 3 16,20-25-3-16,-16-21 0 16,4-13 2-16,-8-5-3 0,0-4 4 15,0 0 7 1,0 0 3-16,0-23-11 0,0-23-2 16,0-22-2-16,12-12 0 15,35 3 0-15,25-1 0 16,-5 24-2-16,13 24-1 15,-5 13 2-15,5 17 2 16,-13 0 1-16,-7 10 4 16,-12 27-5-16,-13 14-1 15,-11 3 1-15,-12-1-1 16,-12 4-1-16,0-14 0 16,-12-4 2-16,-59-10 3 15,-13-7 12-15,-19-12 1 16,12-2-1-16,7-8-4 15,36 0-6-15,29 0-5 0,15 0-14 16,4 0-53-16,0 0-131 16,0 0-418-16</inkml:trace>
  <inkml:trace contextRef="#ctx0" brushRef="#br0" timeOffset="-113362.89">9364 13218 97 0,'0'0'323'15,"0"0"-253"-15,0 0 32 16,0 0 23-16,0 0-21 0,0 0-59 16,0 0-25-16,35-34 37 15,-90 52 4-15,-17 18 0 16,-11 17 5-16,-33 20-7 15,-31 23-16-15,-19 1-18 16,-21 14-7-16,-8-7-8 16,-4-7 5-16,13-10-1 15,11-12-4-15,36-22 3 16,31-20 7-16,41-11 0 16,31-7-10-16,20-10 0 15,4-3-5-15,4 5-5 16,-8-2 0-16,-3 3 0 15,-17 1-1-15,12 2 1 0,12-5 0 16,0-1-1 0,4 2 0-16,8-2-2 0,0-2-1 15,0 6-6-15,0 4-1 16,0 6 5-16,56 2 6 16,23 8 5-16,5 0 7 15,11-2-9-15,8 11-2 16,17 4 4-16,19 6-4 15,20 4-1-15,15 10 2 16,13-1 1-16,0-1-2 16,-24-8-2-16,-44-3 1 15,-23-8-3-15,-29-9 1 0,-31-8 1 16,0-7 1-16,-16-7 0 16,-9-5 0-16,1-5-2 15,-8 0-6-15,4 0-2 16,-4 0-9-16,-4 0 13 15,0 0-31-15,0-15-25 16,0-7-75-16,0 5-174 16,0 3-218-16</inkml:trace>
  <inkml:trace contextRef="#ctx0" brushRef="#br0" timeOffset="-112755.48">9403 13184 566 0,'0'0'134'0,"0"0"-130"0,0 0 98 16,0 0-24-16,0 0-10 15,0 0-11-15,-234 0 7 16,234 34-15-16,0 10-23 15,24 11 3-15,55 9-4 16,25 5-7-16,15 4-5 16,24 1-9-16,16 0 6 15,-16-7-10-15,-8-9 3 16,-28-12-3-16,-23-7 2 16,-29-5-2-16,-19-7 0 15,-12-3-1-15,-12 2-5 16,-12 2 6-16,0 5 1 15,0 4-1-15,0 0 0 16,0 12-1-16,0 3-3 16,-56 12 4-16,-39 13-5 0,-12 8 11 15,-29 10-3-15,-19 6 10 16,4 0 4-16,24-12-4 16,20-8-7-16,27-21-3 15,33-19-2-15,11-17-1 16,16-12-1-16,16-5 0 15,-4-7-32-15,8 0-54 16,0 0-135-16,0-19-407 16</inkml:trace>
  <inkml:trace contextRef="#ctx0" brushRef="#br0" timeOffset="-111740.64">8700 13952 187 0,'0'0'515'0,"0"0"-486"15,0 0 1-15,0 0 72 16,0 0-34-16,0 0-54 0,0 0 3 16,28 17 40-1,-20 34 36-15,-8 19-35 0,0 16-20 16,0 6-20-16,0 1-8 15,0-3-5-15,0-10-2 16,0-15-3-16,0-17 1 16,0-15-2-16,0-19 1 15,0-10 0-15,0-4-3 16,0 0 3-16,0 0-1 16,0-8-1-16,0-29-17 15,0-14 14-15,0-9 5 16,0-6-10-16,0-13 2 15,0-4-9-15,0-1 3 0,0 4-27 16,24 12 37 0,-1 22-3-16,13 15 7 0,-4 12 3 15,-8 9 17-15,4 3-16 16,15 7-1-16,5 0 4 16,0 0-6-16,-1 0 0 15,-3 0-1-15,4 3 0 16,-16 16 0-16,-20 4 0 15,-12 1 0-15,0 12 6 16,0-2 3-16,-24 0 5 16,-44 3-3-16,1-6-1 15,-17-6-4-15,17-7 9 0,3-5-5 16,8-6-9 0,32-5 0-16,5 4 3 0,7-6-3 15,12 0-1-15,0 0-11 16,0 9-13-16,0 5 16 15,0 8 8-15,0 7 0 16,0 7-4-16,0 1 3 16,20 1-3-16,51 4 1 15,9 2 3-15,3-6 5 16,0 1-4-16,-15-9 1 16,-20-9 1-16,-16-12-1 15,-21-4-1-15,-11-1 3 16,0-4 5-16,0 0 13 15,0 0-14-15,0 0-8 0,0 0-4 16,0 0-52-16,0 0-139 16,0 0-250-16</inkml:trace>
  <inkml:trace contextRef="#ctx0" brushRef="#br0" timeOffset="-110693.42">10671 14125 228 0,'0'0'219'15,"0"0"-184"-15,0 0 40 16,0 0 23-16,0 0-19 15,0 0-22-15,0 0 31 16,-44-20 10-16,32 20-20 0,0 0-14 16,-23 0-27-1,-1 0-20-15,-8 0 4 0,4 0 13 16,17 0-5-16,3 0-7 16,20 0-6-16,0 0-9 15,0 0 5-15,0 0-11 16,107 8 3-16,40-5 24 15,40 3 1-15,23-6-23 16,-11 0-2-16,32 0-5 16,-17 0 1-16,21 0 0 15,7 0 0-15,-11 0-2 16,-21 0 5-16,-23-14 0 0,-24-1 0 16,-20 1-2-16,-4 2 0 15,-12 2 14-15,-20 7-3 16,-27-3-3-16,-20 1-2 15,-37 1-5-15,-11 0 0 16,-12 4-2-16,0 0-4 16,0 0-2-16,0 0-13 15,0 0-39-15,-24 0-19 16,-47 0-28-16,39 0-119 16,-16 0-307-16</inkml:trace>
  <inkml:trace contextRef="#ctx0" brushRef="#br0" timeOffset="-110409.31">13039 13864 781 0,'0'0'112'0,"0"0"-37"16,0 0 35-16,0 0-86 16,0 0-16-16,0 0 6 15,163 19 26-15,-47 18-16 16,-9-1-8-16,-24 2-13 15,-27 1 3-15,-32-1-2 16,-24 4-1-16,0-5 13 16,0 8 1-16,-68-4 1 15,-27 1-4-15,-1-2-6 0,-7-6 1 16,20-3-1-16,-9-3-8 16,13-7 0-16,-17-4-14 15,13-12-52-15,51-5-127 16,4 0-384-16</inkml:trace>
  <inkml:trace contextRef="#ctx0" brushRef="#br0" timeOffset="-109740.05">11533 12973 696 0,'0'0'244'0,"0"0"-228"16,0 0 111-16,0 0-39 15,-12-173-28-15,12 164-25 16,0 3-16-16,0 1-9 0,0 5 2 16,4 0-5-16,8 32 4 15,20 35 15-15,-16 27 9 16,4 21-15-16,-8 15-1 15,0 7-16-15,0-9-3 16,-12-16 0-16,0-22 0 16,0-26 0-16,0-32-4 15,0-12 4-15,0-17 0 16,-12-3 0-16,0 0 11 16,-8-15 6-16,16-36-12 15,4-11-5-15,0-17-16 16,59 2-20-16,25 10 10 15,-5 16 5-15,1 22-1 16,-20 20 11-16,-1 9 7 0,-11 0 4 16,-16 6 1-16,-9 28 12 15,-23 15-2-15,0 8-1 16,0 4 1-16,-8-6 5 16,-43-5-9-16,-29-10 8 15,9-11 8-15,-21-7 2 16,9-8-2-16,15-4-15 15,9 0-8-15,23-7-1 16,4-3-51-16,4 0-85 16,28 0-133-16,0-3-663 15</inkml:trace>
  <inkml:trace contextRef="#ctx0" brushRef="#br0" timeOffset="-99481.41">15173 13013 506 0,'0'0'51'0,"0"0"-48"16,0 0 66-16,0 0-12 15,0 0-21-15,0 0-13 16,0 0 9-16,-24 15 0 16,-11 26 53-16,-25 19 23 15,-31 17-4-15,-25 17-25 16,-15 10-35-16,-32 12-24 0,-11-11-16 16,3-9-1-16,20-13-1 15,20-18-2-15,39-12 3 16,9-15-1-16,27-6 5 15,8-4-2-15,1-5-2 16,11-1-2-16,4-1 2 16,8 1-3-16,0-3 0 15,12-2-1-15,9-2-2 16,3-6 1-16,0 4-2 16,0 4 4-16,0-5 0 0,0 5 0 15,47-3-1 1,25 3 1-16,31 8 8 0,16 3 23 15,20 12-16-15,12 12-8 16,12 8 1-16,12 8-6 16,-8 5 0-16,-20-4-2 15,-28 0 0-15,-35-5-2 16,-29-10 1-16,1-6 1 16,-20-11 0-16,0-6 1 15,-13-8 0-15,1-10 1 16,-12-7-2-16,0-6-1 15,-12 0 1-15,0 0 1 16,0 0-1-16,0-15-20 16,0-21-55-16,0 14-113 15,0-2-259-15</inkml:trace>
  <inkml:trace contextRef="#ctx0" brushRef="#br0" timeOffset="-98894.39">15392 13257 441 0,'0'0'114'16,"0"0"-68"-16,0 0 44 16,0 0-41-16,0 0 9 15,0 0-1-15,-68-86 7 16,60 82 2-16,8 4-19 15,0 0-28-15,0 7-18 16,0 30 59-16,20 11-25 0,64 10-4 16,31 7-19-1,24 6-7-15,12 2 1 0,4-11-5 16,-16-2 3-16,-24-10-4 16,-31-10 0-16,-37-8 1 15,-23-4-1-15,-16 4-3 16,-8 8 1-16,0 12 2 15,-36 9 2-15,-35 4 7 16,-16 9-7-16,-9 2 1 16,-7-2 1-16,-4 6 2 15,-1-3-4-15,-15-7-1 16,4-2-1-16,16-13-1 16,7-10 0-16,41-12 1 15,19-5-13-15,20-14-20 16,4-5-61-16,12-9-26 0,0 0-113 15,0 0-450-15</inkml:trace>
  <inkml:trace contextRef="#ctx0" brushRef="#br0" timeOffset="-98011.13">14637 13749 537 0,'0'0'148'0,"0"0"-140"15,0 0 64-15,0 0-23 16,0 0-39-16,0 0-4 16,36 32 50-16,-36 23 3 15,8 9-21-15,-8 5-6 16,0-3-10-16,0 2-10 0,0-3 9 15,-20-6-6 1,-4-8-7-16,12-15-7 0,0-10 2 16,4-9-3-16,4-13 1 15,4 0-1-15,-8-4 5 16,8 0 0-16,-4 0 28 16,-4-14 4-16,-4-31-30 15,8-11-4-15,4-7 1 16,0-11-3-16,0-13-1 15,4-5 0-15,28 0 2 16,-8 9 0-16,0 18 1 16,8 14-3-16,-17 20-4 15,5 13 1-15,-8 10 1 16,0 8-6-16,16 0 4 0,16 0 4 16,15 0 3-16,1 17-2 15,-4 0 0-15,-21 6-1 16,-11 5-5-16,-24 0-3 15,0 9 8-15,0 3 0 16,-59 2 6-16,-13-5 14 16,-31 0-4-16,11-5-7 15,-3-4-2-15,15-5-5 16,9-4 2-16,35 1-4 16,12-1 0-16,4 5-3 15,16 5 1-15,4 2-2 16,0 6 2-16,0-4 2 0,0-1 3 15,0-1-3 1,0-2 3-16,24 1-3 0,24-1-7 16,31-2 5-16,17-1 2 15,35 3 8-15,4-6-5 16,-16-1 3-16,-11 1 0 16,-41-9-6-16,-23-5 0 15,-28 2-1-15,-16-9-4 16,0 1-1-16,0 1-8 15,0-4-86-15,0 0-99 16,-4 0-177-16</inkml:trace>
  <inkml:trace contextRef="#ctx0" brushRef="#br0" timeOffset="-97367.35">16632 13942 364 0,'0'0'197'15,"0"0"-156"-15,0 0 78 16,0 0-22-16,0 0-18 15,0 0-6-15,0 0 22 16,-60-8 7-16,60 6-42 16,0 2-27-16,-24 0-9 0,-12 0-7 15,-7 0 0 1,7 0-4-16,12 0-9 0,12 0-4 16,12 0 0-16,0 0-5 15,72 0-9-15,67 0 14 16,71 0 17-16,61 0-11 15,27 0-6-15,-4 0 2 16,8 0-2-16,-36 0 0 16,-20 0 1-16,-43 0-1 15,-32 0 6-15,-40 0-3 16,-40 0 1-16,-23-10-3 16,-28 3-1-16,-20 4 4 15,-8 0-3-15,-12 3-1 16,4 0-1-16,-4 0-1 0,7 0-6 15,-7-4-34 1,0 4-31-16,0-3-34 0,0-1-70 16,0-2-162-16</inkml:trace>
  <inkml:trace contextRef="#ctx0" brushRef="#br0" timeOffset="-97082.45">18936 13594 615 0,'0'0'187'0,"0"0"-63"16,0 0 74-16,0 0-151 15,0 0-46-15,0 0-1 0,0 0 9 16,76 49 2 0,3-5 3-16,-7 0 1 0,-24 1-3 15,-17 2-2-15,-31-1 0 16,0-3-3-16,0 5 2 15,-67-6-4-15,-40-9 3 16,-9-3-2-16,-15-9 0 16,4-4-6-16,24-3 1 15,11-4-1-15,29-2-44 16,51-8-99-16,4 0-176 16</inkml:trace>
  <inkml:trace contextRef="#ctx0" brushRef="#br0" timeOffset="-96409.34">17176 12817 341 0,'0'0'312'0,"0"0"-254"0,0 0 72 16,0 0-37-16,0 0-77 16,0 0-16-16,12 8 35 15,4 49 32-15,8 14-18 16,0 8-2-16,-12 3-17 16,-12 3-18-16,0-2-1 15,0-14 3-15,0-11-4 16,0-21 1-16,0-11-10 15,-12-15 0-15,12-10-1 0,0-1 7 16,0 0 12-16,0-41 4 16,8-12-23-1,39-5-2-15,13 11 0 0,-5 15-4 16,-7 10 1-16,8 12-9 16,-16 7 7-16,3 3 5 15,-7 0 2-15,-12 7 1 16,0 17-1-16,-16 12 0 15,-8 1-3-15,0 9 3 16,-32 1 0-16,-48-2 12 16,-15-4 3-16,-8-7-5 15,-13-8-3-15,9-8 0 16,16-3-7-16,27-6 0 0,20-4-53 16,44-5-111-16,0 0-209 15</inkml:trace>
  <inkml:trace contextRef="#ctx0" brushRef="#br0" timeOffset="-94900.17">20526 12923 288 0,'0'0'27'0,"0"0"29"15,0 0 48-15,0 0-10 16,0 0-10-16,0 0-37 16,24-10 35-16,-40 10 2 0,-4 20-38 15,-16 10-12-15,1 0 0 16,-21 18 13-16,-16 8 8 16,-31 21-6-16,-16 11-9 15,-8 9-10-15,0-1-18 16,11-8-6-16,9-6 0 15,28-13-6 1,-5-5 2-16,36-9 4 0,5-10 3 16,15-5-2-16,20-9-5 15,-4-9-2-15,12-7-1 16,0 2 1-16,0-8 1 16,0 1 1-16,0-5 3 15,0 2-4-15,0-5 1 16,0-2-2-16,0 4 4 15,0-4-2-15,0 4-2 0,0-2-8 16,8 3 2-16,63-3 6 16,21 0 18-16,27 6-14 15,20-3-4-15,0 9 3 16,16 0-2-16,-16 3 8 16,-12 7-1-16,-7 6 6 15,-29 1-3-15,12 10 5 16,-19-2-7-16,7 3-7 15,-7-2 5-15,11-1-7 16,8-2 0-16,-11-2-2 16,-13-10 2-16,-19-2 0 0,-32-11 0 15,-8-7 0-15,-20 1-9 16,0-4 6-16,0 1-3 16,0-3 5-16,0 0-1 15,0 0-11-15,0 0-35 16,0 0-60-16,0 0-192 15,0-5-459-15</inkml:trace>
  <inkml:trace contextRef="#ctx0" brushRef="#br0" timeOffset="-93953.45">20665 12972 425 0,'0'0'96'0,"0"0"-34"16,0 0 67-16,0 0-30 15,0 0-8-15,0 0-31 16,0 0-13-16,0-30-3 15,0 30-22-15,0 0-8 16,0 21 40-16,36 6-26 16,31 11-9-16,29 0-9 0,35 3-3 15,16-2 3-15,16-1-9 16,-8-4 7 0,-28-4 2-16,-24-7-10 0,-55-3 4 15,-4-7-4-15,-40 0 0 16,4-3-1-16,-8 5-2 15,0 2 3-15,0 5 0 16,0-3 1-16,0 0 2 16,0 3 0-16,0 0-2 15,0 7 0-15,0 11-1 16,0 11 0-16,-56 14-7 16,-23 14 7-16,-17 4 5 15,-19 9 3-15,-12 8 5 16,8-3-3-16,-1-9-3 15,9-7 0-15,28-19-5 16,15-13 2-16,28-23-4 16,20 1-1-16,16-10-1 0,4-3-21 15,0 3-51-15,0-12-38 16,0-5-69-16,12 0-172 16</inkml:trace>
  <inkml:trace contextRef="#ctx0" brushRef="#br0" timeOffset="-93384.36">20188 13493 431 0,'0'0'160'0,"0"0"-111"16,0 0 71-16,0 0 15 15,0 0-79-15,0 0-26 16,8-16-23-16,-8 71 61 15,0 10-14-15,0 9-11 16,0 8-19-16,0 7-9 16,0-7 3-16,0 1 0 0,0-11-11 15,0-12-4-15,0-12-2 16,0-16 1 0,0-19-2-16,0-7 0 0,0-6 0 15,0 0-16-15,0-6-21 16,0-28-114-16,0 9-149 15,0-1-157-15</inkml:trace>
  <inkml:trace contextRef="#ctx0" brushRef="#br0" timeOffset="-93068.24">20200 13409 374 0,'0'0'2'0,"0"0"35"0,0 0 86 16,0 0-46-16,0 0-26 15,0 0 0-15,266-87-1 16,-242 116-5-16,0 12 7 16,-24 10 4-16,0 7-13 15,0 2 9-15,-24-4-2 16,-23-8 3-16,-13-6-14 15,-8-13-14-15,21-12-14 16,3-3-2-16,8-5-8 16,12-4-1-16,24 1-7 15,0-6-58-15,0 0-62 0,0 0-112 16,24 0-233 0</inkml:trace>
  <inkml:trace contextRef="#ctx0" brushRef="#br0" timeOffset="-92718.47">20629 13665 425 0,'0'0'107'16,"0"0"-15"-16,0 0 43 16,0 0-29-16,0 0-16 15,0 0-38-15,48-19-18 0,-72 54 59 16,-12 3-38-1,13 2-20-15,11 5-12 16,12-7-4-16,0-2-15 0,4-9 1 16,55-10-5-16,9-7 1 15,-1-10 8-15,-7 0-6 16,-24 0 1-16,-12-17 5 16,-24-11-5-16,0-4-4 15,0-5-6-15,-48 6 3 16,-24-3 3-16,5 12 5 15,11 7-4-15,28 6 1 16,8 6-2-16,16 3-5 16,4 0-54-16,0 0-71 0,0 0-110 15,0 0 1 1,12 0-127-16</inkml:trace>
  <inkml:trace contextRef="#ctx0" brushRef="#br0" timeOffset="-92611.07">20629 13665 646 0</inkml:trace>
  <inkml:trace contextRef="#ctx0" brushRef="#br0" timeOffset="-92423.07">20629 13665 646 0,'386'-239'23'0,"-362"225"15"0,-1 2 59 0,-23 7-22 16,0 5 16-16,0 0-59 15,0 0-1-15,0 27-10 0,0 26 55 16,0 16-17-1,0 12-20-15,0 6-12 0,0-3-6 16,0-6-14-16,0-9-7 16,0-15 0-16,0-12 1 15,0-16-2-15,0-15 0 16,0-8-13-16,0-3-21 16,0 0-15-16,0-4-59 15,0-17-194-15,8 0-166 16</inkml:trace>
  <inkml:trace contextRef="#ctx0" brushRef="#br0" timeOffset="-92170.9">21142 13424 194 0,'0'0'627'0,"0"0"-569"16,0 0 33-16,0 0-5 15,0 0-82-15,0 0 6 16,163-75-8-16,-92 75 2 15,1 19 0-15,-40 28 0 16,-32 21 10-16,0 1 13 16,-24 9 17-16,-64-10-11 15,1-16-8-15,-4-11-4 16,31-19-12-16,12-8-1 16,17-5-8-16,31-9-4 15,0 0-53-15,0 0-194 16</inkml:trace>
  <inkml:trace contextRef="#ctx0" brushRef="#br0" timeOffset="-84644.34">21937 13557 50 0,'0'0'294'16,"0"0"-280"-16,0 0-11 15,0 0 15-15,0 0 39 16,0 0 12-16,-56 0 14 15,56 0 21-15,0 0-2 0,0 0-13 16,0 0-20-16,0 0-35 16,0 0-6-16,0 0-10 15,12 0-10-15,32 0 0 16,35 0-1-16,17-13 46 16,43 1-31-16,24 0-14 15,27 6 0-15,5 6-2 16,-8 0-2-16,-12 0 0 15,-48 0-2-15,-44 0 2 16,-35 0-4-16,-24 0 0 16,-16 0-3-16,-8 0 3 15,0 0-3-15,0 0 3 16,0 0 11-16,0 0 9 0,0 0-1 16,0 0-5-16,0 0-9 15,0 0-5 1,0-11-35-16,-12 0-72 0,-8 2-171 15,-4 1-104-15</inkml:trace>
  <inkml:trace contextRef="#ctx0" brushRef="#br0" timeOffset="-84309.46">23304 13355 228 0,'0'0'217'0,"0"0"-176"16,0 0 15-16,0 0 13 0,0 0-26 16,0 0 5-16,67-13 9 15,-47 30 2-15,4 11 16 16,-8 7-29-16,8 3-2 16,7-1 0-16,-7-2-14 15,0-2-13-15,0-12-10 16,-4 1-5-16,-16-4-1 15,-4-5-1-15,0 4 0 16,0-5 0-16,-24 1 19 16,-24-4-4-16,5-1-6 15,3-7-9-15,-4-1-8 16,-4 0-72-16,37 0-142 0,-9 0-103 16</inkml:trace>
  <inkml:trace contextRef="#ctx0" brushRef="#br0" timeOffset="-83636.49">22823 12984 200 0,'0'0'96'0,"0"0"-31"0,0 0 38 16,0 0-8-16,0 0 0 16,0 0-2-16,83-159-15 15,-83 153 31-15,0 4-5 16,0 2-29-1,-35 0-43-15,-13 5-23 0,0 24 11 16,-7 5-6-16,15 2-8 16,-4 2 0-16,20 4 1 15,4-6-5-15,4 2-2 16,9-1 1-16,7-11-1 16,0-4-1-16,0-5-1 15,0-14-4-15,55-3-1 16,29 0 6-16,-5-9 1 15,12-33 4-15,-15-4-4 16,0-2 0-16,-25 9 1 0,-15 10-1 16,-24 17 5-1,-12 7 0-15,0 5 6 0,0 0 13 16,0 0-24-16,0 13-6 16,-12 20 6-16,-12 3 2 15,12 1 2-15,0-1-2 16,0-3-2-16,8 0-4 15,-4-7-35-15,8-24-135 16,0 1-234-16</inkml:trace>
  <inkml:trace contextRef="#ctx0" brushRef="#br0" timeOffset="-81692.07">24138 13075 163 0,'0'0'107'15,"0"0"-75"-15,0 0 14 16,0 0 1-16,0 0-32 0,0 0-7 16,0 0 4-16,107-34 25 15,-107 34 25-15,0-4 11 16,0 2 2-16,0 2-24 16,0-3-1-16,0-5-15 15,24 2-11-15,-4-2-13 16,-16 4 0-16,-4-1-8 15,0 5 17-15,0 0 15 16,0-5 8-16,0 5-22 16,0 0-15-16,-24 5-3 15,-35 31 4-15,-1 2 10 16,1 7-2-16,-9 6-12 0,0 6-1 16,-15 8-1-16,-8 6-1 15,-13 6 3-15,5-8-3 16,7-4 4-16,13-10 0 15,19-14-4-15,25-13-1 16,11-11 1-16,12-12 0 16,12 2 2-16,-8-7-2 15,8 0 1-15,0 0 0 16,0 0 3-16,0 0-1 16,0 0-1-16,0 0 0 15,0 10-2-15,0 1 0 16,0-1-1-16,0 7 0 15,32-6 1-15,47 0 2 0,17 1 4 16,7-3-4-16,4 8 13 16,-11-1-6-16,-17 2-7 15,-7-1 5-15,-17 1-6 16,-7 6 0-16,-12-2 5 16,7 7-6-16,-3-2-1 15,-4 1 1-15,8-6 6 16,-1-3-3-16,-15-5-2 15,-8-8 1-15,-4 1-1 16,-8-7 2-16,-8 0-3 16,4 0 0-16,4 0-1 15,4 0-5-15,0 0-13 16,-1-7-22-16,1-14-8 16,-12 11-115-16,0-7-227 0</inkml:trace>
  <inkml:trace contextRef="#ctx0" brushRef="#br0" timeOffset="-81063.16">24396 13037 498 0,'0'0'120'16,"0"0"-74"-16,0 0 91 16,0 0-31-16,0 0-28 0,0 0-34 15,0-36-17 1,0 36-3-16,0 14-19 0,0 25 3 16,24 4 22-16,24 8-4 15,24 7-14-15,15-2-8 16,8-8 3-16,1-7-7 15,-17-5 3-15,-19-11-1 16,-16-5 0-16,-33-9-1 16,-11-4 3-16,0 3-4 15,0 5-7-15,0 2-5 16,-11 1 12-16,-21 4 0 16,-4 0 6-16,0-1-6 15,0 1 3-15,-19 7-1 16,-5 4-2-16,-19 6-2 15,-17 8 2-15,-7 4 0 0,0 2 0 16,19-2 0 0,13-9 0-16,35-11 0 0,16-7 0 15,20-7 0 1,0-5-8-16,0-3-45 0,24-9-55 16,0 0-131-16,-16 0-117 15</inkml:trace>
  <inkml:trace contextRef="#ctx0" brushRef="#br0" timeOffset="-80164.35">23940 13313 456 0,'0'0'73'0,"0"0"-27"0,0 0 36 16,0 0-19-16,0 0-1 16,0 0-32-16,0 0 44 15,51 46-21-15,-39 4 5 16,-12 5 0-16,0 7-20 15,0-2-20-15,0-3-3 16,0-6-6-16,0-9-7 16,0-15-1-16,0-11 0 15,0-6-1-15,0-8 0 16,0-2-1-16,0 0-1 0,0 0 2 16,0 0 0-16,0-10-2 15,-16-22 2-15,4-13 0 16,4-16 1-16,8-8 0 15,0-2-1-15,0 9-2 16,0 8-1-16,0 9 3 16,32 11-4-16,-4 5 3 15,4 9-5-15,11 9-7 16,-3 3 0-16,8 6 12 16,-4 2-1-16,11 0 0 15,-19 0 1-15,0 0-1 16,-12 10 1-16,-13 9 0 15,-11-1-6-15,0 7-12 16,0 7 2-16,-59 4 17 16,-33 5 11-16,1 0 2 0,-4 0 10 15,3-10-7-15,33 2 6 16,23-12-12-16,24-10-7 16,12 4-2-16,0-11-1 15,0 0 0-15,24 1-2 16,35-4 2-16,9-1 0 15,12 0 12-15,-9 0-3 16,-11 4-1-16,-1 9 3 16,-23 0-1-16,-4 2 7 15,-16 1-14-15,4 1 2 0,-9-2-3 16,1-3 1 0,-12-2-3-16,0-1-3 0,12 4-8 15,-12-6-85-15,0-7-129 16,0 0-221-16</inkml:trace>
  <inkml:trace contextRef="#ctx0" brushRef="#br0" timeOffset="-77003.23">24301 14144 366 0,'0'0'179'0,"0"0"-136"16,0 0 12-16,0 0 0 15,0 0-35-15,0 0-1 16,4-17 2-16,-4 17 34 16,8 0 37-16,-4 0-15 15,-4 0-31-15,0 0-8 0,0 0-15 16,0 0-19 0,8 0-4-16,-8 34 0 15,0 24 8-15,0 19 8 0,0 15 8 16,0 19 6-16,-20 6 6 15,-8 5-19-15,-15 2-11 16,19-4-2-16,12-6-2 16,-8-8-1-16,8-8 0 15,8-14 0-15,4-16-1 16,0-14 0-16,0-14 0 16,0-8 0-16,0-13-2 15,0-4 2-15,0-15-2 16,0 0-10-16,0 0-13 15,12-20-3-15,16-31-29 0,-20 16-155 16,4-4-171-16</inkml:trace>
  <inkml:trace contextRef="#ctx0" brushRef="#br0" timeOffset="-76363.04">24687 14527 508 0,'0'0'113'15,"0"0"-113"-15,0 0 35 16,0 0 68-16,11 224-21 16,-18-151-35-16,-9-9-11 15,8-10-3-15,4-14-2 16,-4-12-4-16,8-20-14 16,-4-4-7-16,-4-4 2 15,8 0 7-15,0-8 22 16,0-33 25-16,0-16-37 15,0-8-23-15,12-12-1 0,24 3 1 16,-5 14 2-16,-7 10-3 16,0 13 2-16,8 11-1 15,-8 10-2-15,-8 10-2 16,-5 6-7-16,-11 0 9 16,8 0 4-16,4 9-4 15,0 26 1-15,12 3 0 16,-12 8 3-16,12-2-4 15,12 3 1-15,-1-1 1 16,-3 3-1-16,-8-8 2 16,-12 0-3-16,-8-3 0 15,-4-1-3-15,0-3-5 0,0-9 8 16,-36-11 0-16,-15 0 6 16,-17-2 3-16,-12-1 5 15,9-1 12-15,-1 0-7 16,5 2-7-16,19-4-8 15,12-5-4-15,13 1 0 16,15-4-24-16,8 0-74 16,0 0-204-16,0 0-448 15</inkml:trace>
  <inkml:trace contextRef="#ctx0" brushRef="#br0" timeOffset="-74992.93">23999 15506 348 0,'0'0'105'0,"0"0"-23"16,0 0 1-16,0 0-49 16,0 0-30-16,0 0 25 15,0 0 7-15,167 55 2 16,-155-19-20-16,-4 3 0 16,-8 5-2-16,0-7-3 15,0 3 0-15,0-7-6 16,0-4 23-16,0-9 0 0,-8-5-10 15,8-5-2-15,0-10-5 16,0 0-6-16,0 0 4 16,0-3 11-16,12-31 27 15,32-14-30-15,15-3-15 16,-15-3 1-16,-4 14 11 16,-9 6 19-16,-19 17-7 15,-12 9 3-15,0 7-20 16,0 1-11-16,0 0-2 15,12 0-45-15,-12 21-128 16,0-10-124-16,0 6-106 16</inkml:trace>
  <inkml:trace contextRef="#ctx0" brushRef="#br0" timeOffset="-74584.87">24011 15912 97 0,'0'0'307'0,"0"0"-226"0,0 0-3 16,0 0 42-1,0 0-16-15,0 0-10 0,24-8-32 16,-44 54-32-16,-28 7 45 16,1 9-7-16,-13 3-40 15,0 4 0-15,1 8-1 16,-9-1-10-16,-3 3-11 16,-9-3 0-16,13-7 8 15,3-5 5-15,8-17-9 16,21-8-3-16,11-15 2 15,12-11 1-15,4-7-5 16,4-3-5-16,4 2 1 16,0-5-1-16,0 0-6 15,0 0-31-15,0 0-38 16,0-14-143-16,0 0-210 0</inkml:trace>
  <inkml:trace contextRef="#ctx0" brushRef="#br0" timeOffset="-74081.56">24186 15901 330 0,'0'0'196'16,"0"0"-123"-16,0 0-12 15,0 0 15-15,0 0 9 16,0 0-26-16,-12 81-1 16,12-38 4-16,0 6 6 15,16 13-13-15,39 10-25 0,29 12-6 16,-17 7-12-16,29 6 2 16,-17-2-10-16,13-2 6 15,-9-1-3-15,-23-12 1 16,-13-10-4-16,-11-17-2 15,-24-14 1-15,-12-10-3 16,0-11 0-16,0-5 0 16,0-3 0-16,-28-6 0 15,-27-4 0-15,-17 0-82 16,28 0-148-16,5 0-318 16</inkml:trace>
  <inkml:trace contextRef="#ctx0" brushRef="#br0" timeOffset="-73601.09">22986 16994 307 0,'0'0'21'0,"0"0"-8"16,0 0 77-16,0 0-15 0,0 0 13 16,0 0 1-16,71-69 25 15,-47 69-24-15,12 14-27 16,8 27-12-16,11 10 12 15,9 5-19-15,27 6-13 16,17 6 2-16,19-2-12 16,12 1 1-16,0-4 0 15,-12-3 9-15,-8-6-11 16,-27-9 8-16,-13-11-19 16,-27-8-5-16,-20-11-4 15,-21-11 1-15,-11-4-1 16,0 0 0-16,0 0 2 15,0 0 2-15,0 0 2 0,0-23-6 16,12-5-34-16,-12-9-27 16,0-5-78-16,0 24-181 15,0-4-176-15</inkml:trace>
  <inkml:trace contextRef="#ctx0" brushRef="#br0" timeOffset="-73314.38">24746 16942 432 0,'0'0'154'0,"0"0"-114"0,0 0 75 16,0 0-22-16,-163 193 8 15,96-128-23-15,3 3-10 16,-3-8-22-16,7 0-20 16,4-9-4-16,9-14-12 15,3-9-9-15,16-11-1 16,-4-14-1-16,8-3-62 16,21 0-136-16,-5-12-186 15</inkml:trace>
  <inkml:trace contextRef="#ctx0" brushRef="#br0" timeOffset="-72884.96">23932 16557 476 0,'0'0'110'0,"0"0"-53"16,0 0 36-16,0 0-37 15,0 0-30-15,0 0-14 16,0 0 50-16,0 90 3 15,0-33-12-15,0 16-1 16,0 10-15-16,0-4-15 16,0-2 10-16,-16-9-11 15,-16-14-15-15,8-14-1 16,12-13-3-16,4-15-2 16,4-5 0-16,4-3 3 15,0-4-3-15,0 0 0 16,0 0-8-16,0 0-33 15,0-30-63-15,0 10-177 0,0-2-145 16</inkml:trace>
  <inkml:trace contextRef="#ctx0" brushRef="#br0" timeOffset="-72575.1">23920 16613 214 0,'0'0'123'0,"0"0"-107"16,0 0-1-16,0 0 51 15,0 0 11-15,0 0-2 0,282-34-23 16,-282 68 17 0,0 0 37-16,0 6-9 0,-40 5-10 15,-28-5-31-15,9-1-34 16,-1-7-11-16,13-6 7 15,3-7 0-15,12-10-10 16,20-3-3-16,8 1-4 16,4-5-1-16,0 6-22 15,4-3-115-15,52 1-109 16,-24-6-1-16,-17 0-98 16</inkml:trace>
  <inkml:trace contextRef="#ctx0" brushRef="#br0" timeOffset="-72274.29">24142 16931 457 0,'0'0'213'0,"0"0"-49"0,0 0 8 16,0 0-104-16,0 0-58 15,0 0 14-15,0 0 5 16,24 123-17-16,-4-96-7 16,-4-12 0-16,-8-7-1 15,16-7-2-15,7-1 2 16,-7 0-3-16,12 0 6 15,-12-9 8-15,-12-11-10 16,-8 2-5-16,-4 4 2 16,0 1-2-16,0 3 0 15,-28-4 4-15,-20 11 8 16,-7 1-6-16,11 2-1 0,8 0-5 16,12 0 0-1,12 0-2-15,12 0-8 0,0 0-66 16,0 0-87-16,0 0-106 15,0 0-148-15</inkml:trace>
  <inkml:trace contextRef="#ctx0" brushRef="#br0" timeOffset="-72165.36">24142 16931 191 0</inkml:trace>
  <inkml:trace contextRef="#ctx0" brushRef="#br0" timeOffset="-71988.18">24142 16931 191 0,'115'-40'365'0,"-95"37"-323"0,-4 3 12 16,-4 0 35-16,-4 0-36 0,4 0-6 16,-8 37 9-16,4 11 31 15,-4 13 14-15,4 3-45 16,-4 2-35-16,4-13-8 16,-8-2-8-16,0-13-3 15,0-5 0-15,0-15-1 16,0-10-1-16,0-3 0 15,0-5-3-15,0 0-34 16,0-5-63-16,0-12-119 16,0-7-245-16</inkml:trace>
  <inkml:trace contextRef="#ctx0" brushRef="#br0" timeOffset="-71786.49">24512 16874 574 0,'0'0'171'0,"0"0"-159"16,0 0 56-16,0 0-19 16,0 0-18-16,0 0-13 15,186 142 2-15,-186-96 25 16,-47 1-5-16,-33-7-30 16,-11 2-10-16,0-4-13 15,7-7-89-15,60-23-124 16,0-3-195-16</inkml:trace>
  <inkml:trace contextRef="#ctx0" brushRef="#br0" timeOffset="-71366.55">24138 17677 548 0,'0'0'34'0,"0"0"20"15,0 0 28-15,0 0-42 0,0 0-20 16,0 0 1-16,28 74 61 15,-28-37 5-15,0 6-5 16,0 6-22-16,0 4-24 16,0-3-16-16,0-1-9 15,12-4-4-15,8-8-5 16,-8-8 1-16,12-6 0 16,-24-2-2-16,0-9 0 15,0 0-1-15,0-2-1 16,0-1 0-16,0-1 1 0,0-1 0 15,0-5-3 1,0-2-35-16,0 0-79 0,0 0-109 16,0 0-97-16</inkml:trace>
  <inkml:trace contextRef="#ctx0" brushRef="#br0" timeOffset="-70788.95">24444 17807 515 0,'0'0'234'0,"0"0"-191"16,0 0-8-16,0 0 80 15,0 0-50-15,0 0-37 16,32 166-8-16,-32-133 3 16,0-7-9-16,0-12-1 15,0-6-5-15,-12-7-3 16,-12-1-2-16,-8 0 5 16,20 0 9-16,1-27-11 15,11-15-4-15,0 2-2 0,0-2-7 16,11 8 1-1,13 12 6-15,12 5 4 0,-16 8-1 16,4 9 8-16,0 0 0 16,-1 0-9-16,1 0 0 15,20 0-2-15,-8 9 2 16,0 8-1-16,3 2 0 16,-19-2 1-16,-8 11-1 15,0-5-1-15,-12 6 0 16,0 0 0-16,0-5 3 15,0 0 0-15,-24-10 0 16,0-1 0-16,-11-7 9 16,-1-6 6-16,12 0-11 0,-20 0-2 15,24 0 0 1,-3 0-5-16,7 0-3 0,4 1-18 16,4 1-32-16,8 4-108 15,0-6-178-15,0 0-223 16</inkml:trace>
  <inkml:trace contextRef="#ctx0" brushRef="#br0" timeOffset="-69552.08">24977 18312 285 0,'0'0'142'16,"0"0"-23"-16,0 0 45 15,0 0-23-15,0 0-22 16,0 0-32-16,0 0-50 16,-207-13-29-16,88 13 9 15,-32 0 5-15,-44 0 2 16,-39 11-5-16,-25 6 1 16,-19-4-5-16,0 5 0 15,20 6 3-15,39 3 18 16,20 10 11-16,37 8-20 0,30 1-9 15,17 5-3 1,32-5-5-16,3-5-7 0,29-8 1 16,19-6-4-16,20-10 0 15,12 0-2-15,0-5-1 16,0 5-1-16,91 3 4 16,36-6 5-16,40 6-1 15,44-3 0-15,23-6 5 16,33 6-9-16,15-5 2 15,16-2-3-15,-16 0 2 16,-4-10-2-16,-39 0-6 16,-33 0 7-16,-31-4-13 15,-44-29 7-15,-20-10 2 0,-35-8-17 16,-9-9-7-16,-23 3-2 16,-16 6 10-16,-8 9 15 15,-8 8 5-15,0 5 1 16,-8 10 4-16,-4 4-5 15,0-2 0-15,0 8-2 16,-4 4-1-16,-68-5 3 16,-31 6 3-16,-12-2-3 15,-24-1 0-15,-12 0-1 16,0-1-3-16,-4-1-26 16,4 9-44-16,23-5-55 15,93 5-129-15,-1 0-264 0</inkml:trace>
  <inkml:trace contextRef="#ctx0" brushRef="#br0" timeOffset="-68968.96">23081 18571 329 0,'0'0'242'15,"0"0"-177"-15,0 0-2 0,0 0 54 16,0 0-50-16,0 0-27 15,20 196 0-15,-20-162-1 16,0-3-12-16,0-11-11 16,0-9-8-16,-8-3-6 15,-8-8 16-15,4 0 15 16,0 0 7-16,12-31-14 16,0-11-26-16,0-8-13 15,0-4-3-15,0-4 7 16,0 1 0-16,0 6-1 15,0 10-1-15,0 9 11 16,0 17 2-16,0 8 4 0,0 7 1 16,0 0 8-16,0 0-9 15,12 39-4-15,0 12 12 16,12 5 7-16,4 9-9 16,16-2 13-16,-9-1-3 15,1-4 0-15,-4-7-12 16,-8-15-1-16,-8-8-9 15,-8-18 0-15,-8-6 0 16,0-4-4-16,0 0-21 16,0-4-6-16,-48-19-46 0,16 3-179 15,4 3-127-15</inkml:trace>
  <inkml:trace contextRef="#ctx0" brushRef="#br0" timeOffset="-68799.55">22954 18741 512 0,'0'0'122'0,"0"0"-92"16,0 0 74-16,0 0-38 15,0 0-12-15,362-15-26 16,-307 15-28-16,-7 0-3 16,8 0-58-16,-52 0-94 15,7 0-140-15</inkml:trace>
  <inkml:trace contextRef="#ctx0" brushRef="#br0" timeOffset="-68576.16">23753 18588 603 0,'0'0'70'0,"0"0"15"15,0 0 82-15,0 0-43 16,0 0-46-16,0 0-19 15,-219 193-7-15,219-156-30 16,0-15-12-16,0-10-10 16,56-10-3-16,7-2 1 15,25 0-24-15,-13 0-60 16,-43-8-115-16,-20-11-212 16</inkml:trace>
  <inkml:trace contextRef="#ctx0" brushRef="#br0" timeOffset="-68384.01">23753 18588 605 0,'341'68'175'15,"-376"-58"-102"-15,11 28 75 16,16-1-54-16,8 3-48 16,0-2-23-16,0-3-5 15,64-6-10-15,7-12-5 16,1-8-3-16,-5-9-57 0,-7 0-124 15,-56 0-115 1,4-17 8-16</inkml:trace>
  <inkml:trace contextRef="#ctx0" brushRef="#br0" timeOffset="-68178.24">24464 18707 631 0,'0'0'134'0,"0"0"-70"16,0 0 52-16,0 0-55 15,0 0-13-15,0 0-25 16,119 162-10-16,-75-145-7 16,-20-3-5-16,-8-9 7 15,-16-5-8-15,0 0-1 0,0 0 1 16,0 0 0-16,0 0-25 16,0 0-72-16,0-8-107 15,0-3-164-15</inkml:trace>
  <inkml:trace contextRef="#ctx0" brushRef="#br0" timeOffset="-67916.05">24464 18707 266 0,'234'69'253'16,"-222"-26"-131"-16,4 1 14 0,4 12-8 15,16-2-44-15,-12-3 4 16,0-4-44-16,-4-16-14 16,-17-6-8-16,-3-8-13 15,0-12-4-15,0 2-5 16,0-7-1-16,0 0-2 16,-15 0-45-16,-29-9-71 15,20-11-167-15,0 0-203 16</inkml:trace>
  <inkml:trace contextRef="#ctx0" brushRef="#br0" timeOffset="-67650.24">24814 18446 649 0,'0'0'103'0,"0"0"-89"16,0 0-12-16,0 0 9 15,0 0-1-15,0 0 15 16,258 69 56-16,-258-1 11 16,0 2 4-16,-44-5-31 15,-7-11-25-15,-13-16-2 16,16-11 7-16,13-15-7 16,7-7-16-16,20-5-12 15,-4 0-8-15,12 0-2 16,0-14-11-16,0-7-117 15,0 0-261-15</inkml:trace>
  <inkml:trace contextRef="#ctx0" brushRef="#br0" timeOffset="-40269.92">18698 4435 406 0,'0'0'122'0,"0"0"-105"16,0 0 68-16,0 0 41 15,0 0 14-15,0 0-48 16,0 0-5-16,44 17-7 16,-44-17-17-16,0 0-17 15,0 0-16-15,0 0 3 16,0 0 4-16,0 0-2 15,0-9-13-15,0-4-18 16,0-2-1-16,0 6 8 16,0 1 4-16,-24 3 12 15,-48 5-6-15,-31 0-21 0,-16 13-2 16,-16 33 2-16,8 14-1 16,19 13 1-16,29-1-2 15,31-2 1-15,36-4 0 16,12-8 0-16,0-11 0 15,68-9 0-15,27-14 0 16,20-16-3-16,-7-8-4 16,3 0-11-16,-16-6 4 15,-11-33 0-15,-17-9 3 16,-19 0 2-16,-12-9 1 16,0 3 7-16,-29 3 2 15,-3 5 4-15,-4 12 0 16,0 14 0-16,0 10 10 0,0 10 4 15,0 0 9-15,0 0-12 16,0 10-15-16,0 31-7 16,0 12 2-16,0 6 3 15,0-7 4-15,0-2-3 16,12-12 1-16,8-11 0 16,-8-8-1-16,0-6 0 15,-8-9-17-15,-4-4-28 16,0 0-52-16,0 0-35 15,0 0-104-15,0-17-391 16</inkml:trace>
  <inkml:trace contextRef="#ctx0" brushRef="#br0" timeOffset="-39580.82">19103 3644 531 0,'0'0'339'0,"0"0"-285"15,0 0 44-15,0 0-9 16,0 0-50-16,0 0-35 16,0 0-1-16,56 129 2 15,-52-71 36-15,-4 4-8 16,0-8-16-16,0-6-12 0,0-9-2 16,0-15 0-16,0-7 0 15,0-7-3-15,0-9 2 16,0-1-2-16,0 0 1 15,0-11 7-15,0-30 7 16,12-12-15-16,36 2 1 16,-5 2 0-16,13 10 2 15,-16 17 22-15,-9 6 3 16,-7 11-15-16,-12 5-4 16,12 0 2-16,20 0-9 15,-8 0 1-15,-1 5-3 16,-11 28-2-16,0 1 0 15,-24 10 2-15,12 2 1 0,-12-3 0 16,0 5 1 0,0-6-2-16,0-8-2 0,0-5-31 15,12-4-36-15,-12-25-72 16,0 0-209-16</inkml:trace>
  <inkml:trace contextRef="#ctx0" brushRef="#br0" timeOffset="-38651.85">20164 4007 291 0,'0'0'271'16,"0"0"-192"-16,0 0 51 15,0 0 18-15,0 0-30 16,0 0-29-16,60-101-15 16,-52 91-7-16,-4 6-11 15,-4 0-11-15,0 4-2 16,0 0-9-16,0 0-16 0,0 0-4 16,0 0-6-16,0 8-8 15,0 38-7-15,8 19 3 16,-8 17 4-16,0 15 1 15,0 1 0 1,0-3-1-16,0-8 0 16,4-8-1-16,4-18 0 0,-4-13-1 15,4-15-21-15,-8-15-14 16,0-13 5-16,0-5 7 16,0 0 7-16,0 0 13 15,0 0 5-15,0 0 4 16,12-22 0-16,4-12-4 15,27-6-1-15,5-6 1 16,12 0 3-16,-5 1-3 0,13 11 4 16,-5 4 1-1,17 15 2-15,3 9-5 0,-3 6-2 16,-1 0-2-16,-19 0-1 16,-24 14 2-16,-5 12-2 15,-31 3 0-15,0 0 0 16,0 5 3-16,0-3 0 15,-31 4 5-15,-17 2-1 16,-12-7 1-16,-7-5-1 16,11-6 2-16,4-2-3 15,5-8 0-15,3-6-2 0,0-3-1 16,-3 0-7 0,7 0-10-16,-4-3-8 0,0-19-46 15,29-4-63-15,7 14-160 16,8-5-237-16</inkml:trace>
  <inkml:trace contextRef="#ctx0" brushRef="#br0" timeOffset="-36580.57">20721 3663 238 0,'0'0'60'0,"0"0"3"16,0 0 36-16,0 0-11 15,0 0-19-15,0 0-22 16,0 0 11-16,-8-5-1 15,8 5-7-15,0 0-4 16,0 0-5-16,0 0-4 16,0 0-8-16,0 0 17 15,0 0 10-15,24 0-24 16,31 0-14-16,5 0-17 0,-5 0 0 16,-7 0 0-16,-12 8-1 15,-12 14 1-15,-12-2-1 16,0 9-1-16,-12-3 0 15,0 2 1-15,0 5 10 16,-36-2 0-16,-24-2 1 16,5 0 1-16,7-3-1 15,12-1-1-15,12-6-4 16,4-4-2-16,9-1-1 16,11-2-2-16,0-2-1 15,0 1 2-15,0-4-1 16,0 4-1-16,0-8 0 0,31-3 2 15,29 0 2-15,11 0 29 16,1 0-13 0,7-8-15-16,-7-14-5 0,-16-7-43 15,3 3-70-15,-51 11-157 16,-8 2-205-16</inkml:trace>
  <inkml:trace contextRef="#ctx0" brushRef="#br0" timeOffset="-36087.43">21436 3589 391 0,'0'0'199'16,"0"0"-157"-16,0 0 44 15,0 0 14-15,0 0-18 16,0 0-38-16,48 60 46 16,-48-21-41-16,0-1-12 15,0-1-9-15,0-9-14 16,0-5-4-16,0-9-3 16,0-9-4-16,0-1-1 15,0-4-1-15,0 0 0 16,0 0 5-16,0-4 9 0,12-27 4 15,19-11-7-15,17 0-12 16,0 2 0-16,-1 11 0 16,-23 11 0-16,-4 13 1 15,-16 5 1-15,-4 0 4 16,8 0-6-16,4 10-5 16,0 23 5-16,0 6 4 15,8-1 6-15,-20-2 3 16,4 1-9-16,-4-8-2 15,0-6-1-15,0-6-1 16,0-4 0-16,0-4-3 16,8-6-21-16,19-3-46 15,-7 0-135-15,4 0-351 0</inkml:trace>
  <inkml:trace contextRef="#ctx0" brushRef="#br0" timeOffset="-35845.41">22191 3786 575 0,'0'0'225'0,"0"0"-184"15,0 0 105-15,0 0-66 16,0 0-17-16,0 0-32 16,258-38-28-16,-138 36-1 15,-17 2 1-15,-32 0-3 16,-27 0 2-16,-20 0-1 0,-12 0-1 15,-12 0 0-15,0 0 0 16,0 0-2-16,-48 0-47 16,-31-6-83-16,31 5-76 15,4-7-199-15</inkml:trace>
  <inkml:trace contextRef="#ctx0" brushRef="#br0" timeOffset="-35613.44">22191 3786 726 0,'95'-210'140'0,"-95"210"-53"15,0 0-2-15,0 4-68 16,24 25-13-16,8 11 9 0,-8 8 11 16,-8 1-5-16,-4 4-5 15,-4-2-10-15,-8-8-2 16,0 3-1-16,0-12-1 15,0-9-12-15,0-11-55 16,4-14-69-16,4 0-165 16,7 0-163-16</inkml:trace>
  <inkml:trace contextRef="#ctx0" brushRef="#br0" timeOffset="-35282.57">22890 3504 778 0,'0'0'350'16,"0"0"-338"-16,0 0 84 15,0 0-46-15,0 0-29 16,0 0-21-16,314-40 3 16,-262 74-3-16,-8 11-1 15,-20 10 1-15,-24 5 1 16,0 4 4-16,0-4 7 15,-48-9 12-15,-20-5-10 16,1-15-4-16,15-9-2 0,28-7 1 16,12-10 3-1,12-5 0-15,0 0-7 0,60 0-5 16,83 0 4-16,52-13-1 16,15-11-3-16,-11 2-15 15,-24-1-85-15,-139 8-103 16,-16 8-360-16</inkml:trace>
  <inkml:trace contextRef="#ctx0" brushRef="#br0" timeOffset="-23916.32">10464 6277 605 0,'0'0'50'0,"0"0"-49"16,0 0-1-16,0 0 1 15,0 0-1-15,0 0 3 16,0 0 3-16,0 0 42 16,-71-18 5-16,35 10-49 15,4 8-4-15,16-3-34 16,4 3 3-16,12 0 29 0,0 0 0 16,0 0 2-16,0 0 19 15,0 0 25-15,0 0 5 16,0 0 15-16,0 0-16 15,0-2 10-15,0-2 25 16,0 1-5 0,0 0-28-16,0 3-26 0,0-5-16 15,0 3-6-15,0-5 0 16,0-6 0-16,0-1-1 16,4-5 1-16,4 1 3 15,-4 0 2-15,-4 5 9 16,0 4 6-16,0 3 7 0,0 2 20 15,-4 4-5 1,-51 0-28-16,-17 17-16 16,-11 29-3-16,3 12 3 15,21 3-1-15,15-9 0 0,20-1 1 16,24-14 0-16,0-10 0 16,0-4-1-16,0-11 1 15,20-1-1-15,8-7 0 16,4 1-3-16,-5-3 3 15,-7-2-3-15,-8 0 0 16,0 0-1-16,20 0-3 16,-16 0-5-16,16-19-1 15,-9-10 2-15,5-5 2 16,4-2 8-16,12-1-1 16,-16 8 2-16,-5 7 1 15,-11 10 0-15,-4 6 1 0,-4 2-1 16,4 4 0-16,-8 0 0 15,12 16-7-15,0 33-7 16,-12 10 14-16,12-3 11 16,-12-5-4-16,0-3-4 15,0-7-2-15,0-2-1 16,12-8-3-16,0-10-20 16,12-8-35-16,11-13-62 15,-11 0-191-15,-4 0-423 16</inkml:trace>
  <inkml:trace contextRef="#ctx0" brushRef="#br0" timeOffset="-23334.45">11025 6202 505 0,'0'0'176'0,"0"0"-176"0,0 0 41 16,0 0 89-16,0 0-8 16,0 0-33-16,0 0-21 15,-40-84-10-15,-4 84 1 16,-11 0-27-16,3 9-20 16,-16 30-5-16,9 12 5 15,15 5 4-15,4-1-3 16,28-10-5-16,4-3-5 15,8-13 0-15,0-9-2 16,0-9 4-16,12-6-4 16,32-5 9-16,16 0-7 0,23-14-1 15,9-17-2-15,-21 2-3 16,-27 7-9 0,-20 9-6-16,-12 13 11 0,-12 0-2 15,0 0-2-15,0 31-1 16,0 14 12-16,0 11 1 15,3-4 4-15,9-1-4 16,8-11-1-16,4-4-1 16,8-13-17-16,-8-18-60 15,4-5-51-15,-9 0-63 16,-19 0-121-16</inkml:trace>
  <inkml:trace contextRef="#ctx0" brushRef="#br0" timeOffset="-22709.34">11418 5718 4 0,'0'0'874'0,"0"0"-775"16,0 0-41-16,0 0 51 15,0 0-37-15,0 0-30 0,-12-63-31 16,12 63-8-16,0 40-3 16,4 22 0-16,4 18 2 15,4 7-1-15,-12 5 1 16,0 4-1-16,0-13 3 15,0-5-3-15,-12-10 1 16,4-17-1-16,4-13 0 16,4-21-1-16,-8-7-2 15,8-6-1-15,0-4-21 16,0 0 12-16,0-20 1 16,0-15-9-16,0-9-11 15,32 1 22-15,16-3 0 16,-1 2-6-16,9 10 9 15,4 5 5-15,7 9 0 16,-3 11-2-16,-9 9 2 0,1 0 0 16,-16 0 0-16,-16 20 1 15,-16 11 0-15,-8 0 9 16,0 3 4-16,0-1 3 16,0-8-5-16,-20 1 0 15,-20-4 2-15,-4 0 4 16,-3-7 3-16,11-1-10 15,4-9-3-15,8-1-5 16,0-4-2-16,8 0-15 16,-4 0 1-16,20-26-20 15,0-20-44-15,0-11-164 0,0 27-147 16</inkml:trace>
  <inkml:trace contextRef="#ctx0" brushRef="#br0" timeOffset="-22195.34">11931 5684 152 0,'0'0'372'15,"0"0"-284"-15,0 0 12 16,0 0 23-16,0 0-17 16,0 0-44-16,35-77-33 15,-35 82 3-15,12 35 12 0,-12 17 2 16,0 20-8-16,0 8-20 15,0 0 1-15,0 2-7 16,0-12-7-16,0-13-2 16,0-13-1-16,0-19-2 15,0-16 0-15,0-10 0 16,0-4 1-16,0 0 2 16,0 0 3-16,0-8-6 15,24-30-1-15,8-5-37 16,-4-5-1-16,19-8 13 15,-3 7 9-15,4 11 0 16,-12 14 16-16,-13 15 1 16,-11 9 0-16,12 0 8 15,-4 0 0-15,16 28-1 0,-4 9 10 16,-8 9-7-16,-9-6-1 16,-3-1-1-16,-4-8 3 15,-8-8-6-15,0-5 4 16,0-5-2-16,-24-6 4 15,-11-2 3-15,-9-5-2 16,-4 0-6-16,13 0-6 16,-1 0-10-16,12 0-30 15,4-20-34-15,8-3-76 16,12 10-84-16,0-2-150 16</inkml:trace>
  <inkml:trace contextRef="#ctx0" brushRef="#br0" timeOffset="-21667.02">12562 5524 506 0,'0'0'234'15,"0"0"-233"-15,0 0 25 16,0 0 29-16,0 0 48 0,0 0-68 15,0 0-21 1,140-68 14-16,-140 99 9 0,0 16 30 16,0 14-13-1,0 11-15-15,0 10-19 16,12 6-7-16,-1-3-7 0,1-13-4 16,-12-19 0-16,8-14 0 15,-8-17-2-15,4-12 1 16,-4-3-1-16,0-7 0 15,0 0 3-15,0-27 9 16,0-24-12-16,12-2-15 16,0 2-9-16,12 10 8 15,-4 12 6-15,4 10 9 16,0 15 1-16,-1 4 3 16,33 0-3-16,4 0-1 0,-1 18 1 15,13 10 0-15,-17 0 0 16,-19 8 1-16,-36-4-1 15,0-3 3-15,0-6 5 16,-12-2 11-16,-43-6-5 16,-5-2-2-16,0-8-2 15,13 0-5-15,15-5-4 16,16 0-1-16,16 0-38 16,0 0-83-16,0-14-193 15,0-8-429-15</inkml:trace>
  <inkml:trace contextRef="#ctx0" brushRef="#br0" timeOffset="-20444.7">13401 5413 230 0,'0'0'164'0,"0"0"-60"0,0 0 36 15,0 0-16-15,0 0-16 16,0 0-33 0,0 0-21-16,0-93 12 0,0 93-16 15,0 0-31-15,0 9-19 16,0 34-1-16,12 12 1 15,0 12 13-15,8 8-5 16,-16 5-3-16,8-8 8 16,-1-4-8-16,-11-20-5 15,0-8 1-15,0-15 0 16,0-14-2-16,0-9 2 16,0-2-1-16,12 0 0 15,8-2 0-15,4-30-6 16,12-7-30-16,24 5 0 0,-5-5 9 15,5 5 0-15,7 8 13 16,-15 5-4-16,-4 11 13 16,-17 7 2-16,5 3 1 15,-12 0 2-15,8 0 0 16,-8 13 16-16,-8 11-6 16,-5 3 0-16,-11 3 7 15,0-5 6-15,0 4 13 16,-35-1-5-16,-25-6-12 15,-11-2-7-15,15-8-7 16,8-4-2-16,13-6-3 0,11-2-14 16,24 0-5-16,0 0-25 15,0-25-41-15,0-14-99 16,0 18-113 0,0-1 2-16</inkml:trace>
  <inkml:trace contextRef="#ctx0" brushRef="#br0" timeOffset="-19915.32">13997 5141 353 0,'0'0'31'15,"0"0"-13"-15,0 0 110 0,0 0 5 16,0 0-31-16,0 0-29 15,103-90-17-15,-103 95-20 16,0 41-6-16,0 13 52 16,0 10-34-16,0 4-28 15,12 1-2-15,0-6-5 16,12-2-5-16,-4-10-1 16,-4-8 0-16,-4-14-6 15,0-16 1-15,-12-7-2 16,0-9-1-16,0-2 1 15,0 0 1-15,0 0-1 16,0-34-2-16,0-6-29 0,0-4 0 16,0 6 9-1,0 5 14-15,0 10 4 0,8 8 3 16,19 7 2-16,5 8-1 16,4 0 0-16,0 0-3 15,0 28 3-15,-13 3 1 16,-11 7 7-16,-4 4-4 15,-8-6 4-15,0-1 3 16,-8-1 2-16,-43-6 3 16,-17-10 11-16,20-5-5 15,-7-8-10-15,15-5 0 16,-4 0-2-16,20 0-10 16,24 0-19-16,0-10-46 15,0-21-71-15,0 14-199 0,0-3-119 16</inkml:trace>
  <inkml:trace contextRef="#ctx0" brushRef="#br0" timeOffset="-19416.82">14593 4974 361 0,'0'0'227'16,"0"0"-173"-16,0 0 52 0,0 0 31 15,0 0-40-15,0 0-65 16,0 0-20-16,44 29 8 16,-32 32 23-16,0 8-26 15,12-1 11-15,-5 3-8 16,-3-9-7-16,4-11-6 15,-16-9 0-15,8-13-6 16,-12-12-1-16,0-12 0 16,0-5 1-16,0 0 1 15,0 0 14-15,0-33 19 16,0-10-27-16,0-8-8 16,0 3-1-16,36 4-7 0,19 14 4 15,17 17 0-15,-4 9 2 16,3 4-8-16,-11 0 5 15,-5 17 4-15,-11 17 2 16,-32 10-1-16,-12 0 3 16,0 5 5-16,-20-13 3 15,-48 1-3-15,-3-9-5 16,-1-5-2-16,17-5-1 16,-5-5-38-16,44-13-115 15,-15 0-304-15</inkml:trace>
  <inkml:trace contextRef="#ctx0" brushRef="#br0" timeOffset="-18481.42">10031 6990 577 0,'0'0'130'0,"0"0"-33"15,0 0 73-15,0 0-53 0,0 0-55 16,0 0-12-16,0 0 7 16,0-7-21-16,68-10-16 15,15 3-19-15,44 1 1 16,1 0-2-16,-9 7 0 15,0 6 0-15,-40 0-1 16,-23-4-82-16,-56 1-138 16,0-4-466-16</inkml:trace>
  <inkml:trace contextRef="#ctx0" brushRef="#br0" timeOffset="-9919.13">11966 5434 161 0,'0'0'49'16,"0"0"-44"-16,0 0-1 15,0 0 25-15,0 0 5 16,0 0-12-16,0 0 0 0,0 0 10 16,0-3-18-16,0 3-12 15,0 0-1-15,0 0 2 16,0 0 10-16,0 0 14 15,0 0-1-15,0 0-7 16,0 0-2-16,0 0 12 16,0 0 6-16,0 0-22 15,0 0-9-15,0 0-3 16,0 0-1-16,0 0-3 16,0 0-17-16,0 0-23 15,0 0-51-15,0 0-73 16</inkml:trace>
  <inkml:trace contextRef="#ctx0" brushRef="#br0" timeOffset="-9252.22">11978 5317 246 0,'0'0'105'0,"0"0"-97"15,0 0 15-15,0 0 18 0,0 0 53 16,0 0-10-16,56-28-22 16,-56 28-7-16,0 0-24 15,0 0-20-15,0 21-6 16,0 37 39-16,0 30 27 15,-56 32-3-15,-3 25-28 16,-13 22-26-16,-3 0-6 16,15-3-5-16,0-10-2 15,13-10 1-15,3-11 1 16,4-15-1-16,5-20-2 16,3-15 0-16,8-20 1 0,0-16-1 15,16-16-1-15,4-15-12 16,4-6-34-16,0-10-23 15,0 0-40-15,0 0-43 16,0-29-171-16</inkml:trace>
  <inkml:trace contextRef="#ctx0" brushRef="#br0" timeOffset="-8756.07">12610 5199 441 0,'0'0'65'16,"0"0"-42"-16,0 0 1 15,0 0 9-15,0 0-19 0,0 0-9 16,-4-20 4-16,-40 76 33 15,-15 21 34-15,-9 28 12 16,-15 29-36-16,3 24-21 16,-3 14-10-16,0 5-12 15,3-9 0-15,9-23-1 16,11-19-8-16,4-24 0 16,9-25-5-16,27-21-21 15,4-24-11-15,8-17-39 16,8-4-23-16,0-11-25 15,0 0-42-15,0-12-17 16</inkml:trace>
  <inkml:trace contextRef="#ctx0" brushRef="#br0" timeOffset="-8383.33">13425 4931 414 0,'0'0'110'0,"0"0"-75"15,0 0 17-15,0 0 3 16,0 0-7-16,0 0 48 15,-48 50 5-15,-31 28-42 16,-17 19 2-16,5 13-18 16,-12 24-14-16,3 21-6 15,-3 19 8-15,-12 7 2 16,23-5-17-16,9-23-12 16,15-22-2-16,5-21-2 15,7-18-2-15,12-19 2 16,17-21-11-16,19-22-34 15,4-18-57-15,4-12-122 0,0-7-174 16</inkml:trace>
  <inkml:trace contextRef="#ctx0" brushRef="#br0" timeOffset="-2502.07">18277 1434 274 0,'0'0'154'0,"0"0"-122"0,0 0 61 16,0 0 13-16,0 0-24 16,0 0-19-16,0 0-1 15,0 0-7-15,0-64-8 16,0 64-19-16,0 0-4 0,0 0-2 15,0-5 6-15,0 5-2 16,0 0-5-16,0 0-21 16,0 0-1-16,0 26-5 15,12 35 6-15,-12 21 4 16,8 12 0-16,-8-2-4 16,0-10 3-16,0-9-3 15,0-15 1-15,0-18 0 0,0-10-1 16,0-16 0-16,0-7-1 15,0-4 1-15,0-3 0 16,0 0-8-16,0 0 2 16,0 0-7-16,0 0-38 15,12-24-9-15,0-7 45 16,3-6 7-16,5 1 4 16,4 3 4-16,-12 6-1 15,12 10 1-15,-12 6 0 16,8 10 0-16,4 1 0 15,-1 0-2-15,13 0 1 16,-12 1-1-16,8 21 2 16,-16 7-4-16,-4 1 4 15,-4 0 0-15,-8 5-1 16,0-6-2-16,0-3-4 0,0-6 1 16,-32-6 0-1,-4-5 6-15,12-5 2 0,-12-4-2 16,5 0-8-16,3 0-60 15,8 0-24-15,16-5-48 16,4-8-114-16,0-1-69 16</inkml:trace>
  <inkml:trace contextRef="#ctx0" brushRef="#br0" timeOffset="-1971.15">19000 1406 417 0,'0'0'6'16,"0"0"4"-16,0 0 26 16,0 0 60-16,0 0-23 15,0 0-30-15,0 0 36 16,115-56 1-16,-115 56-35 15,0 0-19-15,0 6-6 16,0 34 36-16,0 11-15 16,0 9-8-16,0 5-15 15,-24-6-11-15,24-4-4 0,-11-13 0 16,11-10-1-16,0-12-3 16,0-7 3-16,0-7-2 15,0-6 1-15,0 0-1 16,0 0 1-16,0 0-1 15,0-6-26-15,0-22-27 16,47 2 36-16,-3-2 1 16,8 8 0-16,3 7 8 15,-7 9 0-15,0 4-3 16,-17 0 6-16,-19 3 3 16,-12 28 2-16,0 7 19 15,0-4 4-15,-12 2-5 0,-31-11-1 16,3-4-1-1,8-8 2-15,8-4-9 16,12-1-2-16,0-8-6 0,12 0-1 16,0 0-45-16,0 0-47 15,0 0-84-15,0 0-210 16</inkml:trace>
  <inkml:trace contextRef="#ctx0" brushRef="#br0" timeOffset="-1384.39">20021 1416 262 0,'0'0'299'0,"0"0"-256"16,0 0 7-16,0 0 28 16,0 0-43-16,0 0-18 15,12-42-8-15,-12 42 23 16,0 0 2-16,0 0-24 16,0 0-9-16,0 32-1 15,0 23 13-15,-8 5 17 16,-4 6 12-16,0 4-24 0,1-10-11 15,11-4-1 1,-12-10-4-16,12-15-1 16,0-15-1-16,0-12 0 0,0-3 1 15,0-1 2-15,0 0 7 16,0 0 0-16,0-10-10 16,0-23-3-16,0 2-12 15,0 5-13-15,35 6 6 16,-11 11 9-16,8 9 3 15,-4 0 5-15,4 0 2 16,-20 0 3-16,11 23 0 16,-3 2 0-16,-20 4 4 15,0 0 8-15,0-2 5 16,0-1 0-16,-8-11 3 16,-16-1 1-16,13-5-7 15,11-4-9-15,-12-5-2 0,4 0-3 16,8 0-13-16,-12 0-40 15,12 0-49-15,0 0-137 16,0-9-187-16</inkml:trace>
  <inkml:trace contextRef="#ctx0" brushRef="#br0" timeOffset="-739.36">20923 1416 260 0,'0'0'48'15,"0"0"-47"-15,0 0 45 16,0 0 104-16,0 0 9 16,0 0-82-16,20-66-3 15,-20 66-1-15,0 0-45 16,0 0-25-16,0 0-3 0,0 6 0 16,0 31 4-16,0 14 17 15,0 12 9-15,0 5-6 16,0-5-12-16,0-1-4 15,0-6-6-15,0-13 0 16,0-9-2-16,0-14 1 16,0-7-1-16,0-9 0 15,0-4 0-15,0 0 2 16,0 0 3-16,0 0 1 16,0-9-6-16,24-28-28 15,24 3 6-15,-12 9 13 16,11 2-8-16,-23 10 11 15,0 6 5-15,-4 5 0 16,-16 2 1-16,8 0-2 0,-4 0 0 16,4 0 2-16,-12 2 4 15,0 22-1 1,0-2 8-16,0 7 11 0,0-2-2 16,0-1-4-16,-20-5-5 15,-8 0 1-15,-8-9 8 16,12-4-6-16,4-7-3 15,16-1-7-15,4 0-4 16,0 0-18-16,0 0-58 16,0 0-150-16,0-7-168 15</inkml:trace>
  <inkml:trace contextRef="#ctx0" brushRef="#br0" timeOffset="-70.08">21869 1333 325 0,'0'0'30'16,"0"0"-26"-16,0 0 52 0,0 0 74 16,0 0-11-16,0 0-45 15,0 0-17-15,0-41-30 16,0 41-21-16,0 0-6 16,0 0 0-16,0 22 6 15,-4 20 24-15,-16 12 5 16,8 9-8-16,8 9-12 15,-8 1-10-15,5-3 1 16,3-10 0-16,4-9-3 16,-8-11-2-16,8-17 0 15,-4-6-1-15,4-12 0 16,0-5 0-16,0 0 1 0,0 0 2 16,0 0 5-16,0 0-4 15,0-28-4-15,16-9-5 16,15-2 3-16,5 1-4 15,-12 11 1-15,-12 8 4 16,0 9 1-16,0 6 0 16,0 4 0-16,7 0-1 15,9 0-4-15,20 0 4 16,8 9 0-16,-9 11 1 16,1 6 1-16,-16 2-1 15,-16 6 1-15,-16 0 4 16,0 4 8-16,0 3-2 0,-24-10 4 15,-28-1 1 1,-3-9-2-16,11-7-5 0,16-7-6 16,8-5-1-16,16-2-2 15,4 0-17-15,0 0-40 16,0 0-106-16,0-5-145 16</inkml:trace>
  <inkml:trace contextRef="#ctx0" brushRef="#br0" timeOffset="537.49">22890 1370 263 0,'0'0'63'16,"0"0"-55"-16,0 0 91 16,0 0 39-16,0 0-29 15,0 0-21-15,0-56-19 16,0 56-22-16,0 0-29 0,0 0-18 15,0 0-2-15,0 29 2 16,-19 24 5-16,3 15 8 16,-4 9 8-16,-4 0-4 15,12-4-10-15,0-5-3 16,0-11-3-16,0-12-1 16,4-14 0-16,4-11 1 15,4-11 0-15,0-8-1 16,0-1 4-16,0 0 6 15,0 0-1-15,0-21-9 16,36-18-41-16,44 1 7 16,3 4-6-16,0 15 3 15,-15 8 20-15,-20 11 14 16,-24 0 3-16,-13 0 0 16,-11 19 1-16,0 4 35 0,0 6 8 15,-11 1-4-15,-13-9-7 16,-12-4-6-1,4-4-8-15,16-9-11 0,-8 2-3 16,5-6 0-16,7 4-5 16,0-4 0-16,12 0-39 15,0 0-73-15,0 0-96 16,0 0-246-16</inkml:trace>
  <inkml:trace contextRef="#ctx0" brushRef="#br0" timeOffset="1252.79">24162 1473 552 0,'0'0'39'15,"0"0"-29"-15,0 0 74 0,0 0 7 16,0 0-46-16,0 0-37 16,12-40 3-1,-12 40-1-15,-12 9-1 0,-12 19 17 16,4 14 31-16,-4 4-18 15,1 2-2-15,-1-3-4 16,12-5-22-16,-8-11-7 16,16-7-2-16,-4-13 1 15,8-1-3-15,-4-8 2 16,-4 0 3-16,8 0 7 16,0 0 19-16,0-8 2 15,0-23-30-15,0-12-3 0,0-6 0 16,36 6-3-1,-16-1 3-15,4 15 2 0,-1 12 3 16,-15 7 8-16,-4 10 4 16,4 0-10-16,-4 0-7 15,4 0-4-15,4 13 1 16,12 13 3-16,-8 3 1 16,16 3-1-16,3 1 0 15,1 0 0-15,-4-2 0 16,-20-2 1-16,0-3-1 15,-12-4 0-15,0-1-2 16,0-2 2-16,0-2 0 16,0-2 1-16,-8-2 17 15,-32-4-3-15,-4 0-1 16,1-5-1-16,3 1-4 0,8 3-1 16,8-8-4-1,9 3-3-15,-5-3 0 0,20 2-1 16,0-2-4-16,0 0-31 15,0 0-54-15,0 0-104 16,23 0-426-16</inkml:trace>
  <inkml:trace contextRef="#ctx0" brushRef="#br0" timeOffset="6046.01">19362 845 215 0,'0'0'78'0,"0"0"-66"0,0 0-4 16,0 0 9-16,0 0 9 15,0 0-9-15,0 0-3 16,0 0 17-16,12-13 8 16,-12 13-4-16,0 0-1 15,0 0 4-15,0 0-1 16,0 0 4-16,0 0-2 15,0 0-23-15,0 0-13 16,0 0-3-16,0-1 1 16,0 1-1-16,0 0-1 15,-28 0-13-15,4 0-67 0,-8 0-197 16</inkml:trace>
  <inkml:trace contextRef="#ctx0" brushRef="#br0" timeOffset="7327.76">5787 12421 324 0,'0'0'280'0,"0"0"-237"16,0 0-7-16,0 0 86 16,0 0 27-16,0 0-43 15,0-8-22-15,0 6-19 16,0-1-17-16,0 3-16 0,0 0-16 16,0 0-9-16,-24 15 9 15,0 29 17-15,-7 7 8 16,15-5-32-16,4-18-4 15,12-13 0-15,0-15-4 16,0 0 7-16,83-15 21 16,68-46-13-16,48-21-14 15,47-14-2-15,-3-11-1 16,-9-6-5-16,-15 4-24 16,-28 6-41-16,-9 11-25 15,-154 69-72-15,-8 6-318 16</inkml:trace>
  <inkml:trace contextRef="#ctx0" brushRef="#br0" timeOffset="8719.91">19405 681 382 0,'0'0'175'16,"0"0"-148"-16,0 0 34 15,0 0 24-15,0 0 6 16,0 0-30-16,0 0-32 15,0-51-8-15,-12 96-5 16,-47 61 21-16,-64 56 94 0,-44 59-47 16,-44 37-23-16,-35 20-22 15,-9-1-9 1,13-21-25-16,27-32-5 16,21-34-2-16,51-43 1 0,31-32 0 15,49-33-22-15,31-26-88 16,32-56-252-16,0-19-450 15</inkml:trace>
  <inkml:trace contextRef="#ctx0" brushRef="#br0" timeOffset="9787.19">11712 12053 159 0,'0'0'96'15,"0"0"-64"-15,0 0 24 16,0 0 45-16,0 0 15 16,0 0-1-16,0 0 22 15,56 0 9-15,-52-2-27 0,-4 2-41 16,0 0-25-16,0 0-22 15,0 39-19-15,0 26 2 16,0 0-1-16,0-2-11 16,8-12 0-16,16-20 0 15,-1-15-1-15,9-8 1 16,-16-8 2-16,8 0 11 16,0 0 16-16,8 0 9 15,3-9-1-15,33-23-3 16,3-16-12-16,57-23-11 15,26-23-4-15,33-19 4 16,12-9-4-16,12-9-9 16,-5-3-2-16,-7-9-37 15,-12-12-76-15,-140 105-131 16,-11-1-347-16</inkml:trace>
  <inkml:trace contextRef="#ctx0" brushRef="#br0" timeOffset="10896.8">20296 460 462 0,'0'0'127'0,"0"0"-59"0,0 0 27 16,0 0-13-16,0 0-14 15,0 0-38-15,0 0-20 16,55-46 4-16,-55 63-6 16,0 63 20-16,-71 56 61 15,-45 60 0-15,-39 67-22 16,-51 53-18-16,-49 27-14 16,-15-2-25-16,16-30-10 15,39-44-4-15,52-51-5 16,48-43-5-16,44-39-4 15,23-40-18-15,28-36-16 16,20-58-85-16,0-39-262 0</inkml:trace>
  <inkml:trace contextRef="#ctx0" brushRef="#br0" timeOffset="11980.01">17939 12440 340 0,'0'0'273'0,"0"0"-150"16,0 0 15-16,0 0-7 16,0 0-24-16,0 0-40 15,36-27-44-15,-84 78 7 0,-4 12 24 16,-3 5-17-16,23-12-9 15,16-5-7-15,8-16-13 16,8-14-4-16,0-13 0 16,20-8 18-16,87-8 23 15,52-52-23-15,44-29-13 16,31-24-7-16,21-20-1 16,-13-6 1-16,-19 2-2 15,-37 16-15-15,-35 24-35 16,-31 17-35-16,-29 23-56 15,-91 57-87-15,0 0-157 16</inkml:trace>
  <inkml:trace contextRef="#ctx0" brushRef="#br0" timeOffset="13353.06">21094 630 262 0,'0'0'103'0,"0"0"-97"15,0 0-4-15,0 0-1 16,0 0 50-16,0 0-1 0,0 0 9 16,88-42 45-1,-88 39 6-15,0 3 0 0,0-1-57 16,0 1-32-16,0 0-6 16,0 0 0-16,0 0 0 15,0 0-13-15,0 0-2 16,0 22-1-16,-24 70 1 15,-64 53 53-15,-47 56 40 16,-20 47-41-16,-27 23-27 16,7 5-19-16,20-10-5 15,16-19-1-15,35-31 0 16,1-26-1-16,20-34 2 16,11-28-2-16,12-14 1 15,13-20-5-15,-9-13-11 16,20-20-18-16,5-11-50 0,31-50-91 15,0 0-280-15</inkml:trace>
  <inkml:trace contextRef="#ctx0" brushRef="#br0" timeOffset="16768.18">15980 10186 346 0,'0'0'100'0,"0"0"-61"16,0 0 50-16,0 0 12 15,0 0-4-15,0 0-14 16,0 0-17-16,56-49-5 15,-56 27-3-15,0-6 0 16,0 5-20-16,0-7-4 16,0 9 1-16,0 4-1 0,0 6-13 15,-24 9-2-15,-20 2-8 16,4 2-11-16,-27 47 1 16,19 13-1-16,12 9 0 15,16-3-1-15,20-6 1 16,0-11 1-16,0-14-1 15,12-10-1-15,20-12 1 16,4-15-10-16,12 0-1 16,7-4 6-16,9-37-1 15,3-11-7-15,-19-7 2 16,-12 16 5-16,-16 12 5 16,-20 20 1-16,0 11 16 15,0 0-10-15,0 49-2 0,-36 13-1 16,0 4 0-1,4-2-1-15,20-13-3 0,12-11 1 16,0-14-8-16,0-14-58 16,12-12-110-16,0 0-221 15</inkml:trace>
  <inkml:trace contextRef="#ctx0" brushRef="#br0" timeOffset="17634.92">16059 9103 217 0,'0'0'19'0,"0"0"-6"16,0 0 49-16,0 0-19 0,0 0 2 15,0 0 34-15,0 0 26 16,12-23 4-16,-12 20 12 16,0 0-7-16,0 1-40 15,0-7-19 1,0-2-12-16,0-7-20 0,0-4-6 15,0-6-1-15,0 5-11 16,0-3 5-16,0 10 5 16,-12-1 5-16,-11 16 2 15,-13 1-7-15,-8 0-8 16,-15 5 1-16,23 33 0 16,-8 13 3-16,16 0-6 15,28-2-4-15,0-4-1 0,0-9 1 16,0-11-1-1,0-7 0-15,12-9-1 0,12-5 1 16,4-4-4-16,16 0-6 16,3-4-1-16,13-23-10 15,-5-1-14-15,1 0 33 16,-16 0 2-16,-20 14 1 16,-4 5 5-16,-16 9 3 15,8 0-5-15,3 5-1 16,-11 33 8-16,12 10 6 15,-12 6-14-15,12-3-2 16,12-3-1-16,8-11-13 16,-16-34-138-16,-4-3-247 0</inkml:trace>
  <inkml:trace contextRef="#ctx0" brushRef="#br0" timeOffset="19971.9">18114 8266 150 0,'0'0'163'15,"0"0"-117"-15,0 0 13 16,0 0 43-16,0 0 1 16,0 0-7-16,0 0-2 15,32-35-3-15,-32 35-32 16,0 0-24-16,0 0-17 15,0 0 0-15,0 0-6 0,0 0-8 16,0 0-4-16,0 0-6 16,0 0 1-16,0 0 2 15,0 0 3-15,-48 0 18 16,-31 9-8-16,-49 42-7 16,-50 22 22-16,-77 35 1 15,-59 28 13-15,-59 25-17 16,-56 27-3-16,-16 1-13 15,-1-6-6-15,17-19 0 16,68-21 0-16,47-13 1 16,24-11 12-16,39-4 2 15,9-6 0-15,35-7-9 0,32-13-2 16,44-18-3-16,28-19 1 16,31-16-2-16,37-14-1 15,15-12-1-15,20-10-27 16,0 0-96-16,0-17-252 15</inkml:trace>
  <inkml:trace contextRef="#ctx0" brushRef="#br0" timeOffset="27459.68">20943 2299 81 0,'0'0'235'16,"0"0"-153"-16,0 0-52 15,0 0-9-15,0 0-4 16,0 0-5-16,0 0-11 0,0 0-1 15,0 0 3-15,0 0 23 16,0 0 2-16,0 0-16 16,0 0-5-16,0 0 1 15,0 0 13-15,0 0-9 16,0 0-9-16,0 0 2 16,0 0 21-16,0 0 10 15,0 0 0-15,0 0 9 16,0 0-4-16,0 0-4 15,0 0-12-15,0 0-11 16,28 0-10-16,16 0 15 16,11 0-10-16,9 0-8 15,4 0 0-15,15 0 1 16,8 0-2-16,5 0 0 16,19 0 2-16,4 0-1 15,8 0 0-15,-3 0-1 0,-13 0 1 16,-12 0-1-16,-23 0 2 15,-1 0-2-15,-23 0 0 16,-8 0 0-16,-9 0 0 16,-11 0 0-16,12 0 0 15,12 0-1-15,7 0 1 16,5 0 0-16,11 0 1 16,-3 0 0-16,11 0-1 15,-15 0 0-15,-20 0 3 16,-12 0-1-16,-21 0-1 15,-11 0 0-15,0 0 5 0,0 0 15 16,0 0-10-16,0 0-3 16,0 0-2-16,0 0 0 15,0 0-3-15,0 0 0 16,0 0-2-16,0 0-1 16,0 0-2-16,0 0-20 15,0 0-145-15,0 0-118 16,-11 0-212-16</inkml:trace>
  <inkml:trace contextRef="#ctx0" brushRef="#br0" timeOffset="31057.1">18555 9471 395 0,'0'0'115'0,"0"0"-90"16,0 0 26-16,0 0-7 16,0 0-6-16,0 0-14 15,0 0 2-15,107-73 34 0,-107 73 9 16,0 0-14 0,0 0-22-16,0 0-10 0,0 0 2 15,0-4 10-15,0 4-12 16,0 0-15-16,0-3-1 15,0 3 15-15,0 0-9 16,-59 0-10-16,-72 29-3 16,-92 44-3-16,-79 28 3 15,-56 25 3-15,-19 14-2 16,-9 0 3-16,5-11 1 16,19-11-4-16,25-21 4 15,42-18 0-15,41-15 3 16,20-9 22-16,-1-5-4 0,5-8-17 15,7-5-6 1,28-11-2-16,52-7 3 0,48-9-4 16,39-8 0-16,21-2 1 15,35 0-1-15,0 0-2 16,35-22-27-16,21 0-95 16,16-2-423-16</inkml:trace>
  <inkml:trace contextRef="#ctx0" brushRef="#br0" timeOffset="36679.35">24385 12981 107 0,'0'0'64'16,"0"0"-12"-16,0 0 27 15,0 0 18-15,0 0-12 16,0 0-3-16,0 0-5 0,-8 6-10 15,8-6-4-15,-4 0 1 16,4 0-1-16,0 0-8 16,0 0-10-16,0 0-18 15,0 0-8-15,0 0 3 16,0-3 1-16,0-9 5 16,0-1-5-16,0-1-3 15,0-1-5-15,0 4-5 16,0-6 2-16,0 0 2 15,0 2 0-15,0-4 0 16,4-1-4-16,4-3-6 16,-4-5-1-16,3-4 3 15,5-5-4-15,-12-7 0 0,0 1 1 16,0-3-3 0,0-1 3-16,0 1 2 0,0 3 3 15,0 3 4-15,0-5-4 16,0 2-3-16,0-2-3 15,0-4 0-15,0-2-2 16,-12 0 1-16,12 1 0 16,0-1-1-16,-7-3 0 15,7 2 1-15,0-4-1 16,0 7-1-16,0-1 1 16,0 1 1-16,0 5-1 15,0 9 1-15,0-3-1 0,0 5 0 16,0 0 2-16,7-3-2 15,5-1-1-15,-12 6 1 16,12-2-2-16,-12 10 2 16,0 11-1-16,0 0 0 15,0 2 1-15,0 0-1 16,0 0 1-16,0 1 0 16,0-1 0-16,0 9 0 15,0-2 0-15,0-2 0 16,0 5 0-16,0-3 1 15,0 3-1-15,0-3 0 16,0 3 0-16,0 0-1 16,0 0 1-16,0 0-1 0,0 0 0 15,0 0 0 1,0 0 0-16,0 0 0 0,0 0 0 16,0 0 0-1,0 0 1-15,0 0-2 0,0 0 0 16,0 0-1-16,0 0 2 15,0 0 0-15,0 0 1 16,0 0 0-16,0 0 0 16,0 0 0-16,0 0 0 15,0 0 1-15,0 0-2 16,0 0 0-16,0 0 0 16,0 0 1-16,-43 0 1 15,3 0 0-15,-16 0 1 16,-3 0-2-16,-1 0 1 0,-11 0-1 15,-5 0 1-15,12 0 0 16,-3 0-1-16,7 0-1 16,1 0 1-1,-9 0 0-15,12 0 1 0,-3 0-1 16,-1 0 0-16,17 0 0 16,-9 3 0-16,4-3 0 15,-7 3 0-15,19-3 0 16,-8 5 0-16,4-5 0 15,-3 4 1-15,-5 1-1 16,0-5 0-16,1 3 1 16,-9-3-1-16,0 2 0 15,-7 1 0-15,-5 3 0 0,-3-3 0 16,-9-3 0 0,25 0 0-16,-9 0 1 0,-4 0-1 15,1 0 0-15,7 0 0 16,1 0 0-16,-1 0 0 15,12 0 0-15,-7 0 0 16,19 5 0-16,-12-3 0 16,1 5 0-16,-9-4 0 15,24 0 0-15,4-3 0 16,-3 0 0-16,3 0 0 16,-16 0 0-16,20 0 0 15,-12 0 0-15,1 0 2 16,-9 0-2-16,-4 0 0 15,5 0-1-15,-5 0 1 0,0 0 0 16,-7 0 0-16,3 0 1 16,4 0-1-16,-7 0 0 15,11 0 0-15,4 0 0 16,-4 0 0-16,-15 0 0 16,11 0 0-16,-19 0 0 15,7 0 0-15,-8 0 0 16,-3 0 0-16,11 0-1 15,-7 0 1-15,7-3 0 16,4 3 0-16,17-3 0 16,-5 3-1-16,-4 0 1 15,5 0 0-15,-5 0 0 16,8-7 0-16,-4 5 0 16,-3-6 0-16,3 2 1 15,-4-2-1-15,-11 3 0 0,11 1 0 16,-8-4 0-16,-3 8 0 15,15-6 1-15,-4 2-1 16,1 4 0-16,-1-2 0 16,12-2 0-16,-7 0 0 15,3-2 0-15,-4 1 1 16,-11-2-1-16,-5 5 0 16,0-6 0-16,1 5 0 15,-1 1 0-15,4-2 0 16,9 4 0-16,-1 0 0 0,0 0 0 15,-7-6 0-15,11 6 0 16,-8 0 0-16,-3 0 0 16,-5 0 0-1,5 0 1-15,-5 0-1 0,12 0 0 16,-7 0 0-16,3 0 0 16,-12 0 0-16,17 0 0 15,-5 0 0-15,-4 0 0 16,9 0 0-16,3 0 0 15,4 0 0-15,-3 0 1 16,-5 0-1-16,-8 3 0 16,-3 6 0-16,3-1-1 15,4-5 2-15,-3 3-2 0,-1-3 1 16,4-1 0-16,-7-2 2 16,3 0-2-16,1 0 0 15,7 0 0-15,12 0 0 16,0 0 1-16,-7 0 0 15,-5 0-1-15,-12 0 0 16,5 0 0-16,-5 0 0 16,0 0 0-16,1 0 1 15,11 0-1-15,-7 0 1 16,7 0-1-16,4 0 2 16,4 0-1-16,-15 0-1 15,7 0 0-15,0 0 0 0,-7 0 1 16,7 0-1-1,0 0 0-15,-7 0 1 0,7 0-1 16,-8 0 0-16,-3 0 0 16,11 0 0-16,0 0 0 15,1 0-1-15,-1 0 1 16,-8 0 0-16,-3 0 0 16,-1 0 0-16,-7 0 0 15,19 0 0-15,-20 0 3 16,9 0 0-16,3 0 5 15,-3 0 1-15,-1 0-2 16,-8 0-6-16,5 0 0 16,-17 0-1-16,33 0 0 15,-9 0 0-15,8-2 1 16,13 2 0-16,-1 0 0 0,-8 0 0 16,-4 0 0-1,1 0 0-15,-1 0-1 0,-8 0 0 16,-3 0 0-16,-1 0 0 15,-11 0 0-15,-5 0 0 16,5 0 1-16,-1-3-1 16,-11-3 0-16,-9 6 1 15,9-3 0-15,-9-2 0 16,9 5-1-16,4 0 1 16,23 0-1-16,4 0 0 15,5 0 0-15,3 0 0 16,-4 0 0-16,-8 0 0 0,-3 5 0 15,3 0 0-15,-3-1 0 16,-1-1 0-16,0-1 0 16,-7 6 1-16,-5-7-1 15,5 3 0-15,-17 0 1 16,1-4-1-16,-8 2 0 16,-1-2 0-16,9 4 1 15,3-4-1-15,9 0 0 16,11 3 0-16,12-3 0 15,5 3 0-15,15-3 0 16,-4 3 0-16,8-3 0 16,12 0 0-16,-12 5 1 15,-19-5-1-15,7 3 0 0,-12-2-1 16,1 4 1-16,-13-5 0 16,-19 3 1-16,11-3-1 15,4 0 0-15,-3 0 0 16,7 0 1-16,-7 2-1 15,-1-2 0-15,5 0 0 16,-5 0 0-16,8 0 0 16,1 0 0-16,-9 8 0 15,21-7 0-15,-1 7 0 16,-8-6 0-16,20 5-1 16,5-1 1-16,3 3-3 15,-8-1 2-15,-8-6 1 16,9 5 0-16,3-7 0 15,-8 2 0-15,-4 6 0 0,-15-7 1 16,3 10-1-16,-4-9 0 16,1 6 0-16,-1-6-1 15,5 5 0-15,7-5 1 16,0-2 1-16,1 4 0 16,-9 2-1-16,-4 2 0 15,-7 1 0-15,7 0-1 16,1-1 1-16,15-1 0 15,8 3-1-15,-12-7 1 16,13 6 0-16,3-1 0 16,-16 1 0-16,8 1 0 15,-3 2 0-15,-1-2 0 16,8-6-1-16,12 2 2 0,-3-5-2 16,-5 3 2-1,20-4-1-15,0 4 0 0,0-2 0 16,0-2 0-16,0 3 0 15,0-3 0-15,4 4 0 16,4-4 0-16,-4 3 0 16,4-3 0-16,-4 0-2 15,8 0 0-15,0 0 2 16,0 0 0-16,0 0 1 16,-3 0 0-16,3 0 1 15,0 0-2-15,0 0 0 16,0 0-3-16,0 0-1 0,0 2-1 15,0 3 1-15,0-5 2 16,0 6 2-16,-8-3 0 16,8-3 1-16,0 3 0 15,0-3-1-15,0 3 2 16,0 5-2-16,0 1-2 16,0 5-1-16,0 6 1 15,0 2 2-15,0 4 2 16,0-1-2-16,0 1 1 15,0-3 0-15,0-1-1 16,0 2 1-16,0-6 0 16,0-2 1-16,0 1-1 15,0-3-1-15,0-1 1 16,0 2 0-16,0 2-1 0,-4 6 1 16,-4-1-1-16,4 10 0 15,-4 2 0-15,-4 0 1 16,0-1-1-16,12-1 1 15,0-7-1-15,0 1 1 16,0-5 1-16,0-2-1 16,-12 1 2-16,12-5-1 15,-12 4 1-15,12 3-2 16,-12 7 0-16,0 2-1 16,12 6-1-16,-20-6 1 15,4 0 1-15,-3 0-1 0,3 0 0 16,-4-11 0-1,8 0 1-15,0-6-1 0,8 1 0 16,-4 4 1-16,8-4-1 16,0 4-2-16,0 1-1 15,0-2 0-15,0 2 3 16,0-2 1-16,0 5 0 16,0-6-1-16,0-2 0 15,0-3 0-15,0-2 0 16,0-1 0-16,0 0 0 15,0 2 1-15,0-2-1 16,0 4 0-16,0 1 0 16,0 3 0-16,0 1 1 15,0-2-1-15,0 2 0 16,8-1 0-16,-8 3 0 16,4-7 1-16,-4-3-1 15,8 4 0-15,4-5-1 0,-8 1 0 16,4 2 0-16,-4 5 1 15,4 0 0-15,-8 0 0 16,0 0 0-16,0 2 0 16,0-4 0-16,0 2 0 15,0-8 1-15,0 1-1 16,0-6 0-16,0 1 1 16,0-5 0-16,0 0-1 15,0 0 2-15,0 0-1 16,0 0 3-16,0 0-1 0,0 0-2 15,0 0-1-15,0 0-2 16,0 0-2-16,0 0 1 16,0 0-1-16,0 2-3 15,0 2-13-15,0-4-19 16,0 0-31-16,0 0-138 16,0 0-287-16</inkml:trace>
  <inkml:trace contextRef="#ctx0" brushRef="#br0" timeOffset="37546.18">9006 12959 335 0,'0'0'128'0,"0"0"-99"16,0 0 62-16,0 0-7 0,0 0-23 16,0 0-4-16,0 0 8 15,0 0-5-15,36-120 9 16,-28 115-21-16,-8 5 0 15,0 0-5-15,0 0-18 16,0 0-16-16,0 0-8 16,0 0-1-16,4 0-5 15,4 0-2-15,3 28-8 16,-7 14 15-16,-4 9 9 16,0 9 5-16,0 0 2 0,0 2 4 15,0-10-10 1,0-6-7-16,0-19 0 0,0-10-3 15,0-11 1 1,0-6 0-16,0 0 3 0,0 0 5 16,0 0 7-16,0-6 9 15,0-16-6-15,0 3-16 16,12-3-2-16,20 3-1 16,4-7 3-16,32-2-3 15,3-3 1-15,-3 2 2 16,-5 7 2-16,-19 5-4 15,-8 5 4-15,-13 4 1 16,-11 7 0-16,-12 1-4 16,0 0-2-16,0 0 0 15,0 0-6-15,0 0-29 0,0 0-56 16,0 0-107-16,0 0-141 16</inkml:trace>
  <inkml:trace contextRef="#ctx0" brushRef="#br0" timeOffset="39139.45">19235 9983 517 0,'0'0'108'0,"0"0"-51"0,0 0 43 15,0 0-5-15,0 0-16 16,0 0-16 0,0 0-12-16,7-98 6 0,-7 98 3 15,0 0-23-15,0 0-13 16,0 0-9-16,0 0-7 15,0 0-6-15,0 26-2 16,0 26-8-16,0 27 8 16,0 16 10-16,0 8-6 15,0-3-3-15,0 1 1 16,0-17-2-16,0-2-1 16,0-14 0-16,12-15 1 15,12-12-1-15,0-17 0 16,-12-4-2-16,-4-13-12 15,-4-7-4-15,-4 0-6 16,0 0 16-16,0 0 9 0,0 0 9 16,0-3 0-1,0-23-9-15,8-5 2 0,-4-7-1 16,8-4 1-16,20-4-1 16,3-2 0-16,21 6 0 15,8 4-1-15,3 6 0 16,24 11-7-16,-19 9 7 15,19 4-5-15,-15 8 3 16,-20 0 1-16,3 0 1 16,-27 0 1-16,-16 30-1 15,-16 11-2-15,0 6-6 16,-16 2 8-16,-52 7 3 0,-11-10 3 16,-9-8 4-16,1-7-1 15,4-11 1 1,11-3-2-16,16-12 4 0,5-5-3 15,7 0-5-15,20 0-4 16,24-5-20-16,0-12-80 16,0 5-250-16</inkml:trace>
  <inkml:trace contextRef="#ctx0" brushRef="#br0" timeOffset="43472.09">20876 2329 117 0,'0'0'130'0,"0"0"-53"15,0 0 7-15,0 0-4 16,0 0-12-16,0 0-8 0,0 0-8 15,0 0-8-15,24-7-2 16,-24 7 3-16,0 0-22 16,0 0-17-16,0 0-6 15,0 7 0-15,0 16 7 16,0 5 11-16,0 1-8 16,0 5-10-16,0 4-1 15,11-6-32-15,1-22-115 16,-4-9-110-16</inkml:trace>
  <inkml:trace contextRef="#ctx0" brushRef="#br0" timeOffset="48125.81">19922 9705 226 0,'0'0'121'0,"0"0"-29"16,0 0 11-16,0 0 10 15,0 0-2-15,0 0-4 16,0 0-36-16,0 0-19 16,87-58-6-16,-83 58-7 15,4 0-11-15,4 3-14 16,0 26-11-16,0 7 14 16,0-2 5-16,4-3-8 15,4-4-7-15,-4-8-5 16,4-11 0-16,15-4 2 15,13-4-2-15,31 0 0 16,29-9 8-16,39-37 9 16,32-22-11-16,39-19-5 15,17-24-1-15,43-8-2 16,4-1 0-16,-16 15-1 0,-39 18 1 16,-52 26 0-16,-52 19 0 15,-52 12 0-15,-23 18-4 16,-40 12-51-16,-8 0-34 15,0 0-106-15,-44 12-289 16</inkml:trace>
  <inkml:trace contextRef="#ctx0" brushRef="#br0" timeOffset="51714.13">11851 12467 221 0,'0'0'75'16,"0"0"-62"-16,0 0-5 15,0 0 2-15,0 0-1 16,0 0 14-16,0 0 33 16,0 0 8-16,12-104 17 15,8 92 15-15,-8-1-18 16,0 0 10-16,0 0-19 15,-8 3-12-15,4 5-6 16,-8 5-17-16,0-5-13 0,4 5-3 16,-4 0-10-1,0 0-8-15,0 0-3 0,0 5-8 16,0 29-4 0,0 15 15-16,0 3 8 0,0-1 9 15,0-3-1-15,0-6-2 16,0-11-8-16,0-11-3 15,0-15 1-15,0-1-1 16,0-4 0-16,0 0 2 16,0 0 3-16,0 0-3 15,0 0 4-15,0 0-1 16,0 0-5-16,0 0-1 16,20 0 2-16,59-19-3 15,40-31 7-15,80-24 14 16,35-14-16-16,33-2 4 15,15 5 1-15,-28 5 0 0,-12 20-2 16,-43 12 21-16,-48 11-8 16,-44 15-10-16,-47 5-2 15,-28 11-3-15,-16 3-6 16,-16 3-1-16,0 0 0 16,0 0-10-16,0 0-26 15,0 0-63-15,-28 8-140 16,-28 4-162-16</inkml:trace>
  <inkml:trace contextRef="#ctx0" brushRef="#br0" timeOffset="53064.25">21841 786 325 0,'0'0'75'0,"0"0"-12"15,0 0 6-15,0 0-3 16,0 0 6-16,0 0-25 16,0-36 8-16,0 36 20 15,0 0-9-15,-8 0-36 16,-15 0-26-16,-25 49-4 0,4 21 0 16,-31 37 3-16,-25 35-2 15,-7 37 17-15,-36 22 28 16,-8 16-4-16,-20 1-21 15,-8-15 4-15,8-10-9 16,20-22-9-16,20-23-3 16,28-16-3-16,19-21-1 15,5-19 0-15,19-5-1 16,13-21-7-16,27-14-50 16,16-22-48-16,4-30-139 15,0-9-58-15</inkml:trace>
  <inkml:trace contextRef="#ctx0" brushRef="#br0" timeOffset="53850.17">22986 551 315 0,'0'0'103'0,"0"0"-103"16,0 0-4 0,0 0 4-16,0 0 24 0,0 0 14 15,0 0 10-15,0 28 45 16,-24 29-14-16,-56 33 4 15,-35 36 11-15,-40 47-23 16,-43 56 12-16,-45 38-31 16,-15 17-5-16,11-2-4 15,13-28-18-15,27-44-21 16,21-40-3-16,23-28-1 16,24-23 0-16,23-25-1 15,41-17-1-15,19-18-1 0,13-23-23 16,43-36-111-16,0-9-261 15</inkml:trace>
  <inkml:trace contextRef="#ctx0" brushRef="#br0" timeOffset="56213.05">17597 12689 330 0,'0'0'130'0,"0"0"-87"16,0 0 1-16,0 0 32 16,0 0-17-16,0 0-15 15,0 0-9-15,16-3 19 16,-16 45-17-16,-24 10 42 0,-11 2-8 16,19-3-38-1,4-13-13-15,12-6-7 0,0-14 0 16,0-7-6-16,24-11-4 15,59 0-3-15,56-12 17 16,60-47 11-16,47-24-10 16,48-19-15-16,20-19 0 15,0-5 0-15,-36 5-3 16,-43 22 3-16,-72 30-3 16,-56 27-11-16,-51 25-8 15,-21 12-20-15,-15 5-22 16,-20 0-113-16,0 0-125 15</inkml:trace>
  <inkml:trace contextRef="#ctx0" brushRef="#br0" timeOffset="57930.07">23510 749 359 0,'0'0'75'16,"0"0"-46"-16,0 0 27 15,0 0-5-15,0 0 18 16,0 0-22-16,0 0-6 0,24-45-17 16,-24 45-19-16,0 0-5 15,0 0-2-15,0 28 2 16,0 34 5-16,-44 35 13 16,-63 33 43-16,-36 44 34 15,-20 24-4-15,0 9-63 16,24-2-18-16,32-7-4 15,8-22-1-15,23-16-4 16,1-18 0-16,-1-21-1 16,-3-16 0-16,23-22 0 15,-4-4-1-15,25-19-8 16,-1-16-65-16,36-44-169 16,0 0-185-16</inkml:trace>
  <inkml:trace contextRef="#ctx0" brushRef="#br0" timeOffset="64788.43">16016 9140 119 0,'0'0'92'16,"0"0"-71"-16,0 0 0 15,0 0 12-15,0 0 7 0,0 0-6 16,0 0 10-16,0 0 16 15,8 5 17-15,-8-5 5 16,4 0-12-16,4 0-25 16,15 0-11-16,-11 0-4 15,20 0-11-15,-8-8-9 16,0-4 1-16,12-5 7 16,-9 3 13-16,-7-6 8 15,16-6-13-15,-16 4-10 16,-4-2 5-16,-4-3 7 15,-12 4 0-15,0-5-2 0,0 10-11 16,-16 4 13-16,-40 6-4 16,-15 8-9-16,-33 0-14 15,-11 48 1-15,-12 24-2 16,20 19 3-16,23 19 11 16,25 3 6-16,15-11-7 15,32-10-5-15,12-19 4 16,0-22-7-16,0-20-1 15,48-17-1-15,11-14-3 16,9 0 1-16,35-22 6 16,-7-24 8-16,-13-14-12 15,-15 0-2-15,-13 7-2 16,-15 7-3-16,-16 17 0 16,-4 16 4-16,-16 8 0 0,-4 5-1 15,0 0-3 1,0 42-4-16,0 21-5 0,0 7 13 15,0-7 10-15,0-7-6 16,8-16-3-16,-4-6-1 16,15-12-2-16,-7-12-17 15,12-10-82-15,-12 0-91 16,-4 0-262-16</inkml:trace>
  <inkml:trace contextRef="#ctx0" brushRef="#br0" timeOffset="65572.19">18380 7923 421 0,'0'0'111'0,"0"0"-111"15,0 0 0-15,0 0 4 16,0 0 8-16,0 0-1 16,32-9 34-16,-32 9 50 15,-20 0 26-15,-63 29-20 16,-68 51-45-16,-72 55 18 0,-75 49 5 16,-56 40 23-16,-39 28-47 15,-8-7-25-15,7-25-9 16,33-23-10-16,43-40-2 15,32-28-9-15,47-30 2 16,29-19 17-16,35-21-11 16,36-19-6-16,35-8-2 15,37-13 0-15,31-5-6 16,24-7-37-16,12-7-32 16,0 0-95-16,56-12-249 15</inkml:trace>
  <inkml:trace contextRef="#ctx0" brushRef="#br0" timeOffset="68025.13">23244 12269 189 0,'0'0'62'0,"0"0"-48"15,0 0 33-15,0 0 28 16,0 0 1-16,0 0-14 15,-16 125 11-15,-28-79 11 0,-3-1-34 16,3 1-16-16,16-13 4 16,8-10-4-16,8-10-14 15,12-9-9-15,0-4 6 16,0 0 31-16,48 0 4 16,44-29-8-16,27-15-20 15,16-6-8-15,8-15-6 16,16 0-1-16,-4-3-1 15,8 5-6-15,-8 7-2 16,-16 8 0-16,-4 7-38 16,-40 11-92-16,-83 30-171 15,-12 0-295-15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5:26:09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18205 5377 51 0,'0'0'307'0,"0"0"-253"16,0 0 19-16,0 0 43 15,0 0-24-15,0 0 13 16,0 0-7-16,0 0-29 15,0 0-5-15,0 0-18 16,0 0-13-16,0 0 1 16,12 0 1-16,0-5-6 15,8 1 0-15,4-6 0 0,-8 1-4 16,8 0-20-16,-12 1 0 16,-1 3 1-16,1-5 2 15,-4-4 10-15,-8 1 1 16,0-1 4-16,0 1-2 15,0 0 3-15,0 3-8 16,-20 5-3-16,-27 0-6 16,-25 5 2-16,1 0-4 15,-13 0-3-15,-3 17 0 16,11 22-2-16,9 7-2 16,31 12 1-16,12 3-4 15,12 4 4-15,12-3-4 16,0-7 5-16,0-10-1 15,24-17 0-15,12-16-2 16,0-4-1-16,-1-8 0 16,1 0-5-16,0 0 6 0,-12 0 3 15,-4 0-3-15,-8 0 0 16,11-14-8-16,-3-14 3 16,4-4-4-16,12-8 5 15,-8-8 1-15,3-5 1 16,-7 4 4-16,12 4 1 15,-16 13 0-15,-8 10 2 16,0 10 3-16,-8 2 3 16,-4 9 3-16,0 1 6 15,0 0-7-15,8 0-2 16,-8 0-5-16,0 0-3 0,4 0-4 16,8 23-9-1,0 27 0-15,-1 2 13 0,-3 11-1 16,4 2 1-16,-12-3 0 15,12-5 6-15,12-6-6 16,0-15-2-16,8-7-15 16,7-20-71-16,5-9-40 15,-32 0-203-15,0-5-254 16</inkml:trace>
  <inkml:trace contextRef="#ctx0" brushRef="#br0" timeOffset="926.87">18301 4628 403 0,'0'0'159'0,"0"0"-85"15,0 0 57-15,0 0 5 16,0 0-37-16,0 0-44 16,0 0-2-16,31-46-11 15,-31 46-16-15,0 0-11 16,4 6-15-16,8 29-8 0,-4 18 8 16,4 9 0-16,0 0 3 15,0-4 2-15,0-7-4 16,-4-15 0-16,-4-7-1 15,4-9 1-15,4-14-1 16,0-6-2-16,4 0-3 16,3-6 0-16,5-28 5 15,-8-12 12-15,4 3-9 16,-8-7-1-16,-12 5-1 16,12 2-1-16,8 7 0 0,-4 9 1 15,8 5 1 1,-5 10-2-16,-3 9 0 15,4 3 0-15,4 0-1 0,12 0-2 16,11 21 3-16,-3 13 0 16,-4 11 0-16,-8 5 0 15,-20 1 0-15,0-4 3 16,-12 3-3-16,0-10-5 16,0-3-1-16,0-8-15 15,0-10-87-15,0-19-165 16,0 0-294-16</inkml:trace>
  <inkml:trace contextRef="#ctx0" brushRef="#br0" timeOffset="1907.44">19429 4705 61 0,'0'0'368'15,"0"0"-351"-15,0 0 43 16,0 0 36-16,0 0 5 0,0 0-8 16,0 0 4-16,92-78-5 15,-92 74-11-15,0 0-22 16,0 4-18-16,0 0 1 15,0 0-13-15,0 0-12 16,4 0-11-16,8 8-6 16,7 35-2-16,-3 17 2 15,4 20 5-15,4 4 12 16,8 8-7-16,-8-5-7 16,-1-4-1-16,-7-9-2 0,8-10-1 15,0-13 1 1,-4-13 0-16,-8-12 2 0,12-8-2 15,-24-9 1-15,20 0-1 16,-20-3-1-16,0-4 1 16,0-2 1-16,0 0-1 15,0 0 5-15,0 0-4 16,0-2 11-16,4-27-2 16,15-8-9-16,-3-7-1 15,16-7 4-15,-4 1-4 16,4-1 2-16,3 15-2 15,-3 7 0-15,-4 12-1 16,4 7 0-16,-4 10-6 16,3 0-1-16,25 0 2 15,-4 0 6-15,3 22 0 0,5 7-1 16,-4 2 1 0,-17 2 0-16,-19-5-1 0,-8 1 0 15,-12 0-3-15,0 2 1 16,0 0-2-16,-32 3-2 15,-43 3 0-15,-17-8 2 16,1-6 5-16,0-5 3 16,15-8 5-16,9-5-8 15,19-5 0-15,4 0 0 16,20 0 0-16,12-11-13 16,12-26-60-16,0 14-127 15,0 0-335-15</inkml:trace>
  <inkml:trace contextRef="#ctx0" brushRef="#br0" timeOffset="2863.54">19747 4366 437 0,'0'0'95'16,"0"0"64"-16,0 0 25 15,0 0-79-15,0 0-19 16,0 0-22-16,-24 0-10 16,24 0-12-16,0 0-21 15,0 0-11-15,0-4-2 0,32 3-3 16,4 1-2-16,23 0 14 16,1 0-10-16,-4 0-5 15,-21 5-2-15,-3 10 0 16,-16-3 0-16,-4 1-1 15,-12-4 1-15,0 2-3 16,0 2-1-16,0 0-1 16,0-1 5-16,-28 1 1 15,-15-4 0-15,7 0 2 16,4-1 6-16,16-7-7 16,8 10 0-16,8-4-2 15,0 3-4-15,0 3-5 0,0-3 2 16,44 11 4-16,4-3 2 15,19 2 1-15,-7 2 5 16,-13 1-5-16,-15 0 1 16,-20 0-1-16,-8-8-2 15,-4 3-3-15,0-8 4 16,0 1-4-16,-36-1 0 16,-11-3 5-16,15-5 8 15,-8-2-4-15,4 0 0 16,5 0-4-16,-5 0 0 15,4 0 0-15,16 0-3 16,-4 0-1-16,20-2-39 16,0-22-92-16,0 11-146 0,0-1-241 15</inkml:trace>
  <inkml:trace contextRef="#ctx0" brushRef="#br0" timeOffset="3556.15">20351 4422 227 0,'0'0'345'0,"0"0"-254"16,0 0 77-16,0 0-34 15,0 0-35-15,0 0-28 16,-48-24-58-16,48 24-13 15,12 8 0-15,12 21 17 16,0 2-7-16,-12 6-4 16,-4-1 1-16,-4 2 2 15,-4-5-1-15,0-10 0 0,0-15-5 16,8-4-3-16,-8-1 0 16,0-3 0-16,0 0 6 15,4 0 1-15,4 0 5 16,-8 0 16-16,4-15-5 15,8-12-22-15,8 3-1 16,7-4-1-16,5-4-5 16,16 0 6-16,-12 3 2 15,-5 3 1-15,-7 12 0 16,-20 4 0-16,4 5 12 16,-8 5 1-16,0 0 7 15,0 0-9-15,0 0-12 0,0 0-2 16,12 0-7-16,0 0-3 15,0 5 5-15,20 19 5 16,-8 5 2-16,-13 7 0 16,5 9 3-16,-8-5 1 15,4-2-1-15,0-4-2 16,0-9-2-16,12-2-1 16,0-8-1-16,19-8-3 15,5-7-17-15,-32 0-97 16,4 0-322-16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5:54:00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 9004 163 0,'0'0'151'15,"0"0"-99"-15,0 0-21 16,0 0 35-16,0 0 18 15,0 0 0-15,0 0-25 0,36-38-8 16,-24 38 18-16,-12-3 0 16,0 1-25-16,8-2-19 15,-8 0-1 1,0 3 1-16,0 1 1 0,0 0-7 16,0 0 9-16,0 0-2 15,0 0-11-15,0 0-13 16,0 0-2-16,0 5-7 15,-20 30-7-15,-16 12 11 16,0 8 3-16,-23 10 7 16,3-2-7-16,-11 5-2 15,15 2 2-15,-4-8 5 0,21 4-1 16,-1-1-4 0,0-9 2-16,4 5-2 0,-3-1 0 15,-1-2 1 1,12 2 0-16,0-5-1 0,-8 4 0 15,16 1-1-15,-7 4 1 16,3-3-2-16,20 7 2 16,-12-3 0-16,0 6 0 15,12-1 2-15,-12 2-2 16,12 1 1-16,-12 4 3 16,12 6-4-16,0 8 0 15,0 4-6-15,0 3 6 16,24 8-2-16,12-10 3 15,19 2-1-15,-19 7 5 16,0 1-5-16,19 1 0 16,-19 6 0-16,0 7 0 0,0 2 0 15,-1-1 5-15,13-7-4 16,-12-3 0-16,-4-4 0 16,3-7-2-16,1 2 2 15,-4-3-1-15,-4 3 0 16,-16-8 0-16,8 1 0 15,-4-3 1-15,-16-1-1 16,0 2 1-16,0 3-1 16,0 1 0-16,0 0 0 15,-12-4 0-15,-16 1 0 16,-8-1 0-16,4-1 0 16,-4 4 1-16,-7 1 0 15,3 2-2-15,-16-5 2 0,9-3-3 16,3-3 5-1,4-10-6-15,-3-4 2 0,7-8 1 16,24-1-1-16,-12-4 2 16,4 3-1-16,-4-4 0 15,0-3 0-15,-11-4 2 16,11 2-2-16,-12-8 1 16,4-1-1-16,-3-1-10 15,-1 1 10-15,0 1 0 16,12 3 1-16,0 0 1 15,12-1 1-15,-7 4-3 16,7-4 0-16,0-1 0 0,12 3 0 16,0-6-2-1,0 6 2-15,0 3-4 0,0-6 3 16,20 2 1-16,15 1-4 16,1-2 3-16,12-3-1 15,7-4-2-15,-7-2 2 16,12-2-1-16,11 1 3 15,-3 0-7-15,23-7 4 16,5-4 3-16,11-3 5 16,4-4-1-16,-4 1 0 15,-3-5-3-15,-9-5-1 16,-11-3-1-16,-5-5 0 16,24 0 2-16,-7-4-3 0,7 0 2 15,-8 0 0 1,9 0 1-16,-21 0-1 0,1 0 0 15,-17 0-2-15,1 0-1 16,-17-9 0-16,5-5 5 16,-8 0-2-16,11 0 2 15,-3-4-1-15,4 0-1 16,-1-1 0-16,-3 5 1 16,3-6 1-16,-11 9-2 15,-12-8 1-15,-4 8 0 16,3-5 5-16,1 3 3 15,0-1-5-15,0-3-2 16,-5 5-2-16,29-10-1 16,-4 5 1-16,3-4 0 0,13-7-2 15,-17 11 2-15,5-10 0 16,8 3 0-16,-5-4 0 16,5-9 1-16,3 3-1 15,-3-4 1-15,-9-3 1 16,13 3 1-16,-16 3-4 15,11 1 2-15,-3 2 0 16,3 0-1-16,1 0-2 16,-5 0 0-16,-7 0 2 15,-8 4 0-15,-1-4 1 16,-3 1 1-16,16 0-2 16,-17 2 3-16,-7-4-3 15,-12 5 1-15,0-4 2 16,0-6-2-16,0 3 12 15,7 2-3-15,-3-6-8 0,4 0-1 16,4 1 9-16,-12 2-10 16,-1-1-2-16,13 5 2 15,-12-5 5-15,8 0-4 16,-8-4-2-16,-12-5 2 16,11 9-1-16,-11-11 0 15,-12-3 0-15,12-6 5 16,-12 2-5-16,0-4-6 15,0 6 6-15,12-1 2 16,-4-1 15-16,-4 1-16 0,16-10 9 16,-8-4-6-16,0-1-2 15,4-7 1-15,-4-1-2 16,8-5 3-16,-9-3-8 16,1 0 8-16,0-4-3 15,-12-1-1-15,0 1-5 16,0 2 5-16,12 1 10 15,0 2-9-15,0 2 0 16,8 0-2-16,-4-2-2 16,-8-9 3-16,-8 2-1 15,0 0 1-15,0-6 0 16,0 4 0-16,0-1 6 16,0 0-6-16,0 2-6 0,0 0 6 15,0 1 1 1,0 1 3-16,4-4-8 0,16 4 4 15,-16 1-1-15,-4-4 1 16,8 6 0-16,-8-8 3 16,0 2-3-16,0-2 0 15,0 2 0-15,0-4 1 16,0 5-1-16,-20 4-1 16,8-1 1-16,8 7-1 15,-16 3 2-15,-4-1-2 16,0 2 1-16,0 1-3 15,1 2 3-15,-1-6 6 16,-8 3-5-16,16 2 9 16,-8 3-10-16,-8 1-2 0,9 2 2 15,3 7 0-15,-4-2 0 16,0 9 0-16,8 1-4 16,-8 9 4-16,-8 4 0 15,21 2 2-15,-13 3-1 16,0 9 1-16,12 3 1 15,0-1 0-15,4 1 0 16,4-1-1-16,-8 4-3 16,4 3 1-16,8 5-5 15,-12 4 5-15,8 3 2 16,-8-3-1-16,0 4-1 16,-19 0-9-16,-17 1-1 0,-12-2 3 15,-55 3 7 1,0 0 1-16,-16 2-1 0,-4-1 0 15,4-1 3-15,11-1-3 16,-15-4-4-16,8-4-1 16,-4-2 10-16,4 1-1 15,-4-3-4-15,-8 3-1 16,-12-3 1-16,11-3-1 16,-15-2 1-16,-7-1 0 15,11-5 0-15,11-1 0 16,1 6-4-16,32 3 1 15,16 1 3-15,11 10 0 16,21 3 16-16,23 1-11 0,4 5-2 16,4 0 2-1,-4 0-5-15,9 0-1 0,-1 0 0 16,12 0 2-16,12 0-2 16,0 0-4-16,0 0 1 15,0 0-2-15,0 0-18 16,24-9-46-16,-4-4-184 15,-9-5-347-15</inkml:trace>
  <inkml:trace contextRef="#ctx0" brushRef="#br0" timeOffset="7578.74">1134 13453 173 0,'0'0'216'0,"0"0"-167"16,0 0 3-16,0 0-13 16,0 0 16-16,0 0 10 15,36-38-8-15,-36 35 2 16,0 3 6-16,0 0 5 16,0 0-28-16,0 0-15 15,0 0-9-15,0 0-3 16,0 0-15-16,0 10 8 0,-48 32 0 15,12 14 27 1,4-2-17-16,16-8-11 0,9-10-3 16,7-7-4-16,0-10-1 15,0-15-1-15,55-4 2 16,17 0 12-16,-1-4 3 16,9-35-9-16,-13-9-6 15,-19 5 1-15,-24 1-7 16,-24 11 6-16,0 13-2 15,0 4 2-15,0 14 0 16,-36 0 14-16,-32 8-3 16,9 30-7-16,3 4-4 15,20-4-3-15,36-3-2 16,0-9-6-16,0-11 1 16,32-9-4-16,52-6 11 0,11 0 3 15,-4-31 0-15,5-10-18 16,-48-3-2-16,-29 3-5 15,-19 13 25-15,0 8 5 16,0 20 15-16,-79 0-4 16,-28 5 1-16,-9 33-9 15,21 12-8-15,27-3-1 16,21 0-9-16,35 1-70 16,12-36-92-16,0-4-80 15</inkml:trace>
  <inkml:trace contextRef="#ctx0" brushRef="#br0" timeOffset="8657.96">3792 15041 263 0,'0'0'122'16,"0"0"-81"-16,0 0 70 15,0 0-28-15,0 0-8 16,0 0-7-16,0 0-8 16,36-23 13-16,-36 17-11 0,0 6-14 15,0-2-16-15,0-3-15 16,0 3-6-16,0-2-2 15,0 0-1-15,0 2-5 16,0 2 13-16,-12 0-4 16,-12 0 3-16,-11 0-4 15,-9 0-3-15,-4 0-4 16,0 21-3-16,5 11-1 16,7 0 0-16,20-1-4 15,16-4 2-15,0-8-1 16,0-8 0-16,0-8-3 15,24-3-6-15,24 0 12 16,-1 0 5-16,9-14 4 16,-16-15-9-16,-5-2 5 0,-3 1-5 15,-20 14 4 1,0 3 6-16,-12 12 0 0,0 1-10 16,0 0-7-16,0 0-12 15,0 23 17-15,0 15 2 16,0 2 7-16,0-7-6 15,0 0-1-15,0-10-17 16,12-11-50-16,12-7-52 16,-12-5-108-16</inkml:trace>
  <inkml:trace contextRef="#ctx0" brushRef="#br0" timeOffset="18322.73">16199 1717 242 0,'0'0'70'15,"0"0"-65"-15,0 0 44 16,0 0 50-16,0 0 14 16,0 0-37-16,23-26-17 15,-23 23 7-15,0-3 0 16,0 1-3-16,0-3-17 15,0-1-11-15,0-4-1 0,0 4-6 16,0-3-2-16,0-1-10 16,0 4-3-16,0-1 3 15,0 1 0-15,-8 4-3 16,-15 5-3-16,-17 0 6 16,-16 0-7-16,-15 29-9 15,-9 19 0-15,9 0-1 16,15-5 0-16,20-1 1 15,24-10-2-15,12-10-2 16,0-5 2-16,0-8-3 16,12-4-9-16,32-5 0 0,4 0 11 15,-1 0 3-15,-3 0 0 16,-8 0-12-16,0-4-20 16,-1-14 0-16,-3 6 14 15,-8-1 18-15,-12 7 6 16,-12 3-1-16,0 3 4 15,0 0 7-15,0 0-14 16,0 0-2-16,0 20-19 16,0 12 14-16,0 9 5 15,12-3 0-15,12-5-30 16,-8-8-126-16,-8-25-90 16,-4 0-334-16</inkml:trace>
  <inkml:trace contextRef="#ctx0" brushRef="#br0" timeOffset="18959.74">17073 1678 451 0,'0'0'83'15,"0"0"-41"-15,0 0 48 16,0 0-11-16,0 0 7 16,0 0-22-16,0-84-13 15,4 70 23-15,-4 1-6 16,0 9-17-16,0-4-27 15,0 8 4-15,0 0-9 0,0 0 12 16,-40 12-22-16,-16 27-9 16,1 6 0-16,27-5 0 15,8-2 1-15,20-7-1 16,0-9 0-16,0-2-1 16,20-11-7-16,51-9-5 15,9 0 1-15,3 0 10 16,1-18-4-16,-29-4-16 15,-31 7 5-15,-12 7 11 16,-12 8 6-16,0 0 0 16,0 0-9-16,0 20-28 0,0 11 36 15,0 9 1 1,0-8 0-16,0 1-38 16,48-15-108-16,-28-18-83 0,4 0-182 15</inkml:trace>
  <inkml:trace contextRef="#ctx0" brushRef="#br0" timeOffset="19494.9">18229 1348 551 0,'0'0'146'0,"0"0"-53"0,0 0 51 15,0 0-31-15,0 0-20 16,0 0-71-16,24-39-21 16,-36 82 9-16,-24 21-5 15,1 13 4-15,-1 5 0 16,4 0-5-16,16-10-2 15,-4-4 0-15,16-15-1 16,-4-14-1-16,8-15 0 16,0-15-1-16,0-5-4 15,0-4-7-15,0 0-8 16,36-14 4-16,8-27 2 0,3-2-6 16,9-3 9-16,-4 12-11 15,-9 8-10-15,5 12 20 16,-4 11 7-16,-4 3-6 15,7 0 2-15,-3 6 8 16,0 20-1-16,-16 8 2 16,-9 0-3-16,-19 5-1 15,0-4-4-15,0-2 3 16,0-12 5-16,-31-4 0 16,-17-10 8-16,12-3-4 15,0-4-1-15,13 0-3 16,23 0-15-16,0 0-108 15,0-6-181-15</inkml:trace>
  <inkml:trace contextRef="#ctx0" brushRef="#br0" timeOffset="19957.99">19207 1476 296 0,'0'0'215'0,"0"0"-136"15,0 0 45-15,0 0-23 16,0 0-8-16,0 0-32 16,59-105-30-16,-59 105-22 0,0 30-9 15,0 33 0-15,0 14 0 16,-24 5 19-16,-11 0 2 15,-1-7-11-15,12-7-5 16,0-17-4-16,16-15-1 16,-4-14 0-16,12-15-1 15,0-7-1-15,0 0 0 16,0-3 2-16,0-36 0 16,56 1-45-16,-4-2 21 15,15 7 22-15,13 12-8 0,-21 11 5 16,1 10-2-1,-16 0 7-15,-9 0-3 0,-7 10 2 16,-8 16 1-16,-20 2-6 16,0-1-7-16,0 3-23 15,0-9-40-15,-48-4-29 16,1-6-44-16,23-11-67 16,16 0-76-16</inkml:trace>
  <inkml:trace contextRef="#ctx0" brushRef="#br0" timeOffset="20547.68">19978 1640 548 0,'0'0'72'0,"0"0"-65"15,0 0 81-15,0 0 1 16,0 0 9-16,0 0-69 16,131-68-16-16,-123 68 7 15,-8 0-9-15,0 17-10 16,0 25-1-16,-20 9 8 16,-20 0 29-16,-4-2-3 15,9-3-17-15,11-12-12 16,4-7-2-16,8-17-3 15,8-8 1-15,4-2 1 0,0 0-2 16,0 0 10 0,0-39-10-16,36-7-16 0,0-5-31 15,-1 6 40-15,1 3 7 16,-12 18 1-16,-4 8 5 16,-8 9-2-16,-8 7 1 15,4 0-4-15,4 0 10 16,-1 9-6-16,21 25-1 15,-4-3 6-15,8 6 1 16,0-6-11-16,-17 6-3 16,5-6 3-16,-12-6-1 15,-12-2-6-15,0-8-1 0,0 3-1 16,0-1 7 0,-24-12 2-16,-19 6 1 0,-9-9 7 15,-16-2-1-15,1 0 0 16,7 0 0-16,13 0-3 15,23 0-1-15,12 0-2 16,12 0-1-16,0 0-2 16,0 0-40-16,24 0-116 15,23 0-259-15</inkml:trace>
  <inkml:trace contextRef="#ctx0" brushRef="#br0" timeOffset="21162.91">21225 1640 600 0,'0'0'77'16,"0"0"-69"-16,0 0 43 16,0 0 3-16,0 0 11 15,0 0-59-15,0 0-5 0,-35 28 13 16,-1 21 47 0,-12 7-14-16,12-1-15 0,-7-12-17 15,11-8-7-15,16-8-1 16,4-16-6-16,4-5 1 15,8-6-1-15,0 0 3 16,0-11 13-16,0-27-2 16,0-10-15-16,24-3-7 15,20 5 4-15,-9 1 3 16,1 16 2-16,-4 11-2 16,-20 11 0-16,4 7 12 15,4 0 6-15,4 0-3 16,19 12-3-16,-15 24-1 15,4-4-3-15,-8 4-8 0,-8 2-1 16,-4-1 0-16,-1-3 1 16,-3 0 7-16,4-6-7 15,-12-6-6-15,0-5-5 16,0-5-5-16,0-4 5 16,-12-3 0-16,-47-5 11 15,-21 0 15-15,1 0-10 16,3 0-1-16,21 0-2 15,31 0-2-15,16-8-12 16,8-2-32-16,8 1-33 16,28 0-116-16,19-2-249 0</inkml:trace>
  <inkml:trace contextRef="#ctx0" brushRef="#br0" timeOffset="21748.64">21937 1566 635 0,'0'0'46'0,"0"0"69"15,0 0-9-15,0 0-10 16,0 0-40-16,0 0-31 15,-36-45-14-15,4 82-11 0,-4 22 2 16,1 6 7-16,-1 1 9 16,12-3-11-16,12-12 4 15,0-14-6-15,4-20-3 16,8-7-1-16,-4-10 0 16,4 0 0-16,0 0 4 15,0-14 8-15,0-28-2 16,16-12-11-16,28-6 0 15,11 0 0-15,-15 4-2 16,4 12 0-16,-20 20 2 16,0 10-1-16,-12 11 1 15,-12 3 0-15,11 0 0 0,1 0 0 16,12 22 0-16,8 18 1 16,4 3 3-16,0 8-3 15,-1-2-1-15,1 1 2 16,-4-10 0-16,-16-6-2 15,-16-12-3-15,0-2-9 16,0-11-21-16,0-1 6 16,-12-8 17-16,-52 0 10 15,-15 0 8-15,-1 0-1 16,-3 0 2-16,27 0-5 16,16 0-3-16,21 0-1 15,19 0-2-15,0 0-51 16,23-8-49-16,21 3-134 15,4-3-239-15</inkml:trace>
  <inkml:trace contextRef="#ctx0" brushRef="#br0" timeOffset="22361.76">22962 1589 501 0,'0'0'167'0,"0"0"-149"0,0 0 97 16,0 0-51 0,0 0 25-16,0 0-40 0,0 0-17 15,-60-34-1-15,48 34-16 16,-19 34-14-16,-5 17-1 15,12 9 15-15,-8 0-3 16,16-1 4-16,-4-8-10 16,9-17-6-16,-1-12 2 15,0-13 0-15,8-1-2 16,-4-8-4-16,8 0-4 16,0-17 8-16,0-30 0 15,0-10-11-15,0-5 7 0,24 2 3 16,11 11-4-1,1 11-2-15,-4 12 7 0,0 14 2 16,-8 9 2-16,-9 3-1 16,9 0 0-16,8 3-2 15,4 28 19-15,8 3-13 16,-9 8-6-16,-7-4 0 16,-8 1-1-16,-8-1-6 15,-12-7 2-15,0 2 0 16,0-12 3-16,0-2-3 15,0-7 4-15,-32 1-1 16,-19-4 1-16,-17 0 0 16,-12-1 11-16,-3-5-6 15,11-3-3-15,17 2 2 16,19-2-1-16,24 0-3 0,12 0 0 16,0 0-2-16,12 0-39 15,72 0-92-15,-37 0-185 16,-3 0-63-16</inkml:trace>
  <inkml:trace contextRef="#ctx0" brushRef="#br0" timeOffset="22916.99">23685 1720 556 0,'0'0'72'16,"0"0"-26"-16,0 0 63 16,0 0-18-16,0 0-27 15,0 0-23-15,0-24-18 16,0 24-10-16,0 12-13 16,-12 26 3-16,-24 4 0 15,1-2 10-15,3 2 5 16,-4-8-7-16,12-8-9 15,4-12 0-15,9-3-2 16,11-11 0-16,-4 0 0 16,-4 0 3-16,8-12 5 15,0-27-8-15,0-9-15 16,0-3 5-16,31 2 1 16,17 10 5-16,-12 10 4 0,-4 15 2 15,-5 9 1-15,-3 5 15 16,8 0-5-16,16 5-4 15,-5 26 13-15,-3 3-14 16,-8 6-8-16,-8-3-4 16,0 0 2-16,-16 2 1 15,-8-9-1-15,0 3 1 16,0-5-2-16,0 4-2 16,-32-10 4-16,-16 0 1 15,-11-9 1-15,-9-8 4 0,0 1 5 16,9-6 4-16,11 0 1 15,24 0-1 1,12 0-8-16,12 0-6 0,0-6-18 16,12-3-138-16,24 0-427 15</inkml:trace>
  <inkml:trace contextRef="#ctx0" brushRef="#br0" timeOffset="26769.3">4619 13620 219 0,'0'0'225'0,"0"0"-165"15,0 0 11-15,0 0 12 16,0 0-23-16,0 0-5 16,0 0-28-16,36-41 28 15,-36 33 6-15,0 2-13 16,0-5-5-16,0 9-19 16,0-6 6-16,0 8 17 15,0-1-18-15,0-5-17 16,0-3-1-16,0 1 7 0,0-9-2 15,0 6-10-15,-8-6 9 16,4 6 8-16,-8 7-3 16,0-3 1-16,-8 7-5 15,-16 0-5-15,-23 0-11 16,-9 0-4-16,-15 11 0 16,23 11-1-16,16 2 3 15,28-2-2-15,8-11-2 16,8-2-4-16,0-4-3 15,0 3 4-15,36-7 1 16,20-1 5-16,3 0 0 16,1 0-1-16,-16-1-4 0,-20-10 5 15,-1 9 3 1,-23 2 8-16,0 0-7 0,0 0-1 16,12 0-16-16,0 2 12 15,20 18 4-15,-16 0 0 16,8-2-1-16,8-4-21 15,3-14-52-15,-23 0-133 16,0 0-219-16</inkml:trace>
  <inkml:trace contextRef="#ctx0" brushRef="#br0" timeOffset="28405.75">16739 598 304 0,'0'0'64'0,"0"0"-53"16,0 0 22-16,0 0-14 15,0 0 23-15,0 0-18 16,0 0 18-16,68-104 7 16,-68 104-5-16,0 0-32 15,0 0-9-15,0 25-3 16,-12 41 28-16,-24 30 22 16,-20 43 35-16,-27 34-17 15,-32 25-6-15,-13 23-24 0,-15 2-32 16,-8-5-6-16,-4-16-1 15,4-18 0-15,4-19-21 16,28-23-43-16,95-124-65 16,12-9-133-16</inkml:trace>
  <inkml:trace contextRef="#ctx0" brushRef="#br0" timeOffset="31917.21">15964 10126 317 0,'0'0'156'15,"0"0"-137"-15,0 0-5 0,0 0 45 16,0 0 38-16,0 0-13 16,0 0 8-16,12-7 11 15,0 3-36-15,0-4-48 16,-12 1 12-16,4 3-8 15,-4-5 11-15,0 4 4 16,0-8-4-16,0-3-27 16,0-6 0-16,0 4-5 15,0-2 4-15,0 9-3 16,0 5 9-16,0 6 8 16,-36 0-20-16,-35 29-6 15,-9 25 6-15,-3 13 0 0,35-4-5 16,28-5 2-16,20-11-2 15,0-10 0-15,0-14 4 16,32-9-12-16,35-14 4 16,17 0 9-16,19-11 0 15,-19-26-27-15,-1-8 12 16,-39-2-26-16,-20 8 25 16,-20 19 16-16,-4 9 0 15,0 11 17-15,0 0-17 16,0 31-10-16,-16 27 9 15,-8 4 1-15,16 2-9 16,8-6 5-16,0-15-46 16,24-13-43-16,0-30-162 0,7 0-138 15</inkml:trace>
  <inkml:trace contextRef="#ctx0" brushRef="#br0" timeOffset="33020.76">17983 525 561 0,'0'0'51'0,"0"0"-24"15,0 0 24 1,0 0-21-16,0 0 16 0,0 0 13 15,0 0 0-15,47-70-7 16,-47 70-21-16,0 22-31 16,0 66 0-16,-67 46 10 15,-40 45 36-15,-9 32-12 16,-15 14-21-16,-8 2-12 16,20-8-1-16,4-22-1 15,11-26-2-15,9-28-17 16,16-22-57-16,11-27-45 15,64-94-90-15,4 0-127 16</inkml:trace>
  <inkml:trace contextRef="#ctx0" brushRef="#br0" timeOffset="34312.69">16151 9108 353 0,'0'0'148'0,"0"0"-124"0,0 0 39 16,0 0 3-1,0 0-13-15,0 0-18 0,0 0 45 16,4-56-5-16,-4 50-16 16,0-6-39-16,0-5 9 15,0 4 0-15,0-3 11 16,0-6-21-16,0 0 4 16,0-7-8-16,0 6-9 15,0 0 16-15,-24 9-4 16,-24 14 2-16,-23 0-19 15,-33 29-1-15,9 39-1 16,4 15 1-16,23 5 0 0,40-4 0 16,20-13-4-1,8-19-6-15,0-13 9 0,0-17-4 16,48-19-8-16,32-3 13 16,3 0 6-16,16-33-6 15,-11-10-28-15,-33 4 16 16,-7 11 12-16,-36 16 14 15,-12 12 1-15,0 0-15 16,0 0-13-16,0 34-11 16,0 14 24-16,0 0 9 15,-12-1-9-15,12-11-94 16,0-31-117-16,0-5-254 16</inkml:trace>
  <inkml:trace contextRef="#ctx0" brushRef="#br0" timeOffset="36069.01">16036 1517 261 0,'0'0'198'0,"0"0"-142"15,0 0-27-15,0 0 0 0,0 0 44 16,0 0 2-16,0 0-36 16,282-10-20-16,-155-2-3 15,0-5-12-15,16 9-1 16,-16 2 3-16,-35 6-6 15,-13 0 1-15,-39 0-2 16,-16 0-3-16,-24 0-10 16,0 6-11-16,0 26 0 15,-84 7 25-15,-31 9 7 16,-16-2 0-16,4-7-1 0,23-5-6 16,21-5 1-1,27-1 2-15,21 0-3 0,11 3 0 16,20-5-1-1,4 3-3-15,0-4-1 0,63-8-28 16,49-8 0-16,19-9-39 16,8 0 19-16,4 0-7 15,-20-9 35-15,-28-19 25 16,-23 1 28-16,-28 2 21 16,-40 3 21-16,-4-4 16 15,0 6-52-15,-84 7-29 16,-35 13 13-16,-28 0-14 15,4 5 5-15,4 32 6 16,47 5-4-16,29-2-6 0,31-3-10 16,20-14 4-16,12-1-6 15,0-7 0-15,80-10 4 16,27-5-2-16,44 0-7 16,24-9-54-16,-20-25-6 15,-4-10 2-15,-36-7 65 16,-43 0 5-16,-37 0 12 15,-35 10 43-15,0 13 40 16,-39 8-18-16,-53 17 7 16,-3 3-47-16,-20 0-20 15,11 24 16-15,21 9-12 16,27-2-21-16,44-5-2 16,12-6-5-16,0-9 6 15,0 0-15-15,68-11 11 16,27 0-11-16,20 0-16 0,5-31-28 15,3-20 7-15,-28-8-1 16,-3-6 8-16,-9-12 38 16,-15 3 8-16,-17 14 1 15,-27 23 16-15,-16 18 18 16,-8 13 34-16,0 6-26 16,0 0-28-16,-20 0-13 15,-20 0 22-15,-15 25 3 16,-5 12-4-16,16 0-8 15,9-3-12-15,19-8-2 16,8-4-1-16,8-10-5 16,0-2 1-16,0-3-4 15,0-4-16-15,-12-2-72 16,0-1-35-16,-12 0-122 16</inkml:trace>
  <inkml:trace contextRef="#ctx0" brushRef="#br0" timeOffset="62014.99">19056 606 284 0,'0'0'131'0,"0"0"-95"0,0 0 7 16,0 0 8-16,0 0-18 15,0 0 24-15,24-87 26 16,-1 74-12-16,-11 4-10 15,0 3-7-15,-4 2-3 16,-8 4-25-16,4 0-8 16,-4 0 1-16,0 0 1 15,0 0-4-15,0 0-5 0,0 0-4 16,0 0-7-16,0 0-2 16,0 10-12-16,-4 58 6 15,-63 33 8-15,-29 36 36 16,-39 33-2-16,-8 15-18 15,4 13-10-15,0 12 3 16,8-3-9-16,16-16 0 16,19-18 0-16,-7-17 0 15,19-23 0-15,5-13-4 16,-1-13 4-16,33-25 1 16,-1-14 0-16,4-10-1 15,9-14-2-15,7-18-4 16,8-14-43-16,8-4-21 0,12-8 0 15,0 0-63-15,0-11-122 16</inkml:trace>
  <inkml:trace contextRef="#ctx0" brushRef="#br0" timeOffset="63525.81">6451 11724 148 0,'0'0'114'16,"0"0"-45"-16,0 0-26 15,0 0-9-15,-60-162-4 16,28 139 5-16,-3 8-16 16,35 8-3-16,-12 1 13 15,12 1 20-15,0 3 18 16,0-10 8-16,0 0 5 0,12-7 5 16,19 0 7-16,-15 6-3 15,-4 4-36-15,-4 1-19 16,-8 8 5-16,0 0-6 15,0 0-32-15,0 0-1 16,0 22 0-16,0 18 6 16,0-8 12-16,0-4-12 15,0-7-5-15,0-11-1 16,40-10 0-16,71 0 2 16,44-22 13-16,52-41-3 15,39-24-8-15,24-15-3 16,-3-4 0-16,-21 0-2 0,-35 19-5 15,-37 14-20-15,-34 15-47 16,-140 56-98 0,0-3-320-16</inkml:trace>
  <inkml:trace contextRef="#ctx0" brushRef="#br0" timeOffset="65270.59">20315 627 479 0,'0'0'82'0,"0"0"-41"16,0 0 25-16,0 0-24 16,0 0 11-16,0 0 15 15,0 0-16-15,108-133 5 16,-108 133-14-16,0 0-23 15,0 0-18-15,0 0-2 16,0 25 0-16,-36 52 0 16,-59 39 57-16,-45 54-7 0,-46 44-12 15,-45 42 7 1,-27 30-26-16,0 2-7 0,11-16-12 16,29-35-1-16,31-31 1 15,12-20 1-15,24-26-1 16,12-17-2-16,32-23-1 15,39-21-23-15,40-34-53 16,28-65-112-16,0 0-300 16</inkml:trace>
  <inkml:trace contextRef="#ctx0" brushRef="#br0" timeOffset="66476.3">10647 11342 264 0,'0'0'88'0,"0"0"-39"0,0 0 36 15,0 0 14-15,0 0-15 16,0 0 36-16,52-116 7 16,-44 106-42-16,4 3 6 15,0 5-25-15,-12 2-44 16,0 0-15-16,11 0-7 15,-11 9-8-15,0 33 8 16,12 4 8-16,-12 0 2 16,12-3-6-16,12-4-1 15,-4-14 0-15,-4-7-1 0,-8-5 2 16,-4-4-1-16,4 5 1 16,-4-4 5-16,8-5 5 15,-4 4-2-15,4-1-7 16,-12-8 0-16,12 0-1 15,23 0 9-15,45-22 33 16,47-48-1-16,28-31-38 16,44-23 1-16,7-7-4 15,5 8-4-15,-1 19 0 16,-19 26-3-16,-16 16 2 16,-16 22-17-16,-32 10-31 15,-31 15-26-15,-96 15-100 16,0 0-210-16</inkml:trace>
  <inkml:trace contextRef="#ctx0" brushRef="#br0" timeOffset="71503.16">1213 7923 255 0,'0'0'89'16,"0"0"-82"-16,0 0 26 15,0 0 32-15,0 0-8 16,0 0-10-16,0-31-2 16,-8 31 1-16,4 0-3 15,4 0-15-15,-8 0-9 16,8 0-2-16,0 0-1 0,0 0-3 16,0 0-3-16,0 0-5 15,0 0-1 1,0 0 2-16,0 0 2 0,0 0 13 15,0 0-3 1,0 0-6-16,0 0-1 0,0 0 1 16,0 0 1-16,32 0-2 15,8 0 0-15,16 10 4 16,11 0-2-16,-3 0-7 16,-9-5 12-16,5 1-11 15,-4 1-7-15,-9-7-5 16,13 0-46-16,-24 0-92 15,-36 0-48-15,0 0-204 0</inkml:trace>
  <inkml:trace contextRef="#ctx0" brushRef="#br0" timeOffset="72191.7">1742 7945 272 0,'0'0'89'0,"0"0"-82"15,0 0 40-15,0 0 4 0,0 0-8 16,0 0 0-16,0 0 2 15,115 0 16-15,-91 0-6 16,20 0 0-16,-5 0-29 16,17 0-14-16,16 8-12 15,7-5-7-15,-55-3-134 16,0 0-216-16</inkml:trace>
  <inkml:trace contextRef="#ctx0" brushRef="#br0" timeOffset="76263.58">14577 11932 174 0,'0'0'292'16,"0"0"-275"-16,0 0 1 15,0 0 57-15,-71 196 4 0,39-157-1 16,8-8-26-1,4-9-30-15,16-5 9 0,-4-8 14 16,8-9-13-16,0 0-13 16,0 0 13-16,32 0 30 15,75-36 11 1,40-10-24-16,20-9-14 0,-4 4-30 16,-24 15-1-16,0 2-7 15,-35 12 3-15,3 7-2 16,-12 8 0-16,-15 7-36 15,11 0-101-15,-91 0-129 16,0 0-63-16</inkml:trace>
  <inkml:trace contextRef="#ctx0" brushRef="#br0" timeOffset="76849.94">14359 13387 523 0,'0'0'21'0,"0"0"-16"0,0 0 45 16,0 0 11-1,0 0-25-15,0 0 21 0,-4 96-31 16,4-95 40-16,0-1 4 15,0 0-9-15,0 0 0 16,24 0 16-16,71 0-3 16,56-21-29-16,48-20 3 15,11 0-30-15,-11 2-13 16,-4 7-4-16,-21 11-1 16,-11 3-6-16,-20 14-39 15,-15 4-133-15,-116 0-194 16</inkml:trace>
  <inkml:trace contextRef="#ctx0" brushRef="#br0" timeOffset="77937.58">14331 15844 539 0,'0'0'130'15,"0"0"-85"-15,0 0 32 16,0 0-20-16,0 0-31 15,0 0-6-15,28 17-8 16,-28 23 20-16,0 9 6 16,0-2 23-16,0-2-41 15,0-16-11-15,0-12-3 0,0-8 2 16,0-9 2-16,0 0 3 16,0 0 10-16,0 0 36 15,0 0 3-15,43 0 1 16,53-31-4-16,55-20-18 15,47-4-24-15,33-13-10 16,15 3-4-16,13 5-3 16,-25 9 0-16,-23 9-9 15,-36 11-79-15,-48 7-73 16,-119 24-143-16,-8 0-255 16</inkml:trace>
  <inkml:trace contextRef="#ctx0" brushRef="#br0" timeOffset="85441.91">20268 2363 417 0,'0'0'58'16,"0"0"-29"-16,0 0 58 16,0 0 3-16,0 0-4 15,0 0-21-15,4-11 0 16,-4 11 12-16,8 0-13 0,-8 0-22 16,0 0-10-1,0 0 3-15,4 0-7 16,-4 0-8-16,0 0-8 0,0 0-9 15,0 0-1-15,0 18-2 16,0 29-4-16,0 10 4 16,-12 14 6-16,-24 3-5 15,8-1 0-15,-4-4 0 16,-3-3-1-16,23-10 0 16,0-5 1-16,0-7-1 15,4-9 1-15,4-14-2 16,-4-4 1-16,4-13-1 15,4-3 1-15,0-1-1 16,0 0-6-16,-8 0 7 16,4 0 6-16,-4 0-2 0,4-1 0 15,-4-31-4 1,8-8-9-16,0-3-1 0,0-12 4 16,0-7 5-16,0-3-1 15,0-9-1-15,0-3-13 16,8 12 15-16,-8 0 1 15,0 9 0-15,0 5 4 16,0 8-4-16,0 4 2 16,0 3 1-16,0 12 5 15,0 1-2-15,0 6 4 16,0 11-1-16,0 3 1 16,0 3-7-16,0 0-3 0,0 9-7 15,0 45 1 1,0 20 1-16,0 9 5 0,0 1 8 15,0-3-3-15,0-9-4 16,0-9 0-16,12-12 0 16,0-7-1-16,0-15-2 15,12-11-6-15,-12-14-60 16,0-4-235-16,-12 0-284 16</inkml:trace>
  <inkml:trace contextRef="#ctx0" brushRef="#br0" timeOffset="88427.09">15511 16758 344 0,'0'0'122'0,"0"0"-98"16,0 0 18-16,0 0-11 15,0 0 3-15,0 0 5 16,0 0-1-16,12-128 5 15,-12 111 29-15,0-3 3 16,0 2 2-16,0-3-38 16,-24 2-4-16,-12 4-2 15,1 2-7-15,-1 0-13 0,-20 13 5 16,-15 0-5-16,-33 26-10 16,9 33-2-16,-16 18 0 15,23 16-1-15,13 5 4 16,27 9-3-16,24 4-1 15,20-3 0-15,4-4 0 16,0-10 0-16,28-4 0 16,40-19 0-16,23-18 0 15,4-23-1-15,21-19-2 16,-1-11 2-16,4-7 2 16,0-44-1-16,-3-19 1 0,-33-18 22 15,-27-11-14-15,-9 5-3 16,-35 3-5-16,-12 18 7 15,0 14 0-15,0 16 2 16,0 14-10-16,-35 10-3 16,-1 17-14-16,0 2-70 15,16 0-146-15,8 0-128 16</inkml:trace>
  <inkml:trace contextRef="#ctx0" brushRef="#br0" timeOffset="90607.54">16842 11330 295 0,'0'0'74'16,"0"0"-15"-16,0 0 19 15,0 0-2-15,0 0 9 16,0 0-6-16,0 0 2 0,-12-7 9 16,12 7-23-16,0 0-14 15,0 0-10-15,0 0-20 16,0-3-6-16,0 3 0 16,0 0 3-16,24 0-3 15,80-7-17-15,47 3 1 16,35-1 24-16,25 5-19 15,-4 0-2-15,-21 0 3 16,-23 0-5-16,-44 0-1 16,-23 0-1-16,-37 0 0 15,-39 0-1-15,-20 5 1 16,0-5-2-16,0 1-5 16,0-1-1-16,0 3-24 15,0 2-37-15,-12-5-57 16,-11 0-65-16,3 0-131 0</inkml:trace>
  <inkml:trace contextRef="#ctx0" brushRef="#br0" timeOffset="90893.73">18162 11199 473 0,'0'0'199'0,"0"0"-157"15,0 0-27-15,0 0-7 0,0 0 6 16,0 0 11 0,194 92 3-16,-110-46 11 0,-17-9 11 15,-31 1-13-15,-12 1-14 16,-24-7-13-16,0-1 5 16,-24-6-6-16,-47-7-5 15,-21-1 0-15,1-6-4 16,7-11-44-16,49 0-133 15,23 0-100-15</inkml:trace>
  <inkml:trace contextRef="#ctx0" brushRef="#br0" timeOffset="94740.72">19314 16833 49 0,'0'0'57'0,"0"0"-34"15,0 0 21-15,0 0-13 16,0 0-11 0,0 0-7-16,0 0 13 0,0 0 1 15,0 0-3-15,0 0-2 16,0 0-14-16,0 0-4 16,0 0-3-16,0 0 1 15,0-3 5-15,0 1 14 16,0 2 19-16,0 0 9 15,0-5-10-15,0 5 0 16,0 0-10-16,0-3-16 0,0 3-5 16,0 0-8-1,0 0 1-15,0 0 1 0,0 0 6 16,0 0 0-16,0 0 2 16,0 0-3-16,0 0 2 15,0 0-4-15,0 0 1 16,0 0-5-16,0 0 1 15,0 0-1-15,0 0 2 16,0 0 6-16,0 0 3 16,0 0 8-16,0 0 3 15,0 0 5-15,0 0-8 16,0 0-6-16,0 0 8 16,0-2 11-16,0-2-5 0,-16 1-24 15,-4 3-2-15,-4 0-1 16,-11 0-1-16,-9 0 0 15,-4 9 2-15,-11 14 6 16,23 3 6-16,-8-4 13 16,8 7-11-16,-11-1-3 15,11 4-2-15,0 0-2 16,0 1-4-16,1-2-1 16,3 2-3-16,8 2 3 15,4-1-1-15,16 5 3 16,4-5 1-16,0 3 1 15,0-5 1-15,0 5-1 16,0-6-3-16,24-3-4 16,12-5 0-16,11-8-1 0,-11-2 0 15,-4-7 7 1,4-6-7-16,23 0 6 0,13 0-1 16,19-9 7-16,13-25 15 15,3-5-17-15,-4-4-3 16,-11-8-3-16,-21-4 2 15,1-1-4-15,-29-4 2 16,-15-1-4-16,-8 3 0 16,-20 5 0-16,0 11 7 15,0 4 0-15,0 7-1 16,-32 6 8-16,-3 3-14 16,-13 5 0-16,-8 6-1 0,-3 3-15 15,-1 6-40 1,12-6-76-16,40 8-121 0,8 0-241 15</inkml:trace>
  <inkml:trace contextRef="#ctx0" brushRef="#br0" timeOffset="102419.3">2731 7863 236 0,'0'0'97'16,"0"0"-86"-16,0 0 21 16,0 0 28-16,0 0 3 15,0 0-15-15,0 0-21 16,-12 0-10-16,12 0 6 0,0 0 8 16,0 0 2-16,0 0-1 15,0 0 4-15,24 0-5 16,32 8 3-16,3-3-17 15,25 1 35-15,19 2-27 16,16-2-3-16,9 3-3 16,3 0-11-16,-4 4 8 15,-12 0 2-15,0 3-14 16,-11 1-3-16,-21-3-1 16,9 4 2-16,-9 0 0 15,-4-7 0-15,9 2 0 16,27-5 0-16,12-2-1 15,12-3 4-15,12-3-5 16,-19 0 0-16,-17 0 6 0,0 0-5 16,-8 3 2-16,-15-1-3 15,-1 2-1 1,-19-1-2-16,-13-1 4 0,-15 5-2 16,-4-3 1-16,3 2-1 15,25-3-1-15,15 1 2 16,1 0 0-16,-5 2 2 15,-19-3-1-15,-24-2-1 16,-24-1-1-16,-12 4-1 16,8-4 2-16,-8 0 11 15,0 4 13-15,0-4-9 16,0 0-5-16,0 0 7 16,0 0-11-16,0 0-5 15,0 0 1-15,0 0-1 0,0 0-1 16,0 0-2-16,0 0 0 15,0 3 0-15,0-1 0 16,0 3-10-16,0-5 8 16,-8 3 3-16,-4-3-35 15,-12 0-223-15</inkml:trace>
  <inkml:trace contextRef="#ctx0" brushRef="#br0" timeOffset="110069.02">6510 7026 70 0,'0'0'199'0,"0"0"-159"16,0 0 16-16,0 0 2 15,0 0-5-15,0 0-7 16,0 0-6-16,36-23-13 0,-36 23 22 16,0 0 4-16,0 0-17 15,0 0-10-15,0 0-1 16,0 0 9-16,0 0 9 16,0 0-13-16,0 0-10 15,0 0-3-15,0 0 0 16,0 0-1-16,0 0-2 15,0-3 1-15,0-3-3 16,0-2-2-16,0 5 6 16,0 3-5-16,0-3-5 15,0 3-4-15,0-3-2 16,0 3 0-16,0 0-2 16,0 0 2-16,0 0 3 0,0 0 1 15,0 0-2-15,0 0-1 16,0 0-1-16,0 0 1 15,0 0-1-15,0 0-2 16,0 0 1-16,0 0 1 16,0 0 2-16,0 0 0 15,0 0-1-15,0 0 0 16,0 0-1-16,0 0-3 16,0 0 2-16,0 0 1 15,0 0 3-15,0-6-1 16,0-2-2-16,0 8-1 15,0 0-1-15,0 0 2 0,0 0 2 16,0 0-2-16,0 0 0 16,0 0-2-16,0 0-3 15,0 0-11-15,0 0 9 16,0 0 7-16,0 0 4 16,0 0 2-16,0 0-2 15,0 0-1-15,0 0-3 16,0 0-1-16,0 0 1 15,0 0 0-15,0 0 3 16,0 0-3-16,0 0-1 16,0 0-13-16,0 0-22 15,0 0-15-15,0 0-44 16,0 0-51-16,0-2-216 0</inkml:trace>
  <inkml:trace contextRef="#ctx0" brushRef="#br0" timeOffset="111139.85">3105 7812 242 0,'0'0'70'0,"0"0"-59"16,0 0 40-16,0 0 17 15,0 0 35-15,0 0-24 16,0 0-20-16,0-24 2 16,0 24 18-16,0 0-13 15,0 0-35-15,0 0-12 16,44 0 8-16,31 0 7 0,48 0 12 15,52 0-28 1,36 0-8-16,35 0-7 0,32 0 1 16,-19 0 3-16,-17 0-5 15,-55 0 21-15,-56 0 13 16,-52 0-21-16,-43 0-8 16,-32 0-6-16,-4 0-1 15,0 0 1-15,0 0-1 16,0 0-8-16,0 10-2 15,0 9-7-15,-16-10-189 16,8-5-357-16</inkml:trace>
  <inkml:trace contextRef="#ctx0" brushRef="#br0" timeOffset="112549.16">20303 8878 430 0,'0'0'148'0,"0"0"-59"16,0 0 6-16,0 0 23 16,0 0-13-16,0 0-34 15,0 0-17-15,24 0 2 16,-24 0-16-16,12 0-1 16,-12 0-8-16,12-7-7 15,-4-5-7-15,4-5 1 16,-8 3-3-16,4-10 14 15,-8 10-23-15,0 1 0 16,0 5 25-16,0 8-30 16,-12 0-1-16,-44 0-3 15,-11 30 3-15,3 18 0 16,9 7-6-16,31 4-3 0,12 1 4 16,12-7-1-1,0-4 3-15,0-9 2 16,0-15 1-16,16-3-14 0,4-10-17 15,3-12 19-15,21 0-12 16,-8 0 18-16,16-21-3 16,-9-23 3-16,5-7-5 15,-12 10 11-15,-24 10 7 16,0 14 1-16,-12 6 26 16,0 11-18-16,0 0-16 15,0 20-14-15,0 34 9 16,12 16 5-16,19 2 4 0,5-2-4 15,8-15-4-15,3-8-18 16,13-16-26-16,-4-12-56 16,7-11-67-16,-39-8-101 15,-12 0-425-15</inkml:trace>
  <inkml:trace contextRef="#ctx0" brushRef="#br0" timeOffset="113068.89">21412 9065 539 0,'0'0'150'0,"0"0"-81"15,0 0 104 1,0 0-104-16,0 0-8 0,0 0-2 15,-71-112-8-15,71 100 0 16,0-5-35-16,0-1 1 16,0 5-6-16,0 4 5 15,0 3 11-15,0 3 22 16,0 3-19-16,0 0-21 16,-44 9-7-16,-28 36 0 15,5 14-2-15,3 5 0 16,9-3-3-16,31-7-2 15,16-14 0-15,8-8 1 16,0-13 3-16,0-13-4 0,0-6 0 16,0 0-2-16,32 0-3 15,27-23 10-15,21-17 11 16,-21-2-11-16,-23 13-2 16,-12 15 2-16,-16 11 2 15,-8 3-2-15,0 0-3 16,0 23-17-16,0 26 20 15,0 5 3-15,0 3-3 16,0-10 0-16,0-9-3 16,0-7-31-16,12-11-19 15,28-8-42-15,15-12-120 16,-31 0-32-16,0 0-99 16</inkml:trace>
  <inkml:trace contextRef="#ctx0" brushRef="#br0" timeOffset="113443.82">22449 9002 425 0,'0'0'105'0,"0"0"-25"15,0 0 74-15,0 0 12 16,0 0-69-16,0 0-7 0,48-172-17 15,-48 160-21 1,-36 5-7-16,-7 7-11 0,-33 0-23 16,-39 9-10-16,-12 33 0 15,23 11 9-15,21 2 6 16,35-8-13-16,24-1-3 16,16-15-3-16,8-8 3 15,0-3-3-15,8-7 1 16,44-4 1-16,12-5 1 15,-5 1 4-15,-19 6-1 16,-8 7-3-16,-8 13-4 16,-13 5-2-16,-11 1 0 15,0 9-5-15,0-12-31 16,0-3-21-16,0-27-131 16,0-4-220-16</inkml:trace>
  <inkml:trace contextRef="#ctx0" brushRef="#br0" timeOffset="114528.66">22739 9140 437 0,'0'0'129'15,"0"0"-26"-15,0 0 11 16,0 0-6-16,24-174-19 16,-12 149-20-16,-8 6-6 0,-4 3 4 15,0 5-29 1,0 8 1-16,0 3-17 0,0 0-11 16,0 0-11-16,0 20-18 15,0 38 15-15,-12 15 1 16,-4 1 2-16,-4-1-2 15,16-12 2-15,-3-20-14 16,7-15-5-16,0-14-5 16,-4-12 7-16,4 0 17 15,0 0 8-15,0-9 1 16,0-34-9-16,0-16-2 16,0-3-6-16,0 0 1 15,0 13 6-15,11 17 1 16,5 15 9-16,-4 12 7 15,-4 5-3-15,16 0-12 0,0 0 0 16,36 3 1-16,7 36-1 16,5 1-1-16,-5 2 0 15,-3-1-1-15,-21-2 0 16,-11-7-7-16,-16-2-1 16,-16-9-8-16,0-4 0 15,0-12 7-15,-83 3 10 16,-21-8 13-16,-11 0-4 15,8 0-4-15,35-2-4 16,37-15-1-16,35 10-150 16,0-6-255-16</inkml:trace>
  <inkml:trace contextRef="#ctx0" brushRef="#br0" timeOffset="115717.95">20212 5349 317 0,'0'0'204'0,"0"0"-131"0,0 0 39 16,0 0-26-16,0 0 7 15,0 0-32-15,-4-68-39 16,4 68-7-16,0 0-7 16,0 13-6-16,0 33 20 15,0 19-11-15,0 21 28 16,0 12 11-16,0-3-43 16,0-2-6-16,0-19 0 15,0-20 0-15,0-12-2 16,0-24 3-16,0-8-2 0,0-10 1 15,0 0 6 1,0 0 6-16,0-5-13 16,0-31-2-16,16-8 0 0,32-1-13 15,7 0-11-15,25 14 13 16,-9 5-19-16,9 14 29 16,-17 10 1-16,-19 2-6 15,-20 0 6-15,0 2 2 16,-24 24 0-16,0-1 13 15,0 3-8-15,-24-1 10 16,-24-10-7-16,-7 2 8 16,3-4 4-16,20-13-5 15,8 1-4-15,4-3-6 16,5 0-5-16,3 0-47 16,-12-10-46-16,24-2-117 0,0-5-250 15</inkml:trace>
  <inkml:trace contextRef="#ctx0" brushRef="#br0" timeOffset="116244.76">20852 5127 526 0,'0'0'212'0,"0"0"-156"0,0 0 76 16,0 0-72-16,0 0-36 15,0 0-24-15,0 0-8 16,24-45 8-16,0 73 21 16,-13 23 9-16,-3 9-11 15,-4 8-16-15,-4 1 19 16,0 0-12-16,0-9-7 15,0-5-3-15,0-19 2 16,0-16-2-16,8-11 0 16,-8-9 0-16,0 0 2 15,0 0 1-15,4 0 3 16,4-1-4-16,16-29-2 0,4-4-24 16,4 3 0-16,23 2 0 15,-27 12 23-15,4 12-9 16,-16 5 3-16,4 0 7 15,-8 0 3-15,0 5 0 16,-1 17 9-16,1 7-8 16,-12 0 2-16,0-7 2 15,0-4-8-15,0-1 2 16,0-12-2-16,0 0 0 16,0-2 2-16,0-3-2 15,-12 0-23-15,-11 0-69 16,11 0-60-16,12 0-37 0,0-9-226 15</inkml:trace>
  <inkml:trace contextRef="#ctx0" brushRef="#br0" timeOffset="116742.3">21492 5124 329 0,'0'0'187'16,"0"0"-137"-16,0 0 62 16,0 0-64-16,0 0 54 0,139-162-43 15,-135 160-4 1,4 2 16-16,-8 0-17 0,0 0-26 16,4 0-28-16,-4 26 2 15,12 30-2-15,-12 16 10 16,0 3 1-16,0 2-6 15,0-9-4-15,0-8 1 16,7-11-1-16,-7-10-2 16,0-17 1-16,0-13-1 15,0-9 1-15,0 0 3 16,4 0 7-16,4-12-6 16,8-27-4-16,8-6-16 15,8-1 16-15,4 9 0 16,-1 13 2-16,-15 8-3 15,-8 12 1-15,0 4-14 0,4 0 2 16,4 0 9-16,4 0 3 16,8 8 0-16,-21 6-2 15,-11 6-1-15,0-3-3 16,0-3-2-16,0 3-1 16,-19-5 9-16,-17 1 11 15,0-4-11-15,16 0-1 16,8-1-145-16,12-8-63 15,0 0-74-15</inkml:trace>
  <inkml:trace contextRef="#ctx0" brushRef="#br0" timeOffset="117418.88">22811 5008 352 0,'0'0'246'16,"0"0"-200"-16,0 0 48 0,0 0-22 15,0 0 30 1,0 0-42-16,32-31-51 0,-32 48-4 16,0 23 35-16,-32 11 5 15,8 3 7-15,-8-9-36 16,8-8-14-16,1-6 7 16,7-11-8-16,4-11 0 15,0-1 0-15,4-8-1 16,8 0 3-16,0 0 4 15,0 0 9-15,0-23-14 16,0-22-2-16,0-9-8 16,32 1 2-16,7 3 3 0,-3 4 0 15,-4 19 3-15,-20 10 1 16,12 14 6 0,-24 3-4-16,0 0 8 0,8 0-11 15,-4 0 0-15,16 29 0 16,7 3 2-16,17 4-1 15,4 3 0-15,23-5-1 16,9 3-7-16,-9-9 6 16,-11-4 1-16,-16-4-1 15,-21-4-3-15,-23-2-10 16,0-5 1-16,0 0-1 16,-31 0-7-16,-45 4 21 15,-23-1 21-15,3-3 24 16,5 1-22-16,20-3-3 15,-1-2-19-15,36 0-2 0,0-2 1 16,17-3-7-16,15 1-41 16,4 4-66-16,0-5-136 15,0 0-185-15</inkml:trace>
  <inkml:trace contextRef="#ctx0" brushRef="#br0" timeOffset="128234.77">19537 5620 71 0,'0'0'83'0,"0"0"-60"16,0 0-22-16,0 0 8 15,0 0 7-15,0 0-5 16,0 0 0-16,0 0 19 0,91-109 38 15,-91 99 14-15,0 0-21 16,0 1-44-16,0-5-17 16,0 6 3-16,0-1 10 15,-12-2 5-15,12 2 9 16,-12 0 7-16,12 1 18 16,0 3 8-16,0-2-6 15,0-3 6-15,0-2-14 16,0 0-2-16,0-2-12 15,0 0-1-15,0-3 5 16,0 1 2-16,0-5-3 16,0 1-12-16,0 4 6 15,0 6-6-15,0 8 7 0,0 2-11 16,0 0-3 0,0 0-16-16,0 38 0 0,0 31-12 15,0 13 10-15,0 15 2 16,0-6 1-16,0-7 1 15,0-14-1-15,0-9 1 16,0-20-2-16,0-12-1 16,12-14 1-16,-12-8 0 15,12-7-6-15,0 0-9 16,12 0 4-16,11-39 10 16,21-16-14-16,4-10-11 15,23 1 23-15,-15 14 3 16,3 17-12-16,-23 23-23 15,-12 10 25-15,-16 0 10 0,-9 0 18 16,-11 38-18-16,0 7-7 16,0 5 0-16,0-7 7 15,-31-5 6-15,-17-16-6 16,-4-5-1-16,-3-8 1 16,11-6 5-16,8-1-5 15,12-2-52-15,24 0-138 16,0 0-130-16</inkml:trace>
  <inkml:trace contextRef="#ctx0" brushRef="#br0" timeOffset="129669.97">19759 9222 201 0,'0'0'167'16,"0"0"-127"-16,0 0 17 16,0 0 7-16,0 0-9 15,0 0-6-15,0 0-8 16,0-37-1-16,0 19 14 15,0-4 5-15,-4-6 8 16,-4 6-17-16,-8-1-12 16,-4 6-5-16,-15 1 11 15,-13 3-14-15,-20 13-13 16,-15 0-5-16,-20 17-9 16,-5 26 3-16,29 16-2 0,19-3 1 15,36 4-4-15,24-7 4 16,0-6-5-16,0-10-2 15,72-13-2-15,7-6-3 16,13-18 7-16,-9 0 1 16,1-8 0-16,-5-30 7 15,-11-9-8-15,-21 1-9 16,-23 15 7-16,-20 12 2 16,-4 17 2-16,0 2 4 15,0 0-6-15,0 43-3 16,-12 12-2-16,-4 1 5 15,4-5 15-15,12-10-10 0,0-9-5 16,0-11 0 0,4-10-6-16,16-11-118 0,-8 0-282 15</inkml:trace>
  <inkml:trace contextRef="#ctx0" brushRef="#br0" timeOffset="134994.94">6443 11555 92 0,'0'0'91'0,"0"0"-40"16,0 0 4-16,0 0 7 16,0 0-1-16,0 0-14 15,0 0-4-15,79-121 4 16,-79 116 7-16,0 0 2 0,0 2-14 16,0-3-9-1,0 3-2-15,8-3 4 0,-8 0-6 16,0 4 10-1,4-5-11-15,4 3-9 0,-4 0-5 16,-4 2-7-16,0 2-7 16,0 0 0-16,0 21-14 15,0 38 10-15,0 8 4 16,-16 10 8-16,-4-9-5 16,8-17 0-16,12-14-1 15,0-11-2-15,0-13 0 16,0-13 5-16,12 0 8 15,80-11 11-15,39-39-1 16,32-16-18-16,8-12-2 0,-4 4 2 16,-4-9-5-1,11 9 4-15,-23 11-4 0,-12 10 2 16,-35 14-2-16,-41 10 0 16,-31 17 0-16,-20 9 0 15,-12 3-5-15,0 0-22 16,0 0-141-16,0 0-53 15,0 15-65-15</inkml:trace>
  <inkml:trace contextRef="#ctx0" brushRef="#br0" timeOffset="135951.22">10651 11267 248 0,'0'0'76'0,"0"0"-18"15,0 0 10-15,0 0 5 16,0 0-23-16,0 0 0 0,266-141-10 16,-266 141 4-16,0 0-18 15,0 20-25-15,0 33 23 16,0 17 25-16,-31 8-30 15,-9-4-2-15,4-1-1 16,16-12-8-16,8-11-1 16,12-18-2-16,0-13 7 15,0-8 10-15,0-11 5 16,12 0 13-16,68-8 26 16,35-38-29-16,36-15-30 15,4-8 4-15,20-4-3 16,-12 3-5-16,-12-1 0 0,16 9-3 15,-8 1-2-15,-16 9 2 16,-28 10 1-16,-20 5-1 16,-51 19-3-16,-20 5 3 15,-24 13-3-15,0 0-52 16,0 0-153-16,0 13-63 16,-12 11-180-16</inkml:trace>
  <inkml:trace contextRef="#ctx0" brushRef="#br0" timeOffset="137252.13">20164 4747 454 0,'0'0'41'0,"0"0"-20"15,0 0 8-15,0 0-12 16,0 0 15-16,0 0-14 16,0 0 3-16,139-27 14 15,-127 27 0-15,0 5-8 16,-12 26 1-16,0 23-6 15,0 25 10-15,-83 26 2 16,-32 20 7-16,-13 22 10 16,-11 10-34-16,8 15 2 0,4 13 0 15,0-9-12-15,12-1-5 16,7-7-1-16,13-14-1 16,4-8 0-16,19-23-10 15,12-16-22-15,5-25-36 16,31-27-27-16,24-18-10 15,0-37-37-15,0-9-144 16</inkml:trace>
  <inkml:trace contextRef="#ctx0" brushRef="#br0" timeOffset="137949.96">21249 4718 382 0,'0'0'58'0,"0"0"-39"16,0 0 57-16,0 0-22 16,0 0-26-16,0 0-14 15,-24-13 0-15,-35 60 14 16,-37 28 36-16,-19 21 20 16,-24 26-10-16,-24 20-16 15,0 11-25-15,0 18-9 16,0 13-4-16,24 4-14 15,0 5-3-15,8-9 0 16,4-9-1-16,20-20-1 16,3-23 0-16,21-24-1 15,3-25-9-15,45-23-48 16,11-19-75-16,24-41-100 0,0-2-183 16</inkml:trace>
  <inkml:trace contextRef="#ctx0" brushRef="#br0" timeOffset="140259.96">20141 8668 173 0,'0'0'101'0,"0"0"-63"16,0 0 15-16,0 0-7 16,0 0-8-1,103-164-3-15,-87 138-20 0,4 4 30 16,-8 5-9-16,-8 2 19 16,-4 10-4-16,0 1-9 15,0 4-8-15,0 0-7 16,0 0-16-16,0 4-11 15,0 47-7-15,-40 31 4 16,-64 42-3-16,-15 37 6 16,-32 36 42-16,-20 14 8 0,-3 1-22 15,7-14-19-15,8-27-9 16,39-30 0-16,25-26 0 16,16-22-13-16,43-28-14 15,12-19 4-15,24-15-7 16,0-17-11-16,4-6-53 15,28-8-82-15,11-5-73 16</inkml:trace>
  <inkml:trace contextRef="#ctx0" brushRef="#br0" timeOffset="140762.91">21631 8137 298 0,'0'0'62'15,"0"0"-62"-15,0 0 0 16,0 0 1-16,0 0 56 16,-231 167 8-16,100-29 39 15,-64 50 43-15,-51 29 12 16,-20 10-56-16,0 0-47 16,27-20-36-16,28-28-15 15,37-28-2-15,15-26-3 0,39-19 0 16,37-24-10-1,39-18-51-15,44-30-76 0,0-34-117 16,12-12-364-16</inkml:trace>
  <inkml:trace contextRef="#ctx0" brushRef="#br0" timeOffset="143745.87">14637 13180 242 0,'0'0'88'0,"0"0"-8"16,0 0 22-16,0 0-20 15,0 0-19-15,0 0-8 16,-44-63 2-16,40 43 11 0,-4 1 14 15,4 2-11 1,4-3-8-16,0 11-10 0,0 1-22 16,0 7-16-16,0 1 2 15,0 1-11-15,0 58-6 16,0 23 0-16,-8 15 4 16,-4 2 18-16,8-10-11 15,4-19-5-15,0-19-2 16,0-17-3-16,4-23-1 15,56-11-1-15,31-4 1 16,25-51 12-16,47-19 20 16,-1-14-22-16,1 1-2 15,0 4-2-15,-8 18-1 16,-16 22-5-16,-11 18 1 16,-33 16-3-16,-16 9-1 15,-7 0-5-15,-24 5-30 16,-17 33-109-16,-31-13-172 0,0 1-117 15</inkml:trace>
  <inkml:trace contextRef="#ctx0" brushRef="#br0" timeOffset="144698.73">14919 15661 403 0,'0'0'150'0,"0"0"-90"15,0 0 12-15,0 0 5 0,0 0-27 16,0 0-28 0,20-25-19-16,-20 63-2 15,-8 9 48-15,-32 13 30 0,-4-2 0 16,9-5-29-16,3-2-32 15,4-10-6-15,16-11-4 16,0-11-6-16,12-10 1 16,-8-9-1-16,8 0-1 15,0 0 0-15,0 0 6 16,20 0 9-16,52-22 7 16,43-16-14-16,28-13-5 15,44-19 11-15,43-10-10 16,17-5-4-16,19 3 0 15,-32 14 6-15,-35 17-1 16,-60 20 12-16,-24 12-7 16,-31 9-5-16,-13 5-6 0,-15 1-1 15,-20 0-1 1,-12 3-60-16,-24 1-238 16,0 0-311-16</inkml:trace>
  <inkml:trace contextRef="#ctx0" brushRef="#br0" timeOffset="147991.01">12328 17819 213 0,'0'0'26'0,"0"0"-26"15,0 0-2-15,0 0-9 16,0 0-16-16,0 0-57 0</inkml:trace>
  <inkml:trace contextRef="#ctx0" brushRef="#br0" timeOffset="151317.91">21007 5830 198 0,'0'0'90'0,"0"0"-56"16,0 0 7-16,0 0 8 16,0 0-1-16,0 0-17 15,0 0-21-15,0 0-5 16,0 0 1-16,0 0 4 16,0 0-4-16,0 0 4 15,0 0 11-15,8 0 10 16,4 0-4-16,23 0-11 15,1 0-1-15,20-10 1 16,3-2-6-16,13-5 4 0,7 3 5 16,5-6 2-16,11 2-1 15,9 0 9-15,-1 3-15 16,12 4-7-16,-8 0-4 16,-11 2-2-16,-9 1 1 15,-27 7-2-15,-24 1 1 16,-13 0 1-16,-11 0-2 15,0 0 0-15,-12 0 0 16,12 0 0-16,-12 0 3 16,0 0 2-16,0 0 2 15,0 0-6-15,0 0-1 16,0 0-9-16,0 0-85 0,0 0-180 16</inkml:trace>
  <inkml:trace contextRef="#ctx0" brushRef="#br0" timeOffset="156166.01">9189 15228 335 0,'0'0'77'0,"0"0"-56"16,0 0 37-16,0 0-4 16,0 0 1-16,0 0-20 15,0 0 2-15,59-77 3 16,-55 72 8-16,4-1 21 16,-4 4 1-16,-4 2-32 15,0 0-3-15,0 0-10 16,0 0-17-16,0 0-8 15,0 13-1-15,0 33 1 0,-16 6 46 16,-15 1-18 0,15-4-18-16,4-9-6 0,12-13 2 15,0-15-3-15,0-7-1 16,36-5-1-16,71 0 17 16,68-51 37-16,55-23-33 15,5-7-13-15,-33 3 6 16,-27 13-4-16,-40 14-3 15,-51 15 1-15,-13 18-9 16,-35 10-2-16,-4 8-1 16,3 0-39-16,-35 0-163 15,0 0-331-15</inkml:trace>
  <inkml:trace contextRef="#ctx0" brushRef="#br0" timeOffset="158764.79">9376 11727 222 0,'0'0'65'0,"0"0"-57"16,0 0 7-16,0 0-7 15,0 0 10-15,0 0 24 16,0 0 8-16,35-20 5 16,-35 20 8-16,0 0-12 15,0 0-14-15,0 0-12 16,0 0-16-16,0 20 6 15,-20 14 20-15,5 1-19 0,3-1-8 16,12-9-7-16,0-6 7 16,0-10-6-16,4-9 5 15,75 0 6-15,28 0 49 16,52-22-22-16,20-18-24 16,20-11-10-16,-1 8-3 15,-11 4 0-15,-24 10-3 16,-36 15-1-16,-23 8-1 15,-33 6-5-15,-23 0-75 16,-48 6-195-16</inkml:trace>
  <inkml:trace contextRef="#ctx0" brushRef="#br0" timeOffset="160108.64">11335 11732 153 0,'0'0'195'0,"0"0"-159"16,0 0 27-16,0 0 5 15,0 0 9-15,0 0-16 16,0 0-14-16,39-73 13 15,-39 70 10-15,0 3-9 16,0 0-37-16,0 0-24 16,0 0-9-16,0 34-1 15,0 12 10-15,0-3 7 16,-16 1 0-16,-3-2-1 0,7-16-2 16,8-6 1-16,4-15-3 15,0-5 5-15,0 0 16 16,4 0 28-16,63-5 30 15,29-34-24-15,43-19-51 16,36-7 3-16,35-8-9 16,1 2 5-16,-5 5-4 15,-31 12-1-15,-32 15 5 16,-39 14-2-16,-33 14-3 16,-15 3-2-16,-20 8-8 15,-13 0-113-15,-23 0-181 16,0 10-228-16</inkml:trace>
  <inkml:trace contextRef="#ctx0" brushRef="#br0" timeOffset="161982.82">21643 4682 286 0,'0'0'127'16,"0"0"-72"-16,0 0 25 15,0 0-14-15,0 0 6 0,0 0-9 16,0 0-38 0,23-8-20-16,-46 13 61 0,-21 21 23 15,20-1-44-15,0-3-22 16,24-4-13-16,0-5-7 15,0-3 8-15,36-10 2 16,79 0 12-16,40-10 18 16,52-40-32-16,27-18-8 15,13-15 0-15,-5-13 1 16,1-1-4-16,-45 9 2 16,-23 9-2-16,-56 26-15 15,-15 21-63-15,-104 32-108 16,0 0-171-16</inkml:trace>
  <inkml:trace contextRef="#ctx0" brushRef="#br0" timeOffset="165252.15">21094 9749 252 0,'0'0'50'16,"0"0"-42"-16,0 0 15 16,0 0 26-16,0 0 16 15,0 0-29-15,0 0-8 16,-79 0 26-16,79-2 31 15,-12-6-23-15,4 1-13 16,-4 5-10-16,-4-1-2 16,16 0 14-16,0-1-15 15,0 2-3-15,0-6-1 0,16-4-8 16,52 1-22 0,15 1 11-16,28 6-12 0,1 4 3 15,15 0-4-15,0 0-53 16,-91 6-229-16,-5 2-287 15</inkml:trace>
  <inkml:trace contextRef="#ctx0" brushRef="#br0" timeOffset="166513.94">21845 9724 426 0,'0'0'79'0,"0"0"2"16,0 0 29-16,0 0-12 16,0 0-11-16,0 0-56 15,0 0-19-15,207-14 4 16,-88 14-16-16,-4 0 10 0,5 0-23 15,-89 0-3-15,-19 0-332 16</inkml:trace>
  <inkml:trace contextRef="#ctx0" brushRef="#br0" timeOffset="169105.82">14605 13171 203 0,'0'0'68'0,"0"0"-51"15,0 0 6-15,0 0 8 16,0 0-12-16,0 0 4 15,0 0 9-15,242-64 4 16,-230 64-2-16,-12 0 5 16,0 30-12-16,0 21 6 15,-47 9 28-15,-9 2-22 16,4-4 3-16,9-14-27 0,19-19-5 16,12-12-1-1,12-10-6-15,0-3 0 0,0 0 9 16,91-10 58-1,29-41 31-15,54-19-47 0,57-3-43 16,7-2-11-16,29 8 5 16,-9 12-4-16,-28 4 0 15,-31 9-1-15,-36 16-2 16,-44 12 1-16,-51 7-3 16,-33 7-4-16,-27 0-52 15,-8 0-121-15,-19 7-129 16</inkml:trace>
  <inkml:trace contextRef="#ctx0" brushRef="#br0" timeOffset="169972.07">14744 15666 36 0,'0'0'149'0,"0"0"-87"15,0 0 31-15,0 0 4 0,0 0-23 16,0 0-11-16,92 0-12 15,-92 19-3-15,0 4-8 16,0 14 12-16,0 7-19 16,0 3 36-16,-12 3-15 15,0-3-32-15,12-5-6 16,0-14 2-16,0-8 2 16,0-10-14-16,35-8-4 15,45-2 5-15,3 0 27 16,37 0 4-16,27-34-14 15,16-12-9-15,27-5-4 16,21-9 4-16,19-5 0 0,25-6-9 16,-9-1-3-16,0 10-3 15,-39 11-4-15,-44 12-7 16,-44 10-60-16,-23 9-123 16,-96 20-59-16,0 0-100 15</inkml:trace>
  <inkml:trace contextRef="#ctx0" brushRef="#br0" timeOffset="170787.87">14383 12464 374 0,'0'0'1'0,"0"0"4"15,0 0 3-15,0 0 12 16,0 0 16-16,0 0 3 16,0 0 13-16,23 132 7 15,89-146 37-15,31-34-7 16,43-13-73-16,33-4-10 15,-8-3-5-15,-1 8-1 16,-11 17 0-16,-24 13-62 16,-151 30-121-16,-12 0-100 15</inkml:trace>
  <inkml:trace contextRef="#ctx0" brushRef="#br0" timeOffset="176249.02">22739 5576 228 0,'0'0'37'0,"0"0"-28"15,0 0 25-15,0 0 16 16,0 0 5-16,0 0-14 15,0 0-6-15,0-12 1 0,0 12 8 16,0 0-7-16,0 0-8 16,-8 0-3-16,4 0-2 15,-7 0-5-15,11 0-8 16,0 0-8-16,0 0 1 16,0 0 6-16,0-2 16 15,0 2 9-15,0 0 12 16,0-6 13-16,0 6-7 15,0 0-22-15,4-5-14 16,63 5-12-16,24-6-2 16,29 6 35-16,23-3-24 15,-8-1-7-15,-8 4-2 16,-40 0 11-16,-19 0-8 16,-20 0-8-16,-17 0-1 15,-15 9-2-15,4 11-3 0,-8 6-25 16,12-4-68-16,-24-13-124 15,0-6-158-15</inkml:trace>
  <inkml:trace contextRef="#ctx0" brushRef="#br0" timeOffset="177969">15245 16749 313 0,'0'0'56'0,"0"0"-53"15,0 0 1-15,0 0 11 16,0 0 50-16,0 0 8 16,91-122-5-16,-91 108-7 15,0 3 15-15,0-2-15 16,0 8-16-16,0-8-7 16,0 9-14-16,0 2 8 15,-43 2-4-15,-29 0-20 16,-19 31-1-16,-17 39-3 15,1 27 2-15,-8 31 22 16,23 5 12-16,21-1-21 16,35-15-13-16,36-11-6 0,0-24 3 15,24-19-3-15,67-23-7 16,29-12 3-16,42-23-3 16,37-5 4-16,12 0-9 15,-5-33 9-15,-43-10-28 16,-43-8 6-16,-41-9 25 15,-31-11 5-15,-36-19 2 16,-12-15 17-16,0-8 10 16,-20-2-2-16,-44 10 11 15,-15 22-23-15,23 28-7 16,4 12 0-16,9 11-13 16,43 10 0-16,0-1-103 0,0 23-113 15,0 0-135-15</inkml:trace>
  <inkml:trace contextRef="#ctx0" brushRef="#br0" timeOffset="181505.73">22394 9865 108 0,'0'0'126'16,"0"0"-101"-16,0 0-9 15,0 0 1-15,0 0-5 16,0 0-2-16,0 0-10 15,0 0-21-15,0 0-91 16</inkml:trace>
  <inkml:trace contextRef="#ctx0" brushRef="#br0" timeOffset="182112.41">21623 8855 239 0,'0'0'90'0,"0"0"-58"15,0 0 22-15,0 0 1 16,0 0-2-16,0 0-21 15,24 29-32-15,-96 53 1 16,-11 24 89-16,-33 18-10 16,1-2-42-16,0-8-26 15,20-10-7-15,23-17-4 16,16-18-1-16,29-12 0 0,7-18-1 16,20-18-14-16,0-18-56 15,59-3-73-15,-11-3-21 16,-4-28-117-16</inkml:trace>
  <inkml:trace contextRef="#ctx0" brushRef="#br0" timeOffset="182359.73">22354 8768 208 0,'0'0'328'16,"0"0"-314"-16,0 0-14 15,0 0-2-15,0 0 2 16,0 0 4-16,-111 164 0 16,15-61 10-16,-31 19 52 15,-16 8-25-15,-8-5-2 0,12-6-26 16,12-9-10-16,0-8-3 16,7-7-1-16,29-17-16 15,75-71-94-15,16-7-138 16</inkml:trace>
  <inkml:trace contextRef="#ctx0" brushRef="#br0" timeOffset="182968.87">22668 9656 317 0,'0'0'35'0,"0"0"-31"16,0 0 19-16,0 0 5 16,0 0 11-16,0 0-6 0,-32-9 34 15,32 3 21-15,-12-2-2 16,0-2-8-16,12 0 18 15,0 1-33-15,12 1 0 16,72-3-45-16,31 2-9 16,48-5-5-16,12 5-2 15,-1 2-2-15,-19 7-20 16,-39 0-15-16,-37 0-37 16,-55 0-56-16,-24 0-72 15,-12 0-49-15,-55 0-66 16</inkml:trace>
  <inkml:trace contextRef="#ctx0" brushRef="#br0" timeOffset="183134">22370 9730 549 0,'0'0'14'0,"0"0"1"15,0 0-15-15,453-15 10 16,-266 1-10-16,-36 5-36 15,-116 5-87-15,-35 3-54 16</inkml:trace>
  <inkml:trace contextRef="#ctx0" brushRef="#br0" timeOffset="186190.9">19735 16828 203 0,'0'0'70'0,"0"0"-36"15,0 0 34-15,0 0 6 16,0 0-10-16,0 0 2 16,0 0-33-16,32-87 11 15,-56 72 1-15,-20-2-25 16,-27 8 9-16,-20 4 9 16,-37 5-27-16,-15 0-6 15,-8 37-3-15,8 31 4 16,4 23 15-16,24 16 23 15,24 8-10-15,43 0-2 16,36-12-19-16,12-18-11 16,0-17 1-16,91-18-2 0,25-21-2 15,27-20-5-15,31-9 4 16,25 0 2-16,0-31 17 16,-16-17-17-16,-40-20 5 15,-12-9-1-15,-40-12-1 16,-35-10-3-16,-40 4 4 15,-16 14 1-15,-12 7 7 16,-60 21 15-16,-7 14-7 16,15 17-8-16,-3 12-12 15,19 10-10-15,16 0-107 16,28 0-82-16,4 0-104 16</inkml:trace>
  <inkml:trace contextRef="#ctx0" brushRef="#br0" timeOffset="186713.14">21492 16494 274 0,'0'0'286'15,"0"0"-245"-15,0 187 89 16,-20-113-38-16,-8-11-52 16,8-12-4-16,16-23-12 0,4-9 5 15,0-15-11-15,0-4 1 16,16 0 1-16,87-32 49 15,64-33 5-15,64-17-44 16,63-15-20-16,28-14-6 16,-4 2 3-16,-5 3-4 15,-11 7-1-15,-31 14 4 16,-29 12-6-16,-39 9-8 16,-32 13-61-16,-171 46-221 15,0 5-232-15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4:41:23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14450 5943 190 0,'0'0'134'16,"0"0"-112"-16,0 0-13 16,0 0 30-16,0 0 18 15,0 0 10-15,0 0-13 0,0 0 4 16,0 0 7-16,0 0-16 15,0 0-11-15,0 0-7 16,0 0-5-16,0 0 2 16,0 0-7-16,0 0-6 15,0 0 4-15,0 0 9 16,0 0-4-16,-12 0-3 16,12 0-4-16,0 0 1 15,0 0 0-15,0 0-3 16,0 0 16-16,0 0-3 15,0 0-8-15,36 0-17 0,43 0 6 16,5 0-6 0,11-2 18-16,-3-5-13 0,-21 0-3 15,-11 2-1-15,-17-2-2 16,-19 7 0-16,-12-2 2 16,0 2-3-16,-4 0 0 15,-8 0 1-15,0 0 1 16,0 0 2-16,0 0-2 15,0 0 2-15,0 0-3 16,0 0 2-16,0 0-4 16,0 0-8-16,4-3-85 15,4-5-113-15,-4-1-370 16</inkml:trace>
  <inkml:trace contextRef="#ctx0" brushRef="#br0" timeOffset="525.26">15666 5606 504 0,'0'0'79'0,"0"0"-16"15,0 0 38-15,0 0 0 16,0 0-3-16,0 0-32 15,0 0-13-15,-12-21-5 16,12 21-19-16,0 0-18 16,-12 0-4-16,8 22-3 15,-4 15-2-15,4 8 9 16,-8 6 11-16,4 0-14 0,8 8-7 16,0-7 0-1,0-3 2-15,0 1-1 0,0-8-2 16,0-9 0-1,0 3 0-15,0-23-1 0,0-3 1 16,0-10-6-16,0 0-2 16,0 0-19-16,0 0-18 15,0 0-26-15,0-29-35 16,0-2-42-16,0 14-137 16,0 3-63-16</inkml:trace>
  <inkml:trace contextRef="#ctx0" brushRef="#br0" timeOffset="861.81">15161 5667 504 0,'0'0'54'0,"0"0"-35"16,0 0 20-16,0 0 23 15,0 0 27-15,0 0-28 16,314-12-15-16,-254 9 7 16,0 0-26-16,-25 3-13 0,-15-3-7 15,-4 3-4-15,-8-2 0 16,4 2-3-16,0-8-2 15,12 1-3-15,11-2-9 16,21-4-9-16,-40 12-147 16,4-7-184-16</inkml:trace>
  <inkml:trace contextRef="#ctx0" brushRef="#br0" timeOffset="1465.31">16326 5739 265 0,'0'0'167'0,"0"0"-80"16,0 0-8-16,0 0 4 15,0 0-4-15,0 0 17 16,16 0-9-16,-16 0-11 16,8-4-11-16,-4-5-29 15,3 0 6-15,-7-6-16 16,0 8-13-16,0-8 25 16,0 6-8-16,0 4-17 15,-35 5-6-15,-13 0 11 0,-16 0 14 16,1 1-31-16,-5 34-1 15,21 11 0-15,23 0-1 16,4 2 1-16,20-2-1 16,0-7-3-16,0-2-1 15,8-14 5-15,20-9-9 16,-8-4 3-16,3-10-1 16,-11 0-1-16,8 0-2 15,-8 0-9-15,4-4 17 16,4-21-2-16,-8 3 4 15,0 3-16-15,-8 10 16 16,-4 1 6-16,0 8 0 16,8 0-1-16,-8 0-1 0,0 0-2 15,0 0-2-15,0 0 0 16,12 3-11-16,-8 26-2 16,15 2 10-16,-7 3 3 15,0-3-4-15,12 1-2 16,-4-8-59-16,-4-1-66 15,8-14-77-15,-12-9-67 16,-4 0-264-16</inkml:trace>
  <inkml:trace contextRef="#ctx0" brushRef="#br0" timeOffset="1798.49">16644 5697 678 0,'0'0'217'0,"0"0"-107"15,0 0 22-15,0 0-46 16,0 0-32-16,0 0-25 16,0 0-21-16,0-58 1 15,0 80-9-15,0 29 3 16,12 9 9-16,7 10 11 15,-7 3-7-15,0 4-9 16,-8-4-7-16,8-11 2 0,0-11-2 16,0-7 0-16,-4-7-2 15,4-10-5 1,0-11-37-16,0-5-28 16,0-5-4-16,11-6-20 0,-3 0-107 15,-20 0-25-15,4-8-72 16</inkml:trace>
  <inkml:trace contextRef="#ctx0" brushRef="#br0" timeOffset="2122.56">16584 5731 11 0,'0'0'550'0,"0"0"-500"0,0 0 9 15,0 0 58-15,36-175-43 16,-4 164 23-16,-9-1-64 16,-11 7 4-16,12 5-4 15,-8 0-6-15,4 14-26 16,-8 22 4-16,0 13 9 16,-12-1 11-16,0 3-18 15,0 0 5-15,0-8-12 16,0-9 6-16,0-5-5 15,0-10 1-15,-36-6-2 16,0-4-24-16,0-9-14 16,13 0-69-16,15 0-120 0,8 0-240 15</inkml:trace>
  <inkml:trace contextRef="#ctx0" brushRef="#br0" timeOffset="2517.81">17375 5689 261 0,'0'0'379'0,"0"0"-320"16,0 0-18-16,0 0 25 15,0 0-22-15,0 0-3 16,0 0-18-16,155-56 23 0,-119 38-10 15,-5-2-20-15,-7 1 1 16,-8 5-16-16,-16-10 3 16,0 4 16-16,0 6 18 15,-12 4 6-15,-47 10 10 16,-13 0-1-16,-23 2-32 16,3 40-13-16,1 13 7 15,19 1 21-15,37 4 6 16,15-3-9-16,20 0 3 15,0-9-23-15,67-6 5 16,17-16-18-16,19-18-2 16,12-2-1-16,4-6 3 15,5 0-3-15,-29-10-132 16,-79-9-169-16,-16 5-553 16</inkml:trace>
  <inkml:trace contextRef="#ctx0" brushRef="#br0" timeOffset="11357.62">5390 6819 126 0,'0'0'61'0,"0"0"-29"15,0 0 16-15,0 0 16 16,0 0-11-16,0 0-22 16,0 0-8-16,0 0 3 15,24 0 6-15,-24 0 1 0,0 0 3 16,0 0 6-16,0 0 9 16,0 0-13-16,0 0-21 15,0 10-11-15,0 4 0 16,12 5 9-16,11 8 3 15,-11 0 2-15,8 11 3 16,4 11 16-16,0 3-2 16,12 9-2-16,-13 1-18 15,13-2-6-15,0-6-1 16,-4 3-7-16,8-14 2 16,3-3-1-16,1-5 4 15,8-2 3-15,3-2-2 16,-7-3 1-16,23 0-8 15,-15 4 6-15,16 0-3 16,7 1 15-16,-7-2-10 0,7 3 0 16,-7 3 3-16,7-3-7 15,-7-3-3-15,-13-6 1 16,1-2-2-16,-5 0 3 16,-7-5-2-16,12 4 8 15,-5-1-6-15,5 0 1 16,23 0 0-16,-3-2 4 15,27 1-5-15,-3-6 0 16,11 3-3-16,4 3 1 16,-4-6 2-16,12 3 1 0,5-2 0 15,-21 1-4 1,-12-4 4-16,0 1-2 0,-15-4-2 16,-5 2 0-16,-3 2 1 15,3-5 1-15,25 9-3 16,3 0 3-1,-4-6-1-15,13 1 1 0,-33-3-3 16,12-1 1 0,-3 3 3-16,11-7 0 0,0 3-1 15,-3-1-4-15,11 0 2 16,-16-3-2-16,13 5 2 16,-5-2-3-16,0-1 1 15,13-2 0-15,3-3 0 16,12 0 1-16,16 0-1 15,8 0 1-15,-4 0-1 16,20 0 0-16,-4 0 0 16,-4 0 1-16,0 0-1 15,-12 0 0-15,12 5 0 16,-20 7 0-16,-4-3 0 16,-12 11-1-16,0-1 1 0,-8 3 0 15,4-1 0-15,-3 1 0 16,11 7-1-16,-4-3 1 15,0 6 0-15,-12-5 1 16,1 2-1-16,-21-2 0 16,-4-1 0-16,-27 0 0 15,-8-3-2-15,-21 5 0 16,-11-8 0-16,-12-6 2 16,-4-3-2-16,-4-2-2 15,-4-9 2-15,0 4-4 0,0 0-1 16,0-4 2-1,0 0-15-15,0 0-22 0,0 0-27 16,0-8-23-16,0-12-86 16,0-3-208-16</inkml:trace>
  <inkml:trace contextRef="#ctx0" brushRef="#br0" timeOffset="12689.89">14148 8777 199 0,'0'0'102'0,"0"0"-21"15,0 0 26-15,0 0-16 16,0 0-10-16,0 0-21 15,0-58 6-15,0 58 19 16,0-2-14-16,0 2-13 16,0 0-12-16,0 0-12 15,20 5-28-15,55 41 1 16,37 10 6-16,19 4 13 0,8 0-12 16,4-2-5-16,-4-8-9 15,12-3 0-15,-12 0 4 16,24 4-3-16,0 3 2 15,0 4 0-15,0 2 0 16,0 11 7-16,-12-3-7 16,4 9 1-16,4-7 7 15,-16-5-3-15,20-5 3 16,-20-9-2-16,-4-8-8 16,-12-3 5-16,-12-9 8 15,4-2-6-15,-7 1 6 16,-5-7-7-16,0 6-1 0,-3-3 1 15,3 1-3-15,-8 2-1 16,-23-7 1-16,-21-2-4 16,1-2 0-16,-20-1 1 15,-20-2-1 1,4-2-1-16,-9 2 1 0,1-2 3 16,0 4 2-16,-12-5-3 15,12 0 0-15,-12 2 1 16,12-1 1-16,-12-1 4 15,12-2-1-15,-12 0-4 16,0-8 0-16,0-2-1 16,0 3 0-16,0-3-2 15,0 0 1-15,0 0-1 0,0 0-4 16,0 0 4 0,0 0 1-16,0 0 1 0,0 0-2 15,0 0-2-15,0 0-56 16,0 0-107-16,0-3-344 15</inkml:trace>
  <inkml:trace contextRef="#ctx0" brushRef="#br0" timeOffset="13181.59">18241 10022 502 0,'0'0'67'0,"0"0"-5"16,0 0 56-16,0 0 27 15,0 0-33-15,0 0-26 16,0 0-8-16,-36-18-18 15,36 18-25-15,0 1-24 16,0 25-10-16,56 7 15 16,19-1 17-16,17 5-22 15,11-6-10-15,0 2 2 16,-19-10-2-16,-24 4 5 0,-29-3-6 16,-19 2 0-16,-12 7-6 15,-8 8-16-15,-75 9 22 16,-24 3 7-16,-5 5-2 15,-7 2 0-15,16-6 2 16,7-1-4-16,13-7 1 16,3-5-2-16,13-7 0 15,15-4 1-15,9-12-3 16,19-5 0-16,12-12 0 16,12-1-1-16,0 0-3 0,0 0-40 15,0-12-74 1,24-16-247-16</inkml:trace>
  <inkml:trace contextRef="#ctx0" brushRef="#br0" timeOffset="18017.43">3733 11253 220 0,'0'0'71'16,"0"0"-48"-16,0 0 10 15,0 0 22-15,0 0 11 16,0 0-14-16,0 0-16 16,0 0-7-16,0 0 7 15,0 0-7-15,0 0-2 0,0 0 2 16,0 0 3-16,0 0 2 16,39 0 3-16,29-3-14 15,27-25 8-15,33-9 58 16,11-5-32-16,12 2-41 15,12 9 7-15,-24 3-11 16,-8 12-11-16,-16 2-1 16,-8 1-4-16,-27 4-30 15,-9 9-60-15,-39 0-81 16,-32 0-17-16,0 14-40 16</inkml:trace>
  <inkml:trace contextRef="#ctx0" brushRef="#br0" timeOffset="18272.89">4353 11739 329 0,'0'0'114'0,"0"0"-92"16,0 0 14-16,0 0 54 15,0 0 1-15,0 0-32 16,103-80 20-16,-55 51 2 15,19 4-27-15,9-3-26 16,15-4-10-16,24 1-6 0,16 5-9 16,5 1-3-1,-5 8 0-15,-12 15-46 0,-32 2-117 16,-83 0-24-16,-4 0-68 16</inkml:trace>
  <inkml:trace contextRef="#ctx0" brushRef="#br0" timeOffset="18500.62">4973 12077 441 0,'0'0'146'0,"0"0"-141"15,0 0 9-15,0 0 43 16,0 0 3-16,0 0-10 0,337-123-32 15,-233 98-11-15,3 7-1 16,4-2-6-16,-4 10 0 16,1 1-38-16,-76 9-117 15,-17 0-89 1</inkml:trace>
  <inkml:trace contextRef="#ctx0" brushRef="#br0" timeOffset="18797.88">5533 12587 453 0,'0'0'59'0,"0"0"-54"0,0 0 23 15,393-120 0-15,-238 85-28 16,16 2-1-16,-4-6-38 16,-8 8 3-16,-131 23-99 15,-16-1-158-15</inkml:trace>
  <inkml:trace contextRef="#ctx0" brushRef="#br0" timeOffset="24343.74">18587 4366 271 0,'0'0'148'0,"0"0"-90"16,0 0 11-16,0 0 6 15,0 0-1-15,0 0-12 16,0 0-2-16,0 0 4 16,24-5-7-16,-20 5-20 15,-4 0-14-15,0 0-6 0,0 0 1 16,0 0-3-1,0 1-15-15,0 35-12 0,0 15 12 16,0 3 13-16,0 2 1 16,0 4-11-16,0-5 1 15,0-9-3 1,-12-1 0-16,8-7 0 0,-8-12-1 16,4-6 0-16,8-16 1 15,-12 1 0-15,12-5-1 16,0 0 0-16,0 0 1 15,0 0 0-15,0 0 1 16,0 0 0-16,0 0-2 0,0 0-2 16,0 0-5-1,0 0 0-15,0 0-1 0,44 0 7 16,-5 0 1-16,17-5 20 16,0-4-13-16,-9-1-6 15,1 6 0-15,-12-5 1 16,0 9-2-16,-5-1-4 15,-15 1-43-15,8 0-82 16,-24 0-110-16,0 0-53 16</inkml:trace>
  <inkml:trace contextRef="#ctx0" brushRef="#br0" timeOffset="24647.4">19163 4776 27 0,'0'0'472'16,"0"0"-437"-16,0 0 13 15,0 0 62-15,0 0 3 16,0 0-34-16,12 0-64 15,32 0 6-15,3 0 24 16,1 0-17-16,0 0-19 16,-13 0-6-16,-3 0-3 15,-8 0-1-15,0 0-19 0,-16 0-131 16,-8 2-143-16,0 1-99 16</inkml:trace>
  <inkml:trace contextRef="#ctx0" brushRef="#br0" timeOffset="24806.17">19163 4776 425 0,'246'205'138'0,"-246"-205"-129"15,0 0 22-15,0 0 15 16,20 0-8-16,28 0-14 16,-4-4-4-16,-5-13-20 15,-7-7 0-15,-32 14-157 0,0-2-197 16</inkml:trace>
  <inkml:trace contextRef="#ctx0" brushRef="#br0" timeOffset="25470.5">20371 4163 442 0,'0'0'119'0,"0"0"-108"16,0 0-10-16,0 0 12 15,0 0 28-15,0 0 8 16,0 0 20-16,-219 74 45 15,176-60-37-15,19 5-43 16,8 4-20-16,8 3-8 16,8 2-5-16,0 6-1 15,0-2-6-15,48-1 1 16,7 2 2-16,1-2 3 16,-8-2 10-16,-20-1-6 15,-9 1 5-15,-19 0-9 16,0-4-8-16,0 1 8 0,0-3 10 15,0 0-6-15,-19-1-1 16,-17-3 4-16,8 1 0 16,-4-3-4-16,20-5 1 15,12-2-4-15,0-1 0 16,0-4-6-16,20 5-3 16,28-1-11-16,-1 4 7 15,13 1 13-15,-24 0-6 16,-12 6 0-16,-24 6-18 15,0 5-4-15,0 6 28 16,-36 9 17-16,-24-3 5 16,25 6 10-16,-1-3-8 0,12-3-2 15,24-9-8-15,0-3-9 16,0-4 3-16,0-9-4 16,16-3-4-16,16-7-2 15,-9-4-1-15,13-4-1 16,12 0-3-16,-4 0-19 15,3 0-53-15,-35 0-106 16,0-9-141-16</inkml:trace>
  <inkml:trace contextRef="#ctx0" brushRef="#br0" timeOffset="26200.86">21094 4659 348 0,'0'0'105'0,"0"0"-101"16,0 0 8-16,0 0 41 15,0 0 7-15,0 0-28 16,-12 0-6-16,12 0 36 16,0 0 13-16,0 0-40 15,0-11-19-15,0-4 17 16,0 5 23-16,0 1-17 16,0 0-25-16,-20 1-6 15,-15 8 7-15,-13 0-1 16,-20 0 14-16,-11 8-16 0,7 28-7 15,1 10 5-15,27 5 3 16,28-2 1-16,16-2 1 16,0-6-3-16,0-7-5 15,48-11-4-15,12-12-3 16,19-9-5-16,1-2 4 16,7 0-3-16,-8-24 4 15,-23-12-37-15,-16-5-22 16,-28 7-5-16,-12 7 46 15,0 13 11-15,0 6 7 0,-16 6 8 16,-16 2 19 0,4 0 10-16,8 0-10 0,8 22-15 15,12 7-7-15,0-1 2 16,0-3-1-16,0 1-6 16,32-6 0-16,4-8-3 15,-8-2-8-15,4-9-53 16,-9-1-63-16,-23 0-71 15,0 0-82-15</inkml:trace>
  <inkml:trace contextRef="#ctx0" brushRef="#br0" timeOffset="26691.89">21400 4333 652 0,'0'0'79'16,"0"0"53"-16,0 0-18 15,0 0-45-15,0 0-12 16,0 0-41-16,12-32-16 16,8 64-5-16,-4 27 5 15,4 10 6-15,-8 4 9 16,0-1-10-16,4-8 1 15,-5-9-5-15,1-15 1 16,-4-15 0-16,-8-12-2 0,0-6 0 16,0-7-9-16,0 0 2 15,0 0 7-15,0-29 0 16,0-10 0-16,0-6-23 16,12 7 1-16,24 7-1 15,12 9 9-15,-1 13-5 16,-3 9 18-16,12 0-1 15,-17 0 4-15,-15 0-4 16,-12 22 1-16,-4 9-5 16,-8 1-4-16,0 4 10 15,-20-6 10-15,-39 0-5 16,-1-10 4-16,24-8-7 16,5-7-1-16,19 1-1 15,12-6-18-15,0 0-107 16,0 0-162-16,8 0-176 0</inkml:trace>
  <inkml:trace contextRef="#ctx0" brushRef="#br0" timeOffset="26886.09">22366 4880 458 0,'0'0'187'15,"0"0"-149"-15,0 0 61 16,0 0 24-16,0 0-54 15,-310 120-42-15,274-115-15 16,12-5 1-16,24 0-9 16,0 0-4-16,0 0-35 0,8 0-120 15,16-14-18 1,4 0-21-16</inkml:trace>
  <inkml:trace contextRef="#ctx0" brushRef="#br0" timeOffset="27382.5">22835 4588 485 0,'0'0'51'16,"0"0"-25"-16,0 0 17 15,0 0-12-15,0 0 46 16,0 0-21-16,0-42 16 0,-12 42 6 16,-12 0-5-16,-32 0-35 15,-7 22-24-15,-5 20-8 16,13 5 11-16,15 1 14 16,20-6-11-16,20-6-12 15,0-7-6-15,0-11-2 16,8-7 0-16,28-3-5 15,11-8-7-15,1 0 5 16,0 0 7-16,-5-28-1 16,5 0-42-16,-12-6 1 15,-12 0-1-15,-4 1 19 0,-20 15-2 16,0 11 12-16,0 7 14 16,0 0 31-16,0 0 19 15,0 9-21-15,0 23-15 16,0 8-3-16,0-1 3 15,0 1-10-15,0-6-4 16,0-10 0-16,0-5-1 16,0-9-34-16,4-7-105 15,4-3-131-15,-4 0-182 16</inkml:trace>
  <inkml:trace contextRef="#ctx0" brushRef="#br0" timeOffset="27766.88">23324 4682 147 0,'0'0'368'16,"0"0"-348"-16,0 0 70 16,0 0 16-16,0 0 6 15,0 0-37-15,11-66-50 16,-11 66 10-16,0 0 22 15,0 0-9-15,-31 0-22 16,-17 32-11-16,-4 2-6 16,9 2 0-16,23-6 4 0,16 0-4 15,4-5-1-15,0-8-8 16,0-7 0-16,12-6-5 16,23-4-4-16,9 0-10 15,-8 0-16-15,-12 0-8 16,-8 0-10-16,-4 10 15 15,-12 7 25-15,0 3 1 16,0 3-4-16,0-1 14 16,0-3 2-16,0-10 0 15,0 1-1-15,8-10-81 16,-8 0-95-16,0 0-62 16</inkml:trace>
  <inkml:trace contextRef="#ctx0" brushRef="#br0" timeOffset="28262.05">23371 4341 638 0,'0'0'207'0,"0"0"-195"16,0 0 16-16,0 0 7 15,0 0-9-15,0 0-7 16,60-61-18-16,-36 102 7 0,-4 9 27 16,-5 18 13-1,-7 1-22-15,-8 0-17 0,0 2 8 16,12-14-4 0,-12-14-4-16,0-13-2 0,0-18-5 15,0-9-2-15,0-3 0 16,0 0 1-16,0 0 7 15,0-32-4-15,24-4-4 16,12-7-23-16,0 9 3 16,11 9 9-16,-3 12-40 15,0 9 12-15,-8 4 23 16,-1 0 16-16,-11 0 0 16,-8 10 3-16,-8 15 0 15,-8 10 10-15,0-1-2 16,0 4 1-16,-36-5-1 15,-23-2-2-15,-9-9 0 0,32-7-1 16,5-11-2-16,15 1-4 16,8-5-2-16,8 0-13 15,0-24-82-15,0 2-251 16,0 0-274-16</inkml:trace>
  <inkml:trace contextRef="#ctx0" brushRef="#br0" timeOffset="28708.58">23804 4297 232 0,'0'0'440'0,"0"0"-412"16,0 0 72-16,0 0 1 0,0 0-64 15,0 0-37-15,0 0 9 16,100 22 3-16,-84 30 4 15,-8 16 19-15,-8-3-16 16,0 3 0-16,0-12-8 16,0-5-3-16,0-20-5 15,-12-8-3-15,4-14 0 16,4-9 1-16,4 0-1 16,0 0 3-16,0-15-3 15,0-16-40-15,0 0-20 0,16 2 60 16,7 7 0-1,1 5 2-15,0 10-2 0,0 7-4 16,-4 0 4-16,-8 0 5 16,0 15 13-16,0 13 15 15,0 4-13-15,-12-1-10 16,0-7 3-16,0 3-7 16,0-13-1-16,-12-5-3 15,-12-3-2-15,0-6-7 16,12 0-84-16,12 0-177 15,0-15-214-15</inkml:trace>
  <inkml:trace contextRef="#ctx0" brushRef="#br0" timeOffset="29577.34">24627 3893 415 0,'0'0'113'0,"0"0"-36"16,0 0 5-16,0 0 16 16,0 0 35-16,0 0-76 0,107-42-22 15,-59 28 5-15,8 1-25 16,3 0 0-16,-11 4-10 16,11 4-3-16,-11 5 0 15,-12 0-1-15,-16 0 1 16,-20 0-2-16,0 2-1 15,0 30 1-15,0 7 4 16,0 6 20-16,-36 6-1 16,-8 0-8-16,17-2 4 15,3-6-4-15,4-2-4 16,20 0-6-16,0-3-3 16,0-2 2-16,0 0-4 0,0-9 2 15,0 6-1 1,0-2 1-16,0-1-1 0,0 3 0 15,0-2-1-15,0-2 0 16,0 2 0-16,0 5 2 16,0-8-2-16,-12-1 1 15,12 1 1-15,0-6-2 16,0-1 0-16,0 4 0 16,0 1 0-16,0-2-2 15,12 8 2-15,24 2 2 16,-5-3-2-16,-3 3 2 15,16 1-2-15,-8 2 0 16,11 5-1-16,-11 3 1 0,-12-2 2 16,0 2 0-1,-24 2 0-15,0-3-2 0,0 2 1 16,-40-4 2-16,-31-10 2 16,-21-2-3-16,-11-10-2 15,11-11-2-15,9-9-33 16,47 0-234-16,28-4-546 15</inkml:trace>
  <inkml:trace contextRef="#ctx0" brushRef="#br0" timeOffset="31128.28">20919 5189 355 0,'0'0'76'15,"0"0"26"-15,0 0-2 16,0 0-34-16,0 0-2 15,0 0 1-15,0 0 17 16,-139 0-2-16,131 0-14 0,4 0-17 16,4 0-16-1,0 0-2-15,0 0-2 0,0 0-3 16,60-14-25 0,35-13 6-16,44-5 7 0,12 1-7 15,12 2-5-15,-8-2-1 16,-39 9-1-16,-25 2-1 15,-31 8-7-15,-41 5-21 16,-15 7-27-16,-4 0-24 16,0 0-50-16,-71 22-142 15,27-5 69-15,-3-5-226 16</inkml:trace>
  <inkml:trace contextRef="#ctx0" brushRef="#br0" timeOffset="31403.23">21027 5354 455 0,'0'0'88'16,"0"0"-13"-16,0 0 22 15,0 0-29-15,0 0 21 16,0 0-27-16,-44 6-3 15,56-6 3-15,44-9-16 16,39-10-10-16,8-6-25 16,12-1-7-16,5 8-4 15,-5-5 0-15,-12 12-3 0,-23-2-74 16,-80 13-149-16,0 0-163 16</inkml:trace>
  <inkml:trace contextRef="#ctx0" brushRef="#br0" timeOffset="31545.25">21154 5413 626 0,'0'0'2'0,"0"0"11"16,0 0 74-16,365-28-64 16,-202-12-23-16,-107 22-49 0,-32-2-236 15</inkml:trace>
  <inkml:trace contextRef="#ctx0" brushRef="#br0" timeOffset="34496.44">13576 5902 49 0,'0'0'52'0,"0"0"6"15,0 0 22-15,0 0 2 16,0 0 12-16,0 0-4 16,0 0-4-16,0-2-2 15,0 2-17-15,0-4 12 16,0 4-6-16,0-3-10 15,0 3-11-15,0 0-11 16,0 0-12-16,0 0-9 0,0 0-6 16,0 0-10-1,-24 7-4-15,4 27 1 0,-16 14-1 16,-3 5 20-16,-5-4-8 16,8-2-8-16,-8-7 1 15,17-11-3-15,7-12 0 16,8-8-1-16,12-6 0 15,0-3-1-15,0 0 1 16,0 0 0-16,0 0 3 16,0-20 0-16,8-13-4 15,20-12-13-15,7-2 11 16,-3-4-1-16,-8 5-2 16,0 10-3-16,-12 9-7 15,-4 13 14-15,-4 0 1 16,-4 8 0-16,0 6 2 0,0 0 1 15,0 0-2-15,0 0-1 16,0 3-10-16,12 23 10 16,19 6 3-16,5-8 11 15,0 8-6-15,20-4-6 16,-5-5-2-16,-3 3 0 16,-4-4 0-16,-9-8 1 15,-15 1-1-15,-8-6 3 16,-12-7-1-16,0 1-2 15,0 5-3-15,0-2-6 16,0 0 9-16,-24 10 2 16,-31-4 7-16,11 0-4 0,4 1-1 15,4-6 1-15,-7 6-5 16,7 4 1-16,0-3-1 16,4 3 2-16,-7-5 0 15,-17-1 2-15,12 4 0 16,-3-6-1-16,19-4 0 15,-4 0-2-15,20-5 0 16,12 0 0-16,0 0-1 16,0-10-16-16,0-3-88 15,0-3-325-15</inkml:trace>
  <inkml:trace contextRef="#ctx0" brushRef="#br0" timeOffset="35448.3">12352 5982 82 0,'0'0'360'0,"0"0"-269"15,0 0 0-15,0 0-4 16,0 0-33-16,0 0 4 0,36-43-29 15,-36 43 14-15,0 0 7 16,0 0-4-16,0 0-18 16,0 0-14-16,0 8-3 15,-4 20 8-15,-28 21-3 16,-4-8 18-16,16 0-6 16,-4-3-22-16,1-11-4 15,11-1 1-15,0-6-3 16,12-11 1-16,-4-6-1 15,4-3 0-15,0 0 1 16,0 0-1-16,0 0 6 16,0-20-6-16,0-13-2 15,0-8-14-15,0-5 0 0,0 4 6 16,24 11 10-16,-9 12-3 16,-3 6 3-16,-12 7 1 15,0 6 4-15,0 0-1 16,0 0 7-16,20 0-11 15,-4 26 0-15,16-6 9 16,-8-6 1-16,12 3-8 16,11-5-2-16,9-3-3 15,-8 1 3-15,-13-1 1 16,-3-6 0-16,-20 7 1 16,-8 0-2-16,-4-3-3 15,0 3-8-15,0-5-2 0,0 4 8 16,0 5 5-16,0-6 1 15,-4 6 0-15,-40-4 1 16,-15 4 4-16,-13-1-5 16,-7 4 2-16,-5-5 2 15,5 2 3-15,19-6 0 16,24-2-1-16,17 5-4 16,15-11-3-16,4 0-2 15,0 0-2-15,0 0-30 16,12 0-71-16,11 0-129 15,1 0-52-15</inkml:trace>
  <inkml:trace contextRef="#ctx0" brushRef="#br0" timeOffset="36553.33">11545 5956 329 0,'0'0'101'0,"0"0"-18"0,0 0 3 15,0 0-3 1,0 0-29-16,0 0-14 0,0 0 43 15,-20-17 8-15,20 17-32 16,0 0-27-16,0 0-20 16,-12 25-12-16,-3 22 1 15,-17 7-1-15,8-4 6 16,12 1-2-16,-20-15-1 16,8-2-3-16,8-11 3 15,5-14-1-15,3-8 0 16,4-1 2-16,4 0 0 15,0 0 0-15,0 0-1 16,0-4-3-16,0-35-12 0,0-7-51 16,27-9 42-16,-3 5 5 15,-4 8 11-15,-8 16 3 16,-12 13-1-16,0 11 3 16,0 2 6-16,0 0 8 15,12 0-9-15,12 0-5 16,8 0 0-16,-5 5 0 15,17 12 4-15,-4-7-3 16,4 1 0-16,3 1 0 16,-11 6-1-16,-4 1 0 15,-16 3 0-15,-8-1-12 16,-8 1 4-16,0-2 8 16,0-4 3-16,0-4 0 15,0 0 2-15,0 1 2 0,-24 1-3 16,-24-4 0-16,-8-3 4 15,-3 5-2-15,-9-4 1 16,9 1-1-16,3 0 4 16,4-1 0-16,17-3 0 15,15-1-5-15,8-4 0 16,12 3-4-16,-12-3-1 16,12 0-3-16,0 0-23 15,0 0-103-15,0 0-208 16</inkml:trace>
  <inkml:trace contextRef="#ctx0" brushRef="#br0" timeOffset="37607.18">10381 5994 391 0,'0'0'263'15,"0"0"-209"-15,0 0 3 16,0 0 64-16,0 0-67 16,0 0-28-16,0 0-26 15,0 13 0-15,-24 27 22 16,-8 8 23-16,8 1-13 0,1-5-7 16,7-3-1-1,-4-11-11-15,8-12-5 0,0-5-4 16,12-12-4-16,0-1 1 15,0 0 0-15,0 0 1 16,0 0 5-16,0-12 4 16,0-16-11-16,0-9-10 15,0-6 6-15,0-3-10 16,0 1 11-16,0 12 3 16,0 11 0-16,0 18 1 15,0-1 1-15,0 5-2 16,0 0-6-16,12 0-6 15,0 0 12-15,8 0 1 16,4 0 3-16,-1 5-4 0,5 9 4 16,4 6-1-16,4 0-3 15,7 0 2-15,-15 5-1 16,-4-1-1-16,0-2-3 16,-4-8-2-16,-20 6 0 15,12-6 1-15,-12-2 4 16,0-2 1-16,0-4 1 15,0 0-2-15,0-1 2 16,0 10-2-16,0-6 1 16,-12 5-1-16,-20 3 1 15,-4-5-1-15,-11-2 2 16,-1 2 1-16,0-3 7 16,1-1 0-16,11 3 1 15,4-11-2-15,20 0-5 16,0 0-2-16,0 0-2 0,12 0 0 15,0 0-22-15,0 0-64 16,0-6-185-16,0-3-255 16</inkml:trace>
  <inkml:trace contextRef="#ctx0" brushRef="#br0" timeOffset="38611.31">9252 6052 54 0,'0'0'148'0,"0"0"-109"0,0 0 37 16,0 0 53-16,0 0 5 15,0 0-14-15,0 0-35 16,24-9 12-16,-24 9-26 16,0 0-33-16,0 15-36 15,0 20 9-15,0 7-3 16,0-1 20-16,0-8-12 15,-4-3-11-15,-4-10-2 16,8-11-1-16,0-8 0 16,0-1 0-16,0 0-2 15,0 0 3-15,0 0 3 16,0-4-2-16,0-25-4 16,0-12 0-16,0-5-7 0,0 3-6 15,0 2-8-15,0 11 9 16,0 11 8-16,0 10 4 15,8 9 3-15,-8 0-1 16,4 0-2-16,8 0-2 16,8 0-2-16,4 0 4 15,0 7 3-15,7 8 1 16,-7 3-1-16,4 2 2 16,4 2 1-16,4 4-5 15,-5-4 0-15,-7-2 3 16,-8-1-4-16,-4-7-6 15,0-3 6-15,-12-4 0 0,0 2-1 16,0-7-10-16,0 5 3 16,0 3 3-16,0-1 5 15,-28 6 6-15,-27-2 2 16,-17 4 2-16,1-6-6 16,3 0 2-16,8-4 5 15,5 6 1-15,7-9-3 16,24 2-1-16,0 1-5 15,12-5-3-15,12 0-4 16,0 0-25-16,0 0-44 16,0 0-141-16,0 0-130 15</inkml:trace>
  <inkml:trace contextRef="#ctx0" brushRef="#br0" timeOffset="39667.01">8271 5922 467 0,'0'0'90'16,"0"0"-33"-16,0 0 13 16,0 0-40-16,0 0-26 15,0 0 4-15,0 0 64 16,-48 136 28-16,40-96-42 15,-4-3-30-15,0-6-23 16,8-17 1-16,-8 3 1 0,0-12 5 16,5 1-6-16,3-6 1 15,-8 0-3-15,4 0 1 16,-4 0-1-16,8 0 2 16,-4 0-5-16,8-23-1 15,0-13-1-15,0-1-19 16,0-10 2-16,0 3 13 15,0 5 5-15,0 13 4 16,0 11 1-16,8 13-1 16,-4 2 4-16,4 0 2 15,4 0-10-15,0 0-2 16,11 2-1-16,5 21 3 16,4-5 6-16,4 7-4 15,7-7 2-15,5 4 3 0,-12-2-4 16,12-11-1-16,-13 4-2 15,-3 1 0-15,-8-5 1 16,-20-3-1-16,4 1 0 16,-8-5-1-16,0 6-8 15,0-3-13-15,0-1 22 16,0-2 2-16,0 6 7 16,-12-4-1-16,-20 4 1 15,4 2-3-15,-15 2 4 16,7 0 6-16,-12 5-3 0,-19-5-1 15,7 1 0 1,0-2-3-16,13-4-3 0,3-2 0 16,20-2-4-16,24-3-1 15,0 0-1-15,0 0 0 16,0 0-19-16,0 0-74 16,0-3-120-16,12-9-140 15</inkml:trace>
  <inkml:trace contextRef="#ctx0" brushRef="#br0" timeOffset="40685.05">7293 5947 330 0,'0'0'159'0,"0"0"-85"0,0 0-9 16,0 0 2-16,0 0-24 15,0 0-5-15,0-13-2 16,0 13 31-16,0 30-25 16,0 13 9-16,-4 2 11 15,-8-2-25-15,0 2-21 16,-7-7-6-16,3-7-3 16,-4-9-7-16,20-7 1 15,0-10 0-15,0-3 0 16,0-2 0-16,0 0 0 15,0 0 1-15,0 0 3 16,0-17-5-16,0-19-26 16,0-1-14-16,0-8 26 0,0 3 0 15,0 4-6-15,0 11 19 16,0 8 1-16,0 9 4 16,0 10 1-16,12 0 3 15,-4 0-1-15,4 0-5 16,3 0-1-16,17 0 4 15,-4 0-2-15,16 19-3 16,11-4 8-16,-3 2-2 16,4-3-4-16,-9 4-1 15,-15 1-1-15,-8-8 0 16,-20 2-9-16,-4-1 1 16,0-5 0-16,0 1 5 0,0 1 3 15,0-4 3-15,0 0 1 16,0 4-1-16,0-1 3 15,-36 1-3-15,-35 8 2 16,-1 0 2-16,-19-5-3 16,7 1-2-16,5-1 3 15,31-10 3-15,16 5-3 16,16-2-3-16,9-5 0 16,7 0-2-16,0 0-3 15,0 0-39-15,0 0-117 16,0 0-201-16</inkml:trace>
  <inkml:trace contextRef="#ctx0" brushRef="#br0" timeOffset="41787.08">6192 5915 343 0,'0'0'77'16,"0"0"-17"-16,0 0 45 16,0 0-16-16,0 0-38 15,0 0-26-15,0 0 31 0,-91 63 16 16,71-12-10-16,4-5-23 15,-4-3 0-15,20-4-11 16,-4-11-17-16,4 1-8 16,0-17 0-16,0-2-3 15,0-7 0-15,0-3 0 16,0 0 0-16,0 0-1 16,0 0-1-16,0 0-2 15,0-25-1-15,0-13-11 16,0-7 7-16,0-10-3 15,0 4-7-15,4 4 0 16,4 10 0-16,-4 9 19 16,-4 5 1-16,12 10-1 15,-12 9 0-15,8 4 0 0,-8 0 1 16,12 0 8-16,0 0-2 16,36 0-6-16,-1 20 12 15,9 6 5-15,4 2-11 16,-5 3-6-16,-7 2 0 15,-12-9 3-15,0-1-4 16,-25-5-5-16,1-1 3 16,-12-7-7-16,0 5 9 15,0-6 3-15,0 1 10 16,-12-1-3-16,-11 2-6 16,-1 1-2-16,0-3 0 0,0 1-2 15,-8 2 1-15,-3-3 0 16,-1 4 0-16,-12 1 4 15,-8-4 10-15,-15-5 1 16,15 3 2-16,5-2-3 16,19-2-10-16,20 0-2 15,12-4-2-15,0 0-1 16,0 0-3-16,0 0-27 16,71-8-98-16,-35-6-202 15</inkml:trace>
  <inkml:trace contextRef="#ctx0" brushRef="#br0" timeOffset="43469.93">5414 5845 348 0,'0'0'128'0,"0"0"-97"0,0 0 3 16,0 0 45-16,0 0 7 16,0 0-35-16,0 0 13 15,0-13 28-15,0 13-31 16,-12 5-39-16,-12 29-19 16,0 8-1-16,4 1 13 15,4 5-6-15,8-8-7 16,4-8-1-16,-4-10 0 15,4-5-1-15,-4-12 0 16,4 0 1-16,4-3-1 16,-7-2 2-16,7 0-1 15,0 0 2-15,0 0-3 16,0 0 0-16,0-24-33 0,0-12-52 16,0-17 15-1,0 4 49-15,7 6 12 0,9 11 9 16,-16 15 3-16,8 17 2 15,-8 0 3-15,12 0 1 16,0 10 3-16,12 20 38 16,12-2-13-16,0 6-10 15,19-8-16-15,-3-3-6 16,15-4-2-16,1-7 0 16,-8-6 7-16,-13 0-10 15,-23-6 4-15,-12 2 4 16,-12 5-8-16,0 3-4 15,0 2-19-15,-12 5 12 0,-48-1 11 16,5 2 8 0,-17 2-4-16,17-4 1 0,-5 7 24 15,0-9-5-15,1 6 8 16,-9-3-11-16,9-7-8 16,11 0-7-16,12-3-2 15,24-2-4-15,12-5 0 16,0 0 0-16,0 0-14 15,0 0-60-15,24-1-115 16,0-12-89-16</inkml:trace>
  <inkml:trace contextRef="#ctx0" brushRef="#br0" timeOffset="44640.14">2986 6058 271 0,'0'0'68'0,"0"0"-35"15,0 0 78-15,0 0 7 16,0 0-27-16,0 0-51 16,0 0-1-16,0-44 19 15,0 37 2-15,0-3-25 0,0 0 1 16,0 1 3-16,0 4-6 15,0-3-8-15,-44 7-10 16,8 1 8-16,-8 0-5 16,-19 0-2-16,-5 40-11 15,1 14-1-15,19 3 0 16,24-3 0-16,24-6 0 16,0-5-2-16,0-12 1 15,44-9 1-15,8-11-4 16,3-7-8-16,13-4 4 15,-9 0 4-15,-11 0 3 16,-12-15 0-16,0-12-3 0,-17 0-14 16,-3-1-33-16,-4 6 9 15,-4 13 28-15,-8 9 10 16,0 0 4-16,0 0 8 16,0 0-4-16,0 8-8 15,0 20 0-15,16 1 14 16,4-3 13-16,4 2-17 15,0-10-5-15,7-4-5 16,-3-3-1-16,-4-3-3 16,0-5-54-16,8 3-58 15,-8-6-65-15,-12 0-68 0,-1 0-237 16</inkml:trace>
  <inkml:trace contextRef="#ctx0" brushRef="#br0" timeOffset="45364.02">4317 5828 242 0,'0'0'106'0,"0"0"-25"15,0 0 45-15,0 0 7 16,0 0 0-16,0 0-4 15,-32-107-47-15,16 103-10 16,4-1-24-16,4 2-15 16,8 3-5-16,0 0-2 15,0 0-10-15,0 0-14 16,0 8-2-16,0 35-9 0,0 17 5 16,0 13 4-16,32 4 5 15,-8 0-4-15,-12-9 3 16,12-12-3-16,-12-13-1 15,0-11-1-15,-1-13 1 16,1-7-2-16,-12-10 1 16,0-2-6-16,0 0-18 15,0 0 7-15,0 0 14 16,0 0 2-16,0-6 1 16,0-25-20-16,8-11-15 15,20-1-11-15,8-2 3 16,8 8 22-16,3 17 12 15,1 8 8-15,-16 12-2 16,-4 0 4-16,-9 0 2 16,-19 0 0-16,12 24 1 15,-12 7 18-15,0 8 17 16,0 0 12-16,0-7-18 0,-23-4-5 16,-21-5 0-16,-8-3-7 15,-15 0-1-15,11-6-5 16,-4-3-6-16,13-2-4 15,15-9-4-15,8 0-1 16,12 0-28-16,0 0-74 16,12 0-184-16,0-14-442 15</inkml:trace>
  <inkml:trace contextRef="#ctx0" brushRef="#br0" timeOffset="51487.99">2978 4619 250 0,'0'0'50'0,"0"0"-30"16,0 0 4-16,0 0 21 15,0 0 9-15,0 0-13 16,0 0-2-16,12 0 2 0,-12 0-3 15,0 0-16-15,0-3 6 16,0-7 10-16,0 1 0 16,0-3 0-16,0-1 2 15,0-4-5-15,0 7-11 16,0-9-10-16,0 10-6 16,0 4-1-16,0 1 10 15,0 0 11-15,0 4-1 16,0-1 9-16,0 1-2 15,0-3-11-15,0-2-9 16,0 5-10-16,0 0-3 0,0 0 1 16,0 0-2-1,0 0-1-15,0 0 0 0,0 0-2 16,0 13-17-16,0 18 16 16,0 15 4-16,0 5 30 15,0 1-10-15,0 8-5 16,0-1-6-16,0 0-4 15,-4-4 1-15,-4-8 6 16,4-2-4-16,-4-7-2 16,-4-10-3-16,12 0-1 15,0-2 0-15,0-6-2 16,0-6 1-16,0-3-1 16,0-2 0-16,0-9 0 15,0 0-3-15,0 0 3 0,0 0-4 16,0 0-4-1,0 0-7-15,0 0-3 0,0 0-12 16,0 0-17-16,0 0-59 16,-12 0-141-16,12 0-209 15</inkml:trace>
  <inkml:trace contextRef="#ctx0" brushRef="#br0" timeOffset="52135.14">2894 5085 307 0,'0'0'126'0,"0"0"-60"16,0 0 10-16,0 0-6 16,0 0-9-16,0 0-8 15,0 0 11-15,24-57 2 16,-24 51-32-16,0 6-18 15,0 0-1-15,0 0 4 16,0 0 1-16,0 0 2 16,0 29-12-16,0 5 28 0,-12 8 11 15,0-4-20-15,4-6-11 16,8-4-5-16,0-13-10 16,0-5-1-16,0-10-2 15,0 0 0-15,44 0-4 16,28 0-8-16,19-12 12 15,0-14-1-15,-7 6-3 16,-17 7-89-16,-31 9-79 16,-36 4-88-16,0 0-46 15</inkml:trace>
  <inkml:trace contextRef="#ctx0" brushRef="#br0" timeOffset="54000.9">2998 5800 297 0,'0'0'69'15,"0"0"-46"-15,0 0 34 16,0 0 4-16,0 0 2 15,0 0-17-15,0-11 20 16,-12 8 1-16,-8-1-22 16,8 2 5-16,-12-1-24 0,0 3 2 15,4-5 3-15,-15 2-19 16,-5 3-10-16,-16-3-2 16,1 3 0-16,3 0 1 15,-16 0-1-15,21 0 0 16,-9 0 2-16,8 20 5 15,1-6-4-15,11 9 5 16,0-1 5-16,4 1-5 16,8 2 2-16,-11-3-6 15,23 6 4-15,-12 2 11 16,0 8 5-16,4-2 3 16,4 10 0-16,4 1-9 15,12 1-2-15,0 0-6 16,0-5 6-16,0-2-9 0,0-2-4 15,0-2 3-15,4-1-6 16,20-4 2-16,12-1-1 16,8-5 0-16,3 5-1 15,9 2 5-15,-8-6-3 16,11 1 4-16,-11-5-4 16,-12-1-2-16,7-7 1 15,-7-1-2-15,8-6-9 16,-4 2 9-16,-5-6-4 15,9-4 2-15,4 0 3 0,7 0 1 16,5 0 0 0,0 0 0-16,-13 0 2 0,-3-4 0 15,-20-1-2-15,0-4 2 16,0 5-2-16,-1-5 2 16,-3 0-3-16,4-2-3 15,-8 0 0 1,8-13 3-16,-4 5 8 0,-8-9-6 15,0-1-1-15,0 3 2 16,-1-8-2-16,-11 4 3 16,12-1-2-16,-4 2-1 15,-8 7 0-15,4-1-1 16,-4 6 1-16,8-4 0 16,-8 0 1-16,4 5 4 15,4-2-4-15,-8 5-2 0,0-1 5 16,0-3 6-16,0-3-6 15,0-2 0-15,0 0-4 16,0 7 2-16,0-8-1 16,0 1-1-16,0 2 6 15,0 2-7-15,0-1 1 16,0 2-1-16,-12-2-1 16,0 5 1-16,-8 0-7 15,9-1 7-15,-1 6 4 16,12-4 11-16,-24 0 0 15,12-7 12-15,-12 6-25 16,-8-6-2-16,-4 4 1 16,-11-1 5-16,11 7 3 0,0-3-9 15,0-1 7 1,1 8-5-16,3-1 8 0,-4 1 0 16,12 1-5-16,-7 0-1 15,3 2-4-15,-4 3 0 16,-4 0-1-16,24 0 0 15,0 0-2-15,0 0 2 16,4 0-6-16,-3 3-5 16,-1 13-28-16,0-3-57 15,12-8-143-15,-4-5-308 16</inkml:trace>
  <inkml:trace contextRef="#ctx0" brushRef="#br0" timeOffset="59795.75">2942 6739 376 0,'0'0'76'0,"0"0"-59"16,0 0 21-16,0 0 4 16,0 0-14-16,0 0-6 15,0 0-5-15,0 0-2 16,0-31-8-16,0 31-3 0,0 0-2 15,0 0 6-15,0 0 4 16,0 2 13-16,0 10 5 16,0 2-7-16,0 6-11 15,-12-3 2-15,0 12-1 16,-12 2 17-16,0 8 10 16,-7 5-10-16,3 3-8 15,-4 7 4-15,-4 5-4 16,12-7-19-16,1 8 5 15,-1-5-4-15,4 2-4 0,16 3 3 16,4 0 1-16,0 2 1 16,0 0 5-16,0-4-2 15,4 4-3-15,20 4-4 16,0 2 1-16,-5-3 1 16,5 3-2-16,-12-6 3 15,0 1-3-15,0-3-1 16,-12 8 1-16,0 5-1 15,0 2 1-15,20 12 0 16,8 0 40-16,15 2-5 16,17 1-32-16,8 2-2 15,15-7-2-15,12 5-1 16,9 1 1-16,15 3-1 0,8 10 1 16,0 7 6-1,12 8 1-15,0-3 3 0,12 2 8 16,4-2-11-16,8-5-4 15,8 4-1-15,4-2-2 16,4-2-2-16,4-2 2 16,-9-8 0-16,5 1 2 15,8-1-2-15,8-3 1 16,19 7-1-16,17 1 0 16,3-1-16-16,9 4 16 15,-21-3 0-15,25-7 7 16,-5 3-4-16,4 1-3 15,9-1 0-15,-17 2-5 16,16-2 5-16,-11 0 0 0,-9-11-3 16,13-2 3-16,-13-4 5 15,-15-5-1-15,3-3-4 16,9-8-4-16,-9-1-2 16,13-7 6-16,19-2 4 15,-4-8 0-15,5-8 0 16,-9-3-4-16,-3 2 0 15,11-1 2-15,-8 3-4 16,1 4 4-16,-5-2-2 16,-19-2 3-16,-1 2 0 15,-3 2 0-15,-17 2-2 16,5 1 2-16,-8 0-1 16,-21 0-1-16,-7-7-1 15,-20 2-1-15,-12-3 1 16,-19 5 2-16,19-1 0 0,-12 4-1 15,4-4-1-15,8-3 4 16,4 2-2-16,4-6-2 16,-4 4 0-16,-4 6 0 15,-12-5 0-15,-11 11-3 16,-9-6 3-16,-16-3-1 16,5 10 0-16,-5-9 1 15,5 6 3-15,-5-3-2 16,24 1 2-16,-8 9-1 15,9-1-2-15,-1 2 0 0,-20-7 1 16,1 5-1-16,-17-2-2 16,5 2-5-16,-13 0 2 15,5-3 5-15,-13 8 0 16,5-6 0-16,11 5 9 16,-7 0-6-16,7-2-1 15,-3 3 0-15,3 1-2 16,-11-6 2-16,-5-4-2 15,1 1 0-15,-4-3 0 16,-9-6-1-16,13 3 1 16,-1-8 5-16,5 2-5 15,-1 5 0-15,-3-4 7 16,-8 9-3-16,3 1 2 0,-3-2-4 16,-8 6 9-1,7-8 1-15,-15 1-4 0,4 6-6 16,-9-11-2-16,-11-11 2 15,8-6 2-15,-20-7-3 16,-8-11-1-16,4-9 0 16,-8 1 0-16,0-5-6 15,0 0 5-15,0 0 0 16,0 0 1-16,0 0 3 16,0 0-3-16,0 0-40 15,-12 0-105-15,-32 0-243 16</inkml:trace>
  <inkml:trace contextRef="#ctx0" brushRef="#br0" timeOffset="60530.16">19616 16194 285 0,'0'0'14'16,"0"0"10"-16,0 0 44 16,0 0-17-16,0 0 9 15,0 0-34-15,0 0 8 16,72 175-8-16,-72-147-11 0,0 4-1 16,-12 4 13-16,-48 15 5 15,-8 8-5-15,-7 2 7 16,-16 1-14-16,-13-11 2 15,9-8 16-15,-8-7 5 16,31-7-14-16,12-7 2 16,5-7 28-16,35-4-30 15,4-4-12-15,8-3-14 16,8-4-3-16,0 0-12 16,0 0-137-16,0 0-235 15</inkml:trace>
  <inkml:trace contextRef="#ctx0" brushRef="#br0" timeOffset="62129.88">19497 16901 446 0,'0'0'157'0,"0"0"-119"0,0 0 47 15,0 0 9-15,0 0 2 16,0 0-42-16,0-41-9 16,0 41 8-16,0 0-8 15,0 0-15-15,0 0-7 16,0 0-5-16,0 41-5 15,0 14 0-15,-12 13 11 16,-20 3-4-16,20-10-18 0,12-10-2 16,-12-12 0-16,12-19 0 15,0-13-1-15,0-7 0 16,0 0 2-16,0 0 0 16,0 0 7-16,0-24-8 15,0-5-1-15,0-5-7 16,0 3 8-16,0 2 1 15,-12 1-1-15,12 11 1 16,0 3 2-16,0 1 3 16,0 12-6-16,0 1-1 15,0 0 0-15,0 0-5 16,0 0-4-16,12 0 6 16,12 0 4-16,8 1-3 15,-20 17-3-15,-8-3 0 0,8-4-2 16,0 9 8-16,-4-6 1 15,-4 1 1-15,3 2-2 16,-7-3 0-16,4-1-2 16,-4 1-8-16,0 1 1 15,0-3 3-15,0 2-1 16,0-1-2-16,-4-1-6 16,-39 0 15-16,-5 2 4 15,-8-5-1-15,9 4-1 16,-1-8 3-16,12 4 5 15,1-3 0-15,3-6-7 16,16 0-3-16,4 0 0 0,12 0 0 16,0 0 0-16,0 0-28 15,0-11-92-15,0-7-305 16</inkml:trace>
  <inkml:trace contextRef="#ctx0" brushRef="#br0" timeOffset="63298.42">19990 16161 340 0,'0'0'91'0,"0"0"-11"15,0 0 11-15,0 0-34 16,0 0-24-16,0 0 3 0,0 0 38 15,19-96-2-15,-19 79-15 16,0 2-8 0,0-4 9-16,0-2-34 0,-31 0 32 15,-1 4-26-15,-4 5 1 16,-4 6 22-16,-3 6-28 16,-5 0 1-16,4 0-18 15,4 32-4-15,5 5-2 16,3 14-1-16,20 4-1 15,0-2 0-15,12-2 0 16,0-8-2-16,0-1 2 16,0-6-3-16,0-4 2 15,24-9-5-15,0-6 5 16,-12-12 1-16,0-5-1 16,-4 0-4-16,-4 0 1 15,7-2 2-15,13-32-4 16,8-17 6-16,-8-4 9 0,12 9-7 15,-16 1-1-15,-5 17 0 16,-7 5 1-16,4 9-2 16,0 0 3-16,0-3-2 15,0 11-1-15,-8-2 0 16,-4-2 0-16,0 3 0 16,8 1 1-16,-8 6-1 15,0 0 0-15,0 0 6 16,0 0-2-16,0 17-4 15,0 30-9-15,4 11 9 0,16 8 15 16,-8-4-3-16,12-8-9 16,-1-9-2-16,-3-13-1 15,-8-15 0-15,4-7-1 16,4-10-4-16,4 0-4 16,12 0-35-16,11-5-59 15,-35-9-167-15,-12-1-355 16</inkml:trace>
  <inkml:trace contextRef="#ctx0" brushRef="#br0" timeOffset="127558.93">19862 15912 359 0,'0'0'65'0,"0"0"-21"15,0 0 43-15,0 0 10 16,0 0-24-16,0 0-20 0,0 0 18 16,0 0-2-1,24-31-19-15,-24 28-13 0,0 3 6 16,0 0-1-16,0 0-6 15,0-5-10-15,0 3-5 16,0-8-2-16,0 3-3 16,12-3-8-16,-4 2-3 15,-4-1-4-15,-4-5 0 16,0 5 4-16,0-2 1 16,0 7 5-16,0-4 3 15,0 6-1-15,0-6-2 16,0 5 6-16,-4 3-4 15,-28 0-5-15,-3 0 2 16,-1 0-3-16,-8 17-2 16,-16 28-2-16,1 17-2 0,-9 15 4 15,5 8-3-15,19 4 3 16,20-6-3-16,12-8 0 16,12-16 1-16,0-14-3 15,0-7-1-15,44-16 1 16,4-7-3-16,11-15 3 15,9 0-5-15,-5 0 5 16,5-15 9-16,-20-13-2 16,-13-4-7-16,-11 1 6 15,0-3 0-15,-12-3-3 16,0 4 0-16,0-1-3 16,-4-4 0-16,4 5 1 15,12-6-1-15,-13 6-1 0,9-3 0 16,-8 2 1-1,-12 4 0-15,4 0 0 0,-4 4 0 16,0 3-4-16,0-1 2 16,0 5 2-16,-24 2 4 15,1 7 0-15,11 10 3 16,0 0 2-16,12 0-4 16,-12 0-2-16,4 14-3 15,4 29-2-15,-4 19 2 16,8 3 2-16,0 4 1 15,0 10 0-15,0-10 0 16,0-5 0-16,32-9-3 16,-8-14 0-16,-1-9 0 15,1-13 0-15,8-6 0 0,-4-2-3 16,16-11-2-16,-1 0-3 16,-3 0 1-16,4 0-21 15,-28 0-49-15,-16-7-103 16,0-6-521-16</inkml:trace>
  <inkml:trace contextRef="#ctx0" brushRef="#br0" timeOffset="130633.46">20745 15358 114 0,'0'0'53'0,"0"0"-23"16,0 0 35-16,0 0-10 15,0 0 2-15,0 0-23 0,0 0-12 16,-32-18 3-16,32 17-4 15,0-2 2-15,0 3 9 16,0 0 9-16,0 0 10 16,-12 0 0-16,12 0-11 15,0 0-12-15,-12 0 2 16,12 0-7-16,-12 0-16 16,12-5 9-16,0 5 8 15,0-1 7-15,-12-5 8 16,12 4-10-16,0 2-9 15,0 0-3-15,0-3-8 16,0 3-7-16,0 0-2 16,24 0 0-16,32 0 11 15,15 0-4-15,9 0 0 0,3 0 0 16,12 0-5-16,-15-6 17 16,3-5 6-16,-15 2-9 15,-16 1-9-15,-21-3 2 16,1 5-2-16,-28 6-5 15,-4-2 1-15,0-2 2 16,0 4 1-16,0 0-6 16,0 0-1-16,20-3-4 15,28-5-60-15,-25 4-159 16,5-6-266-16</inkml:trace>
  <inkml:trace contextRef="#ctx0" brushRef="#br0" timeOffset="131042.75">22112 15087 240 0,'0'0'165'16,"0"0"-111"-16,0 0 7 16,0 0 11-16,0 0-1 0,0 0-6 15,0-9 14-15,0 9 5 16,0 0-32-16,0 17-43 16,0 14 23-16,0 9 18 15,0 9-21-15,0 2 3 16,0 0-4-16,19-7-10 15,-7-1-7-15,4-6-3 16,8-14-5-16,-12-3-2 16,8-14-1-16,-8-1 0 15,0-5-3-15,0 0-4 16,11 0-17-16,1 0-41 16,8-23-61-16,-28 6-168 0,-4 3-126 15</inkml:trace>
  <inkml:trace contextRef="#ctx0" brushRef="#br0" timeOffset="131315.25">22052 15186 501 0,'0'0'58'0,"0"0"28"15,0 0 37-15,0 0-56 16,0 0-45-16,0 0-18 0,24-26 14 16,31 21 25-1,5-4-3-15,4 1-25 0,-9 3-6 16,1 1 3-16,-8 1-8 16,-13 0-3-16,21-2-1 15,-4 3-7-15,-5-5-43 16,9 4-147-16,-48 1-102 15</inkml:trace>
  <inkml:trace contextRef="#ctx0" brushRef="#br0" timeOffset="131658.79">22811 15198 88 0,'0'0'531'0,"0"0"-483"16,0 0 18-16,0 0 82 0,0 0-66 15,0 0-44-15,0 112-21 16,0-105 3-16,24-5 6 16,0-2-5-16,7 0-16 15,5 0-4-15,4 0 0 16,-20-9 17-16,12-11-7 16,-32 1-4-16,0 5-5 15,0-6-1-15,0 8 1 16,-8 4-2-16,-16 2 23 15,-8 2 1-15,8 4-1 16,0 0-7-16,8 0-7 16,8 0-5-16,8 0-4 0,0 0-5 15,0 0-15 1,0 0-68-16,20 0-147 0,-4 0-257 16</inkml:trace>
  <inkml:trace contextRef="#ctx0" brushRef="#br0" timeOffset="131752.97">22811 15198 727 0</inkml:trace>
  <inkml:trace contextRef="#ctx0" brushRef="#br0" timeOffset="131921.6">22811 15198 727 0,'350'-84'81'0,"-350"84"53"0,12 0-10 0,-1 0-63 0,9 0-45 15,4 24-11-15,-8 12 25 16,4 5 9-16,-8 6-14 15,-8 1-15 1,4 0-3-16,-4-5 1 0,4-3-5 16,4-14-3-16,-8 0 0 15,4-13-1-15,3-7-3 16,-11-6-13-16,24 0-54 16,-4 0-66-16,-16-9-128 15,8-10-161-15</inkml:trace>
  <inkml:trace contextRef="#ctx0" brushRef="#br0" timeOffset="132212.62">23041 15072 691 0,'0'0'58'16,"0"0"-6"-16,0 0 107 15,0 0-77-15,0 0-78 16,0 0 3-16,203-101 2 16,-123 101 1-16,-13 0-7 15,-27 32-1-15,-20 9-1 16,-20 7 2-16,0 0 13 0,-8 3 2 16,-56-2-8-1,-3-10-2-15,7-11-5 0,12-11-1 16,17-5-2-16,19-12-7 15,12 0-106-15,0 0-176 16,0-5-173-16</inkml:trace>
  <inkml:trace contextRef="#ctx0" brushRef="#br0" timeOffset="133875.76">19791 15257 185 0,'0'0'34'0,"0"0"-23"0,0 0 0 15,0 0-3 1,0 0 13-16,0 0 1 0,0 0 37 16,0-20 16-16,12 20-11 15,-12 0-5-15,0 0 16 16,0 0-1-16,0 0-26 16,0-3-1-16,0-2 1 15,0 1-4-15,0-4-6 16,12 2-9-16,-12-3-11 15,0 4 10-15,12-6 5 16,-12 2-7-16,0-2-10 0,0 5 4 16,0 1 4-16,0-4-4 15,0 1-8-15,0-1 1 16,-12 3 2-16,-24 6-5 16,-8 0 3-16,-3 0-10 15,-1 0-1-15,0 13-2 16,4 20 0-16,17 5 0 15,7 6 0-15,16 5 2 16,4-5-1-16,0 2 0 16,0-10 2-16,40-7-2 15,3-12-1-15,-7-5 0 16,0-10-1-16,0-2-1 16,-13 0 1-16,9 0 1 0,-8-9 0 15,-12-18 6 1,12-2-2-16,-12-8-4 0,0 1-2 15,0-2-5-15,-1-1 6 16,1 10-6-16,-4 7 0 16,4 8 4-16,-12 6 1 15,0 7 2-15,0 1 0 16,0 0-5-16,0 0 2 16,0 0 3-16,0 5 0 15,0 30-5-15,0 7 5 16,0 1 7-16,12 8 2 15,4-11-5-15,8-1-2 16,-4-7-2-16,4-13 0 16,23-7-7-16,1-12-45 0,-24 0-121 15,0 0-279-15</inkml:trace>
  <inkml:trace contextRef="#ctx0" brushRef="#br0" timeOffset="142842.85">21062 14442 159 0,'0'0'62'0,"0"0"-11"0,0 0 11 16,0 0-8-16,0 0-9 15,0 0 1-15,0 0-18 16,12-61 8-16,-12 54-5 16,0 5 1-16,0-5-12 15,0 7-5-15,8 0 4 16,-8-4 2-16,0 4-1 16,4 0-4-16,-4-1 0 15,0-2-3-15,0 3-6 16,0 0 0-16,0 0-2 0,0 0 4 15,0 0 6-15,0 0 14 16,0 0-7-16,0 0-6 16,0 8 0-16,-35 21-1 15,-9 6-5-15,-8 1-6 16,-3 10 5-16,-13 1 1 16,4 4-1-16,-15 0 1 15,7 6-2-15,-7-4 0 16,-12 1-3-16,-5-3-4 15,5-4 4-15,15-2-3 16,9-7 4-16,7-2 0 16,4-2 3-16,1 5-2 15,3-2-3-15,4 1-2 16,-7-2 0-16,7-10-1 16,4 3 0-16,9-2 0 0,-1-4 0 15,0-2 0-15,4-4 2 16,5-1-1-16,-9 1-1 15,4 0 4-15,-4-2-3 16,0 2 0-16,-7-3 0 16,-5 3-1-16,-12 5 0 15,5-1 2-15,3-1-2 16,-3-1 1-16,11-4-1 16,-4 4 1-16,-4 7 1 15,-3-3-2-15,-1 1 5 16,5 0-4-16,7-2 3 15,8 0-5-15,0-3 3 0,12-5-2 16,5 0-1 0,7-1 1-16,0-7-1 0,0 3 1 15,-12 5 1-15,0-2 3 16,12 3 4-16,-8-5-1 16,4-1-4-16,5-4-4 15,-1-1 1-15,12-4-1 16,0 0-1-16,0 0-3 15,4 0-55-15,27-18-209 16,5-7-417-16</inkml:trace>
  <inkml:trace contextRef="#ctx0" brushRef="#br0" timeOffset="158011.31">10568 5289 340 0,'0'0'62'0,"0"0"-25"16,0 0 6-16,0 0 16 16,0 0 3-16,0 0-5 15,0-3-1-15,0 3 9 16,0-5 9-16,-12 4-23 16,0-3-20-16,0 0-6 15,12 1 5-15,-12 0 2 16,12 3-14-16,0 0-7 15,0 0-5-15,0 0 3 16,-8 0 0-16,8 0-1 16,0 0 0-16,0 0 7 15,0 0 0-15,0 0-1 16,0-3-1-16,0-1 2 16,0 2 0-16,0-8-2 0,0 1-4 15,32-11 1-15,23-6-3 16,17-1 5-16,11-5-10 15,13-4 3-15,-5 3-4 16,5 1-1-16,-17 0 0 16,1 3-1-16,-21 7 0 15,1 4 1-15,-25 4 2 16,-3 6 0-16,-16 3-1 16,-4-1 2-16,-4 2-1 15,4 2-2-15,0-1 3 16,0-1-2-16,0 0-1 0,-12 4 0 15,0 0-1-15,12 0-1 16,-12 0 0-16,0 0-4 16,12 0-24-16,-4 0-39 15,-8 0-80-15,0 0-137 16,0 0-155-16</inkml:trace>
  <inkml:trace contextRef="#ctx0" brushRef="#br0" timeOffset="158314.81">11128 4756 488 0,'0'0'124'16,"0"0"-110"-16,0 0-14 16,0 0 14-16,0 0 6 0,397-38 8 15,-325 38 11-15,-5 7 32 16,-23 27-7-16,-20 7-37 15,-12 8 0-15,-12 4 18 16,0-2 6-16,0-4-6 16,-8-2-19-16,-16-14-10 15,12-2-2-15,0-10-7 16,12-4-5-16,-4-6-2 16,4 0-2-16,0-5-48 15,0-4-106-15,0 0-141 0,0 0-282 16</inkml:trace>
  <inkml:trace contextRef="#ctx0" brushRef="#br0" timeOffset="159489.39">12189 4524 478 0,'0'0'156'16,"0"0"-74"-16,0 0 42 16,0 0-22-16,0 0-36 15,0 0-8-15,0 0-26 16,-24-63 7-16,24 63-13 15,0 0-13-15,0 3-12 16,0 33 1-16,32 9 2 16,-4 9 22-16,4 4-5 15,3 1-11-15,-11-6 3 16,12-10-6-16,-4-4-2 16,-8-9-5-16,-9-7 0 0,5-10 0 15,-16-4 0-15,-4-9-1 16,0 0-8-16,0 0 5 15,0 0-3-15,0 0-5 16,0 0 5-16,0 0 5 16,-24 0 2-16,1-5-5 15,-1-14 5-15,0-12 1 16,12-6-1-16,0 1-1 16,-8-10-1-16,16-1 2 15,-4-1 2-15,8 1 1 16,0-4-2-16,0 7-1 15,0-5 0-15,0 9 1 16,0 3 3-16,0 3-2 0,0 10-2 16,12 3-7-16,8 8 5 15,-8 6-3-15,12 4 2 16,-12 3-2-16,12 0 3 16,7 0 2-16,5 0 1 15,12 0 0-15,-1 0-2 16,9 15 1-16,-8 11 0 15,-12 7 0-15,7-1 0 16,-27 10-5-16,-8 0-4 16,-8 3 5-16,0-4 4 15,0 1 9-15,-12-10-3 16,-31-4-2-16,-5-6-3 16,0-8 3-16,0 1-1 0,-7-6-1 15,31-7 1-15,0-2 0 16,12 0 0-16,12 0-3 15,0 0 1-15,0 0-1 16,0 0 0-16,0 0-3 16,0 6-6-16,36 3-4 15,32 5 13-15,-9-1 5 16,1-1-5-16,-5-3 2 16,-15 1 2-16,-8-3-1 15,-8-4 0-15,-12-3-2 16,-12 0-1-16,0 0-1 15,0 0-2-15,12 0-6 0,11 0-20 16,1 0-58-16,-4-10-99 16,-16 3-156-16,-4 1-90 15</inkml:trace>
  <inkml:trace contextRef="#ctx0" brushRef="#br0" timeOffset="159843.19">13119 4730 362 0,'0'0'227'0,"0"0"-161"16,0 0-14-16,0 0 36 15,0 0-1-15,0 0-33 0,95-60-42 16,-59 40 23 0,-12 3 0-16,-12-2-16 0,8-1-9 15,-16 8 0-15,-4-2 27 16,0 9 10-16,0 1-17 15,0 4-11-15,0 0 5 16,-16 0-9-16,-40 0 4 16,-4 18-10-16,1 21-2 15,3 4-5-15,32 6 0 16,12 2-1-16,12 0 1 16,0-8-3-16,60-4 1 15,12-8-1-15,7-9-8 16,12-13 0-16,-7-9-21 15,11 0-32-15,-3 0-40 16,-72-9-114-16,-16-10-181 0</inkml:trace>
  <inkml:trace contextRef="#ctx0" brushRef="#br0" timeOffset="160305.89">13870 4641 576 0,'0'0'39'16,"0"0"-8"-16,0 0 39 15,0 0-5-15,0 0 27 0,0 0-41 16,12-36 13-16,-16 30-3 16,-4 4-16-16,4-5-24 15,-4 5-7-15,-4-1 2 16,0 0-3-16,-4-2 1 15,-16 5-4-15,-15 0 0 16,-9 0-6-16,-7 11 1 16,-5 17-2-16,20 10 7 15,13-4 3-15,23 3 1 16,12-6-5-16,0-9-4 16,4-2-5-16,51-11-4 15,5-6-2-15,19-3 5 16,-15 0 1-16,-20 0 6 15,-9 0 0-15,-27 0-6 0,-8 0-4 16,0 0-5-16,0 0-5 16,0 17-20-16,-12 7 27 15,-19 0 7-15,31-5 0 16,0-4-2-16,0-10-30 16,0-5-23-16,0 0-24 15,0 0-114-15,12-3-92 16</inkml:trace>
  <inkml:trace contextRef="#ctx0" brushRef="#br0" timeOffset="160845.69">14029 4075 570 0,'0'0'126'16,"0"0"5"-16,0 0-1 16,0 0-56-16,0 0 1 15,0 0-21-15,0-39-16 0,0 39-17 16,0 5-19-1,0 31-2-15,16 22-1 0,8 17 1 16,7 12 7-16,5 0-1 16,12 1-1-16,-1-15-2 15,-3-19-3-15,4-8 0 16,-16-17 0-16,-20-15-2 16,-12-6 1-16,0-8-8 15,0 0-1-15,0 0 9 16,-24-17 1-16,-44-5-24 15,9 2-1-15,-1 10 22 16,4 2-4-16,9 8 7 16,11 0 5-16,0 0 5 15,16 17 3-15,20 4-8 16,0 1-2-16,0 0 6 16,32-5 5-16,32-2-1 0,15-9-6 15,13-3 3-15,-9-3-4 16,8 0-6-16,-19 0 0 15,-36-26-2-15,-36 7-137 16,0 4-222-16</inkml:trace>
  <inkml:trace contextRef="#ctx0" brushRef="#br0" timeOffset="-210308.17">9832 4549 266 0,'0'0'76'16,"0"0"-71"-16,0 0-2 15,0 0 0-15,0 0 5 0,0 0 3 16,0 28 2 0,0-23 33-16,0-5 12 0,0 0-2 15,0 0-13-15,0 0 13 16,0 0 31-16,0 0 9 15,0 0-3-15,0 0-33 16,0 0-12-16,0 0-4 16,12 0-12-16,-12 0-8 15,0 0-15-15,0 0-3 16,0 0 0-16,0 0-3 16,0 12-3-16,12 21-3 0,-12 16-6 15,12 13 9-15,0 7 3 16,8-4 4-1,4-5-4-15,0-6-1 0,0-3 0 16,3-12-1-16,-7-8-1 16,-8-9 0-16,0-10 1 15,0 3-1-15,0-14-2 16,-4 3 1-16,-8 2-1 16,0-3-1-16,4-3-20 15,-4 0-52-15,0 0-64 16,0 0-155-16,0 0-116 15</inkml:trace>
  <inkml:trace contextRef="#ctx0" brushRef="#br0" timeOffset="-209988.91">9387 4769 423 0,'0'0'157'0,"0"0"-99"15,0 0 41-15,0 0-38 16,0 0-3-16,0 0 5 0,247-64-22 16,-164 55 1-16,9 0 7 15,3-4-19-15,-4 6-20 16,1-3-4-16,-21 1-4 15,-23 2-2-15,8 2-1 16,-32 2 1-16,-1 3-28 16,-7 0-75-16,-4 0-100 15,-12 0-92-15,0 0 34 16</inkml:trace>
  <inkml:trace contextRef="#ctx0" brushRef="#br0" timeOffset="-209531.75">10850 4756 447 0,'0'0'166'0,"0"0"-124"16,0 0 52-16,0 0 27 16,0 0-32-16,0 0-30 15,0 0-26-15,-36-133-4 16,-59 151 9-16,3 29-18 16,-3 7-11-16,47 4 1 15,12-9-6-15,36-9-4 0,0-8 0 16,0-8-1-16,48-7 1 15,24-15 1-15,23-2 1 16,8 0-2-16,5-21-4 16,-21-13-10-16,-27 6-11 15,-33 13 22-15,-15 7 3 16,-4 8 3-16,-8 0-3 16,0 0-2-16,0 14-11 15,12 18 13-15,0 0 2 16,12-6-2-16,20-11-18 15,-16-9-118-15,-20-6-74 16,-5 0-112-16</inkml:trace>
  <inkml:trace contextRef="#ctx0" brushRef="#br0" timeOffset="-209429.57">10850 4756 722 0</inkml:trace>
  <inkml:trace contextRef="#ctx0" brushRef="#br0" timeOffset="-209260.22">10850 4756 722 0,'393'-193'194'0,"-393"189"-112"0,0 4 8 0,0 0-62 16,0 0 2-16,0 0-20 15,12 17-8-15,24 26-2 16,20 17 9-16,-5 8 5 16,-19 5-4-16,4-1-3 15,-1-4-7-15,-11 0 2 16,-4-11 2-16,-4-9-3 0,-4-11-2 15,8-18-2-15,4-7-37 16,-12-12-53-16,11 0-143 16,-23 0-23-16,0-22-54 15</inkml:trace>
  <inkml:trace contextRef="#ctx0" brushRef="#br0" timeOffset="-209008.65">11255 4637 466 0,'0'0'197'16,"0"0"-162"-16,24-171 25 0,55 144 21 16,-7 9-48-16,11 3-12 15,-11 13-13-15,-16 2 14 16,-9 0-3-16,-15 0 3 16,-20 26-13-16,-12 16-5 15,0 3-3-15,-24 14 1 16,-55 1-1-16,11-8-1 15,-3-10-30-15,11-7-47 16,12-17-36-16,36-18-50 16,12 0-109-16</inkml:trace>
  <inkml:trace contextRef="#ctx0" brushRef="#br0" timeOffset="-208647.92">11911 4682 479 0,'0'0'117'0,"0"0"-100"16,0 0-6-16,0 0 17 15,0 0-10-15,0 0-6 0,278-63 3 16,-270 49 73-16,-8 3 47 16,0 5-48-16,0 3-13 15,-8 3-11-15,-28 0-33 16,-8 34-7-16,5 17-13 16,7-1-2-16,20-5-6 15,12-7-2-15,0-3-1 16,0-10-1-16,24-7 2 15,24-1-19-15,19-11-47 16,-55-6-64-16,12 0-167 16</inkml:trace>
  <inkml:trace contextRef="#ctx0" brushRef="#br0" timeOffset="-207340.83">21655 9783 194 0,'0'0'278'0,"0"0"-224"16,0 0 22-16,0 0 24 0,0 0-35 16,0 0-15-16,0 0-24 15,-104-5-1-15,49 36 18 16,3 8 3-16,8 2-6 15,8 2-7-15,13 1-3 16,15 2-11-16,8-3-7 16,0 1-11-16,0 2 6 15,43-4-5-15,49-2-2 16,15-6 1-16,20 3-1 16,0-5 5-16,-7 1-2 0,-17-2-2 15,-32 1 3 1,-23-3-1-16,-28-1 1 0,-20 4-1 15,0 7-1-15,-32-3 1 16,-59 1 0-16,-20-3 4 16,-17-8 1-16,-7-1-3 15,4-8 4-15,4-16-7 16,24-1-2-16,19 0-10 16,80-22-92-16,4-8-184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4:44:41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2707 6957 289 0,'0'0'62'0,"0"0"-58"15,0 0 23-15,0 0 36 16,0 0-9-16,0 0-21 16,0 0 11-16,0 0 35 15,0 0-3-15,0 0-9 16,0 0 0-16,0 0 0 15,0 0-14-15,0 0-18 16,0 0-19-16,0 0-8 0,4 0-6 16,4 0-1-1,4 0-1-15,0 0-2 16,12 0 2-16,0 0 6 0,-4 0-4 16,-4 0 10-16,-4 0-7 15,-4 0-3-15,-4 0-2 16,-4 0 0-16,0 0 0 15,0 0 0-15,0 0-2 16,0 4-7-16,0-2 7 16,0 6 0-16,0-8-21 15,0 0-125-15,0 0-223 16</inkml:trace>
  <inkml:trace contextRef="#ctx0" brushRef="#br0" timeOffset="2863.52">2501 6980 212 0,'0'0'38'0,"0"0"-9"15,0 0 40-15,0 0-11 16,0 0-5-16,0 0-1 15,0 0 6-15,-84-31-4 16,72 26-2-16,1 5-10 16,11-1-5-16,0 1-2 15,0 0-4-15,0 0-12 16,0 0-15-16,0 0-4 16,11 0-11-16,57 0 11 15,15 0 1-15,25 0 4 0,31 0-1 16,12 0 10-1,12 0-8-15,0 0-1 0,12 0-3 16,-1 0 9-16,1 0 2 16,0-4-7-16,-12 0 6 15,24-5-8-15,0 3 2 16,-13-3 0-16,1 4-4 16,-20 5-1-16,-20 0 2 15,-39 0-3-15,-25 0 0 16,-15 20-1-16,-32 3-8 15,-12-6 2-15,0 0 1 16,-1-5-11-16,1 1-16 16,-4-7-29-16,-8-6-35 15,0 0-102-15</inkml:trace>
  <inkml:trace contextRef="#ctx0" brushRef="#br0" timeOffset="7474.65">5334 7063 234 0,'0'0'71'15,"0"0"-48"-15,0 0 7 16,0 0 7-16,0 0 7 16,0 0-10-16,0 0-23 0,0 0 16 15,103-4 46 1,-7 4 2-16,7 0-33 0,36 0-7 16,36 0-7-16,44 0 6 15,27 0 10-15,24 0-11 16,32 0-15-16,12 0 7 15,12 0-5-15,-8 0 0 16,-4 0-3-16,-20 0-2 16,-4 0 2-16,-12 0-3 15,-8 0 3-15,-3 0 1 16,-9 0-4-16,-16 0-6 16,-7 0 3-16,-13 9-6 15,1 0-1-15,-5-1 2 16,-19-6-4-16,0 1 1 0,-24-3-2 15,23 0 2-15,21 0 0 16,7 0-2-16,17-13 2 16,11-1 1-16,-15-1-4 15,-21 4 1-15,-19-1 0 16,-24 1 0-16,-12 5-1 16,-12 2 1-16,-8 4-1 15,-4 0 1-15,0 0 0 16,-12 0-1-16,4 0 0 15,-16 0 0-15,-11 0 0 16,11 0 3-16,-8 0-3 16,0 0 4-16,-3-1 2 15,-13 1-2-15,1 0-2 16,-21 0 0-16,-11 0-1 0,-28 0 2 16,-17 0 0-16,-7 0 1 15,-8 0-1-15,0 0-1 16,0 0 1-16,0 0-3 15,0 0-1-15,0 0-5 16,4 0-38-16,-4 0-153 16,0 0-279-16</inkml:trace>
  <inkml:trace contextRef="#ctx0" brushRef="#br0" timeOffset="9483.76">3117 7991 137 0,'0'0'122'0,"0"0"-61"0,0 0-27 15,0 0 31-15,0 0-3 16,0 0-1-16,0 0-15 15,12-51 4-15,-12 51 3 16,0 0-13-16,0 0-18 16,0 0-8-16,0 0-9 15,12 0-5-15,11 0 0 16,13 0-5-16,20 0 5 16,3 0 1-16,25 0 0 15,7 0 1-15,17 0-1 16,15 0 1-16,16 0 0 15,4 0 12-15,20 0 12 16,12 0-4-16,11 5-1 16,1 0 7-16,0-5 2 15,12 0-13-15,-5 0-1 16,17 0 8-16,4 0-3 16,3-10 8-16,-19 6-1 0,19 4-17 15,-31 0 1-15,4 0-9 16,4 0 1-16,-5 0-2 15,17 0 2-15,-8 0-3 16,23 0 5-16,-3 0 6 16,-5-9 3-16,5-13 2 15,-20 2-4-15,-13 3-6 16,-11 0 1-16,-12 7 3 16,-24 8-10-16,-12 2 1 15,-19 0-1-15,11 0-1 16,-8 0 0-16,-4 0 0 15,13 10 0-15,3-1 0 16,8-4 0-16,8 0 0 0,0-5 1 16,12 0 0-16,12 0 1 15,-8 0-2-15,-4-14 1 16,0-1-2-16,-24-4 1 16,-8 2-2-16,-15 4 2 15,3 4 0-15,-15 0 0 16,3 6 0-16,-4-4 0 15,5-3 1-15,19 5-1 16,-8-2 0-16,16 5 0 16,-3-6 0-16,7 6-1 15,0-5 1-15,-8 4 1 16,-4 0 0-16,-7-1 0 0,-17 4 0 16,12 0-1-1,-19 0 0-15,7 0 0 0,-19 0 0 16,7 0-1-16,-19 0 1 15,7 4-1-15,-7 2 1 16,-8-2 1-16,3-1-1 16,13-1 0-16,-9 3 0 15,21-2 1-15,-20-1-1 16,-1 1 0-16,1 3 0 16,-13 2 0-16,-3-7 0 0,-8 7-2 15,-12-2 1-15,-4-3-3 16,-8 1 3-16,-1-2 0 15,-7-2-1-15,8 5-4 16,-4-5-9-16,-8 0-60 16,0 0-105-16,0 0-224 15</inkml:trace>
  <inkml:trace contextRef="#ctx0" brushRef="#br0" timeOffset="16836.68">2080 9106 300 0,'0'0'81'0,"0"0"-39"16,0 0 14-16,0 0 8 0,0 0-24 15,0 0-8-15,0 0 3 16,0-16 16-16,0 16 4 16,0 0-18-16,0 0-13 15,0 0-4-15,8 0-2 16,15 0-4-16,5 0 5 15,16 0 19-15,27 0-16 16,21 0 4-16,15 4 8 16,20-4-15-16,12 1-1 15,12-1-9-15,-12 4-2 16,-7 0-4-16,-5-1-2 0,0 4 0 16,0 3 0-1,-8-3 0-15,12 3-1 0,-3 0 3 16,11-1-3-16,-12 5 1 15,12-6 0-15,-12-1 2 16,-8 1-3-16,-3-8 2 16,-13 0-2-16,-8 0 2 15,1 0-1-15,-5 0 0 16,0 0 0-16,5 0-1 16,-5 5 0-16,-7 1 1 15,-1 1-1-15,-3 1 0 16,15 2-1-16,-16-1 1 0,13 1 0 15,-21-3 0-15,13-4 1 16,-13 3-2-16,-3-3 0 16,-1 6 1-16,-15-1 0 15,4 1 0-15,-1 2-1 16,-3-7 1-16,4 3 0 16,3-1 0-16,13-1 0 15,-5-5 1-15,13 0-1 16,-9 0 1-16,-3 0 0 15,-5 0-1-15,-7-5 0 16,0-1 0-16,-17-3 1 16,5 7 1-16,-8 2-4 15,0 0 3-15,7 0-1 16,-3 0 0-16,4 0 0 16,15 0 0-16,-11 0 0 0,8 0 1 15,-9 0-1-15,13 0-1 16,8 0 1-16,11 0 2 15,-7 0-2-15,-1 0-2 16,13 0 2-16,-17 0 1 16,1 0-1-16,-29 0 0 15,-7 0 0-15,-8 0 0 16,-12 0-1-16,0 0 1 16,12 0 0-16,8 0 1 15,-5 0-1-15,17 2 0 16,-8-2 1-16,12 0 0 15,7 0-1-15,-15 0 0 0,-8 0 1 16,3 0-2-16,-3 0 1 16,-8 0 0-16,0 0 0 15,-8 0 0-15,4 0 0 16,-8 0-1-16,0 0 1 16,-12 0 0-16,0 0-1 15,0 0 1-15,0 0 0 16,0 0-1-16,0 0 0 15,0 0-4-15,0 0-22 16,0 0-105-16,0 0-239 0</inkml:trace>
  <inkml:trace contextRef="#ctx0" brushRef="#br0" timeOffset="55993.4">8700 11402 315 0,'0'0'126'0,"0"0"-69"16,0 0 32-16,0 0 12 15,0 0-32-15,0 0-20 16,0 0-8-16,0-11 12 15,0 11-3-15,0-4-18 16,0 4-2-16,0 0-3 16,0 0 4-16,0-4-3 15,0 4-6-15,0-5-6 0,0-3-8 16,0 2-4 0,0 1 11-16,0 1 2 0,-8 1-4 15,4 1 1-15,4-1-6 16,0-2-3-16,0 5-3 15,0 0 0-15,0 0-2 16,0 0-5-16,0 0-9 16,28 0 7-16,27 0 7 15,17 5 2-15,7 9-2 16,1 8-1-16,7-3 1 16,13 0 0-16,7-2 1 15,20-4 0-15,-8-1 0 16,-3-1-1-16,-1-2 0 15,-20-4-3-15,1-5-1 16,-17 4-4-16,13-2 3 0,-33 1 2 16,9 4-1-16,-21 0 3 15,1-1 0-15,0 3 0 16,7-1 1-16,-3-3 0 16,4 1 1-16,15-3-1 15,-3 1-1-15,15-4 1 16,-3 0 0-16,11 0-1 15,-7 0-5-15,-1-7-15 16,-12-10 3-16,-3 6 0 16,0 0 4-16,-17 2 10 15,-7 0 4-15,-8-4 0 16,-1 8 0-16,-3-2 0 0,4 1 1 16,0 0-1-16,0 1-1 15,7 1 1-15,5-4 1 16,-12 3-1-16,0-4-2 15,7-9 1-15,-3 3-6 16,8-2 0-16,-17-3-5 16,5 0 4-16,8-1 5 15,-20-1-1-15,0-6 3 16,-9 5 2-16,5-6-2 16,-8-1 2-16,0-1-1 15,12-3 0-15,0 1 0 16,-4 2 0-16,-4-3 0 15,7 3 0-15,-3-6 0 0,-4 6 0 16,4 3 0-16,-8-5 1 16,0 1 0-16,-12 9-1 15,0-5 1-15,0 2 0 16,0-3 2-16,0 1 6 16,0-2-1-16,0-2 1 15,-12 1 1-15,0 0-9 16,-8-1 1-16,8 4-1 15,-4-4-1-15,5 2 1 16,-1 2 5-16,-8 4 2 16,4 2 3-16,-16-2 4 15,8 6-8-15,0 0-3 0,-7 0 2 16,-5-1-2 0,-12 5-3-16,0-6-1 0,-11 1-2 15,-21 2 2-15,13 2 7 16,-9 4-2-16,-3 0-1 15,-1-2-4-15,-3 3 4 16,3 6 0-16,-3-4 3 16,0 5 3-16,-9-4-1 15,1 7-6-15,-17 0-2 16,13 0 2-16,-8 0-1 16,11 0-1-16,9 10 2 15,11-2 0-15,-7-7-2 16,11 7 0-16,-3-7 1 15,3 10-1-15,-7-5-1 16,-5-3 1-16,-3 7-1 0,-9-7 1 16,21 3-1-16,-21 0 2 15,21 0 2-15,-20 3-1 16,23 2 3-16,-7-1 0 16,-5-1-5-16,20 1 0 15,-7 0 0-15,-1-1-1 16,9 4-2-16,-1-2 2 15,12 2 0-15,1 4 1 16,-9-3-1-16,-4 3 2 16,1 3-1-16,3-6-1 15,-3 3 0-15,11 0 0 16,4-3 0-16,8 3-1 0,1-2 1 16,11-6-1-16,4 4 0 15,4 1 0-15,4-2 0 16,0 7 1-16,0 0 2 15,0-1-2-15,0 5 0 16,1 0-2-16,-9 0 4 16,8 5-2-16,0 0 0 15,0 0 2-15,0 3-2 16,12 2-2-16,-12 1 1 16,12 0 1-16,0-1-1 15,0 4 2-15,0 2 0 16,0-1 1-16,0 4-2 15,0-11 0-15,0-2 3 0,0-2-3 16,12-1 1-16,0-5-1 16,0 4 1-16,12-5-2 15,-4 3 1-15,3-1-1 16,1 1 2-16,4 0-1 16,16 6 1-16,-8-1 2 15,19 4-3-15,-3-2 5 16,-8 1-3-16,3-6-1 15,-3 1 0-15,-16-5 0 16,-4-4 0-16,-5-7-2 16,-7-4 1-16,12-3-1 15,-24-3-147-15,0 0-176 0</inkml:trace>
  <inkml:trace contextRef="#ctx0" brushRef="#br0" timeOffset="70275.22">3256 12252 220 0,'0'0'71'0,"0"0"-61"15,0 0 41-15,0 0 12 16,0 0-18-16,0 0-12 16,0 0 17-16,-24 0 9 0,24 0-11 15,0 0 2-15,-8 0-3 16,-4 0-21-16,0 0-10 16,0 0-10-16,-4 0-1 15,8 0-4-15,4 0 5 16,4 0-5-16,0 0-1 15,0 0 1-15,0 0 0 16,0 0 0-16,36 0 3 16,24 6 18-16,19-3 8 15,17 2-18-15,31-5 1 16,0 0 0-16,16 0 0 16,8 0-6-16,-12 0-1 15,0 0-3-15,-20 0 1 0,9 0-2 16,-21 4 1-16,-16 6-1 15,17-2-2-15,-5 1 1 16,4-4 3-16,8-1-2 16,1-4 1-16,3 0 3 15,8 0 2-15,0 0 4 16,-19 0-1-16,-9 0 2 16,-16-4-3-16,1-1 0 15,-13 0-2-15,9 2 3 16,-9-3-4-16,-3 3-2 15,-1 1-4-15,-19 2 2 0,-12-3 0 16,-24 3 2-16,-12 0 1 16,0 0-2-16,12 0-2 15,-12 0 0-15,24 0-1 16,7 0 0-16,-3 0 0 16,20 0 1-16,-4 0 1 15,23 0-1-15,-7 3-1 16,-1 2 1-16,-3-5 1 15,-16 5-3-15,-5-5 3 16,-11 0-2-16,-16 0-1 16,-8 0 0-16,0 0-1 15,0 1 1-15,0-1 0 16,0 0 0-16,0 0 0 0,0 0-42 16,0 0-187-1</inkml:trace>
  <inkml:trace contextRef="#ctx0" brushRef="#br0" timeOffset="88374.62">9952 12292 206 0,'0'0'127'0,"0"0"-75"15,0 0-20-15,0 0 23 16,0 0 1-16,0 0-9 16,0 5-19-16,0-5 11 15,0 0 6-15,8 0-15 16,8 3-7-16,3-3-2 15,5 2 3-15,0 2 3 16,32 0-5-16,3-4 5 16,13 0-11-16,43 0 4 15,28 0-3-15,40 0 4 16,32 0 2-16,3 0-12 16,13 0 3-16,-29 0-1 15,-19-8 4-15,-16 3-3 0,-20 0-9 16,-28-4-4-16,-15 6 1 15,-45-2-2-15,-11 0 2 16,-28 4-2-16,-16-2 0 16,8-8-4-16,7-2-62 15,-19 3-210-15,0 2-230 16</inkml:trace>
  <inkml:trace contextRef="#ctx0" brushRef="#br0" timeOffset="91268.82">15066 12289 87 0,'0'0'250'0,"0"0"-194"15,0 0-10-15,0 0 11 16,0 0 0-16,0 0-8 16,0 0-23-16,-12 0 6 0,12 0 3 15,0 0-8-15,0 0 0 16,4 0 9-16,20 3 6 16,0 5-13-16,11-2 3 15,21-2-7-15,4-4-8 16,19 0-5-16,29 0 2 15,27 0-2-15,8 0-2 16,32 0-6-16,-1 0-4 16,13 0 1-16,8-10 0 15,8 2-1-15,-5-1 1 16,1 4-1-16,-4-3 1 16,-21 7 0-16,-23 1 0 0,-19 0-1 15,-5 0 1-15,0 0 2 16,4 0-3-1,-4 0 1-15,24-8 1 0,-8-1 0 16,4-1 2-16,4 0 1 16,-12 5-2-16,-7-4-3 15,-5-2 0-15,-24 5 0 16,-20 3 0-16,-11 0 1 16,-12 3-1-16,-5 0 0 15,-7 0 0-15,-4 0 0 16,-5 0 2-16,9 0-2 15,8 0 0-15,3 0 0 16,9 0 1-16,-9 0 0 16,-3 0-1-16,-8 0 0 15,-12 0 0-15,7 0 1 0,-7 0-1 16,-8 0 0-16,-4 0-1 16,-4 0 1-16,3 0 0 15,-11 0 0-15,12 0 1 16,-12 3-1-16,-4 0 0 15,-4-3 0-15,-4 0 0 16,0 4 0-16,0-4 0 16,0 0-1-16,0 0 0 15,0 0-2-15,0 0 0 16,0 5-14-16,0-5-66 16,0 0-168-16</inkml:trace>
  <inkml:trace contextRef="#ctx0" brushRef="#br0" timeOffset="94932.33">21794 4923 489 0,'0'0'114'15,"0"0"-88"-15,0 0 18 0,0 0 34 16,0 0-12-16,0 0 11 16,23-93-21-16,-23 92 6 15,0-1 4-15,0 2-10 16,0 0-19-16,0 0-1 16,0 0 1-16,-11 0-3 15,-45 7-6-15,-12 51-22 16,-27 24-6-16,0 12 2 0,27 8-1 15,20-6-1 1,40-13-1-16,8-10 1 16,0-17 1-16,32-10-1 15,76-19-1-15,39-16 1 0,39-11 1 16,25 0 0-16,0-44 0 16,-13-1 0-16,-23-11-1 15,-48 7-2-15,-31-2 1 16,-29-3 1-16,-27 7 1 15,-40-2 1-15,0 1-1 16,-4 5 1-16,-76-1 0 16,-23 3 1-16,-8 3-3 15,0 6 2-15,3 0 0 16,25 6-2-16,-9 12 0 16,13-1-3-16,-4 11-24 15,23 4-31-15,0 0-78 0,48 0-140 16,0 0-139-16</inkml:trace>
  <inkml:trace contextRef="#ctx0" brushRef="#br0" timeOffset="95529.62">20045 5524 288 0,'0'0'202'15,"0"0"-146"-15,0 0 23 16,0 0 21-16,0 0-47 16,0 0-8-16,0 0-4 0,-24-11 27 15,24 11-9 1,0 0-10-16,0 0-19 0,0 0-12 15,0 0-4 1,0 0-8-16,0 0-6 0,60 0 1 16,43 0 0-16,40 0 8 15,20 0 25-15,24 0-13 16,-12-2-11-16,0-13-5 16,-20 2-3-16,-8 3 0 15,-16-3 0-15,-28 4-1 16,-31 1 0-16,-29 8-1 15,-31-7 0-15,-12 7 0 16,0 0 0-16,0 0 1 16,0 0 2-16,-43 0-2 0,-5 0 0 15,-8 0-1-15,5 0-47 16,-9-5-76-16,28 1-144 16,8-1-189-16</inkml:trace>
  <inkml:trace contextRef="#ctx0" brushRef="#br0" timeOffset="95810.32">21086 5349 388 0,'0'0'147'16,"0"0"-82"-16,0 0-17 15,0 0-18-15,0 0-4 0,418-37 7 16,-315 37 18-16,-40 11 11 15,-15 24-37-15,-40 12-3 16,-8 10 39 0,0 5-23-16,-60-2-2 0,-19-5-13 15,0 3-7-15,7-15-14 16,12-6 1-16,13-6 4 16,15-16 0-16,16-1-7 15,16-11 0-15,0-3-88 16,0 0-143-16,0-10-218 15</inkml:trace>
  <inkml:trace contextRef="#ctx0" brushRef="#br0" timeOffset="102298.28">3232 13165 213 0,'0'0'89'0,"0"0"-55"16,0 0 32-1,0 0 18-15,0 0-32 0,0 0-1 16,0 0 5-16,-20 6 9 16,20-6-26-16,0 0-14 15,0 0 0-15,0 0-3 16,0 0-10-16,0 0-5 16,0 0-6-16,0 0 1 15,0 0-2-15,0 0 15 16,24 0 6-16,20 0-7 0,23 0 5 15,9 0-7 1,11 0-5-16,1 0-3 16,11 0 0-16,-4 0 0 15,21 0-1-15,-9 0 1 0,0 0 1 16,-8 0-3-16,-11 0-1 16,-1 0-1-16,-15 0 1 15,-1 6 1-15,1-3 0 16,7 1 3-16,1-4-3 15,-5 0 1-15,13 4-2 16,-5-4-1-16,9 0 1 16,-9 1 0-16,-11-1 0 15,-1 0 0-15,-15 0-1 16,11 0 2-16,-15 0-2 16,-4 0 0-16,-5 0 1 0,1 0 0 15,-4 0-1-15,-8 0 0 16,3 0 0-16,1 5 0 15,0-2 0-15,8-1 1 16,-17 1-1-16,5 1 0 16,-8-2 0-16,12 1-1 15,0 2 1-15,-1 0 0 16,9 2 0-16,4 0 0 16,11-4 0-16,1-1 0 15,8-2 0-15,-13 0 1 16,5 5-1-16,-24-2 0 15,7-2 0-15,-15-1 0 0,8 0 0 16,-4 0 0 0,-9 4-1-16,1-4 1 0,0 4 2 15,-16-2-2-15,4 1 0 16,4 2 0-16,4-4 1 16,4 2 0-16,-8 2 0 15,3-5 0-15,17 6-1 16,-4 1 1-16,-8-7 0 15,-8 2-1-15,-4-2 1 16,-4 0 7-16,-8 0 1 16,0 0 7-16,0 0 1 15,0 0-8-15,0 0-5 16,0 0 1-16,0 2-3 0,0-2-2 16,0 0 0-1,0 0-29-15,0 0-150 0,0 0-499 16</inkml:trace>
  <inkml:trace contextRef="#ctx0" brushRef="#br0" timeOffset="116205.86">3852 13992 339 0,'0'0'73'15,"0"0"-46"-15,0 0 7 16,0 0 0-16,0 0-6 16,0 0-16-16,0 0-6 15,-12 0 10-15,12 0 9 0,0 2 8 16,0 1 4 0,36 3-6-16,7 2-1 0,5 1 1 15,36 4 0 1,19-1-5-16,24-3-8 0,12-1 7 15,12-5 4 1,-8 3-19-16,20 2-2 0,0 6-5 16,0 1-1-16,12 4 17 15,12 1-4-15,-1 0-4 16,1-6-8-16,12 0 4 16,-24-5-4-16,0-3-3 15,-13-4 0-15,13 3 0 16,0-5 1-16,0 0-1 15,-12 0 3-15,-8 0-1 16,-16 0-2-16,-24 2 3 16,-19 6-3-16,-5 1 0 0,-8 1 2 15,-3-1-1-15,-1-3-1 16,-19 1 2-16,-12-5-2 16,-13-2 1-16,-11 0 0 15,-12 0-1-15,-12 2 0 16,0 4-6-16,0-6-5 15,0 0-46-15,0 0-168 16,-4 0-458-16</inkml:trace>
  <inkml:trace contextRef="#ctx0" brushRef="#br0" timeOffset="126682.43">3292 15054 176 0,'0'0'90'0,"0"0"-47"0,0 0 4 16,0 0 12-16,0 0-15 15,0 0 0-15,0 0 5 16,12-5-4-16,-12 5-2 16,0 0-5-16,0 0-9 15,0 0 2-15,0 0 4 16,0 0-7-16,0 0-8 16,0 0-7-16,0 0 1 15,0 0-2-15,0 0 8 16,0-3 2-16,11 3-3 15,-11-2-4-15,12-1-8 16,8-2-2-16,8 1 5 0,16-4 1 16,3 6-7-16,25 2-3 15,7 0 0-15,25 0 5 16,3 0-2-16,8 0 9 16,12 0 3-16,5 2 3 15,19-2-6-15,-12 0-4 16,16 0-4-16,-16 0 2 15,-12 0-4-15,-12 0 2 16,4 0-2-16,-15 0-2 16,-9 0 2-16,-4 0-2 15,-7 0 1-15,-5 0-2 16,1 0 2-16,3 0-1 0,1 0 0 16,-17 0 1-16,13 0 1 15,-21 0-2-15,1 0-1 16,12 0 1-16,-5 0 1 15,-7 0-1-15,11 0 5 16,-23 0-4-16,-4 0-2 16,11 3 0-16,-19 2 0 15,0-2 0-15,-12 3 0 16,11-1-3-16,-11 3 3 16,0-6 0-16,0 0 2 15,-12-2 1-15,-4 5 0 16,8-5 0-16,-16 0-1 15,8 0 1-15,-4 0-1 0,4 0 2 16,-4 0 7-16,3 0 5 16,-7 0 1-16,12 0-2 15,-12 0-5-15,0 0-5 16,0 0-3-16,0 0-2 16,0 0-4-16,0 0 2 15,0 2 2-15,0-2-2 16,0 0-82-16,0 0-199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4:47:38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18762 11483 232 0,'0'0'37'0,"0"0"16"0,0 0 7 16,0 0-9-1,0 0 0-15,0 0-1 0,0 0 7 16,35-13 0-16,-35 13-16 16,0 0-8-16,0 0 8 15,0 0 8 1,0 0-4-16,0 0-13 0,0 0-10 16,0 0-8-16,0-4-1 15,0 4-4-15,0 0 6 16,0-3 7-16,0 1 8 15,0-6-8-15,0 1-17 16,-12 3 2-16,-7-6 1 16,-5 7-2-16,12-2-2 0,0 2 0 15,-12 2 1 1,0 1-5-16,-8 0 1 0,5 0-1 16,-5 0 0-16,-4 0 0 15,4 0 0-15,-3 12 0 16,-1 7 0-16,8 5 0 15,-4 3 0-15,0-1 0 16,5 8 0-16,3-2 1 16,0 2-1-16,4 5 1 15,-4-5 0-15,0 4 1 16,12-5 1-16,0 4 1 16,12 1-3-16,0 4 1 15,0-6-1-15,0 5 2 16,0-2 1-16,0-5 1 0,0 4-2 15,24-6 3-15,0 4-3 16,0-3-1-16,8-1 0 16,-4-3 1-16,3 1-2 15,-7-2 0-15,0-6-1 16,12-3-1-16,0-4 0 16,7-5 1-16,-7-3 0 15,12-7 3-15,-1 2 4 16,-3-2-6-16,4 0 6 15,-4 0-4-15,3 4-2 16,-7 0-1-16,-8-3 2 16,11-1-2-16,-7 4 0 0,-12-4 1 15,4 4-1 1,-4-4 1-16,-4 0-1 0,15 0 0 16,-3 0 0-1,-8 0 0-15,4-17 0 0,4-2 1 16,-9 0-1-16,13-1 0 15,-16 3 0-15,-4-2 2 16,-8-4-1-16,-4 0 1 16,4 1-2-16,-4 0 3 15,-4 1-2-15,0-5 1 16,0 1-1-16,0-1-1 16,0 4 2-16,0-2-2 15,0 2 2-15,0-7 5 16,0 7 0-16,0-7 1 15,-12 3-5-15,0-1-1 16,8-2 2-16,-8-1-4 0,-8 6 2 16,8 1 1-16,0 3 1 15,0 3 2-15,5-1 1 16,-9 2 1-16,-4 2 0 16,-4-3 0-16,0 3 0 15,-4 1-4-15,-4-4 0 16,-3 5 3-16,11 3-3 15,-8-4-1-15,-4 5 4 16,1 3-3-16,-13 0 0 16,12 5-3-16,-12-6 1 15,-7 4-1-15,19 2 0 16,0 0-1-16,12 0 0 0,5 0-1 16,7 0-4-16,8 0-19 15,4 0-51-15,0 2-82 16,0 5-241-16</inkml:trace>
  <inkml:trace contextRef="#ctx0" brushRef="#br0" timeOffset="1561.5">18861 11424 215 0,'0'0'86'15,"0"0"-27"-15,0 0 34 16,0 0 17-16,0 0-13 16,0 0-10-16,0 0 4 15,8-72-25-15,-8 70-13 16,0-6-17-16,-8 8-7 16,-4 0-10-16,0 0-5 15,-12 0-6-15,-4 0-3 16,-15 0-3-16,-1 0-2 0,4 5 0 15,-7 12 2 1,-9 6 0-16,12 0-1 0,5 1 1 16,3 8 1-16,-8 6 0 15,20 3 1-15,-8 0 2 16,17 8-3-16,3 1 4 16,4 1 1-16,8 0 1 15,0 2 1-15,0 1 0 16,0-6 1-16,0 3-4 15,0-5 2-15,0-3-1 16,12-3-4-16,11-6-1 16,9 2-1-16,4-8 0 0,-4 1-1 15,-4-8 0 1,7-2-1-16,9-2-2 0,0-4 0 16,-4-3 2-16,7-1 4 15,-3-4-4-15,4 3 2 16,-5-6 0-16,-3 5-2 15,-8-4 1-15,4-1 1 16,7 3-2-16,-7-5 0 16,4 0 0-16,4 0 2 15,3 0 0-15,-3 0 1 16,-4-17-3-16,3 2 0 16,5-9 0-16,-16 7 1 15,-4-5 1-15,-4-4 0 16,-13 4 1-16,1-7-1 0,8 4 0 15,-8-3 1 1,0 1-1-16,0 4-1 16,-4-4 0-16,-4 4 0 0,-4 0-1 15,0-6 2-15,0 2-2 16,0 3 4-16,0-2 2 16,0 1 4-16,0-1-1 15,0 1-3-15,-24 3-2 16,0-4 2-16,12 4 1 15,-12 2-4-15,1 6 1 16,-1-3 0-16,-8 3 1 0,-4-1-1 16,0 1-1-1,-7-3-3-15,3 4 1 0,-4 2 0 16,-3 1 1 0,15 2 0-16,-4 4 2 0,12-6 2 15,-4 2 1-15,-3 7-3 16,19 1-4-16,-12 0 0 15,24 0 0-15,-8 0 0 16,8 0-5-16,0 0-10 16,-4 0-56-16,-4 0-114 15,4 0-343-15</inkml:trace>
  <inkml:trace contextRef="#ctx0" brushRef="#br0" timeOffset="4050.79">15980 11595 200 0,'0'0'246'15,"0"0"-202"-15,0 0 37 0,0 0 35 16,0 0-31-16,0 0-12 16,0 0-14-16,0-60 5 15,0 60-6-15,0 0-18 16,0 0-19-16,0 0-11 15,0 10-8-15,0 19 5 16,0 5 9-16,-4 8-3 16,-16 13-5-16,4 3 1 15,4 2 5-15,-8 6 4 16,9-6-5-16,11-7-11 16,-12-4 0-16,0-13-1 15,0-7 0-15,12-10-1 16,-8-7 1-16,4-4-1 15,4-8 1-15,-8 0 0 16,4 0 2-16,-4 0 0 0,4 0-1 16,-4 0-1-16,4-14-1 15,4-22-8-15,0-4-8 16,0-11-2-16,0-6 11 16,0-2 7-16,0-1 4 15,0 0-3-15,12 1 0 16,4 8 0-16,4 0-1 15,4 8 1-15,-1-3-1 16,9 10 0-16,-8 7 4 16,0 8-2-16,-12 11 0 0,0 7-2 15,0 3 1 1,0 0 2-16,11 0 0 0,1 28-2 16,8 26 2-16,-8 12 7 15,-8 3 5-15,4 3-8 16,8-11-2-16,3-2-2 15,25-14-3-15,-4-3 0 16,3-13-1-16,-19-7 1 16,20-10-4-16,-29-6 1 15,-7 0 3-15,-16-6-3 16,-4 2 1-16,0-2-4 16,0 0-5-16,0 3-1 15,0-3 3-15,-12 6 6 16,-4-3 3-16,-19 0 1 15,-9 4 0-15,8 0 0 0,0 1 0 16,-11 4 8-16,-9 2 4 16,-3 5-3-16,-9-4 0 15,8-1 2-15,1-5 4 16,-1-5 3-16,5-2-1 16,19 3 1-16,0-5-7 15,4 0-4-15,16 0-6 16,4 0-2-16,4 0 0 15,8 0-4-15,0 0-24 16,0 0-34-16,0 0-50 16,0 0-158-16,0 0-339 15</inkml:trace>
  <inkml:trace contextRef="#ctx0" brushRef="#br0" timeOffset="5704.58">16294 11318 291 0,'0'0'93'0,"0"0"-41"15,0 0 21-15,0 0-6 16,0 0-1-16,0 0-5 15,0 0-4-15,0-77 17 0,0 72-1 16,0-3-15-16,-4 2-21 16,-16 3-1-16,-4 3-4 15,0 0-8-15,-7 0-2 16,-5 0-8-16,-12 0-7 16,0 0-2-16,1 0 3 15,-1 0 5-15,-8 0 9 16,9 0-2-16,-1 7-2 15,4 3-7-15,9 7-2 16,-1 3-2-16,-8 6-6 16,8 5-1-16,1 3 3 15,-1 8-3-15,0 3-1 16,12 1 1-16,-8 2 4 16,5 1 2-16,7-4 0 15,-4 4 2-15,12-1-1 0,0 3-3 16,12 0-1-16,0-6 3 15,0 4-1-15,0-5 0 16,0 2-4-16,0-3 2 16,0 1 2-16,0-6 0 15,24 1 5-15,-4-7-2 16,4-1 0-16,-1-2 0 16,5-5-1-16,-4-1 1 15,-4-5-5-15,4-4-3 16,8 1 0-16,-5-2 0 15,9 4 2-15,8-3 0 16,-8 0 2-16,11-2-4 0,1-1-1 16,-4-10-1-1,-8 4 1-15,19-2 2 0,-7-3 0 16,-12 0 4 0,11 0-5-16,9 0 3 0,-8 0-3 15,-1 0 0-15,-3 0-1 16,-4-8 1-16,-4-1 0 15,-5 0 2-15,-7-2 0 16,0-1-1-16,0 2 1 16,0-2-2-16,0 2 1 15,7-6-1-15,-3 2 0 16,4-6 0-16,16 3-1 16,-13 3 1-16,-3-6-1 15,-8 6 1-15,0-3 1 16,-12-5 0-16,0-4 1 0,0 2 2 15,0-15-2-15,-1 5-1 16,-3-8 2-16,4 4-3 16,-12 2 1-16,4 2-1 15,-4 5 1-15,0-2-1 16,0-2 6-16,0 5 5 16,0-4-1-16,0 3-3 15,0 3 5-15,0-1 0 16,0 3-7-16,-4-3 1 15,-4-2-1-15,4-2-1 16,-8 2-3-16,-7-2 0 16,7-3-1-16,0 5 0 0,-12 1 0 15,16 3 0-15,-4 3 1 16,-4-1 8-16,-4 6 0 16,-15 6 1-16,-1-1 0 15,0-2-2-15,-8 8-2 16,-3-1-2-16,-1 7 0 15,0 0-2-15,-7 0-2 16,15 0 0-16,8 0-1 16,8 0-1-16,0 0-3 15,12 0-37-15,-7 22-84 16,15-9-95-16,-4-4-336 16</inkml:trace>
  <inkml:trace contextRef="#ctx0" brushRef="#br0" timeOffset="19325.25">2080 15912 226 0,'0'0'75'0,"0"0"-43"15,0 0 33-15,0 0 31 16,0 0-5-16,0 0-13 0,0 0 1 16,0 0 1-16,0 0-10 15,0 0-29-15,0 0-12 16,12-34-6-16,-12 29-6 15,0 5-10-15,0-2 4 16,0 2 6-16,0 0 6 16,0-4 0-16,0 1 3 15,0-7-4-15,0 0-9 16,0 2-5-16,0-1-1 16,0 1 0-16,0-1 2 15,0-3-5-15,0 3-3 16,0 1 4-16,0 6-1 0,0-1 5 15,0 3-2 1,0 0-3-16,0 0-4 0,0 0 0 16,7 0-4-16,5 5-2 15,0 18 4-15,0 5 2 16,-8 7 3-16,-4 2 0 16,0 5 1-16,0 0 2 15,0 3-1-15,0-3-2 16,0 0-1-16,0 0 0 15,0-3-2-15,8-9 1 16,-8 1-1-16,4-3-1 16,-4-5 1-16,0-3 0 0,0-1 3 15,0-4-3-15,0-1 2 16,0-6 3-16,0-2-2 16,0-1-1-16,0-2 0 15,0-2 1-15,0-1 0 16,0 0 0-16,0 0-1 15,0 0 0-15,8 0-1 16,16 0-1-16,0 0 1 16,12 0 2-16,7 0 2 15,-3 0-5-15,4 0 4 16,3 0-4-16,9 0 1 16,-8 0 0-16,-1 0-1 15,-11 0 0-15,8 0-1 16,-20 4 1-16,-12-4 0 0,-8 0 0 15,-4 4-1-15,0-4-1 16,0 0 0 0,0 0-6-16,12 0-16 0,-1 0-23 15,9 0-69-15,-20 0-198 16,12 0-264-16</inkml:trace>
  <inkml:trace contextRef="#ctx0" brushRef="#br0" timeOffset="19819.09">3105 16156 346 0,'0'0'100'0,"0"0"-68"15,0 0 103-15,0 0-33 16,0 0-22-16,0 0 0 15,-48-9-3-15,48 5-8 16,0 4-11-16,0 0-12 0,0-4 0 16,0 4 5-1,0 0-16-15,0 0-9 0,0 0-17 16,24 0-9-16,24 0 0 16,11 0 7-16,-11 0-6 15,8 0 2-15,-21 0 0 16,1 0 0-16,-4 0-3 15,-8 0 0-15,0 0-16 16,-12 0-18-16,-1 0-34 16,1 4-53-16,-12 6-52 0,0-4-75 15,0 3-74-15</inkml:trace>
  <inkml:trace contextRef="#ctx0" brushRef="#br0" timeOffset="19991.5">3105 16156 233 0,'0'191'170'0,"0"-191"-142"16,0 0 49-16,12 0 29 16,43 0-33-16,5 0-3 15,0 0 6-15,-13 0-13 16,-11 0-23-16,-12-6-23 16,-12 6-14-16,0-1-3 0,8-7-43 15,-20 6-167 1,12-9-207-16</inkml:trace>
  <inkml:trace contextRef="#ctx0" brushRef="#br0" timeOffset="20882.96">4655 15597 201 0,'0'0'252'16,"0"0"-195"-16,0 0 34 0,0 0 35 16,0 0-5-1,0 0-46-15,23-23-17 0,-23 18 9 16,0 5-3-16,0 0-21 15,0 0-16-15,0 0 3 16,-19 0 3-16,-33 26-12 16,-16 5-12-16,21 4 4 15,3-2-8-15,8-6-1 16,20-1 0-16,-4-2-2 16,20-2-2-16,0 4-1 15,0-1-2-15,0 2 1 16,36-3-1-16,12 3 1 15,-4-3 2-15,-9-5 3 16,-3 4 1-16,-8-8-4 0,-12 2-1 16,-8-2 1-1,-4 2 0-15,0-3 0 0,0 3 0 16,0 2 1 0,0-2 2-16,0 3-1 0,-24 0-1 15,0 2 3-15,0-5-3 16,1-3 3-16,11 2 2 15,0-3 1-15,12-1-6 16,0-2 0-16,0-3-2 16,0 2 0-16,0 1-3 15,0-1 2-15,24 3 0 16,11-3 1-16,-11 2 0 16,-4 6 1-16,-16 5 0 15,-4 6-4-15,0 6 0 16,0 8 4-16,-12 1 1 0,-12-2 4 15,0 4 1-15,1 2-1 16,23-1 6-16,0-3-2 16,0 5-5-16,0-6 0 15,47-1-3-15,1-9 4 16,8-8-3-16,-9-7-2 16,13-11-1-16,-5-6-6 15,-7 0-49-15,-12 0-28 16,-36-6-158-16,0-11-417 15</inkml:trace>
  <inkml:trace contextRef="#ctx0" brushRef="#br0" timeOffset="22047.66">2370 14198 400 0,'0'0'162'0,"0"0"-138"15,0 0 77-15,0 0-17 16,0 0-47-16,0 0-4 0,0 0 29 16,0-11 13-16,-20 11-4 15,-8 0 10-15,-16 0-42 16,-3 0-26-16,11 14 7 16,-12 26-10-16,12 15-6 15,5 9 4-15,7 1 3 16,24-5-3-16,0-9-4 15,0-11-4-15,0-11 0 16,43-8-4-16,-3-14 3 16,4-7-4-16,-8 0 5 15,-1 0 0-15,-3-28 9 16,-8-10-4-16,-12-2-2 16,-8-5-2-16,-4 5 2 15,0 3-3-15,0 11 0 16,0 4 19-16,0 8 3 0,0 5-9 15,0 3-4-15,0 1-1 16,8 5-5-16,-8 0-3 16,0 0 1-16,0 0-1 15,0 0-4-15,4 0-4 16,8 20 1-16,8 18-2 16,4 13 9-16,-1 2 1 15,9 1 0-15,-4-6 0 16,-4-8-1-16,0-3-2 15,-4-14-20-15,-9-4-49 0,1-10-28 16,-12-9-19 0,0 0-94-16,0 0-142 0</inkml:trace>
  <inkml:trace contextRef="#ctx0" brushRef="#br0" timeOffset="22571.7">2453 13997 539 0,'0'0'58'16,"0"0"57"-16,0 0 54 16,0 0-68-16,0 0-45 15,0 0-7-15,0 0-1 16,-12-12-30-16,12 34-18 16,0 25 0-16,0 2 8 15,0-2 11-15,0-7-13 16,0-13-2-16,0-12-4 15,0-6 0-15,0-9 0 16,0 0 1-16,0 0 4 0,0-3 5 16,8-28-3-1,-4-3-7-15,16-2-10 0,-4 7 9 16,16 5-13-16,-8 5-12 16,-1 8-2-16,13 2-5 15,8 7 20-15,4 2 2 16,-1 0 11-16,-11 0 4 15,-4 19-4-15,-8 15-3 16,-24 7-8-16,0 3 7 16,0 2-20-16,0-12-54 15,0-25-112-15,0-7-121 16</inkml:trace>
  <inkml:trace contextRef="#ctx0" brushRef="#br0" timeOffset="23125.45">3081 14007 126 0,'0'0'534'16,"0"0"-475"-16,0 0 98 0,0 0-7 15,0 0-73 1,0 0-52-16,0 0-25 0,48-10 7 16,-13 56 0-16,-11 7 4 15,0 5 2-15,0 5-10 16,-12-2 7-16,8-5-6 16,-20-7-4-16,12-10-1 15,-12-12 0-15,0-13-3 16,0-12 1-16,0-2-11 15,0 0-5-15,0 0 16 16,0-3 2-16,0-34 1 16,0 0-1-16,0-4-2 15,0 3-14-15,12 8-22 16,31 6-8-16,5 7 22 16,-8 15-3-16,3 2 26 15,1 0 2-15,-8 0 3 0,-20 13-1 16,4 8-2-16,-16 9 1 15,-4-2 4-15,0 4 10 16,0-1-1-16,0-6-5 16,-24-2-2-16,-24-8-1 15,0-6 9-15,1-7 4 16,11-2-2-16,0 0-17 16,4 0-1-16,21 0-36 15,-1-11-92-15,12-4-94 16,0-2-68-16</inkml:trace>
  <inkml:trace contextRef="#ctx0" brushRef="#br0" timeOffset="23489.19">3383 13759 458 0,'0'0'156'15,"0"0"-129"-15,0 0 98 16,0 0-91-16,0 0-32 16,0 0 53-16,107 119 5 15,-95-85-34-15,0-4-13 16,0-16-10-16,0-7-2 16,-4-7 2-16,-4 0-2 15,4 0 5-15,4-21 8 16,4-16 18-16,4 6-25 0,-9 12 0 15,1 6 5-15,0 11 8 16,12 2 3-16,8 0 3 16,-4 0-12-16,8 34-6 15,-5 7 9-15,5 4-15 16,-12-3-2-16,-4-5 0 16,-8-1-62-16,-12-35-97 15,0-1-268-15</inkml:trace>
  <inkml:trace contextRef="#ctx0" brushRef="#br0" timeOffset="25012.25">5370 16245 138 0,'0'0'292'0,"0"0"-245"0,0 0 17 16,0 0 69-16,0 0-35 16,0 0-46-16,0 0 9 15,32-37-20-15,-32 28-8 16,0 8-1-16,0-7-2 16,0-1 10-16,0 4 12 15,0-10-16-15,0 1-15 16,0-8-4-16,0 2 4 15,0 0 13-15,0 9-3 0,-12 2-1 16,-12 9-1-16,-8 0-6 16,-4 0-7-16,-11 0-6 15,11 6-8-15,-12 28-2 16,5 17 0-16,7 9 0 16,12-4-1-16,12 2 0 15,12-8 0-15,0-10 0 16,0-14-4-16,0-7-3 15,36-11 5-15,19-8-8 16,-3 0-7-16,-8 0-5 16,11-17 1-16,-19-8 11 15,0-1 2-15,-24-5 8 16,12-2-2-16,-12-5 2 16,11 2 1-16,-3 5 1 15,-4 3 2-15,-4 14 0 16,0 7 8-16,0 1 3 0,-4 6-11 15,-4 0 2-15,4 0-2 16,-4 0-3-16,16 27 1 16,-8 15 2-16,0 4 1 15,-1 5-1-15,1-6-1 16,0-3-1-16,-12-2-1 16,12 0-2-16,-4-12-30 15,-8-5-24-15,0-13-67 16,0-9-127-16,0-1-42 15,4 0-242-15</inkml:trace>
  <inkml:trace contextRef="#ctx0" brushRef="#br0" timeOffset="25562.21">5938 15839 511 0,'0'0'174'0,"0"0"-163"16,0 0 205-16,0 0-83 15,0 0-56-15,0 0-52 16,12-41-6-16,-12 79-7 16,0 16 2-16,0 8 18 15,0 9-4-15,0 3-12 16,0-3-9-16,0-9-2 16,12-13-4-16,-12-18-1 15,12-14 0-15,0-12-2 16,-12-5-6-16,0 0-8 15,0-13 9-15,8-25-7 0,20-2-30 16,3 3 33-16,5 9 3 16,12 11 1-16,-12 6 7 15,-1 11 5 1,-11 0 11-16,0 0 0 0,-4 22 1 16,-20 7 0-16,0 8-4 15,0-3 0-15,0-6-2 16,-20-7-7-16,-28-3 2 15,-23-8 0-15,11-8-6 16,-11-2-7-16,-21 0-42 16,57 0-70-16,-9-9-201 15</inkml:trace>
  <inkml:trace contextRef="#ctx0" brushRef="#br0" timeOffset="26449.22">4702 13842 270 0,'0'0'185'15,"0"0"-141"-15,0 0 93 16,0 0 10-16,0 0-29 16,0 0-49-16,12-104-3 15,-12 104-9-15,0 0-21 16,12 0-18-16,8 41-17 15,-8 3 4-15,4 7 29 0,4-3-9 16,-4-4-14-16,3-3-6 16,-3-9 0-16,-8-9-3 15,-8-14-2-15,0-4 0 16,0-5 0-16,0 0 1 16,0 0 2-16,0 0 1 15,0-9 7-15,0-27 19 16,0-12-28-16,0-3-2 15,12 2-1-15,0 15-4 16,12 12 0-16,-12 5 1 16,0 11 3-16,8 3-3 15,-8 3-4-15,11 0 7 16,1 0 0-16,0 17 1 16,12 14-3-16,0 3 3 15,-1 12 0-15,13-6 1 16,-16 5 1-16,-8-6-2 0,0-2-5 15,-12-2 3-15,-12-1-6 16,0-3-12-16,0-2 1 16,0-12-5-16,0-7-21 15,0-10-44-15,0 0-67 16,-12 0-115-16</inkml:trace>
  <inkml:trace contextRef="#ctx0" brushRef="#br0" timeOffset="26882.66">5239 13781 483 0,'0'0'34'15,"0"0"-27"-15,0 0 86 16,0 0-24-16,0 0-43 16,0 0 13-16,151-2 34 15,-92 24 3-15,9-4-40 16,3 3-26-16,9-6-1 16,-9 0-6-16,-23-11-3 15,-12 3 0-15,-24-5-5 16,-12-2-3-16,0 4 3 0,0 0-10 15,-36-3 15-15,-24 16 36 16,-11 8-24-16,3 10-6 16,1 12 6-16,19 4 13 15,20-1 7-15,8-6-12 16,9-4-13-16,11-13-6 16,0 0-1-16,0-14-8 15,0-9-9-15,0 2-50 16,23-6-30-16,-15 0-77 15,-4 0-181-15</inkml:trace>
  <inkml:trace contextRef="#ctx0" brushRef="#br0" timeOffset="27113.2">5799 14125 458 0,'0'0'99'0,"0"0"-97"15,0 0 142-15,0 0-36 16,-95 171-31-16,59-116-39 16,4-8 3-16,-4-6-12 15,24-15-25-15,1-3-4 16,-1-12 0-16,12-3-3 16,0-8-50-16,0 0-135 0,0 0-104 15</inkml:trace>
  <inkml:trace contextRef="#ctx0" brushRef="#br0" timeOffset="27351.42">6101 13503 744 0,'0'0'141'16,"0"0"-139"-16,0 0 83 16,0 0-61-16,139 165 7 0,-111-70-7 15,-8 6-8-15,4-2-5 16,-12-5-11-16,0-14-5 16,-12-61-200-16,0-14-256 15</inkml:trace>
  <inkml:trace contextRef="#ctx0" brushRef="#br0" timeOffset="28340.59">6932 16301 438 0,'0'0'132'16,"0"0"-43"-16,0 0 90 16,0 0-78-16,0 0-62 15,0 0-25-15,0 0 38 0,8 53 2 16,-8-21-4-16,-8 4-4 15,-28-6-16-15,-12-2-12 16,0-6-6-16,1-8-6 16,11 1-5-16,4-11-1 15,20-1-19-15,12-3-50 16,0 0-58-16,0 0-251 16</inkml:trace>
  <inkml:trace contextRef="#ctx0" brushRef="#br0" timeOffset="29055.67">8040 16207 506 0,'0'0'43'16,"0"0"-19"-16,0 0 76 15,0 0-9-15,0 0-63 0,0 0 25 16,76-68 23-16,-72 59-5 15,-4-2-9-15,0 0-7 16,0-2-8-16,0 1-8 16,0 0-8-16,0-2-7 15,0-1-5-15,-24 8 5 16,0-3-4-16,0 8 1 16,-19 2-8-16,-9 0-6 15,-16 0-6-15,1 21-1 16,-5 10 0-16,13 13 2 15,23 5-2-15,4-5-2 16,20 7 2-16,12-5 0 0,0-8-2 16,0-7 2-16,20-9-4 15,32-10 0-15,3-4 3 16,1-8-11-16,-4 0-13 16,-9 0 15-16,-7-15-7 15,-4-16-11-15,-8-11-4 16,0-9 11-16,-1 6-1 15,1-6 19-15,0 9 3 16,-12 15 10-16,0 13 7 16,0 7 16-16,0 7-2 15,-4 0-18-15,4 0-6 16,4 24-7-16,-5 16 3 0,9 9 0 16,-8 2 0-1,0 8-1-15,0-8 0 16,0-8-2-16,12-4-1 15,-12-10-3-15,0-7-53 0,8-8-59 16,-20-14-157-16,4 0-79 16</inkml:trace>
  <inkml:trace contextRef="#ctx0" brushRef="#br0" timeOffset="29555.41">8958 16221 654 0,'0'0'88'0,"0"0"-6"0,0 0 64 16,0 0-79-16,0 0-23 15,0 0-8-15,115-109 7 16,-115 94-6-16,0 13-12 15,0-10 5-15,0 3 18 16,0 0 12-16,-11-8-14 16,-21 13-21-16,4-3-6 15,-4 7-3-15,-4 0-7 16,1 0-4-16,-9 5-5 0,-4 27 0 16,12 13-1-16,13 6-1 15,-1 5 1-15,12-6 0 16,12-3 1-16,0-16-3 15,0-7-3-15,0-16-11 16,40-8-13-16,3 0 2 16,29 0 9-16,-17-17-18 15,-7-11 1-15,-24 14 18 16,-12 6 13-16,-4 8 5 16,-8 0 0-16,0 0-1 15,0 28-9-15,0 3 10 16,4 3 2-16,-4-4-2 15,0-7 0-15,0-8-18 16,0-10-64-16,0-2-35 16,0-3-71-16,0 0-28 0,0 0-70 15</inkml:trace>
  <inkml:trace contextRef="#ctx0" brushRef="#br0" timeOffset="30209.18">9471 15661 623 0,'0'0'74'0,"0"0"29"16,0 0 75-16,0 0-82 16,0 0-49-16,0 0-1 15,83-92 8-15,-83 92-19 16,0 0-20-16,0 9-14 16,0 36 0-16,0 12 19 15,0 10 14-15,0 8-10 16,0 3-17-16,0-1-4 15,0-2-2-15,0-11-2 0,0-15 1 16,0-20-4 0,0-15-2-16,0-6-7 0,0-8-7 15,0 0 2-15,0 0 8 16,0 0 10-16,0-8-2 16,0-13 0-16,12-5-3 15,24 1-6-15,0 1-1 16,7-3 11-16,13 8 1 15,-4 7-4-15,-9 6 0 16,5 6 4-16,-12 0-2 16,-4 0 2-16,-16 0-1 15,-4 13 0-15,-5 14-2 16,-7 2 0-16,0 7 3 16,0-2 3-16,-43 0 2 0,-17-5 7 15,12 0-2 1,-19-5-5-16,7-8-2 0,13-5 0 15,11-11-1 1,12 0-2-16,4 0-8 0,20 0-13 16,0-32-40-16,0-8-60 15,12-11-69-15,12 25-55 16,-4-2-87-16</inkml:trace>
  <inkml:trace contextRef="#ctx0" brushRef="#br0" timeOffset="30713.51">10127 15506 24 0,'0'0'621'0,"0"0"-588"15,0 0 64-15,0 0 94 0,0 0-73 16,0 0-51-16,55-65-27 15,-55 76-17-15,12 30-11 16,0 10 17-16,-12 10-12 16,12 8-3-16,-12 4 1 15,0 2 1-15,0-7 0 16,0-12-14-16,0-5-1 16,0-23 0-16,0-11-1 0,0-15 0 15,0-2-1-15,0 0 1 16,0-7 3-16,0-15-3 15,12-9-13-15,0-7 4 16,12-4 8-16,-1 5-6 16,9 6 2-16,-4 5 4 15,4 14-1-15,12 4 1 16,-9 8-4-16,-7 0 5 16,4 0-1-16,4 0 1 15,-12 17 0-15,-5 15-1 16,-15 7 1-16,-4 5 0 15,0-1 4-15,0 6 1 0,-35-6-2 16,-9-7 2 0,-4-10-2-16,1-9-2 0,11-17-1 15,12 0-15-15,12 0-36 16,12-6-119-16,0-12-398 16</inkml:trace>
  <inkml:trace contextRef="#ctx0" brushRef="#br0" timeOffset="31528.3">11152 16190 510 0,'0'0'126'15,"0"0"-4"-15,0 0 68 16,0 0-85-16,0 0-60 15,0 0-27-15,0 0 6 0,159-25 14 16,-135 25-13 0,-9 20 10-16,-7 3-13 0,-8 14-4 15,0-1-2-15,0 2-1 16,-43-5-3-16,-5-7-5 16,0-12-1-16,13-5-6 15,-1-5-6-15,4-4-11 16,20 0-38-16,12 0-50 15,0 0-76-15,0-13-279 16</inkml:trace>
  <inkml:trace contextRef="#ctx0" brushRef="#br0" timeOffset="32227.32">12352 15798 560 0,'0'0'69'0,"0"0"-57"16,0 0 98-16,0 0 28 0,0 0-39 16,0 0-35-16,12-109-3 15,-12 100 10-15,0 6-6 16,-24 0-18-16,0 3-16 15,-8 0-16-15,5 0-5 16,-5 25-7-16,4 21-2 16,-4 7 13-16,8 3 5 15,12 8 3-15,-8-5-12 16,20-8-7-16,0-13-3 16,0-9 0-16,0-8-1 15,0-12-2-15,0-4-1 16,0-1-15-16,0-4-28 0,12 0 3 15,20 0 5-15,12-29 14 16,8-10-18-16,3-2 15 16,-7-12 11-16,0 12 8 15,-17 2 7-15,-19 14 2 16,-12 16 2-16,0 0 39 16,0 4 7-16,0 5-14 15,0 0 2-15,0 0-17 16,0 0-19-16,0 37-7 15,0 15 7-15,0 12 2 0,0 4 5 16,0-7-6 0,4-6-1-16,16-10 0 0,-4-12-6 15,4-11-19-15,16-11-49 16,-1-11-50-16,-23 0-155 16,8 0-120-16</inkml:trace>
  <inkml:trace contextRef="#ctx0" brushRef="#br0" timeOffset="32733.28">13194 15904 341 0,'0'0'111'16,"0"0"-97"-16,0 0 134 0,0 0-26 15,0 0-9-15,0 0-7 16,0 0-3-16,-27-115-26 16,3 107-26-16,0 3-14 15,0 0-17-15,12 2-6 16,-8 3 0-16,8 0-6 16,-12 0-8-16,5 22 1 15,-5 24 0-15,-4 10 19 16,4 7 1-16,4 2-6 15,16-14-10-15,4-10-5 16,0-14 0-16,0-18-1 16,0-1-7-16,24-8-39 0,12 0-5 15,4-9 17-15,3-22-15 16,-11-2-14-16,-4 2 32 16,4 7 30-16,-16 7 1 15,-5-1 1-15,1 9 0 16,-12 2 1-16,0 7 2 15,8 0 13-15,-4 0 11 16,4 14-10-16,-8 23 5 16,0 10 0-16,0 4-1 15,0-7-13-15,12-6-8 16,0-5 0-16,0-15-27 16,0-5-101-16,0-13-184 0,0 0-166 15</inkml:trace>
  <inkml:trace contextRef="#ctx0" brushRef="#br0" timeOffset="33247.85">13794 15965 347 0,'0'0'196'0,"0"0"-187"16,0 0 75-16,0 0 9 16,0 0-10-16,0 0-17 15,28-79-14-15,-28 64 14 16,0 2-13-16,0-1-16 16,0 9-6-16,0-2 10 15,0 5-5-15,0-1-1 16,0 3 3-16,-12 0-2 15,-12 0-17-15,-23 0-5 16,11 12-4-16,-12 27 2 16,13 1 5-16,3 7 11 15,20-6 1-15,12 1-19 0,0-15-4 16,0-9-6 0,0-9-4-16,0-9-2 0,24 0 0 15,11 0-9-15,9 0 7 16,-16 0-41-16,-8 0-5 15,4 0 37-15,-12 28 11 16,0 3 1-16,7 2 5 16,-15-11 2-16,8-10-1 15,-4-2-1-15,-4-7 1 16,4-3-1-16,-8 0 0 16,0 0-28-16,0 0-63 15,0 0-113-15,0-5-111 16,0-5-223-16</inkml:trace>
  <inkml:trace contextRef="#ctx0" brushRef="#br0" timeOffset="33838.72">14112 15442 470 0,'0'0'388'0,"0"0"-357"16,0 0 113-16,0 0-20 16,0 0-63-16,0 0-43 0,36-29-1 15,-24 57-6 1,-4 12 17-16,8 11 1 0,-8 9-5 15,4 13-8-15,4 2 1 16,-5-2-4-16,-3-5-10 16,-8-18-2-16,0-16 0 15,0-15-1-15,0-10-3 16,0-9 1-16,0 0-10 16,0 0-5-16,0-24 15 15,0-8 0-15,12-5-4 16,12-2-27-16,32 8 0 15,-8 1 13-15,-1 11 5 0,-11 14 1 16,20 0 7-16,-17 5 3 16,5 0 3-16,-8 0 1 15,-24 27 0-15,0 7-2 16,-12 5 2-16,0 2 6 16,0-7-4-16,0-3 4 15,0-5-2-15,-12-9 2 16,-12-2-2-16,0-8 10 15,-12-7 0-15,1 2 2 16,-9-2 2-16,8 0-12 16,4 0-6-16,16-7-14 15,4-15-32-15,12-5-67 0,0 11-198 16,0-1-187 0</inkml:trace>
  <inkml:trace contextRef="#ctx0" brushRef="#br0" timeOffset="34399.17">14720 15435 564 0,'0'0'152'16,"0"0"-5"-16,0 0-8 15,0 0-65-15,0 0-48 16,0 0-15-16,0 0 9 0,72 51 18 16,-64-2-12-16,-8 8-8 15,0 8 9-15,0 6-11 16,0-6 1-16,0-7-3 16,0-8-13-16,0-14-1 15,0-13 0-15,0-11 0 16,0-12-1-16,0 0-7 15,0 0-5-15,0-17 0 16,24-20-5-16,-12-3-10 16,31 1 22-16,-7 0-10 15,0 7-9-15,0 9 11 16,-1 6 9-16,1 6 0 0,-4 11 1 16,4 0-10-16,-13 0 14 15,13 0 3-15,-4 17 7 16,-8 6 7-1,0 5-12-15,-12 0 7 0,-8 0-7 16,-4 2-1-16,0-6 2 16,-4-1 10-16,-32-4 10 15,-8-10-5-15,-4-3-8 16,5 5-1-16,3-9-9 16,8-2-2-16,-4 0-1 15,25 0-8-15,-1 0-29 16,12 0-32-16,0-15-57 15,0-2-162-15,0 2-106 16</inkml:trace>
  <inkml:trace contextRef="#ctx0" brushRef="#br0" timeOffset="35010.44">15416 15280 575 0,'0'0'92'16,"0"0"79"-16,0 0 4 15,0 0-76-15,0 0-48 16,0 0-18-16,47-31-12 16,-31 41-16-16,-4 33 6 15,-4 17 14-15,-4 19-3 16,-4 4-1-16,0 5 5 0,0-4-11 15,0-9-8 1,0-10-5-16,0-19-1 0,0-19-1 16,0-18-1-16,0-9 1 15,0 0 1-15,0-6 5 16,0-35 1-16,0-8-7 16,20 3-4-16,28 4-14 15,-13 10-11-15,13 10 14 16,8 12 2-16,-1 10-9 15,-3 0-11-15,4 0 20 16,-21 17 11-16,-11 17 1 16,-12 7 1-16,-12 4 0 0,0-1 15 15,0-3-3 1,-59-2 4-16,-1-10 8 0,0-7-5 16,5-11-8-1,11-7-11-15,16-4-5 0,4 0-53 16,24 0-117-16,0 0-519 15</inkml:trace>
  <inkml:trace contextRef="#ctx0" brushRef="#br0" timeOffset="42859.61">5040 17044 245 0,'0'0'66'0,"0"0"-27"15,0 0 29 1,0 0 5-16,0 0-7 0,0 0-24 16,0 0 2-16,-12 5 8 15,12 0-12-15,0-1 5 16,0 3-8-16,0-5-9 15,0 6-8-15,0-7-1 16,0 10-4-16,36-9 12 16,12 4 3-16,7-6-14 15,5 0-11-15,11 0-4 16,9 0 0-16,-21 0 1 16,1 0-1-16,-12 0 1 15,-5 0 1-15,-19 0-2 16,12-6-1-16,-12 1 0 15,0-4 1-15,0 1-1 16,-5-1 2-16,5-4-1 0,12-1 0 16,-4-10-1-16,4 2 0 15,11-2 0-15,-11-3 0 16,8 3-2-16,-8-3 2 16,-1 9-2-16,1 0 1 15,0 1-1-15,-4 1 2 16,-5 3 0-16,-7-2 0 15,-4-3 1-15,-4-4 0 16,-4-5 0-16,-4-2 3 16,-4 3-4-16,12-11 0 15,-4 6 2-15,16 0-2 16,0 1 0-16,11 2-2 0,-11 1 2 16,8-1 0-1,-16-2 2-15,4-1 0 0,-20 0-2 16,12-6 0-16,-12 10 5 15,0-6-1-15,0 0-3 16,0 7-1-16,0-2-2 16,0-1 2-16,0 1 0 15,0-3 11-15,0 0 1 16,0-3-5-16,0 2-3 16,0 4-3-16,0-2 1 15,0 6-2-15,0-3 0 16,0-1 0-16,0 4 3 0,0-6-2 15,0 1 1-15,0 5-1 16,0-2 5-16,0 4 13 16,0-3-7-16,0 2-5 15,0 6-5-15,0-3-2 16,0 6 2-16,-12 2 0 16,12-1 0-16,-12 1 1 15,-8 1 4-15,4-4-5 16,-8 6 0-16,0-1-2 15,-7 4 3-15,-5 6 3 16,4-2-2-16,-8-2-3 16,-15 1 0-16,7 1-1 0,-8-4 1 15,5 6-1-15,-17 0-2 16,24 0 2-16,5 0 0 16,3 0 0-16,4 0 0 15,-4 0 0-15,13 0-1 16,-21 0 1-16,4 0 0 15,-16 0-1-15,13 6 1 16,-5-1 0-16,0 4 0 16,1 0 0-16,3-1 0 15,8-3 0-15,0 2 0 16,1-5 0-16,11 6 0 16,-8 1 0-16,8-3 0 15,-12 0 1-15,9 5-1 16,-5-5 0-16,-4-1 0 15,4 4 0-15,4 2 0 16,-3 1 0-16,-5 5-1 0,0-2 1 16,4 4 0-16,-3-3 1 15,-1 5-1-15,0 2 0 16,-12-4-1-16,25 3 1 16,-13 1 0-16,12 3 0 15,0 2 0-15,4 0-1 16,8 0 1-16,12-5 0 15,0 3 0-15,0 2-1 16,0 1 1-16,0 3 0 16,0-9-1-16,0-1 1 0,0 0 1 15,0 2-1 1,0-2 1-16,0 3-1 0,0 1 0 16,0 3 1-16,0-2-1 15,0-1 1 1,0 3 0-16,0-4-1 0,0-3-5 15,12 1 3-15,12-6 2 16,-4 3 2-16,-8-8-1 16,4 5 0-16,-8 0 1 15,-4-3-2-15,-4 8 0 16,0 0 1-16,0 2 0 16,0-2 2-16,0 2-2 15,0-2 0-15,0 1-1 16,0 2 1-16,0-5-1 15,0-1 1-15,0 2 0 0,8-1 0 16,-4 1-1-16,4 1 1 16,-8 5-1-16,11 2 1 15,1 2 3-15,-12 3 3 16,12 0 0-16,-12 4 0 16,12-5 1-16,0-6-3 15,12-5-3-15,-4-3 0 16,4-5 0-16,0 3-2 15,-1 1 2-15,1 2-1 16,0-1 2-16,0-2-1 16,-4 3-2-16,-16-3 0 15,8-5-1-15,-4-1 0 0,-8 0 1 16,4-5-1 0,4-3-26-16,3-3-69 0,-7 0-178 15,4 0-293-15</inkml:trace>
  <inkml:trace contextRef="#ctx0" brushRef="#br0" timeOffset="45402.11">4949 11603 476 0,'0'0'43'16,"0"0"-11"-16,0 0 102 16,0 0-36-16,0 0 15 15,0 0-8-15,0 0-13 16,67-142-21-16,-67 134-25 15,0 8-20-15,0 0-17 16,0 0-9-16,0 13 0 16,0 27 4-16,0 19 7 15,12 11 2-15,-12 7 2 0,12 17-10 16,12-2-2-16,-12-7-1 16,0-6-2-16,0-19 0 15,-4-13 0-15,-4-18 0 16,-4-17 0-16,8-4-1 15,-8-8-4-15,0 0 3 16,0 0 2-16,0 0-5 16,0-11-7-16,0-18-2 15,11-4 4-15,5-13 1 16,8 0 0-16,8-2-1 16,4 5 7-16,23 6 0 15,-3 10-2-15,-8 10 2 16,19 8 2-16,-15 9-1 15,4 0 1-15,-1 0 1 0,-15 17 0 16,-16 19 0 0,-16 2 0-16,-8 6 3 0,0-6-3 15,0-1 0-15,-12-14 6 16,-36 5 4-16,-8-14 11 16,9-2 3-16,-9-4-12 15,8-2-6-15,13-6-6 16,11 0-8-16,12 0-34 15,12 0-70-15,0 0-98 16,0 0-247-16</inkml:trace>
  <inkml:trace contextRef="#ctx0" brushRef="#br0" timeOffset="46375.35">7830 11719 174 0,'0'0'337'0,"0"0"-239"0,0 0 33 16,0 0 47-1,0 0-75-15,0 0-46 0,8-29-22 16,-8 29-9-16,0 0-12 15,0 0-11-15,0 28-1 16,0 10 24-16,-24 6-6 16,0 7-5-16,16-4-12 15,-4-1 0-15,8-7-3 16,-4-11 0-16,-4-8 0 16,12-15-2-16,0-2 2 15,0-3 0-15,0 0 0 0,0 0-3 16,0-5-5-16,0-27-24 15,12-7 5-15,12-4 0 16,8-3 20-16,-16 1 7 16,-4 3 3-16,-4 11 3 15,-8 11 18-15,0 12 21 16,0 7-2-16,0 1-10 16,0 0-17-16,0 0-16 15,4 0-1-15,7 0-2 16,9 12 3-16,16 10 0 15,8 6 1-15,7 1 0 16,5 0-1-16,12 2-2 0,-17-3-6 16,-7 0 5-16,-20 1 1 15,0-9-2-15,-4 2-6 16,-16-10-8-16,-4 2 0 16,0-6 11-16,0 6 6 15,0-2 2-15,-36-2-1 16,-12 5 4-16,-12-1 1 15,-19-5-2-15,11 4-2 16,-7-4 0-16,-1 1 0 16,17-5 1-16,-1 1 4 15,24-3-4-15,13 2-2 16,23-5 0-16,0 0-3 16,0 0-26-16,0 0-50 15,23 0-62-15,1 0-103 16,12-5-164-16</inkml:trace>
  <inkml:trace contextRef="#ctx0" brushRef="#br0" timeOffset="47414.05">10067 11814 408 0,'0'0'285'0,"0"0"-226"16,0 0 95-16,0 0-23 15,0 0-26-15,0 0-23 16,0 0-29-16,0-51-20 16,0 51-21-16,0 0-12 15,0 0-1-15,-12 20 1 16,-12 18 1-16,12 2 7 15,-8 11 7-15,4 3-5 16,5 2-6-16,-1-5-2 0,4-11-1 16,-4-12-1-16,0-5 2 15,0-10-2-15,8-12 1 16,-4-1 0-16,8 0 4 16,0 0-1-16,0 0-4 15,0 0-2-15,0-23-41 16,0-19 13-16,0-9 16 15,12-9-6-15,8-2-11 16,-4 5 15-16,-4 14 11 16,-12 17 5-16,0 13 7 15,0 12 8-15,0 1 3 16,0 0-7-16,8 0-11 16,-4 0 0-16,7 0-6 15,9 9 5-15,4 11 1 16,0-6 1-16,-4 4 1 15,8 2-2-15,7 2 0 0,1 7 0 16,8 1 0-16,0-4 0 16,-17 3 0-16,5-2-1 15,-16-9 1-15,-4-3-6 16,-4-2-4-16,-8-4 4 16,0 1 1-16,0-6-2 15,0-1-1-15,0-1 0 16,0 2 2-16,0 2 0 15,0 4-2-15,0-1 7 16,-20 3 1-16,-20 2 4 16,-15-1 4-16,-5-4 1 15,-7 1 4-15,7-8 13 16,12 1-4-16,5 2-2 0,15-5-4 16,8 0-4-16,8 0-10 15,8 0-2-15,4 0-4 16,0 0-12-16,0 3-27 15,0-3-28-15,0 0-53 16,0 0-113-16,0 0-189 16</inkml:trace>
  <inkml:trace contextRef="#ctx0" brushRef="#br0" timeOffset="62340.8">22100 7518 276 0,'0'0'73'0,"0"0"-14"16,0 0 38-16,0 0-17 16,0 0-13-16,0 0-17 15,0 0 0-15,23 0 7 16,-23 0 11-16,0 0-3 15,0 0-11-15,0 0-10 16,0 0 5-16,0 0-12 0,0 0-13 16,0 0-4-1,0 0-7-15,0 0-1 0,0 0-1 16,8 0-7-16,-8-5-1 16,12-3 0-16,-12 3-1 15,0 1-1-15,4 1 1 16,-4 3 2-16,0 0-3 15,0-7 1-15,0 4 5 16,0 2 3-16,0-7-6 16,0 5 2-16,0-1 5 15,0 4-2-15,0-4-2 16,0 4 2-16,-12-1-4 16,-11-1-4-16,-1 2 0 15,4 0 0-15,-8 0-1 16,-8 0 1-16,4 0-1 15,9 0 0-15,-13 0-1 0,24 0 1 16,-12 0 0-16,-8 7 0 16,8 9 1-16,-11 5-1 15,-1-3 0-15,12 7 0 16,4 4 0-16,-4 2 0 16,12 3 1-16,1 3-2 15,11-9 2-15,-4 4-1 16,4-8 0-16,0 0 0 15,0-10-1-15,0-5-1 16,0-1 1-16,0-5-2 16,0-3 3-16,0 2-3 15,0-2 3-15,15 0 6 0,21 0-2 16,8 0-3-16,0 0 0 16,-5 0-1-16,5 0 1 15,-8 4-1-15,0-4 0 16,-5 0 0-16,-7 0 0 15,-8 0 1-15,-4 0 0 16,-4 0 1-16,-4 0-1 16,-4 0 2-16,0 0-2 15,0 0 3-15,0-4-4 16,8-6 2-16,-4-2-1 16,8 0 0-16,8-4-1 15,-8 2-1-15,11 3-1 0,-11-1 2 16,8 5 0-16,-16-6 1 15,4-1 0-15,-4 5 0 16,4-4 3-16,-4 4-4 16,8-4 2-16,-4 2-2 15,-8-2 1-15,4-1-1 16,4 5 1-16,-4-4 5 16,4 3 5-16,-8 1 0 15,4 0-5-15,8-4-3 16,-4 1 0-16,4-5 2 15,-1 4-3-15,-11 3 0 16,12-1 0-16,0 1 1 0,-12 3 2 16,0-2 3-1,0 4 1-15,0-4-1 0,0 1 4 16,0 6 0-16,0-1-2 16,0 3 0-16,0-4 2 15,0 0-8-15,0 3 0 16,0 1-1-16,0 0 2 15,0 0 1-15,0 0 2 16,0 0-1-16,0 0-1 16,0 0-5-16,0 0 0 15,0 0-2-15,0 0-2 16,0 0-2-16,0 0 1 16,0 1 4-16,0 21 2 15,0 6-2-15,0-2 2 0,0 3-2 16,0-1 0-16,0 2 1 15,0 4-1-15,0-2 0 16,20 4 1-16,-4-5 0 16,8-7-1-16,0-1 3 15,0-8-1-15,7 3-2 16,-7-6 2-16,20 0 1 16,-4-3-2-16,3-1 6 15,-7-3 1-15,-12-1-2 16,0 0-2-16,-12-3 2 15,-4-1-3-15,-4 5-2 16,4-5-1-16,-8 0 1 16,0 0 0-16,0 0-2 0,4 0 1 15,15 0-5-15,9 0-65 16,-8-6-108-16,-8-11-587 16</inkml:trace>
  <inkml:trace contextRef="#ctx0" brushRef="#br0" timeOffset="70777.64">5358 9920 188 0,'0'0'99'0,"0"0"-38"15,0 0 5-15,0 0 11 0,0 0-6 16,0 0-18-16,12 0-18 16,-12 0 6-16,0 0 13 15,0 0 6-15,0 0 11 16,0 0-18-16,0 0-9 16,0 0-3-16,0 0-2 15,0 0-14-15,0 0-5 16,0-4-8-16,0 2-2 15,0-1 3-15,0-5-4 16,0 7 0-16,0-3 1 16,0 4-5-16,0 0 2 15,0 0-3-15,0 0-1 0,0 0-3 16,0 0 0-16,0 0-5 16,0 33 0-1,0-1 5-15,0 13 3 0,0 6 1 16,0-1 0-16,0 1-1 15,0 0 2-15,0-5 4 16,0 0-5-16,0-5-3 16,0 0 0-16,0-3 0 15,0 2 1-15,0 1 0 16,0-7 1-16,0-3 0 16,0-2 2-16,0-3-1 15,0-7-4-15,0-2 2 16,0 0-2-16,0-5 0 0,0 1 1 15,0-4-1-15,0 2 1 16,0-5 1-16,-4 5-2 16,4-10 0-16,0 7 0 15,0-3 0-15,0 2 0 16,-8 0 0-16,4-5 0 16,4 0-1-16,0 3 0 15,-8-5-3-15,8 3-20 16,0-3-12-16,0 0-20 15,0 0-44-15,0 0-94 16,0 0-189-16</inkml:trace>
  <inkml:trace contextRef="#ctx0" brushRef="#br0" timeOffset="71617.96">5147 10637 310 0,'0'0'101'16,"0"0"-33"-16,0 0 53 0,0 0-28 16,0 0-26-16,0 0-7 15,0-22-2-15,0 14 3 16,0 1-22-16,0 5-3 15,0-4-13-15,0 0-10 16,0-2-1-16,8 5 11 16,-4 1-1-16,-4-2-15 15,0 4 10-15,0 0-1 16,0 0-9-16,0 0-4 16,0 6-3-16,0 19 0 15,0 9 10-15,8 3 1 16,-4 1 0-16,8-2 1 15,-4 1-6-15,4 1-1 0,0-4-4 16,0-1 2-16,24-10-3 16,-17-12 1-16,-3-5-1 15,-8-6 0-15,4 0 0 16,4 0 2-16,-4 0 0 16,8-6 6-16,-8-13 3 15,0 7-5-15,0-2 3 16,0 2 12-16,0-8-12 15,23-2-4-15,21-7-3 16,4-11-1-16,35-4-1 16,-16 2 2-16,5 4-1 15,-25 14 0-15,-27 8 1 16,-8 10 1-16,-24 1 0 16,12 5-3-16,12 0 0 0,24 0-9 15,-25 0-110-15,-3-3-369 16</inkml:trace>
  <inkml:trace contextRef="#ctx0" brushRef="#br0" timeOffset="87966.68">6510 10078 251 0,'0'0'2'0,"0"0"0"15,0 0-2 1,0 0 6-16,0 0 12 0,0 0 5 15,0 0 23-15,0 0 26 16,0 0 7-16,0 0-20 16,0 0-21-16,0 0-1 15,0 0-6-15,0 0-13 16,0 0-9-16,0 0 2 16,0 0 9-16,0 0-1 15,0 0-3-15,0 0-6 16,0 0 2-16,0 0 16 15,0 0 7-15,0 0-8 16,0 0-8-16,0 0-11 0,0 0-5 16,0 0 0-16,0 0-2 15,0 0 2-15,0 0-3 16,0 0-1-16,0 0 1 16,0 0-2-16,8 0 0 15,-8 0 0-15,0 0 1 16,0 0 1-16,0 0-1 15,0 0 1-15,0 0-1 16,0 0 1-16,0 0 0 16,0 0-1-16,0 0-1 15,0 0 2-15,0 0 0 0,0 0 0 16,0 0 0-16,0 0 0 16,0 0 0-16,0 0 1 15,0 0-1-15,0 0-1 16,0 0 1-16,0 0 0 15,0 0 4-15,0 9 5 16,0 0-3-16,0 4-1 16,0 2-3-16,-20-1-1 15,20 3 0-15,-11 3 3 16,-13-3-3-16,12 6 5 16,-8-3 1-16,-4 3 1 15,8 5 6-15,-16 3 0 16,-3 13-1-16,-1 3-2 15,-8 12-3-15,4 8 3 16,5 4-5-16,-9 4-4 0,-12 5 0 16,9-1-1-1,-13-3 1-15,12-4-1 16,5 2 1-16,7-1-2 0,0-5 3 16,12 6 1-16,-12 0 3 15,17 0-2-15,-5 8 0 16,8 2-2-16,-8 2 2 15,0-6 0-15,4-6-3 16,-4 2-1-16,1-2 0 16,3-3 2-16,-4-6-3 15,8-4 0-15,-4-9 1 16,8 2-1-16,8-3 0 0,-8 0 0 16,4-4-1-16,-4-3 2 15,1 11-1-15,-1 0 0 16,-12 6 1-16,0 3 0 15,0-4-1-15,-8-1 0 16,8-7 0-16,1-8 0 16,-1-6 0-16,12-9 0 15,0-9 0-15,0-10 1 16,12-5-1-16,0-1 0 16,0-4 0-16,0 0 1 15,0 0-1-15,0 0 2 16,0 0-1-16,0 0-1 15,0 3 0-15,0-1 0 16,0 2 0-16,0-4 0 0,0 0-1 16,0 0 2-1,0 0-2-15,0 0 0 0,0 0-10 16,0-18-194-16,0-18-626 16</inkml:trace>
  <inkml:trace contextRef="#ctx0" brushRef="#br0" timeOffset="91314.43">24190 6668 232 0,'0'0'65'15,"0"0"13"-15,0 0 14 16,0 0 14-16,0 0-25 16,0 0-25-16,0 0-19 15,20 0-2-15,-20 0 9 0,0 0-6 16,0 0-3-16,0 0-3 16,0-1-3-16,0-3-7 15,0 0-13-15,0 2-3 16,-8-1-2-16,-4 3-1 15,-4 0-3-15,-4 0-1 16,-20 0-1-16,-27 0 1 16,-29 28 0-16,-43 19 2 15,-47 20 0-15,-49 26-1 16,-43 18 2-16,-36 12-1 16,-12 6 4-16,-4-1-2 15,16-8-2-15,16-6 0 16,16-13 0-16,12-8-1 15,-8-2 0-15,24-7 0 0,7 16-1 16,13-3 1-16,15 2-1 16,9-2 0-16,19-8 1 15,8-10 0-15,16-8 1 16,28-9-1-16,24-3 0 16,23-13 0-16,29 0 0 15,7-10 0-15,12-5 1 16,9-4-1-16,19-8 0 15,4-8 0-15,4-6-1 16,8-1 2-16,0-4 3 16,0 0-1-16,0-8-3 15,0-16-105-15,0-12-354 0</inkml:trace>
  <inkml:trace contextRef="#ctx0" brushRef="#br0" timeOffset="94776.2">9145 10271 164 0,'0'0'94'15,"0"0"-17"-15,0 0-10 16,0 0-4-16,0 0-2 0,0 0-19 16,0 0-11-16,44-91 14 15,-44 80-5-15,0 6-2 16,0-1 17-16,0-1 7 15,0 3-16-15,0 4-17 16,0 0-11-16,0 0-14 16,0 0-4-16,0 0 0 15,0 0-1-15,0 11-3 16,-44 51 4-16,-39 30 10 16,-45 37 17-16,-46 35-3 15,-21 30-2-15,-20 21-13 16,-15 19-2-16,-5 3 2 0,5 2-3 15,15-9-3-15,5-11-2 16,3-20 3-16,32-18-3 16,12-27 2-16,20-17-2 15,16-18 2-15,12-16 0 16,23-18 0-16,21-8-3 16,23-23 0-16,16-19 0 15,28-10-1-15,4-8-5 16,0-6-9-16,0-8-92 15,24-3-103-15,24-3-85 16</inkml:trace>
  <inkml:trace contextRef="#ctx0" brushRef="#br0" timeOffset="96135.6">24639 7582 14 0,'0'0'156'0,"0"0"-90"16,0 0-7-16,0 0-2 15,0 0-21-15,0 0 1 0,0 0-7 16,40 3-2-16,-32-3 4 16,-4 0 6-16,-4 0 2 15,0 0-1-15,0 0-9 16,0 0-9-16,0 0-2 16,0 0-5-16,0 0-8 15,0 0-2-15,0 0 2 16,0 0-1-16,0 0 2 15,0 0-7-15,0 0-2 16,0 0-2-16,-36 17 4 16,-24 5 10-16,-31 11-10 0,-28 11 6 15,-44 21 0 1,-36 27 6-16,-47 37 11 16,-45 33 5-16,-22 17-20 0,-25-1-8 15,-24 1 2-15,20-12-2 16,-3-5 0-16,7-9 5 15,8-19-5-15,20-6 1 16,40-21 0-16,47-6 2 16,72-8-2-16,44-2-1 15,16 2 0-15,23-3 1 16,9-12-1-16,11-13 0 16,12-11 0-16,4-15-1 15,20-10-2-15,12-12 1 16,0-9-24-16,0-8-68 15,0 0-208-15</inkml:trace>
  <inkml:trace contextRef="#ctx0" brushRef="#br0" timeOffset="113330.98">5227 16912 62 0,'0'0'191'0,"0"0"-149"0,0 0-17 15,0 0 18-15,0 0 24 16,0 0 34-16,0 0-32 16,36-21-7-16,-36 18-4 15,0 3-1-15,0 0-1 16,0 0-5-16,0 0-10 15,0 0-6-15,0 0-3 16,0 0-3-16,0 0-11 0,0 0-3 16,0 0 5-1,0-5 7-15,0 2-9 0,0-6-7 16,0-2-3-16,35-12-4 16,13-5-4-16,20 2 0 15,27-2 11-15,8 5-8 16,17 0-2-16,3 4 0 15,-16 5-1-15,-12 2-2 16,-15 4-1-16,-21-1-12 16,-11 6-20-16,-24-1-16 15,-4 4-15-15,-20 0-71 16,0 0-99-16,0 0-102 0</inkml:trace>
  <inkml:trace contextRef="#ctx0" brushRef="#br0" timeOffset="113627.63">5112 16891 321 0,'0'0'160'15,"0"0"-85"-15,0 0-37 16,0 0 28-16,0 0-29 0,0 0 17 16,0 0-18-1,254-11-3-15,-147-4 2 0,-3-3-14 16,11 1-11-16,-8-2-10 16,-16 4-8-16,-19 8-52 15,-60 4-131-15,-12 3-186 16</inkml:trace>
  <inkml:trace contextRef="#ctx0" brushRef="#br0" timeOffset="113798.42">5282 17053 451 0,'0'0'93'16,"0"0"-91"-16,0 0 28 0,0 0-9 15,318-32-12-15,-214 18-6 16,-21 1-3-16,-71 9-76 16,0-1-188-16</inkml:trace>
  <inkml:trace contextRef="#ctx0" brushRef="#br0" timeOffset="116686.72">6125 15656 240 0,'0'0'107'15,"0"0"-72"-15,0 0-17 16,0 0 23-16,0 0 17 16,0 0-7-16,0 0 2 15,-187-59 20-15,175 50-6 16,0-1-2-16,12 1-9 15,-12 1-19-15,0 1-17 16,1-3-4-16,-21 1-8 16,-4-3-8-16,-24 1 2 15,5 2-1-15,-29 7-1 16,5-4 0-16,-17 6 0 16,-7 0 0-16,-4 0 0 15,-8 0 0-15,-1 20-1 16,-3 11 2-16,12 11-1 0,4 13 0 15,11 10 2-15,21 12-1 16,11 11-1-16,12 2 4 16,17 4 3-16,7 5 3 15,24-5 5-15,0 8-9 16,0-2 1-16,24 5-1 16,35-3 6-16,21-3-10 15,3-14 0-15,8-8 5 16,13-17-5-16,-21-13 0 15,-3-20-2-15,-9-5 2 16,-11-11 2-16,11-9-2 16,9-2 24-16,3 0-20 0,9-14 10 15,23-30-12-15,0-16-2 16,-8-17 4-16,9-8-2 16,-9-12-3-16,-16 7 1 15,-19 3-1-15,-16 15 3 16,-33 9-3-16,-23 10 2 15,0 9-3-15,0 13 0 16,-23 9-5-16,-21 10 4 16,20 2-49-16,0 10-120 15,24 0-211-15</inkml:trace>
  <inkml:trace contextRef="#ctx0" brushRef="#br0" timeOffset="120930.68">5263 16033 200 0,'0'0'73'0,"0"0"-16"16,0 0 5-16,0 0-8 15,0 0-8-15,0 0 11 16,0 0-9-16,0-81-4 15,0 81-13-15,0 0-6 16,0-6-11-16,0 6-8 16,0 0-3-16,0 0-1 15,0 0 7-15,0 0-4 16,0-3 0-16,0 1 11 16,0-2-8-16,0-2-7 15,0 1 4-15,0 3-4 16,0-4 1-16,0 0 6 15,0-2-2-15,0 4-3 0,0-4 2 16,0 2 3-16,0 6 16 16,0-4 5-16,0 4-3 15,0 0 2-15,0 0-17 16,0 0-7-16,-36 0-4 16,0 36-3-16,-8 18 1 15,-3 9 2-15,-1 14 2 16,16 1-1-16,8 2-1 15,1 2 5-15,19-3-1 16,4-3 6-16,0-8-8 16,0-3 0-16,0-5 3 0,39-5-3 15,17-4 5-15,11-7-1 16,5-6 2-16,7-1 2 16,-7-1-5-16,0-7-5 15,-17-12-1-15,-19-8 0 16,-12-1-3-16,-12-8 4 15,-8 0 6-15,4 0 24 16,-8-20-12-16,12-30-18 16,-12-16-2-16,11-11-2 15,-11-8-9-15,12 3 13 0,0 5 1 16,-12 4 1 0,0 10 1-16,0 10-3 0,0 5-3 15,0 14 3 1,0 5 2-16,0 0-2 0,0 7-3 15,0-4 1-15,-12 4-13 16,12 1-27-16,0-7-76 16,0 25-91-16,0-5-278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4:50:07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21444 653 190 0,'0'0'160'15,"0"0"-118"-15,0 0-4 16,0 0 26-16,0 0 22 16,0 0-17-16,0 0-20 15,12 0 0-15,-12 0 1 16,0 0-14-16,0 0-10 0,0 0-5 16,0 0 6-16,0 0 13 15,0 0-3-15,0 0-6 16,0 3-9-16,0-3-5 15,-12 2 2-15,0 1-3 16,-20-3-7-16,20 5-2 16,-19-3 0-16,7-2 6 15,0 4 2-15,0-1-8 16,12-3 2-16,-4 3-6 16,-16 4-2-16,9-5 2 0,-1 6-3 15,-8-4-1 1,8 4 1-16,-12-3 1 15,1 2-1-15,11 3 0 0,-8 4 0 16,-8 1 0-16,4-1 0 16,-7 3 0-16,7-3 0 15,12 1 0-15,0-2 1 16,4-4-1-16,8 3-1 16,-3 1 0-16,3 4 2 15,-8-7-1-15,8 3 1 16,0 7-2-16,0-2 2 15,12 4 1-15,0 0-1 16,-12 6-1-16,4-5 5 16,-4 3-3-16,0 3 0 15,0-4-1-15,0-3 1 16,8 4-1-16,-7-6 0 16,3-6 0-16,8 5 2 0,-4-9 0 15,4 0-2-15,0 0-1 16,0-5 1-16,0 1 1 15,0 3-1-15,0-1 0 16,0 1 0-16,0 2-1 16,0 3 0-16,0 3 2 15,0-2-2-15,0 4 1 16,0-2-1-16,0 5 0 16,0-7 0-16,0 2 0 15,0-6 0-15,0 1 0 16,0-1-1-16,0-5 0 0,0-1-4 15,0 0 1 1,27 2 2-16,9-2 2 0,8-2-2 16,12 1 2-1,-9-2 14-15,-7-2-12 0,4 3 0 16,11-3 1-16,-15 0 7 16,4 0 1-16,-8 5-4 15,-1-2-5-15,1-1 1 16,0 5-3-16,-4-2 0 15,-9 2 1-15,21 1-1 16,-8-3 1-16,4-1-1 16,3-2 1-16,5 1 1 15,0-3-1-15,-1 5-1 16,-3-5 0-16,16 0-1 16,-13 0 2-16,1 0 1 0,-4 0-2 15,4 0 0-15,-13 0 1 16,1 0-1-16,-4 0 0 15,12 0 0-15,-17 0 1 16,17 0-1-16,-4 0 0 16,4 0 0-16,-1 0 1 15,-3 0-1-15,4 0 0 16,3 0 0-16,-3 0-3 16,8 0 2-16,-9 0 1 15,-7 0 0-15,8 0 1 16,-4 0-1-16,3 0 2 0,-7 0-2 15,12 0-1-15,-4-8 0 16,-9 2 2-16,1-2-1 16,0 3 1-16,-4-4-1 15,-5 6 0-15,-7-6 0 16,4 1 0-16,0 3 1 16,12-4-2-16,0 1 2 15,7 1-2-15,9-4-8 16,-8 0 1-16,23 7-1 15,-27-9 5-15,-4 4 4 16,-5-9-5-16,-7 2 1 16,0 4 4-16,-4-7-1 15,-8 4 3-15,4-4-4 16,-4-1 1-16,8-1 1 0,-8-1 2 16,-8 0-1-16,3-7-1 15,-7-2 0-15,0-2-7 16,0-5 5-16,-7-2 1 15,-29-2-1-15,-4 3 2 16,-16 9 2-16,9-5 4 16,-9 6-2-16,-4-2-4 15,5 2 4-15,3-1-1 16,-7 1 2-16,-9 6-5 16,0 1 1-16,-15 3 5 15,4 1-2-15,-17 6 0 16,-11-7-3-16,-8 7 5 0,-13-5-2 15,1 3 2-15,-4-1-2 16,8 11 3-16,24-4-4 16,7 6 2-16,9 2-3 15,7 0-2-15,25 0 0 16,3 0 0-16,16 0-5 16,8 0-4-16,12 0-17 15,12 6-49-15,0 0-181 16,0-6-336-16</inkml:trace>
  <inkml:trace contextRef="#ctx0" brushRef="#br0" timeOffset="2840.49">18984 9599 260 0,'0'0'67'16,"0"0"7"-16,0 0 14 15,0 0-9-15,0 0-33 16,0 0-14-16,0 0 15 0,12 7 13 15,-12-7 7 1,0 0-18-16,0 0-11 0,0 0-7 16,0 0-10-1,0 0-1-15,0 0-1 0,0 0 7 16,0 0-1-16,0 3-1 16,-20-3-7-16,-27 0-6 15,-13 4-3-15,-8-1-5 16,-15 4-1-16,-1-4-1 15,-7 4 1-15,-4 1-1 16,3-2 0-16,21 2 2 16,3-7 0-16,21 7 2 15,3-5 2-15,20 0-3 16,8-3-1-16,16 0-2 0,0 0-1 16,0 0-1-16,0 0 0 15,0 0 1-15,0 0-1 16,0 0 1-16,-8 3 3 15,-4 3-3-15,0 3 0 16,0 4 2-16,-11 6-1 16,11 4-1-16,0 4 1 15,12 10-1-15,0 10 1 16,0 1-1-16,0 4 2 16,0-2-2-16,24-7 0 15,7-4 3-15,-7-1-2 16,-8-7 1-16,4-6-2 15,-8 1 1-15,0-4-1 16,-8-3 1-16,4 0 0 16,-4-5 0-16,-4 3-1 0,0-6 0 15,8-2 0-15,-8-4 0 16,0-1 1-16,0 0-1 16,4-3 0-16,4 2 0 15,-8 2 0-15,11-4-1 16,-11 3-3-16,0 0 4 15,12-1-1-15,-12-3-1 16,12 0 2-16,0 0-3 16,12 0 2-16,0 0 0 15,8 0 1-15,7 0 6 16,5 0-6-16,12 0 0 16,7 0 6-16,5-3 1 0,11-6-6 15,5-4 2-15,-1 4-2 16,9 0 0-16,15 1 1 15,4 2-1-15,-11 2-1 16,3 2 1-16,-12 2-1 16,1-2 1-16,-17-4-1 15,13 5 0-15,-13-3 0 16,17-2 0-16,-9-1 1 16,4 2-2-16,1-3 1 15,-21-1-1-15,25 6 2 16,-21-6-1-16,13 1 0 15,-17 3 0-15,13-4 0 16,-21 4 0-16,1 1 0 16,-4-4-1-16,-17 5 0 15,9 1 1-15,-4-5 0 0,-12 5 0 16,-9-6 0-16,-7 5 0 16,-4 3 0-16,-4-4 1 15,-4 4 0-15,-4-2 0 16,0 2 2-16,8-3 0 15,-8 3-1-15,4-8 0 16,-4 7-2-16,8-7 1 16,-8-1-1-16,4 4 1 15,-4-4 1-15,0-6 4 16,0 7-2-16,0-6 3 16,0 1-2-16,0-1-1 0,8-3 3 15,4-4-6-15,0-7-1 16,0 2 0-16,0-10 0 15,0 2 0-15,-1 5 0 16,1 0-1-16,-12 5 0 16,0 5 1-16,0-3-1 15,0 3 0-15,0-4 1 16,0 4 1-16,0 2 3 16,0-1-4-16,0 3 1 15,0 1-1-15,0 1-1 16,0 4 1-16,0-1 0 15,0 5 0-15,0 0-1 16,0 5-2-16,0 0-3 16,0 0-1-16,0 0 1 0,0 0 6 15,-23 0 0 1,-13 0 1-16,0 0 1 0,-8 0-2 16,-15 0 2-16,3 0 0 15,-4 0-2-15,-11 0 0 16,3 0 0-16,-7 0 1 15,7 0 0-15,-11 0-1 16,-5 0-1-16,13 0 1 16,-9 0 0-16,13 0 0 15,-5 0 1-15,1 0-1 16,3 0 0-16,-3 0 0 16,3 0 0-16,-3 0 0 0,-1 5 0 15,12 0 0-15,1-1 0 16,-9-1 0-16,13 0 0 15,7 4 0-15,-12 0 0 16,17-3 0-16,7 0 0 16,0 0 0-16,0-2 0 15,13-2 1-15,-9 3-1 16,-4 2 0-16,0-5 0 16,-4 0 0-16,-15 1 1 15,7-1-1-15,-11 0 0 16,-9 3 0-16,12-3 0 15,5 5 1-15,-5-5-2 16,12 0 2-16,17 0-1 16,15 0 2-16,4 0-2 15,8 0 1-15,0 0-1 0,20 0-3 16,7-5-40-16,5-7-284 16</inkml:trace>
  <inkml:trace contextRef="#ctx0" brushRef="#br0" timeOffset="6533.87">20840 9681 234 0,'0'0'91'0,"0"0"-65"16,0 0 15-16,0 0 36 16,0 0 18-16,0 0-20 15,0 6-12-15,0-6 11 16,0 1 8-16,0-1-11 15,0 0-17-15,0 0-5 16,24 0-2-16,43-32-6 16,17-11-10-16,55-15-31 0,24-12 3 15,39-3 2-15,29-1 8 16,3 6-6-16,-3 8 2 16,-32 9 9-16,-33 8-7 15,-19 4-8-15,-31 8 0 16,-21 6-3-16,-35 6-13 15,-5 1-48-15,-55 18-95 16,0 0-169-16</inkml:trace>
  <inkml:trace contextRef="#ctx0" brushRef="#br0" timeOffset="7039.87">21357 9925 229 0,'0'0'274'16,"0"0"-224"-16,0 0 40 0,0 0 23 15,0 0-8-15,0 0-40 16,-4 0-25-16,4 0 22 15,0 0 13-15,0 0-20 16,0 0-27-16,0 0-15 16,0-9-4-16,23 4 4 15,49-12-8-15,43-3 7 16,36 0-4-16,48-5 2 16,47-1 3-16,24 3-8 15,21 9-4-15,-13 4-1 16,0 6 1-16,-44 4-1 15,-11 0-4-15,-24 0-27 0,-29 0-92 16,-158 0-184-16,-12 0 30 16</inkml:trace>
  <inkml:trace contextRef="#ctx0" brushRef="#br0" timeOffset="8970.36">23896 9522 188 0,'0'0'296'0,"0"0"-227"16,0 0-16 0,0 0 28-16,0 0-11 0,0 0-13 15,0 0-10-15,-44 50 11 16,44-37-13-16,0-4-6 15,0 3-4-15,0 5-9 16,20-3-4-16,28 5-5 16,11 2-6-16,33-6-5 15,11 3-6-15,-8 2 0 16,-3-1 3-16,-33 2 5 16,-23-1-5-16,-24 4-3 15,-12 5-7-15,0 8 1 0,-72 3 6 16,-31-1 6-1,-4-5 1-15,-8-5-2 0,31-7-4 16,17-10-1 0,19-4 1-16,24-8-1 0,4 0 0 15,16 0-30 1,-4-11-79-16,8-8-163 0,-4-7-436 16</inkml:trace>
  <inkml:trace contextRef="#ctx0" brushRef="#br0" timeOffset="9487.08">22545 8646 410 0,'0'0'35'0,"0"0"-14"0,0 0 51 15,0 0-3-15,326-12-10 16,-247 12-19-16,4 3-3 16,-11 23 15-16,-16 1 5 15,-13 9-15-15,-27-2-30 16,-16 10 1-16,0-1 18 15,0 3-3-15,0 2-13 0,-16-5-1 16,-27 8-1 0,-1 0-8-16,4-1-2 0,-7-5-1 15,3-7-1 1,8-1-1-16,4-15 0 0,28-4-1 16,4-5-42-16,0-13-119 15,0 0-131-15</inkml:trace>
  <inkml:trace contextRef="#ctx0" brushRef="#br0" timeOffset="11870.93">22390 2269 156 0,'0'0'162'16,"0"0"-125"-16,0 0 16 16,0 0 18-16,0 0 6 15,0 0-17-15,0 0-3 16,-56 0 18-16,52 0 17 16,-16-4-19-16,8 4-30 15,-12 0-17-15,5 0-13 16,3 0-9-16,-4 0-2 15,8 0-2-15,0 0 1 16,12 0 1-16,0 0 0 16,0 0 5-16,0 0 4 15,0 0 1-15,0 0-3 16,56 0-8-16,47 0 3 0,28 0 18 16,20-13-3-16,24 3-8 15,-12 1 3 1,-8 6-11-16,-32 1-1 0,-40-1-2 15,-11 3 3-15,-36 0-2 16,-16 0 0-16,-8 0 0 16,-12 0 1-16,0 0-2 15,0 0 9-15,0 0-7 16,0 0-2-16,0 0-4 16,0 0-30-16,0 0-52 15,0 0-43-15,0 0-103 0,-12 0-121 16</inkml:trace>
  <inkml:trace contextRef="#ctx0" brushRef="#br0" timeOffset="12134.17">23276 2128 16 0,'0'0'648'16,"0"0"-636"-16,0 0 5 15,0 0 4-15,0 0 15 16,0 0 3-16,338 29-8 15,-291 2 25-15,-11 11-9 16,-24 6-13-16,-12 1-11 0,0-6-4 16,0 0-3-1,-12-3 1-15,-32-10 4 0,17-5-8 16,-5-1-5 0,8-5-4-16,8-4-4 0,8-2-1 15,8-7-39-15,0-6-173 16,0 0-91-16</inkml:trace>
  <inkml:trace contextRef="#ctx0" brushRef="#br0" timeOffset="19930.14">19978 3671 194 0,'0'0'80'16,"0"0"-44"-16,0 0 23 15,0 0 12-15,0 0-7 16,0 0-16-16,0-5 1 16,0 5 8-16,0 0-10 0,0 0-16 15,0 0-19-15,0 0-3 16,0 0 3-16,0 0 6 16,0 0-3-16,12 0-6 15,7 0-9-15,5 0 10 16,4 0-1-16,16 0 10 15,3 0 5-15,33 0-11 16,3 0-7-16,13 0-3 16,-5 0-2-16,5 0 0 15,-17 9-1-15,-7 4-2 16,-17 2-4-16,-7 0 0 16,7-4 3-16,-7 0 3 15,0-3 2-15,0-8-1 16,19 3-1-16,-3-3 0 0,11 0 0 15,1 0 0-15,11 0 0 16,-3 0 2-16,-13 0-2 16,1 0 0-16,-13 0 1 15,-3 0-1-15,-1 0-3 16,-7 8 3-16,0-4 1 16,0 2-1-16,7 2 0 15,-7-5 2-15,0-3-2 16,-13 0 0-16,-3 0-1 15,-16 0 1-15,4 0 1 16,-8 0-1-16,4 0 5 16,4 0-5-16,3-7 7 15,13-7-5-15,0-5-1 16,0-3 0-16,-5-1 3 0,5-9 1 16,-12-11-1-16,-4-2 3 15,-8-14 12-15,-8-4-3 16,-4-7-9-16,0-3 6 15,0-2-13-15,0 1 3 16,0 1 9-16,0 4-2 16,0 6-9-16,0-1 1 15,0 1-2-15,20 3 1 16,4-2-1-16,3 3 0 16,5 7-1-16,-8 10-2 15,12 11 3-15,-12 8 0 16,-12 4 2-16,-5 10-2 15,-7 1 1-15,0 7 1 0,0 1-1 16,0 0-1 0,0 0-4-16,0 0-8 0,0 0 6 15,0 0 6-15,0 0 0 16,0 0 2-16,-31 5-2 16,-17 4 4-16,-12 0 0 15,-11 1 0-15,-17-3 0 16,5-2 0-16,0-5 1 15,-9 5-3-15,9 5-1 16,-9-1 1-16,9 1-2 16,-1-1 1-16,-7-1-1 0,-4-1 0 15,-9 3 0 1,-11 2 0-16,8-4 0 0,3 1 1 16,13-7-1-16,-4 1 0 15,3-3 0-15,-15 0 0 16,12 0-1-16,3 0 0 15,13 0 1-15,19 0 1 16,1 0-1-16,11 0 0 16,-8 0 0-16,9 0 0 15,11 0-1-15,4 0 1 16,16 0 0-16,8 0 0 16,4 0 0-16,-4 0-2 15,8 0 1-15,0 0 0 16,0 0 1-16,0 0 0 0,-12 0-1 15,0 7 1-15,0 10-1 16,1 2-1-16,-1 6 0 16,12-2 1-16,-8 11 1 15,8 3 0-15,0 9 1 16,0 5-1-16,0 2 0 16,0 7 1-16,0 3 4 15,0 2-5-15,20 5 1 16,3-2-1-16,1-2 1 15,0-9-1-15,0-3 0 16,-16-6 3-16,-4-6-2 16,-4-4 0-16,0-5 0 15,0-1 0-15,0-6-1 0,0-4 0 16,0 0 0-16,0-10 0 16,0 2 0-16,0-6-1 15,0-1 1-15,0-5-1 16,0-2 1-16,0 6 0 15,0-6-2-15,0 0-5 16,8 0-17-16,28 0-87 16,-25 0-138-16,1-15-370 15</inkml:trace>
  <inkml:trace contextRef="#ctx0" brushRef="#br0" timeOffset="21459.05">18893 11475 342 0,'0'0'124'16,"0"0"-109"-16,0 0 42 15,0 0 25-15,0 0-24 16,0 0 1-16,0 0 2 15,0-22 15-15,0 22-27 16,0 0-27-16,0 0-15 16,0 0-4-16,0 8-1 0,0 28-1 15,0 10 14 1,0 16 10-16,0 9-11 0,-12 2-4 16,12-1-2-1,0-4-6-15,0-13 0 0,0-6-2 16,0-11 1-16,0-15-1 15,0-2 1-15,0-12-1 16,0-9-7-16,0 0-33 16,0 0-37-16,0 0-35 15,24-19 0-15,-24-1-113 16,0-1-47-16</inkml:trace>
  <inkml:trace contextRef="#ctx0" brushRef="#br0" timeOffset="22359.57">19024 11434 260 0,'0'0'131'16,"0"0"-94"-16,0 0 58 15,0 0 12-15,0 0-38 16,0 0-22-16,0-82-20 15,0 77 8-15,0-2 9 16,8 4-5-16,8-4-17 16,4 0-13-16,15-3 0 15,9 6 2-15,4-4 1 0,-1 6-8 16,21-1-3-16,-16 3 1 16,3 0 10-16,5 0 4 15,0 0 0-15,-5 3 2 16,25 16-10-16,7 3-1 15,12 7-3-15,9-7-2 16,11-1 0-16,-4 1-2 16,0-10 1-16,-19-5-1 15,-17-7 1-15,-11 0 0 16,-17 0-1-16,-7 0 0 16,-8 0-2-16,8 0 2 15,-9 0 0-15,-7 0 0 0,8 0 0 16,-4 0-1-16,4 0 1 15,-13 0 0-15,-11 0-1 16,0 0 0-16,-4 17-13 16,-8 7-3-16,0 10 17 15,0 12 8-15,0 5-4 16,0 3 0-16,0 3-3 16,0 3 0-16,0-1 0 15,0 2-1-15,0-6 0 16,0-2 0-16,24 0 1 15,-8-4-1-15,4-8 0 16,-20-10 0-16,12-9 0 0,-12-3 0 16,0-12 0-1,0-1 0-15,0-3 0 0,0-3 0 16,0 0 1-16,0 0 1 16,-20 0 6-16,-16 0-7 15,-12 0 0-15,1 0-1 16,3 0 1-16,-8 0-1 15,5-3 0-15,-21 0 0 16,1 3-1-16,-5-3 1 16,-7-1 1-16,-9-6-1 15,-3 5 0-15,-25-4 0 16,13-2 0-16,-12 11 1 16,-16 0 0-16,0 0 5 15,-20 0 22-15,-12 0 1 16,0 0-1-16,0 0-8 0,12 0 2 15,24 0-5-15,7 0-9 16,17 0 4-16,32 0 0 16,15 0-5-16,32 0-6 15,24 0-1-15,0 0-3 16,24 0-13-16,67-2-79 16,-31-11-41-16,-4-6-238 15</inkml:trace>
  <inkml:trace contextRef="#ctx0" brushRef="#br0" timeOffset="34790.87">20129 4362 224 0,'0'0'93'0,"0"0"-60"0,0 0 16 15,0 0 4-15,0 0-15 16,0 0 0-16,0-38-10 15,0 38 0-15,0-3 7 16,0-3-1-16,0 1-7 16,0-3 0-16,0-1 0 15,0 0 4-15,0-2 1 16,0 3-20-16,0-1-6 16,12 1 0-16,-12 2-2 0,0 3 1 15,0 3 2 1,0 0 2-16,0 0 8 0,0 0-4 15,0 0 3-15,0 0-9 16,0 0-5-16,0 0-1 16,0 12 3-16,-12 7 3 15,-8 1-5 1,4 5 2-16,-16 1 2 0,-4 3 1 16,-11 7-1-16,11 1 4 15,-8 1-1-15,4-4 0 16,-3 5-2-16,-5-11-2 15,16-4-3-15,-4-2-1 16,9-5 0-16,-5-3 3 16,-16 3 2-16,16-1 4 15,-3 8-3-15,7-7-3 0,-4 6-1 16,8 2-3 0,0-6 2-16,4 2-2 0,5-1 0 15,3-3 1 1,-12-3-1-16,12-5 0 0,0 4 0 15,-8-3 1-15,16-3 2 16,-16 3-3-16,-4 0 3 16,12-5-2-16,5 4 1 15,-5 0 0-15,0 1-1 16,0 7 0-16,0-7 0 16,0 2 0-16,0-2-1 15,-4 2 1-15,-4-3 0 16,8-1 0-16,0-5 1 15,12-2-2-15,0-1 1 0,-12 0-2 16,12 0 2-16,-11 0-1 16,-1 8 0-16,-8-6 0 15,4 6 1-15,8-8 3 16,8 0-4-16,0 1 0 16,0-1-1-16,0 0 1 15,0 0-4-15,0 0 1 16,0 0 3-16,0 0 0 15,0 0-5-15,0 3 5 16,0 8 12-16,20-2-7 16,-8 5-3-16,12-2 0 0,-1 3 3 15,21 2 4 1,-4 4-1-16,8 1 2 0,-5 1-3 16,5 0-3-16,-4-1-2 15,-5 2 0-15,5 5-1 16,0-5 0-16,3 5-1 15,-7-9 2-15,4-3-2 16,4 0 2-16,-1-3-1 16,9-2-1-16,-8 1 0 15,7 4 0-15,-15-7 4 16,-8 3 1-16,4 2-4 16,-5-2-1-16,-7-3 0 15,0 3 0-15,0 2 1 16,0-4-1-16,0 0 2 0,-1-6-2 15,-3 1 1 1,-4 1 0-16,-8-2 0 16,-4 3-2-16,4-3-1 0,-8 2-2 15,12 2 4-15,0 1 2 16,0 2 0-16,0 1-2 16,4 0 1-16,-4 0-1 15,7-4-1-15,-7 2 1 16,12-2 1-16,8 4-1 15,-4-3 0-15,8 4 0 16,-5 0 1-16,-7-2 0 16,0-1-1-16,-4-1 0 15,-4-3 0-15,-4-4 0 0,-12 0 1 16,0-3-1 0,0 0 1-16,0 0 0 0,12 0-1 15,-12 0 2-15,0 0-1 16,0 0-1-16,0 0 0 15,0 0-12-15,0 0-44 16,0 0-68-16,0-6-236 16</inkml:trace>
  <inkml:trace contextRef="#ctx0" brushRef="#br0" timeOffset="35788.19">20009 4563 254 0,'0'0'126'16,"0"0"-62"-16,0 0 15 16,0 0 0-16,0 0-11 15,0 0-15-15,0 0-32 16,-19-9-4-16,19 9 5 0,0 0 10 15,0 0-16-15,0 0 0 16,35 9-1-16,21 10 0 16,4-2-1-16,35 3 6 15,8 2-13-15,24 4 0 16,-19 3-3-16,-5 2 9 16,-8 1-13-16,-27-1 3 15,-8-1 0-15,-13-9-3 16,-3 1 3-16,4-5-1 15,7-3-2-15,-3 1 0 16,-8-10 0-16,3 4-1 16,-15-1-3-16,-8-7 4 15,-8 7-1-15,-4-8 1 16,12 3 0-16,-1-1 1 16,-3 2 1-16,-8 1-2 15,-12 3 0-15,0-2-11 0,0 0 8 16,0-3-2-1,0 1 5-15,0 1 1 0,0 5 12 16,0 2 0-16,-24-2-6 16,5 6 3-16,-17 1-5 15,0 5-3-15,-12 7 2 16,1 5 0-16,-9 5 2 16,-8 7-4-16,-11 2 2 15,3 6 0-15,-11-5-3 16,15 6 1-16,-3 0-2 15,3-3 0-15,5 3 0 0,-5-8 1 16,24-3 1 0,5-3-2-16,-5-14 0 0,8-3 0 15,12-7 1-15,5-6-1 16,3 2 0 0,-4 2 0-16,4-6 0 0,-4 4-3 15,8-4 1-15,0 0 0 16,12-4-2-16,0-1-8 15,0-4-18-15,0 0-38 16,0-4-79-16,0-15-200 16</inkml:trace>
  <inkml:trace contextRef="#ctx0" brushRef="#br0" timeOffset="39443.01">16548 7569 392 0,'0'0'184'0,"0"0"-127"16,0 0-17 0,0 0 17-16,0 0-21 0,0 0 0 15,0-38 11-15,0 32 7 16,0-1 0-16,0 7 2 16,0-4-6-16,0 4-6 15,0 0-20-15,0 0-5 16,0 0-5-16,0 0-6 15,0 0-8-15,0 0-2 0,-8 40 1 16,-43 16 2-16,-17 21 3 16,-11 5 4-16,-5 11 6 15,17-2-5-15,-5-6-4 16,1 4 0-16,3-5-4 16,-4-4-1-16,37-17 1 15,-1-15-1-15,16-23 0 16,16-11 0-16,-4-9 0 15,8-5 0-15,-4 0 0 16,4 0-1-16,-8 0-1 16,4 0-7-16,4-13-33 15,-8-5-82-15,8-7-317 16</inkml:trace>
  <inkml:trace contextRef="#ctx0" brushRef="#br0" timeOffset="40425.33">16318 7675 270 0,'0'0'150'0,"0"0"-124"0,0 0 0 16,0 0 47-16,0 0-19 15,0 0-6-15,0 0-11 16,-16 0 7-16,16 0 12 15,0 0-2-15,12 0-47 16,24 0 4-16,-9 0 2 16,-7 0-7-16,-8 0-4 0,0 0 0 15,-12 0 0 1,0 0-1-16,0 0 2 0,0 0 24 16,0 0 15-1,0 0-16-15,0 0-2 0,0 0 3 16,0 0-7-16,0 0-5 15,0 0-3-15,0 0-5 16,0 0-2-16,0-5-3 16,0-4-1-16,0-1-1 15,0 0-4-15,12 7-6 16,12-2-7-16,0-1-9 16,-4-2 8-16,-9 3-8 15,5-2-4-15,-8 4 24 16,-8 1 6-16,0 2 2 15,0 0 4-15,0 0 5 16,0 0 6-16,0 0-2 0,0 0 5 16,0 0-8-16,0 0-5 15,0 0-2-15,0 0-3 16,0 0 1-16,0 0 1 16,0 0-3-16,0 0-1 15,0-5 1-15,4 3-1 16,-4 2 0-16,8-5 1 15,-8 5 1-15,0 0 4 16,0 0 1-16,0 0-3 16,16 0-4-16,4 0-2 15,4 0 2-15,20 7 1 16,-5 12 2-16,9 6 2 0,8 4 2 16,11 7-1-1,5 1 0-15,11 14 10 0,9 6-1 16,11 6 1-16,-20 10-5 15,1 1 3-15,-13-1 1 16,5 2-9-16,-13-2-3 16,17-5 1-16,11-3-3 15,5-8-1-15,-5-6 3 16,-19-9-3-16,-13-14 2 16,-23-9-2-16,-24-11 1 15,-12-3-2-15,0-5 1 16,0 0-15-16,-12 0 15 15,-52 0-1-15,-15-5-5 16,-1-22-90-16,45 10-109 16,-1 2-241-16</inkml:trace>
  <inkml:trace contextRef="#ctx0" brushRef="#br0" timeOffset="41183.11">15710 8419 191 0,'0'0'37'0,"0"0"-5"16,0 0 24-16,0 0 1 15,0 0 24-15,0 0 1 16,0 0-8-16,12-14-9 16,-12 14-18-16,0 0-8 15,0 0-5-15,0 0-3 16,0 5-12-16,12 24-8 16,31 10 44-16,5 6-11 15,12 15-24-15,19 1-13 0,5 9 4 16,23 3-7-1,-4 11 2-15,28 8-3 0,-4 0 19 16,-11-1-9-16,-9-9 1 16,-20-9-10-16,-15-14-4 15,-12-13 0-15,-13-12 1 16,-3-11 0-16,-20-6 1 16,4-4-2-16,-20-6-2 15,3-2-6-15,-11 2 6 16,0-2 2-16,0 0 8 0,0-5-3 15,0 0 2 1,0 0-6-16,0 0 0 0,0-5-1 16,0-10-84-16,0-4-242 15</inkml:trace>
  <inkml:trace contextRef="#ctx0" brushRef="#br0" timeOffset="41671.24">17856 8576 229 0,'0'0'182'15,"0"0"-167"-15,0 0 23 16,0 0 20-16,0 0-20 15,0 0-11-15,0-15-22 0,0 15 4 16,0 0 14-16,0 8 7 16,0 29 11-16,-44 14 4 15,-20 11 13-15,-15 10 20 16,-1 6-22-16,-15-3-27 16,12-2-5-16,-9-5-16 15,13-8-2-15,3-15-4 16,1-8-2-16,15-13 1 15,20-5-1-15,20-11-6 16,9-8-48-16,11 0-105 16,0-8-119-16</inkml:trace>
  <inkml:trace contextRef="#ctx0" brushRef="#br0" timeOffset="42109.96">16397 8277 509 0,'0'0'94'0,"0"0"-68"0,0 0-6 16,0 0-1-16,0 0 31 15,0 0-20-15,-24 164 31 16,60-99 9-16,8 9-10 15,-20-5-34-15,-8-1-17 16,-4-8-4-16,-5-9-5 16,-3-8 1-16,-4-12-2 0,8-9 0 15,-8-7-14 1,0-15-41-16,0 0-37 0,0 0 5 16,0 0-55-1,0-20-187-15</inkml:trace>
  <inkml:trace contextRef="#ctx0" brushRef="#br0" timeOffset="42401.11">16373 8368 425 0,'0'0'56'0,"0"0"-56"15,0 0 34-15,0 0-7 16,0 0 1-16,0 0-8 0,330-80 10 15,-274 80 17 1,-20 32-15-16,-24 7-20 0,-12 7-10 16,0 5 13-16,0-3 22 15,-60-8-11-15,12-8 5 16,-11-5-3-16,3-13-6 16,12-4 13-16,9 0-13 15,19-10-8-15,8 0-13 16,8 0-1-16,0 0-55 15,0 0-94-15,8 0-83 16</inkml:trace>
  <inkml:trace contextRef="#ctx0" brushRef="#br0" timeOffset="42695.07">16934 8543 462 0,'0'0'235'0,"0"0"-215"0,0 0-14 15,0 0 34-15,0 0 24 16,0 0 0-16,0 0-40 16,-32 145 7-16,32-133 3 15,32-3-11-15,23-9-18 16,-7 0 0-16,4 0 0 16,-9 0-3-16,-7-12-2 15,-24-8-2-15,-12 6-4 0,0-5-5 16,0 2-1-1,-48 5 12-15,13 3 7 0,-9 6-5 16,16-2-2-16,16 5-1 16,4 0-6-16,4-3-83 15,4 3-117 1,0-9-75-16</inkml:trace>
  <inkml:trace contextRef="#ctx0" brushRef="#br0" timeOffset="42809.77">16934 8543 695 0</inkml:trace>
  <inkml:trace contextRef="#ctx0" brushRef="#br0" timeOffset="42955.57">16934 8543 695 0,'222'-116'37'0,"-222"116"-13"0,24 19 1 16,12 27 5-16,8 6 59 0,-9 10-25 15,1 0 1-15,-4 1-12 16,-4-4-17-16,-8-7-21 15,-9-1-8-15,1-9-6 16,-12-11-1-16,0-2-2 16,0-18-6-16,0-3-67 15,0-8-71-15,0 0-50 16,0-8 17-16</inkml:trace>
  <inkml:trace contextRef="#ctx0" brushRef="#br0" timeOffset="43203.42">17224 8337 631 0,'0'0'74'16,"0"0"-54"-16,0 0 4 16,0 0-6-16,0 0 15 15,318 17-8-15,-251 28-10 16,-19 2 12-16,-24 4 7 15,-24-4-31-15,0-5-2 16,0-1 6-16,-60-10 1 16,-7-1-5-16,-5-9-3 15,28-13-68-15,32-8-90 16,12 0-82-16</inkml:trace>
  <inkml:trace contextRef="#ctx0" brushRef="#br0" timeOffset="44642.53">20296 7697 316 0,'0'0'90'16,"0"0"17"-16,0 0 0 0,0 0-17 16,0 0 7-16,0 0-10 15,67-119-21-15,-67 106-3 16,0 4-9-16,0-3-11 15,0 2-7-15,0-2 7 16,0-2-2-16,0 6-5 16,0 1-13-16,0 5-8 15,0 2-7-15,0 0-1 16,0 0-7-16,0 0-2 16,0 0-7-16,8 31-1 15,16 29 10-15,0 15 1 16,-8 8 0-16,3-1 0 15,5 5 3-15,-12-13-4 16,0 4 0-16,0-2 0 16,-12-7-1-16,20 2 1 15,-8-18-2-15,0-10-4 0,4-11-11 16,4-15-6-16,-5-12-1 16,-3 0-18-16,-12-5-6 15,0 0-12-15,0 0 17 16,0 0-60-16,0-17-223 15,0 7 11-15</inkml:trace>
  <inkml:trace contextRef="#ctx0" brushRef="#br0" timeOffset="46054.74">20574 7467 238 0,'0'0'82'0,"0"0"-52"0,0 0 70 16,0 0 20-1,0 0-26-15,0 0-9 0,0-35-8 16,0 35-18-16,0 0-29 16,0 0-27-16,0 0-3 15,0 0 0-15,0 0 1 16,0 0 2-16,0 0 2 15,0 0 9-15,0 0 19 16,0 0 12-16,0 0-7 16,0 0-6-16,0 0-8 15,0-1-4-15,0-4-6 16,0 2-14-16,35-6 2 0,21 4 1 16,35-6 3-1,5-2-1-15,11 3-2 0,16-2-3 16,8 0 0-1,24-1 3-15,16-5 0 0,16-2 0 16,0-2 1-16,-12-4 3 16,0 4 4-16,-9-3-3 15,-19 7-4-15,-7-4 3 16,-13 5-2-16,-16 2-3 16,-12-4-2-16,-3 4 1 15,-13 6-1-15,-3 1 0 16,-13 2 0-16,-19-2 0 15,-12 8 2-15,-9-3-1 0,-7 3-1 16,-8 0 1-16,12 0 1 16,-16 0-2-16,4 0 0 15,-8 0 0-15,-4 0 0 16,8 0-1-16,-4 0 0 16,8 0-1-16,8 0 2 15,3 3-2-15,-7 23-1 16,8 8 0-16,-16 16 3 15,4 10 4-15,-12 5 3 16,12 12 0-16,-12 3-2 16,0-3 2-16,20 5-3 15,-4-9-3-15,4 1-1 0,7-8 1 16,-3 7-2 0,12 0 2-16,-4 0-1 0,4 0 0 15,-5-8-1-15,5 3 0 16,-8-12 1-16,-8-7-2 15,4-12 1-15,0-9 0 16,-13-9-4-16,1-9-4 16,-4-1-3-16,-8-4-1 15,0-3 0-15,0 4-4 16,0-6 17-16,0 0 0 16,0 0 2-16,0 0-2 15,0 0 2-15,0 0-2 16,-23 0 0-16,-33 0-1 15,-4 0 1-15,-11 0 0 16,-9 0 0-16,-11 0 0 0,-5 0-1 16,-19 0 2-16,0 0 0 15,-16 0-1-15,-16 0-1 16,-8 0 1-16,4 0 1 16,8 0-1-16,-8 0 0 15,4 0 0-15,4 6-1 16,4 2 1-16,11-3 0 15,1-1 0-15,8 1 0 16,12 3 0-16,-4-1 0 16,-9 1 0-16,17 6-2 0,0-2 2 15,15 2-1 1,1 6 1-16,23-3 0 0,-15-3 0 16,23 6 0-1,4-6 0-15,-3 0 0 0,11-2 0 16,8-4 0-16,-3-6 1 15,3 2-1-15,-8-4 2 16,8 0-1-16,-7 0 1 16,3 0 8-16,-4 0-2 15,8 0-2-15,5 0-3 16,-5 0-2-16,8 0-1 16,4 0 0-16,4 0 0 15,8 0 2-15,1 0-2 16,11 0 2-16,0 0 2 15,0 0-4-15,0 0-2 0,11-14-3 16,33-17-33-16,4-10-41 16,-36 19-177-16</inkml:trace>
  <inkml:trace contextRef="#ctx0" brushRef="#br0" timeOffset="46814.8">20979 7800 391 0,'0'0'137'0,"0"0"-15"16,0 0 20-16,0 0 8 15,0 0-63-15,0 0-13 16,0 0-20-16,-8-82-14 16,8 82-14-16,0 0-14 15,0 0-12-15,0 34-1 16,0 22 1-16,0 7 2 16,20 9 0-16,16-5-1 15,-12 1-1-15,19-2-1 16,-19-16 1-16,-8-4-3 15,-4-9-11-15,-12-23-23 0,0-5-2 16,0-5-14-16,0-4-2 16,8 0-18-16,-8 0-118 15,0-4-207-15</inkml:trace>
  <inkml:trace contextRef="#ctx0" brushRef="#br0" timeOffset="47160.37">20864 7800 206 0,'0'0'262'0,"0"0"-249"16,0 0 37 0,0 0 21-16,0 0-43 0,0 0 20 15,206-130-26-15,-146 127 3 16,-8 3 17-16,-9 0 2 15,13 0-26-15,-20 25-6 16,-8 13 2-16,-5 7 14 16,-15 2 3-16,-8-1-22 15,0-5 1-15,0-5 7 16,0-7 3-16,-35-7-7 16,-13-2-1-16,4-18-5 15,8 3-2-15,13-5-5 16,15 0 0-16,8 0-46 15,0 0-120-15,0 0-43 0,0-7-191 16</inkml:trace>
  <inkml:trace contextRef="#ctx0" brushRef="#br0" timeOffset="47564.39">21563 7832 488 0,'0'0'241'16,"0"0"-212"-16,0 0 23 16,0 0-11-16,0 0-36 15,0 0-3-15,0 0 32 16,0 80 21-16,12-36-27 0,20 4-18 16,-4-8-6-1,3-6-4-15,-3-10-3 0,-4-11 1 16,-4-13-9-16,4 0 4 15,0 0 6-15,-4-22 1 16,-16-15 0-16,-4-1 1 16,0 7 5-16,0 3-1 15,0 12 6-15,0 6 3 16,0 8 9-16,7 2-17 16,5 0-6-16,4 0-2 15,4 22 2-15,4 8 3 16,-12 3-2-16,12 6 2 15,-12-9 1-15,0-3-4 0,-4-10-6 16,-8-2-48-16,0-8-28 16,0 0-26-16,0-7-43 15,0 0-126-15</inkml:trace>
  <inkml:trace contextRef="#ctx0" brushRef="#br0" timeOffset="48024.08">22366 7812 490 0,'0'0'169'0,"0"0"-142"16,0 0 56-16,0 0 15 15,0 0-52-15,0 0-29 16,16-22-16-16,-16 22 3 15,0 4 3-15,0 22 35 16,0 5-18-16,0 3-11 16,0-3-1-16,0 3 3 15,0-11-7-15,0-3-4 16,12 3-1-16,31-5-3 16,13-1 0-16,8-1 0 15,-9-5-6-15,-7 4 0 16,-12-1 2-16,-16 6-1 15,-20-1-1-15,0 1 1 16,0-2 5-16,0 0 8 0,-32-3-5 16,-28-1 4-16,1-5 10 15,-9-1 0-15,0 1 1 16,9-6-5-16,7-1-8 16,20 2-4-16,9-4-1 15,23 0 0-15,0 0-8 16,0 0-46-16,11-4-47 15,13-15-249-15,12-2-84 16</inkml:trace>
  <inkml:trace contextRef="#ctx0" brushRef="#br0" timeOffset="48450.33">22811 7597 513 0,'0'0'40'0,"0"0"21"15,0 0 40-15,0 0-1 16,0 0-12-16,0 0-53 16,56-41-13-16,-56 58-6 0,4 26 49 15,15 8-27 1,5 10-23-16,-8 1-8 0,4 2 0 15,-4-4-2-15,4-7-4 16,4-4 0-16,-4-14-1 16,-5-13 1-16,-3-10-2 15,0-12 2-15,8 0-1 16,4 0 8-16,4-30 2 16,4-2-8-16,11 2 0 15,-19 15 0-15,0 10 3 16,0 5 0-16,12 0 7 15,11 0-2-15,1 1-7 16,-4 18-3-16,-17 4 0 16,-7-6-1-16,4-6 0 15,8 0-48-15,-32-11-98 0,0 0-184 16</inkml:trace>
  <inkml:trace contextRef="#ctx0" brushRef="#br0" timeOffset="58667.64">21631 978 445 0,'0'0'147'16,"0"0"-126"-16,0 0-3 16,0 0 47-16,0 0 40 15,0 0 6-15,0-22-36 16,0 22-2-16,0 0-2 16,-8 0-31-16,4 0-25 0,-8 0-15 15,12 0-1-15,0 17 1 16,0-5 16-16,0-10-1 15,0-2-11-15,0 0 1 16,0 0 2-16,0 0 10 16,0 0-2-16,0 0 5 15,48 0-5-15,23-2-2 16,44-23 14-16,24-13-2 16,28-23-14-16,44-23-4 15,23-27-1-15,17-10-4 16,-1-7-4-16,-8 9 0 15,-19 13-32-15,-24 19-50 16,-36 17-83-16,-143 67-156 0,-20 3-122 16</inkml:trace>
  <inkml:trace contextRef="#ctx0" brushRef="#br0" timeOffset="60533.07">22171 2049 354 0,'0'0'112'0,"0"0"-71"16,0 0 8-16,0 0 8 16,0 0 16-16,0 0-26 0,0 0-8 15,20 0 19-15,-20 0 5 16,4 0-27-16,-4 0-22 15,0 0-4-15,0 0 3 16,0 0-1-16,20 0-5 16,8 0-3-16,27-8 6 15,53-25 13-15,39-11 37 16,39-19-1-16,25-10-21 16,23-7-17-16,9 0-11 15,-5-1 1-15,1 6-4 16,-41 5-7-16,-35 19-73 15,-55 16-103-15,-108 35-191 16,0 0-29-16</inkml:trace>
  <inkml:trace contextRef="#ctx0" brushRef="#br0" timeOffset="61517.98">22159 3062 179 0,'0'0'118'16,"0"0"-64"-16,0 0-13 15,0 0 3-15,0 0 8 16,0 0 1-16,0 0 0 15,-4-6-5-15,4 6 1 16,0 0-3-16,0 0-4 0,0 0-8 16,0-1 0-1,0 1-7-15,0 0-14 0,0 0-8 16,0 0-4-16,0-4 3 16,0-5 13-16,48-8 6 15,47-12 8-15,68-11 2 16,24-11 23-16,36 0-8 15,-5 4-23-15,-7 7-6 16,-21 3-4-16,-19 8-2 16,-40 7-3-16,-39 8-3 15,-21 5-4-15,-27-6-3 16,-16 10 0-16,-8-1 2 0,-8 6-2 16,-12 0 0-1,0 0-36-15,0 0-36 16,0 0-64-16,0 4-113 0,-32 9-94 15</inkml:trace>
  <inkml:trace contextRef="#ctx0" brushRef="#br0" timeOffset="69496.24">20208 4284 315 0,'0'0'54'0,"0"0"-38"16,0 0 62-16,0 0-8 0,0 0 31 15,0 0-17-15,16-38 15 16,-16 38 10-16,0 0-29 15,0 0-31-15,0-7-10 16,0 1-6-16,0-5-6 16,0-1-8-16,0 2-11 15,0-2 2-15,0-2-2 16,-16 0-4-16,-8 4-1 16,-8 0 8-16,-11 7-7 15,-17 1-3-15,-11 2 0 0,-21 0-1 16,-3 0 0-16,-20 15-1 15,-1 17 1-15,-15 6 0 16,12 3 0 0,-16 9 0-16,4 9 0 0,4 10 0 15,7 16 0-15,9 14-1 16,16 16 1-16,23 5 0 16,13 3-1-16,35 1 1 15,24-8 6-15,0-3-3 16,28-4 4-16,75-5-6 15,48-5-2-15,36-16-4 16,43-18 4-16,21-19-4 0,27-26 5 16,24-12 0-16,24-8-1 15,-1-9 1-15,-31-33 4 16,-47-22 5-16,-37-1-6 16,-47-21 0-16,-39-15-3 15,-41-15 2-15,-47-17 0 16,-36-9 2-16,0-6-1 15,-96 6-1-15,-39 10 5 16,-8 26-1-16,-8 27 23 16,0 20-1-16,0 26-5 15,0 11-11-15,0 8-10 16,20 14-2-16,48 0-3 16,15 0-8-16,20 18-37 0,29 15-76 15,19-15-127-15,0-7-166 16</inkml:trace>
  <inkml:trace contextRef="#ctx0" brushRef="#br0" timeOffset="70517.56">17319 7500 202 0,'0'0'240'0,"0"0"-181"0,0 0 15 16,0 0-9-16,24-162-7 15,-24 133 9-15,0 7-31 16,0 4 54-16,-12 5 3 16,-36 4-17-16,-7 0-16 15,-41 9-39-15,-11 0-13 16,-40 0-3-16,-28 18-3 0,-16 26-2 16,-7 14 5-1,-21 20-3-15,-3 20-1 0,11 23 7 16,12 24 1-1,29 14 12-15,50 16-7 0,61 8 4 16,51 6 11 0,8-1-24-16,79-13-3 0,64-9 2 15,52-20-4-15,39-26-9 16,13-30 9-16,19-37 2 16,-8-34-2-16,21-19 1 15,3-6 0-15,-4-48-1 16,-12-16 7-16,-20-22-7 15,-15-24 12-15,-28-26-12 16,-29-37 7-16,-38-19-7 0,-53-15-10 16,-47 4 3-1,-36 18 5-15,-12 30 2 0,-103 30-3 16,-28 32 3-16,-16 28-13 16,16 31 8-16,35 12-5 15,5 25-30-15,19 3-80 16,65 0-132-16,7 0-193 15</inkml:trace>
  <inkml:trace contextRef="#ctx0" brushRef="#br0" timeOffset="72195.59">24027 7145 157 0,'0'0'267'16,"0"0"-248"-16,0 0-17 0,0 0 17 15,0 0-11-15,0 0 8 16,-143-4 22-16,71 8 45 16,-31 6 1-16,-24 2-24 15,-24 2-3-15,-28-3-27 16,-20 5-14-16,-19-6 2 16,-17-1-7-16,1-4-9 15,3-5 0-15,21 0 0 16,35 0-1-16,24 0 1 15,8 0 5-15,-8-2 9 16,0-3-2-16,4-2-8 16,4-3-1-16,4 3-5 0,23 4 2 15,21-3-2-15,24 1 0 16,27-3 0-16,28 7 1 16,4 1-1-16,12 0 2 15,0 0-1-15,0 0-1 16,-12 20-11-16,-8 29 3 15,-4 7 6-15,-7 22 4 16,-5 15 1-16,0 18-2 16,8 10 0-16,-4 14-1 15,21 11-1-15,11 4-2 16,0-1 2-16,0-16-2 16,55-19 1-16,9-30-14 15,15-21 11-15,5-17 5 16,7-19-2-16,4-12 2 0,17-15 2 15,-1 0 1 1,28 0 39-16,12 0-13 0,8-10-18 16,8-7-10-16,20 2 1 15,23-9-2-15,21-2 0 16,35-10 0-16,-8-6 0 16,9-4 5-16,-21-9-2 15,-12 4 0-15,-11-2-2 16,-28-1-1-16,-20 3 4 15,-44 6 3-15,-24 11 1 16,-40 9 0-16,-23 8-6 0,-28 7 0 16,-16-3-2-16,0-2 8 15,0 2 14-15,-12 3 8 16,-36-7-7-16,1 4-2 16,-13-2-13-16,13-2 5 15,3-2 0-15,8-5 5 16,16-12 7-16,-4-7-8 15,12-11-8-15,8-11-7 16,-7-8-2-16,11-2-5 16,0-4-35-16,0-1-66 15,0 60-24-15,0 4-192 16</inkml:trace>
  <inkml:trace contextRef="#ctx0" brushRef="#br0" timeOffset="73881.63">22449 987 348 0,'0'0'107'15,"0"0"-107"-15,0 0 7 16,0 0-6-16,0 0 13 16,0 0-7-16,0 0-6 15,326-17 26-15,-266 17 23 0,-1 0-6 16,13 0-9-16,-5 0 6 15,1 6-13-15,-8 11-15 16,7 5 5-16,-19-1-5 16,-8 5-2-16,-9 1-10 15,-19 14-1-15,8 4 0 16,-8 17 8-16,-12 10 23 16,0 7-20-16,0 11 7 15,0 4-2-15,0 8 4 16,0 6-15-16,0 11-4 15,0 4 0-15,0 10 41 16,24 3-19-16,0 6-19 0,12-1-4 16,11-1-1-1,13 7 1-15,7 9 1 0,-7 13 1 16,0 4 0-16,-13 4-2 16,-15 3 3-16,-8 8-8 15,-12 2 8-15,-12 4-9 16,0-7 12-16,12-7-5 15,-12-8-1-15,0-5 1 16,0-10-3-16,0-10-3 16,0 6 5-16,0-4 2 15,8 9-2-15,8 4 0 16,4 2 0-16,-5-4 3 16,5-4-2-16,-8 0-1 15,4-4 0-15,4-7 0 0,-8-10 0 16,24-15 0-16,7-9 5 15,-3-11 0-15,4-12-2 16,-8-14 10-16,-1-10-5 16,-11-7-7-16,-4-14-1 15,-20-3 3-15,0-9-3 16,0-6-4-16,0-6 4 16,-24 0 1-16,-43-6 4 15,-5-13-5-15,36 0-57 16,-7-4-277-16</inkml:trace>
  <inkml:trace contextRef="#ctx0" brushRef="#br0" timeOffset="74916.21">22366 3310 619 0,'0'0'93'16,"0"0"-27"-16,0 0 40 16,0 0-48-16,0 0-13 15,0 0-11-15,0 0 7 16,107-2-6-16,32-34-14 16,28-5 15-16,16-6-25 0,-4 2-11 15,-4-1-2-15,-12 0-4 16,-28 3-73-16,-40-1-143 15,-95 30-44-15,0 4-69 16</inkml:trace>
  <inkml:trace contextRef="#ctx0" brushRef="#br0" timeOffset="75387.83">22155 2037 390 0,'0'0'194'0,"0"0"-175"15,0 0 12-15,0 0 41 0,0 0 34 16,0 0-7-16,-20-5-38 16,20-3 13-16,72-4-3 15,39-6-36-15,44-10-16 16,40 5-15-16,-4-4-1 16,-5 3-3-16,-23-2-6 15,-24 1-107-15,-23-11-115 16,-116 24-69-16,0-2-171 15</inkml:trace>
  <inkml:trace contextRef="#ctx0" brushRef="#br0" timeOffset="75863.5">21817 1136 646 0,'0'0'332'0,"0"0"-331"16,0 0 1-16,0 0-2 0,0 0 12 16,0 0-3-1,469 0 5-15,-262-6-6 0,16-3-8 16,3 1-3-16,-7-1-191 16,-160 3-88-16,-23 4-43 15</inkml:trace>
  <inkml:trace contextRef="#ctx0" brushRef="#br0" timeOffset="76814.17">22787 1305 229 0,'0'0'99'15,"0"0"-29"-15,0 0 31 16,0 0-32-16,0 0-45 15,0 0-14-15,131-25-3 16,-51 25 16-16,15 0-6 16,-4 25 12-16,1 11-10 15,-9 5 3-15,9 10 1 16,-21 9-7-16,9 10-10 16,-29 5-2-16,-19 4-4 15,-8 1-3-15,-24 7 3 16,0 2 3-16,-12 6 14 0,-36 5 18 15,-7 1 9-15,7 5-13 16,-8 5-1-16,9 5-19 16,7 7-7-16,-16 15-2 15,25 12-2-15,7 15 0 16,12-1 2-16,8 1-4 16,4-9 4-16,0-5-3 15,0 1 2-15,0 0 2 16,0 3 1-16,28 2 2 15,15-5-4-15,-7-7 15 16,12 0-15-16,-4-4 3 0,-9-1-2 16,21-4-1-1,-8-2-2-15,-1 16-2 0,1-5-1 16,20 5 6-16,-5-7-6 16,13-10-10-16,-5-8 6 15,1 7 7-15,-1-7 0 16,-3 6 3-16,-1-1 0 15,-3-1 2-15,3-1-3 16,5-7 0-16,0-3 0 16,-5 1-2-16,1-8 0 15,-5-5-2-15,1-7 3 16,-13-8-2-16,-3-8 1 16,-16-10-2-16,-8-4 2 15,-24-5-1-15,0-4 1 0,0 0-8 16,-36-1 8-16,-55 6 13 15,-25-2 8-15,-27 2-9 16,-39-2-12-16,-17-16-4 16,115-44-87-16,1-3-257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4:52: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17228 1246 512 0,'0'0'70'16,"0"0"-36"-16,0 0 34 15,0 0-9-15,0 0 5 16,36-24-15-16,-36 24-6 16,0 0 4-16,0-3 3 15,0 3 14-15,0-2-10 16,0 0 1-16,0-5-4 0,-24-3-15 15,-16-1-28-15,-16 11-8 16,-15 0 2-16,-21 13 5 16,-11 38 0-16,-4 12 2 15,27 11-9-15,9 2 0 16,23-6-3-16,24-8 2 16,24-11-1-16,0-10 2 15,0-14-4-15,24-13 2 16,36-14 1-16,23 0-1 15,16-1-7-15,9-39 4 16,-13-8 4-16,-15-3 1 16,-33 6-3-16,-15 8 3 0,-20 15 0 15,-12 10 3-15,0 6 7 16,0 6 12-16,0 0 0 16,0 0-5-16,0 0-11 15,0 0-6-15,0 3-8 16,0 34-7-16,28 11 13 15,8 6 1-15,7-3 1 16,5-6-2-16,0-4-2 16,-1-5-21-16,-3-7-27 15,16-12-50-15,-1-14-58 16,-35-3-121-16,-4 0-171 16</inkml:trace>
  <inkml:trace contextRef="#ctx0" brushRef="#br0" timeOffset="243.93">18062 1746 879 0,'0'0'31'0,"0"0"-7"16,0 0 19-16,0 0-20 16,0 0-8-16,0 0 1 15,318-31-1-15,-211 27-4 16,-15 1-4-16,-25 3-7 15,-19 0 0-15,-24 0 0 16,-24 0-3-16,0 0-10 16,0 0-36-16,-12 0-54 0,-56 0-50 15,29 0-42-15,-17 0-128 16</inkml:trace>
  <inkml:trace contextRef="#ctx0" brushRef="#br0" timeOffset="435.9">18146 1485 264 0,'0'0'486'0,"0"0"-445"0,0 0 30 15,0 0-4-15,0 0-46 16,0 0-21-16,-20 70 0 16,20 1 8-16,0 1-2 15,32 1-4-15,3-3-2 0,13-12-9 16,0-13-52-1,-5-17-109-15,-31-28-92 0</inkml:trace>
  <inkml:trace contextRef="#ctx0" brushRef="#br0" timeOffset="874.69">18785 1187 406 0,'0'0'335'0,"0"0"-326"16,0 0 51-1,0 0-29-15,0 0-13 0,0 0-7 16,96 59 26-16,-84 23 42 16,12 6-20-16,-5 8-26 15,-3-12-22-15,4-12-9 16,4-20 0-16,-8-16-2 15,-8-19 0-15,-4-11-2 16,4-6-8-16,-8 0 10 16,4-33 6-16,8-17-6 15,8-8-33-15,27-5 4 16,9 5 20-16,15 17-1 16,1 17-3-16,-12 16 4 0,-5 8 7 15,-11 0-1-15,-16 8 3 16,-4 30 1-16,-12 6 21 15,-12 11 7-15,0 3-7 16,-4 6-18-16,-76-4-2 16,-11-7-2-16,-29-6-31 15,-31-6-55-15,80-40-164 16,-1-1-268-16</inkml:trace>
  <inkml:trace contextRef="#ctx0" brushRef="#br0" timeOffset="1297.86">15638 1529 620 0,'0'0'61'0,"0"0"-31"15,0 0 76-15,0 0-6 16,0 0-26-16,0 0-11 16,0 0 7-16,-67-128 2 15,55 123-14-15,-24 5-23 0,0 0-21 16,-11 0-14-16,-21 14-2 15,20 32 2-15,13 25-1 16,23 28 0 0,12 17-6-16,4 13 5 0,107 4 2 15,20-9 1-15,44-10-1 16,12-12-2-16,-1-23-39 16,13-19-42-16,8-24-31 15,3-31-31-15,-150-5-136 16,11-18-302-16</inkml:trace>
  <inkml:trace contextRef="#ctx0" brushRef="#br0" timeOffset="1851.13">19544 666 740 0,'0'0'88'0,"0"0"-12"15,0 0 5-15,0 0-50 16,0 0-31-16,0 0 4 15,0 0 7-15,175 157 16 0,-48-89-10 16,17 1-9 0,7 9-1-16,-12 5-6 0,-20 13 1 15,-28 1-1-15,-43 9-1 16,-40-5 1-16,-8-4-1 16,-44 0 0-1,-51-15 0-15,-20-17-1 0,-13-11-4 16,33-18 5-16,4-11 8 15,43-16-8-15,24-9-1 16,16 0 0-16,8-20-41 16,0-11-107-16,0-5-338 15</inkml:trace>
  <inkml:trace contextRef="#ctx0" brushRef="#br0" timeOffset="2373.46">21106 454 672 0,'0'0'143'0,"0"0"-62"15,0 0-48-15,0 0-8 16,0 0-13-16,0 0 29 16,-187 111-7-16,88-68 8 15,16 2-13-15,-9-8-22 0,17-15-4 16,7-5-2-16,32-14-1 16,1-3-3-16,11 0 2 15,12-13-5-15,4-25-36 16,8-7-54-16,0-6 16 15,0 4-22-15,12 13 43 16,-4 14 51-16,-4 13 8 16,-4 4 30-16,0 3 77 15,0 0-32-15,0 0-54 16,0 0-12-16,0 13 15 0,0 6 21 16,12-2-30-1,12-2-9-15,7 4-2 0,25 3-3 16,4 1 3-16,3 2 0 15,-7 1-4-15,-9-4 0 16,-11-7-3-16,-24-6-16 16,8-1-42-16,-8-6-55 15,-12-2-39-15,0 0-132 16</inkml:trace>
  <inkml:trace contextRef="#ctx0" brushRef="#br0" timeOffset="9181.09">18205 4800 336 0,'0'0'141'0,"0"0"-108"16,0 0 35-16,0 0 28 15,0 0-26-15,0 0-7 16,-12-7 9-16,12 4 7 16,0 3-9-16,0-3-16 0,0-1-22 15,0 4-13 1,0 0-5-16,0 0-3 0,0 0-6 16,0 0 2-1,0 0 12-15,0 0 10 0,0 0 1 16,0 0-1-16,0-2-5 15,0-3-2-15,0-2 0 16,-12-3-19-16,-11-1-1 16,-21 11-2-16,-8 0-1 15,-23 0-5-15,-13 30 0 16,-15 22 4-16,12 16 2 16,11 5 0-16,32 2-1 15,25-2-1-15,23-5 2 16,0-8-6-16,8-17-1 0,55-10 0 15,13-15-6 1,7-14-5-16,1-4-11 0,-1 0 15 16,-15 0 7-16,-1-28 4 15,-27-9-3-15,-8-14-18 16,-28-3 17-16,-4-7 6 16,0 1 0-16,0 9 2 15,0 2 2-15,-24 9 9 16,0 7 8-16,8 13-11 15,8 8 8-15,8 4-5 16,0 8-7-16,0 0-5 16,0 0-5-16,0 0-5 15,44 39 10-15,15 12 2 16,1 4-2-16,-4 4 0 0,-17-7-5 16,-19 4-5-16,4-12-13 15,-24-12-34-15,0-9-36 16,0-9-33-16,0-14-155 15,0 0-379-15</inkml:trace>
  <inkml:trace contextRef="#ctx0" brushRef="#br0" timeOffset="9640.68">18170 4375 515 0,'0'0'106'0,"0"0"-68"15,0 0 71-15,0 0 12 16,0 0-37-16,0 0-21 16,-20-148-46-16,20 158-16 15,8 37 10-15,27 19 38 16,1 6-24-16,0 1-20 15,0-5 1-15,-5-8-5 16,-7-13 0-16,0-12-1 16,-12-15-1-16,-12-15 1 15,12-5 0-15,-4 0 5 0,4-12-1 16,0-32-4-16,12-16-13 16,3-5 9-16,9 10-14 15,-4 13 8-15,-8 20 3 16,-4 14 3-16,-4 8 4 15,7 0 1-15,13 35 4 16,-4 20 7-16,16 9-3 16,-13-4 1-16,-3-8-9 15,-4 2-1-15,-4-9-1 16,-4-5-46-16,-8-38-131 16,-12-2-165-16</inkml:trace>
  <inkml:trace contextRef="#ctx0" brushRef="#br0" timeOffset="10111.64">19346 4362 773 0,'0'0'64'15,"0"0"4"-15,0 0 28 16,0 0-47-16,0 0 0 0,0 0-37 15,36-41-9 1,11 90 28-16,1 13 3 0,8 14-19 16,-5 10-8-1,-7-4-2-15,-8-6-5 0,-5-8 0 16,-19-22-2-16,-8-14-2 16,-4-13-7-16,0-15 3 15,0-4 8-15,0 0 9 16,0 0-5-16,0-27-4 15,0-14-10-15,0-2-3 16,8-2 8-16,32 5-2 16,-8 12 6-16,16 10 1 15,-17 15-4-15,5 3 8 16,0 0 5-16,0 0 5 16,7 21-5-16,-7 21-4 15,-12 6-5-15,-12 3 0 16,-12-8-4-16,0-7 4 0,0-8 0 15,-8-9 1-15,-32-9-1 16,-15-7-11-16,-13-3-41 16,8 0-82-16,37-6-111 15,-1-16-144-15</inkml:trace>
  <inkml:trace contextRef="#ctx0" brushRef="#br0" timeOffset="10435.98">19688 4188 689 0,'0'0'115'0,"0"0"-5"15,0 0 2-15,0 0-63 0,0 0-34 16,0 0-14-16,55 34 18 16,-31 17 9-16,12-9-20 15,-12-10-5-15,-5-13-3 16,-3-14 2-16,4-5 0 15,-4 0 0-15,20-18 0 16,8-24 7-16,-1 1-9 16,-7 10 0-16,-8 19 3 15,-4 12-2-15,8 0 1 16,11 12 5-16,-3 33 9 16,8 2-3-16,-5 6-11 15,-7 2-2-15,-4-4-7 0,-8-7-100 16,-24-39-204-16,0 1-454 15</inkml:trace>
  <inkml:trace contextRef="#ctx0" brushRef="#br0" timeOffset="11185.05">19779 6546 601 0,'0'0'66'16,"0"0"19"-16,0 0 22 15,0 0-59-15,0 0 10 16,0 0-11-16,-24-25 11 16,24 8-8-16,0 3-6 15,-8-10-13-15,4-1 1 16,-4 3-14-16,-8-1 6 15,-8 11 8-15,-19 7-1 16,-17 5-21-16,-7 0-9 16,-17 31-1-16,13 29-1 15,11 9 1-15,28 0 0 0,20 5-4 16,12-11 0 0,0-12 1-16,56-14-1 0,8-17-4 15,3-13 1-15,17-7 5 16,-17-17-15-16,1-34-3 15,-17-12-4-15,-15 1 10 16,-28 13 7-16,4 17 7 16,-12 23 18-16,0 9 5 15,0 0-23-15,0 48-16 16,24 18 16-16,0 4 6 16,11-2-6-16,9-16-6 15,-8-13-8-15,-12-16-13 16,0-9-18-16,-5-10-62 15,-19-4-182-15,0 0-130 0</inkml:trace>
  <inkml:trace contextRef="#ctx0" brushRef="#br0" timeOffset="11550.49">19735 6108 428 0,'0'0'199'0,"0"0"-183"16,0 0 44-16,0 0 42 0,0 0-10 16,0 0-10-16,32-111-49 15,4 149 12-15,-4 11-15 16,-5 4-14-16,5-2-10 16,-16-3-6-16,-4-15 3 15,0-11-3-15,-4-11 3 16,-4-11 0-16,4 0 3 15,4-11 9-15,12-34-15 16,11-13-9-16,-3 5 3 16,-4 11 4-16,-8 16 4 15,4 24-2-15,-1 2 6 16,1 0 1-16,8 30-7 16,8 15-4-16,4 6 1 15,-9 0-13-15,9-3-105 0,-40-36-119 16,4-6-119-16</inkml:trace>
  <inkml:trace contextRef="#ctx0" brushRef="#br0" timeOffset="12009.77">20804 6007 895 0,'0'0'161'15,"0"0"-110"-15,0 0 37 16,0 0-45-16,0 0-26 16,0 0-17-16,60-42 3 15,-17 112-3-15,-3 15 8 16,4 9-3-16,-8-9-4 16,11-5-1-16,-11-15 0 0,-12-12-5 15,0-11-4-15,-16-18-34 16,-4-22-3-16,-4-2 23 15,0-2 23-15,0-36 17 16,0-17-17-16,0-2-1 16,0 3-1-16,0 3-8 15,32 11 8-15,27 14-5 16,21 10 4-16,15 12 3 16,8 4 5-16,5 0-4 15,-5 0-1-15,-8 24 0 16,-27 12 0-16,-13 10-3 15,-43 5-1-15,-12-6-6 0,0-3 10 16,-79-5 3-16,-5-11 0 16,-19-9 3-16,8-11-3 15,3-6-3-15,13 0-11 16,7-18-133-16,72-4-177 16,0-7-78-16</inkml:trace>
  <inkml:trace contextRef="#ctx0" brushRef="#br0" timeOffset="12391.76">21456 5612 702 0,'0'0'47'16,"0"0"92"-16,0 0-70 0,0 0-52 15,0 0 2-15,0 0 10 16,107-23 14-16,-83 63-20 15,12 2-8-15,-16-4-10 16,-8-7-4-16,-8-11 0 16,3-8 2-16,-7-7-2 15,4-5 1-15,4 0 5 16,4-17 9-16,4-26-14 0,4-7 0 16,16 3-2-1,0 12-2-15,-1 12-2 0,1 12 4 16,8 11 0-1,4 0 6-15,7 0-1 0,-3 27 2 16,-8 10-5-16,-1 0-2 16,-19 0 0-16,-8-5-2 15,-8-4 1-15,-8-5-5 16,0-9-62-16,0-14-91 16,0 0-243-16</inkml:trace>
  <inkml:trace contextRef="#ctx0" brushRef="#br0" timeOffset="12558.94">22298 5689 912 0,'0'0'102'0,"0"0"-95"16,0 0 23-16,0 0-9 16,0 0 12-16,338-62-17 15,-258 55-14-15,-17-1-2 16,-7-9-38-16,-48 15-192 15,-8-6-356-15</inkml:trace>
  <inkml:trace contextRef="#ctx0" brushRef="#br0" timeOffset="12756.85">22473 5511 797 0,'0'0'26'0,"0"0"57"16,0 0 15-16,0 0-63 15,0 0-7-15,187 169-4 16,-151-114-5-16,-5-8-4 16,-15-6-15-16,-8-5-2 15,-8-14-36-15,0-15-93 16,0-7-100-16,0 0-194 16</inkml:trace>
  <inkml:trace contextRef="#ctx0" brushRef="#br0" timeOffset="12946.81">22867 5290 1138 0,'0'0'34'0,"0"0"37"16,0 0-44 0,0 0-23-16,0 0 26 0,0 0-6 15,246 124-6-15,-210-60-9 16,-1 5-9-16,-15 4-9 15,-20 2-53-15,0-53-143 16,0-10-389-16</inkml:trace>
  <inkml:trace contextRef="#ctx0" brushRef="#br0" timeOffset="13890.71">21086 7779 241 0,'0'0'204'0,"0"0"-75"15,0 0-2-15,0 0-32 16,0 0-42-16,0 0 3 15,20 7 7-15,-16-7 17 16,8 0-14-16,0-5-30 16,-4-10-16-16,-4-4-2 15,-4 2-1-15,0 8 7 16,0 3-8-16,-24 6 4 0,-59 0-15 16,-21 20-5-16,-15 26 0 15,16 12 1-15,31 2-1 16,29 3 0-16,43 0-2 15,0-10 0-15,19-4-2 16,53-18-9-16,31-14-17 16,1-17-2-16,-5 0-9 15,-8-14 27-15,-19-31-1 16,-17-7 12-16,-19-7-5 16,-24 4 0-16,-12 4 7 0,0 20 1 15,0 12 36 1,0 11 9-16,0 8-11 0,0 0-34 15,0 17-10-15,32 30 10 16,4 4 2-16,11 9 0 16,1-9-1-16,-4-3-1 15,-4-12-1-15,-17-10-5 16,-3-3-44-16,-20-17-85 16,0-6-138-16,0 0-147 15</inkml:trace>
  <inkml:trace contextRef="#ctx0" brushRef="#br0" timeOffset="14324.82">21082 7256 288 0,'0'0'410'16,"0"0"-299"-16,0 0 19 15,0 0-71-15,0 0-50 16,0 0 13-16,72 36-4 16,-36 15-8-16,-1 0-7 15,-11-5-3-15,-4-12-1 16,-16-8-1-16,4-13-5 0,-8-12 2 15,0-1 2 1,0 0 3-16,0-1 18 0,0-36-17 16,0 1-1-16,12-1 0 15,28 15-8-15,3 13 8 16,25 9 4-16,-8 0 2 16,-1 22 6-16,13 20-2 15,-17 4-3-15,-7-1-6 16,-12-3-1-16,-12-7-5 15,-5-10-67-15,-19-25-183 16,0 0-230-16</inkml:trace>
  <inkml:trace contextRef="#ctx0" brushRef="#br0" timeOffset="14827.12">22274 7218 762 0,'0'0'69'0,"0"0"4"0,0 0-18 16,0 0-45-16,0 0-2 0,0 0 17 15,104 69 17 1,-45-4-12-16,13 9-18 0,-16 4-2 15,-21-13-10 1,-11-10 0-16,-12-12-2 0,0-13-2 16,-12-16-1-16,0-10-5 15,0-4 5-15,0 0 5 16,0-17 0-16,0-17-8 16,0-6-19-16,0-2 14 15,20 4 5-15,28 8 2 16,11 9 6-16,21 4 15 15,7 15-9-15,4 2 3 16,1 0 1-16,-13 8 0 16,-15 23 9-16,-8 7-8 15,-33 6-6-15,-23-3-5 0,0 1-7 16,0-9 7-16,-47-6 9 16,-21-8 4-16,-3-10-6 15,11-9 0-15,-8 0-5 16,9 0-2-16,11-23-28 15,4-19-122-15,33 19-127 16,7-8-158-16</inkml:trace>
  <inkml:trace contextRef="#ctx0" brushRef="#br0" timeOffset="15049.87">22739 7008 771 0,'0'0'189'16,"0"0"-127"-16,0 0-7 15,0 0-18-15,0 0-6 16,0 0-2-16,0 0-16 16,235-35-7-16,-223 88-1 15,0 6-5-15,-12-7 1 16,0-1 6-16,0-9-5 16,12-14-2-16,8-11-5 15,19-14-42-15,29-3-99 16,-44 0-130-16,11-22-199 15</inkml:trace>
  <inkml:trace contextRef="#ctx0" brushRef="#br0" timeOffset="15368.66">23415 6911 668 0,'0'0'96'0,"0"0"-4"16,0 0-9-16,0 0-19 15,0 0-18-15,0 0-25 16,238 92-11-16,-230-56-10 16,-8-3 0-16,0-8 0 15,0-12 2-15,-35-13 0 16,-13 0 9-16,-8 0 2 16,32-23-8-16,12-25-4 15,12-11 1-15,0 9-4 0,36 9 2 16,32 18 0-1,-5 23 16-15,13 0-2 0,-5 9 13 16,1 38-12 0,-4 11-6-16,-9 6-9 0,-23-9-1 15,12-4-16-15,-48-44-106 16,0-7-248-16</inkml:trace>
  <inkml:trace contextRef="#ctx0" brushRef="#br0" timeOffset="29033.33">11724 2068 187 0,'0'0'120'0,"0"0"-101"16,0 0-2-1,0 0 21-15,0 0 20 0,0 0-12 16,-12-5-3-16,12 5 8 16,0 0 0-16,0 0-13 15,0 0-21-15,0 0-4 16,0 0-1-16,0 0-1 15,-4 0-1-15,-8 0-5 16,4 0 4-16,-8 0 6 16,8 0 15-16,-4 0 13 15,1 0-2-15,-1 0-14 16,12 3-10-16,-12-1-3 0,12 2-10 16,0-4-1-1,0 0-2-15,0 0 0 16,0 0 4-16,0 0 14 0,0 0 3 15,0 0-1-15,55 0 1 16,29 0-18-16,31 0 17 16,28 0 0-16,32-9 0 15,0-5-12-15,31-1-8 16,-15-2 1-16,-8 3 1 16,-20-3-1-16,-32 3-1 15,-36 3 1-15,-39 2 4 16,-20 7-2-16,-16-4 3 15,-20 6 15-15,0 0 7 0,0 0 1 16,0 0-3 0,0 0-10-16,0 0-10 0,0 0-6 15,0 0-1-15,0 0-1 16,0 0-7-16,0 0-20 16,0 0-20-16,0 0-35 15,0 0-82-15,0-1-192 16</inkml:trace>
  <inkml:trace contextRef="#ctx0" brushRef="#br0" timeOffset="29492.18">12996 1682 327 0,'0'0'154'0,"0"0"-151"16,0 0 19-16,0 0 41 15,0 0 2-15,0 0-8 16,0 0-13-16,290 38 13 15,-151-30-15-15,12 1-12 16,-20 0-20-16,-20 5-8 0,-35 6 4 16,-33 2-6-16,-19 0 0 15,-24 7-4 1,0 7 4-16,-24 1 4 0,-59 10 28 16,-20 3-3-16,-1-1-10 15,9-2-9-15,15 2-8 16,21-9-1-16,11-6 0 15,16-7-1-15,17-6-2 16,3-1-2-16,12-10 2 16,0-3-21-16,0-7-65 15,4 0-106-15,27 0-196 16</inkml:trace>
  <inkml:trace contextRef="#ctx0" brushRef="#br0" timeOffset="34930.41">15372 2576 423 0,'0'0'40'16,"0"0"-39"-16,0 0 26 15,0 0 69-15,0 0-1 16,0 0-41-16,0 0 1 16,0 0 19-16,-24-8-22 15,24 8-28-15,0 0-3 16,0 0 14-16,0 0-1 15,0 0-14-15,0 0-10 16,0 0 0-16,0 0-1 16,84 0-9-16,55 0 3 15,47 0 9-15,57 0 19 16,15 0-21-16,36-2 5 0,32-13-14 16,20-8 1-16,15-2-1 15,-7-1 0-15,-16-2 0 16,-24 2 0-16,-32 2-2 15,-20-5 2-15,-23-2 0 16,-29-5 0-16,-3 4-1 16,-20 0-2-16,-13 4-13 15,1 5-11-15,-24 5 8 16,-20 2 4-16,-19 7 5 16,-13 1 0-16,-19 7 8 0,-21 1 1 15,-3 0 1 1,-20 0 3-16,-13 0-1 0,-11 0 3 15,-4 0-6-15,-8 0 0 16,0 0-4-16,0 0 1 16,0 0 3-16,0 0 3 15,-12 0 9-15,-19 0-6 16,7 0-2-16,12 0-3 16,4 1 1-16,8 3-2 15,-4-4-15-15,-4 0-51 16,4 0-108-16,-8 0-146 15</inkml:trace>
  <inkml:trace contextRef="#ctx0" brushRef="#br0" timeOffset="36703.96">17911 4154 208 0,'0'0'62'16,"0"0"9"-16,0 0 15 16,0 0 0-16,0 0-19 15,0 0-17-15,0 0-11 16,-286 119 4-16,234-82-3 15,17-3-9-15,3 3-6 16,8 4-7-16,12 3 2 16,12 2-2-16,0 1-2 15,0 0-11-15,48 6-1 16,11-2 5-16,9 4 0 0,-8 0 5 16,-5-4-8-1,-19-5 2-15,-12-3-7 0,-12-3-1 16,-12-6 3-16,0 0-2 15,0 0 2-15,0 0-1 16,-44-3 6-16,-8 3 2 16,-3 3 3-16,19-6 1 15,0 0-4-15,16 1-6 16,16-4 1-16,4 2-5 16,0 2 1-16,0-3-2 15,0-6 0-15,28 7 1 16,4-1 0-16,-8 0 1 15,-12 2-1-15,12 3 0 16,-16 0 0-16,-8 4 1 16,4 3-1-16,7 8 0 0,1-1 2 15,0 3-1-15,8 2-1 16,-4 3 0-16,4 2 0 16,-8 12 0-16,0 2 0 15,12 8 0-15,-1 2 1 16,13 0-1-16,12 12-2 15,8 8 2-15,23-3 0 16,-15 3 0-16,3-8 0 16,1-9 0-16,-17-3-3 15,5-11 4-15,-8-9-2 16,11-7 1-16,-3-12 0 16,0-13-1-16,-9-9-3 0,1-4-7 15,-12-6 6-15,-5-4-2 16,-15-3-11-16,-4-4 9 15,0 0-48-15,-12 0-90 16,0 0-81-16</inkml:trace>
  <inkml:trace contextRef="#ctx0" brushRef="#br0" timeOffset="62747.81">5064 15810 312 0,'0'0'179'15,"0"0"-136"-15,0 0 12 16,0 0 75-16,12 3-12 15,-12-3-61-15,0 0-22 16,12 0 10-16,-12 0-6 16,0 0-3-16,0 0 6 15,12 0 5-15,-12-6 0 16,0-11-14-16,8-2-26 16,-8 1-2-16,0-1 3 15,0 1 5-15,0 1 4 0,0 7 7 16,-8 6-8-1,-28 4-4-15,-12 0-1 0,-11 0-8 16,-9 31-3-16,8 10-5 16,5 6 4-16,19 0-1 15,12 6-1-15,12-5 3 16,12-3-2-16,0 0-2 16,0-13-2-16,48-4-6 15,-4-11 4-15,-9-2-5 16,-11-13-16-16,0-2 2 15,0 0-14-15,8 0 14 16,-16-39 27-16,8-10-2 0,-1-6-1 16,1-5 3-1,-4 8 0-15,-8 10 1 16,0 13 0-16,0 17 5 16,-12 7 4-16,0 5 3 0,0 0 2 15,0 11-14-15,0 26-1 16,0 12 9-16,0 4 0 15,0 1-8-15,0 3 0 16,32-3 0-16,-9-1-1 16,1-6-7-16,-8-2-18 15,-4-9-49-15,-4-11-53 16,-8-12-67-16,0-13-67 16</inkml:trace>
  <inkml:trace contextRef="#ctx0" brushRef="#br0" timeOffset="63037.29">5692 15960 384 0,'0'0'161'0,"0"0"-83"15,0 0 65-15,377-5-31 16,-297 5-35-16,3 0-36 16,-15 0-15-16,-1 0-20 15,-19 0-5-15,-12 0-1 0,-24 0-4 16,-12-3-43 0,0-6-44-16,0-8-51 0,0 9-127 15,-12 4-200-15</inkml:trace>
  <inkml:trace contextRef="#ctx0" brushRef="#br0" timeOffset="63261.75">5914 15864 230 0,'0'0'524'16,"0"0"-461"-16,0 0 41 15,0 0 11-15,0 0-62 16,0 0-50-16,-12 62 17 15,12-13 23-15,0 11-14 0,0 2-18 16,0 2-10-16,0 1-1 16,0-15 0-16,0-8-17 15,12-13-59-15,12-22-50 16,0-7-43-16,-12 0-48 16,12-7-102-16</inkml:trace>
  <inkml:trace contextRef="#ctx0" brushRef="#br0" timeOffset="63729.89">6415 15418 644 0,'0'0'143'0,"0"0"-87"0,0 0 101 16,0 0-72-16,0 0-55 15,0 0-28-15,83 55 35 16,-47 16 14-16,-16 2-14 16,4 12-14-16,-8-6-6 15,4 1-4-15,-8-8-9 16,11-12-4-16,-11-9 0 16,0-21-7-16,-12-16-19 0,0-14-9 15,0 0 3 1,0 0 32-16,0-40-3 0,0-7 3 15,0-8-4 1,0-1 3-16,0 5 1 0,0 10-4 16,36 14 0-16,8 13-9 15,3 10 5-15,1 4 8 16,8 0 4-16,-5 6 4 16,-7 33 8-16,12 2 1 15,-32 10-6-15,-20 9-7 16,-4 1-2-16,0 2-1 15,-28-1-1-15,-52-4-1 16,-23-3-25-16,-12-15-32 16,-16-10-43-16,83-30-105 15,-8 0-155-15</inkml:trace>
  <inkml:trace contextRef="#ctx0" brushRef="#br0" timeOffset="64115.44">3967 15554 114 0,'0'0'492'0,"0"0"-402"15,0 0 40-15,0 0-27 16,0 0-26-16,-175 205 1 16,175-100-7-16,0 13-20 15,36 5-10-15,71 0-10 16,21-10-14-16,23-12-2 15,31-19-8-15,5-21-3 16,4-11-4-16,4-26-5 0,3-17-15 16,-7-7-83-16,8-2-53 15,-144-32-118 1,-11 0-207-16</inkml:trace>
  <inkml:trace contextRef="#ctx0" brushRef="#br0" timeOffset="64551.54">7246 15177 352 0,'0'0'171'0,"0"0"-166"0,0 0 77 16,0 0 20-16,0 0-4 16,0 0-19-16,302 91 4 15,-219-37-6-15,-4 8-7 16,13 6-15-16,-21 3-11 15,-3 3-21-15,-32-1-5 0,-12 2-11 16,-24-7-7 0,0-3 1-16,0-6-2 0,-48-8 0 15,-32-11 1 1,-3-11-1-16,-20-12-2 16,-1-16 0-16,13-1 2 0,27 0-9 15,9-23-32-15,31-32-59 16,24 21-80-16,0-7-230 15</inkml:trace>
  <inkml:trace contextRef="#ctx0" brushRef="#br0" timeOffset="64962.45">7909 14982 521 0,'0'0'215'0,"0"0"-195"0,0 0 49 16,0 0 6-16,0 0-16 16,0 0-20-16,-242 134-16 15,194-110-10-15,0-4-9 16,13-14-2-16,11-6 0 16,-8 0 2-16,-4 0 1 15,12-33-5-15,1-14 0 16,23-3-10-16,0 13-1 15,0 14 11-15,0 18 10 16,0 5 18-16,11 0 11 16,33 0-13-16,8 34 0 15,3 10 22-15,1 7-12 16,-20 0-14-16,-8-5-12 0,-20-6-9 16,-8-9-1-1,0 1-3-15,0-8 1 0,0-4-25 16,0-6-98-16,0-14-164 15,0 0-250-15</inkml:trace>
  <inkml:trace contextRef="#ctx0" brushRef="#br0" timeOffset="65689.46">9073 15757 553 0,'0'0'193'0,"0"0"-77"15,0 0 22-15,0 0-55 16,0 0-9-16,0 0-28 16,0-61-1-16,0 54-5 15,0-5-16-15,0-4 4 0,0 3-8 16,0-1 3-16,-19-1 4 15,-17 2 10-15,-12 13-3 16,-23 0-12-16,-9 0-13 16,-11 40-9-16,15 13 1 15,9 7 0-15,23 0-1 16,20 3 1-16,12-8-1 16,12-10 0-16,0-7-2 15,12-14 2-15,36-7-2 16,7-12-1-16,17-5-1 15,-4 0-5-15,11-31 6 16,-19-11-1-16,-13 4-1 16,-11 9 3-16,-16 17 2 15,-16 7 4-15,8 5 2 16,8 0-6-16,4 3 0 0,3 28-15 16,5 1 15-16,4 7 0 15,-4-9 0-15,-8 5-1 16,-9-6 0-16,-3-1-61 15,-12-25-100-15,0-3-271 16</inkml:trace>
  <inkml:trace contextRef="#ctx0" brushRef="#br0" timeOffset="70170.03">4750 15136 446 0,'0'0'102'0,"0"0"-79"15,0 0 50-15,0 0 39 16,0 0-13-16,0 0-31 16,0 0-6-16,0 0 9 15,12 2-16-15,-12-2-19 16,0 0-9-16,0 0 1 0,0 2 0 16,0 4-12-1,-12-6-7-15,-36 0-4 16,-7 0 1-16,-17 0-2 15,1 0 2-15,-9 0 4 16,-3 0 3-16,3 0-4 16,-3-13 14-16,3-4-5 0,-3-4-6 15,-1-5-7-15,5-7 3 16,-1 0 1-16,-3-6-7 16,0-3 5-16,11-1-2 15,-7-5-3-15,7 5 0 16,-7 1-1-16,11 6 0 15,8 4 1-15,13 1-1 16,11 6-1-16,12-7 0 16,0 0-3-16,4-2 3 15,4-5-4-15,5 5 4 0,-1-1 3 16,4 0-3-16,8-3-2 16,0-4 1-16,0-4 1 15,0-2-8-15,0-5 3 16,0-2-9-16,0 1 12 15,8 3 1-15,15 0 1 16,-7 8-1-16,4-5 1 16,-4-3-4-16,4 9 1 15,4-1 3-15,12 3 0 16,-1-2-1-16,9-6 0 16,-8-1-6-16,12 4-5 15,-5 3 1-15,-15 7 9 16,8 1 2-16,-4 4 3 15,3-2-3-15,25 4-1 0,-4-1-2 16,15-2-6 0,-3-3-12-16,-9-3 8 0,9 6 12 15,-32 7 0 1,-9 5 2-16,-7 2 1 0,-16 4 0 16,4 4 2-16,-4-1 1 15,4 1-5-15,-8 4 0 16,12-3 0-16,0 3 0 15,-12 1-4-15,0 1 4 16,0 3 0-16,0-2 1 16,0 2-2-16,0 0-3 15,0 0-3-15,0 0-3 0,0-5-6 16,0 5-10 0,0 0-17-16,0-6-8 0,12 0-31 15,-12-11-62-15,0 13-182 16,0-4-231-16</inkml:trace>
  <inkml:trace contextRef="#ctx0" brushRef="#br0" timeOffset="70485.92">3677 12942 440 0,'0'0'226'16,"0"0"-219"-16,0 0-6 0,0 0 45 15,0 0 10-15,0 0-24 16,397 3-18-16,-269 15 4 16,-25 3 0-16,-20 10-15 15,-23 10 5-15,-36 15 37 16,-24 3-7-16,0 10 18 16,-36 1 6-16,-47-10-33 15,3-4 2-15,9-5 3 16,11-14-10-16,36-7-15 15,16-13-8-15,8-4-1 16,0-13-26-16,32 0-132 16,4 0-135-16</inkml:trace>
  <inkml:trace contextRef="#ctx0" brushRef="#br0" timeOffset="86989.77">2851 10082 244 0,'0'0'115'0,"0"0"-111"16,0 0 43-16,0 0 9 15,0 0-15-15,0 0-10 16,0 0 6-16,0 0 16 16,0 0 8-16,0 0-17 15,0 0-20-15,0 0-7 16,0 0 7-16,0 0-4 15,0 0-8-15,0 0-1 0,0 0 11 16,0 0 23 0,0 0-2-16,0 0-5 0,0 0-4 15,0 0-7 1,0 0-17-16,0 0-9 0,-12 0 1 16,8 0-2-16,-8 0 1 15,0 0-1-15,-20 0 2 16,8 0-2-16,-20 0 0 15,5 0 2-15,-5 0 0 16,-4 0-1-16,24 0 1 16,-7 0 1-16,7 0-2 15,-4 0 1-15,8 0-2 0,-4 0 0 16,0 0 0 0,13 5-1-16,-25 4 1 0,12 2 0 15,-8-3 2 1,-4 1-2-16,-11 0 3 0,11 4-2 15,12-1 0-15,-12 5 1 16,1 0-1-16,3 2-1 16,8 5 0-16,0-1 0 15,12 7 2-15,0-6 0 16,4 3-1-16,4-5 2 16,-8-3 2-16,4 0-4 15,4-4 2-15,-3 2-2 16,-5-3 3-16,8 4-2 15,-4 0 4-15,8 2-2 16,-4 2-1-16,4-3 3 16,0 3-3-16,-8 3-3 0,8 1 3 15,0-3-1-15,0-1 1 16,-12 2-2-16,12-6 1 16,0-2-2-16,0 5 1 15,0-7-1-15,0 2 0 16,0 1-5-16,0 1 5 15,0 5 0-15,0 0 3 16,0-3-1-16,0 3 0 16,0-4-1-16,0 1-1 15,0 1 3-15,0-2-2 0,0 2-1 16,0 0 2 0,0 0 0-16,0 1-1 0,12 0 2 15,-12 2-3 1,0-2 2-16,0-1 0 0,0 1 0 15,8 0 2-15,-8 0 5 16,0-3-7-16,0 0 3 16,0 0-1-16,0 3-3 15,4 0 2-15,4 5-3 16,-4-6 2-16,8 1-2 16,7-3 0-16,-3 0 1 15,-4-2-1-15,8-4 0 16,-8-1 0-16,12 5 1 15,0 0 0-15,-12 0 1 16,7-3-2-16,-3 3 0 0,8 0-4 16,0-5 3-16,8 0 0 15,4-3-4-15,7-1 5 16,-3-3 1-16,4 0 0 16,3-2 10-16,13 3-5 15,0-6-3-15,-17 3 0 16,17-3-2-16,-12 3-2 15,-5-1 3-15,-7 3 0 16,-12-3 0-16,0-2 0 16,0 0-1-16,7 0 1 15,-3 0-2-15,4 0 0 16,16 0-1-16,-1 0 2 0,1 0 16 16,-4 0-14-1,11 0 0-15,-15 0-3 0,4 0 0 16,4-7 0-16,-5 2 1 15,-7 2 1-15,0-3-1 16,-12-5-1-16,11 9 4 16,-11-7 7-16,8 1 1 15,-16 1-3-15,8 2-1 16,0-1-1-16,-12 0-1 16,7-1 2-16,5 0 3 15,-12 2 1-15,0-3-2 16,12 1-4-16,-4 3-1 0,-4-3-1 15,-4-4-2-15,8 7 1 16,-16-6-2-16,15 1 0 16,-7-4 2-1,12-4-2-15,0 6-1 0,-4-7 2 16,-8 6 0-16,-8-2 5 16,4-3-4-16,-4 5 3 15,-4-7 6-15,0 2-6 16,0-3-4-16,0 3 1 15,0-6 0-15,0-2-2 16,0-1 0-16,0-2 1 16,0-3 0-16,0 5 3 15,0 1-5-15,0 1 2 16,0 8-2-16,0-8 2 16,0 4-1-16,0-2-1 15,0 3 1-15,0 2-1 16,0 2-5-16,0 2 5 0,0 3 2 15,0-7 4-15,-12 1-4 16,0-2 2-16,8 1 0 16,-4-3-3-16,-4 3 3 15,12-2-2-15,-12 1 0 16,12-5 0-16,-12 5 1 16,0 4-3-16,0-5 3 15,0 2-2-15,4 2 0 16,-7-3-1-16,-5 1 1 15,8 5-1-15,-4-1 0 0,4 1 0 16,-8 0 4 0,8 1-3-16,0 0-1 0,-12-1 0 15,12 1-2 1,-7-2 4-16,3-4 0 0,4 5-1 16,0 0 3-16,0 2-1 15,4 3-1-15,4-3 1 16,-4 1 0-16,-4-1-2 15,-12-3 1-15,12 4-2 16,0-5-2-16,-11 3 1 16,3-2 1-16,4 3 0 15,-4 1 0-15,16 1 1 16,-16-3 1-16,8 2-2 0,-4-5 1 16,-4 6 0-16,9-6-1 15,-13 2 2 1,0 0-2-16,4-1 0 0,-8 4 0 15,4 1-1-15,0 7 0 16,-7-4 0-16,7 0 1 16,-12 1-1-16,16 1 1 15,4 0 0-15,-8 3-1 16,1 0 1-16,-9-2 0 16,8 2 0-16,0 0-1 15,-8 0 0-15,5 0 1 16,-5 0 0-16,8 0 0 0,0 0-1 15,24 0 1 1,0 0-4-16,0 0 0 0,0 0-6 16,24 0-56-1,-4 0-120-15,4 0-258 0</inkml:trace>
  <inkml:trace contextRef="#ctx0" brushRef="#br0" timeOffset="93720.64">8040 4495 293 0,'0'0'152'16,"0"0"-137"-16,0 0 32 15,0 0 20-15,0 0 5 16,0 0-21-16,0 0-16 15,8 0 16-15,-8 0 9 16,0 0-23-16,0 0-19 16,0 0 3-16,0 0 1 15,0 0-6-15,0 0-10 16,0 0-4-16,0 0 1 16,0 0 6-16,0 0 4 0,0 0 1 15,0 5-3 1,0-1-4-16,-12 7-4 0,-23 0-2 15,3 8 0-15,-4-1 0 16,12 1-1-16,-12 4 0 16,5-1 1-16,-5 1 0 15,0 3 0-15,12-5-1 16,0 2-1-16,24-4 1 16,0 1 0-16,0-9-1 15,0 6 1-15,0-4 0 16,0-1 2-16,0 5 1 15,0-2 1-15,12-1-2 0,0-1 2 16,12-3-3 0,-4 1-1-16,4-1-6 0,0-1 1 15,-1-3 5-15,-11 0 2 16,12 3-1-16,20 2-1 16,-8-1 3-16,15-3-3 15,5-3 1-15,-8 0 8 16,-1-1-8-16,-3 0-1 15,-8 0 3-15,19-3-1 16,-3 0-2-16,4 0 0 16,11 0 4-16,-7 0-2 15,0 0-2-15,-1 0 1 16,-11 0 2-16,-4 0 2 16,-21 0-1-16,1 0 3 0,-12 0-4 15,-4 0 3 1,4 0-1-16,12 0-3 0,12 0-2 15,-1 0 1-15,33 0 1 16,-8 0-2-16,-1 0 0 16,21 0 1-16,-21-9 0 15,-11 1 0-15,12-3-1 16,-25 2-1-16,1 0 1 16,-12-5 1-16,-4 6 3 15,-8-3-1-15,12 5 1 16,-5-5-1-16,-3 1 1 15,4-3-3-15,-4-1 0 16,-8 0-1-16,8 4 0 16,-4-3 0-16,0-4 1 0,8 3 5 15,-8-3-4-15,-1-3-2 16,1 6 0-16,-12-3 2 16,12 1 4-16,-4 0-6 15,-4-1 2-15,8-1-2 16,0 0 6-16,-12 1-3 15,8-1-2-15,-8 6-1 16,4-1 2-16,4-1-2 16,-8 4 2-16,4 3-2 15,-4-8-6-15,0 1 6 0,0 1 2 16,0 0 2 0,0 0-4-16,0 1 0 15,0-1 0-15,0 4 4 0,0 0 6 16,0-1-10-16,-4-3 0 15,-16 4 8-15,-4-5-4 16,0 1-2-16,1 1-2 16,11 6 0-16,0 0 1 15,0 1-1-15,0 0 0 16,-8 1 0-16,4-1-1 16,-8-3 1-16,0 4 0 15,-7-1 0-15,-5 5 0 16,-12-1-1-16,1 1 0 15,-9 0 1-15,0 0-2 0,9 0 2 16,-13 0 0 0,24 0 0-16,-12 0 1 0,13 0-2 15,-9 0 2 1,8 0-1-16,4 0 0 0,-7 0 1 16,3 0-1-1,-8 0 0-15,8 0 0 0,-7 0 0 16,7 0 1-16,8 0-1 15,-4 0 0-15,-3 0-1 16,-1 1 1-16,-8 4 0 16,-4-1 0-16,1 0 0 15,23 0 0-15,-12-4 0 0,4 0 0 16,9 0 0 0,-1 0 1-16,0 0-1 15,12 0 1-15,-12 0-1 16,4 0 1-16,-4 0 0 0,-11 0-1 15,7 0 0-15,-16 0 0 16,12 0 0-16,8 0 1 16,-3 0-1-1,-5 0 0-15,-4 0 0 0,0 0 0 16,5 0 0-16,-9 0 0 16,8 0 0-16,8 0 0 15,12 0 0-15,0 0 1 16,12 0 0-16,0 0 0 15,0 0-1-15,0 0 0 0,0 0 0 16,0 0 0-16,0 0 0 16,0 0 0-16,0 0 1 15,0 0-1-15,0 0 0 16,0 0 0-16,0 0 0 16,0 0 0-16,0 0 1 15,0 0-1-15,0 0 0 16,0 0-1-16,0 0 1 15,0 0-3-15,0 0-1 16,-12 0 4-16,12 9 0 16,-12 4 1-16,12 1 0 0,-11 2 0 15,-1 5 0 1,4 0-1-16,-4 1 1 0,8 4-1 16,-8-4-1-16,4-1 1 15,8 7 0-15,-4-6-1 16,-4 1 1-16,8-1 1 15,-12 6-1-15,12-7 0 16,0 7 1-16,0-3-1 16,0 4-2-16,0-7 2 15,0-4 0-15,0-5-2 16,0 2 2-16,0-6 2 16,0-4-2-16,0 3 1 15,0-7-1-15,0 7 0 16,0 1 0-16,0-3 2 15,0 1-2-15,0 3 0 16,0-5-2-16,0 1 1 0,0 3 1 16,8-1 2-1,-4-3-2-15,4 3 0 0,4-1 0 16,0-5-2-16,0-2 0 16,0 6 2-16,0-2 0 15,-1-2 4-15,1 1 3 16,-12-3-1-16,12 0-3 15,-12 0-3-15,12 0-5 16,12 0 5-16,8 0 14 16,8 0 1-16,3 0 0 15,13 0-7-15,-4 0-4 16,3 0-2-16,5 0 3 16,-5 0-3-16,-15 0 0 15,4 5-1-15,-8-4 0 0,-12-1-1 16,-1 0 0-16,1 0 3 15,0 0 0-15,-4 0 1 16,4 0 3-16,12 0-2 16,-1 0 0-16,1 0-5 15,8 0 1-15,3 0-2 16,9 0 2-16,-4 0-2 16,3 0 0-16,-7 0 1 15,-12 4 0-15,8-4 0 16,-9 0 1-16,-11 0-1 15,20 0 0-15,-8 0 0 16,-1 0 1-16,1 0-1 0,0 0 0 16,-4 0 0-1,4 0 1-15,-1 0-1 0,1 0 1 16,12 0-2 0,-1 0 1-16,1 0 0 0,8 0 0 15,-9-4 0-15,1 3 0 16,-4-4-2-16,-20 5 0 15,11-5-1-15,1 5-3 16,-12-4 2-16,0 4 2 16,8-3 2-16,-9 0 1 15,1-4-1-15,0 1 1 16,12 0-1-16,-12-1 0 0,0 3 0 16,-1 3-1-1,9-7 1-15,-8 7 0 0,12-7 0 16,-12 6 0-1,0-1-1-15,-13 3 1 0,1-5 0 16,0 5 0-16,-4-2 0 16,-4 2 0-16,-4-2 1 15,0 2 2-15,0-5-2 16,0-1 0-16,8-2 0 16,-8-1-1-16,0 0-1 15,12 0 1-15,-12-1 0 16,0-2 0-16,0-4-1 15,0-1 1-15,0-1-3 16,0-2 3-16,0 2 4 0,0 2 3 16,0-3-6-16,0 3 0 15,0 3 0-15,0 1 0 16,0 2-1-16,0 1-1 16,0 0-10-16,-12-2 11 15,12 2 5-15,-8 4-2 16,4-4-2-16,-4 0 0 15,4-2-1-15,-8 1 0 16,-7 1 0-16,7-2-1 16,-4 2 0-16,-4 0 1 15,8 4-2-15,-12-3 2 16,0 1 0-16,12 2 0 16,-19-1 0-16,3-5 0 0,-8 6-2 15,-20-2 2-15,13 5-2 16,-5-2 0-16,0 0 1 15,1 3 1-15,11 1-1 16,0 0 1-16,-8 0 0 16,9-6-2-16,-1 4 2 15,-8 0 0-15,4-5 1 16,-3 4-1-16,-5-5 0 16,4 7 1-16,-7-2-1 15,-5 3 0-15,-4-5 0 16,-7 5 0-16,7-3 0 15,1 3 0-15,-9-2 1 16,8 2-1-16,-7 0 0 0,15 0 0 16,-15 0 0-16,11 0 0 15,-4-4 0-15,1 0 0 16,3 3 0-16,8-3 0 16,1-1 1-16,-1-3 0 15,16 5-1-15,4 0 0 16,5 3 0-16,-1-3 0 15,-8 3 0-15,8 0 0 16,-8-3 0-16,-3 3 0 16,7 0 0-16,-16 0-1 15,20 0 1-15,12 0 0 16,-8 0 1-16,16 0-1 16,4 0 0-16,0 0 0 0,0 0 0 15,0 0-1 1,0 0-1-16,0 0 0 0,0 0 0 15,0 0-1 1,0 0 0-16,0 0-11 0,0 6-59 16,0-3-110-16,0 2-186 15</inkml:trace>
  <inkml:trace contextRef="#ctx0" brushRef="#br0" timeOffset="94497.41">8283 4503 260 0,'0'0'80'0,"0"0"-45"15,0 0 17-15,0 0 4 16,0 0 16-16,0 0-14 0,0 0 19 15,-24 0 12-15,-36 0 4 16,1 0-38-16,-9 1-19 16,24 10-4-1,9 6-11-15,19-4-7 0,4-3-9 16,12 12-2-16,0 6-3 16,0-5 1-16,36 8-1 15,35 2 0-15,13-5-1 16,-5-1 1-16,4-5 2 15,-23-4-2-15,-16-5-1 16,-20-3-2-16,-12-5-2 16,-12 7-8-16,0-5-8 15,0 3 6-15,0 4 14 16,-60-6 1-16,4 1 8 0,-3 1 3 16,-1-3 1-1,4-5 1-15,5-2-2 0,-5 0 2 16,12 0-3-1,21 0 1-15,7 0-7 0,16 0-3 16,0-2-1-16,0-15 0 16,0 3-31-16,0-6-33 15,12 0-61-15,0 11-72 16,3 0-40-16</inkml:trace>
  <inkml:trace contextRef="#ctx0" brushRef="#br0" timeOffset="94822.13">8517 4537 603 0,'0'0'25'0,"0"0"23"15,0 0 36-15,0 0-12 16,0 0-1-16,0 0-33 15,44-29 24-15,-44 29-4 16,0 0-46-16,0 24-5 16,-20 16-7-16,4 4 22 15,4 5-2-15,12 2 1 16,0-11-11-16,0 2-9 0,0-11 2 16,0-9-3-16,0-7-3 15,0-9-34-15,4-3-35 16,4-3-43-16,-8 0-86 15,0 0 4-15,0 0-77 16</inkml:trace>
  <inkml:trace contextRef="#ctx0" brushRef="#br0" timeOffset="95047.52">8716 4708 662 0,'0'0'63'0,"0"0"-54"0,0 0 86 16,0 0-47-1,0 0-13-15,0 0-26 0,-187-21 1 16,135 21 4-16,9 0-8 16,7 0-6-16,36 0-1 15,0 9-11-15,0 0-70 16,0 2-90-16,24-11-108 15</inkml:trace>
  <inkml:trace contextRef="#ctx0" brushRef="#br0" timeOffset="95800.43">8716 4708 368 0,'290'-34'96'16,"-290"30"-76"-16,0 1 120 16,-4 3-31-16,4 0-11 15,-20 0-53-15,8 0-26 16,-12 0-8-16,0 25-11 16,-7 1 7-16,7 4 12 15,12 3 15-15,-4-2-7 16,16-5-18-16,0-11-9 0,0-2-1 15,0-8 0-15,0-5 0 16,0 0-1-16,0 0-10 16,0 0-10-16,12-10-16 15,4-13-14-15,4 0 36 16,-8 11 12-16,-8-1 4 16,-4 10 3-16,0 3 11 15,0 0 21-15,0 0-7 16,0 0-20-16,0 13 6 15,0 7-3-15,0-2-2 16,8-5-6-16,15-6-3 16,1-4 0-16,12-1-5 15,8-2 1-15,-9 0 4 0,1 0-5 16,0 0-5-16,-12-10 3 16,8-13 5-16,-20-7-16 15,0-5 12 1,-1-5 4-16,-7 2-3 0,-4 1 5 15,0 14 0-15,0 2 4 16,0 12 20-16,0 6 21 16,0 3-6-16,0 0-10 15,-15 0-11-15,-5 0-18 16,4 16-1-16,8 10-3 16,8 3 0-16,0 3 0 15,0 4 4-15,12 0-1 16,31-2 1-16,-3-3 2 15,-8 1-1-15,4-4 0 0,-24-5 4 16,-4-4-3 0,-8-1-2-16,0-8-2 0,0 0-6 15,0-3-5-15,0-5 10 16,0-2 1-16,-8 0 2 16,8 0-2-16,0 0-38 15,0 0-76-15,0-2-104 16,0-11-100-16</inkml:trace>
  <inkml:trace contextRef="#ctx0" brushRef="#br0" timeOffset="96051.69">9638 4461 90 0,'0'0'727'0,"0"0"-711"15,0 0 0-15,0 0 67 16,0 0-32-16,0 0-46 16,0 0-4-16,8 85 18 15,-8-32 17-15,0 5-1 16,0-5-16-16,0-2-13 16,0-5-5-16,0-9-1 15,0-9-3-15,0-11-85 16,0-17-188-16,0 0-172 15</inkml:trace>
  <inkml:trace contextRef="#ctx0" brushRef="#br0" timeOffset="96213.07">9809 4696 792 0,'0'0'211'0,"0"0"-209"0,0 0 59 16,0 0-37-16,0 0 0 15,0 0-22-15,-302-8-2 16,266 25-1-16,36-14-26 16,0-3-237-16</inkml:trace>
  <inkml:trace contextRef="#ctx0" brushRef="#br0" timeOffset="101405.7">2545 10115 158 0,'0'0'70'0,"0"0"-32"15,0 0 18-15,0 0 13 16,0 0-10-16,0 0-21 16,23 0-13-16,-23 0-3 15,0 0-8-15,0 0 3 16,0 0 4-16,0 0 5 16,0 0-1-16,0 0-5 15,0 0 0-15,0 0-2 16,0 0-8-16,0 0-5 0,0 0-2 15,0 0-3-15,0 0-2 16,0-6 2-16,0 6 1 16,0 0 8-16,0 0 11 15,0 0-8-15,12 0-3 16,-12 0 0-16,0 0-1 16,0 0 4-16,0 0-7 15,0 0-3-15,0-2 5 16,0-1-1-16,0-5-3 15,0-1 22-15,12 4-5 16,-12-1 1-16,0 3 10 16,0-1-9-16,0 0-9 15,0 3 9-15,0-4-7 16,0 2-7-16,0 3 3 0,0 0 6 16,0-3-6-1,0 3-6-15,0 0 1 0,0 0-6 16,-12 0-1-16,0 0 1 15,0 0-2-15,-7 0 1 16,3 0 0-16,-8 11 1 16,0 7 2-16,-8-4-2 15,-4 9 1-15,13-4 3 16,-21 1-1-16,8 8 1 16,-4 1 4-16,-3-1 0 15,-1 8 6-15,16-3-10 0,-4-1-2 16,5 4 1-16,7-4-3 15,-4-3 0 1,0-3 1-16,4 0 0 0,-4 4 0 16,8 2 5-16,-3-4-2 15,3 1 0-15,-4-3-2 16,-4-4-2-16,0 2 1 16,12-9 0-16,-8 2-1 15,16-5 1-15,-8 0-1 16,0 5 0-16,1 5-1 15,-1-2 1-15,4 1-1 16,-4-2 1-16,0-4 0 16,0-1 1-16,0 0 0 15,0-1 0-15,0-4 1 16,0 2-2-16,0-5 2 16,-12 5 0-16,13-10-2 0,3 7 0 15,8-8 0-15,0 0 0 16,0 1 0-16,0-1 0 15,0 0 3-15,0 0-2 16,0 0 23-16,0 0 4 16,0 0-7-16,0 0-3 15,0 0-3-15,0 0-6 16,0 0-3-16,0 0-4 16,0 0-2-16,0 4-1 15,0-4-3-15,0 0-1 16,0 0 1-16,0 0 2 15,0 9 2-15,0 0 0 0,0 2 1 16,0 6-1-16,0-5 0 16,0 10-1-16,0 7 1 15,31 10 2-15,-7 1 1 16,0 3-1-16,8-1 0 16,4-8-2-16,-1 4 0 15,1-6-1-15,12 0-1 16,7 4 2-16,-7-3 7 15,-12 6-3-15,20 2-3 16,-21 0 1-16,13 0-2 16,0 3 0-16,-1 7 0 15,1-5-1-15,-4-1 1 16,3 1 0-16,1-9 3 0,0-3-3 16,-4-11-2-16,-21-3 1 15,1-3-1-15,-12-4 2 16,8-9 2-16,-16 4-1 15,-4-2-1-15,0-3 1 16,0-1 0-16,0-2-1 16,0 0-2-16,0 0 2 15,0 0 2-15,0 0 1 16,0 0-2-16,0 0-1 16,0 0-11-16,0 0-43 15,0-11-99-15,0-14-299 16</inkml:trace>
  <inkml:trace contextRef="#ctx0" brushRef="#br0" timeOffset="102315.01">2568 10275 297 0,'0'0'137'0,"0"0"-37"16,0 0 29-16,0 0-34 0,0 0-18 15,0 0-18-15,0 0-1 16,-12-28 5-16,12 28-8 16,0 0-14-16,0 0-16 15,0 0-15-15,0 0-10 16,0 0-7-16,36 0 7 16,20 11 7-16,15 19-5 15,9 2 0-15,15-1 0 16,9 8 0-16,-9-2 0 15,8 1-2-15,-7 1 1 16,-5-5 1-16,-19 1-1 16,-17-1-1-16,-15-4-3 15,-8 0 3-15,-16-3 0 16,15-3 2-16,-7-2-2 16,-12 0 0-16,12-2 0 15,-12-3 0-15,-4-3 0 0,-4 0-5 16,-4-4 0-16,0 3 1 15,0-9 3-15,0 6 0 16,0 2-2-16,0-1 3 16,0 4 1-16,-12 2 0 15,-36 5 2-15,1 7 3 16,-13 2-3-16,-31 11-1 16,-13 9 1-16,-35 11 1 15,-4 8 0-15,-8 5-1 16,12 5 4-16,32-10 6 0,3 3 7 15,45-11-11 1,11 2-3-16,4-4-5 0,21 0-1 16,-13-1 2-1,16-7 0-15,-8-4-2 0,4-11 1 16,-8-3-1-16,21-17 0 16,-1-3 0-16,0-6 0 15,12-3 1-15,0-5 3 16,0 0-2-16,0 0-2 15,0-17-86-15,0-8-277 16</inkml:trace>
  <inkml:trace contextRef="#ctx0" brushRef="#br0" timeOffset="103733.31">8875 5059 406 0,'0'0'24'0,"0"0"3"16,0 0 69-16,0 0-21 16,0 0-28-16,0 0-3 15,0 0 22-15,0-31 28 16,0 31-33-16,0 0-24 15,0 0-15-15,0 0-5 16,0 0-3-16,0 0-3 16,0 0-5-16,0 0-2 15,0 0 6-15,0 0 3 0,0 0-3 16,0 0-7-16,0 14 0 16,0 20 23-16,0 9-3 15,0 16-5-15,0 3-6 16,0 8-6-16,0 3 2 15,0 0 8-15,0 4-1 16,-12 2-2-16,-8-2-5 16,8-3 1-16,0 0-4 15,12-1 0-15,0-8 0 16,0 3 3-16,0-5-4 16,0-6-4-16,0-3 2 15,8-6-2-15,4-11 0 16,-8-9 0-16,4-11 3 0,-8-13-3 15,4-4 0-15,-4 0 2 16,0 0 3-16,8 0-1 16,-8-4-4-16,4-15-94 15,-4-5-311-15</inkml:trace>
  <inkml:trace contextRef="#ctx0" brushRef="#br0" timeOffset="104555.07">8680 6004 416 0,'0'0'140'0,"0"0"-131"16,0 0 58-16,0 0 26 15,0 0-4-15,0 0-63 16,0 0-18-16,8 10 8 15,-28 37 43-15,-4 7-22 16,0-3-28-16,13 0-1 16,-1-8-6-16,12-4 9 15,0-8-10-15,0-11-1 16,0-8-2-16,0-3 2 16,0-7 0-16,0 6 1 15,0-1 1-15,0-3 6 0,0 0-8 16,23 2 0-1,13-2 0-15,0-4-2 0,12 0 2 16,7 0 21 0,5-22-9-16,0-12 3 0,-17-3 36 15,1 3 7-15,-16 6-15 16,-16 6 6-16,0 10-22 16,-4 3-22-16,-8 9-5 15,0 0-10-15,0 0-68 16,0 0-125-16,0 0-303 15</inkml:trace>
  <inkml:trace contextRef="#ctx0" brushRef="#br0" timeOffset="105337.06">8795 6543 174 0,'0'0'329'16,"0"0"-256"-16,0 0-3 15,0 0 42-15,0 0 12 16,0 0-56-16,48-17-50 16,-36 16-1-16,-4 1 1 15,-4 0-1-15,-4-4-3 16,0 4 6-16,0 0 14 16,0 0-7-16,0 0-27 15,0 0-4-15,0 0 4 0,-36 5 0 16,-35 34 7-16,-9 12 4 15,-23 11-2-15,-16 19 0 16,-13 7-1 0,-3 0-3-16,-8 2 0 0,16-11 5 15,24-13-4-15,7-9 0 16,25-9-4-16,3-8 0 16,21-6-1-16,23-11-1 15,0-3 0-15,16-9-1 16,8-5-1-16,0-4-16 15,0-2-43-15,12 0-44 16,20-2-48-16,15-22-202 0</inkml:trace>
  <inkml:trace contextRef="#ctx0" brushRef="#br0" timeOffset="105886.82">9062 6495 271 0,'0'0'110'16,"0"0"-22"-16,0 0 12 16,0 0-16-16,0 0-10 15,0 0-8-15,23-20-18 16,-23 20-22-16,0 0-4 15,0 5 29-15,0 19 5 16,0 6-14-16,0 10 13 16,0 11-14-16,0 15-17 15,0 11-4-15,36 6-8 0,12 1-6 16,23 6 3-16,9-1 4 16,15-7-11-16,9 3 0 15,-1-6-1-15,-8-3 5 16,-23-7-5-16,-17-9-1 15,-31-1 1-15,-12-16-1 16,0-9-2-16,-12-7 2 16,0-17-2-16,0-5-2 15,0-5-16-15,0 0-13 16,0 0-39-16,0-5-142 16,-12-15-346-16</inkml:trace>
  <inkml:trace contextRef="#ctx0" brushRef="#br0" timeOffset="106624.54">7667 7462 301 0,'0'0'237'0,"0"0"-169"0,0 0 42 16,0 0-4-16,0 0-27 16,0 0-41-16,0 0-8 15,0 0 16-15,0 0-16 16,0 0-16-16,0 21-1 15,20 10 22-15,15 11-7 16,33 9-1-16,7 3 0 16,25 6-14-16,7 5 3 15,20-6-13-15,4-2 9 16,8-3-4-16,12-5-4 0,0-3 4 16,0-8 3-1,-23-7-3-15,-33-7-5 0,-12-7-1 16,-27-3-2-16,-32-9 1 15,-12-1-2-15,-12-4 2 16,0 0 0-16,0 0-1 16,0 0-9-16,0 0-18 15,0-13-25-15,0-9-21 16,0 10-186-16,0-5-286 16</inkml:trace>
  <inkml:trace contextRef="#ctx0" brushRef="#br0" timeOffset="107027.49">9856 7414 484 0,'0'0'103'0,"0"0"-60"16,0 0 52-16,0 0 21 0,0 0 4 16,0 0-63-16,0 0-33 15,12-25-9-15,-36 34-10 16,-35 36 11-16,-13 8 21 15,-7 15-18-15,-5 6-1 16,5 3-4-16,-1-6-6 16,9-12-4-16,3-8-4 15,9-14 1-15,-1-8-2 16,24-13-15-16,-7-7-89 16,39-9-199-16,-8 0-133 15</inkml:trace>
  <inkml:trace contextRef="#ctx0" brushRef="#br0" timeOffset="107944.78">8283 7261 559 0,'0'0'160'0,"0"0"-63"0,0 0 45 16,0 0-71-16,0 0-28 15,0 0-30-15,31-23 10 16,-15 23 6-16,-4 0-8 16,0 31-2-16,-4 9-14 15,-8 9-2-15,0 7 1 16,0 1 0-16,0-1-2 16,0-5 2-16,0-5-3 15,0-13-1-15,0-11 0 0,0-4-8 16,0-17-8-1,0-1-9-15,0 0 5 0,-8 0 18 16,-8 0 2 0,4 0 16-16,-7 0-9 0,7-11-2 15,0-9-3-15,0-6-2 16,12-5 0-16,0-3 2 16,0-5-1-16,0-2 4 15,0-1 4-15,0 2-3 16,0-2 8-16,0-1 5 15,0 1-8-15,43 4-6 16,5 4-5-16,0 6-4 0,11 6 3 16,-3 5 1-1,-4 5 3-15,-9 3 1 0,1 1-4 16,-8 5-1 0,0 1 1-16,-12-2 2 0,-1 4-2 15,1 0-2-15,-4 0-1 16,-8 0-2-16,-12 23-2 15,0 9 2-15,0 4 2 16,0 2 2-16,-8 1 1 16,-40-5 0-16,-11-5-1 15,-9-4 1-15,-11-6 2 16,7-6-1-16,-11 0 4 16,15-10-3-16,-3-1 1 15,23 2-3-15,4-1 2 16,28 5-2-16,4-7 0 15,12 10-10-15,0-1-13 16,0 4 11-16,0 10 12 16,0-1 4-16,28 10 1 0,4-4-5 15,16-1-3-15,11-5 2 16,-3-4 0-16,-8-8 1 16,-5-4 2-16,-27-1 3 15,-4-6-4-15,-4 5-1 16,-8-5-15-16,0 0-38 15,0 0-53-15,0 0-129 16,0 0-366-16</inkml:trace>
  <inkml:trace contextRef="#ctx0" brushRef="#br0" timeOffset="108295.9">8752 7602 385 0,'0'0'314'15,"0"0"-309"-15,0 0 66 16,0 0 5-16,0 0-16 16,0 0-40-16,115-77 17 15,-103 65 39-15,0 3-28 16,0 1-20-16,-4-2-14 16,-8 7 19-16,0 2 9 15,0 1-8-15,0 0-21 0,0 0-10 16,-8 0 2-1,-32 0 7-15,-16 0-8 16,9 14-4-16,23 8-1 0,0 2-1 16,12-1 1-16,12 2 1 15,0-1 0-15,0-5-1 16,0-6 1-16,0-4-2 16,0-7-7-16,24-2-65 15,12 0-43-15,-25 0-151 16,1 0-227-16</inkml:trace>
  <inkml:trace contextRef="#ctx0" brushRef="#br0" timeOffset="108377.53">8752 7602 592 0</inkml:trace>
  <inkml:trace contextRef="#ctx0" brushRef="#br0" timeOffset="108591.19">8752 7602 592 0,'302'-7'47'0,"-290"-10"-38"0,-1 3 57 0,-11 4-20 0,0 3-1 16,0 7-24-16,0 0 22 15,0 0-5-15,0 0-27 16,-23 0 3-16,-13 4 11 16,0 18 11-16,24 0 5 15,0-3-22-15,12 3-5 16,0-3-4-16,0-4-5 16,0 2-4-16,12-6 0 0,20-1 3 15,-20-3-4 1,-12-7-2-16,0 0-18 0,0 0 1 15,0 0-20-15,0 0-45 16,0 0-86-16,0 0-138 16</inkml:trace>
  <inkml:trace contextRef="#ctx0" brushRef="#br0" timeOffset="109131.08">9296 7298 613 0,'0'0'64'0,"0"0"-29"16,0 0 159-16,0 0-67 0,0 0-30 15,0 0-55 1,0 0-13-16,80-66-14 0,-80 95-13 16,0 10 10-16,0 2-12 15,0 3 8-15,0-3-1 16,0-4-7-16,11-4 0 15,-7-7 0-15,8-6 0 16,-4-8-12-16,-8-7 3 16,0 1-7-16,0-2-23 15,0 3 18-15,0-5 17 16,-20 5 4-16,-7-5 6 16,-17 6 3-16,12 1-5 15,-8 1 0-15,9 0-1 16,3 2 3-16,-4-2 3 15,20 1-5-15,0 2-4 16,0 4 0-16,12-6 0 0,0-1-1 16,0 0-1-16,0 0 1 15,12-3-4-15,36 1 0 16,11-4 5-16,-3-4-1 16,12 0-10-16,-21 0-5 15,-23 0-4-15,-12 0 13 16,-12-7 7-16,0-3 11 15,0 1 14-15,0 3-6 16,0 6-12-16,0 0 9 16,-20 0-8-16,8 0-6 0,8 3-2 15,-4 9-6-15,8-2-17 16,0-10-124-16,0 0-216 16</inkml:trace>
  <inkml:trace contextRef="#ctx0" brushRef="#br0" timeOffset="117683.04">14601 6688 206 0,'0'0'64'0,"0"0"-22"16,0 0 61-16,0 0 13 0,0 0-27 15,0 0-12-15,0 0-17 16,0 0 5-16,36-14-9 15,-36 14-21-15,0-6-11 16,0 6 3-16,0-1-1 16,0-3-8-16,0 0 0 15,12-5-2-15,-12 4 0 16,0-3-7-16,0 6 3 16,0 2 1-16,0 0 3 15,0 0-9-15,0 0-5 16,0 0-1-16,0 0 3 15,0 0-1-15,0 0-3 0,0 0-2 16,0 33 2-16,-44 18 13 16,-4 13-3-16,-3 8 4 15,-5 5-1-15,0 3-4 16,5-5-4-16,-5-5-1 16,8-6-2-16,5-7 3 15,3-5-2-15,-4-2 1 16,12-4 0-16,-3-5 2 15,7-4-4-15,-4-7 1 16,-4 0-2-16,13-9 0 0,11-4 0 16,-8-3-1-16,4-3 0 15,4-2-1 1,12-4 1-16,-8-5-2 0,8 5-1 16,0-5-7-16,0 0-14 15,0 0-13-15,8 0-30 16,32-8-79-16,-20-1-126 15,-9-4-130-15</inkml:trace>
  <inkml:trace contextRef="#ctx0" brushRef="#br0" timeOffset="118453.65">14752 6710 33 0,'0'0'262'0,"0"0"-192"16,0 0 14-16,0 0 38 16,0 0-16-16,0 0-26 15,0 0 7-15,16-25-1 16,-16 25-27-16,0 0-15 0,0 0-7 15,0 0-3 1,0 0-3-16,0 0-2 0,0 0-11 16,0 0-9-16,8 0-9 15,8 0-3-15,4 3 3 16,15 28 10-16,21 18-3 16,-4 7-3-16,15 18 2 15,1 1-1-15,3 7-1 16,1-1-3-16,-1-2-1 15,17-7 0-15,-5 1-1 16,1-7-1-16,-5-6 2 16,-19-4 1-16,-12-13-1 15,-13-4-3-15,-15-8-2 16,-8-7 4-16,-8-5-3 0,-4-2-2 16,0-11 1-16,0 1 3 15,0-5-7-15,0-2 0 16,0 0 2-16,0 0-7 15,0 0-35-15,0 0-51 16,0 0-132-16,0 0-243 16</inkml:trace>
  <inkml:trace contextRef="#ctx0" brushRef="#br0" timeOffset="119191.72">13993 7678 278 0,'0'0'63'15,"0"0"-37"-15,0 0 72 16,0 0 17-16,0 0-11 16,0 0-19-16,0 0 21 15,0-31-30-15,0 31-31 16,0 0-20-16,0 0-20 15,0 0-5-15,0 0 0 16,0 0 0-16,0 0 0 0,0 8 5 16,0 7 5-16,4 12 17 15,52-6 17-15,3 13-15 16,13 2-13-16,7 2 1 16,17 4-3-16,-5-5-8 15,24 1-6-15,5 6 0 16,7-8 2-16,-8 2-3 15,-16-10 2-15,-19-2-1 16,-29-7 2-16,-7-4-2 16,-16 2 0-16,-8-3-1 15,-12 3-2-15,-1-5 1 0,1-3 2 16,-12-1 1-16,0-6-1 16,4-2 0-16,-4 0 0 15,8 0-5-15,-8 0-9 16,0 0-19-16,0 0-50 15,0-6-171-15,0-10-196 16</inkml:trace>
  <inkml:trace contextRef="#ctx0" brushRef="#br0" timeOffset="119662.96">15746 7493 468 0,'0'0'52'0,"0"0"-23"0,0 0 51 16,0 0-10-16,0 0-24 15,0 0 23-15,-36 63 22 16,12-9-13-16,-8 11-29 16,-8 0-10-16,-3-2-6 15,7-3-15-15,4-9-5 16,8-6-9-16,8-3-4 16,8-16-1-16,-3-2-18 15,11-24-92-15,0 0-223 0</inkml:trace>
  <inkml:trace contextRef="#ctx0" brushRef="#br0" timeOffset="121899.65">14335 7443 300 0,'0'0'137'0,"0"0"-95"15,0 0 70-15,0 0-16 16,0 0-19-16,0 0-17 15,0 0 3-15,0-11 10 16,0 10-14-16,0 1-27 16,0 0 0-16,0 0 10 15,0 0-5-15,0 0-16 16,0 0-16-16,0 14-5 16,0 32-6-16,0 0 6 0,0 7 1 15,0 3-1-15,0-5 0 16,0-8 1-16,0-4-1 15,0-10 0-15,0-7-1 16,0-7 0-16,0-6-20 16,0-5-16-16,0 0-6 15,0-4 11-15,0 0 19 16,0 0 10-16,0-4 0 16,0-20-11-16,0 2 0 15,-12-2 12-15,-12-2 0 16,0 2 0-16,12 1 1 15,-12-3 1-15,5 4 2 16,7-4-2-16,12 4 2 0,0 0 2 16,0 1-1-16,0-1-3 15,43-5 0-15,5 4-13 16,12-5 7-16,-13 6 1 16,-3 0 4-16,-8 6-6 15,0 3-6-15,-5 8 12 16,-3 5-8-16,-4-4 4 15,8 4 5-15,4 0-22 16,-1 0-22-16,-3 0 41 16,-8 9 3-16,-20 24 2 15,-4 2 0-15,0 2 13 16,0 2 10-16,-36-4-1 16,-4-7-8-16,-3-5-9 0,7-5 5 15,4-5-6 1,4-2-3-16,5-2-2 0,-9-6-1 15,-4-1 1-15,0-2 0 16,4 0-1-16,5 0-2 16,7 0-7-16,4 0 0 15,8 0 7-15,8 0 1 16,0 0 1-16,0 3 0 16,0 11-10-16,0 5 5 15,0-4 5-15,24 7-1 16,23 2 3-16,-3-7-2 15,4 6 0-15,7-8 14 16,-19-2 0-16,0-4-7 0,-12-1-2 16,-12-6-5-1,0 1 1-15,-12-3-6 0,0 0 5 16,0 0 0-16,0 0-30 16,12 0-74-16,-12 0-127 15,8 0-239-15</inkml:trace>
  <inkml:trace contextRef="#ctx0" brushRef="#br0" timeOffset="122333.6">14951 7766 510 0,'0'0'101'0,"0"0"-85"0,0 0 73 15,0 0-51-15,0 0-30 16,0 0-5-16,0 0 5 16,143-28-5-16,-135 28 19 15,-8 0-10-15,0-3 9 16,0-4 44-16,0-3 8 16,0-2-32-16,0 4-25 15,0-1 13-15,-24 7 13 16,-12 2-27-16,-8 0-10 15,1 0-4-15,7 21-1 16,0 9 0-16,12 4 4 16,12-3 9-16,1 0 1 0,11-3-3 15,0-8-1-15,0-6-10 16,11-5 0-16,21-2 0 16,4-7 0-16,0 0-3 15,0 0 0-15,-13 0-52 16,9 0-27-16,-16-13-56 15,4-6-35-15,-4 1-33 16,-16 7 32-16,8 1-93 16</inkml:trace>
  <inkml:trace contextRef="#ctx0" brushRef="#br0" timeOffset="122767.04">15420 7772 291 0,'24'-3'188'0,"-24"0"-124"16,0-1 49-16,0 0-4 15,0 3-11-15,0-4-46 16,0 0-2-16,0-2 15 16,0-3-20-16,0 5-17 15,0 1-1-15,-12 1 0 16,-4 3 2-16,-4 0-5 16,-4 0-12-16,0 0-8 15,0 0-1-15,12 12-3 16,4 7 2-16,8 4-2 15,-4-5 0-15,4 1 4 16,0-2-3-16,0-9 1 0,0-1-1 16,0-3-1-16,0-4-3 15,0 0-3-15,0 0-6 16,0 0-3-16,0 0 8 16,0 0 7-16,0 6 16 15,0 5-16-15,0 0 0 16,0 6 0-16,0 2 6 15,0-5 0-15,0-1 1 16,0 1-4-16,4-8-1 16,8-3-2-16,-4 0-4 15,4-3-24-15,0 0-25 16,12 0-13-16,-4-12-3 16,-16 2-156-16,-4 1-104 15</inkml:trace>
  <inkml:trace contextRef="#ctx0" brushRef="#br0" timeOffset="123252.88">15499 7402 466 0,'0'0'76'0,"0"0"46"0,0 0 1 15,0 0-7 1,0 0-38-16,0 0-37 0,0-17-4 16,0 17-10-16,12 0-26 15,0 9 11-15,12 20-5 16,0 10-1-16,0 7 3 16,7 5 4-16,-3 0-6 15,-4-4-5-15,-4-6 0 16,-8-9-2-16,-12-10-1 15,0-8-4-15,0-8 2 16,0-6 0-16,0 3-11 16,0-3-7-16,0 0 12 15,0 0 0-15,0 0-3 16,0 0-20-16,-12 0 29 16,-12 0 3-16,-20 0 22 0,5 0-6 15,-5 0 14-15,20 11 5 16,12-3-7-16,12 1-15 15,0 0 2-15,0-1-6 16,24-2-3-16,32-2-4 16,-5-4 4-16,5 0-6 15,-20 0-8-15,-36 0-113 16,0 0-295-16</inkml:trace>
  <inkml:trace contextRef="#ctx0" brushRef="#br0" timeOffset="134361.48">1786 11617 335 0,'0'0'118'0,"0"0"-111"16,0 0 29-16,0 0 50 16,0 0-22-16,0 0-24 15,0 0 3-15,-80 37 21 16,80-37 15-16,0 0-17 15,0 0-18-15,0 0 0 16,0 0-5-16,0 0-9 16,0 0-17-16,0 0-7 15,0 0 1-15,0 0 6 16,0 0 10-16,0 0-5 16,32 0-4-16,43 0 17 15,29 0 7-15,23 0-8 16,4-4-14-16,20-1 6 15,12-3-12-15,32 6-6 16,7-5 0-16,5 4 11 0,-32 3-3 16,-32-3-6-1,-40 3 6-15,-31-5-5 0,-41 5 0 16,-19 0-1-16,-12 0-1 16,0 0 3-16,0 0 12 15,0 0-1-15,0 0-10 16,0 0-1-16,0 0-4 15,0 0 0-15,0 0-1 16,0 0-2-16,0 0-2 16,0 0-7-16,0 0-103 15,0 0-78-15,0 0-332 16</inkml:trace>
  <inkml:trace contextRef="#ctx0" brushRef="#br0" timeOffset="139141.85">3629 6033 245 0,'0'0'155'16,"0"0"-137"-16,0 0 35 15,0 0-1-15,0 0-9 16,0 0-12-16,0 0 14 0,0 0 17 15,0-19-5-15,0 19-3 16,0-3 10 0,0 3 0-16,0 0-8 0,0 0-13 15,0 0-20-15,0 0-15 16,0 0-7-16,0 0 0 16,0 0-1-16,-23 0-3 15,-33 18 3-15,-4 11 0 16,-11 2 2-16,-9 0 6 15,-3 6 5-15,23-3 1 16,-7-3-2-16,19 0-8 16,12-2-1-16,12 0 2 15,5 2-2-15,7-2 2 0,8 2-1 16,4 6 2 0,0-3-3-16,0-3 1 15,0 0-4-15,0 2 0 0,0-7 2 16,35-2-2-16,5-5 0 15,16-2 0-15,3-3 0 16,13 0 2-16,7-8 11 16,5 2-7-16,7-7-3 15,13 7 6-15,3-3-7 16,8 3 0-16,24-7-1 16,-12-1 6-16,4 0-6 15,-3 0 1-15,11 0-1 16,-20 0-1-16,-4-11 1 15,-8-6 1-15,-15 4 0 16,-13-6-1-16,-19 0-1 0,0-3 0 16,-5-6 0-16,-7 1 1 15,-12-2-1-15,-1-2 1 16,1-2 0-16,8-5-1 16,-8 7-3-16,11 0 1 15,-11 2-6-15,-4 7 4 16,-16 2 4-16,-4 3 0 15,-4-5-2-15,4 4 1 16,-1 2-3-16,-11-2-1 16,24 1 2-16,-24 4 2 0,20 1 1 15,-20 0 0 1,0-2 1-16,0 1-1 0,0 1-2 16,0-5-1-16,0-1 3 15,0 3 2-15,-20-6 1 16,-15 6-2-16,-1 0-1 15,-8 2 1-15,-16-1-1 16,1 2-1-16,-1 2 1 16,-31 5 0-16,-1 1-2 15,-23-1 1-15,-4 1 0 16,-12-4 0-16,4-4 1 16,11 4 0-16,1-6 1 15,8 5-1-15,-8 3 0 16,7-1 1-16,5 5-1 15,12 2 0-15,19 0-1 0,24 0 0 16,1 0 1-16,15 0-4 16,-4 9-3-16,12 3-8 15,12-1-4-15,12-2-9 16,0 3-9-16,0-5-38 16,0-7-99-16,0 0-146 15</inkml:trace>
  <inkml:trace contextRef="#ctx0" brushRef="#br0" timeOffset="139826.07">4003 6103 317 0,'0'0'43'0,"0"0"-3"16,0 0 51-16,0 0-33 16,0 0-24-1,0 0-3-15,0-19 31 0,0 19 14 16,-12 0-1-16,-24 0-9 16,-23 0-33-16,-9 2-17 15,12 18-6-15,-3-1 1 16,11 2-5-16,12 2 4 15,13-1 0-15,23 1 1 16,0-1-5-16,0 2-3 16,0 2 3-16,23 1-1 15,37 2 0-15,0 0-1 16,7 1-4-16,5-1 2 0,-13-2 4 16,-15-1-5-1,0 3-1-15,-16 2 0 0,-17-2 0 16,-11 2-1-16,0-3 1 15,0-2-1-15,0-1 1 16,-15-7 2-16,-29-4 6 16,8-6-1-16,4-3 5 15,-7-5 0-15,-9 0 1 16,-8 0-4-16,1 0-6 16,15 0 0-16,-4-8-2 15,20-3-1-15,12 0 0 16,12-1-8-16,0-6-26 0,0-9-26 15,12-5-89-15,12 14-127 16,8 2-65-16</inkml:trace>
  <inkml:trace contextRef="#ctx0" brushRef="#br0" timeOffset="140118.92">4202 6195 364 0,'0'0'98'16,"0"0"-96"-16,0 0 57 15,0 0 14-15,0 0-14 0,0 0-36 16,0 0 31-16,0 65 35 16,-12-14-11-16,0 8-23 15,0 1-29-15,12-6-14 16,0 1-4-16,-12-9-6 15,12-15-2-15,-12-7-1 16,12-10-2-16,-8-9-44 16,4-1-54-16,4-4-33 15,0 0-39-15,0 0-90 16</inkml:trace>
  <inkml:trace contextRef="#ctx0" brushRef="#br0" timeOffset="140343.32">4365 6393 465 0,'0'0'126'0,"0"0"-106"15,0 0 73-15,0 0-52 16,0 0-8-16,0 0-2 16,-279 0 23-16,244 13 16 15,-1-4-41-15,12 0-25 16,0 6-2-16,16-1-2 15,8 8-8-15,0-2-48 16,0-1-85-16,0-16-50 16,32-3-96-16</inkml:trace>
  <inkml:trace contextRef="#ctx0" brushRef="#br0" timeOffset="140954.07">4365 6393 568 0,'91'51'52'16,"-115"-54"13"-16,0 3 57 15,-8 0-38-15,9 0-61 16,-13 0-17-16,4 25 25 16,4 12-8-16,8-1-10 15,8 2-4-15,12 1-3 16,0-5 0-16,0-8-6 0,0-5-1 15,20-8 0-15,16-13-4 16,0 0-22-16,12 0-13 16,-5-22 24-16,-19-7-25 15,-8 7-29-15,-8 10 44 16,-8 5 26-16,0 7 51 16,0 0 28-16,0 0-36 15,0 0-31-15,0 7-10 16,12 8 2-16,12-1 0 15,0-9 0-15,-1-1-1 16,-11-4 1-16,20 0-2 16,-4 0 2-16,4-6 4 15,-8-23-8-15,11-4-8 0,-11 1-18 16,0-10 0-16,-4 1 20 16,-16-4-4-16,-4 2 1 15,0 1-2-15,0 11 11 16,0 3 3-16,-4 14 44 15,-16 5-16-15,16 9 7 16,-16 0 3-16,20 0-26 16,0 22-14-16,0 18-1 15,0 14 2-15,0 9 3 16,32 7 4-16,8-1-3 16,3 2 0-16,5-10-6 15,-4-15 0-15,-8-10 0 16,-9-12 0-16,-3-7-13 0,-4-15-49 15,-20-2-29-15,0 0-89 16,0-14-208-16</inkml:trace>
  <inkml:trace contextRef="#ctx0" brushRef="#br0" timeOffset="141181.85">5064 6208 282 0,'0'0'440'16,"0"0"-440"-16,0 0 0 0,0 0 10 15,0 0 85-15,0 216-16 16,0-145-42-16,0-8 22 16,0-3-32-16,0-11-27 15,0-16-2-15,0-15-75 16,0-18-145-16,0 0-242 15</inkml:trace>
  <inkml:trace contextRef="#ctx0" brushRef="#br0" timeOffset="141305.51">5131 6548 560 0,'0'0'43'16,"0"0"-43"-16,0 0 0 15,0 0-88-15</inkml:trace>
  <inkml:trace contextRef="#ctx0" brushRef="#br0" timeOffset="142075.85">4388 6943 206 0,'0'0'291'0,"0"0"-210"0,0 0 9 15,0 0 11-15,0 0-21 16,0 0-31-16,0-42-18 15,0 42 10-15,0 0 7 16,0 0-21-16,0 10-13 16,0 31-10-16,0 21-3 15,0 18 42-15,0 5-11 16,0 6-8-16,0-1-5 16,0-14-9-16,0-7-8 15,0-15-1-15,0-9 0 16,0-13-2-16,-12-17 0 0,12-5-9 15,-11-10-43-15,-1 0-93 16,0 0-276-16</inkml:trace>
  <inkml:trace contextRef="#ctx0" brushRef="#br0" timeOffset="143401.82">4190 7697 0 0,'0'0'172'0,"0"0"-105"0,0 0 10 16,0 0 26-16,0 0 1 15,0 0-14-15,0 0-12 16,12 0 0-16,-12 0 6 15,12 0-24-15,-5 0-25 16,-3 0-3-16,4 0-3 16,-4 0-10-16,-4-5-10 15,0 5-2-15,0 0-6 16,0 0 2-16,0 0 0 16,0 0 0-16,0 0-2 15,0 0 0-15,0 0 5 0,0 0 6 16,0 0 0-16,0 0-3 15,0 0-2-15,0 0-6 16,0 0 0-16,0 9-1 16,0 11 1-16,-35 8 0 15,-13 9-1-15,-12 9 1 16,-31 4 5-16,7 4 7 16,-31 6 25-16,20-1 0 15,-8-7-13-15,7-2 1 16,9-10-2-16,23-9-11 15,9-2-2-15,19-7 4 16,24-7-11-16,0 0-4 16,0-7 0-16,12-3-1 0,0 3 1 15,0-6-5 1,0 3-3-16,0-5-22 0,0 0-30 16,0 0-33-16,4-20-118 15,8 3-330-15</inkml:trace>
  <inkml:trace contextRef="#ctx0" brushRef="#br0" timeOffset="143791.37">4408 7590 563 0,'0'0'78'16,"0"0"-77"-16,0 0 41 16,0 0 42-16,0 0-2 15,0 0-18-15,306 157 11 16,-187-104 6-16,-15 10-45 15,-13 10-11-15,1 4-14 16,-17 5 3-16,-19 3 8 16,-21-5-11-16,-11-8-9 15,-24-11-2-15,0-13-1 0,0-14 0 16,0-8-7-16,0-11-18 16,0-2-24-16,0-7-33 15,-12-6-107-15,-4 0-106 16</inkml:trace>
  <inkml:trace contextRef="#ctx0" brushRef="#br0" timeOffset="144225.81">3153 8487 533 0,'0'0'24'15,"0"0"1"-15,0 0 103 16,0 0-47-16,0 0-27 16,0 0-25-16,-24-60-9 15,67 57 32-15,-7 3 5 16,0 0-4-16,0 9 2 15,19 30-5-15,21 15-19 16,23 15-4-16,8 7-7 16,33 6-12-16,-1-5-5 0,0-6-2 15,-8-9 0 1,-12 0-1-16,-8-10 2 0,-23-6-2 16,-9-6 0-16,-23-13 0 15,-20-7-1-15,-24-8-4 16,-1-6-34-16,-11-2-44 15,0-4 4-15,0 0 11 16,12 0 0-16,12-31-87 16,-24 9-86-16,12 0-230 15</inkml:trace>
  <inkml:trace contextRef="#ctx0" brushRef="#br0" timeOffset="144515.59">5370 8364 386 0,'0'0'126'0,"0"0"-79"16,0 0 105-16,0 0-13 15,0 0-65-15,0 0-60 16,0 0 1-16,-52 123 69 15,-15-49-31-15,-1-5-36 16,5-2-2-16,-5-11-3 16,20 0-2-16,-7-13-10 15,-5-3 0-15,4-20-28 0,5-8-80 16,39-12-139-16,-8 0-181 16</inkml:trace>
  <inkml:trace contextRef="#ctx0" brushRef="#br0" timeOffset="145180.42">4086 8309 64 0,'0'0'482'15,"0"0"-467"-15,0 0 17 0,0 0 65 16,0 0-4-16,0 0-23 16,92-30-19-16,-80 68-5 15,-12 7 7-15,0 12-17 16,0-1-25-16,0 2 2 16,0-11 1-16,-12-2-1 15,-12-12-11-15,12-11-2 16,12-8 0-16,0-8 0 15,0-4-2-15,0-2-2 16,0 0-12-16,0 0 9 16,0-12 6-16,0-20-8 15,0-9 9-15,0-11 0 0,0-12 2 16,0-10-1 0,12-2 3-16,12 4 2 15,12 10 2-15,7 16-6 16,-7 19 7-16,0 10 7 15,11 14-5-15,9 3-4 0,-4 0-6 16,-9 3-1-16,1 27 2 16,-16 2-2-16,-28 10-1 15,0 6-5-15,0 3 3 16,-72-10 3-16,-7 0 0 16,-16-7 2-16,23-8-2 15,5-6 0-15,19-11 1 16,24-6 0-16,24 7-1 0,0-1 0 15,0 12 0-15,24 9 0 16,43 2 0-16,5 2 4 16,-12 2 0-16,19-10-2 15,-19 0-2-15,-13-9-1 16,1-9 1-16,-16-1 0 16,-16-7-3-16,-4 0-9 15,-12 0-53-15,0 0-42 16,0-12-103-16,0-5-214 15</inkml:trace>
  <inkml:trace contextRef="#ctx0" brushRef="#br0" timeOffset="145942.98">3395 6973 191 0,'0'0'182'15,"0"0"-121"-15,0 0 36 0,0 0 12 16,0 0 7-16,0 0 10 16,0-24-42-16,36 10-1 15,47-5-24-15,32 6-34 16,60-1-6-16,24-3-10 16,35 7-4-16,9 3-5 15,-21 3 0-15,-23 0-9 16,-48 4-97-16,-139 0-162 15,-12 0-118-15</inkml:trace>
  <inkml:trace contextRef="#ctx0" brushRef="#br0" timeOffset="146138.07">3689 7063 415 0,'0'0'0'0,"0"0"0"15,453-55 0-15,-302 47 9 16,-24 3-9-16,-43 5-10 16,-84 0-103-16</inkml:trace>
  <inkml:trace contextRef="#ctx0" brushRef="#br0" timeOffset="146295.49">3761 7201 565 0,'0'0'44'16,"393"0"-7"-16,-194 0-12 15,-13 0-25-15,-11-5-74 16,-143 1-102-16</inkml:trace>
  <inkml:trace contextRef="#ctx0" brushRef="#br0" timeOffset="148735.09">15082 6282 216 0,'0'0'96'16,"0"0"-57"-16,0 0 23 16,0 0 40-16,0 0 12 15,0 0-24-15,0 0 8 16,-12-46-33-16,-36 41-36 16,1 3 10-16,-21 2 3 15,-27 0-14-15,-25 0-16 16,-38 0-6-16,-21 0-2 0,-20 0-4 15,-20 10 0-15,21 4-1 16,11 15 1-16,36 13 1 16,12 22-1-1,24 28 3-15,19 27 24 0,37 24 11 16,23 7-23-16,24-3-4 16,12-12-11-16,24-11-1 15,95-24-4-15,56-16-32 16,59-24 7-16,45-24 9 15,58-17-17-15,37-14 19 16,23-5-34-16,-11 0-17 16,-29-20 0-16,-39-31 70 15,-48-17-2-15,-63-14 7 16,-44-9-3-16,-60-3 11 16,-67-3-11-16,-36 1 17 15,-8-4 64-15,-99 4 25 16,-24 11-16-16,-44 17-28 0,0 22-17 15,4 24-7-15,28 16-22 16,16 6-18-16,36 0-2 16,19 26-32-16,72-7-141 15,0-4-381-15</inkml:trace>
  <inkml:trace contextRef="#ctx0" brushRef="#br0" timeOffset="153676.6">2954 10279 361 0,'0'0'86'0,"0"0"-77"15,0 0 34-15,0 0 24 16,0 0-26-16,0 0-22 16,0 0 33-16,0 0 17 15,-80 33-22-15,33-19-11 16,-13-1 3-16,-7 2 14 0,3 2-15 15,8-3-22-15,-3 9-10 16,3 0-2-16,8-1 3 16,1 9 7-16,11 3 4 15,0 9 11-15,-8 11 8 16,9 2-7-16,11 12-15 16,0 10 3-16,0 17-1 15,4 19-7-15,4 6-8 16,8-3 7-16,8-6 14 15,0-19-8-15,24-10-6 16,44-17-3-16,15-22-2 16,9-18-4-16,27-16-2 0,8-9 1 15,24-9 2 1,0-44-2-16,12-13-3 0,-12-16-14 16,-8-7-4-16,-8-3 1 15,-28-5-12-15,-3 11 6 16,-45 2 16-16,-11 13 11 15,-24 0 4-15,-16 8 0 16,-8-2 9-16,0 5 20 16,-44 7-2-16,-23-1 8 15,-17 14-15-15,5 3 2 16,15 12-8-16,-3 6-10 16,43 8-7-16,0 3-1 15,24 8-1-15,0 0-8 0,0 0-50 16,0 0-109-1,0 0-239-15</inkml:trace>
  <inkml:trace contextRef="#ctx0" brushRef="#br0" timeOffset="154932.93">8712 10637 305 0,'0'0'171'0,"0"0"-159"16,0 0 26-16,0 0 28 15,0 0-33-15,0 0-8 16,0-11 45-16,0 9 41 16,0 2-19-16,0 0-35 15,0 0-15-15,0 0-10 16,0 0 1-16,0 0-14 16,-8-4-7-16,-28 0-1 15,-12 3-10-15,-7-2 3 0,-17-2 10 16,-23 3-1-1,-20 2-11-15,-12 0-1 0,-17 2 0 16,-3 37-1-16,-8 14 0 16,28 17 13-16,20 15 0 15,28 11-3-15,67 2 26 16,12-7-22-16,35-8-11 16,81-15-2-16,23-18 0 15,36-16-1-15,3-17-5 16,9-17 5-16,-4 0-2 15,-32-10-21-15,-24-29-32 16,-32-13-21-16,-15-12 25 16,-44-6 23-16,-24-3 28 15,-12 4 11-15,0 8 36 16,-44 7-2-16,-28 6-5 16,1 5-26-16,-9 2-14 0,21 0 0 15,-1-1-57 1,40 29-212-16</inkml:trace>
  <inkml:trace contextRef="#ctx0" brushRef="#br0" timeOffset="155695.79">5636 8593 466 0,'0'0'128'0,"0"0"-108"15,0 0 52-15,0 0 37 16,0 0-17-16,0 0-40 15,24-70 18-15,-24 70 3 16,0 0-27-16,-60 21-18 16,-23 41-20-16,-32 20-1 15,11 20 38-15,-3 3-14 16,16 2-18-16,19-6-1 16,28-8-6-16,33-10 0 15,11-2 1-15,0-19-3 0,79-1-4 16,40-13 5-1,16-7-3-15,16-14-2 0,-8-7 0 16,-4-13-10 0,-7-7-28-16,-29 0-22 0,-12-30 28 15,-31-20 16-15,-16-22 15 16,-32-11 1-16,-12-7 5 16,0 7 18-16,-32 10 1 15,-16 14-13-15,12 21 1 16,16 16-1-16,16 8-11 15,4 6-72-15,0 8-119 16,0 0-332-16</inkml:trace>
  <inkml:trace contextRef="#ctx0" brushRef="#br0" timeOffset="157934.79">9868 7565 172 0,'0'0'146'0,"0"0"-78"16,0 0 12-16,0 0-12 15,0 0-30-15,0 0-26 16,0 0-8-16,0 0 13 0,0 0 35 16,0 0-1-16,0 0 2 15,0 0 19-15,0 0 9 16,0 0-29-16,0 0-19 15,0 0-7-15,0 0-1 16,0 0-1-16,0 0-4 16,0 0 1-16,0 0-1 15,0 0-6-15,0 0-4 16,0 0 0-16,0 0 3 16,0 0-2-16,0 0-4 15,0 0-5-15,0 0 1 16,0 0-3-16,0 0 0 0,0 0 0 15,0 0-6-15,0 0 6 16,24 0 9-16,0 0-4 16,0 0-4-16,0 0 0 15,-1 0 1-15,-3 0-2 16,4 0 2-16,-12 0-1 16,12 0 0-16,0 0 0 15,12 0 1-15,11 0 1 16,9 0-2-16,23 0-1 15,-7 0 0-15,31 0 3 16,-7 0-1-16,19 0-1 16,0 0 0-16,-20 0-1 15,21-6 0-15,-21-2 1 16,8-6-1-16,-11 4 0 0,-17 1 0 16,5-1 0-16,-1 6 2 15,-7-7-2-15,7 1 1 16,5-2 4-1,-1 3-3-15,1-4 2 0,7 4-4 16,-8 1 1-16,9 7 1 16,-9-4-2-16,5 5 2 15,-5 0-2-15,1 0 0 16,-5 0 0-16,-7 0-1 16,19 0 1-16,-19 0 0 15,11-3 1-15,-15 0-2 16,-1-1 1-16,-15-1 0 15,-5 3 2-15,-15-5 0 16,-8 3-1-16,0 0 0 0,-16 4 2 16,-4 0 3-16,-4 0 3 15,0 0-6-15,0 0 0 16,0 0-3-16,0 0-1 16,0 0-2-16,0 0 3 15,0 0 1-15,0 0 0 16,0 0-1-16,0 0 1 15,0 0-1-15,0 0 1 16,0 0 0-16,0 0 5 16,0 0-2-16,0 0-2 15,0 0-2-15,0 0-1 16,0 0-5-16,0 0 6 0,0 0 0 16,0 0 0-16,0 0 0 15,0 0 3-15,0 0-1 16,0 0-1-16,0 0 2 15,0 0-1-15,0 0 0 16,0 0 0-16,0 0 1 16,0 0 2-16,0 0-3 15,0 0 0-15,0 0-2 16,0 0 0-16,0 0-3 16,-12 0-1-16,0 0 1 15,-12 0-8-15,12 0-12 16,0 0-38-16,-12 0-67 0,13 0-171 15,-9-5-389 1</inkml:trace>
  <inkml:trace contextRef="#ctx0" brushRef="#br0" timeOffset="159333.75">13480 7432 184 0,'0'0'158'0,"0"0"-92"16,0 0 7-16,0 0 32 15,0 0-9-15,0 0-33 16,0 0-12-16,151 73 1 16,-55-56-1-16,23 3-14 15,28-11-22-15,8-1-9 16,-16-2-6-16,-24 2 3 0,-43-3 6 16,-36-1-2-16,-24-1-4 15,-12-1-3-15,0 1 1 16,-24 2 0-16,-44-3 26 15,17 3-27-15,3-5-44 16,28 0-143-16,8 0-239 16</inkml:trace>
  <inkml:trace contextRef="#ctx0" brushRef="#br0" timeOffset="160244">11513 6866 478 0,'0'0'147'15,"0"0"-74"-15,0 0 44 16,0 0 13-16,0 0-57 16,0 0-27-16,0 0 17 15,24-6 1-15,-16 1-22 16,-8 1-22-16,4-4-3 15,-4-5 2-15,0 4-6 0,0-3-6 16,0 3-7-16,0-1 4 16,0 3 20-16,0 2-5 15,-36 5 0-15,-11 0-7 16,-9 5-7-16,4 33-4 16,-15 13-1-16,31-1 0 15,4 5 1-15,20-7-3 16,12-10 2-16,0-11-1 15,0-3 1-15,24-11-1 16,44-7 0-16,-9-6-1 16,9 0 2-16,-20 0 11 15,-13 0-11-15,-3 0-6 16,-8 0-3-16,-8-6 6 16,4-15-11-16,-8-3 1 15,0-10 4-15,0 0-1 0,-1-9 10 16,1-2 0-16,8-2 3 15,-8 1-1-15,0 9 11 16,0 5-2-16,4 10 2 16,-4 7-9-16,-4 7-4 15,-4 7 1-15,-4 1 1 16,0 0 0-16,0 0-2 16,0 0 0-16,0 27-11 15,0 24 11-15,0 6 0 16,-4 6 10-16,4-2-3 15,0-7-3-15,0-9 0 16,0-7-4-16,0-15 1 16,0-5-1-16,24-8-9 0,0-5-43 15,-24-5-65-15,0 0-265 16</inkml:trace>
  <inkml:trace contextRef="#ctx0" brushRef="#br0" timeOffset="161398.82">13775 7196 252 0,'0'0'156'15,"0"0"-81"-15,0 0 38 16,0 0-20-16,0 0-16 16,0 0-1-16,0 2 5 15,0-2 0-15,0 3-10 0,0 4-21 16,-12 3-10 0,12 2 4-16,0 1-4 0,0 5-22 15,0 2-14-15,55-3-1 16,21 5-1-16,23-4 3 15,-4 7-4-15,1 1 5 16,-25-4-4-16,-15 3-2 16,-20-7 1-16,-24-1-1 15,-12-2 0-15,0 4-4 16,0-2 4-16,-60 5 0 16,-19-1 3-16,-5 1-2 15,1 5 1-15,3 5-1 16,1 6-1-16,7 8 0 15,1 5 0-15,15 9 0 0,16-2 0 16,9-7 1-16,7-5 2 16,0-8 1-16,12-11-1 15,12-12-3-15,-12-8 2 16,12-7-2-16,0 0 0 16,0 0-13-16,0 0-69 15,0-19-272-15</inkml:trace>
  <inkml:trace contextRef="#ctx0" brushRef="#br0" timeOffset="171346.66">8704 10137 145 0,'0'0'64'16,"0"0"-59"-16,0 0 1 0,0 0-5 15,0 0-1-15,0 0-7 16,0 0-13-16,12 0 9 16,-36 0-63-16</inkml:trace>
  <inkml:trace contextRef="#ctx0" brushRef="#br0" timeOffset="175263.79">15289 8235 190 0,'0'0'61'0,"0"0"-51"16,0 0 16-16,0 0 1 15,0 0 8-15,0 0-16 16,0 0 11-16,-44-9 22 15,44 9 15-15,0 0-6 16,0-4-18-16,0 4 9 16,0 0-5-16,0-4-8 15,0 3-1-15,0-5 4 16,0 4 17-16,0-1-12 0,0-1-17 16,0 4-13-16,0 0-11 15,0 0-3-15,0 0 18 16,0 0-8-16,0 0-6 15,0 0-3-15,0 0-1 16,0 0 1-16,0 0-1 16,-12 15 5-16,-4 16 20 15,-4 9 4-15,8 4-7 16,-12 12-9-16,12 6-7 16,-7 4-5-16,3 4-4 15,-4-2 1-15,8-3-2 16,0 3 3-16,8-3-2 15,4 2 0-15,0-3 0 0,0-1 1 16,0-6-1-16,0-3 0 16,0-6 0-16,0-8 0 15,-8-2-1-15,4-3 1 16,-4-2 0-16,4-3 0 16,-16 1 0-16,8-1 0 15,0-6 0-15,1 3 1 16,-1-8-1-16,4-4 0 15,8-3-1-15,-4-3 1 16,-8 2 1-16,4 2 0 16,-8 0-1-16,4-2 0 15,-12 2 0-15,0 4 1 16,-7-2 1-16,-5 0-1 0,0 2-1 16,0-3 1-16,4-3 0 15,-3-2-1-15,-1 2 0 16,-8-2 2-16,-3 1-1 15,-1-8 2-15,0 6-1 16,0-3-1-16,-7 1 4 16,-5 2 2-16,1 1 0 15,-9-6-6-15,8-1 2 16,1 6-1-16,11-8-2 16,16 0 1-16,-3 0 0 0,15 0 0 15,-4 0 0 1,-16 0 0-16,-4 0-1 0,-3 0-1 15,-13 0 1 1,12 0-1-16,-19 0 1 0,19 0 1 16,4 0-1-16,-3-5 0 15,-1 0 0-15,12-4 1 16,-7-4 1-16,-5 0-1 16,12-3 0-16,-8-4 0 15,-3 5-1-15,7-4 3 16,-4 5 0-16,9 0-1 15,3 5-2-15,16-1 2 16,-4 0 0-16,4 0 0 16,4-2 1-16,-8 3 0 0,8 0-2 15,1-8 0 1,-1 2 1-16,-8-4-2 0,8-4 0 16,-4-3 0-16,4-6 0 15,0-1-1-15,0-3 1 16,4-1 0-16,4 0 0 15,4 0 0-15,0 0 0 16,0 0-2-16,0 4 1 16,0-7-1-16,0 8 4 15,12-7-1-15,4-1-1 16,8 4-2-16,8 5-3 16,-8 2 5-16,-1 3-1 15,9 4-2-15,-16 2 2 16,8 2 2-16,-4 5 0 0,4 1 0 15,-1 0-1 1,-11 2-3-16,24 1 1 0,-12-1 1 16,-4 3 0-16,4-3-1 15,3 0-1-15,-7 5 3 16,4-2 1-16,-12 7 0 16,12-2-1-16,8-1-1 15,-4 3 1-15,3 0 1 16,-3-5 0-16,4 3 0 15,12-5-1-15,-5-3 0 16,9-3-1-16,-4 2 2 16,0-6 1-16,-9 2-2 0,-7-2 2 15,8-7-1 1,8-3-1-16,11-1 1 0,5 4-1 16,-1-3-3-16,9 3-1 15,-16 0-4-15,3-3-3 16,-7 5 9-16,-4-4-2 15,-5 4 4-15,-7-7 3 16,16 7-3-16,-12 0 0 16,-1 6 2-16,1 3-4 15,-4-1 2-15,4-3 0 16,0-3 0-16,7 6-1 16,-15-4 1-16,-8-1 0 0,4 5 0 15,-12 2 1 1,8 6 0-16,-9-2-1 15,1 3 0-15,0 1 0 16,-8-2-1-16,8 1 1 0,-12 3 2 16,8 2-1-16,-8-3 0 15,0 3 0-15,0 0 1 16,0 0 2-16,0 0 1 16,0 0-2-16,0 0 1 15,0 0-1-15,0 0-1 16,0 0 0-16,0 0 0 15,0 0 0-15,0-4 0 16,0 2-2-16,0 2-3 16,0-3-23-16,-8 3-30 0,-39-3-37 15,23-2-167 1,-12 4-224-16</inkml:trace>
  <inkml:trace contextRef="#ctx0" brushRef="#br0" timeOffset="175624.71">14311 7967 363 0,'0'0'103'15,"0"0"-83"-15,0 0 80 16,0 0-39-16,374-8-28 0,-291 8-21 15,-4 19-4-15,-7 4 14 16,-16 3 20-16,-21 2-16 16,-23 0 15-16,-12 4 9 15,0 4-11-15,-12 2 14 16,-43 1-8-16,-21 2-1 16,-11-2-3-16,-1 3-16 15,-3-4-4-15,8-4-7 16,3 9-6-16,24-2 13 15,21 8-5-15,7-1-3 16,8-7-10-16,20 3-3 16,0-6-1-16,0-6-3 15,0-3-53-15,24-29-63 16,0 0-168-16</inkml:trace>
  <inkml:trace contextRef="#ctx0" brushRef="#br0" timeOffset="176317.61">16059 9154 465 0,'0'0'133'0,"0"0"-124"0,0 0 44 16,0 0 28-16,0 0 40 15,0 0-33-15,0 0 4 16,60-102 14-16,-131 98-31 15,-21 4-49-15,-27 0-9 16,-8 4 12-16,8 38 21 16,15 14-9-16,25 13-22 15,31 4-19-15,16 0 1 16,32-6-2-16,0-14-1 16,0-11 0-16,32-16 2 0,40-17-3 15,7-9-2 1,24 0 3-16,-7-16-25 0,-13-28 3 15,-15-9 4 1,-1 5 9-16,-39 8 1 0,-4 17 10 16,-16 14 5-16,-8 4 24 15,0 5 5-15,0 0-14 16,12 36-20-16,4 10-4 16,16 10 4-16,3-10 3 15,9-6-3-15,-8-6 0 16,-12-12-6-16,-12-17-69 15,-12-5-52-15,0 0-182 16,0 0-258-16</inkml:trace>
  <inkml:trace contextRef="#ctx0" brushRef="#br0" timeOffset="178107.69">15336 8218 356 0,'0'0'90'0,"0"0"27"16,0 0 36-16,0 0-11 15,0 0-37-15,0 0-30 16,-24-57-19-16,24 57-19 15,0 0-15-15,0 0-10 16,0 0-2-16,0 0 1 16,-12 0-3-16,1 0-5 15,-13 33-2-15,-8 13 2 16,-4 18 2-16,0 13 7 16,13 12 0-16,-9 6 2 15,8-3-6-15,8-4-5 16,4-3-2-16,4-5 1 0,8-6-2 15,0 5-2-15,0-5 1 16,0-1 0-16,0 0-5 16,0-5-5-16,0-8-5 15,0-8-8-15,0-7-6 16,0 0 6-16,0-8 1 16,0-1-9-16,0-6 17 15,-24-7 14-15,0-6 1 16,-7-12 3-16,-5 1-2 15,-12-6 8-15,1 0 15 16,-13 0-10-16,-12 0-4 0,-19 0 7 16,-12 0 3-1,-17 0-1-15,-7-6-7 0,-12 6-1 16,8-3 12-16,-16 3 10 16,4 0-9-16,-8 0 6 15,0 0-9-15,12 0-10 16,12 0-6-16,19-2-4 15,17-2 0-15,8-1-1 16,23-3 1-16,4 2-1 16,9 0 1-16,23-2 0 15,0 5 0-15,12-3-1 16,0 3 0-16,12-3 0 16,-8 1 1-16,-4-5-1 15,8 0 0-15,-8-2 0 0,0-7 1 16,1-1 0-16,-9-6-1 15,20 1 1-15,-12-4-2 16,12-4-1-16,-12-7 2 16,12-3 4-16,-12-8 0 15,0-6 3-15,-8-7-1 16,-4 4 3-16,8 3 0 16,-4 3-2-16,5 11 5 15,-17-1 6-15,20-7 2 16,-12 4-6-16,12-4-6 15,-8-3-4-15,16-5-1 16,-4-6-1-16,8-9 3 16,0-3-5-16,0-2 0 15,0 17-1-15,0 2-1 0,24 11 2 16,-16 9 0-16,-8 3 0 16,0 9 1-16,0-2 0 15,0-2 0-15,0 4 0 16,0-6-1-16,0-5 2 15,0 1-2-15,0-5 0 16,12-2 0-16,0 3 0 16,12-3 0-16,-4 4-1 15,-8 3 0-15,3 3 1 16,-7 4 0-16,-8 2 0 16,0 0 1-16,0 2 0 15,0-2-2-15,0 1 0 16,0-1 1-16,0-4 1 15,0 3-1-15,0 0 1 0,0-1-1 16,0 5 1-16,0 9-1 16,0 0 0-16,0 12 0 15,0 1 0-15,0 4 1 16,0 0-1-16,0 0 0 16,0 0-1-16,-11 0-4 15,-13 28-5-15,-20 21 3 16,8 4 7-16,-8 7 1 15,-3 3-1-15,-1 0 0 16,0 2 0-16,-7-3-1 16,-5-8 1-16,1-3-4 15,11-12 1-15,12-15-1 0,4-11-4 16,32-9 4-16,0-4 3 16,0 0 1-16,0-4 3 15,0-33-2-15,20-19-1 16,20-4-4-16,8-3 4 15,-5 7 1-15,5 5-1 16,0 12 0-16,-1 16-2 16,-3-1 1-16,12 8-1 15,-9 10-2-15,1 3-2 16,-12 3 3-16,12 0 3 0,-5 3 2 16,-3 28 0-1,4 15-1-15,15 5 1 16,-3 4 3-16,4 5-3 0,11 1-2 15,9-4 0-15,11-6-3 16,4-4-21-16,1-4-87 16,-72-36-64-16,-5 3-274 15</inkml:trace>
  <inkml:trace contextRef="#ctx0" brushRef="#br0" timeOffset="178861.8">13763 9021 166 0,'0'0'413'0,"0"0"-343"16,0 0-1-16,0 0 37 15,0 0 0-15,0 0-43 16,0 0 4-16,139-86 18 0,-139 73-15 16,0 3-28-1,0-1-4-15,0 2 20 0,0 5-9 16,-60 4-24 0,-43 0-13-16,-5 7-2 0,-19 37-5 15,24 9 1-15,31 1 6 16,29 6-9-16,31-7 2 15,12-2-5-15,0-10-1 16,59-9-1-16,33-8 1 16,11-20 1-16,0-4-4 15,-7 0-12-15,-1-19-32 16,-11-28 15-16,-17 3 6 16,-23 6 12-16,-20 15 14 15,-20 20 1-15,-4 3 32 0,0 0 5 16,8 26-32-1,-4 29 2-15,19 0-6 0,9 2 6 16,16-3-7-16,0-13 0 16,-1-9-15-16,-3-13-83 15,-44-19-152-15,0 0-76 16</inkml:trace>
  <inkml:trace contextRef="#ctx0" brushRef="#br0" timeOffset="181950.07">19815 12068 41 0,'0'0'46'0,"0"0"24"16,0 0 8-16,0 0-14 16,0 0 23-16,0 0-20 0,0 0-29 15,67-32-3 1,-67 32 22-16,0-2 12 0,0-1-6 15,0-4-15-15,0 5 1 16,0-6 21-16,0 5-4 16,0 3-25-16,0 0-14 15,0 0 1-15,0 0-10 16,0 0-10-16,0 0-4 16,0 0-1-16,0 0-3 15,0 0 0-15,0 0 2 16,0 0-2-16,0 6-2 15,0 30 2-15,0 6 11 0,0 4 10 16,0 1-8-16,-8 4-7 16,-4-2-6-16,0-3 0 15,1 0 0-15,-1-3 1 16,-12 5 0-16,12-1 2 16,-12 0-2-16,12 4-1 15,0 0 2-15,0-3-1 16,4-6 2-16,4-6-3 15,4-4 0-15,0-6-1 16,-8-7 1-16,4-4 0 16,-4 4 1-16,4-2-1 15,4-2 0-15,0 4 1 16,0-2-1-16,0-2-1 16,0-1-2-16,0-2-16 15,0-7-15-15,0-5 15 16,0 5 7-16,0-4 3 0,-19-1 5 15,-17 0 4-15,0 0 8 16,-8 0-8-16,-3 0 5 16,7 0-2-16,-16 0 2 15,1 4 4-15,7-4 1 16,0 0 1-16,5 4 3 16,3-1-5-16,-8 3-1 15,-7 0 0-15,11 3-4 16,-8-1-3-16,4-3-1 15,-7 0 2-15,7-5-1 16,-19 1-2-16,7-1 2 0,-8 0-1 16,9 0 0-1,3 0 0-15,9 0 0 0,-1 0 1 16,0 0-2 0,12 0 1-16,1 0-1 0,-9 0 0 15,-4 0 0-15,1 0 1 16,11 0 0-16,-12 0 0 15,4 0 1-15,9 0 0 16,-9 0 0-16,8 0-1 16,0 0-2-16,1 0 0 15,-9 0-7-15,-4 0 6 16,-3 0-2-16,-5 0 2 16,8 0 2-16,-7 0 0 0,19 0 2 15,0 0-1 1,12 0 0-16,16 0 0 0,8 0 0 15,0 0-1-15,0 0 0 16,0 0-6-16,0-1-1 16,0-12 0-16,0-1 8 15,0 2 3-15,0 1 10 16,0 2 4-16,-4 4 0 16,-4 1-5-16,4-1-1 15,-8 0 2-15,1 2-7 16,-1 0-3-16,0 0-1 15,4-3 1-15,4-2 1 16,-4 2 6-16,8-2 9 16,0-9-4-16,0-4-2 0,0-1-5 15,0-4-1-15,0 4-4 16,0 1 0-16,0-7 2 16,0 5 0-1,0-7-1-15,-12 1-3 0,-12-2-1 16,12-3 1-16,0-5 3 15,-12 1 2-15,16-9-4 16,-7-1 0-16,7-3 0 16,4-1-2-16,-4-3-3 15,8 8 2-15,0 8-2 16,-4 5 2-16,-8 6 1 16,4 1 1-16,-4-1 0 0,8 1 3 15,-4-6-3-15,4-2 1 16,4-4 2-16,0 2-3 15,0-3 0-15,0-2 0 16,0 2-2-16,0 0 2 16,0 7-1-16,-8 4 0 15,4 3 0-15,-4 10 0 16,8-2 0-16,0-3 0 16,0 3 2-16,0-5-2 15,0 3-1-15,0-13 1 16,0-2 0-16,0-7 3 15,0 1-3-15,0 5 1 16,0 2 0-16,0 7-1 0,0 3 0 16,0 12 1-1,0 1-1-15,0 0 0 0,0 1 2 16,0-6-1-16,8 2 1 16,-8-6-1-16,0-5-1 15,4-1 5-15,-4 1-5 16,0-1 4-16,0-3-3 15,0 6 2-15,0-4-2 16,0-1 2-16,0 2 2 16,0 3 5-16,0-5-2 15,0-3-4-15,0-1-1 16,0 4 1-16,0 3 0 0,0 7-1 16,0 5-1-1,0-2 1-15,0 11 5 0,0-3 0 16,0-4-1-1,0 7 2-15,0-2 1 0,0-5-1 16,0 1-1-16,0 1-4 16,0-3-3-16,0 9 1 15,0-3 2-15,0 2 3 16,-4 0-1-16,-4 4-3 16,4 0 0-16,-4 0-1 15,-4 0-2-15,0 0-2 16,-11 0-4-16,15 0-4 15,8 8-40-15,-4 13-65 0,4-12-85 16,-8 1-212 0</inkml:trace>
  <inkml:trace contextRef="#ctx0" brushRef="#br0" timeOffset="182848.94">17144 10827 53 0,'0'0'43'0,"0"0"11"16,0 0 28-16,0 0-34 16,0 0 7-16,0 0-11 15,0 0-11-15,0 0 8 0,0 0 3 16,0 0 9-16,0 0-24 16,0 0-10-16,0 0-4 15,0 0 1-15,0 0 4 16,0 0 0-16,0 0-12 15,0 0-8-15,56 0-3 16,8 0-3-16,15 0 6 16,-43 0-108-16,0 0-212 15</inkml:trace>
  <inkml:trace contextRef="#ctx0" brushRef="#br0" timeOffset="191674.73">8120 11451 246 0,'0'0'83'15,"0"0"-37"-15,0 0 38 16,0 0 6-16,0 0-38 16,0 0-32-16,0 0-15 15,8 0-5-15,-8 0-26 16,0 0-97-16,0 0-143 15</inkml:trace>
  <inkml:trace contextRef="#ctx0" brushRef="#br0" timeOffset="192469.81">2954 11412 344 0,'0'0'110'0,"0"0"-71"16,0 0 57-16,0 0-5 16,0 0-22-16,0 0-21 15,36-38-1-15,-36 34 2 16,0 4-17-16,0 0-14 15,0 0-18-15,0 0-2 0,0 0-21 16,0 0-77 0,0 0-49-16,0 0-115 0</inkml:trace>
  <inkml:trace contextRef="#ctx0" brushRef="#br0" timeOffset="201927.71">20013 9594 224 0,'0'0'105'16,"0"0"-45"-16,0 0 33 15,0 0 7-15,0 0-24 16,0 0-24-16,0 0-12 16,0 0 10-16,0 0 10 15,0 0-19-15,0 0-11 16,0 0-2-16,0 0 0 15,0 0-3-15,0 0-6 0,0 0-6 16,0 0-3-16,0 0-2 16,0 0 4-16,0 0 5 15,0 0 3-15,0 0-12 16,0 0-5-16,0 0-3 16,0 0-1-16,0 0-10 15,0 0-67-15,-4 0-172 16,-15 0-319-16</inkml:trace>
  <inkml:trace contextRef="#ctx0" brushRef="#br0" timeOffset="204502.78">19525 9863 363 0,'0'0'115'0,"0"0"-60"16,0 0 25-16,0 0-5 16,0 0-21-16,0 0-11 15,0 0 28-15,-28 0 12 16,20 0-25-16,8 0-19 15,-12 0 1-15,0 0 2 0,0 0-4 16,0 0-3-16,0-5-1 16,0-2-7-16,-8-6-6 15,9-4-1-15,7-1-10 16,-4-7 0-16,4-4-3 16,-4-2-4-16,8-10 4 15,0 0-3-15,0-8-1 16,0-2 2-16,0 8 3 15,-4 2 3-15,-8 5 8 16,4 11-5-16,8 9 8 16,-4 6-8-16,4 5-10 15,0 0 0-15,0 5-2 16,0-3-2-16,0 3 0 0,-8 0 1 16,8 0 0-1,0 0 0-15,0 0-1 0,0 0 0 16,-4 0-2-16,4 0 0 15,-8 0-1-15,-8 0-1 16,-4 0 1-16,-16 0 2 16,5 3 1-16,-5 7 0 15,-12 0 1-15,-11-4 0 16,3 2-1-16,-8-3 0 16,-3 2 0-16,-5-2 0 15,-19 1 0-15,7 4 0 16,-7-3 0-16,-4 4 0 0,3-7 0 15,-3 4 0 1,-4-3 0-16,-1 1-1 16,1 2 0-16,11 1 2 0,9-4-1 15,7 3 0-15,17 1 0 16,7-3 0-16,0-2 0 16,5 1 0-16,-17 0 0 15,1-2-2-15,-9-1 2 16,-11 5 0-16,3 3-1 15,-3-6 0-15,11 3-1 16,8 0-1-16,5 3 0 16,7-5-1-16,8 0 0 15,-3-2 1-15,-5-1-3 16,16 1-3-16,-8 3 2 0,5 2 4 16,-9-3 2-16,0 5-1 15,8-3 2-15,1 0 0 16,-1-4 0-16,0-2 0 15,12 3 2-15,0 0-2 16,-7-2-3-16,7-2 3 16,8 0 0-16,-16 0-1 15,20 0 1-15,-12 0 0 16,1 0 0-16,-1 0 0 16,-8 0 0-16,4 0 0 15,-4 0 1-15,8 0-1 16,1 3 0-16,3-3-2 15,-4 5 1-15,-4-4 1 16,-4 2-1-16,8 2 1 16,-11-2 0-16,11 0 1 0,0-3-1 15,0 3 0-15,4 1 0 16,4-2-1-16,4-2 0 16,-7 2 1-16,19-2 0 15,-12 0 0-15,12 0-1 16,0 0 1-16,0 0 0 15,0 0 1-15,0 0-1 16,0 0 0-16,0 0 0 16,0 0 0-16,-12 0-1 15,12 0 1-15,0 6-2 16,0-5-1-16,-12 9 0 0,0 7 3 16,-8 5-2-1,4 10 2-15,4 2 0 0,-8 6-1 16,16 2 1-16,-4 4 0 15,-3-3 1-15,7 1-1 16,-4-3-1-16,-4 0 1 16,8-4 1-16,-16-5-1 15,-4 5 0-15,12-6 0 16,-12-2 1-16,0-1-1 16,5 0 0-16,3-6 0 15,8-9-1-15,4-2 1 16,4-8 0-16,0-3 0 0,0 0 1 15,0 2 1 1,0-2-2-16,0 0-1 0,0 0-10 16,0 0-20-16,0 0-9 15,0 0-5-15,0 0-54 16,0 0-144-16,0 0-331 16</inkml:trace>
  <inkml:trace contextRef="#ctx0" brushRef="#br0" timeOffset="205004.38">15559 10073 465 0,'0'0'178'0,"0"0"-143"16,0 0 55-16,0 0-12 15,0 0-2-15,0 0-37 0,0 0 3 16,71-42 16-16,-71 42-33 16,-12 34-10-16,-27 17 31 15,-17 8-7-15,12 1-5 16,5-5-14-16,15-6-10 16,12-12-7-16,12-11-2 15,0-14-1-15,0-7 0 16,4-5-1-16,63 0 1 15,17 0 19-15,11-15-7 16,4-7-4-16,-23-3-1 16,3-1-7-16,1 4 0 15,-9 3-7-15,13 0-52 16,-64 17-164-16,-8-1-303 0</inkml:trace>
  <inkml:trace contextRef="#ctx0" brushRef="#br0" timeOffset="207227">17156 8758 179 0,'0'0'146'0,"0"0"-69"16,0 0 69-16,0 0-28 15,0 0-7-15,0 0-5 16,0 0-33-16,60-121-5 15,-52 111-6-15,-4 3-15 16,-4 4-20-16,0 1-4 16,0 2-7-16,8 0-7 15,-8 0-9-15,0 2-2 16,0 47 2-16,0 13 0 0,0 14 3 16,0 8-2-16,0-2-1 15,0 0 0-15,0-6-7 16,0-8-12-16,0-19-6 15,0-7 3-15,0-18 9 16,0-5 4-16,0-6 3 16,0-5 6-16,0-4 1 15,0 1 1-15,-8-5-2 16,4 0 1-16,4 0 0 16,0 0 2-16,0-9-3 15,0-24-2-15,4-6-3 16,43-4-1-16,21-3 1 15,-8 13 0-15,-5 4 0 0,13 17-11 16,-9 4 16-16,-7 8 6 16,4 0-6-16,-9 0-1 15,-3 28-6-15,-16 3-3 16,-8-1 5-16,-20 0 2 16,0 1-2-16,0-6 4 15,-32 1 2-15,-44-5 8 16,-15 0-4-16,8-11-2 15,3 1 0-15,13-8 0 16,19-3-2-16,12 0-1 16,24 0-7-16,12 0-133 15,0 0-414-15</inkml:trace>
  <inkml:trace contextRef="#ctx0" brushRef="#br0" timeOffset="212012.58">8632 11625 233 0,'0'0'47'0,"0"0"-9"16,0 0 12-16,0 0-4 15,0 0 2-15,0 0 7 16,0 0 3-16,0 0 6 0,0 0-3 16,0 0-4-16,0 0 2 15,0 0-8-15,0 0-12 16,0 0-5-16,0 0-7 15,0 0 4-15,0 0 8 16,0 0-9-16,0 0-5 16,0 0 1-16,0 0-4 15,0 0-5-15,0 0 1 16,0 0-10-16,0 0-3 16,0 0-5-16,0 12-3 15,0 24-2-15,20 10 5 16,-8 14 10-16,0 13-1 15,0 9-3-15,-8 11-5 16,4 2 1-16,-8 1 0 16,0-2-2-16,0-4 2 15,0-7-2-15,0-10 1 16,0-5 0-16,0-5-1 0,0-4 1 16,0-10 1-16,0-2-2 15,4-6 1-15,16-5-1 16,4-7 1-16,-12-7 0 15,-12-4-1-15,0-7 0 16,0-6 0-16,0-1-8 16,0-4 4-16,0 0 4 15,0 0 1-15,0-9-1 16,0-29-36-16,0-12-98 16,0 28-148-16,0-1-246 0</inkml:trace>
  <inkml:trace contextRef="#ctx0" brushRef="#br0" timeOffset="212998.07">9344 12159 45 0,'0'0'305'0,"0"0"-236"0,0 0 6 16,0 0 18-16,0 0-12 15,0 0-11-15,0 0 0 16,20-132 7-16,-20 129-10 15,4 1-18-15,-4 2-12 16,0 0-1-16,0 0-11 16,0 0-17-16,0 9-8 15,0 28-11-15,0 13 11 16,0 10 0-16,0 4 5 16,0-4-1-16,0 1-4 15,0-11 3-15,0-9-3 16,-4-5 1-16,4-19 1 15,0-2-2-15,0-10 0 16,0-5 0-16,0 0 0 0,0 0 5 16,0 0 3-1,0-23 4-15,0-17-10 0,0-11-1 16,4-5 0-16,27-9-1 16,-3 2 0-16,4 1 0 15,-8 4 3-15,-12 14-3 16,12 10 0-16,-13 14 0 15,-3 14 1-15,-8 3 0 16,0 3 1-16,0 0 11 16,12 0-13-16,0 0-9 0,12 9-3 15,0 14 11 1,12 1 2-16,-1 5 0 0,21 6-1 16,-4 7 0-16,3-1 1 15,17 0-1-15,-16-4 0 16,-9-1 0-16,-11-12-1 15,-12-4 0-15,-4-2-13 16,-20-8 5-16,0 1 2 16,0-5-8-16,0-1 15 15,-44 5 4-15,-4-3 2 16,13-1-4-16,-13-2 2 16,-8-4 2-16,-15 0 2 15,-21 0 2-15,-3 0-1 16,-8 2-4-16,11 1-5 15,21-3 2-15,15 4-1 0,28-4-2 16,8 4 2 0,20 2-2-16,0-1-4 0,0 2-35 15,56-7-107 1,-20 0-159-16,8 0-279 0</inkml:trace>
  <inkml:trace contextRef="#ctx0" brushRef="#br0" timeOffset="-214515.59">9435 13028 228 0,'0'0'92'0,"0"0"-75"0,0 0 71 16,0 0 7-16,0 0-10 15,0 0-10-15,0 0 2 16,72-18 8-16,-72 18-16 15,0 0-16-15,0 0-7 16,0 0-17-16,0 0-13 16,0 0-8-16,0 0-8 15,0 0-6-15,-12 0-2 16,-24 0 7-16,-20 0 1 16,-27 0 16-16,-9 0-5 15,-15 8-5-15,-12 6-4 16,-8-2 2-16,-8 8 0 15,-8 2-2-15,4 6 0 0,7-4-2 16,-15 9 1 0,8-5-1-16,-4 1 3 0,12 2 1 15,-4 1-3-15,8 4 1 16,20 1 2-16,11 1 0 16,5 1-1-16,23-5 1 15,9 1-2-15,-1-8 1 16,24-3-3-16,4-6 2 15,9-2-2-15,11 1 2 16,0-3-2-16,12 8-4 16,0 7 1-16,0 2 0 15,55 14 3-15,53 0 0 16,31 4-2-16,59 4 2 16,33-7-4-16,39 2-1 15,36-9 4-15,4-5-10 16,-8-8 5-16,-28-11-1 0,-31-6-4 15,-21-4-29-15,-35-5 26 16,-24 0-33-16,-36 0 32 16,-12-17 14-16,-19-12-5 15,-13-4 6-15,-15-7 4 16,-1-3 3-16,-19-5 1 16,-12 0 6-16,-12-3 7 15,11 5-7-15,-3 6 13 16,-8 0-9-16,-8 1-3 15,-4 3-11-15,-12-2-1 0,0-1-1 16,0-3 0 0,0 4 2-16,0 2 7 0,-28-2 13 15,-20 1 6-15,-19 3-14 16,-13 3-3-16,-27 5-9 16,-32 1-1-16,-12 5 0 15,-24 1-1-15,-12 4-2 16,-11 1 1-16,23 2-1 15,20 10 0-15,32 2 0 16,27 0-3-16,17 0-16 16,19 25-122-16,60-8-223 15,0 1-217-15</inkml:trace>
  <inkml:trace contextRef="#ctx0" brushRef="#br0" timeOffset="-213877.44">8330 13455 526 0,'0'0'103'0,"0"0"-60"0,0 0 60 16,0 0-56-16,0 0-42 16,0 0 19-16,0 0 9 15,8 165-18-15,-8-114-4 16,-12-14 11-16,-7-4-10 15,-5-7-1-15,12-6 2 16,-12-11-3-16,12-7-5 16,0-2 0-16,4 0 2 15,-4 0 1-15,0-17 12 0,0-19-13 16,8-10-2 0,-4 1 1-16,8-14 11 0,0-1 5 15,0 8 3-15,0 1 1 16,0 14-1-16,12 12-17 15,8 14-2-15,-4 3 0 16,-8 8-6-16,16 0-2 16,-12 0 0-16,24 8 2 15,-1 20 0-15,1 7-5 16,8 7 5-16,-8 8 3 16,-1-3-3-16,-3 8-1 15,-16-12 1-15,8-4 0 16,-12-6-2-16,8-6 1 15,-8-9-7-15,-12-7-14 16,12-7-17-16,-12 1-12 16,0-5-17-16,0 0-19 15,0 0-36-15,0 0-67 0,0 0-110 16</inkml:trace>
  <inkml:trace contextRef="#ctx0" brushRef="#br0" timeOffset="-213666.25">8318 13676 592 0,'0'0'174'0,"0"0"-116"16,0 0 84-16,0 0-101 0,0 0-36 16,0 0-3-16,104-30 14 15,-57 30-16-15,-11 0-1 16,8 0-73-16,4 0-72 15,-36 0-38-15,-1 0-107 16</inkml:trace>
  <inkml:trace contextRef="#ctx0" brushRef="#br0" timeOffset="-213433.58">9054 13483 65 0,'0'0'482'16,"0"0"-440"-16,0 0 31 0,0 0 65 16,0 0-26-16,0 0-52 15,-318 129-10-15,294-93-2 16,12 1-17-16,12-3-16 16,0-4-11-16,0-7-2 15,12 1-2-15,28-7-4 16,3-3-27-16,13-5-65 15,-40-9-124-15,-4 0-89 16</inkml:trace>
  <inkml:trace contextRef="#ctx0" brushRef="#br0" timeOffset="-213104.66">9217 13588 339 0,'0'0'114'16,"0"0"-102"-16,0 0 83 16,0 0-22-16,0 0-29 15,0 0 25-15,-72 66 17 16,24-33-6-16,5 7-20 0,7-9-16 15,0 2-5 1,24-1-6-16,12 0-18 0,0-6-13 16,0-2-2-1,36-7 0-15,24-5-17 0,7-12-52 16,13 0-124-16,-57 0-87 16</inkml:trace>
  <inkml:trace contextRef="#ctx0" brushRef="#br0" timeOffset="-212764.85">9566 13741 270 0,'0'0'132'16,"0"0"-64"-16,0 0 73 16,0 0-37-16,0 0-17 15,0 0-2-15,-71-54-25 16,47 54-14-16,0 7-25 16,-8 18-1-16,20 6 14 15,8 8 8-15,4-1-28 16,0 4-4-16,0-9-7 15,28-3-3-15,16-11-4 0,23-4 4 16,-7-8-38 0,-12-7-73-16,-1 0-132 0,-35 0-22 15,-12-4-158-15</inkml:trace>
  <inkml:trace contextRef="#ctx0" brushRef="#br0" timeOffset="-212497.37">9566 13741 591 0,'362'-85'246'15,"-362"85"-216"-15,0 0 42 16,0 29-14-16,0 17-15 16,0 12-2-16,0 2-21 0,0 6-5 15,0 2 0-15,0-6-11 16,0 6-3-16,0-13 0 15,8-4-1-15,-8-12-1 16,4-14-10-16,-4-12-53 16,0-13-47-16,8 0-55 15,-8 0-19-15,4-18-340 16</inkml:trace>
  <inkml:trace contextRef="#ctx0" brushRef="#br0" timeOffset="-212237.91">9952 13612 631 0,'0'0'99'0,"0"0"43"0,0 0-18 16,0 0-124-16,0 0 12 15,0 0-5-15,230-98 1 16,-206 121-8-16,-12 19-1 15,-12-1 1-15,0 7 0 16,-24-4 5-16,-35-6-3 16,-1-7 8-16,4-8 0 15,20-8-6-15,13-7-3 0,3-5-1 16,20-3-130-16,0 0-225 16</inkml:trace>
  <inkml:trace contextRef="#ctx0" brushRef="#br0" timeOffset="-211877.58">10345 13359 603 0,'0'0'75'0,"0"0"-30"16,0 0 21-16,0 0-21 15,0 0 36-15,0 0-10 16,12 215-18-16,-12-133-18 15,-8-2-16-15,-8-6-14 16,8-6-2-16,8-14-3 16,0-11-5-16,0-11-52 15,0-19-81-15,0-13-136 16,0 0-305-16</inkml:trace>
  <inkml:trace contextRef="#ctx0" brushRef="#br0" timeOffset="-211711.87">10437 13801 805 0,'0'0'131'0,"0"0"-103"16,0 0 71-16,0 0-90 16,0 0-9-16,0 0-75 15,-231 29-126-15,231-29-272 16</inkml:trace>
  <inkml:trace contextRef="#ctx0" brushRef="#br0" timeOffset="-169619.42">2497 10073 140 0,'0'0'96'0,"0"0"-62"16,0 0 44-16,0 0 16 0,0 0-10 15,0 0-24-15,4 3-28 16,-4-3 4-16,0 0 15 15,0 0 2-15,8 0 0 16,-8 0 12-16,0 0 7 16,0 0-18-16,0 0-18 15,0 0-7-15,0 0-5 16,0 0-1-16,0 0 0 16,0 0-1-16,0 0 3 15,0 0-3-15,0 0-1 16,0 0-7-16,0 0-2 15,4 0-6-15,-4 0 0 0,0 0-2 16,0 0-4-16,0 0 1 16,0 0-1-16,0 0-3 15,0 2-4-15,0 27-1 16,-24 15 8-16,-36 20 6 16,-11 15 2-16,-1 9-8 15,-7 4 0-15,7 3 4 16,5-6-4-16,31-2 1 15,0 1-1-15,12-6 0 16,4-4-1-16,9 1 0 16,7-17 1-16,-4 2-4 15,8-4 4-15,0-8-1 16,0-3 1-16,0-8-1 0,0-9 1 16,0-3 0-1,0-7 0-15,0-3 2 0,0-4-2 16,-4-6 0-16,4 0 0 15,-8-1-1-15,8-3 0 16,0-1 1-16,0-1 1 16,0-3-1-16,0 0-1 15,0 0 1-15,0 0-32 16,0-16-97-16,0-17-521 16</inkml:trace>
  <inkml:trace contextRef="#ctx0" brushRef="#br0" timeOffset="-169052.15">2274 10303 512 0,'0'0'88'15,"0"0"-74"-15,0 0 75 16,0 0 41-16,0 0-7 0,0 0-51 16,0-37-13-16,0 37 4 15,0 0-19-15,0 0-32 16,0 0-12-16,0 3-1 15,16 31 0-15,44 11 1 16,19 2 0-16,17 8 4 16,15 5-3-16,-4 3 2 15,-3 2-2-15,-9 8 0 16,-12 6-1-16,-15-1 1 16,-8 4-1-16,-17 0 1 15,-7-9 0-15,-12-7-1 16,-12-6-2-16,0-12-4 15,-12-4 0-15,0-12 2 0,0-6-6 16,0-7 7-16,0-4 3 16,0-1 8-16,-24 1 2 15,-24 7-1-15,-31 0 2 16,-13 14 0-16,-15-3 1 16,-20 4 0-16,8-1-10 15,3-3 2-15,21-6-2 16,16 1-2-16,19-10 0 15,4 4-2-15,52-22-92 16,-8 0-390-16</inkml:trace>
  <inkml:trace contextRef="#ctx0" brushRef="#br0" timeOffset="-168815.72">1706 11628 295 0,'0'0'538'0,"0"0"-495"16,0 0-36-16,0 0 47 15,0 0-1-15,0 0 16 16,266 7-20-16,-111 14-41 16,28-1 12-16,-8-11-20 15,-8-4-2-15,-4-5-71 16,-127 0-85-16,-5 0-224 15</inkml:trace>
  <inkml:trace contextRef="#ctx0" brushRef="#br0" timeOffset="-168640.07">3153 11250 801 0,'0'0'48'15,"0"0"-47"-15,0 0 108 16,0 0-29-16,0 0-16 15,47 224-24-15,-47-164-32 16,0 1-7-16,0 7-1 16,0-3-12-16,0-47-176 15,0-14-243-15</inkml:trace>
  <inkml:trace contextRef="#ctx0" brushRef="#br0" timeOffset="-167520.77">8386 10230 309 0,'0'0'69'0,"0"0"-52"16,0 0 80-16,0 0-2 15,0 0 3-15,0 0 27 16,0 0-6-16,91-130-28 16,-91 126-23-16,0 4-23 15,0 0-22-15,0 0-12 16,0 0-11-16,0 0-6 15,-31 45 6-15,-5 21 16 0,-32 17-5 16,-3 17-7 0,-13 6-2-16,-7 13 2 0,0 5-2 15,7-4 0-15,13-4-1 16,11-16 0-16,16-12-2 16,8-15 0-16,25-13 0 15,-1-9 1-15,4-17 0 16,8-9-1-16,0-7 1 15,0-10 0-15,0-2-6 16,0-6-24-16,0 0-24 16,0-4-56-16,20-20-258 15</inkml:trace>
  <inkml:trace contextRef="#ctx0" brushRef="#br0" timeOffset="-167233.77">7909 11453 621 0,'0'0'247'15,"0"0"-237"-15,0 0-8 16,0 0 59-16,0 0 28 16,0 0-43-16,394 49-10 15,-228-34 1-15,-3 3-14 16,12 4-7-16,-24 6-10 0,-20 0-5 15,-31 4 0 1,-37-4-1-16,-19-3 0 0,-8-4-7 16,-24-8-10-16,-12 1-16 15,0-11-18-15,0-3-49 16,0 0-33-16,0-3-27 16,-24-25-306-16</inkml:trace>
  <inkml:trace contextRef="#ctx0" brushRef="#br0" timeOffset="-166801.16">9030 10240 96 0,'0'0'479'0,"0"0"-371"16,0 0 27-16,0 0 12 16,0 0-67-16,0 0-59 15,0-71-21-15,0 71 0 16,0 29 12-16,-24 10 32 16,0 12-5-16,12 1-14 15,12 10-3-15,0 1-1 16,0 4-14-16,0-1-5 15,0 2 0-15,44-3-2 0,8 3-4 16,3 1-1-16,29 4 5 16,-1 1 1-16,-3-1 3 15,-13-2-3-15,-31-2-1 16,-24-6-4-16,-12 1-5 16,-12-7 9-16,-56-6 6 15,-27-10-2-15,4-6-2 16,7-9-1-16,36-5-1 15,13-8-24-15,35-13-116 16,0 0-348-16</inkml:trace>
  <inkml:trace contextRef="#ctx0" brushRef="#br0" timeOffset="-163840.37">9264 11048 86 0,'0'0'56'0,"0"0"-36"0,0 0 43 16,0 0-6-16,0 0-16 15,0 0-5-15,0 0-3 16,-28 0 7-16,28 0 1 16,0 0-12-16,0 0 1 15,0 0 11-15,0 0-4 16,0-4-8-16,0 4-7 16,0 0 3-16,-8 0 3 15,5 0-4-15,-5-1-4 16,-8-7-14-16,8 5 1 15,-4-3-3-15,-12 3 0 0,12-5 0 16,0 3 8-16,0-4 6 16,0 1-1-16,12-1 5 15,0 3 4-15,-8 6-7 16,8 0 7-16,0 0-7 16,-4 0-8-16,4 0-4 15,0-3-3-15,0 3-1 16,0 0-2-16,0 0-1 15,0 0 2-15,0 0 1 16,0 0 2-16,0 0 13 16,0 0 8-16,0 0 0 15,0 0-4-15,0 0-3 0,0 0-1 16,0 0-9-16,0 0-9 16,0 0-4-16,0 0-3 15,0 0-1-15,0 0 8 16,12 0 1-16,24 18-1 15,0 3 0-15,0 3 8 16,7 3-8-16,5-4 6 16,23 6-5-16,-3 3-1 15,4-1-1-15,-1 8 1 16,-3-5 5-16,15 3 5 16,-3 0-9-16,-9 0 12 15,-3 1-12-15,-9 2 8 16,13-7-7-16,-13-2-1 0,-3-2 0 15,12 1-1-15,-21-5 0 16,-11-7 3-16,12 2-1 16,-16-3 0-16,-5 1 2 15,21-2 2-15,-4 6-4 16,3 4 0-16,9-4 1 16,-8-1-2-16,-1 1-1 15,1-5 1-15,-16 3-1 16,-16-9 3-16,4 0-3 15,-16-7 0-15,4 2 0 16,-4 2 2-16,-4-3-1 16,0-5 0-16,8 0 0 0,-8 0-1 15,0 0 1-15,0 0 0 16,0 0 0-16,0 0 0 16,0 0 1-16,11 0-2 15,1 0 1-15,0 0-2 16,0 0 0-16,8-2 0 15,-4 2 1-15,16 0 1 16,-16 0 0-16,15 0-1 16,-7 0 0-16,0 0 2 15,0 0-2-15,-4 0 0 16,-4 0-1-16,4 2 1 16,-5 5 1-16,5 1-1 15,-8-3 2-15,0 1-1 16,0-3 2-16,-12-3-2 0,12 3 1 15,0-3-2-15,-12 5 0 16,0-4-1-16,0 3 1 16,0-4-2-16,0 0 2 15,0 0-2-15,0 0 2 16,0 0 0-16,0 0-4 16,0 0-22-16,0 0-79 15,0 0-160-15,0 0-226 16</inkml:trace>
  <inkml:trace contextRef="#ctx0" brushRef="#br0" timeOffset="-163464.02">11104 11630 700 0,'0'0'89'16,"0"0"5"-16,0 0 59 15,0 0-71-15,0 0-43 16,0 0-26-16,0 0-4 16,-59-51-9-16,59 51-8 15,11 15 1-15,25 13 6 16,20 0 2-16,7 7 0 16,5-1 0-16,3 3 15 15,-23-4-14-15,-16-4-1 0,-20 0-1 16,-12-4-8-16,0 3 5 15,-24 1 3-15,-55-1 8 16,-17 3-1-16,13-5 3 16,-9 5-4-16,33 1-6 15,-9-4 0-15,9 2-1 16,23-9 0-16,12-4-2 16,24-9-47-16,0 3-91 15,0-11-71-15,0 0-270 16</inkml:trace>
  <inkml:trace contextRef="#ctx0" brushRef="#br0" timeOffset="-162009.24">10194 10983 245 0,'0'0'43'15,"0"0"-28"-15,0 0 54 16,0 0 0-16,0 0-14 16,0 0-28-16,0 0 10 0,-20-20 3 15,20 18 7-15,0-4 14 16,0-3 21-16,0 1 11 16,0-6-37-16,0 0-9 15,0-3-15-15,0 5-10 16,0-1-1-16,0 9 3 15,0 1-8-15,0 3-10 16,0 0-4-16,0 0-2 16,0 0-7-16,0 0-6 15,0 9-2-15,0 25 9 16,0 8 3-16,0 5 6 16,-4 3-1-16,-8-5 0 0,0-8 12 15,4-8-14 1,-3-7-4-16,-1-13 4 0,12 0 7 15,-4-5-4-15,-4-4 3 16,8 0 3-16,0 0-2 16,-4 0 9-16,-4 0 4 15,-4-4-18-15,8-10 0 16,-4-1-1-16,8-11-1 16,0 3-7-16,0-10 5 15,0-2-3-15,0 2 4 16,0 1-5-16,0-5 6 15,8 10 0-15,8 3-3 16,-4 10 8-16,0 6-3 16,-4 8-1-16,-8 0 2 15,0 0-3-15,4 0 0 0,7 0-9 16,13 31 9-16,8-2 0 16,4 8 0-16,8 3 0 15,-5-7 1-15,5-1-2 16,-20-2 1-16,0-5-2 15,-24-6-1-15,0-3-4 16,0-4-4-16,0-4-8 16,0-3 5-16,0-1 14 15,0 4 1-15,0-1 1 16,0 0 1-16,0-1-3 16,-12 0-3-16,0-3 1 15,-20 2 2-15,-8 0 1 16,-15-5 9-16,-5 4 7 0,-7-1-6 15,7-1 1-15,12 1 5 16,24-3-9-16,5 0-6 16,15 0-2-16,4 5-5 15,0-4-101-15,4-1-270 16</inkml:trace>
  <inkml:trace contextRef="#ctx0" brushRef="#br0" timeOffset="-160140.14">12340 11727 264 0,'0'0'121'15,"0"0"-114"-15,0 0 51 16,0 0 10-16,0 0 18 16,0 0-1-16,0 0-20 15,60-32-20-15,-60 32-14 16,0 0 3-16,0 0 12 16,0 0-15-16,-16 0 5 15,-52 3-16-15,-3 27-10 16,-33 12 2-16,-3 6 8 15,-4 3 6-15,3 0 0 16,17 0-8-16,-4-8-6 16,11-3 3-16,25-4 15 0,3-4-13 15,32 1-3-15,0-2-3 16,0 7 2-16,1-1-2 16,11-1-2-16,12 1-9 15,0-8-1-15,0-1-2 16,0-8-6-16,16-6 1 15,43 1 6-15,41-6 2 16,31-5 8-16,44-4 1 16,23 0-9-16,21 0-17 0,19 0-8 15,17 0 4-15,3 0-16 16,-16 0-20-16,1 0 25 16,-17 0 23-16,-15 0 6 15,-17-11-11-15,-19-6-16 16,-8-5-5-16,-8-9-5 15,-8-7 30-15,-12-7-22 16,-31 2-115-16,-25 2 119 16,-35 3 28-16,-28 4 10 15,-20 5 59-15,0-2 21 16,-80-3-11-16,-23 2-45 16,-28 5-19-16,-20 1 8 15,-24 6-3-15,-12 6 12 16,-24 5-17-16,-7-4-8 15,-9 6-7-15,17-1 0 0,27 8-1 16,32 0-8-16,32 0-55 16,15 0-76-16,104 0-140 15,0 0-65-15</inkml:trace>
  <inkml:trace contextRef="#ctx0" brushRef="#br0" timeOffset="-159513.09">12165 12007 565 0,'0'0'165'15,"0"0"-67"-15,0 0 75 16,0 0-41-16,0 0-60 16,0 0-36-16,-36-33-25 15,36 33-11-15,0 11-17 16,0 35 8-16,0 18 9 0,0 0 0 15,0 4 1-15,0-7-2 16,0-15 0-16,0-8 1 16,0-8-3-16,0-16-3 15,-8-7-2-15,-4-7-7 16,1 0-11-16,-5 0 26 16,-4 0 3-16,4-24 3 15,-4-18-1-15,-4-9-3 16,12-13-2-16,0 0 0 15,0 8 0-15,12 9 9 16,0 17-8-16,0 16 43 16,0 7-43-16,0 5 19 0,0 2 1 15,0 0-21-15,0 0 0 16,0 0-4-16,0 2-1 16,24 25 4-16,20 9 2 15,-8 5 0-15,0 0 1 16,-1 5-1-16,13-6-1 15,-12-6-2-15,-4-2 1 16,-5-10-21-16,-15-5-47 16,0-7-45-16,-12-8-109 15,0-2-88-15</inkml:trace>
  <inkml:trace contextRef="#ctx0" brushRef="#br0" timeOffset="-159341.14">11978 12343 481 0,'0'0'214'16,"0"0"-137"-16,0 0 56 15,0 0-60-15,0 0-48 16,0 0-23-16,374-18 2 16,-279 14-4-16,-3 2-79 15,-72-3-260-15</inkml:trace>
  <inkml:trace contextRef="#ctx0" brushRef="#br0" timeOffset="-159078.06">12948 12082 36 0,'0'0'656'0,"0"0"-583"0,0 0 10 16,0 0 48-16,0 0-71 15,0 0-36-15,-115 2-4 16,87 32 12-16,-4 4-16 16,16 7 4-16,4 0-15 15,12-3-3-15,0-11-2 16,0-7-3-16,0-7-2 16,0-12-12-16,24 0-75 15,12-5-75-15,-24 0-110 0,0 0-296 16</inkml:trace>
  <inkml:trace contextRef="#ctx0" brushRef="#br0" timeOffset="-158798.89">13345 12039 564 0,'0'0'188'16,"0"0"-186"-16,0 0 29 0,0 0 92 15,0 0-44 1,0 0-47-16,-306 138-14 0,294-95 12 16,1 3-6-16,11-10-20 15,0 0-4-15,11-11-1 16,37-7-4-16,24-8 1 15,7-10-44-15,-35 0-139 16,-16 0-242-16</inkml:trace>
  <inkml:trace contextRef="#ctx0" brushRef="#br0" timeOffset="-158418.95">13480 12255 373 0,'0'0'192'0,"0"0"-155"0,0 0 51 16,0 0-57-16,0 0-12 16,0 0-12-16,84-67-6 15,-84 57 22-15,0-1 29 16,0 0-22-16,-24 2 0 15,0 3 17-15,-8 6 15 16,9 0-28-16,-13 0-18 16,12 0 4-16,12 23-1 15,-8 11-1-15,16 5 6 0,-4 4-6 16,8 2-13-16,0-7-3 16,0 1-4-16,0-5 2 15,8-3-1-15,4-2-2 16,12-7-17-16,-24 4-99 15,0-12-68-15,0-14-103 16,0 0-141-16</inkml:trace>
  <inkml:trace contextRef="#ctx0" brushRef="#br0" timeOffset="-157752.23">13671 12205 378 0,'0'0'214'0,"0"0"-104"16,0 0 44 0,0 0-36-16,0 0-53 0,0 0-55 15,20-7-7-15,-8 33 7 16,0 11 6-16,0 4-6 16,12 14 21-16,-12 1-16 15,0 4-7-15,-12-2-2 16,0-3-1-16,0-8-5 15,0-11 1-15,0-3-1 16,0-15 0-16,0-3-2 16,0-13-5-16,0-2-87 15,0 0-33-15,0 0-41 0,0-9-247 16</inkml:trace>
  <inkml:trace contextRef="#ctx0" brushRef="#br0" timeOffset="-157472.02">13727 12207 833 0,'0'0'139'0,"0"0"-99"16,0 0 39-16,0 0-73 16,0 0-1-16,0 0-10 15,119-81 11-15,-71 81 0 16,-5 15-6-16,5 17 0 0,-28 5-7 15,-16 11-2-15,-4 0 9 16,0 3 5-16,-16-5 2 16,-40-7-4-16,1-10-2 15,7-15-2-15,0-3-12 16,13-11-2-16,11 0-32 16,4 0-33-16,16-11-76 15,4-7-83-15</inkml:trace>
  <inkml:trace contextRef="#ctx0" brushRef="#br0" timeOffset="-157235.34">14077 11881 618 0,'0'0'333'16,"0"0"-333"-16,0 0 0 0,0 0 9 15,0 0-2-15,0 0 21 16,0 0 0-16,151 206 11 16,-140-134-17-16,-7 1 1 15,-4-8-23-15,0-5 0 16,8-14-72-16,-8-41-209 16,0-5-352-16</inkml:trace>
  <inkml:trace contextRef="#ctx0" brushRef="#br0" timeOffset="-157091.27">14343 12252 478 0,'0'0'232'0,"0"0"-227"16,0 0 1-16,0 0-6 15,0 0-51-15,0 0-225 16</inkml:trace>
  <inkml:trace contextRef="#ctx0" brushRef="#br0" timeOffset="-150564.87">13667 10472 188 0,'0'0'120'16,"0"0"-78"-16,0 0-2 16,0 0 9-16,0 0-7 15,0 0-19-15,0 0-6 16,0 0 15-16,0-31 1 15,-8 26-9-15,-4 0 15 0,12 5 18 16,-4-4-29-16,4 0 1 16,0 4 4-16,0 0-15 15,0 0-14-15,0 0-4 16,0 0 0-16,0 0 0 16,0-2-6-16,0-5 6 15,0 5 0-15,0-2 8 16,0 4-5-16,0-4 5 15,0 4 6-15,0 0 5 0,0 0-11 16,0 0-8 0,0 0-8-16,-12 0 8 0,5 0 3 15,-17 0 6-15,0 0 11 16,0 0 11-16,-24 0 0 16,1 0-8-16,-9 0 0 15,-4 8-4-15,1-6-14 16,-9-2-3-16,1 5 2 15,3-5 6-15,-11 0-3 16,-9 0-2-16,1 0 6 16,23 0-6-16,4 0-2 15,9 0 0-15,23 0-2 16,-8-5-1-16,8 5 0 16,8-2 0-16,4 2-1 15,4 0 1-15,5-4 1 16,3 4 0-16,-8-4 1 0,8 4 1 15,-12-2 1-15,12 2 0 16,0-3 10-16,0-1 6 16,0 0 4-16,0 3-8 15,0-7 4-15,0 2-1 16,0 1-5-16,0-3-1 16,0 2-8-16,0-3 10 15,0-5 5-15,0-11-18 16,0-4-2-16,0-2-4 15,-12-3 4-15,12-1 7 16,0 1-3-16,-12-8 0 0,12 2-3 16,-12-6 2-16,0-1 1 15,12-1 0-15,0-3 1 16,-8-1-4-16,8 7-1 16,0 2-4-16,0 9 4 15,0 6-3-15,0-5 9 16,0 2-6-16,0 1 3 15,8-2 0-15,4 0-1 16,-12 5 1-16,12-4-2 16,0 2-1-16,0 2-1 15,8-2-1-15,-5 3 1 16,-7 4 1-16,8 1 0 16,-8-1 0-16,4 0 2 0,0 2-2 15,-12 6 2 1,0 6 0-16,0 1-1 0,0 1-1 15,0 2 1-15,4 4-1 16,-4 0-1-16,0 0 1 16,8 0-8-16,-4 0-10 15,4 0 6-15,-4 0 8 16,16-1 2-16,-8 1 2 16,12 0 8-16,19-6-3 15,-3 6-5-15,4-2-1 16,27-1 0-16,9 3 1 15,3 0 0-15,9 0-1 16,-9 0 0-16,8 0 0 16,-31-4 1-16,8 2 0 0,-17 2 0 15,-19-3 0-15,4 0 0 16,-4 3 1-16,-21 0-1 16,1-5 2-16,-12 5-1 15,0 0 0-15,0 0 4 16,0 0 0-16,0 0-1 15,0 0 1-15,0 0 1 16,0 0 2-16,0 0 0 16,0 0-4-16,0 0-4 15,0 0-1-15,0 0-4 16,0 0-2-16,0 0 0 16,4 0 0-16,-4 0 4 15,8 0 1-15,-8 0 2 0,4 0 0 16,4 17 2-1,-4 12-3-15,16 2 1 0,8 11 0 16,16 1 0-16,15 8-1 16,1 8 1-16,7 3 0 15,1 4 0-15,-8 2-2 16,-13-8 2-16,-3-4 0 16,-4-8 0-16,-5-5 0 15,-3-1 0-15,16-7 0 16,0-10 1-16,-1-3-1 15,-15-6-3-15,4-3 3 16,-4-1-1-16,-16-2 1 16,-5-3 0-16,-3-1 0 15,-4-1 0-15,-4 1-1 0,0-1 1 16,0-1 0-16,0-4 1 16,0 2-1-16,0-2 0 15,0 0 0-15,0 0-14 16,0 0-65-16,0 0-105 15,0 0-245-15</inkml:trace>
  <inkml:trace contextRef="#ctx0" brushRef="#br0" timeOffset="-150138.7">14685 9778 414 0,'0'0'199'0,"0"0"-199"15,0 0 17-15,0 0 40 16,0 0-24-16,0 0-6 16,0 0 11-16,-4 12 27 15,8 19-10-15,19 6-37 16,-3-4 1-16,4-1-11 15,-8-2-7-15,4-9 2 16,-16-2-1-16,-4 1 6 16,0-2 19-16,0-2 17 15,-60 2 14-15,-35 3-10 0,-1-3-19 16,-7 4-5-16,0-2 2 16,23-2-2-16,17 2-9 15,7-3-5 1,20 2-9-16,13-4-1 0,11-3-2 15,12-10-2-15,0 6-3 16,0-7-8-16,0 7-37 16,4-8-48-16,15 0-173 15,-7 0-222-15</inkml:trace>
  <inkml:trace contextRef="#ctx0" brushRef="#br0" timeOffset="-149266.73">12527 8688 83 0,'0'0'2'0,"0"0"9"15,0 0 43-15,0 0-10 16,0 0-13-16,0 0-14 16,12 0 17-16,-12 0 29 15,0 0 15-15,0 0 17 16,0 0 31-16,0 0 3 16,0 0 9-16,0 0-56 15,0 0-28-15,12 0-4 16,-1-3-10-16,1-14-22 15,-4-2 5-15,-4-3-6 16,-4 1 10-16,0 4 3 16,0 11-4-16,0 3-6 0,0 3 8 15,-47 0-11-15,-33 28-14 16,-15 27 0-16,-1 10-3 16,29 8 0-16,19 4-2 15,36-3 1-15,12-9-1 16,0-10-4-16,0-11 3 15,0-14 0-15,56-3 0 16,-16-15-6-16,7-12-7 16,9 0-3-16,0-6 15 15,-9-45 1-15,-7-12-11 16,-8 0-6-16,-20 5 20 16,-12 20 2-16,0 20 12 15,0 14 6-15,0 4 0 0,12 0-20 16,8 51-12-16,7 28 12 15,29 15 9 1,4 5-8-16,7-10 0 0,-3-13-1 16,11-13-5-16,-3-22-35 15,-60-41-248-15</inkml:trace>
  <inkml:trace contextRef="#ctx0" brushRef="#br0" timeOffset="-145495.89">13226 10745 96 0,'0'0'0'0,"0"0"0"15,0 0 29-15,0 0 42 16,0 0 6-16,0 0 12 0,60-23-2 15,-60 23 9-15,0-4-9 16,0 4-8-16,0 0 3 16,0 0 1-16,0 0-33 15,-24 0-29-15,-44 0-17 16,-15 0 26-16,-20 0-19 16,-5 0-5-16,-7 4-2 15,-4 0-2-15,-20-4 3 16,20 0-2-16,7 0-1 15,17 0-1-15,15 0 10 16,21 0 4-16,-1-4-10 16,24-9-3-16,1 1 0 15,-1-5 2-15,4-3 15 16,-4 6-4-16,13-3-10 0,-1 4-2 16,0 4 0-16,4 2-3 15,-4-1 0-15,8-1 0 16,-4-1 0-16,-4 1 0 15,13 1-1-15,-13-1 1 16,12-4 0-16,-12 4 5 16,0-3-3-16,4 0 5 15,-4-2-5-15,9 8 0 16,3-1 1-16,-8 5 3 16,20-7-2-16,0 1 2 15,0-5-6-15,0-2 1 16,0-8 3-16,0-10 4 15,0-7-5-15,0-3 7 0,0-5 1 16,0 0 0-16,0-6-4 16,0 3 0-16,0-2-6 15,0-5 2-15,0 2-3 16,0-1 3-16,0-3 0 16,0-6-2-16,0-1 0 15,0-4 2-15,0-1-2 16,0 7 0-16,0 4-1 15,0 11 4-15,0 6-3 16,0 1 8-16,0 6-6 16,-12 6 0-16,12-2-2 15,0 6 1-15,0-6-2 0,0-2 0 16,0 6 0-16,12 4 0 16,8 6 0-16,-20 7 2 15,0 3 1-15,0 1-2 16,0 5 12-16,0 3 2 15,0 0-7-15,0 0 0 16,0 0-6-16,4-2-2 16,4 2-2-16,-5 0 1 15,5 0-5-15,-4 0 2 16,4 0 0-16,8 0-4 16,16-8-2-16,4-1 10 15,31 0 6-15,5 3-1 0,11 1-5 16,56 5-1-16,24 0 1 15,48 0 0-15,11 0 0 16,9 0 0-16,-20 5-1 16,-13 5 1-16,1 3 1 15,-12-4 0-15,11-4-1 16,1 4 1-16,-4 0 1 16,-20 2-2-16,-24 0-1 15,-44 0 0-15,-28-3 2 16,-39-4 0-16,-20 1-1 15,-16-4 0-15,-4 3 0 16,0 0 4-16,0-4-2 0,8 0 0 16,16 0-2-16,0 0-4 15,23 0 4-15,-11 0 0 16,-12 0 2-16,-12 0-2 16,-12 0 0-16,0 0-2 15,0 0-1-15,0 0-1 16,0 0 4-16,0 0 0 15,0 0 0-15,0 0 1 16,0 0 1-16,0 0-1 16,0 0 3-16,0 0-4 15,-36 0-14-15,-35-17-60 16,39 8-172-16,-4-2-295 16</inkml:trace>
  <inkml:trace contextRef="#ctx0" brushRef="#br0" timeOffset="-145165.64">14402 8837 525 0,'0'0'144'16,"0"0"-144"-16,0 0 1 15,0 0 15-15,362-24-1 16,-231 24-8-16,-16 0-4 15,-19 28 4-15,-29 0 25 16,-11 5-1-16,-40 17-19 16,-16 2 0-16,0 9 23 0,-16 2 10 15,-52-1-29-15,1-7 9 16,-17-4 32-16,17-14-4 16,-5-5-16-16,1-3-2 15,23-7-18-15,-12-3-12 16,5-2-2-16,19-6-3 15,-8 0-5-15,5-11-87 16,27 0-239-16,-8 0 174 16</inkml:trace>
  <inkml:trace contextRef="#ctx0" brushRef="#br0" timeOffset="-143908.56">11255 9747 232 0,'0'0'109'0,"0"0"-103"16,0 0 62-16,0 0-10 15,0 0 12-15,0 0 11 16,0 0-18-16,-12-46-8 16,12 41-3-16,0 1-22 15,12-1 9-15,0-3-4 16,0-1 20-16,12-6-13 15,-12-3-10-15,-12 0 3 16,8 5-12-16,-8 6 8 0,0 2-11 16,0 5 3-1,-32 0-2-15,-40 2-17 0,-31 39 12 16,-4 20-10-16,15 7-6 16,37 0-1-16,31 1-2 15,24-9-6-15,0-5 1 16,0-14 5-16,44-18 1 15,35-13 0-15,16-10-3 16,1 0 3-16,-5-23 2 16,-7-15-9-16,-25 0-1 15,-27 4 10-15,-20 11-8 16,-12 10 8-16,0 10 0 16,0 3 4-16,0 0 0 0,0 29-4 15,0 22-10 1,24 5 10-16,12-3 1 0,11-2-1 15,9-13-1-15,3-8-3 16,9-23-29-16,-52-7-235 16,-4 0-513-16</inkml:trace>
  <inkml:trace contextRef="#ctx0" brushRef="#br0" timeOffset="-118618.11">8307 10598 563 0,'0'0'113'16,"0"0"-100"-16,0 0 63 15,0 0 17-15,0 0-11 16,0 0-39-16,0 0-6 16,11-23 34-16,-11 21-14 15,0-5-20-15,0 5-12 16,0-1-1-16,0-3-7 15,0-2 3-15,0 3-5 16,0-3-7-16,0 1 1 16,0-2 0-16,-35 4 13 15,-1-4-1-15,-12 1-1 0,-11 5-15 16,-21 3-5 0,-23 0 0-16,-16 49-5 0,-9 16 3 15,9 17 2 1,20 20-1-16,27 6 0 0,37 3-2 15,35-4 3-15,0-12-5 16,95-8 4-16,40-16-1 16,20-17-4-16,40-17-1 15,15-23-2-15,13-14-7 16,11 0 14-16,-39-24-1 16,-28-34 3-16,-52-15 2 15,-35-21 5-15,-56-20 0 16,-24-11 4-16,-12 6 11 15,-100 13 12-15,-19 24 6 16,4 26-10-16,12 15 3 0,43 19-20 16,25 12-13-16,35 6-2 15,12 4-52-15,0 0-102 16,35 8-82-16,1 6-292 16</inkml:trace>
  <inkml:trace contextRef="#ctx0" brushRef="#br0" timeOffset="-116771.29">9260 11429 136 0,'0'0'42'0,"0"0"-26"16,0 0 24-16,0 0-2 0,0 0 26 15,0 0-6-15,-71-59-8 16,71 58 25-16,0-4-21 15,0 2-3-15,0 1 6 16,0-7-18-16,0-1 4 16,0 0-1-16,0 3-7 15,0 4 8-15,0 1-2 16,0-6-5-16,0 2 10 16,0 1-11-16,0-3-11 15,0 7-1-15,0-2 9 16,0-2-11-16,0 5 1 15,0 0 1-15,0 0-9 0,0 0-12 16,0 0-2-16,0 0-1 16,0 0 0-16,0 0 0 15,0 27-2-15,16 1 3 16,19 5 0-16,9 12 2 16,4 1-1-16,19 4 1 15,-3 7 1-15,15 3-1 16,1 10-1-16,-9 10 1 15,13-3-2-15,-17 10 3 16,1-5-2-16,-4-1 4 16,-9-5 0-16,25-2-2 15,-9-8 2-15,21-2-4 0,-17-7 2 16,5 1 1 0,-1-5-3-16,-7-2 2 0,-1 0 1 15,-15-4-3 1,23-1-1-16,-15-6 1 0,-9-6-1 15,13-8 0-15,-28-4 0 16,-16-10-1-16,-5-4 0 16,-7-3 1-16,0-5-1 15,0 0 1-15,0 0 1 16,-12 0-1-16,0 0 3 16,0 0 0-16,0 0 3 15,0 0 7-15,0 0 2 16,0-10-1-16,0-5-13 15,0-2-1-15,0-2-41 16,0-3-48-16,12-5-76 16,-12 13-121-16,24 5-101 0</inkml:trace>
  <inkml:trace contextRef="#ctx0" brushRef="#br0" timeOffset="-116443.05">11243 12565 524 0,'0'0'228'15,"0"0"-197"-15,0 0 61 16,0 0-9-16,0 0-13 16,0 0-41-16,-79-51-15 0,79 51 4 15,0 0-18 1,24 22-1-16,23 15 1 0,9 4 7 16,-8 3 1-1,-13 0-6-15,-3 2 1 0,-20-6-2 16,-12-3-1-16,0-1 0 15,0-6-2-15,-24 0 2 16,-55-1 2-16,-17-6 17 16,-43 5 0-16,0-1 14 15,8 6 13-15,-8-6-13 16,24-1-12-16,35-11-9 16,29 2-5-16,7-7-5 15,44-8-2-15,0-2-3 16,0 0-27-16,0 0-83 15,24-10-214-15</inkml:trace>
  <inkml:trace contextRef="#ctx0" brushRef="#br0" timeOffset="-115418.17">10544 11872 412 0,'0'0'63'0,"0"0"17"15,0 0 37-15,0 0-7 16,0 0 4-16,0 0-22 16,0-133-10-16,0 133-18 15,0 0-31-15,0 0-33 0,0 44-2 16,0 25-28 0,-12 19 30-16,-8-4 1 0,8-3 4 15,0-8-4-15,0-12-1 16,0-12 1-16,0-23-1 15,-3-6-3-15,-5-14-4 16,8-6 1-16,12 0 6 16,-12 0 25-16,0 0 20 15,0-28-6-15,0-14-23 16,12-4-7-16,0-5-5 16,0-4 0-16,0-5 1 15,0 4-2-15,0 3 0 16,0 7-3-16,24 15-10 15,0 14 4-15,19 9-2 0,-15 8 2 16,8 0 6-16,8 0 1 16,15 0 1-16,-3 8-1 15,-8 18-1-15,-13-1-4 16,13 9 3-16,-16-3-6 16,-4 0-1-16,-4-2-3 15,-16-2 6-15,3-8-4 16,-11 3 4-16,0 1-2 15,-11-4-1-15,-37 7-3 16,0-1 11-16,-8-2 3 16,-3-1 3-16,-9-1-1 15,-3-1-3-15,3-1 2 0,-15-6-1 16,15-4-3-16,-3 1 2 16,11-5 0-16,28-1 2 15,8-2 1-15,24 1-4 16,0 2-1-16,0-2-6 15,24-3-97-15,8 0-208 16,4 0-265-16</inkml:trace>
  <inkml:trace contextRef="#ctx0" brushRef="#br0" timeOffset="-114485.2">11804 13041 475 0,'0'0'152'16,"0"0"-119"-16,0 0 75 16,0 0-35-16,0 0-1 15,0 0-20-15,11-13 2 16,-11 13 28-16,0 0-18 16,0 0-17-16,-11 0-30 15,-49 0-9-15,-43 13 4 16,-13 20 13-16,-27 5-6 15,-16 6 1-15,-16 8-2 0,-11 11 0 16,7 5 4-16,28-3-3 16,24 0-1-16,43 3-6 15,17 0-6 1,19 4-2-16,24 1-4 0,12 4-3 16,4-2 3-16,8-4 0 15,0-5 0-15,0-9 0 16,20-6 0-16,48-11-4 15,7-3 3-15,52-6-2 16,36-7 3-16,36-3 0 16,32-10 5-16,3 1-5 15,20-7-1-15,5-5-10 0,-1 0 5 16,0 0-11-16,-4 0-5 16,-7-27 4-16,-17-2 18 15,-19-2 5-15,-24-3-5 16,-36 0-1-16,-12-2 1 15,-44-2 3-15,-27-7 4 16,-32-2-1-16,-13-4-2 16,-11-3 0-16,-12-1-3 15,0-3 0-15,-47 0 1 16,-33 3 1-16,-27-4 12 16,-20 3 4-16,-16-4-4 15,-32 2-6-15,-20 10-6 16,-16 8-3-16,-7 12-2 0,-9 9 1 15,9 4-1-15,31 11 2 16,20 4 0-16,28 0 0 16,24 0-4-16,23 4-25 15,21 20-46-15,39-2-39 16,32-10-129-16,0-2-243 16</inkml:trace>
  <inkml:trace contextRef="#ctx0" brushRef="#br0" timeOffset="-113930.99">10941 13721 715 0,'0'0'116'16,"0"0"-29"-16,0 0 40 16,0 0-63-16,0 0-55 15,0 0-2-15,0 0 26 16,0 201-9-16,-12-150-10 16,12-8-9-16,0-6 0 15,0-14-2-15,0-6 0 16,0-7-2-16,0 0-1 15,0-10 1-15,0 0 1 16,-12 0 5-16,12 0 38 0,0-8-5 16,0-30 0-16,0-15-30 15,0-19-6-15,0-15 16 16,12-9-5 0,32 8-11-16,-8 20-1 0,-8 19-2 15,-9 23 2-15,-7 13-1 16,0 13 6-16,-12 0-7 15,24 0-1-15,-12 33-5 16,0 16-2-16,0 13 6 16,-4 6 1-16,8-6 2 15,4 1 4-15,-5-6-2 0,9-10-2 16,-4-9-2-16,-8-8 0 16,-12-11 0-16,0-8 0 15,0-3-9 1,0-8-40-16,0 0-35 0,0 0-14 15,0 0-125-15,0-17-270 16</inkml:trace>
  <inkml:trace contextRef="#ctx0" brushRef="#br0" timeOffset="-113717.4">10659 13956 852 0,'0'0'91'0,"0"0"-46"15,0 0 37-15,0 0-48 0,0 0-11 16,0 0-2 0,258-41-12-16,-186 28 1 0,-5 2-10 15,-7-2-3-15,20-1-85 16,-65 11-161-16,-3-3-192 16</inkml:trace>
  <inkml:trace contextRef="#ctx0" brushRef="#br0" timeOffset="-113495.28">11684 13625 856 0,'0'0'92'0,"0"0"-32"0,0 0 69 16,0 0-81-16,0 0-37 0,0 0-10 15,-103 74 20-15,47-23 16 16,9 8-11-16,11-7-18 15,4-1 2-15,20-3-5 16,12-6-5-16,0-13 0 16,0-12-4-16,8-3 0 15,52-14-15-15,11 0-52 16,-39 0-69-16,-4-9-237 16</inkml:trace>
  <inkml:trace contextRef="#ctx0" brushRef="#br0" timeOffset="-113103.4">11966 13716 223 0,'0'0'481'0,"0"0"-433"16,0 0 74-16,0 0 11 16,0 0-52-16,0 0-49 15,-19-12-15-15,-5 12 17 16,-4 15 9-16,-4 2-24 0,-4 6-9 16,13 7 2-1,-9 4 3-15,8 12 0 0,-4 0-6 16,8-1-2-16,8-3-3 15,12-5-4-15,0-1-1 16,0-6-4-16,24-8 4 16,32-5 0-16,15-7-1 15,9-8-27-15,3-2-35 16,-51 0-140-16,-16 0-304 16</inkml:trace>
  <inkml:trace contextRef="#ctx0" brushRef="#br0" timeOffset="-112714.04">12411 13915 333 0,'0'0'283'16,"0"0"-214"-16,0 0 84 0,0 0-27 15,0 0-83 1,0 0-25-16,0 0 8 0,36-119 7 16,-36 104 19-1,0 4 16-15,-16 8-12 0,-39 3-11 16,-13 0-28-16,5 5-12 15,-5 36 4-15,20 7-5 16,25 3 1-16,15 0-2 16,8-3-2-16,0-6-2 15,31-5 0-15,41-5 1 16,-5-15 3-16,-7-6-3 16,-4-11-61-16,-21 0-51 15,-11 0-84-15,-24-13-201 16</inkml:trace>
  <inkml:trace contextRef="#ctx0" brushRef="#br0" timeOffset="-112602.2">12411 13915 537 0</inkml:trace>
  <inkml:trace contextRef="#ctx0" brushRef="#br0" timeOffset="-112444.29">12411 13915 537 0,'442'-247'368'0,"-442"247"-307"0,0 0 27 0,0 13-25 15,0 33-49-15,0 6 18 16,0 16 20-16,0 5-17 16,0 4 9-16,0 5-21 15,0-2-10-15,12-7-7 0,-1-5-3 16,-11-17-1-16,12-14-2 16,-12-14-4-16,0-14-55 15,0-9-60-15,12 0-99 16,-12-8 22-16,0-16-247 15</inkml:trace>
  <inkml:trace contextRef="#ctx0" brushRef="#br0" timeOffset="-112157.24">12690 13736 171 0,'0'0'693'0,"0"0"-579"16,0 0-7-16,0 0-50 15,0 0-47-15,0 0-9 0,282-97 22 16,-191 123-9 0,-11 8-7-16,-21 8 5 0,-11 4-12 15,-24-1 0-15,-24 4-3 16,0-8 2-16,-48-7-1 16,-35-7 2-16,-33-16 0 15,1-8 1-15,12-3-1 16,27 0-10-16,21-9-34 15,55-13-100-15,0-1-230 16</inkml:trace>
  <inkml:trace contextRef="#ctx0" brushRef="#br0" timeOffset="-111978.47">13143 13402 882 0,'0'0'259'0,"0"0"-250"0,0 0 54 15,0 0-19-15,0 0-36 16,39 184 15-16,-31-99 1 16,4-6-6-16,0-6-4 15,12-9-11-15,-12-17-3 16,8-12-18-16,-16-16-64 16,-4-19-161-16,0 0-343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4:58:07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11545 8646 201 0,'0'0'116'16,"0"0"-52"-16,0 0 15 15,0 0 51-15,0 0-34 16,0 0-13-16,4-9-38 15,-4 9 11-15,0 0 1 16,0 0-12-16,0 0-8 16,0 0-6-16,0 0-8 15,0 0-4-15,0 0-8 16,0 0-7-16,0 0 0 0,-12 0-1 16,-24 0 4-16,1 9 4 15,11-6-5-15,12 2 10 16,12-5-5-16,0 0-2 15,0 3-6-15,0 3 0 16,60-3-3-16,43-1 0 16,16-2 6-16,8 0-1 15,0 0 1-15,-11 0-5 16,-1 0-1-16,-8 0 0 16,-15-5 0-16,-21 0 0 15,-35 4 0-15,-12 1-5 16,-24 0-5-16,0 0-9 15,0 0-12-15,-12 0-14 16,-20 0-102-16,-16 0-143 0</inkml:trace>
  <inkml:trace contextRef="#ctx0" brushRef="#br0" timeOffset="264.86">11605 8906 457 0,'0'0'169'15,"0"0"-100"-15,0 0 51 16,0 0 27-16,0 0-56 0,0 0-43 16,175-22-37-16,-44 2-4 15,16 6 5-15,-8 1-7 16,-20 4-3-16,-12 5-2 15,-39 4-2-15,-20 0-11 16,-48 0-77-16,0 0-108 16,0 0-127-16,-48 4-185 15</inkml:trace>
  <inkml:trace contextRef="#ctx0" brushRef="#br0" timeOffset="438.13">11303 9181 691 0,'0'0'121'16,"0"0"-44"-16,0 0-19 0,0 0-37 15,393-18-12-15,-262 1-9 16,-15 7-1-16,-37-1-12 16,-75 9-172-16,-4 2-452 15</inkml:trace>
  <inkml:trace contextRef="#ctx0" brushRef="#br0" timeOffset="2946.79">15841 8603 424 0,'0'0'118'15,"0"0"-64"-15,0 0 40 16,0 0 21-16,0 0-21 0,0 0-6 16,0 0-1-16,-48-23-5 15,48 23-19-15,0 0-18 16,0-4-9-16,0 4 0 15,0 0-10-15,44 0-3 16,59-2-15-16,16 2-1 16,32-5 3-16,-11 2-8 15,-21 2-2-15,-16-3-2 16,-23 4-9-16,-29 0-40 16,-31 0-46-16,-20 0-102 15,0 0-193-15</inkml:trace>
  <inkml:trace contextRef="#ctx0" brushRef="#br0" timeOffset="3169.87">15920 8760 480 0,'0'0'105'16,"0"0"-43"-16,0 0 109 15,0 0-36-15,0 0-56 16,314-34-47-16,-218 30-15 16,-5 4-12-16,-7 0-5 0,-17 0-7 15,-19 0-74-15,-48 6-130 16,0 5-99-16</inkml:trace>
  <inkml:trace contextRef="#ctx0" brushRef="#br0" timeOffset="3317.71">16095 9021 779 0,'0'0'43'15,"0"0"-35"-15,314 8 112 16,-91-8-84-16,11-12-36 16,-23-3-35-16,-156 5-206 15,-31 2-204-15</inkml:trace>
  <inkml:trace contextRef="#ctx0" brushRef="#br0" timeOffset="5631.02">20303 8892 404 0,'0'0'40'0,"0"0"-20"0,0 0 45 16,0 0-25 0,0 0-19-16,0 0-6 0,0 0 19 15,-35 1 43-15,35-1 5 16,0 0-15-16,0 0 13 15,0 0 4-15,0 0-24 16,0 0-26-16,0 0-11 16,0 0 0-16,35 0-12 15,57 0-5-15,3 0 5 16,32-1-4-16,1-7-7 16,3-1 3-16,-4 5-3 15,-20 4-1-15,-27 0 0 16,-25 0-2-16,-31 0-1 15,-12 0-37-15,-12 0-43 0,0 0-76 16,-20 0-58 0,-28 7-114-16</inkml:trace>
  <inkml:trace contextRef="#ctx0" brushRef="#br0" timeOffset="5964.75">20292 9108 510 0,'0'0'56'0,"0"0"-48"0,0 0 60 15,0 0 7-15,0 0-8 16,341-5-24-16,-241-4 18 16,-13-5 1-16,4 2-47 15,-19 7-10-15,-28-1-3 16,-9 4-2-16,-15 2-2 16,-16 0-3-16,-4 0-46 15,0 0-55-15,-4 0-52 0,-39 0-7 16</inkml:trace>
  <inkml:trace contextRef="#ctx0" brushRef="#br0" timeOffset="6168.93">20272 9251 783 0,'0'0'86'16,"0"0"-21"-16,0 0 7 15,0 0-39-15,0 0 2 16,361-19-26-16,-214 6-7 16,-16 4 4-16,-3 0-6 15,-13 5-4-15,-44 3-10 16,-71 1-140-16,0 0-332 0</inkml:trace>
  <inkml:trace contextRef="#ctx0" brushRef="#br0" timeOffset="16635.84">10182 14930 389 0,'0'0'114'0,"0"0"-106"0,0 0 73 15,0 0 4-15,0 0-25 16,0 0-21-16,0 0 12 16,-127-17 39-16,103 12-15 15,12 0-19-15,12 5-13 16,-12 0 4-16,12 0-12 15,0 0-16-15,0-2-12 16,48 0-4-16,71-9-3 16,52 2 6-16,28 0-2 15,23 1-4-15,1-3 1 16,-5-2 2-16,-7-1-3 0,-24 0-1 16,-20 1 1-16,-52 4-1 15,-47-2 1-15,-33 4-1 16,-35 5 0-16,0 0 2 15,0 2 0-15,-12 0-1 16,-47 0-56-16,11 0-209 16,4 0-229-16</inkml:trace>
  <inkml:trace contextRef="#ctx0" brushRef="#br0" timeOffset="21214.49">10464 8644 223 0,'0'0'37'16,"0"0"-30"-16,0 0 36 15,0 0 15-15,0 0-44 16,0 0-11-16,0 0-2 15,0 0 4-15,-119 10 15 0,119-10-6 16,0 0-3-16,0 0-2 16,0 0-3-16,0 3-3 15,0-3-2-15,0 0 13 16,-8 0 18-16,-4 0 17 16,-4 0 14-16,-4 0-38 15,5 0-24-15,-5 0 1 16,8 0 0-16,0 0 1 15,0-3-2-15,0 3 0 16,12-5 4-16,-12 5 8 16,12 0 4-16,-12 0 4 15,12 0 12-15,0 0-4 0,0 0-16 16,0 0-10-16,0 0 0 16,0 0-3-16,0 0 6 15,24 0 1-15,48 0-1 16,19 0 0-16,28 0-2 15,4 0-2-15,-3 0-2 16,-1 0-5-16,-28-15-2 16,1 1 4-16,-45 6 2 15,-23 2 1-15,-12 3 0 16,-12-2-1-16,0 5-3 16,0 0-1-16,-56 0-37 15,9 0-46-15,11 0-31 16,32 0-34-16,4 0-173 15</inkml:trace>
  <inkml:trace contextRef="#ctx0" brushRef="#br0" timeOffset="21495.77">10834 8566 525 0,'0'0'129'16,"0"0"-84"-16,0 0 14 15,0 0-57-15,0 0-4 16,326-5-5-16,-243 5-24 16,-15 19 15-16,-32 21 14 15,-25 8 1-15,-11 3 1 16,0-1 4-16,-79 1 7 0,-1 0 10 16,-3-10-11-16,12-1-3 15,11-9-2-15,4-8-5 16,32-3-6-16,24-20-92 15,0 0-264-15</inkml:trace>
  <inkml:trace contextRef="#ctx0" brushRef="#br0" timeOffset="24293.58">11347 8124 176 0,'0'0'89'0,"0"0"-68"15,0 0 47-15,0 0 8 16,0 0-22-16,0 0-17 16,-32 0 4-16,32 0 11 15,-4 0-13-15,-16 0-8 16,-4 3 4-16,0 4 19 15,-8 3-11-15,-3-3-16 0,-5 3-5 16,-16 0-5-16,-3 3-3 16,-9 0-7-16,1 1 0 15,7 3-3-15,12-5-2 16,12-3 0-16,13 2-1 16,11-9 5-16,4 5 7 15,-4-7-3-15,8 2 0 16,4 4-7-16,0-4-2 15,0 7 0-15,0-9-1 16,0 3 1-16,0 0 0 0,0-3 0 16,0 5 1-1,0-5-2-15,0 0 0 0,0 0-1 16,0 0 0-16,0 0 1 16,0 0 0-16,0 0 2 15,0 0 2-15,-8 0 2 16,4 0 4-16,4 0 18 15,0 0 7-15,0 0 3 16,0-11-30 0,0 2 6-16,0-1 5 0,0-2-7 15,0-5-6-15,0-1-5 16,0-7 1-16,0-1-1 16,0-11-1-16,0-4 0 15,0-8 0-15,0-4 1 16,0 2 0-16,0-9 0 0,0-3-1 15,0-7 0 1,0-7 0-16,0 4 0 0,0 3 0 16,0 6 1-16,0 17-1 15,-12 11 0-15,-8 7 0 16,-4 7 0-16,8 5 0 16,-3 5 1-16,19-1 0 15,0 4-1-15,0-8 1 16,0 3-1-16,0-3 0 15,0 2 1-15,0 5-1 16,0 3 1-16,0 7-1 16,0-2 0-16,0 2-1 0,0 0 0 15,0 0 0 1,0 0-3-16,0 0 1 0,0 0 0 16,0 0 1-16,0 0 2 15,0 0 0-15,0 0 1 16,0 0-1-16,0 0 3 15,0 0-2-15,0 0 2 16,0-8-3-16,0 7 2 16,0 1 0-16,0 0-2 15,0 0 0-15,0 0 0 16,0 0 0-16,0 0 0 16,0 0 0-16,0-6-1 15,0 6 1-15,0-2-1 16,31 1-5-16,-3-3-4 15,4-3 8-15,-8 5-1 16,-12-4-3-16,-12 4 2 16,0 2 4-16,0 0 1 0,0 0 2 15,0-2 2-15,0-3 0 16,0 5-2-16,0-2-2 16,0 2 0-16,0 0 0 15,0 0-1-15,0 0 0 16,0 0 1-16,0 0-1 15,0 0 0-15,0-3 1 16,0-1 0-16,0 4 3 16,0-4 2-16,0 4-3 15,0-1 1-15,0 1-2 0,0 0 0 16,0 0-2-16,0 0-4 16,0 0 0-16,12 0-3 15,23 0-3-15,9 0 10 16,4-8 0-16,11 3 0 15,9-8 0-15,-4 2 0 16,3 9-5-16,17-1-1 16,-17 3-4-16,1 0 3 15,-9 0 0-15,1 0-6 16,-12 16 7-16,-5 1 0 16,-15-7 2-16,-8 8 2 15,-4-6-1-15,4 9 2 16,-20 9 0-16,12 8 0 15,0 6 0-15,-1 8 1 0,21 10 0 16,-4 0-16-16,-4 6-34 16,8-2-16-16,4-6 10 15,-13-5 16-15,-11-50-38 16,-4-5-164-16</inkml:trace>
  <inkml:trace contextRef="#ctx0" brushRef="#br0" timeOffset="33205.1">13914 14715 64 0,'0'0'186'0,"0"0"-160"0,0 0-13 16,0 0 14-16,0 0 24 15,0 0-13-15,0 0-23 16,0 0 19-16,0 0 11 15,0-15-2-15,0 15 0 16,0 0 8-16,0 0-6 16,0 0-4-16,0 0-18 15,0 0-16-15,0-2-2 0,0-1 2 16,0-5 17-16,0 4-10 16,0-2 2-16,0 2-9 15,0 0 9-15,0 2 24 16,0-9 6-16,0 10-16 15,0-7-9-15,0 5-4 16,0 3 0-16,0 0 7 16,0 0 0-16,0 0 0 15,0 0-4-15,0 0-11 16,0 0-9-16,0 0-1 16,12 25-3-16,-12 4 4 0,11 10 4 15,-11 1-1-15,0 4-1 16,12 6 3-16,-12 0-3 15,0-7 0-15,0-4-1 16,0-10-1-16,0-7 1 16,0-11 0-1,0-1-1-15,0-3 0 0,0-2 0 16,0 3 0-16,0-7 0 16,0-1 1-16,0 0 0 15,0 0 2-15,0 0 0 16,0 0 3-16,0 0 3 15,0 0 4-15,0 0 4 16,0 0-8-16,-35 4-1 16,-1 0-6-16,0-4-1 15,0 0 1-15,-19 0-1 0,11 0 0 16,-16 0 1-16,-11 0-2 16,3 0 0-16,-15 0 0 15,3 0 0-15,5 0 0 16,-13 2 1-16,1 6 0 15,-4-6 2-15,7 0 1 16,5-2-2-16,7 0-1 16,-7 0 0-16,23 0-1 15,4 0 0-15,-3 0 0 16,19 0 0-16,4 0 0 16,8 0 0-16,8 0 1 15,-3 0-1-15,7 0 1 16,-12 0-1-16,12 0 1 0,0 0-1 15,0 0 1-15,12 0-3 16,-12 0 3-16,12 0-1 16,0 0 2-16,0 0 0 15,0-22 5-15,0-5-4 16,0-7-1-16,0 2-1 16,0 0 0-16,24 6 2 15,-24 2 1-15,0-3 3 16,0 3-3-16,0-3 3 15,0-2-2-15,0 3 1 16,-12-7 1-16,-8 2 1 16,4-6-1-16,4 0-3 15,0 0-1-15,1-3-1 16,-9-6 0-16,16 12-2 0,-4-5 1 16,4 10-1-16,4 2 1 15,-12 1 1-15,4-3 0 16,4 4 2-16,-4 3 0 15,-4-4-1-15,12 2-2 16,-12-3 2-16,12-2-3 16,0 7 2-16,0 4-1 15,-12 3 0-15,12 2 1 16,0 4-2-16,-12 1 0 16,12 2 1-16,0 0-1 0,0-1 1 15,-12 0 0 1,12 3 0-16,0-6-1 0,-12-1 0 15,4 5-1-15,8 1 1 16,0 5 0-16,0 0 1 16,0 0-1-16,0 0-1 15,-3 0-1-15,-5 0-1 16,4 14-4-16,-16 15 4 16,8 7 2-16,-4 1 1 15,-8 5 0-15,-8 6 0 16,8 3 0-16,1-4 1 15,3-3-1-15,4-15 0 16,4-10 0-16,4-9 0 16,8-10-1-16,0 0-1 15,0 0 1-15,0 0-6 16,0-37-9-16,0-18-6 0,32-13-9 16,-4-4 23-16,3 9 0 15,-7 8-12-15,8 21 1 16,-16 14 13-16,-4 14 6 15,0 6-3-15,12 0-2 16,7 0-2-16,17 0 2 16,0 18 2-16,11 24 1 15,9 6 2-15,3 3 0 16,9-3 0-16,-9-7 1 16,-11 0-1-16,-16-8 0 15,-8-6-22-15,-36-27-155 0,0 0-145 16</inkml:trace>
  <inkml:trace contextRef="#ctx0" brushRef="#br0" timeOffset="35221.94">13997 13355 248 0,'0'0'95'15,"0"0"-18"-15,0 0 26 16,0 0-19-16,0 0-24 0,0 0-35 15,0 0-6-15,0-66 13 16,0 53-2-16,0 4-6 16,0 1 7-16,0 2 2 15,0 1-25-15,0-3-3 16,0 6 0-16,0-5-3 16,0-3-1-16,0 0 1 15,0-2 7-15,0-3 3 16,20-2 4-16,-4-2-7 15,4-5 0-15,-4-3-5 16,3-1-2-16,-7 0-1 16,-12 0-1-16,0-1 1 15,0-2 0-15,0-3-1 16,0-3 3-16,0-1-3 0,0 2 2 16,0-3 3-16,0-1-1 15,0 9 0-15,0 0-2 16,0 2-1-16,0 0 0 15,0 6-1-15,0-5 0 16,0 4 0-16,0-5 0 16,0-5 0-16,0 3 0 15,24-6 0-15,-12 15-1 16,0 6 0-16,-4 8-1 16,-8 4 2-16,4-1 2 0,-4 0-2 15,0 2 1-15,0 1 0 16,0-2 5-16,0 1 1 15,0 1 9-15,0-2-7 16,0 0-7-16,0 2-2 16,0 2 0-16,0-7 2 15,0 5-1-15,0-2-1 16,-4 4 0-16,-16 0 6 16,-4 0-1-16,0 0-3 15,1 0-1-15,-1 0-1 16,-8 0 0-16,-4 0-1 15,-11 0 1-15,-9 0 0 16,-4 0 2-16,-11 0-1 16,15 0-1-16,-7 0 0 15,-5 0 1-15,0 0-1 16,-15 0 0-16,23 0 0 16,-7 0 0-16,-5 0 0 0,25 0 0 15,-9 0 0-15,-4 0 0 16,13 0 1-16,-1 0 0 15,-8 0-1-15,21 0 1 16,-1 0-1-16,-8 4 0 16,4-2 0-16,-15 5-1 15,11-1 1-15,-4 0 0 16,-11-3 0-16,23 1 0 16,0-4 0-16,12 0 1 15,12 0 0-15,1 0 0 0,11 0 4 16,0 0 11-1,-8 0-4-15,8 0-4 0,0 0-8 16,0 0 0-16,0 0 0 16,0 0-1-16,0 0 1 15,0 2-1-15,0 11-2 16,0 4-5-16,0 4 8 16,0 1 0-16,11 1 0 15,1 5 2-15,0 4-2 16,-12 8 0-16,0 6 0 15,0 9 1-15,0 5 1 16,-24 0 0-16,1 5 0 16,19 3 0-16,4-3-2 15,0 4-1-15,0-5 1 16,0-4 0-16,0 0 0 0,0-9 0 16,12-6 0-16,0-5 0 15,-12-3 1-15,0-3-1 16,0-3 0-16,0 7 0 15,0 1 1-15,0-5-1 16,0 4 0-16,0-8 0 16,0-9 0-16,0-2 0 15,0-7 0-15,0 1-1 16,0-5 1-16,0-2-1 16,0-3 1-16,0-2 0 15,0 3 1-15,0 0-1 16,0 1 0-16,0 1 0 0,0-5 0 15,0 2 1-15,0 2-1 16,0-3 0-16,0 1 1 16,0 1-1-16,0-4 3 15,0 4 0-15,0-4-1 16,0 0-1-16,0 0-1 16,0 0 0-16,0 0 0 15,0 0-2-15,0 1-27 16,0 2-53-16,0-3-73 15,0 5-173-15</inkml:trace>
  <inkml:trace contextRef="#ctx0" brushRef="#br0" timeOffset="35524.29">12328 13758 250 0,'0'0'439'0,"0"0"-387"16,0 0-42-16,0 0 61 15,0 0-60-15,0 0-9 16,0 0 41-16,115 147 16 16,-55-101 0-16,-1-12-32 0,9-12-9 15,4-13-7-15,19-9 3 16,16 0 19-16,9-22-1 15,23-21-19-15,-20-3-13 16,-16 2-14-16,-31 10-94 16,-72 25-156-16,0 9-372 15</inkml:trace>
  <inkml:trace contextRef="#ctx0" brushRef="#br0" timeOffset="41758.26">20864 8901 120 0,'0'0'75'0,"0"0"-60"0,0 0 22 16,0 0 12-16,0 0 15 16,0 0-8-16,0 0-13 15,0 0 2-15,0 0-2 16,0-6 3-16,0 3 2 15,0 3-5-15,0-4 9 16,0 0-4-16,0 4-15 16,0-6-2-16,0 3 2 15,0 3-8-15,0-4-7 16,0 4-9-16,0 0-5 16,0 0-2-16,0 0 0 15,0 0 1-15,12 0 3 0,0 0-4 16,11 0-2-16,9 10 1 15,8 19 4-15,4 5 9 16,15 14-10-16,9 8-2 16,3 19 4-16,1 7-5 15,7 5 0-15,1 5 3 16,-5-2-3-16,1-9-1 16,-1-3 1-16,5-15-1 15,-9-7 0-15,-3-11 0 16,-8-11 1-16,-5-5-1 15,-3-8 2-15,-8 0 0 16,3-7 1-16,-3 1 5 16,-16-4-1-16,4 1-6 15,-21-3 1-15,1 2-1 0,-12-3-1 16,0-7 0-16,0-1 0 16,0 0 1-16,0 0 0 15,0 0-1-15,0 0 0 16,12 0 0-16,0 0-5 15,0 0-33-15,12 0-34 16,0 0-18-16,-12 0-44 16,-4-7-156-16</inkml:trace>
  <inkml:trace contextRef="#ctx0" brushRef="#br0" timeOffset="42159.49">22322 9756 377 0,'0'0'186'0,"0"0"-165"16,0 0-18-16,0 0 22 15,0 0 30-15,0 0 14 16,-59 85-23-16,59-52 16 15,59 7-12-15,-3-1-34 0,-9-9-8 16,1 1-6 0,-12-1 0-16,-4-9 1 0,-16 0-3 15,-16-7 0-15,0 2 0 16,0 5 0-16,-52 2 0 16,-39 3 2-16,-13 3 2 15,-3-1-3-15,-8-2 14 16,19-5 7-16,5-2-8 15,19-2 1-15,25-12-3 16,27 3-7-16,20-7-5 16,0-1-1-16,0 0-30 15,32 0-144-15,3 0-210 16</inkml:trace>
  <inkml:trace contextRef="#ctx0" brushRef="#br0" timeOffset="43061.81">21448 9108 325 0,'0'0'147'0,"0"0"-87"16,0 0 42-16,0 0-5 15,0 0-36-15,0 0-31 16,-60-51-27-16,60 51-3 0,0 11-5 15,0 27 5 1,0 13 0-16,12 11 2 0,-12 6 7 16,0-3 11-16,0-5-6 15,0-9-13-15,0-9 0 16,0-16 0-16,0-13-1 16,0-13 2-16,0 0-2 15,0 0 2-15,0 0 6 16,0-22 0-16,0-17-8 15,0-9-23-15,0-6-5 0,20-13-5 16,-4 2 8 0,-4-5 18-16,0 7 2 0,0 10 5 15,-4 11 0 1,-4 16 4-16,4 14 6 0,-4 9 7 16,4 3 12-16,-8 0-12 15,0 15-17-15,4 25-6 16,7 10 6-16,9 2 1 15,16-4-1-15,8-1 1 16,7-1-1-16,17-10 0 16,0-3-2-16,-9-5 1 15,-11-9-3-15,0-7-29 16,-29-6-11-16,-19 2-4 16,0-6 26-16,-23 5 19 15,-57-4 3-15,-11 0 4 0,-5 4-1 16,-7-7 19-1,20 0 7-15,-1 2-10 0,17-2-5 16,11 0 28-16,28 5-10 16,4-5-21-16,16 0-10 15,8 3-1-15,0-1-2 16,36-2-55-16,0 0-77 16,12 0-50-16</inkml:trace>
  <inkml:trace contextRef="#ctx0" brushRef="#br0" timeOffset="44028.81">23184 10059 302 0,'0'0'40'0,"0"0"35"15,0 0 37-15,0 0 2 16,0 0-42-16,0 0-30 15,0 0-7-15,-230 50 26 16,123-12-9-16,-13 12-19 16,-15 2-15-16,4 16 13 15,12 0-3-15,8 6 6 16,27-1-4-16,25-5-5 16,15-1-3-16,28 1 2 15,16 1-11-15,0-3-9 0,0 2-2 16,24-13-1-16,36-5-1 15,23-10 2-15,20-7-2 16,28-12 1-16,20-12 0 16,24-6 0-16,24-3-2 15,20 0-2-15,11 0-18 16,-3 0 0-16,-9 0 3 16,-19-15-18-16,-36-2 17 15,-20-6 19-15,-20-10 0 16,-36-7 1-16,-11-11-1 15,-24-15-2-15,-29-5-14 16,-11-5 1-16,-12-4 15 0,0 10 0 16,0 10 0-1,-24 6 0-15,-35 14 2 0,-21 6 6 16,-27 0 10-16,-20 12-2 16,-24 3-6-16,-4 5-5 15,-8 1-4-15,12-1 6 16,24 8 1-16,8-1-4 15,15 5-2-15,25 2-2 16,19 0 0-16,13 0-1 16,15 20-5-16,8 6-38 15,24-12-125-15,0-1-138 16</inkml:trace>
  <inkml:trace contextRef="#ctx0" brushRef="#br0" timeOffset="44627.92">22672 10660 707 0,'0'0'117'16,"0"0"-95"-16,0 0-4 0,0 0 1 15,0 0-17-15,0 0 0 16,36 88 15-16,-24-28 12 16,-1 0-1-16,-3-1-15 15,-8-8-9-15,0-14-2 16,0-9-1-16,0-14 0 15,0-6 0-15,0-8-1 16,0 0 2-16,-31 0 9 16,-5-27 23-16,0-14-31 15,24-14 0-15,0-6 3 16,12-12 0-16,0 4-3 16,0-3-1-16,0 17-1 15,0 9-1-15,12 14 1 0,0 13 11 16,12 14 17-1,-16 5 8-15,4 0-14 16,0 0-14-16,16 0-9 0,15 24-4 16,5 15 4-16,8 8 1 15,-5 4 1-15,-3-4-2 16,4-3 1-16,-13-2-1 16,-7-7 0-16,-8-4 0 15,-20-6-2-15,-4 1 0 16,0-1-3-16,0-1-17 15,0-2-23-15,0-4-42 16,-16-2-56-16,4-16-114 0,-8 0-178 16</inkml:trace>
  <inkml:trace contextRef="#ctx0" brushRef="#br0" timeOffset="44844.25">22521 10983 634 0,'0'0'116'0,"0"0"-61"16,0 0 40-16,0 0-50 15,0 0-18-15,0 0-23 16,242-102-3-16,-158 91-1 16,-13 5 0-16,-15 3-7 0,-8 3-99 15,-13 0-16 1,-35 0-89-16,0 0-288 0</inkml:trace>
  <inkml:trace contextRef="#ctx0" brushRef="#br0" timeOffset="45084.6">23379 10694 676 0,'0'0'81'0,"0"0"18"16,0 0 25-16,0 0-60 15,0 0-16-15,0 0-31 0,-67 51 3 16,23 4 26 0,8 6-20-16,12-1-17 0,20 2-6 15,4-10-3-15,0-13 0 16,0-8 0-16,0-11 0 16,16-15-3-16,32-5-31 15,8 0-45-15,-33 0-97 16,-11 0-176-16</inkml:trace>
  <inkml:trace contextRef="#ctx0" brushRef="#br0" timeOffset="45369.05">23590 10749 577 0,'0'0'99'0,"0"0"-78"16,0 0 64-16,0 0-11 15,0 0-13-15,-199 170-12 16,191-114 7-16,8-5-20 16,0-3-21-16,0-14-12 15,0-5-1-15,44-10 0 16,8-7 0-16,15-9-2 15,5-3-53-15,-49 0-115 16,-3 0-167-16</inkml:trace>
  <inkml:trace contextRef="#ctx0" brushRef="#br0" timeOffset="45663.57">23896 10972 543 0,'0'0'172'0,"0"0"-157"16,0 0 6-16,0 0-7 16,0 0-11-16,0 0 3 15,163-168-2-15,-163 157 36 16,12 9-15-16,-12 2 13 16,0 0 42-16,0 0-9 0,-44 42-52 15,-8 7-12 1,5 7 3-16,15 7 3 0,20-3 1 15,12-5-4-15,0-6-8 16,0-7-1-16,20-4-1 16,8-10-2-16,-5-5-36 15,1-10-56-15,-16-13-104 16,-8 0-203-16</inkml:trace>
  <inkml:trace contextRef="#ctx0" brushRef="#br0" timeOffset="45930.16">24289 10978 883 0,'0'0'53'0,"0"0"-52"16,0 0 9-16,0 0 20 15,0 0 13-15,0 0-31 16,131 198-4-16,-131-133-1 15,0-2-2-15,0-6 1 16,0-6-6-16,0-10 1 16,0-9 0-16,0-6-1 15,0-13-22-15,0-13-111 16,0 0-64-16,0 0-114 16</inkml:trace>
  <inkml:trace contextRef="#ctx0" brushRef="#br0" timeOffset="46226.54">24440 10442 697 0,'0'0'94'16,"0"0"-63"-16,0 0 52 15,0 0-14-15,0 0 38 16,0 0-62-16,72-156-11 0,-60 156-9 15,11 26-22 1,1 33 0-16,0 15-2 0,8 15 7 16,-16 11-6-16,-4 5 0 15,0-7-1 1,-4-8-1-16,-8-11 0 0,0-13 0 16,0-21-1-16,0-8-9 15,0-15-42-15,0-10-48 16,0-12-72-16,0 0-50 15,0 0-166-15</inkml:trace>
  <inkml:trace contextRef="#ctx0" brushRef="#br0" timeOffset="46450.88">24921 10600 727 0,'0'0'174'15,"0"0"-173"-15,0 0 30 16,0 0 44-16,0 0-10 16,0 0-35-16,-119 171-15 15,39-125 8-15,1-9-15 16,19-10-7-16,13-6-1 16,3-8-30-16,40-13-71 15,-4 0-192-15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5:03:32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10031 14338 374 0,'0'0'89'15,"0"0"-50"-15,0 0 55 16,0 0 5-16,0 0 19 16,0 0-18-16,0 0-30 15,-24-24-3-15,24 21-16 0,0 3-6 16,0 0-11-16,0 0-7 15,24-5-14-15,68 0-13 16,63 0 4-16,87-2-3 16,52 1 0-16,40-7-1 15,-4 1-11-15,-28 0-16 16,-44 2-17-16,-59-2-24 16,-48-2-48-16,-68 5-94 15,-83 3-22-15,-12 1-44 16</inkml:trace>
  <inkml:trace contextRef="#ctx0" brushRef="#br0" timeOffset="258.23">10472 14599 623 0,'0'0'98'16,"0"0"-93"-16,0 0 22 16,445-46 27-16,-246 24-21 15,35-2-18-15,1 5-9 16,-16 4-2-16,-21 5 0 16,-35 9-4-16,-24 1 0 15,-32 0-13-15,-107 0-106 16,0 0-180-16</inkml:trace>
  <inkml:trace contextRef="#ctx0" brushRef="#br0" timeOffset="489.1">10437 14635 587 0,'0'0'31'15,"0"0"-24"-15,0 0 72 0,349-91 30 16,-138 69-49-16,15-1-45 16,29 0-8-16,-9-2-6 15,-4 3 0-15,5-2-1 16,-29 0-13-16,-39-5-118 16,-159 20-87-16,-20 0-72 15</inkml:trace>
  <inkml:trace contextRef="#ctx0" brushRef="#br0" timeOffset="730.36">10437 14127 758 0,'0'0'49'16,"0"0"-28"-16,0 0 31 0,0 0 32 15,329-19-64-15,-94 7-18 16,31 2-1-16,24-1-1 16,-8 3 0-16,0 6-3 15,-19-1-42-15,-41 3-46 16,-55-8-81-16,-167 7-70 16,0-4-5-16</inkml:trace>
  <inkml:trace contextRef="#ctx0" brushRef="#br0" timeOffset="926.48">10707 14016 631 0,'0'0'27'0,"0"0"-25"16,0 0 41-16,361 89 2 15,-102-86-22-15,19-3-22 16,16 0 4-16,-4 0-5 15,-12-3-24-15,-55-18-102 16,-199 8-117-16,-24-1-141 16</inkml:trace>
  <inkml:trace contextRef="#ctx0" brushRef="#br0" timeOffset="1095.72">11323 13932 771 0,'0'0'49'15,"0"0"-35"-15,0 0 16 0,0 0 49 16,445 60-47-16,-247-55-30 16,1 0 2-16,-24-5-4 15,-24 0-4-15,-127 0-155 16,-24 0-230-16</inkml:trace>
  <inkml:trace contextRef="#ctx0" brushRef="#br0" timeOffset="2016.31">11176 14093 455 0,'0'0'101'16,"0"0"-39"-16,0 0 49 15,0 0-5-15,0 0-36 16,0 0-16-16,0 0-1 16,-24-9 0-16,32 1-5 0,55 3-13 15,37-9-14-15,19 2-6 16,56 10-9-16,12-2-6 16,23 4-10-16,1 0-30 15,-5 0-85-15,-158 0-130 16,-24 6-95-16</inkml:trace>
  <inkml:trace contextRef="#ctx0" brushRef="#br0" timeOffset="2241.54">10719 14379 335 0,'0'0'111'0,"0"0"-77"16,0 0 47-16,385 26-26 15,-210-26-36-15,-12 0-16 16,-8-14-3-16,-16-3-4 16,-115 12-60-16,-12-3-285 15</inkml:trace>
  <inkml:trace contextRef="#ctx0" brushRef="#br0" timeOffset="2392.44">11136 14301 817 0,'0'0'58'0,"0"0"-37"16,0 0-21-16,365 20 14 15,-130-18-14-15,19-2-50 16,-158 0-114-16,-29 0-99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5:01:23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 8067 35 0,'0'0'191'15,"0"0"-171"-15,0 0-6 16,0 0 16-16,0 0 9 15,0 0-10-15,-12 2 6 0,12-2 19 16,0 0 1-16,0 0-6 16,0 0-2-16,0 0-14 15,0 0 4-15,-12 0 0 16,12 0 4-16,-8 0-7 16,-4 0-8-16,0 0-11 15,8 0 6-15,-8 0-4 16,4 0-4-16,4 0 2 15,-3 0 3-15,7 0-1 16,0 0-4-16,0 0-7 16,0 0-3-16,0 0-1 15,0 0 0-15,0 4-2 16,0-1 2-16,0 4 0 16,0-1 3-16,31-2 3 0,5 1 2 15,12 4-2-15,7-1-2 16,5 1-2-16,-12-4 2 15,11 3-4-15,1-1 0 16,-4-5 1-16,11 3-1 16,-15 1 0-16,3-5 2 15,-7 2 0-15,0 2-2 16,7-4 0-16,-7 3-2 16,12 0 2-16,7 1-2 15,-7-1 0-15,7 0 0 16,-7-4 1-16,0 0 0 15,-5 0 1-15,-7 0-1 0,-12 0-1 16,-1 0 2-16,1 0 0 16,8 0 2-16,-8 0 4 15,11 0-2-15,1 0 0 16,-4 0-3-16,-8 0-3 16,-1 0 1-16,9 0 1 15,-8 0-1-15,0 0-1 16,-1 0 2-16,13 0-1 15,-4 0 0-15,7 0-1 16,-7 1 2-16,12 4-2 16,-5-5 0-16,-7 0 1 15,16 3-1-15,-1-3 0 0,-3 3 0 16,-8-3 1 0,7 2-1-16,-3 2 0 0,-8-4 0 15,3 3 0 1,1-3 0-16,0 2 0 0,7 5 1 15,1-3-1-15,8 2 0 16,3-3 0-16,5 5 1 16,-5-7-2-16,-7 2 1 15,-1 2 0-15,-11-4 0 16,-4-1 1-16,-20 4-1 16,7-4 0-16,-7 0 0 15,4 4 1-15,4-1-1 16,-8-1 0-16,23-2 0 15,1 4 0-15,8-4 0 0,-9 5 0 16,21 6 0-16,3-5 0 16,-3 5 0-16,4-10 0 15,-13 3 1-15,-3 0-1 16,-9-4 0-16,-7 0 0 16,4 1 1-16,16-1 0 15,-1 0-1-15,9 0 0 16,-1 0 0-16,-7 0 1 15,11 0-2-15,9 4 2 16,3 3-1-16,13 1 0 16,15-6 0-16,8 7 0 15,0 2 1-15,9-2-1 16,-13 3 0-16,0-7 0 16,-8 1-2-16,-11 0 2 0,3-6 1 15,-16 0-1-15,-11 0 3 16,-4 0 6-16,-9 0 7 15,1 0-1-15,7 0-1 16,5 0-9-16,19 0-3 16,-7 0-1-16,11 0 0 15,-15 0-1-15,15 0 0 16,-16 0 0-16,13 0 3 16,-21 0-2-16,13 0-1 15,-5 0 2-15,-7 0-2 16,-5 0 0-16,-7 0 0 15,19 0 0-15,-7 0 0 0,-12 0 1 16,11 0-1-16,-3 0 0 16,-9 0 0-1,1 0 1-15,-5 0-1 0,-19 0 0 16,20 0 1-16,-16 0-1 16,15 0 0-16,13 0 0 15,3 0 0-15,13 0 0 16,-1 0 0-16,9 0 0 15,-1 0 1-15,-8 0-2 16,-3 0 1-16,-9 0 0 16,-11 0 0-16,-4 0 0 15,-21 0 0-15,1-6 1 16,-4 6 0-16,-8 0-1 16,0-1 1-16,11 1-1 0,1-5 0 15,-12 0 0-15,12 5 0 16,-24 0 0-16,-4 0 0 15,-4 0 0-15,4 0 1 16,-8 0 2-16,0 0 6 16,0 0-7-16,0 0-2 15,0 0 0-15,4 0-1 16,4 0-1-16,-4 0-26 16,-4 0-118-16,0 0-209 15</inkml:trace>
  <inkml:trace contextRef="#ctx0" brushRef="#br0" timeOffset="1872.53">1869 2339 333 0,'0'0'96'0,"0"0"-88"15,0 0 5-15,0 0 18 16,0 0 8-16,0 0-8 15,0 0 7-15,-12 2 29 16,12-2 2-16,0 0-30 16,0 0-21-16,0 0-7 15,0 0 8-15,0 0 7 16,0 3-1-16,48 5 3 16,11-2 1-16,9-3-8 15,23-1-11-15,5 1-5 0,11 3 0 16,20 4-1-1,12 0 3-15,12 0-4 0,24 1 0 16,0-3-1-16,0 2-1 16,0-6 1-16,-20 4-1 15,4-5 0-15,-16 0 3 16,16 1 0-16,3-4 8 16,5 2-7-16,-4-2 0 15,0 2-5-15,0-2 4 16,-12 0-4-16,4 0 1 15,-8 0 0-15,-8 0 1 16,-8 0-1-16,1 0 0 16,-9 0 0-16,-16 0-1 15,20 0 7-15,-8 0 11 16,9 0-10-16,-1 0-3 0,4 0-5 16,4 0 0-1,-16 0 0-15,8 0-1 0,-11 0 2 16,3 0-1-16,8 0 0 15,12 0 1-15,12 0-1 16,0 0 1-16,4 0 1 16,-16 0 0-16,-8 0-1 15,-4 0 3-15,1 0 1 16,-13 0-2-16,0 6 0 16,-8-6-3-16,-3 0 5 15,11 0-3-15,-8 0 0 16,20 0 2-16,1 0-1 15,-9 0 1-15,8 0-2 0,-8 0 0 16,-4 0-1-16,12-6-1 16,-7 4 0-16,-5 0 1 15,-8 2-1-15,-3 0 1 16,-9 0 0-16,8 0-1 16,1 0 2-16,11 0 1 15,4 0 8-15,-4-4-6 16,12 1-1-16,-11 0-2 15,-9 3-1-15,0 0-1 16,-3 0 2-16,3 0 2 16,-4 0 1-16,1 0-2 15,11 0-2-15,-8-3-1 16,-4-6 1-16,-7 1-1 0,-13 2 2 16,-15-2-2-16,-21-2 1 15,-15 3 1-15,-16 4 1 16,-4-4 11-16,0 7 2 15,-4-2-9-15,4-3-5 16,-12 5-2-16,12-3 1 16,12 3-1-16,-12-6-1 15,11 1-2-15,1-3-36 16,-12-6-60-16,-12 4-144 16,0-3-352-16</inkml:trace>
  <inkml:trace contextRef="#ctx0" brushRef="#br0" timeOffset="3224.75">8760 2883 198 0,'0'0'139'16,"0"0"-114"-16,0 0 25 16,0 0 9-16,0 0 3 15,0 0 7-15,0 0-7 0,79 63 9 16,-75-31-12-16,-4 1-30 16,0 1-8-16,0-3-9 15,0 3-2-15,0 0 4 16,0-7 2-16,-4-8-5 15,-8-6 2-15,4-7 1 16,8-3-4-16,0-3-2 16,0 0 1-16,0 0 17 15,0-13 39-15,0-20-46 16,0-16-17-16,20-2 1 16,20 1 4-16,3 8-7 0,-7 4 1 15,0 14 1 1,-12 12 14-16,-4-3-7 0,-16 13-1 15,4 2-1-15,-4 0-5 16,4 0-2-16,-4 0-2 16,7 0 0-16,13 0 1 15,-4 2 1-15,16 25 1 16,-4 1-1-16,-4 6 4 16,3 5 6-16,-7-5-4 15,-8 3-3-15,-8-6-3 16,4-10 1-16,-12 4-1 15,0-6-6-15,12-4-6 16,-12-3-8-16,0-2-13 16,0-1-35-16,0-4-42 0,0 3-61 15,0-8-59-15,0 0-115 16</inkml:trace>
  <inkml:trace contextRef="#ctx0" brushRef="#br0" timeOffset="3523.58">9590 3085 519 0,'0'0'246'16,"0"0"-222"-16,0 0 16 15,0 0 42-15,0 0 0 16,0 0-35-16,68-6-11 15,-33 6 29-15,9 0-18 0,8 0-25 16,3 0-11-16,-7 0-6 16,-12 6 1-16,0 2 2 15,-1-5-6-15,-3-1-1 16,4 2-1-16,-4-4-7 16,-16 0-62-16,-8 0-79 15,-8 0-183-15,0 0-200 16</inkml:trace>
  <inkml:trace contextRef="#ctx0" brushRef="#br0" timeOffset="3704.59">9566 3263 393 0,'0'0'333'0,"0"0"-321"0,0 0 98 16,0 0 15-16,0 0-45 15,0 0-44-15,290 60-30 16,-222-60 1-16,-20 0-6 15,-13 0-1-15,1 0-8 16,-12 0-77-16,0 0-51 16,-24 0-83-16,0-9-167 15</inkml:trace>
  <inkml:trace contextRef="#ctx0" brushRef="#br0" timeOffset="4001.64">10508 2863 472 0,'0'0'257'0,"0"0"-197"16,0 0 28-16,0 0-6 15,0 0 4-15,0 0-45 16,24 131-11-16,-24-70 13 16,0 8-7-16,0 2-18 0,0-3-13 15,0-3-4-15,0-10-1 16,0-4-9-16,0-49-126 16,12-2-353-16</inkml:trace>
  <inkml:trace contextRef="#ctx0" brushRef="#br0" timeOffset="6795.75">1412 7014 185 0,'0'0'116'16,"0"0"-92"-16,0 0 23 15,0 0 21-15,0 0-14 16,0 0 7-16,0 0-2 15,4 0-6-15,-4 0-3 16,0 0-19-16,0 0-13 16,0 0-8-16,0 0-1 0,0 0 6 15,0 0-5-15,-24 0-4 16,-12 8-1-16,1 1 12 16,-9-3 4-16,-4 3-5 15,1-1-6-15,-1 1-2 16,4-4 6-16,16 4 1 15,-3 4-7-15,7 1-5 16,-12 1-1-16,12 3 2 16,-8 10-2-16,-7-5 1 15,-5 7 4-15,8 1 2 16,-12 1-1-16,1 2 0 16,3 2-4-16,8-2-2 15,-7 1 0-15,19 5 2 0,0-7-1 16,12 5-3-16,8-4 2 15,4 3 1-15,0-3 1 16,0-3 2-16,0 0 2 16,36 1 3-16,-1-4 5 15,13 4-1-15,8 0-10 16,-5-3 1-16,-7 0-3 16,4-4 2-16,0-7-2 15,-5 4 0-15,-7-5 0 16,0-1 1-16,7-1-2 15,-15-3-2-15,8-1 0 16,-4-4 1-16,16-7 1 16,-1 0 9-16,1 0-4 15,8 0-2-15,-1 0-1 16,-7-10-2-16,0-12 3 0,-25-2-2 16,1-3 1-16,8-4-4 15,-8 2 1-15,0 0-1 16,0 0 1-16,-1 5 0 15,-11 1-1-15,0-5 0 16,12 2 0-16,-24 2 0 16,24-3 0-16,-4-2 0 15,-4 4 1-15,4-6-1 16,-16 0 1-16,3-5 2 16,-3 4 2-16,4-5 7 15,-4 2 4-15,-4 1-6 16,0-3-2-16,0 6 6 15,0 2 2-15,0 2-7 0,0 1 9 16,0-3 10-16,0 7-12 16,-27-2-1-16,-17 5 3 15,-4-1-7-15,12 8-7 16,-19 2-2-16,7 1 0 16,-12 9-2-16,13 0-3 15,-1 0-3-15,4 0-15 16,21 0-14-16,11 0-38 15,12 0-106-15,0 0-333 16</inkml:trace>
  <inkml:trace contextRef="#ctx0" brushRef="#br0" timeOffset="8385.25">10882 6903 162 0,'0'0'223'16,"0"0"-166"-16,0 0 44 16,0 0-23-16,0 0-8 0,0 0-17 15,0 0-29-15,-20 8-2 16,20-3-2-16,0 5-10 16,0 3-3-16,0 11 26 15,0 8 22-15,0 10-23 16,0 6-4-16,0 8-15 15,0 4-10-15,0 0 1 16,0-9-3-16,0-3-1 16,0-14 0-16,0-12 0 15,0-7 2-15,0-15-2 16,0 0 1-16,0 0 7 16,0 0 7-16,24-29 10 0,-5-21-24 15,17-2 0 1,-4-5-1-16,-4-5-2 0,8 4 0 15,-5 7 1-15,-7 4 1 16,-12 8 0-16,20 10 0 16,-20 11 1-16,12 5-1 15,-12 3 2-15,0 10 1 16,3 0-3-16,-3 0 0 16,8 0-4-16,4 19 3 15,12 9 0-15,-12 4 1 16,-1 10 0-16,1 3 9 15,-12 0 3-15,0-5-3 16,0-6-4-16,-4-3-3 16,-8-5 0-16,12-6-2 15,-12-11 0-15,0-4-8 16,12 1-13-16,-12-4-20 0,0-2-15 16,12 0-73-16,-12 0-58 15,12 0-187-15</inkml:trace>
  <inkml:trace contextRef="#ctx0" brushRef="#br0" timeOffset="8668.37">11744 7196 592 0,'0'0'29'16,"0"0"-23"-16,0 0 87 0,0 0 13 15,0 0-21-15,0 0-37 16,0 0 2 0,0 0 8-16,28 0-15 0,15 0-16 15,13 0-16-15,-4 5-9 16,-9 4-1-16,13-1 0 16,-20 1-1-16,0-4-22 15,-21 1-63-15,-7-1-41 16,-8-1-97-16,0-4-78 15,0 0-63-15</inkml:trace>
  <inkml:trace contextRef="#ctx0" brushRef="#br0" timeOffset="8827.74">11744 7196 124 0,'-12'167'60'16,"4"-150"22"-16,8-8 11 0,0 0 30 16,0 2-11-16,8-6-13 15,32-3 16-15,3 2-17 16,13-4-42-16,-16 0-30 15,4 0-15-15,-21 0-9 16,1 0-2-16,-4 0-54 16,-20 0-197-16,0-9-281 15</inkml:trace>
  <inkml:trace contextRef="#ctx0" brushRef="#br0" timeOffset="9107.91">12539 7034 77 0,'0'0'471'0,"0"0"-449"15,0 0 42-15,0 0 43 16,0 0-13-16,314-22-23 16,-314 58 2-16,0 10-14 15,-20 5-17-15,-40 0-21 16,-11-4-10-16,27-7 3 15,16-11 1-15,8-3-6 16,20-6-6-16,0-7-2 16,20-9-1-16,64 1 0 15,23-5-34-15,-63 0-98 0,3 0-300 16</inkml:trace>
  <inkml:trace contextRef="#ctx0" brushRef="#br0" timeOffset="14884.11">11092 8422 491 0,'0'0'94'16,"0"0"-88"-16,0 0 26 15,0 0 23-15,0 0-13 16,0 0-3-16,-12-3 36 16,12 3 10-16,0 0-30 15,0 0-21-15,0 0-5 16,0 0-5-16,0 0-13 16,0 14 1-16,0 28-3 15,0 6 2-15,0 9-4 16,0 0-2-16,0-9-2 15,0-11-1-15,0-11 1 0,0-6-3 16,12-11 2-16,-12-7-1 16,0-2 2-16,0 0 7 15,0 0 12-15,0 0 11 16,12 0-4-16,-12 0-18 16,24-15-9-16,-4-13-1 15,-4-11-1-15,8-4 1 16,-13-5-1-16,13-3 0 15,-12 10 2-15,8 5 1 16,-8 4 12-16,12 10-4 16,8 0-6-16,-5 10-1 0,-3-2-4 15,0 9 4-15,-4 5-4 16,4 0 0-16,-12 0-2 16,20 0 0-16,-9 19-1 15,-7 23 3-15,4 4 0 16,-4 9 0-16,-8-2 0 15,-8-5 1-15,0-6 0 16,0-11-1-16,0-7 0 16,0-7 0-16,0-7-1 15,0-8 0-15,0 2-8 16,0-4-25-16,4 0-42 16,16 0-79-16,-8 0-128 0,0 0-202 15</inkml:trace>
  <inkml:trace contextRef="#ctx0" brushRef="#br0" timeOffset="15172.9">11895 8617 495 0,'0'0'318'15,"0"0"-259"-15,0 0 69 16,0 0-24-16,0 0-26 15,0 0-21-15,0 0-13 16,28-22 4-16,-8 20-11 0,3-2-18 16,1 1-11-1,12 0-3-15,8 3-3 0,-5 0 0 16,17 0-1-16,0 0-1 16,-5 0 0-16,-7 0-6 15,-8 0-45-15,-4 0-62 16,-32 0-95-16,0 0-156 15,0 0-91-15</inkml:trace>
  <inkml:trace contextRef="#ctx0" brushRef="#br0" timeOffset="15343.81">11895 8617 560 0,'0'143'103'0,"0"-130"-8"15,0-4 3-15,0 0-19 0,24-1-11 16,23-6-26-1,13-2-13-15,-4 0-2 0,-9 0-20 16,1 0-7-16,-4 0-40 16,-8-11-96-16,-33-2-190 15,5 4-207-15</inkml:trace>
  <inkml:trace contextRef="#ctx0" brushRef="#br0" timeOffset="15796.72">12749 8371 692 0,'0'0'41'0,"0"0"57"0,0 0 57 16,0 0-57-16,0 0-35 15,0 0-19-15,36-58 1 16,-24 58-6-16,0 0-27 15,20 0-12-15,3 0 0 16,21 0 0-16,-4 9 0 16,3 8 1-16,-11 3-1 15,-16-8 0-15,-16 5 0 16,-12 0-1-16,0 2 2 16,0-1 4-16,0 5 4 0,-40-4 5 15,-16 3-3 1,33 1-2-16,3 0-5 0,16 1-4 15,4 3-2-15,0-3 2 16,0 3 1-16,24-4-1 16,-1 2 0-16,1 1 1 15,-24-3-2-15,0-1 2 16,0 1 0-16,-12-8 2 16,-47-2 3-16,-13-9 4 15,-3-4-6-15,11 0-4 16,9 0-12-16,19 0-52 15,36 0-90-15,0 0-264 16</inkml:trace>
  <inkml:trace contextRef="#ctx0" brushRef="#br0" timeOffset="16914.68">4106 7923 247 0,'0'0'84'15,"0"0"-57"-15,0 0 68 16,0 0-7-16,0 0-9 0,0 0 8 16,0 0 7-1,4-1 4-15,-4 1-40 0,0 0-24 16,0 0-5-1,0 0 3-15,0 0-1 0,0 0-8 16,8 0-7-16,8 0 4 16,28 0 4-16,23-6-9 15,29 6-8-15,23 0-3 16,-4 0-3-16,-23 0-1 16,-21 0 1-16,-23 0-1 15,-16 0-2-15,-5 0-39 16,-7-2-83-16,-20 0-104 15,0-5-131-15</inkml:trace>
  <inkml:trace contextRef="#ctx0" brushRef="#br0" timeOffset="17602.59">5509 7959 84 0,'0'0'70'15,"0"0"-67"-15,0 0 21 16,0 0 56-16,0 0 11 16,0 0 14-16,-28 3 9 15,28-3-21-15,0 0-15 16,0 0-22-16,0 0 2 16,0 0-9-16,0 0-15 15,12 0-13-15,36 3-7 16,11-3-7-16,33 2 4 0,-9-2-3 15,21 0-4-15,-21 0 1 16,0 0-2-16,-27 0-2 16,-8 0-1-16,-5 0-28 15,-43 0-176-15,0 0-326 16</inkml:trace>
  <inkml:trace contextRef="#ctx0" brushRef="#br0" timeOffset="104649.22">3172 9471 85 0,'0'0'116'15,"0"0"-89"-15,0 0 18 16,0 0 21-16,0 0-8 15,0 0-29-15,0 5-13 16,0-5 0-16,0 0-2 16,0 4-5-16,0-4-4 15,0 0 14-15,0 0 32 16,0 0 7-16,0 0 2 16,0 0-6-16,0 0-14 15,0 0-6-15,0 0 2 16,0 0-10-16,0 0-11 15,0 0-8-15,0 0-1 0,0 0-5 16,0 0 2 0,0 3-2-16,0-3 0 0,0 0 0 15,0 0-1-15,0 0 0 16,0 0 1-16,0 0-1 16,0 0 0-16,0 0 0 15,0 0 1-15,0 0 0 16,0 0-1-16,0 0 2 15,0 0 6-15,0 0 11 16,0 0 1-16,0 0 1 16,0 0-2-16,0 0-1 0,0 0 3 15,-8 0 2 1,-3 0-4-16,-13 2-9 0,0-2-6 16,-12 3-2-1,12 4 0-15,-12 0-1 0,1-1-1 16,-9 8 0-16,8-5 1 15,0 4-1-15,-7-2 0 16,-5 2 0-16,12 1 0 16,1-6 0-16,-1 6 1 15,12-5-1-15,-8-3 0 16,8 1 0-16,12 3 0 16,0-5 0-16,-7 1 0 15,15 2 0-15,-8 1 0 16,0 0 0-16,-8-3-1 15,4 7 1-15,-8 0 0 16,4 2 0-16,8 2 0 0,0-2 0 16,12-1-1-16,-11-2 1 15,11 0 0-15,0-2-1 16,0 2 1-16,0 2 0 16,0-6 0-16,0 1 0 15,0 2 0-15,0-2 0 16,0 0 0-16,0 0 0 15,0 4-1-15,23 1 2 16,9-2 0-16,4 0 0 16,-12 1-1-16,4 4 0 15,3-3 0-15,-7 1 0 16,8-2 1-16,4-4-1 0,4 0 0 16,3-4 0-16,-7 4 0 15,20-3 5-15,-9-6-1 16,1 0 1-16,20 0 4 15,-17 0-1-15,5 0-3 16,3 0-4-16,-15 0 2 16,-4 0-2-16,4 0-1 15,-1 0 0-15,5 0 0 16,0 0 0-16,-1 0 0 16,1 0 0-16,8 0 0 15,3 0 1-15,-3 0-1 16,-4-6 0-16,3 4 0 15,-19 2 0-15,20 0 0 0,-17 0-1 16,5 0 2 0,4 0-1-16,-1 0 0 0,9-3 0 15,-8-1 0-15,-5 2 0 16,5-1 0-16,-8 3 0 16,4 0 0-16,-9 0 0 15,9 0 0-15,-4 0 0 16,4 0 0-16,3 0 0 15,1 0 0-15,8 0 0 16,3 0 0-16,1 0 0 16,-1 0 0-16,-15 0 0 15,4 0 0-15,-12-4 0 16,-13 0 1-16,9-2-1 16,4 2 0-16,0 0 0 0,7 0 0 15,-7 4-1-15,0-3 1 16,12 3 0-16,-5 0 0 15,5 0 0-15,0 0-1 16,-13 0 1-16,9 0 0 16,-4 0 0-16,-4 0-1 15,-5 0-1-15,5 0 1 16,-4 0 0-16,-4-8-10 16,4 6 6-16,-9-5 4 15,1-2 1-15,0-4 0 16,12 4 0-16,0-4-1 15,-1 1 2-15,9 0-2 0,-20-2-1 16,0 9-5-16,0-4 1 16,-12 1 3-16,7 1-1 15,-7 2 3-15,12-4 1 16,0-1-1-16,0-2 0 16,0 3-6-16,-4-2 5 15,-8 2 2-15,-8 1 0 16,3 4 1-16,-7-4-1 15,0 3 0-15,0-1 2 16,0-5 4-16,0 2 5 16,0-3 2-16,-11-1-11 15,-21-1-2-15,-4 2 0 16,4 1 1-16,4 1 0 0,-15-3-1 16,7 4 2-1,0-1-1-15,4 1-1 0,-7-1 0 16,3 3 1-16,-8 1-1 15,20-1 0-15,0 0 0 16,-11-2-1-16,-1 4 0 16,4-3 1-16,-16-1 0 15,25 3 1-15,-9-1-2 16,4-2 1-16,4 2 0 16,-20-1 1-16,21 2-1 15,-13-5 0-15,0 5 0 16,16-2 0-16,-4 1 0 0,8 2-1 15,-3 2 2 1,7-2-1-16,0 1 1 0,0 2-1 16,0-6 0-16,-8 5 0 15,4 2 0-15,-16-4-1 16,-3 5 0-16,-1 0 0 16,0 0-1-16,-8 0-1 15,17 0 2-15,-9 0 0 16,-8 0 1-16,20 0 0 15,-8 0 0-15,5 0 1 16,-9 0-1-16,-8 0 0 16,20 0-1-16,-11 0 1 15,11 0 0-15,0 0 0 16,-12 0 0-16,4 0 0 16,-3 0 1-16,-9 0-1 0,8 0 0 15,0 0 1 1,1 0-1-16,11 0 0 0,-8 0-1 15,4 0 1-15,-4 0-1 16,4 0 1-16,-3 0 0 16,-5 0 0-16,4 0 0 15,-8 0 1-15,5 0-1 16,-9 0 0-16,8 0 0 16,-8 0-1-16,-3 0 1 15,-1 0 0-15,0 0-2 16,13 0 1-16,-1 0 1 15,-8 0-1-15,8 0 1 0,5 0 0 16,-5 0-6-16,0 0 2 16,0 0 3-16,-11 0 0 15,-1 0-2-15,-8 0 1 16,-3 0 0-16,-9 0 0 16,16 0-1-16,-15 0 3 15,11 0 0-15,17 0 0 16,-5 0 0-16,8 0 0 15,4 5-1-15,16-4 1 16,4-1 0-16,5 0 0 16,7 0 0-16,0 0-1 15,-4 0 1-15,4 0 0 0,0 0-2 16,0 0 0-16,0 0-26 16,11 3-18-16,25-3-31 15,-12 0-32-15,-12 0-192 16</inkml:trace>
  <inkml:trace contextRef="#ctx0" brushRef="#br0" timeOffset="106134.75">3562 9609 236 0,'0'0'62'0,"0"0"-26"16,0 0 61-16,0 0-24 0,0 0-12 15,0 0-22 1,0 0 19-16,24 0 24 0,-24 0-14 16,0 0-11-16,0 0-10 15,0 0-7-15,0 0-3 16,-4 0-11-16,-44 0-22 15,-8 0-3-15,-11 7 1 16,15 5-2-16,-3 1 2 16,7 1-1-16,24 1 0 15,4 2-1-15,20-3 0 16,0 9 0-16,0-4 0 16,0 7 0-16,44-5-1 15,4-2-1-15,11 3 1 16,1-5-1-16,-5 0-1 15,13-1-9-15,-8 1 4 16,-13 1-4-16,-3-3 0 0,-20-1 10 16,-20 3 1-16,-4-5-1 15,0 5 2-15,0 0 1 16,-36 0 3-16,-12 0 0 16,5-6 1-16,-9 1 0 15,-4-4-1-15,-3-5 0 16,11-1 1-16,-20-2 1 15,21 0 4-15,-9 0-6 16,8 0 0-16,1 0-2 16,23-13-2-16,-8-1 0 15,28-10 0-15,4 1-12 16,0-7-22-16,0-4-56 16,24 2-38-16,0 18-41 0,0 5-128 15</inkml:trace>
  <inkml:trace contextRef="#ctx0" brushRef="#br0" timeOffset="106509.32">3792 9641 437 0,'0'0'79'16,"0"0"-34"-16,0 0 69 16,0 0-14-16,0 0-46 15,0 0-25-15,12 9-1 16,-12 20 15-16,-24 10 3 15,5-1-24-15,3 6-12 16,-4-1 3-16,8 3-7 16,8-4-4-16,-4-10-1 15,8 5-1-15,0-12-1 0,0 1-13 16,0-12-64 0,12-3-74-16,-4-11-15 0,-8 0-88 15</inkml:trace>
  <inkml:trace contextRef="#ctx0" brushRef="#br0" timeOffset="106841.51">4082 9790 91 0,'0'0'343'0,"0"0"-310"15,0 0 31-15,0 0 22 16,0 0-21-16,0 0 3 16,-206-15-28-16,170 15 17 15,0 0-8-15,12 0-31 16,-11 5-13-16,11 15 1 15,0 1 0-15,4 1-4 16,8-5-2-16,0-5 0 0,0-3-51 16,12-1-56-1,0-8-66-15,0 0-104 0</inkml:trace>
  <inkml:trace contextRef="#ctx0" brushRef="#br0" timeOffset="107022.55">4082 9790 346 0</inkml:trace>
  <inkml:trace contextRef="#ctx0" brushRef="#br0" timeOffset="107725.4">4082 9790 346 0,'247'13'75'0,"-235"-24"35"0,-12 7 9 0,0-1-15 0,0 2-24 16,0 3-1-16,0 0-15 0,0 0-1 15,-24 0-24-15,-24 0-28 16,-7 0-8-16,-5 12 11 16,24 10-2-16,0 7-7 15,13 2-5-15,11 6 0 16,12-3 0-16,0-5-1 15,0-3 1-15,0-8-2 16,23-9-39-16,5-5-13 16,8-4 0-16,-4 0 5 0,4 0 18 15,-5-23 6 1,-7-3 7-16,0-7 10 0,-8-2 6 16,-8 1 2-16,-4 5 4 15,-4 4 45-15,0 8 9 16,0 5-13-16,0 12-2 15,0 0-4-15,0 0-9 16,0 0-30-16,0 29-5 16,-16-1 5-16,8-1-1 15,4 3-1-15,4-5-1 16,0-2-2-16,0-8-7 16,24-6-15-16,12-1-15 15,11-6-9-15,1-2-3 16,-12 0-21-16,-4 0 27 15,-9 0 16-15,1-19 25 16,-4-6 7-16,-8 1 3 0,-8 1 17 16,8-5 42-1,0 5-1-15,0-7-8 0,-4 6-23 16,4 2-3-16,-12 3 12 16,0 2-19-16,0 5 4 15,0 3 11-15,0 1 5 16,0 5-16-16,0 3-8 15,0 0-8-15,0 0-8 16,0 0-4-16,0 0-8 16,0 11-4-16,12 8 14 15,0 5-7-15,-1 5 2 16,-11 7 4-16,0 1 2 0,0 2 1 16,0-1 0-16,0-2 0 15,0-4 0-15,0-4 0 16,0 0-8-16,0-10-2 15,0-5-6-15,0-12-18 16,0 7-9-16,0-8-17 16,0 0 15-16,0 0-30 15,0 0-23-15,0 0-14 16,0 0-136-16</inkml:trace>
  <inkml:trace contextRef="#ctx0" brushRef="#br0" timeOffset="108002.21">5159 9476 610 0,'0'0'131'15,"0"0"-75"-15,0 0 106 16,0 0-92-16,0 0-58 15,0 0-9-15,20 118 32 16,-20-57-17-16,0 2-7 16,0-11-8-16,0-1-2 15,0-1 0-15,0-18-1 16,0-3-12-16,0-12-106 16,0-17-161-16,0 0-152 0</inkml:trace>
  <inkml:trace contextRef="#ctx0" brushRef="#br0" timeOffset="108159.58">5426 9778 757 0,'0'0'190'0,"0"0"-190"16,0 0 79-16,0 0-47 15,0 0-29-15,0 0-3 0,-259 31-5 16,251-28-47-1,8-1-286-15</inkml:trace>
  <inkml:trace contextRef="#ctx0" brushRef="#br0" timeOffset="110445.33">4106 10240 290 0,'0'0'76'16,"0"0"-6"-16,0 0 50 16,0 0-27-16,0 0-13 15,12-39 11-15,-12 36 4 16,0 2-23-16,0 1-53 16,0-5 4-16,0 5-2 0,0 0 17 15,0 0 23 1,0 0-9-16,0 0-15 0,0 0-9 15,0 0-5-15,0 0-5 16,0 0-8-16,0 0-6 16,0 0-2-16,0 0 1 15,0 0 4-15,0 0 2 16,0 0 4-16,0 0 1 16,0 0 1-16,0 0-6 15,0-3-2-15,0 3 5 16,0 0 4-16,0 0-5 15,0-3-6-15,0 3-1 0,0-2-1 16,0 2 0 0,0 0 0-16,0 0 1 0,0 0 1 15,0 0 2-15,0 0-4 16,0 0 2-16,0-4-1 16,0 1-1-16,0-5-1 15,0 3 1-15,0 1-3 16,0-1 1-16,0-3-1 15,0-1 0-15,0 4 0 16,0-2 0-16,0 5 0 16,0-6 0-16,0 1-2 15,0 5 2-15,0-1 1 16,0 3-1-16,0 0 0 16,0 0-1-16,0 0 0 0,0 0-1 15,0-4 2 1,0 4-1-16,0 0 1 0,0 0 0 15,0 0 0-15,0 0 0 16,0 0-1-16,0 0-2 16,0 0-5-16,0 24-3 15,0 19 4-15,0 8 7 16,0 10 1-16,4 0-1 16,-4 3 0-16,0-3 0 15,0-1 0-15,0-7 0 16,0-2 1-16,0-3-1 15,0 1 0-15,-12-4 0 16,0 4-1-16,0 1 2 16,12 1-2-16,-4 0 2 0,-4-2-1 15,8-5 1-15,-4-4-1 16,4-2 0-16,-7-4 0 16,3 1 0-16,4 1 0 15,-8-8 0-15,8 5 0 16,0-2 0-16,0-2 1 15,0 2-2-15,0-2 1 16,0-5 0-16,8 3-1 16,-8-3 1-16,0-2 2 15,0 4-2-15,0-1 0 16,0 1-1-16,0 6 1 16,0 0 0-16,0-1 0 0,0-1 0 15,0 3 0 1,0-2 1-16,0-2-1 0,0 1 0 15,0-7 0-15,0 3 1 16,0 3-1-16,0-7 0 16,0 1 0-16,0-4 0 15,0-7-1-15,0 0 1 16,0 2 1-16,0-6-1 16,0 4 0-16,0-5 0 15,0 8 0-15,0-1 0 16,0-2 0-16,0 7 0 15,0-2 1-15,0 3-1 0,0-2 1 16,0-3 0 0,0 4-1-16,0-6 0 0,0-4 0 15,0-1 0-15,0-3 1 16,0-1-1-16,-8-4 0 16,8 3 0-16,0-3 0 15,0 0-1-15,0 3-1 16,0-3 2-16,0 0-2 15,0 0-16-15,0 0-40 16,0 0-37-16,0 0-38 16,0 0-236-16</inkml:trace>
  <inkml:trace contextRef="#ctx0" brushRef="#br0" timeOffset="111029.22">3780 12177 276 0,'0'0'212'0,"0"0"-110"15,0 0 73-15,0 0-42 16,0 0-36-16,0 0-22 16,0 0-24-16,36-73-7 15,-36 73-7-15,12-5-12 16,-12 5-6-16,0 0-4 15,0 0 2-15,0 0-5 16,0 27-3-16,0 6 1 16,0 9 3-16,0-1-8 15,0 0-4-15,0-3-1 16,12-2 0-16,0-12 0 16,0-3 0-16,-4-10 0 15,-4-3 1-15,8-8-1 0,8 0 0 16,15 0 0-16,13 0 0 15,20-32-3-15,-5-6 3 16,5-11 1-16,-9 8 1 16,-11 4 2-16,-16 14-2 15,-8 8 20-15,-12 7 8 16,-1 7-9-16,-11 1-7 16,0 0-12-16,0 0-2 15,0 0-22-15,0 0-92 16,0 0-133-16,0 0-408 15</inkml:trace>
  <inkml:trace contextRef="#ctx0" brushRef="#br0" timeOffset="113249.32">4202 12547 346 0,'0'0'41'16,"0"0"-21"-16,0 0 46 0,0 0 32 16,0 0-45-1,0 0-6-15,0 0 3 0,0 11-2 16,0-4-7-16,0 6 4 16,0 1 1-16,-12 1 15 15,-24 4-1-15,-24 6-15 16,-7 8-9-16,-13 3-6 15,-15 15-5-15,0 8-3 16,-9 10 0-16,9 4-2 16,-8 7-2-16,11 2 6 15,-3-8-7-15,11 9-5 16,5-4-1-16,-5 1-4 0,5-2-4 16,11-1 2-1,5-11-2-15,-5-1 0 0,9-12-2 16,11-6 0-16,4-5 0 15,8-8 0-15,25-9 1 16,-1-16-1-16,4-3-1 16,8-6 0-16,0 0 0 15,0 0-1-15,67-23-9 16,41-23-41-16,-53 21-91 16,1-3-253-16</inkml:trace>
  <inkml:trace contextRef="#ctx0" brushRef="#br0" timeOffset="114022.61">4281 12775 340 0,'0'0'78'0,"0"0"-4"0,0 0 89 15,0 0-28-15,0 0-31 16,0 0-55-16,16-18-10 16,-16 18 3-16,0 0 4 15,0 0-8-15,0 0-3 16,0 0-5-16,8 31-15 15,-4 20-6-15,4 9 27 16,16 4-17-16,0 5-2 16,7 4-4-16,5 2-5 15,12 4-2-15,11 6-4 16,9 4 0-16,3 4 0 0,13 1-1 16,7-6 0-1,-7 0-1-15,-13-6 2 0,-15-8-2 16,4-6 0-16,-25-2 0 15,1-5 1-15,-4-4 0 16,-20-11-1-16,12-4 0 16,-5-11 0-16,-15-11 0 15,-4-6 0-15,0-10 0 16,0 0 0-16,0-4 0 16,0 0-1-16,0 0-3 15,0-8-39-15,0-9-112 16,-11 0-272-16</inkml:trace>
  <inkml:trace contextRef="#ctx0" brushRef="#br0" timeOffset="115002.53">2545 14057 259 0,'0'0'149'0,"0"0"-113"16,0 0 85-16,0 0-4 16,0 0 17-16,0 0-2 0,0 0-24 15,0-31-20-15,0 31-22 16,0 0-19-16,0 0-19 15,0 0-13-15,0 0-10 16,23 7-3-16,25 17 4 16,8 5 4-16,3 1 8 15,37 4-7-15,7 1-7 16,24 4 4-16,4 0-1 16,8 4-5-16,-11 2 0 15,23 2 0-15,0-3 0 16,4-4-2-16,-8-6 2 15,-40-1-2-15,-12-7-1 0,-27-2 1 16,-21-1 0 0,9 2 0-16,-8 5 0 0,-12-1-1 15,19-3 0-15,-15 3 0 16,4-2 1-16,-9-4 0 16,1-6 0-16,-16-5 0 15,-8-4-4-15,-12-8-6 16,0 0 2-16,0 0 4 15,0 0 4-15,0 0-1 16,0 0 1-16,0 0-3 16,0 0 1-16,0 0 0 15,0 0 0-15,0 0-6 16,-12 0-29-16,-8 0-30 16,20-17-45-16,-12 5-161 15,12-5-362-15</inkml:trace>
  <inkml:trace contextRef="#ctx0" brushRef="#br0" timeOffset="115545.29">5275 14150 115 0,'0'0'187'0,"0"0"-146"16,0 0 39-16,0 0 16 16,0 0 2-16,0 0 0 0,55-54 18 15,-55 54-8-15,0 0-31 16,0 3-18-16,-24 20-16 15,-31 9-11-15,-1 9 2 16,-4 13-9-16,-11 8-6 16,11 8-13-16,-7 0 2 15,7-5-1-15,24-6 0 16,5-16 2-16,15-5-2 16,4-16-7-16,12-5 1 15,0-12-2-15,0-5-2 16,0 0-22-16,0 0-83 15,16-9-67-15,-4-9-362 0</inkml:trace>
  <inkml:trace contextRef="#ctx0" brushRef="#br0" timeOffset="117183.18">3375 13548 232 0,'0'0'111'0,"0"0"-18"16,0 0 51-16,0 0-27 15,0 0-16-15,0 0 32 16,0 0-42-16,-28-84-36 16,28 75-24-16,0 7-8 15,0 2-3-15,-8 0-5 0,8 0 12 16,0 0-8 0,0 0-17-16,-4 0-2 0,-16 39-6 15,9 12 5-15,-13 3 1 16,12 14 2-16,0-5-2 15,-8 0 0-15,4-2 0 16,-4-15-1-16,8-7 1 16,0-7-3-16,8-13-12 15,-4-5 4-15,4-13 4 16,-3-1 4-16,3 0-11 16,-4 0 1-16,-4 0 5 15,-12 0 1-15,12-18 1 16,12-4 4-16,-12-4 2 15,12 1 1-15,0-4-1 16,0-2 1-16,0-2-1 0,0 1 2 16,0-6-2-1,0-4 1-15,0 0-1 0,24 2 3 16,20 1-3-16,-5 7 4 16,-3 1-4-16,8 1 0 15,-8 6 0-15,11 1 2 16,1 3-2-16,-16 9 0 15,3 0 3-15,1 7-3 16,-12 4 0-16,0 0-1 16,-4 0 1-16,4 0-1 15,-12 0-3-15,-12 12 2 16,11 13 2-16,-11 7 0 16,0 2 5-16,0 6 9 0,0-8-5 15,0-2-5-15,-11-1-3 16,-13-7-1-16,-12-1 0 15,0 1 0-15,-8-2-1 16,9-3 0-16,3-4 0 16,-4-4 1-16,-12-8 0 15,13 3 0-15,-9 0-2 16,8-4 1-16,12 0 0 16,8 3 1-16,9-3 1 15,7 0-1-15,0 2 0 16,0 5-3-16,0 1 1 15,23-4 2-15,33 6 0 0,-8-1 0 16,7 4 0 0,-7 6 0-16,0-6-1 0,-13 6 1 15,9-1 1-15,-20-1-1 16,-8-2 0-16,-16-5 0 16,8-7 1-16,-8 6-1 15,0-9 0-15,4 0 0 16,-4 5-4-16,8-5-90 15,8 0-94-15,-16 0-74 16,8 0-135-16</inkml:trace>
  <inkml:trace contextRef="#ctx0" brushRef="#br0" timeOffset="117602.58">3689 13943 192 0,'0'0'374'0,"0"0"-372"16,0 0 15-16,0 0 78 15,0 0-12-15,0 0-47 16,115-28 3-16,-103 28 16 16,-12 0-1-16,0 0-26 15,0 0-17-15,0-3 6 16,0-7 15-16,0 6 24 15,0-7-6-15,0-2-34 16,0 8-3-16,0-3 31 0,0 2-8 16,0 6-5-16,0 0 1 15,-12 0-26-15,-12 0-6 16,5 0-1-16,3 0-4 16,4 23 2-16,4-1 2 15,8 2 0-15,0-2 1 16,0 1 0-16,0-4-1 15,0-4 0-15,20-2-1 16,7 2-9-16,5-7-33 16,-8 1-55-16,12 0-55 0,-28-9-117 15,-8 0-157 1</inkml:trace>
  <inkml:trace contextRef="#ctx0" brushRef="#br0" timeOffset="118086.62">4269 14011 129 0,'0'0'388'16,"0"0"-337"-16,0 0 27 15,0 0 34-15,0 0-50 16,0 0-7-16,0 0 11 15,12-45 14-15,-12 42-19 0,0-8-23 16,-20 10-18-16,-20-7-10 16,-15 7 2-16,19-4-1 15,0 2 4 1,12 3-8-16,13 0-3 0,-1 0-3 16,4 0-1-16,8 0-2 15,0 22-2-15,0-3 3 16,0 3 1-16,0-5 1 15,0-5-1-15,8-3 0 16,8-5-4-16,15-4-15 16,-3 0-8-16,-8 0 16 15,-8 0 6-15,-12 0 1 16,0 14 4-16,0-2-2 0,0 7 2 16,0 0 11-16,0 0 2 15,0-2-8-15,-12-6-4 16,12-5-2-16,0-6 1 15,0 0-7-15,0 0-15 16,0 0-60-16,36 0 20 16,-12-9-50-16,-12 1-84 15,-12 4-162-15</inkml:trace>
  <inkml:trace contextRef="#ctx0" brushRef="#br0" timeOffset="118643.46">4690 13643 588 0,'0'0'69'16,"0"0"88"-16,0 0 60 15,0 0-92-15,0 0-33 16,0 0-37-16,12-26-30 16,-12 26-15-16,0 9-4 15,0 21 1-15,0 4-5 16,0 4 1-16,0 10-1 0,0 6-1 16,0 3 2-16,0 2-3 15,0-3 0-15,0-10 0 16,0-8-2-16,12-7-24 15,-12-11-17-15,0-10 5 16,0-7 12 0,0-3 3-16,0 0 4 0,0 0 9 15,0-11 5-15,-12-11 4 16,0-2 1-16,0-2 0 16,1 12 0-16,-9-4 4 15,-4 7 6-15,0 7 11 16,0 4 18-16,0 0-15 15,0 0-9-15,1 11-8 0,3 15-2 16,16 3-5 0,4 2 1-16,0-4 1 0,0-3-2 15,4-5 0-15,28-2-1 16,3-9 1-16,9-8-18 16,-8 0-30-16,-12 0-40 15,-24 0-160-15,0-2-335 16</inkml:trace>
  <inkml:trace contextRef="#ctx0" brushRef="#br0" timeOffset="120346.43">4782 14901 309 0,'0'0'148'0,"0"0"-74"15,0 0 50-15,0 0-26 16,0 0-40-16,0-13-14 15,0 13-4-15,0 0-11 16,0 0-12-16,4 0 6 16,-4 0-7-16,0 0-3 15,0 0 2-15,0 0 0 16,8 23 16-16,-8 5 7 16,0 15-2-16,0 7 9 0,0 5-16 15,0 9-2-15,0 0-16 16,0 0-2-16,0 5 5 15,-8 1-7-15,4-4-1 16,-4 4-1-16,4-1-3 16,4-3 0-16,0 2 0 15,0 2-1-15,0-7-1 16,0 2 0-16,0-5 2 16,0-4 0-16,0-11-2 15,0-14 1-15,0-13-1 16,0-6 1-16,0-8-1 15,0 0 0-15,4-4 0 0,16 0-1 16,-4 0-7 0,7 0-20-16,-3-20-1 0,-8-9-56 15,-12 10-131-15,0 4-309 16</inkml:trace>
  <inkml:trace contextRef="#ctx0" brushRef="#br0" timeOffset="121486.21">5541 15418 223 0,'0'0'150'0,"0"0"-106"16,0 0 98-16,0 0-2 15,0 0-49-15,0 0-18 16,0 0-7-16,0 0-8 16,0 0 2-16,0 0-11 15,0 0-8-15,0 0-8 16,0-10-7-16,0-3-9 16,0 0 7-16,0 1-2 15,0 0-7-15,-20 2-4 16,4 2-2-16,-16 4-4 15,-4 4 0-15,1 0-3 0,11 0-1 16,-12 0 0 0,4 8-2-16,4 23 0 0,9 6 1 15,-5 3 0-15,12 3 2 16,12 3-2-16,0-1 0 16,0-8 0-16,0-4 0 15,0-4 0-15,0-15 2 16,24-2-2-16,0-6 0 15,-1-2-2-15,-3-4-3 16,4 0 5-16,4 0 2 16,-8 0-1-16,16-10 0 15,-13-2 1-15,1-2-2 16,12-10 0-16,-12 2 0 16,8 0 1-16,-9 0 0 0,-11 2 1 15,12 0 1-15,-16 2 2 16,-4-1 18-16,4 4-1 15,-4-2-6-15,-4 3-1 16,0 1-1-16,0-1-1 16,0 4-1-16,0 1-3 15,0 5-3-15,0 4-4 16,0 0-2-16,0 0 0 16,0 0 0-16,0 0 0 15,0 0-4-15,0 8-1 16,0 25-3-16,0 10 7 15,0 6 1-15,0 10 0 0,0-7 1 16,0 3-2-16,0-14 1 16,0-10-1-1,0-7-8-15,0-11-45 0,0-7-53 16,0-6-96-16,0 0-287 16</inkml:trace>
  <inkml:trace contextRef="#ctx0" brushRef="#br0" timeOffset="124580.92">5855 16181 101 0,'0'0'265'0,"0"0"-234"15,0 0 38-15,0 0 40 16,0 0-61-16,0 0-5 16,0 0 45-16,-44-4-17 15,8 4-12-15,12 0-9 16,-11 0-1-16,-9 0-6 15,-4 0-6-15,-11 0 2 0,-9 0-7 16,-15 0-9-16,-9 10 1 16,9 1-1-16,-21-5-2 15,-3 2-8-15,-8-1-4 16,8-5-1-16,-9 5 3 16,1-7 5-16,0 2-1 15,-4-2-4-15,-1 0 6 16,-7 0-3-16,0 0-3 15,0 0 1-15,20 0-1 16,-9 0 2-16,13 0-2 16,20 0 1-16,3 0 3 15,9 0 8-15,11 0-8 16,0 0-9-16,17 0-4 0,-5 11 1 16,28-3-3-16,4-4 0 15,4-4-1-15,4 5 1 16,8-5-1-16,-4 0 1 15,-3 1-1-15,3 10 1 16,-4-2 0-16,8 8 0 16,0 5 0-16,0 1 0 15,0 14 0-15,0-1 0 16,0 10-1-16,0 5 0 16,0 3 1-16,0 3 0 15,0 2 0-15,0 9 0 16,0 1 0-16,0 1 0 0,0 3 0 15,0 0 1-15,0-3-1 16,0-1-1-16,0-4 0 16,0-1 1-16,0-5 0 15,0-12-1-15,0-13 0 16,0-6-1-16,0-5 1 16,12-12-2-16,19 2-2 15,5-6-1-15,0 1 2 16,-12 1 3-16,7-6 1 15,-15 2 0-15,-8 0-1 16,-4-5 1-16,-4 0-1 16,0 0 1-16,0 0-1 15,0 1-1-15,0-1 1 0,0 3 2 16,0-3-1 0,8 0 0-16,-4 5 0 0,16 0 0 15,4-1 0-15,0-1 0 16,12 0 1-16,11-3-1 15,13 0 2-15,7 0-2 16,29 0 0-16,19 0 0 16,12 0 0-16,24 0 1 15,4 0-3-15,8-3 0 16,12 0 2-16,12-1-3 16,-1 0 3-16,9 3 3 15,4-4-3-15,0 2 0 16,-13 3 1-16,-11-1-1 15,-12-4 2-15,-12 5-1 0,-20-3-1 16,-8 3 1-16,-27 0-2 16,-25 0 1-16,-23 0-2 15,-24 0 1-15,-12 0 1 16,-4 0-1-16,-8 0 1 16,0 0 0-16,0 0 1 15,0 0-2-15,0 0 1 16,0 0-1-16,0 0-1 15,0 0-1-15,-12 0-9 16,-12-2-38-16,-20-25-43 16,28 8-112-16,-4 2-512 15</inkml:trace>
  <inkml:trace contextRef="#ctx0" brushRef="#br0" timeOffset="125348.99">5648 16310 262 0,'0'0'17'0,"0"0"31"16,0 0 77-16,0 0-39 16,0 0-1-16,0 0 14 15,91-12 2-15,-91 12 22 0,24-2-19 16,-12-2-35 0,36 1-19-16,12-5-30 15,19 3-13-15,28-1-4 0,5 3-1 16,-17 3-2-16,-16 0 0 15,-19 0 0-15,-32 0 0 16,-8 0 1-16,-20 0 3 16,0 0 7-16,0 9 9 15,0 13 1-15,0 10 1 16,0 12-7-16,0 6-6 16,-12 8-1-16,0 2-4 15,12 0-2-15,0 6-2 16,0 4 1-16,0 3-1 15,0 7 0-15,24 2 0 16,0-1-2-16,7 3-6 0,9-7-8 16,-8-12 2-16,-4-5-7 15,-8-16-6-15,-20-7-15 16,0-10 5-16,0-8 21 16,-68-2 16-16,-15-3 7 15,-13-2 8-15,-7-5 16 16,31 0 8-16,5 3-11 15,19-3-9-15,24-4-12 16,12-3-6-16,12 0-1 16,0 0-8-16,0-3-68 15,0-14-143-15,0-4-458 16</inkml:trace>
  <inkml:trace contextRef="#ctx0" brushRef="#br0" timeOffset="135122.35">3304 16850 427 0,'0'0'125'16,"0"0"-46"-16,0 0 9 15,0 0-23-15,0 0-23 16,0 0 1-16,0-13 18 0,0 9-9 15,0 4 4-15,0-3-8 16,0 3-6-16,0 0-6 16,0-2-4-16,0-6-7 15,0-1-5-15,0-2-7 16,-12-3-7-16,12 0 0 16,0 2 7-16,0 2 5 15,0 6-3-15,0-4 6 16,0 6-8-16,0 2-8 15,0 0-5-15,0 0 0 16,0 0-1-16,0 0-7 16,0 13-4-16,0 24 1 15,0 14 11-15,0 6 0 0,0 3 2 16,0 0-1 0,0 7 0-16,0-10-1 15,0 0 0-15,0-10-2 0,0-9 1 16,0-12-5-16,0-12-4 15,0-6 0-15,0-5-9 16,0-3 4-16,0 0-1 16,0 0 1-16,0 0-5 15,0 0-24-15,0 0-13 16,0 0-1-16,0 0-50 16,0-7-207-16,0-1-42 15</inkml:trace>
  <inkml:trace contextRef="#ctx0" brushRef="#br0" timeOffset="135619.17">3363 16755 272 0,'0'0'212'0,"0"0"-150"16,0 0 26-16,0 0-4 15,0 0-33-15,0 0 3 16,68-43-12-16,-56 43-23 15,11 0-3-15,1 0-12 16,8 0-1-16,-8 0 2 16,0 12-1-16,0 2 7 15,11 6-4-15,-11 5 4 16,-12 6-2-16,12 2-7 16,-24 8-1-16,0-7 6 15,0 0 8-15,0-5-6 16,-36-7-7-16,-31-5 11 0,3-3-3 15,-15-3 1 1,7-7 1-16,5-3 4 0,31-1-8 16,12 0-4-16,12 0-4 15,12 0-4-15,0 0-57 16,12-1-91-16,12-14-148 16,12 8-49-16</inkml:trace>
  <inkml:trace contextRef="#ctx0" brushRef="#br0" timeOffset="136270.16">4051 16985 442 0,'0'0'164'0,"0"0"-113"15,0 0 74-15,0 0-26 0,0 0-34 16,0 0-30-16,0-37-7 15,0 37 2-15,0 0-15 16,0 13-15-16,0 20 1 16,0 17 6-16,-4-5 9 15,-4 4-6-15,4-9-4 16,4-3-3-16,0-15-2 16,0-8-1-16,0-6 0 15,0-8-8-15,0 0 3 16,16 0 0-16,27-21 5 15,5-12 24-15,-12-6-11 16,0-5-13-16,-5 3-6 16,-19 4-7-16,-8 7 13 15,4 14 0-15,-8 3 7 0,0 8-6 16,0 5 8 0,4 0 2-16,-4 0-8 0,8 0-3 15,-8 0-1-15,4 22-6 16,-4 20 1-16,0 3 5 15,0 4 2-15,0-4 1 16,0 1-2-16,8-9-1 16,-8-6 0-16,0-9-2 15,0-8-2-15,0-7-76 16,12-7-27-16,12 0-41 16,-12 0-110-16,0-9-105 15</inkml:trace>
  <inkml:trace contextRef="#ctx0" brushRef="#br0" timeOffset="136754.29">4877 16857 364 0,'0'0'173'15,"0"0"-145"-15,0 0 64 16,0 0-18-16,0 0 2 0,-314 68-19 16,290-32-9-16,24-3-13 15,0 7-19-15,0-2-7 16,24-5-7-16,24 0-2 15,-4-2 10-15,-21-2-8 16,13-7 7-16,-4 0-9 16,-20-4 1-16,0-1 0 15,-12-5 0-15,0 1-1 16,0 1-1-16,0 1-5 16,-24 2 6-16,-20-3 7 15,9-1 15-15,-9-4-3 16,8-5 0-16,0-1-2 15,12-3 0-15,1 0-7 0,11 0-5 16,12 0-4-16,0 0-1 16,0-11 0-1,0-21-44-15,0-17-66 0,0 27-64 16,24-4-161-16</inkml:trace>
  <inkml:trace contextRef="#ctx0" brushRef="#br0" timeOffset="137305.26">5040 16760 368 0,'0'0'225'0,"0"0"-178"16,0 0 62-16,0 0 16 15,0 0-42-15,0 0-22 16,24-41-19-16,-24 41-12 16,0 0-26-16,0 30-4 15,0 13 0-15,0 15 14 16,0 4 1-16,0 11-3 0,0-4-5 15,0-5-4 1,0-5-2-16,0-19-1 0,0-11 0 16,0-9 0-1,0-15 0-15,0-5-1 0,0 0 1 16,0 0 0-16,0 0 4 16,0 0 0-16,0-12-4 15,24-15-6-15,-4-10-8 16,7-2 10-16,-3 5 4 15,-4 1 0-15,-4 16 4 16,-8 7 0-16,4 10 18 16,-12 0 9-16,0 0-21 15,0 5-10-15,12 33 0 16,-12 12 0-16,12 2 0 0,-12-4 3 16,0-4-1-1,24-4-1-15,-5-14-2 16,-3-7-15-16,16-4-53 0,-16-11-75 15,-4-4-225-15,0 0-152 16</inkml:trace>
  <inkml:trace contextRef="#ctx0" brushRef="#br0" timeOffset="137833.18">5847 17081 258 0,'0'0'246'0,"0"0"-213"16,0 0 73-16,0 0-9 15,0 0-20-15,0 0-16 16,0 0 20-16,0-101-7 16,0 84-27-16,0 8 2 15,0 3-4-15,0 2-13 0,-28 4 1 16,-28 0-16-16,-3 10-14 16,-9 30-3-16,9 10 0 15,23 2 2-15,4-1 0 16,28-3-1-16,4-6 0 15,0-8 0-15,0-16-1 16,16-8-1-16,16-10-7 16,3 0 3-16,9 0 5 15,-4-22 6-15,-8-6-6 16,-16 7-7-16,-8 8 2 16,-8 13 5-16,0 0 18 15,0 0-13-15,0 31-5 16,0 11 0-16,0-2 4 0,0 2-1 15,0-4-3-15,0-11 0 16,11-14-1-16,37-13-55 16,-36 0-203-16,-12-4-516 15</inkml:trace>
  <inkml:trace contextRef="#ctx0" brushRef="#br0" timeOffset="147597.23">2707 17014 244 0,'0'0'136'16,"0"0"-57"-16,0 0 25 16,0 0-33-16,0 0-14 15,0 0-5-15,0 0-15 16,0 0-28-16,72-20-9 16,-48 20 1-16,-16 0-1 15,-4 0 0-15,4 0 0 0,-4 0-1 16,4 0-6-16,8 0 4 15,7 0-4-15,9 0-38 16,28 10-22-16,-5 0 25 16,-7 0 16-16,0-7 17 15,-12 1 9-15,-17-4 6 16,-7 0 23-16,-12 0 36 16,0 0 27-16,0 0-18 15,0 0-46-15,0 0-23 16,0 0-1-16,0 0 1 0,0-7-1 15,0 4 4-15,0-2 18 16,0 3 5-16,0 2-1 16,0-2 5-16,0 2-6 15,0 0-4-15,0 0-9 16,-24 0-9-16,-31 0-5 16,19 0-1-16,-12 0 5 15,-19 0 4-15,7 0 5 16,-19 0 0-16,-5 0-6 15,1 2 1-15,3 5-4 16,13 3-1-16,-5-7 0 16,13 1 1-16,-9 2 3 15,-3-1-6-15,11-5 2 16,-12 4-2-16,5-3 1 0,-1 7-3 16,-3 2 0-16,23-1-1 15,-7-1 1-15,7-2-1 16,12-3-1-16,0-3 1 15,12 0 2-15,13 0-1 16,-1 0 0-16,4 0 2 16,-8 0-2-16,8 0 1 15,-8 0-2-15,4 0 0 16,0 0-1-16,-8 0 2 16,8 0-1-16,-12 0 2 15,13 0 0-15,-1-14 0 16,4-5 0-16,8-1 0 15,0-1 0-15,0-1-1 16,0-4 5-16,0 1-2 0,0-4-2 16,0-2-2-16,-4 0 2 15,-16-9 0-15,4-1 2 16,-8 0-1-16,12-2-2 16,0-5 0-16,12 3-1 15,0-3 2-15,-20-3 9 16,20 0 7-16,-12 0-10 15,1 2-4-15,11 6-2 16,0 1 0-16,0 3-2 16,-12 5 4-16,12-1-2 15,-12-5 1-15,12 9 11 16,0-5-7-16,0-2-4 16,0-4-1-16,0 1 1 0,0-4-3 15,0 0 0-15,0 2 0 16,-12-6 1-16,-12 11-1 15,0-3 0-15,4 5 3 16,4-3-2-16,4-1 2 16,4 3-2-16,8 3 0 15,0 0 0-15,0-4-1 16,0-1 0-16,0-3 1 16,20-1 0-16,8 4-1 15,-4-3 1-15,-12 4-1 16,-4 7 0-16,-4-3 0 15,-4 2 0-15,0 1 0 16,0 0 0-16,0-6 1 16,0-1-1-16,0-6 0 0,8 1-1 15,16 1 1-15,-12 2 1 16,11 3-1-16,1 6 0 16,-12 2 0-16,0 7 0 15,0 2 0-15,0 6 1 16,0-4-1-16,8-2-1 15,-8-1-1-15,0 3-8 16,11-2 3-16,1-2 0 16,-12 4 2-16,0-4 4 15,-12 2 1-15,0 2 0 0,0 4 0 16,0-7 0 0,0-3 1-16,0-5-1 0,12-3 0 15,-4-3 1-15,-4 2-2 16,4 3 1-16,-4-1 0 15,-4 1 0-15,0 6-1 16,0-3 0-16,0 8-1 16,0 0 2-16,0 2-2 15,0-11 2-15,8 5-2 16,-4 3 0-16,4 3 0 16,-8 8 2-16,0-1 0 15,0 8 2-15,0 2-2 16,12 0 1-16,-12 0-2 15,0 0 1-15,0 0 0 16,0 0 0-16,0-2 1 0,0 2-1 16,0 0 0-16,0 0 0 15,0 0 0-15,0 0-3 16,0 0-1-16,4 0 0 16,-4 0-3-16,0 0 0 15,0 0 7-15,0 0 0 16,0 0-1-16,0 0 0 15,12 0 0-15,19 0-3 16,29 0 2-16,7 0 1 16,17 0 2-16,-5 0-1 15,-7 12 1-15,-5-2-1 16,-19 0 0-16,0 1-1 0,-12-1 1 16,7 2 0-1,5-5 1-15,-12-2-1 0,23 1 1 16,-15 5-1-16,-8-9 0 15,-12 6 1-15,-8-8-1 16,-8 2 1-16,3 3-2 16,1-3 2-16,12 4-2 15,0 3 1-15,12-3 0 16,0 5 1-16,-5-5-1 16,-7-2 0-16,-12-3 1 15,0-1-1-15,-12 0 0 16,0 0 1-16,0 0 0 15,0 0 2-15,0 0 2 16,0 0-5-16,0 0 0 0,-12 0-1 16,-24 0 1-16,13-5-47 15,3-1-149 1,4-2-249-16</inkml:trace>
  <inkml:trace contextRef="#ctx0" brushRef="#br0" timeOffset="147970.38">2370 13891 425 0,'0'0'133'16,"0"0"-122"-16,0 0 68 15,0 0-13-15,0 0-31 16,0 0-31-16,0 0 2 16,210 1-3-16,-126 27 6 15,-5-2 15-15,1 3-11 16,-29 3-1-16,-19-4 6 16,-20 4 20-16,-12 4 38 15,0 0-7-15,-56-2-22 16,-27-6-11-16,15-2-9 15,-3-7-12-15,11 3 5 16,17-7-11-16,19-2-2 0,12-8-7 16,12 3-4-16,0-3-16 15,0-5-199-15,0 0-342 16</inkml:trace>
  <inkml:trace contextRef="#ctx0" brushRef="#br0" timeOffset="198951.88">5588 14201 220 0,'0'0'147'16,"0"0"-111"-16,0 0 20 16,0 0 24-16,0 0-33 15,0 0-6-15,0 0 7 16,0-6 22-16,0 6-3 0,0 0-21 15,0 0-10-15,0 0 3 16,0 0-9-16,0 0-6 16,0 0-1-16,0 0 4 15,0 0-14-15,-23-5-8 16,-1 2 12-16,0-3 2 16,-8 3 0-16,4 1-2 15,-15-1-10-15,7 3-6 16,-8 0 1-16,4 0-1 15,-3 0 0-15,7 0-1 16,12 0 0-16,12 0 2 16,12 0-2-16,0 0 0 0,0 0-4 15,0 0 4 1,0 0 4-16,0 0 13 0,0 0 0 16,0 3-9-1,4-1-2-15,8 1-2 0,-4 3 2 16,16-3 3-16,-12-3-1 15,12 5 0-15,23-2-1 16,9 0-1-16,15 0 1 16,9 3 2-16,3-4 6 15,1 3-7-15,-5-5-3 16,13 0-3-16,-21 0 1 16,13 0-2-16,-5 0 3 15,13 0-4-15,-5 0 1 16,4 0 2-16,-7 0-1 15,15 0 1-15,-15 0-1 16,19 0-1-16,-8 0 0 16,9 0-1-16,-9 0 0 15,8 0 1-15,1 0-2 0,-17 0 2 16,4 0-1-16,-19 0 0 16,-4 0 0-16,3 0 1 15,-3 0 0-15,15 0-1 16,8 0 0-16,1 0 0 15,-5 0 0-15,1 0 0 16,-13 10 0-16,-7-9 3 16,-1 3-1-16,-15 0 2 15,4-4-3-15,-1 0 2 16,-7 0-2-16,0 0 1 0,-13 0 0 16,13 0-1-16,0 0 0 15,-5 0 1-15,5 0-2 16,-4 0 1-16,-8 0-1 15,-9 2 1-15,-7 6-1 16,-8-5 0-16,0-2-2 16,-12-1 4-16,12 5-1 15,0-5-1-15,0 0 0 16,0 0 3-16,0 0 1 16,12 0-1-16,-5 6-1 15,9-6 0-15,4 7-1 16,-8-5-1-16,8 0-1 15,-8 4 1-15,-9-6 0 0,5 1 0 16,-8-1 1 0,0 0 0-16,-8 0 2 0,4 0-1 15,-4 0 0-15,4 0 0 16,-8 0 2-16,0 0-1 16,0 0-1-16,0 0-1 15,0 0 1-15,0 0 1 16,0 0-3-16,0 0 0 15,0 0-5-15,0 0-11 16,0 0-27-16,0 0-68 16,0 0-84-16,0 0-379 15</inkml:trace>
  <inkml:trace contextRef="#ctx0" brushRef="#br0" timeOffset="199333.24">8970 14057 526 0,'0'0'169'0,"0"0"-132"16,0 0 150-16,0 0-81 16,0 0-67-16,0 0-32 15,-12-37 5-15,12 37 1 16,24 0 12-16,24 6-5 15,7 16-7-15,17 6-6 16,7 1-2-16,5 5-1 0,-1 5-4 16,-23 0-1-16,-16 2-2 15,-13-7 2-15,-27-3-4 16,-4 3-4-16,0-8 2 16,-35 3 7-16,-33 1 0 15,-15-9 5-15,-1 1 5 16,5-2 0-16,7-1-6 15,28-4 2-15,9-5-4 16,7-5-2-16,16-1-2 16,4 0-19-16,8-4-116 15,0 0-215-15</inkml:trace>
  <inkml:trace contextRef="#ctx0" brushRef="#br0" timeOffset="204759.4">6848 12885 307 0,'0'0'177'0,"0"0"-153"16,0 0 58-16,0 0 33 0,0 0-10 16,0 0-31-1,0 0 17-15,12-143-12 0,-12 143-10 16,0 0-28-16,0 0-25 15,0 0-5-15,0 0-4 16,0 0-7-16,0 10 1 16,0 35 1-16,-12 15 11 15,-24 16-11-15,17 6 1 16,-9 8 0-16,8-6-2 16,4-5 0-16,8-3-1 15,8-8 0-15,0-11-3 0,0-12 3 16,0-11 0-1,0-16-1-15,0-9-5 16,0-5 1-16,0-4 5 0,0 0 6 16,0 0 0-16,8 0 4 15,4-22-3-15,0-7-6 16,12-2-1-16,-1-3 0 16,25-3-1-16,8 1 0 15,-5-3 1-15,17 5-2 16,-20 6-2-16,-1 6 1 15,-3 4 3-15,4 9 2 16,-1 4 0-16,1 1 0 16,-4 4-2-16,-8 0-3 15,-1 0 1-15,1 0 2 0,-4 9-2 16,-8 18 2-16,0-3-2 16,-1 7 2-16,-11 6 0 15,0-4 0-15,-12-1-1 16,0-3 1-16,0-7 2 15,-24 0 12-15,-31-5 2 16,-9-3 9-16,-15-5 2 16,-1-3-14-16,-3-6 2 15,15 0-5-15,9 0-6 16,11 0-4-16,12 0 0 16,28 0-46-16,8 0-61 15,0 0-214-15</inkml:trace>
  <inkml:trace contextRef="#ctx0" brushRef="#br0" timeOffset="207352.97">17713 10109 191 0,'0'0'58'16,"0"0"-45"-16,0 0 36 16,0 0-23-16,0 0-26 15,0 0-66-15,119-9 27 16,-107 5-171-16</inkml:trace>
  <inkml:trace contextRef="#ctx0" brushRef="#br0" timeOffset="-204423.41">10580 13557 199 0,'0'0'8'15,"0"0"21"-15,0 0 42 0,0 0-2 16,0 0-4-16,0 0-28 15,55-65 21-15,-55 59 6 16,0 4-24-16,0-5-5 16,0 2 4-16,0-3 6 15,0 7-2-15,0 1-11 16,0 0-8-16,0 0 7 16,0-8-12-16,0 8-2 15,0 0 4-15,0-2-1 16,0-5 3-16,12-2-10 15,0-2-8-15,0 4 3 16,-8-3 1-16,8 3-8 16,-12 0 0-16,0 4 1 0,0-2 1 15,8 0 4-15,-4-4 0 16,4 4-2-16,4-2 6 16,-12-3 0-16,0 8-4 15,0 2-4-15,0 0-2 16,0 0-1-16,0 0-1 15,0 0-3-15,0 0-2 16,0 12-14-16,-36 27 14 16,-24 4 6-16,-19 7 7 15,-5 9-2-15,5-8 0 16,7 2-1-16,-7-1-3 16,23-1 2-16,-7 8-3 15,-5-3 1-15,1 4 2 16,-9 3-3-16,-3-7 1 0,-1-6 1 15,9-6-2-15,23-10 1 16,0-3 0-16,12-2 0 16,-7-2 1-16,11-3-1 15,-8 5 0-15,4-7 0 16,-7 4 1-16,19-7-2 16,12-9 1-16,0-3-1 15,12-1 0-15,0-5 0 16,0 3 0-16,0 2 1 15,48 1 1-15,11-2 11 16,9 4 2-16,11-1 1 16,-19 3-11-16,-12-2 1 15,-1 0-2-15,-11 5-3 0,8-1 1 16,3 7 4-16,1-2 3 16,24 4-7-16,7 6 1 15,28-1 0-15,9 6 2 16,-1-2-1-16,0 3-3 15,-8 4 0-15,-11-4 1 16,-17-2-2-16,-7 1 0 16,-5-11 1-16,-31 0 0 15,20-1-1-15,-20-8 0 16,-21-3-1-16,5-3 1 16,-8-5 1-16,-12 3 0 15,12-2 3-15,-12-3-3 0,0 0-1 16,0 0-2-16,0 0 1 15,0 0 1-15,0 0-4 16,-12-27-36-16,0 13-144 16,4-6-314-16</inkml:trace>
  <inkml:trace contextRef="#ctx0" brushRef="#br0" timeOffset="-203603.36">10802 13415 107 0,'0'0'304'0,"0"0"-236"0,0 0 44 16,0 0-17-16,0 0-24 15,0 0 1-15,24-13-16 16,-24 13 7-16,0 0-5 16,0 0-20-16,0 0-12 15,8 0-7-15,8 0 2 16,8 13 3-16,19 13-7 15,17-3-6-15,8 14-4 16,23-10 1-16,16 6-5 16,8 1-2-16,17-3 6 15,-5 2-6-15,-8-5 0 0,-16 4 1 16,-7-6 0-16,-29-1-2 16,1-4 2-16,-32 1-2 15,-25 1 0-15,-11-4-4 16,0 0-4-16,0 5 5 15,0 0 3-15,-19 5 4 16,-5 3 1-16,-4-4-4 16,4 4-1-16,-20 4 0 15,1 12 1-15,-17 3-1 16,-11 7 2-16,-13 7-1 16,-7 3 0-16,-5 2 2 15,-7-2 0-15,20-2-2 0,-9-4 2 16,21-6 4-16,3-1-2 15,0-4-1-15,9-5-1 16,11-4-2-16,1-6-1 16,15-12 2-16,16-10-4 15,8-9 1-15,8-2 0 16,0-3-2-16,20 0-4 16,63 0-31-16,9-35-30 15,-57 14-183-15,-11-9-301 16</inkml:trace>
  <inkml:trace contextRef="#ctx0" brushRef="#br0" timeOffset="-202646.46">10349 14067 361 0,'0'0'142'0,"0"0"-77"0,0 0 60 15,0 0-34-15,0 0-5 16,0 0-9-16,0-107-6 16,0 103-6-16,0 0-10 15,0 4-22-15,0 0-20 16,0 0-11-16,0 0-2 15,0 0-6-15,0 28 0 0,0 12 6 16,0 19 2-16,-4 6-2 16,-4 8 1-1,8-1 0-15,0-1-1 0,0-9 1 16,0-8-2-16,0-6 2 16,0-10-2-16,0-10 1 15,0-9-2-15,0-6-5 16,0-8-4-16,0 3-10 15,0-5-17-15,0-3 6 16,0 0 15-16,0 0 3 16,0 0-21-16,0 0-31 15,0 0-77-15,0-11-51 16,0 2-42-16</inkml:trace>
  <inkml:trace contextRef="#ctx0" brushRef="#br0" timeOffset="-202132.64">10381 14125 203 0,'0'0'147'16,"0"0"-58"-16,0 0 25 16,0 0-18-16,0 0-18 0,0 0 2 15,12-90-3 1,0 88-23-16,8 2-19 0,7 0-35 16,9 0 1-16,-4 0 4 15,-8 0-3-15,12 2-1 16,-17 11-1-16,-3 4-4 15,-4-3 0-15,-12 3 0 16,0 3 2-16,0-6-3 16,0 6 5-16,0 6 4 15,0-4 3-15,0 7-3 16,-16-6-1-16,-15 5-2 16,7-5-1-16,0-6 0 15,12-5 0-15,-12-4 0 0,0-8 0 16,-8 2 1-1,9 1 1-15,-1-3 2 0,0 4-2 16,12-4-2-16,12 4 0 16,0-4-3-16,0 0-26 15,0 0-58-15,12 0-38 16,24 0-94-16,-4 0-35 16</inkml:trace>
  <inkml:trace contextRef="#ctx0" brushRef="#br0" timeOffset="-202022.27">10381 14125 539 0</inkml:trace>
  <inkml:trace contextRef="#ctx0" brushRef="#br0" timeOffset="-201748.76">10381 14125 539 0,'433'147'59'0,"-433"-151"11"0,0 4 18 0,0 0-26 15,0 0-19-15,0 0-16 16,0 4-4-16,-16 20-7 15,-16 8 17-15,8-3-5 16,1 2-13-16,23 1 1 16,0-3-6-16,0-5-7 15,0-4-1-15,23-14-2 16,13-6-5-16,0 0-5 16,-4 0 10-16,-8-6 15 15,-12-16-12-15,-12-7-2 0,0 3-1 16,0 1 2-1,0 3 2-15,0 0 13 0,0 5 7 16,-20 5-6-16,8 3-14 16,8 6-4-16,4 3-1 15,0 0-18-15,0 0-73 16,0 0-80-16,0 0-26 16,0 0-132-16</inkml:trace>
  <inkml:trace contextRef="#ctx0" brushRef="#br0" timeOffset="-201393.81">11068 14067 187 0,'0'0'318'0,"0"0"-308"15,0 0 47-15,0 0 31 16,0 0 8-16,0 0-38 16,0 0-43-16,68-10 22 15,-68 49 24-15,0 4-27 16,0 13-12-16,0-5 4 16,0 4-5-16,0-4-10 15,0-1-5-15,0-10-2 16,12-6-3-16,-8-5-1 0,-4-10 0 15,0-7 0-15,0-4-15 16,0-7-26-16,0-1-21 16,0 0-23-16,0 0-14 15,0-9-93-15,0-3-95 16</inkml:trace>
  <inkml:trace contextRef="#ctx0" brushRef="#br0" timeOffset="-201065.53">11207 13905 362 0,'0'0'198'0,"0"0"-185"16,0 0 55-16,0 0-28 15,0 0-6-15,0 0-24 16,0 0 5-16,223-56-1 16,-187 77-2-16,-24 18 11 15,-12 3 4-15,0-5 6 16,0 6 5-16,-36-9-5 16,-20-9-6-16,-7 1-10 15,-5-12-9-15,-3 0 3 16,15-4 2-16,8-5-7 0,28-3-6 15,20-2-5-15,0 0-115 16,0 0-194-16</inkml:trace>
  <inkml:trace contextRef="#ctx0" brushRef="#br0" timeOffset="-200080.32">12038 14103 163 0,'0'0'184'0,"0"0"-152"16,0 0 23-16,0 0 16 0,0 0 20 16,0 0-11-1,-16 0-3-15,8 0 47 0,-4 0-31 16,0 0-32 0,12 0-22-16,-12 0-8 0,0 0-13 15,1 0-6-15,11 0 1 16,0 0-7-16,0 0-2 15,0 0 0-15,0 0-1 16,0 0 3-16,47 0 0 16,37 0-2-16,39 0 17 15,32 5-5-15,20 0-2 16,35-5-12-16,9 3 1 16,3-2-1-16,-11 4 0 0,-24-2-2 15,-12-3 8 1,-24 0-2-16,-8 0-5 0,-16 0 1 15,-12 0-1-15,4 0 0 16,-3 0-1-16,-1 0-1 16,-12 0 0-16,-19 0-1 15,-1 0 1-15,-27 0 0 16,-9 0 1-16,-23 0 0 16,-12 0 0-16,-4 0 0 15,-4 0 0-15,8 0 1 16,0 0-1-16,12 0 1 15,-1 0 1-15,-15 0 0 16,16 0-2-16,-24 0 0 16,0 0 2-16,0 0-1 0,0 0-1 15,0 0 0 1,0 0-2-16,0 0-3 0,0 0 1 16,0 0 1-16,0 0 0 15,0 0-2-15,-24 0-73 16,13 0-91-16,-1 0-147 15,4 0-93-15</inkml:trace>
  <inkml:trace contextRef="#ctx0" brushRef="#br0" timeOffset="-199745.54">14907 13892 280 0,'0'0'395'15,"0"0"-364"-15,0 0 100 16,0 0-34-16,0 0-35 16,0 0-26-16,-4-31-30 15,64 53 0-15,11 10 28 16,9 5-4-16,-21 5-21 16,-3 3-8-16,-32 0-1 15,-12 1 0-15,-12 2-1 16,0 1 1-16,-44-8 0 15,-47 0 1-15,-5-7 10 16,5-8 3-16,-5-4-4 16,29-8 0-16,15 1-2 15,16-10-3-15,5-1-4 16,19-4-1-16,0 0-3 0,0 0-32 16,12 0-145-16,0-9-199 15</inkml:trace>
  <inkml:trace contextRef="#ctx0" brushRef="#br0" timeOffset="-197796.09">13401 13552 254 0,'0'0'154'0,"0"0"-123"15,0 0 61 1,0 0 2-16,0 0-16 0,0 0-22 16,0 0 28-16,24-29 13 15,-12 26-35-15,-4-2-15 16,-8 0-13-16,4-2 1 15,4-10-9-15,-4 3-3 16,4-5-6-16,-8-8-6 16,0 5-3-16,0-1 9 15,0-3-7-15,0 3-4 16,0 8-3-16,-8-2 5 0,-28 8 3 16,-20 3-3-1,-7 6-5-15,-17 0-2 0,9 8-1 16,-1 38 0-16,5 7 0 15,35 15 0-15,20 0 1 16,12-1-1-16,0-6-1 16,32-10 0-16,39-9 0 15,9-12 0-15,3-11-2 16,0-13 3-16,-15-6-4 16,-12 0 3-16,-29 0 1 15,-7-23 5-15,-8-9-1 16,-12-18-4-16,4-3 1 15,-4-5-1-15,12 2 2 16,8 7 2-16,4 3 0 16,-12 21-3-16,0 8 0 15,0 14 2-15,0 3-3 0,0 0-3 16,7 23 1 0,-3 22 0-16,4 9 0 0,-4 7 2 15,8 1 0-15,-4-5 1 16,4-6 0-16,-12-9 0 15,7-11-1-15,-15-7-2 16,4-11-60-16,-8 1-79 16,0-14-160-16,0 0-248 15</inkml:trace>
  <inkml:trace contextRef="#ctx0" brushRef="#br0" timeOffset="-192521.65">18857 777 94 0,'0'0'64'15,"0"0"-47"1,0 0 15-16,0 0-15 0,0 0-5 16,0 0 0-16,0 0 4 15,0 0 19-15,0-51-14 16,-8 46-14-16,4 3-6 15,-4 0-1-15,8-6-7 16,0 6-12-16,0-6-13 16,0 7-2-16,0-2 1 15,0-5-37-15,0 2-37 16</inkml:trace>
  <inkml:trace contextRef="#ctx0" brushRef="#br0" timeOffset="-189953.66">16179 13279 280 0,'0'0'177'15,"0"0"-144"-15,0 0 61 16,0 0-4-16,0 0-31 0,0 0-27 16,0 0 0-1,67-26 30-15,-67 26 13 0,0 0-13 16,0 0-14-1,0 0 3-15,0 0 7 0,0 0-21 16,0-4-34 0,0 4-3-16,0 0-9 0,0 0 4 15,0 30 5-15,-24 8 0 16,-11 13 4-16,-21 3-3 16,-4 10 1-16,-7 2 2 15,3-6 1-15,-15-4-3 16,19-5 0-16,5-7-1 15,7-6-1-15,16-7 0 16,8-8-1-16,8-4 1 16,-4-2 0-16,-3 1 0 15,-13 2-1-15,-20 2 2 0,-7 7-1 16,-17-2 2-16,13 9-2 16,3-8 1-16,8 0 0 15,33-10-1-15,11-5 0 16,12-4 0-16,0-1 0 15,0-1-2-15,0 0-2 16,12 0 4-16,11 3 2 16,1-1 5-16,-12-6-3 15,-12 2 0-15,0-2-1 0,0-3-2 16,0 0-1-16,0 0 3 16,20 3-3-1,-4 3 0-15,16 4 0 0,3 0 1 16,13 1 0-16,0 6 5 15,0 0-4-15,11 7-1 16,5 1 0-16,-1 6 0 16,17 0 0-16,-1 8 0 15,5 1-1-15,7-3-1 16,4-3 1-16,-3 0-1 16,-9-2 4-16,1 2-3 15,-17-11 0-15,1-2 0 16,-28-11 1-16,-17 1-1 15,-15-3 0-15,-4-8 0 16,4 4-1-16,4 3 1 16,0 0 0-16,0 6 1 0,12-4 2 15,-12-4-2 1,0-1-1-16,0-4-1 0,-4 0 1 16,-8 0 1-16,0 0 1 15,0-4-2-15,0-19-12 16,0-7-100-16,0 15-149 15,0-1-157-15</inkml:trace>
  <inkml:trace contextRef="#ctx0" brushRef="#br0" timeOffset="-188985.58">16314 13276 292 0,'0'0'28'16,"0"0"-4"-16,0 0 51 16,0 0-27-16,0 0-9 15,0 0 37-15,0 0 33 16,-36-19 6-16,36 19-9 0,0 0-33 16,0 0-18-1,0 0-19-15,0 0-8 16,0 0-13-16,0 0-15 0,0 0 0 15,24 0 0-15,24 11 3 16,11 12 4-16,9 5 2 16,7 4 4-16,17 12-2 15,3 2 1-15,20 6-8 16,20 3 1-16,8 2 2 16,20-6-4-16,-12-3-2 15,-12-7-1-15,-31-14 1 16,-25-3 1-16,-27-10-2 15,-9-5 1-15,-27 2-1 16,-4-5 0-16,-4-2 0 0,-4 3-3 16,-4-5 3-1,4 1 2-15,-4 0-1 0,4-3 1 16,-8 3-2-16,0-3 0 16,0 0 1-16,0 6-1 15,0 8-8-15,0 0 4 16,-8 6 4-16,-44 5 7 15,-3 1-4-15,-13 8-1 16,5 4 2-16,-13 3-2 16,-7 8 0-16,-13 4-2 15,1 5 1-15,-16 6 5 0,3-3 3 16,5 7-3-16,8-9-5 16,27-3 6-1,16-16-2-15,9-8 3 0,19-10-5 16,12-4-1-16,0 4-2 15,-8 0 0-15,4 7 1 16,-4-3-1-16,4-1 0 16,5-3-1-16,3-10 1 15,8-5-2-15,0-7-3 16,0 0-13-16,0 0-21 16,19-29-43-16,-3 5-155 15,4-7-289-15</inkml:trace>
  <inkml:trace contextRef="#ctx0" brushRef="#br0" timeOffset="-187886.72">15861 13849 374 0,'0'0'135'0,"0"0"-71"16,0 0 56-16,0 0-36 15,0 0 16-15,0 0-40 16,0 0-12-16,-12-30-13 0,12 30-20 16,0 8-11-16,0 23 4 15,0 11 16-15,0 9 1 16,0 9 6-16,0 0-18 15,-8-4-6-15,8-2-3 16,0-8-3-16,0-15-1 16,-4-10 0-16,-4-11 0 15,4-3 0-15,-4-3 0 16,8-4 0-16,0 0 1 16,0 0 1-16,0 0-1 15,0 0-1-15,0-22-2 16,0-1-6-16,0-13 7 0,0-2 0 15,0-4 1-15,0 2 1 16,0-2-1-16,0 5 1 16,0 5-1-16,0 0 4 15,8 5-1-15,-4 0 1 16,4 8-3-16,-4 0 0 16,8 7 3-16,-4-4-2 15,4 3 0-15,12 3 0 16,11 1-4-16,9 6 0 0,4 3 2 15,-13 0-2 1,9 0 2-16,-20 0 0 0,-8 3-3 16,4 20-4-1,-20 5 2-15,0 4-2 0,0 1 7 16,-8-1 6 0,-32-4 1-16,-4-6-1 0,1 0-3 15,7-11 9-15,-4 2-7 16,-4-7-4-16,21-3 0 15,-13-3 1-15,12 0-2 16,12 0 0-16,12 0 0 16,0 0 1-16,0 0 0 15,0 0-1-15,0 8 0 16,0 2-1-16,0 1-3 16,0 8 3-16,16 6 2 15,16-1 3-15,4 0-2 0,7-4 3 16,-7-1-3-1,4-9 0-15,-8-5-2 0,-9-1-1 16,9-4-1-16,-16 0 2 16,4 0-23-16,-4 0-22 15,16 0-33-15,-5-8-102 16,-19-1-93-16,4 0-146 16</inkml:trace>
  <inkml:trace contextRef="#ctx0" brushRef="#br0" timeOffset="-187416.68">16505 14130 76 0,'0'0'393'0,"0"0"-353"16,0 0 62-16,0 0-8 15,0 0-8-15,0 0-17 16,0-59-12-16,0 50 3 15,0 0 1-15,0 1-17 16,0-2-2-16,0 6-12 16,0-7-10-16,0 2-2 15,-12 1-9-15,-12 2-7 16,-12 6 0-16,12 0-1 16,0 0-1-16,-7 0 2 0,3 5-2 15,4 17 0-15,16-3 1 16,8 3-1-16,0-3 0 15,0 0 0-15,0-6 5 16,12-7-5-16,12-1-6 16,7-5 4-16,-7 0 2 15,-20 0 6-15,4 3-4 16,-8 6-2-16,0 8 0 16,0 8-13-16,0-2 10 15,-12 1 3-15,0-6 0 16,12-6-2-16,0-7-15 15,0 0-13-15,0-5-17 0,0 0-11 16,24 0-66 0,-12 0-58-16,12-10-161 0</inkml:trace>
  <inkml:trace contextRef="#ctx0" brushRef="#br0" timeOffset="-186577.64">16747 14033 262 0,'0'0'66'0,"0"0"-59"16,0 0 30-16,0 0-8 0,0 0 12 16,0 0 10-16,-8 0 4 15,8 0-4-15,-4 0-2 16,4 0-13-16,0 0-10 16,0 0 11-16,0 0 24 15,-8 0-1-15,8 0-6 16,-4 0-18-16,-4 0-28 15,8 0 18-15,0 0 7 16,0 0-4-16,0 0-12 16,0 0-8-16,0 0 1 0,0 0-3 15,0 0-5 1,0 0 3-16,0 0-2 0,0 0 1 16,0 0 4-1,0 0 3-15,0 0-2 0,0 0-2 16,0-2 0-1,0 2 2-15,0 0 1 0,0 0 4 16,0 0-3-16,0 0-2 16,0 0-3-16,0 0-2 15,0 0-4-15,0 0 4 16,0 0 0-16,0 0 0 16,0 0-1-16,0 0 7 15,0 0-3-15,0 0 0 16,0 0-1-16,0 0-2 0,0 0-4 15,0 0 0 1,0 0-1-16,0 0 1 0,0 0 0 16,0-5-3-1,0 3-11-15,0 2 14 0,0-4 4 16,0 4-2-16,0 0-1 16,0 0-1-16,0 0-6 15,0 0-5-15,-12 0 10 16,-12 0-51-16,8 0-167 15,5 0-361-15</inkml:trace>
  <inkml:trace contextRef="#ctx0" brushRef="#br0" timeOffset="-186075.78">16294 14117 248 0,'0'0'119'0,"0"0"-108"0,0 0 54 16,0 0-14 0,0 0-13-16,0 0-24 0,159-72 19 15,-131 53 11-15,-8 7 6 16,-9 1-6-16,-11 5 8 16,0 3 25-16,0 1 1 15,0 2-12-15,0 0-22 16,-11 0 11-16,-33 0-36 15,-4 0-17-15,12 11 4 16,5 19 6-16,7 8-6 16,12-1 1-16,8 9 1 15,4-2 3-15,0-4 0 16,0-8-8-16,12-6-3 16,16-13 0-16,7-11-4 0,-3-2-11 15,24 0-30-15,-9 0-45 16,5-5-53-16,-44-5-81 15,4 3-99-15</inkml:trace>
  <inkml:trace contextRef="#ctx0" brushRef="#br0" timeOffset="-185730.47">16878 14168 273 0,'0'0'258'0,"0"0"-197"16,0 0 60-16,0 0-38 15,0 0-6-15,0 0-39 0,20-63-4 16,-20 61 7-16,0-5-5 16,0 1-5-16,0-5 17 15,-12 3-6 1,-44 2-6-16,-15 3-21 0,15 3-9 16,20 0-4-16,13 0 6 15,23 5-8-15,0 18 0 16,0 3-2-16,31-3 0 15,17 6 1-15,12-2 1 16,-13-5 0-16,-11-3 4 16,-24-6-4-16,-12-7-10 15,0-6-19-15,0 0-20 16,0 0 17-16,-4 0-3 16,-16-14-126-16,16 5-94 0,-4 1-33 15</inkml:trace>
  <inkml:trace contextRef="#ctx0" brushRef="#br0" timeOffset="-185278.33">17156 13690 569 0,'0'0'106'16,"0"0"-14"-16,0 0 88 0,0 0-107 16,0 0-45-16,0 0-26 15,-12 4 22-15,32 38 8 16,-16 3-10-16,-4 14 7 16,0 3-5-16,0 2-14 15,0-10-5-15,0-7-3 16,0-9-1-16,0-16-1 15,0-5 0-15,0-11-3 16,-4-6-10-16,-16 0-6 16,8 0 6-16,-11-3-5 15,11-14-21-15,0 4 36 16,4 9 3-16,-8 4 27 0,-4 0 17 16,-4 0-9-1,-12 9-29-15,13 23-2 0,11-1-2 16,12 3 1-1,0-4-1-15,0-9-2 0,23-8 0 16,57-4-6-16,3-9-17 16,9 0-60-16,-56 0-116 15,-13 0-306-15</inkml:trace>
  <inkml:trace contextRef="#ctx0" brushRef="#br0" timeOffset="-184687.72">18122 13963 272 0,'0'0'155'16,"0"0"-52"-16,0 0 24 15,0 0-47-15,0 0 38 0,0 0 0 16,-235-34-29-16,168 34-14 15,11 0-34-15,-3 0-21 16,11 0 0-16,24 0-2 16,16 0-4-16,8 0-4 15,0 0-1-15,0 0-5 16,0 0-1-16,44 0-3 16,75 0 2-16,28 0 8 15,32 0-5-15,32 0 1 16,19 0-6-16,24 0 1 15,17 0-1-15,-1 0 2 0,-28 0 1 16,-19 0-2 0,-48 0 1-16,-44-7-2 0,-28-13 0 15,-43 5 2-15,-17 2 1 16,-31 8-3-16,8 0 4 16,-20 2-1-16,0 3-3 15,0 0-6-15,0 0-3 16,0 0-30-16,0 0-32 15,0 0-51-15,0 0-133 16,0 0-142-16</inkml:trace>
  <inkml:trace contextRef="#ctx0" brushRef="#br0" timeOffset="-184358.63">20220 13704 671 0,'0'0'105'0,"0"0"-26"16,0 0 86-16,0 0-82 15,0 0-3-15,0 0-59 16,0 0-13-16,40-14 3 16,15 40 14-16,13 3-14 15,-8-2-7-15,-25 2-3 16,1 2-1-16,-36-2 0 15,0 2-3-15,0-1 1 0,-12-6-3 16,-67 3 5 0,-17-3 3-16,1-1 0 0,4 0-3 15,11-1 0-15,20-8-1 16,13 3-21-16,11-10-50 16,28-7-85-16,4 0-271 15</inkml:trace>
  <inkml:trace contextRef="#ctx0" brushRef="#br0" timeOffset="-183499.51">19024 13165 432 0,'0'0'56'0,"0"0"87"16,0 0 2-16,0 0 15 16,0 0-76-16,0 0-51 15,24-82-21-15,-24 85-6 16,0 31-5-16,0 13 14 15,-4 11 7-15,-4 6 9 16,8-2-20-16,0 2-3 16,0-16-8-16,0-10 0 15,0-13 0-15,0-14 1 16,0-11-2-16,0 0 2 0,0 0-1 16,0-14 5-1,0-32-5-15,0 1-1 0,0-14 1 16,0-4 0-1,8 2 2-15,4 11-2 0,12 9 0 16,-1 17 0-16,-3 2 0 16,-8 10 1-16,-8 7 2 15,4 5 8-15,-4 0 7 16,8 0-8-16,12 0-9 16,8 0-1-16,3 22 5 15,33 7-3-15,-8 5-1 16,-1 2-1-16,-11-3 0 0,-12 7-2 15,-17-7-4 1,-7-4-8-16,-12-7 3 0,0-5 5 16,0-5 3-1,0 1 2-15,0 4 0 0,0-6 2 16,-12 6 1-16,-19 0-2 16,-9 3 2-16,-16-2-1 15,1 2 1-15,-17-7 2 16,-11 4 6-16,-21-8 1 15,-3-4 2-15,4-1 0 16,19-1-2-16,29-1-4 16,19 5-3-16,24-5-4 15,12 6-3-15,0-5-27 0,24-3-94 16,24 0-237 0,-13 0-167-16</inkml:trace>
  <inkml:trace contextRef="#ctx0" brushRef="#br0" timeOffset="-163737.34">21039 13712 98 0,'0'0'256'16,"0"0"-178"-16,0 0 3 16,0 0 27-16,0 0-23 15,0 0 0-15,0 0 4 16,0 0-21-16,-24-47-11 16,24 43-7-16,0-1 14 15,0 3-5-15,0-6-10 16,0-4-17-16,0 3-7 0,0-4-5 15,0 4 1-15,0 9-6 16,0-8-1-16,0 8-7 16,0 0-4-16,0 0-3 15,0 0-9-15,0 39-4 16,0 14 13-16,0 18 3 16,0 7 0-16,0 6-3 15,0-2 1-15,0 0-1 16,0-5 0-16,0-6 0 15,0-7-1-15,0-13-1 16,0-17-2-16,0-10 4 16,0-9-4-16,0-6-5 0,0-4-16 15,0 0-18 1,0-5-37-16,0 0-26 16,36 0-7-16,-13 0-127 0,-23-7-82 15</inkml:trace>
  <inkml:trace contextRef="#ctx0" brushRef="#br0" timeOffset="-163233.9">21007 13738 378 0,'0'0'55'0,"0"0"-10"15,0 0 40-15,0 0-36 16,0 0-27-16,0 0-15 15,20-61 4-15,23 61 5 16,-15 0-6-16,4 0-5 16,-4 0-2-16,4 10 0 15,-9 11-1-15,13 2-1 0,-16 4-1 16,-8-9 3-16,0 2 16 16,-8-3 1-16,-4 2 2 15,0 1 18-15,0-3 3 16,0 1 10-16,-52 0-6 15,9-1-21-15,-29 3-10 16,12-6-6-16,5-4-2 16,11 4-6-16,16-9-2 15,20 4-1-15,8-6-16 16,0 3-82-16,0-2-32 16,36 0 10-16,-4-4-47 15,4 0-243-15</inkml:trace>
  <inkml:trace contextRef="#ctx0" brushRef="#br0" timeOffset="-162858.77">21682 13943 478 0,'0'0'50'0,"0"0"-6"15,0 0 11-15,0 0 14 16,0 0-23-16,0 0 13 16,-143 77 5-16,135-44-10 0,8-2-26 15,0-10-19-15,0 1-9 16,0-2 4-16,32-11-1 16,24 2 6-16,-9-11 2 15,-11 0-9-15,-12 0 5 16,-12 0 2-16,-12-23-1 15,0-5-8-15,0-2 0 16,0-3 6-16,0 0 14 16,0 5 1-16,0 5-4 15,0 10-7-15,0 9-9 16,0 3-1-16,0 1-6 16,0 0-44-16,0 0-80 15,0 0-54-15,0 0-119 16</inkml:trace>
  <inkml:trace contextRef="#ctx0" brushRef="#br0" timeOffset="-162706.91">21682 13943 410 0</inkml:trace>
  <inkml:trace contextRef="#ctx0" brushRef="#br0" timeOffset="-162497.77">21682 13943 410 0,'394'-180'235'16,"-394"175"-194"-16,0 0 89 0,0 2-12 0,0 3-68 15,0 0-43-15,0 0-5 0,0 26 12 16,0 17 42 0,0 8-11-16,0 3-23 0,0 7-6 15,0-1-4-15,0 3-4 16,0 2-3-16,0-6-3 15,0 1 0-15,0-14-2 16,-8-10 0-16,8-7-1 16,0-10 0-16,0-9-12 15,0-8-29-15,0-2-25 16,0 0-16-16,0 0-39 16,8 0-134-16,4-5-210 15</inkml:trace>
  <inkml:trace contextRef="#ctx0" brushRef="#br0" timeOffset="-162130.67">22147 13789 301 0,'0'0'101'15,"0"0"-25"-15,0 0 45 16,0 0-23-16,0 0-2 16,0 0-15-16,48-102-34 0,-16 100-33 15,4 2-14-15,-1 0 7 16,9 0-5 0,-8 5 1-16,-12 24-3 0,-1 1 8 15,-19 10-1-15,-4 3 4 16,0-1 0-16,0 4-4 15,-47-14 7-15,-17-4 13 16,-11-11-1-16,3-3-1 16,13-11-10-16,15-1-10 15,20 2-5-15,20-4-41 16,4 0-132-16,0 0-148 16</inkml:trace>
  <inkml:trace contextRef="#ctx0" brushRef="#br0" timeOffset="-160774.52">21345 13216 132 0,'0'0'98'16,"0"0"-63"-16,0 0 54 16,0 0-11-16,0 0 6 15,0 0-36-15,31-92-6 0,-31 80-12 16,12 0 11-16,-12 4-13 15,12 8-12-15,-12-6-3 16,0 6 6-16,0 0 6 16,0-3-11-16,0 3-11 15,0 0-3-15,0 0 0 16,0 17 9-16,0 21 33 16,-32 18-23-16,-7 17-7 15,-9 9-7-15,-8 10 9 16,1-1 6-16,-5-3-4 15,1 0 5-15,-9 0-10 16,16-10-1-16,-3-9-7 16,7-1-1-16,0-8-1 15,-11-4-1-15,-5 2 0 0,5-5 2 16,7 1 0 0,-4-6 0-16,13-5 4 0,3-6 3 15,4-14-6-15,16-1-2 16,-4-7-1-16,12-2 0 15,12-7 0-15,0 2-4 16,0-1-2-16,0 1 6 16,0-3 4-16,0 1 7 15,12 5-7-15,-12-6-3 16,12-1-1-16,-12-3-5 16,0 3 3-16,0-4 2 15,0 0 6-15,20 0-1 16,4 0-5-16,16 7 3 0,27 1-3 15,17 3 8-15,7 10-7 16,24 1 2-16,1 7-1 16,3 1-2-16,20 1 0 15,-8 3 1-15,-4-2 12 16,-12-1 10-16,-19 3-10 16,-29-11-4-16,-19-3-8 15,-4-8 0-15,-20-2-1 16,-13-7-2-16,-11-3 2 15,0 0 0-15,0 0 7 16,0 0 3-16,0 0-3 16,0 0-7-16,0 0-9 0,4-5-97 15,-4-7-166-15,0-12-348 16</inkml:trace>
  <inkml:trace contextRef="#ctx0" brushRef="#br0" timeOffset="-159935.3">21515 12987 100 0,'0'0'269'0,"0"0"-269"16,0 0 69 0,0 0 11-16,0 0 4 0,0 0-9 15,-11 54-21-15,11-31 30 16,0 5-26-16,0 4-12 15,15 2-7-15,17 16-1 16,36 4 3-16,7 11-23 16,41 0-9-16,11-4-7 15,4 1 4-15,4-11-5 16,-28 0 2-16,-15-9 0 16,-21-3-2-16,-23-9-1 15,-12-8 0-15,-5 0-2 16,-15-5 2-16,4-5 0 0,-8 6 3 15,-12-1-3 1,12 2-4-16,-12 4 1 0,0-3 3 16,0 4 0-16,0 0 2 15,0 5 0-15,-36 3-1 16,4 4 1-16,-7 5 0 16,-5 10-1-16,-16 9 3 15,5 3 3-15,-5 7 4 16,1-4 1-16,-1-6-7 15,12 0 0-15,-7-7 1 16,11-2 4-16,-4-2 3 16,8 1 1-16,-15 1-3 0,19 0 7 15,0-5-2 1,1 0-1-16,3-9-5 16,8-4-9-16,12-11-1 15,0-11 0-15,12-1 0 0,-8-7 0 16,8-3-3-16,0 0-7 15,0 0-12-15,0 0-33 16,0 0-82-16,0 0-195 16</inkml:trace>
  <inkml:trace contextRef="#ctx0" brushRef="#br0" timeOffset="-159024.56">22755 14016 298 0,'0'0'196'0,"0"0"-179"0,0 0 60 16,0 0-15-16,0 0-13 15,0 0 10-15,0 0 23 16,-143-19-3-16,143 19-16 15,0 0-9-15,0-3-23 16,0 3-7-16,12-2 0 16,48 2 2-16,31 0-14 15,16 0-5-15,33-4-2 16,22 4-3-16,13-5 0 16,20-3-1-16,-16 8 0 0,-16-2 0 15,-48 2-1-15,-32 0 13 16,-35 0-1-16,-28 0-6 15,-20 0-3-15,0 0-3 16,0 0-6-16,0 0-15 16,0 0-60-16,0 0-48 15,0 0-159-15,-12 0-327 16</inkml:trace>
  <inkml:trace contextRef="#ctx0" brushRef="#br0" timeOffset="-158146.45">23101 13313 419 0,'0'0'120'0,"0"0"-63"0,0 0 57 15,0 0-19-15,0 0 2 16,0 0-32-16,16-111-12 16,-8 111-10-16,-8 0-21 15,0 0-22-15,4 19 0 16,-4 31 16-16,0 21 6 15,0 9-1-15,0-5-10 16,-4-7-7-16,-8-13-3 16,12-10 0-16,0-12 1 0,0-19-2 15,0-10 0 1,0-4 3-16,0 0 6 0,0-9 2 16,0-27-9-16,0-9-2 15,0-2-1-15,0-17-4 16,24-1 1-16,12-4-13 15,-1 5-9-15,-11 14 6 16,-12 11 19-16,-4 13 1 16,-8 12 0-16,0 6 3 15,0 8 4-15,0 0-3 16,0 0-4-16,0 0-7 16,12 0 1-16,0 19 6 15,12 10-1-15,11 2-2 16,13 1-2-16,8 7 4 0,3-1-5 15,-11-2 1-15,0 1-3 16,-24-9 5-16,-12-5-5 16,-12-9 0-16,0 3 6 15,-4-3 2-15,-64-7 6 16,-15 3 1-16,-13-7 2 16,-3 1-2-16,3 1 4 15,25 4-1-15,3-1 1 16,9 3-4-16,11 3-6 15,12-6-2-15,12 2 1 16,13-2-5-16,11-3-19 16,0 2-26-16,4 3-90 15,31-7-124-15,13-3-182 0</inkml:trace>
  <inkml:trace contextRef="#ctx0" brushRef="#br0" timeOffset="-153568.14">24035 13763 37 0,'0'0'142'16,"0"0"-91"-16,0 0 31 16,0 0 9-16,0 0-26 15,0 0-31-15,24 4-8 0,-24-4 11 16,0 0 1-16,0 0-3 16,0 0 9-16,0 0-30 15,-12 0 20-15,-12-4 0 16,4 0-1-16,16 3 4 15,-4-4 18-15,8 5 1 16,0-3-17-16,0 3-10 16,0 0 5-16,0 0-8 15,0 0-2-15,0 0-8 16,0 0-8-16,0 0-8 16,0 0-6-16,0 17-4 15,20 7 10-15,16 12 3 0,43-2 0 16,5 7 5-1,23 3 4-15,-4 2 5 0,-7-7-12 16,-29-3-2 0,-31 0-3-16,-24-4-1 0,-12 1 0 15,0 0-1-15,-36-2-4 16,-35 0 6-16,-21-5 4 16,13-1-3-16,7-9 5 15,13 5-6-15,23-3 2 16,16 4-2-16,16 7 0 15,4 0-49-15,0-24-82 16,0-3-256-16</inkml:trace>
  <inkml:trace contextRef="#ctx0" brushRef="#br0" timeOffset="-150219.29">24913 13891 133 0,'0'0'138'16,"0"0"-49"-16,0 0-21 15,0 0-21-15,0 0-9 16,0 0 0-16,0 0-14 0,0 0 3 16,20-44 10-16,-20 37-2 15,0-1-6-15,0 6 16 16,0-1-14-16,0 3-1 16,-12 0-10-16,-36 0-9 15,-23 20-6-15,-17 20-4 16,-11 15 1-16,-12 14 0 15,-8 13 12-15,-9 12 9 16,9 8-7-16,16-3-3 16,23-2 1-16,33-7 28 15,23-10-30-15,24-15-10 0,0-11-2 16,0-9 2 0,44-13-2-16,31-8 3 0,24 0-2 15,9-12 3-15,35-2-4 16,-4-10 0-16,-4 0 0 15,-16 0-32-15,-15-10-1 16,-21-16 4-16,-4-6 29 16,-31-7 2-16,-12-1 1 15,-12-6 3-15,0-5-4 16,-1 1-1-16,1-2 0 16,8 1 0-16,-8-2 1 15,4-6 2-15,-8 8 23 16,11 1-5-16,-19 7-3 15,-8 7-11-15,-4 5 5 0,0-2-2 16,0 9-9-16,-67-3 2 16,-9 9 2-16,-15 3 0 15,19 6-3-15,-7 5-1 16,-1 4-2-16,17 0-5 16,-5 0-2-16,24 15-33 15,5 4-62-15,31-8-63 16,8-5-111-16</inkml:trace>
  <inkml:trace contextRef="#ctx0" brushRef="#br0" timeOffset="-149234.65">24317 14575 160 0,'0'0'90'0,"0"0"-41"16,0 0 30 0,0 0 32-16,0 0-48 0,0 0 13 15,0 0 11 1,0-68 6-16,0 68-3 15,-4 0-37-15,-16 0-20 0,-4 4-33 16,0 34-1-16,-11 8 1 16,23 3-1-16,0 2 1 15,4-4 0-15,4-6 1 16,-4-10 2-16,4-5-1 16,-4-15-2-16,4-5 0 15,4-6 0-15,-12 0-1 16,4 0 1-16,4 0 1 15,4-23 0-15,0-11-1 16,0-8-7-16,0-1-11 16,28-8 5-16,20 0 13 15,-5 3 0-15,-7 10-5 0,0 16-17 16,-24 11 1 0,0 10 15-16,-12 1 5 0,8 0 1 15,-4 9 2-15,8 22-1 16,-4 11 4-16,-4-1-2 15,8 3 2-15,-5 2 5 16,17-6-3-16,-12-9-3 16,0-2-3-16,0-11-1 15,0-4-4-15,-4-9-21 16,-8 0-65-16,0-5-17 16,0 0 30-16,0 0 12 15,0 0-110-15</inkml:trace>
  <inkml:trace contextRef="#ctx0" brushRef="#br0" timeOffset="-149049.21">24341 14706 349 0,'0'0'208'0,"0"0"-187"15,0 0-3-15,0 0 46 16,0 0-23-16,0 0-30 15,135 0-11-15,-107 0-11 16,4 0-84-16,-28 0-92 16,-4 0-55-16</inkml:trace>
  <inkml:trace contextRef="#ctx0" brushRef="#br0" timeOffset="-148784.71">24794 14573 421 0,'0'0'178'16,"0"0"-170"-16,0 0 31 15,0 0 40-15,0 0-15 16,0 0 27-16,-290 110-26 16,274-64-11-16,8 2-11 15,8-6-14-15,0-4-19 16,0-10 0-16,8-5-3 15,20-9-7-15,7-4-2 0,-3-7-1 16,4-3-64-16,0 0-39 16,-4-5-24-16,-28-12-83 15,3 3-137-15</inkml:trace>
  <inkml:trace contextRef="#ctx0" brushRef="#br0" timeOffset="-148387.58">24981 14635 407 0,'0'0'29'0,"0"0"47"16,0 0 29-16,0 0-10 15,0 0-29-15,0 0-43 16,-80 0 10-16,40 34 3 16,-7 12 13-16,-9-3-10 15,32 9-10-15,-8-9-4 16,28-5 0-16,4-4-14 0,0-11-4 15,0-4-7-15,4-10 0 16,52-4-1-16,24-5 1 16,-9 0-20-16,1 0-74 15,-17 0-99-15,-51-10-108 16,-4-7-105-16</inkml:trace>
  <inkml:trace contextRef="#ctx0" brushRef="#br0" timeOffset="-148055.56">25144 14806 325 0,'0'0'30'0,"0"0"-4"0,0 0 36 16,0 0-22 0,0 0 1-16,0 0-13 0,162-36 18 15,-162 32 30-15,0-7-2 16,0-6-6-16,0 7-7 15,0-1-9-15,0 4-2 16,0 7 3-16,-11 0-14 16,11 7-39-16,-20 31 0 15,8 13 0-15,8 3 8 16,4 2 4-16,0 1-4 16,0-6-5-16,0-6 0 15,0-8 2-15,0-7-4 16,0-6 0-16,0-7-2 0,0-5-5 15,0-4-71 1,0-3-103-16,0-5-45 0,4 0-129 16</inkml:trace>
  <inkml:trace contextRef="#ctx0" brushRef="#br0" timeOffset="-147764.83">25295 15022 436 0,'0'0'22'0,"0"0"-10"15,0 0 37-15,0 0 3 0,0 0-3 16,79 175-17-16,-79-135-14 16,0 2 11-16,0-4 2 15,0-7-10-15,0-4-7 16,-20-11 3-16,-4-6-10 15,0-7-5-15,-7-3-1 16,-5 0 4-16,8-5-5 16,4-32-6-16,24-3-47 15,0-11-29-15,0 27-121 16,0-6-250-16</inkml:trace>
  <inkml:trace contextRef="#ctx0" brushRef="#br0" timeOffset="-90077.11">6793 9664 343 0,'0'0'73'0,"0"0"-70"16,0 0 22-16,0 0 21 15,0 0-19-15,0 0 6 16,-16-60 17-16,16 60 6 16,-24 0-27-16,-32 0-26 15,-15 2-3-15,-33 25-1 16,1-4-27-16,63-12-85 0,4-1-98 15</inkml:trace>
  <inkml:trace contextRef="#ctx0" brushRef="#br0" timeOffset="-89403.71">6777 9727 523 0,'0'0'132'0,"0"0"-105"16,0 0-11-16,0 0 18 15,0 0 26-15,0 0-12 0,0 0-18 16,0-20 14-16,0 23-7 16,0 30-16-16,0 12 5 15,-8 8-14-15,-8 4 8 16,-8-1 4-16,12-2-8 15,12-9-2-15,0-12-6 16,0-12 2-16,4-4-5 16,64-15 6-16,39-2-1 15,20 0 17-15,36 0-4 16,24-26-11-16,23 2-3 16,13-8-3-16,-1 1-3 0,-15 1-1 15,-32 0 0 1,-20 9-1-16,-44 5 2 0,-39 11-3 15,-25 2-1-15,-15 3 1 16,-20 0-2-16,0 0-5 16,-12 8-20-16,0 18-93 15,0-14-117-15,0-4-166 16</inkml:trace>
  <inkml:trace contextRef="#ctx0" brushRef="#br0" timeOffset="-81988.54">5378 15147 90 0,'0'0'108'0,"0"0"-35"15,0 0 7-15,0 0 0 16,0 0-19-16,0 0-32 16,0 0-13-16,36 4 8 15,-36-4 13-15,0 0 1 16,0 0-10-16,0 0-6 0,0 0-8 16,0 0-8-1,0 0 0-15,0 0 5 0,0 0 6 16,0 0 1-1,0 0 16-15,0 0 20 0,0 0 4 16,0-4-36-16,0-3-21 16,-24 3 25-16,-8 4-19 15,-16 0-4-15,-11 0-3 16,11 0 0-16,0 10-1 16,-7 24 0-16,-5 11-1 15,12 10 2-15,17 13 0 16,7 5 1-16,24 1-1 15,0 5 0-15,8-5 2 16,51-5-3-16,13-5 2 0,7-9-1 16,5-20 0-1,23-11 0-15,4-18 11 0,9-6-9 16,7 0 9 0,0-15-7-16,-8-22 3 0,12-2 2 15,-16 0 1-15,-11-2 15 16,11-4-10-16,-32-6 8 15,-15 0 2-15,-16 3-1 16,-32-1 2-16,-9 13-3 16,-11-2-6-16,0 8 6 15,-35 6-16-15,-45 5 0 16,-3 11-7-16,-9 7-4 16,1 1-79-16,63 0-174 15,4 0-338-15</inkml:trace>
  <inkml:trace contextRef="#ctx0" brushRef="#br0" timeOffset="-80613.71">5799 16998 225 0,'0'0'55'16,"0"0"-36"-16,0 0-9 15,0 0-10-15,0 0 1 16,0 0 6-16,0 0 17 15,20-97 17-15,-20 90 21 16,0 1-2-16,0-2-13 16,0 7-16-16,0 1-13 15,0 0-6-15,0 0-3 16,0 0-2-16,-32 0-5 0,-4 0 7 16,-11 15 0-1,-21 16 0-15,-11 11 4 0,3 5-6 16,-15 15 0-16,23 11 10 15,9 7 11-15,11 7-5 16,24-2-12-16,24-10-7 16,0-5 1-16,4-16-5 15,64-9-1-15,15-13-2 16,8-11 3-16,-7-12 23 16,-5-1-22-16,-19-8 5 15,-4 0 6-15,-21 0-9 16,13 0 11-16,8-13 10 15,-5-12-10-15,-19-9-13 0,4-15 0 16,-12-1 6 0,-16-4 2-16,-8 8 28 0,0 15-24 15,0 6-10-15,-8 8-3 16,-16 7-45-16,12 10-188 16,0-4-283-16</inkml:trace>
  <inkml:trace contextRef="#ctx0" brushRef="#br0" timeOffset="-52084.88">5485 15147 358 0,'0'0'70'15,"0"0"-45"-15,0 0 55 16,0 0-17-16,0 0-32 16,0 0-8-16,0 0 2 0,0 0 10 15,0 0 9-15,0 0 11 16,0 0 3-16,-4 0-14 16,4 0-12-16,0 0-13 15,0 0-16-15,0 0-3 16,0 0-3-16,-8 0 3 15,4 0 0-15,-4-1 2 16,-16-7 9-16,13 3 13 16,-1 1-20-16,0-2 2 15,0 1 19-15,12 1-18 0,-20-4-7 16,8 8-1 0,-4-2 1-16,-4 2-1 0,-4 0-2 15,8 0 3-15,-15 0 0 16,7 0-2-16,0 0 2 15,4 0-1-15,-4 5-2 16,8 12-1-16,-7-3 4 16,-9 6-5-16,8 0 4 15,0 2 0-15,4 4-2 16,4-3 1-16,-4 6 1 16,9 4 0-16,-1-7-2 15,8 3 0-15,-8-6-2 16,4 4 5-16,4-3 1 15,-4-2 4-15,8-2-4 16,0-1-1-16,0-7-8 0,0 5 3 16,0-3 0-16,0 3 2 15,0 3-2-15,0-3 5 16,0 6 3-16,0 2-1 16,0 1-2-16,20-1 0 15,-8 1 1-15,4-4 2 16,7-2-2-16,-3 2 0 15,4-1 2-15,0-1-3 16,0-1-1-16,12-4-1 16,7-6-9-16,5 4 3 15,0-4 8-15,-5-3 9 16,-7-3 3-16,-8 2-12 0,4-2 0 16,-8 3 3-16,11 0-1 15,-3 1-4-15,4-1 6 16,-8 3-4-16,3 0 0 15,-7-1 1-15,8-2-1 16,-8 0 0-16,12-6 0 16,-1 2 0-16,1-2 1 15,8 0-7-15,-8 0 10 16,-1 0-13-16,-11 0 16 16,0 0-7-16,0 0 0 15,-24 0 1-15,12-12-1 16,12-1 15-16,-12-6 0 15,8-2-7-15,3-1 11 0,1-4-15 16,12 1-4 0,0-1 2-16,-4 2-2 0,-5-6-3 15,-7 1 3-15,-8 1 0 16,4 0-8-16,-16 10 4 16,12-9 4-16,-4 3 1 15,-8 5 3-15,12-4 2 16,-12 4-8-16,0 7 2 15,0-5 0-15,0 5-3 16,0 2-3-16,0-6 2 16,0 2 4-16,0-7-8 15,-36 0 3-15,0-1 5 0,-7 4 6 16,7-5-5 0,0 4 1-16,-8 2 2 0,9 2-2 15,7-2-2-15,-16 6 0 16,8-2 4-16,1 4-2 15,-9-1 2-15,-4 3-2 16,12 4 4-16,-11-5-3 16,-1 8 3-16,-8-1 6 15,21 1-1-15,15 0-7 16,-4 0-1-16,12 0-1 16,8 0-1-16,-4 0-1 15,8 0-3-15,-4 0-11 16,-4 0-75-16,4 0-159 15,4 0-182-15</inkml:trace>
  <inkml:trace contextRef="#ctx0" brushRef="#br0" timeOffset="-41963.65">5847 15288 258 0,'0'0'121'15,"0"0"-69"-15,0 0 22 16,0 0 11-16,0 0-14 16,0 0-17-16,0 0-9 15,0 0 16-15,0 0-4 16,0-22-8-16,0 22-8 16,0 0-10-16,0 0-7 15,0 0-12-15,0 0-9 16,0 0-2-16,0 0-1 0,0-4 2 15,0-1 5-15,0-5 7 16,0-3-2-16,0 4-3 16,0-5-1-16,-4 1-7 15,-8 1-1-15,0 0 2 16,-8 2-4-16,20 1 3 16,-12 1-1-16,0 1 1 15,0 5 0-15,0 2-1 16,12-2 0-16,-12-1 0 15,12-1 0-15,-11 1 0 0,-13 0 0 16,-8-4-1 0,-4 7 2-16,-12-2-1 0,17 2 0 15,-5 0 0-15,8 0-2 16,-4 0 2-16,8 0 0 16,1 0-2-16,-1 0 0 15,0 9-1-15,4-3 2 16,4-2 1-16,4 1 1 15,-8-3 0-15,8 5-1 16,-11 3 1-16,-1 2 2 16,0 5 2-16,4-1-4 15,4 2 5-15,-4-1-5 16,8-3-1-16,-11 6-3 16,7-1 1-16,-4 1 2 15,-4-6 3-15,12 1-3 16,-12-3-1-16,16 7-1 0,4 6-3 15,-4 1 4 1,4 5-5-16,-4 3 3 0,4 4-3 16,4 4 6-16,0-3 6 15,0 2-4-15,0-2-2 16,0-7-2-16,0 0 1 16,0-5-3-16,0-3-2 15,16 3 5-15,4-5 0 16,16 2 0-16,-12 7 2 15,19 6 1-15,-7-1 8 0,0 10-10 16,12-8 6 0,-1-2-6-16,13-3 0 0,8-16-8 15,3-5 0-15,9-12 8 16,-1 0-10-16,4 0 10 16,9-23 0-16,-9-8 0 15,9-8 22-15,-17 1-22 16,-19-8 7-16,-12 1-4 15,-9 0 5-15,-11-3-6 16,-8 4 13-16,-4-9 1 16,-4 2-10-16,-8 1-6 15,0 1-4-15,0 13 4 16,0-1 4-16,0 14 13 16,-32-1-7-16,-4 10-10 15,-11 3-6-15,-1 4 2 0,0 7-67 16,24 0-66-16,5 0-336 15</inkml:trace>
  <inkml:trace contextRef="#ctx0" brushRef="#br0" timeOffset="-5671.57">2183 14053 359 0,'0'0'97'0,"0"0"-46"0,0 0 24 16,0 0-10-16,0 0-30 15,0 0-35-15,-20 0-40 16,20 0-74-16,0 0-131 16</inkml:trace>
  <inkml:trace contextRef="#ctx0" brushRef="#br0" timeOffset="-896.24">2501 13922 137 0,'0'0'104'0,"0"0"-87"16,0 0-6-16,0 0 40 16,0 0-31-16,0 0-18 15,0 0-2-15,-84-39 18 16,72 39 14-16,1 0-5 0,-1 0-10 15,0 0-9-15,0 0-1 16,12 0-2-16,0 0 6 16,0 0 17-1,0 0 32-15,0 0 1 0,0 0-29 16,0-5-30-16,-12-3 9 16,0 2-2-16,0 3-9 15,-8 0-1-15,4 3-1 16,-16 0 1-16,9 0 1 15,-1 0 0-15,12 0 1 0,0 0 4 16,12 0 15 0,0 0 8-16,0 0 10 0,0 0 1 15,0 0-32-15,36 11 14 16,35 3 6-16,9 8-23 16,11-5 8-16,-19 3-6 15,-13-10-4-15,-15 1 1 16,-4-5 0-16,-5-6-3 15,-3 0-2-15,16 0 2 16,-16 0 28-16,-8 0-26 16,-9 0-2-16,-15-9-233 15,0-5-368-15</inkml:trace>
  <inkml:trace contextRef="#ctx0" brushRef="#br0" timeOffset="3972.1">18078 2588 45 0,'0'0'0'16</inkml:trace>
  <inkml:trace contextRef="#ctx0" brushRef="#br0" timeOffset="53621.12">16656 14901 246 0,'0'0'87'0,"0"0"-62"16,0 0 58-16,0 0-27 16,0 0-27-16,0 0-11 15,0 0 7-15,0-2 22 16,0 2 4-16,0 0-4 15,0 0 3-15,7 0-2 16,-7 0 2-16,0-5 7 16,0 5-17-16,0-3-12 15,0 0-2-15,0 0 1 16,0-1-1-16,4-2-4 16,-4 1-9-16,8 0-4 15,-8 5 1-15,0 0 5 16,0 0-1-16,0 0-7 0,0 0-5 15,0 0-2-15,0 0-5 16,0 23 5-16,0 11 0 16,0 6 1-16,0 8 0 15,0 5 7-15,0 0 8 16,0 5-5-16,0-3-2 16,0-4-2-16,0 5 2 15,0-2 4-15,-12 1 3 16,1 3-1-16,-1-7-1 15,-8 1-4-15,8-2-7 16,0-4-1-16,0 1-1 16,12 4 2-16,0-2-2 15,0-6 1-15,0 2-2 0,0-7 1 16,-12 1 0-16,-8-1 1 16,8-2 8-16,-4 6 2 15,4-7-3-15,1-2-5 16,3-10-3-16,-4-3 0 15,8-8 0-15,4-6 0 16,-8-2-1-16,8-4 2 16,0 0 3-16,0 0 13 15,0 0-2-15,-4 0-8 16,-4 0-5-16,-4 0-2 16,-12 4-1-16,0-1 3 15,12-1-2-15,0-2 1 0,-11 4-1 16,-1-1-1-16,-12-3 1 15,-8 0-1-15,1 0 0 16,-5 2 1-16,-4-2-1 16,-3 6 2-16,-13-4-2 15,-15-2 2-15,11 0-2 16,0 0 0-16,-15 0-1 16,12 0 2-16,-5 0-2 15,9 3 2-15,-9 1-2 16,13-4 2-16,-17 2-1 15,5-2 0-15,-17 0 0 16,1 3 0-16,-8-1 0 16,-5 4 2-16,5-6-2 0,-12 0 0 15,-1 0 0 1,-3 0-1-16,12 0 3 0,-8 0-2 16,-1 0 0-16,21 0 0 15,-8 0 0-15,7-6 2 16,5 1-1-16,0 3 0 15,7-2-1-15,13 4 2 16,-9 0-3-16,1 0 3 16,-17 0-2-16,5 0 0 15,-16 0 3-15,23 0-3 16,-19 0 1-16,19 0 0 16,5 0-1-16,-1 0 0 15,9 0 0-15,-1 0 1 16,1 0-1-16,-9 0 1 15,21 0-1-15,-21 0 1 0,21 0 0 16,-13 0-2-16,5 0 2 16,7 0 0-16,4 0-1 15,9 0-1-15,3 0 1 16,8 4 2-16,12-4-2 16,0 0-1-16,-11 2 1 15,11-2 0-15,-8 0 0 16,-4 0 0-16,-3 0 0 15,-5 3 1-15,-4-3-1 16,12 2 1-16,5-2-1 16,-9 6 0-16,-4-6 1 15,8 0-1-15,-7 0 0 0,15 0 1 16,-28 0-1-16,21 0 0 16,-1 0 0-16,0 0 0 15,4-6-1-15,8 1 1 16,0-1 1-16,1 1-1 15,11-6 1-15,-8 7 0 16,20-1 1-16,-4 1-1 16,-8 4 1-16,12 0-2 15,-12 0 2-15,12-4-2 16,-8 3 0-16,4-4 0 16,-4 2 0-16,4 2 1 15,-8-7-1-15,4-3-1 16,8 2 1-16,-4-4 3 0,-4 4-1 15,4-3-2-15,-4-5 0 16,8-5 1-16,0 0 0 16,0-2-1-16,0-3 1 15,0 0-1-15,0-6 1 16,8 6 0-16,-4-6-1 16,-4 4 1-16,0-2 0 15,0 0 0-15,0-3-2 16,0-7 1-16,0 5 0 15,0 0 0-15,0 6 0 16,0-6 1-16,0 4-3 16,0 5 2-16,0-4 0 0,0 11 1 15,0 2 0 1,0 5-2-16,12 6 1 0,-4-3 0 16,-4 1 0-16,8-2 0 15,-4 1 0-15,-4-8 0 16,8-1-1-16,-4 5 1 15,-4-8 0-15,8 5 0 16,-12 5 2-16,0-1-2 16,0 4 0-16,0 0-1 15,0 1 1-15,0-1 0 16,0 3 1-16,0-4-2 16,12-2 1-16,-4-2 0 0,4-6 0 15,0 6 0-15,-1-6 0 16,1 1-1-1,0 4 2-15,20-2-2 16,-4 2 1-16,-4 0 0 0,0 2-1 16,-12-1 3-16,-4 1-2 15,3 4 0-15,-11 0 0 16,0 0 0-16,0-2 1 16,0-1-1-16,0 2-1 15,0-2 1-15,0 2 0 16,0-1 0-16,0-2 0 15,0 4 0-15,0-5 0 16,0 6 0-16,0 1 0 16,0 0 0-16,0 4 0 15,0-4 0-15,0 4 0 16,0 1 0-16,0 2 0 0,0 0 0 16,0 0 0-16,0 0-1 15,0 0-2-15,0 0-5 16,0 0 0-16,0 12 5 15,0 5 3-15,-11 0 1 16,3 0-1-16,-8 8 0 16,-16 3-1-16,4 1 1 15,-16 2 0-15,9-1 1 16,-1-9-1-16,0 2 0 16,16-12 0-16,4 0 0 15,4-6 0-15,12 3-1 0,-12-6 1 16,4 6-1-16,-3 1 1 15,-1-6 0-15,0 0 0 16,-12-1 0-16,12-2 0 16,-8 0 1-16,16 0 0 15,4 0 3-15,-8 0 1 16,8-8-1-16,0-24-4 16,0-10-1-16,12-4-4 15,20-5 4-15,16 2-2 16,-13 11 1-16,-3 10 2 15,8 5-2-15,4 6 0 16,-9 0-4-16,1 5 5 16,-12 3-3-16,-4 4 4 0,-16 5-1 15,4 0-3-15,4 0 1 16,4 0-9-16,-8 23 12 16,15 11 0-16,1 6 0 15,20 3 0-15,8 6-1 16,15-7 1-16,25 8 1 15,3-13 0-15,0-5-2 16,-15-10 1-16,-9-2 0 16,-27-9 0-16,-20-5 0 15,-12-1-1-15,-12-4-38 16,0-1-93-16,0 0-172 16,0 0-306-16</inkml:trace>
  <inkml:trace contextRef="#ctx0" brushRef="#br0" timeOffset="54848.68">13329 15473 424 0,'0'0'97'16,"0"0"-8"-16,0 0 36 15,0 0-32-15,0 0-3 0,0 0-18 16,0 0 1 0,0-143-11-16,0 123-11 15,0 3 0-15,0 4 11 16,0 4-11-16,4 4-20 0,4 1-15 15,-4 4-8-15,-4 0-6 16,8 0-2-16,-8 0-4 16,4 0-6-16,-4 31 8 15,0 15 2-15,0 10 2 16,0 12-2-16,0-3 0 16,0 4 0-16,0-1 0 15,0-16 0-15,0-2 0 16,0-17 1-16,0-14-1 15,-4-2-1-15,4-12 1 16,0-5 1-16,0 0 3 0,0 0 5 16,0-14-3-16,0-20-6 15,0-2 0-15,12-5-1 16,12 5 1-16,12-1 0 16,8 11 0-16,-9 4 0 15,5 2-1-15,16 14 0 16,-1 0-2-16,9 6-2 15,11 0-1-15,1 0-8 16,-9 0 8-16,5 11 4 16,-28 7 0-16,-17-4 0 15,-27 9 0-15,0-1-1 16,0 4 2-16,-51-1 1 16,-41-2 8-16,-11-8 5 15,-4 2-1-15,-8-6-2 0,-1 0-2 16,9-5 1-1,28-2 0-15,19-3-7 0,24-1-2 16,24 3-1-16,12-3-4 16,0 0-23-16,0 0-109 15,36 0-159-15,32 0-571 16</inkml:trace>
  <inkml:trace contextRef="#ctx0" brushRef="#br0" timeOffset="61036.96">17156 13100 219 0,'0'0'47'0,"0"0"2"15,0 0 13-15,0 0 2 16,0 0-22-16,0 0-10 16,-12 89-5-16,12-84 0 15,0-5 9-15,0 0 21 16,0 0 11-16,0 0-1 16,0 0-9-16,-12 5-11 15,0 7-26-15,-7 5 9 16,3 0-8-16,16-9-16 15,0-4 1-15,0-4 9 16,0 0 11-16,12 0 13 16,59 0 7-16,21-29-20 0,11-10-2 15,-8 1-7-15,9 4-4 16,-9 0-11-16,8 5-3 16,-19 3-2-16,-5 1-7 15,-27 6-33-15,-8-2-43 16,-44 13-100-16,0 8-284 15</inkml:trace>
  <inkml:trace contextRef="#ctx0" brushRef="#br0" timeOffset="72875.91">13794 15215 253 0,'0'0'84'0,"0"0"-53"15,0 0 8-15,0 0-10 0,0 0-19 16,0 0-10-1,0 0 1-15,0 0 2 0,12-29 18 16,-12 26 50-16,0 0-22 16,-12 3-35-16,-7-3-1 15,7 3-2-15,12 0 8 16,0 0 0-16,-12 0-3 16,12 0 0-16,0 0-4 15,0-8-5-15,0 3 7 16,-24-4 12-16,4 0-15 15,-4-1-5-15,-12 0-2 16,-11 2-2-16,-9 8-1 16,-8 0 1-16,-27 0 2 15,8 0-1-15,-21 20 4 0,-3 25 0 16,-4 12 1-16,15 13 0 16,17 10-1-16,27-3 3 15,20 11-10-15,32 5 7 16,0 6-3-16,8 5 9 15,64-5-10-15,11-7 1 16,25-18 2-16,7-25-6 16,12-16-8-16,12-23 8 15,0-10 12-15,-8 0-9 16,-3 0 7-16,11-23 4 16,-8-15 14-16,-8-14-18 15,-28-1 1-15,-15-14-6 0,-29-8 19 16,-19-6-8-16,-20-8 13 15,-12 5 3-15,0 4 12 16,-36 4-2-16,-55 16-31 16,0 5 1-16,-17 11-2 15,-7 10-8-15,12 5-2 16,19 10-20-16,25 4-67 16,47 15-133-16,12 0-249 15</inkml:trace>
  <inkml:trace contextRef="#ctx0" brushRef="#br0" timeOffset="103825.37">23792 13126 293 0,'0'0'62'16,"0"0"-26"-16,0 0 26 16,0 0 16-16,0 0-2 15,0 0-16-15,0 0 1 0,12-52 0 16,-39 47-22-16,3 2-20 15,-20 1 4-15,12 2 2 16,-15 0-3-16,-17 0-9 16,-16 0-9-16,-15 2-4 15,-8 29 2-15,-12 10 0 16,11 10 2-16,9 13 11 16,3 10 15-16,21 3-5 15,11 3-5-15,25-3 0 16,35-8-19-16,0-5-1 15,15-8 2-15,77-8-1 16,39-14 2-16,4-8 0 16,16-15-2-16,-8-10-1 0,-4-1-1 15,-8 0 1-15,-15-40-1 16,-25-20 1-16,-23-16 6 16,-29-13 2-16,-31-6-2 15,-8 9 6-15,0 13 15 16,-32 22-6-16,-3 19-8 15,11 12-2-15,24 10-11 16,0 3-20-16,0 7-121 16,0 0-375-16</inkml:trace>
  <inkml:trace contextRef="#ctx0" brushRef="#br0" timeOffset="142488.7">4317 7902 267 0,'0'0'138'16,"0"0"-111"-16,0 0 22 16,0 0 20-16,0 0 10 15,0 0-22-15,12-20 8 16,-12 18-3-16,0-2 5 0,0 4-6 15,0 0-6-15,0 0 1 16,0 0-12-16,0 0-16 16,0 0-13-16,0 0-11 15,0 0 9-15,-12 0-8 16,-12-3-4-16,4 3 1 16,4 0-1-16,-4 0-1 15,-3 0 1-15,-1 0-1 16,12 0 0-16,12 0 1 15,0 0-1-15,0 0-3 16,0 0 2-16,0 0 1 16,55 0 0-16,29 0 10 15,43 3-2-15,4 1-4 0,8 6-2 16,0-4-1 0,12 3-1-16,0 0 0 0,4-1 0 15,4 1 1-15,-16-4 0 16,8-5 0-16,0 4-1 15,-12-4 1-15,0 0 0 16,-19 0-2-16,-25 0 1 16,-15 0-1-16,-25 0 1 15,-15 0 0-15,-4 0-1 16,-5 5 1-16,-7 0 1 16,0 1-1-16,-4 0-2 15,8-3 2-15,4 5 2 0,3-3-1 16,-11-5 0-1,0 4 0-15,0-3 1 0,-16-1 11 16,-4 4-1-16,-4-4 7 16,0 0-7-16,0 0-12 15,0 6-3-15,0 5-10 16,-12-11-137-16,-12 1-407 16</inkml:trace>
  <inkml:trace contextRef="#ctx0" brushRef="#br0" timeOffset="145551.86">19242 1504 445 0,'0'0'152'16,"0"0"-79"-16,0 0 48 16,0 0-1-16,0 0 2 15,0 0-47-15,24-28-24 16,-24 28-4-16,0 0-28 16,0 0-19-16,0 7-7 15,0 34 7-15,-12 12 3 16,-7 15 4-16,3 2 0 15,-4-5-6-15,16-1 1 0,-4-15-2 16,8-3-1-16,-4-19 0 16,4-7-12-16,-8-12-13 15,8-7 3-15,-4-1 23 16,-4 0-2-16,8-18-11 16,0-16-32-16,0-8 23 15,0 2-2-15,12 1 24 16,32 5 9-16,3 14 3 15,1 11 1-15,0 9-7 16,-1 0-2-16,-3 0 0 16,0 14-4-16,-16 12 0 0,-16-1-2 15,-5 7-1-15,-7-4 3 16,0 1 0-16,-23-7 2 16,-33-5 1-16,-12-5 3 15,-3-4-2-15,11-8-2 16,17 0-2-16,27 0-32 15,16 0-122-15,0-6-264 16</inkml:trace>
  <inkml:trace contextRef="#ctx0" brushRef="#br0" timeOffset="146070.57">20025 1388 499 0,'0'0'30'16,"0"0"52"-16,0 0 9 16,0 0 21-16,0 0-12 15,0 0-47-15,44-36-25 16,-44 36-13-16,0 22-11 0,0 29 35 15,0 14-9-15,-20 8-7 16,4 4-11-16,4-2-10 16,12-8 1-16,-8-8 0 15,8-18-3-15,-4-11 0 16,4-20-2-16,0-2 1 16,0-8-2-16,0 0 3 15,0-4 0-15,0-30-19 16,0-5 4-16,28-3 12 15,28 2-6-15,3 15-2 16,9 7 7-16,-16 7-2 16,-9 11 1-16,-7 0 4 15,-4 3-4-15,-20 25 2 16,-12 4 1-16,0 4 2 16,0-2 2-16,-24-2 6 0,-44-2-2 15,-3-12 13 1,3-5-5-16,33-6 1 0,11-7-12 15,16 0-3-15,8 0-59 16,0 0-142-16,20 0-193 16</inkml:trace>
  <inkml:trace contextRef="#ctx0" brushRef="#br0" timeOffset="146618.87">21225 1356 547 0,'0'0'254'0,"0"0"-174"16,0 0 65-16,0 0-67 15,0 0-23-15,0 0-39 16,12-42-16-16,-12 42-4 16,0 23 3-16,0 24 1 15,-12 16 4-15,-11 11 3 16,-1-6-1-16,-8 7-3 0,4-11 0 16,-4-13-3-16,8-11 0 15,13-18 0-15,-1-7-1 16,0-10-3-16,12-5 4 15,0 0 6-15,0-17-6 16,0-25-8-16,0 0 5 16,43 4 2-16,-7 7 1 15,12 9-2-15,-12 10 2 16,-1 6-1-16,9 6 0 16,-4 0 1-16,-4 0 1 15,-13 23-1-15,-3 8 0 16,-20 1 1-16,0 2 1 0,0 5 0 15,-31-8 4-15,-41-1-2 16,0-8-1-16,13-3-3 16,11-10 0-16,24-8-24 15,24-1-53-15,0 0-108 16,0 0-282-16</inkml:trace>
  <inkml:trace contextRef="#ctx0" brushRef="#br0" timeOffset="147265.04">21992 1553 535 0,'0'0'119'0,"0"0"-36"16,0 0 76-16,0 0-48 16,0 0-17-16,0 0-57 15,0 0-15-15,0-83 6 16,-8 83-25-16,-15 0-3 16,-13 37-4-16,0 22 4 15,-8 3 2-15,-3 8 0 0,11-3-1 16,0-10-1-1,24-9 0-15,0-17-1 0,4-16 0 16,8-5-2-16,0-10 3 16,0 0 2-16,0 0 9 15,0-33-11-15,20-7 1 16,28-8-2-16,11 2-4 16,-3-5 0-16,-8 7-3 15,-12 3 8-15,-13 12 3 16,-3 10 9-16,-20 10 17 15,4 6 4-15,-4 3-6 16,0 0-27-16,0 0-2 0,12 22-3 16,0 11 5-16,20 9 0 15,4-4 0-15,7-3-2 16,-7 0 0-16,-8-10 2 16,-8-2-1-16,-16 0-2 15,-4-9 0-15,0 8-4 16,-16 2 7-16,-56-10 3 15,-15 6-1-15,-12-10-1 16,7-3 2-16,9-2 6 16,15-3-1-16,24 2-7 15,21-1-1-15,19-3-1 16,4 0-20-16,0 0-53 16,12 0-117-16,23 0-82 0,13 0-269 15</inkml:trace>
  <inkml:trace contextRef="#ctx0" brushRef="#br0" timeOffset="147968.43">22998 1577 510 0,'0'0'78'16,"0"0"-65"-16,0 0 74 0,0 0-10 16,0 0 22-16,0 0-45 15,0 0-5-15,-92-48 15 16,92 48-35-16,-4 0-28 15,-20 5 2-15,-11 27 12 16,-21 15 7-16,12 8 16 16,-3-1-27-16,11 3-4 15,0-12-5-15,16-7-2 16,8-8 0-16,8-18 0 16,4-3-4-16,0-9-5 15,0 0 3-15,0 0 6 0,0-7 10 16,0-29-9-16,16-12-1 15,16-3 4-15,0-9-4 16,-4 6 1-16,3 10 3 16,-7 8 1-16,-12 22 12 15,-8 4 15-15,-4 10 0 16,8 0-20-16,-4 0-12 16,4 0-10-16,4 13 8 15,12 15 2-15,20 4 0 16,-5 6 0-16,9-4 2 15,8 1-2-15,-1-8 1 16,-19 1-1-16,-20-11-1 16,-8 0-7-16,-8-6-10 0,0 4 18 15,-12-2 2 1,-48-8 3-16,-19 4-1 0,7 0 3 16,-19-4-1-16,19-1-1 15,1-4-2-15,3 0 3 16,21 0-2-16,15 6-3 15,16-6 0-15,16 0-2 16,0 0-7-16,0 0-82 16,60 0-107-16,-21 0-125 15,25 0-326-15</inkml:trace>
  <inkml:trace contextRef="#ctx0" brushRef="#br0" timeOffset="148533.58">23872 1517 667 0,'0'0'51'0,"0"0"47"16,0 0 24-16,0 0-52 15,0 0-29-15,0 0-41 16,-32-27 1-16,4 54 17 16,-3 14-5-16,7 7 7 15,0 6-7-15,0 1-3 0,12-5-7 16,0-5-1-16,4-14 8 16,4-10-6-16,4-8-3 15,-8-9-1-15,8-4 2 16,0 0 11-16,0-17-13 15,0-23-21-15,0-11 0 16,20-3 10-16,24 1-15 16,-8 12 23-16,-9 12 1 15,-3 12-3-15,-12 12-5 16,0 5 10-16,-4 0 3 16,4 0 9-16,24 15 4 15,-4 11 0-15,7 6-11 0,-3 0 1 16,-12-1-6-16,-4 0-2 15,4 1 2-15,-24-4 0 16,0 1-2-16,0-4-5 16,0-7 7-16,-56 3 9 15,-27-9 0-15,-13-4 30 16,1-7 5-16,15-1-7 16,21 0-25-16,27 0-8 15,20 0-4-15,12 0-36 16,0 0-134-16,0 0-481 15</inkml:trace>
  <inkml:trace contextRef="#ctx0" brushRef="#br0" timeOffset="168583.74">15789 10064 195 0,'0'0'9'16,"0"0"31"-16,0 0 1 15,0 0 3-15,0 0 17 16,0 0-20-16,0 0-7 16,52 14 13-16,-52-14 14 15,0 0 10-15,0 0 4 16,0 0 1-16,0 0-2 15,0 0-6-15,0 0-16 0,8 0-2 16,-4 0 4 0,16-5-6-16,-8-12-29 0,11 3-4 15,-11-3 7-15,0-3 5 16,-12 0-5-16,0 6-5 16,0 5-6-16,0 0 3 15,0 1 0-15,-12 5 10 16,-47 3 4-16,-1 0-19 15,-31 7-9-15,11 27-4 16,17 8 1-16,19 6 0 16,12 3 1-16,28 0-2 0,4-6 0 15,0-7-2 1,0-10-3-16,24-17 0 0,36-11-22 16,7 0 10-16,17 0 21 15,7-28 1-15,-7-11-1 16,-17 6-4-16,-27-6-2 15,-16 10 6-15,-16 0 3 16,4 5-1-16,-12 7 1 16,0 5-1-16,0 9-2 15,0 3 0-15,0 0 9 16,0 0-8-16,0 0-1 16,11 0-5-16,1 15-10 15,0 21 10-15,8 6 5 16,-4 1 1-16,4 1 1 0,-4 1-2 15,-8-11-1-15,-4-3 0 16,4-8-25-16,-8-7-101 16,0-16-98-16,0 0-218 15</inkml:trace>
  <inkml:trace contextRef="#ctx0" brushRef="#br0" timeOffset="170080.05">5867 16861 210 0,'0'0'136'0,"0"0"-53"16,0 0-21-16,0 0 3 16,0 0-20-16,0 0-14 15,0 0-7-15,-36-21 9 16,24 18-15-16,-8-4 3 15,8 5 9-15,0-3 8 16,-12 2 9-16,-19 3 5 16,-17 0-10-16,-23 0-32 15,3 10-5-15,-15 29-1 0,-1 12-3 16,-3 14 4-16,16 12-3 16,11 16 2-16,12 1 2 15,25 5 0-15,23 1-3 16,12-12-3-16,0-10-1 15,63-15-1-15,17-15-6 16,11-17 4-16,-7-14 8 16,7-17-4-16,-7 0 0 15,19 0-3-15,-20-26-13 16,25-23 14-16,-17-11 4 16,0-14 1-16,-7 3 20 15,-13-1 10-15,-27 12-7 16,-32 9 6-16,-12 9-17 0,0 6 1 15,0 9-16-15,-12 5-10 16,-24 3-40-16,16 15-102 16,-7 4-225-16</inkml:trace>
  <inkml:trace contextRef="#ctx0" brushRef="#br0" timeOffset="172128.7">2930 17238 91 0,'0'0'240'0,"0"0"-212"16,0 0-18-16,0 0-8 0,0 0-2 15,0 0 0 1,0 0 0-16,0 0 9 16,0-6 88-16,0 2-23 0,0-4-61 15,0 3-7-15,0-1 17 16,0 6 9-16,-36 0 1 15,-19 0-17-15,-29 0-10 16,-7 11-3-16,-17 1-3 16,-7-2 0-16,-12-3 0 15,8-1 0-15,4-2-9 16,11-4 4-16,9 1-2 16,15-1 0-16,9 0-8 15,11 0-1-15,1 0 3 16,23 6 5-16,12-6 5 15,-8 0 3-15,8 0 0 0,1 0 0 16,3 0 1-16,-20 0-1 16,-4-15 1-16,-3 2 2 15,3-1-1-15,8-3 14 16,8 1-1-16,-3 2 2 16,7-8-4-16,0-6 1 15,12-1-3-15,-8-4 0 16,4-5-10-16,-4 1 5 15,4-9-4-15,-3 3-2 16,-5-6 1-16,12 8 8 16,12-1 15-16,-12 5-15 15,12-5-6-15,0-1-3 0,0-6-15 16,0-4 8-16,12-4-1 16,0 0 4-16,8 4 4 15,-9-2 7-15,-11 4 2 16,0 0 1-16,0-2 1 15,0 4 18-15,0 1-6 16,0 2-3-16,0 3-15 16,0 2-1-16,0 1 8 15,0 0 7-15,0-4-1 16,0-2-12-16,16 3-2 16,32-8 6-16,8-3-10 15,23-3 4-15,-7-3-4 16,7-4 1-16,-27 3-5 0,-8-3 6 15,-21 6-4 1,1 6 4-16,-12 9-1 0,-12 5 0 16,0 7 1-16,0-1 1 15,0 5-1-15,0 1 0 16,12-3-2-16,12 2-3 16,0 8 2-16,12-5 1 15,-5 1-3-15,17 0 1 16,-4 1 1-16,-16 0 1 15,7 3 0-15,-15-6 2 16,-8-1 2-16,-12-1 3 16,0-6 0-16,0-3 1 0,0-1-5 15,0 1 0 1,0 3-1-16,0 0-2 0,0 5 0 16,0 11 2-16,0-5-2 15,0 2 2-15,0 3 0 16,0 7 0-16,0-9 0 15,0 15 1-15,0-6 0 16,0 1 3-16,0 1-4 16,0-1-1-16,0-4 0 15,0-3-1-15,0-6-6 16,0 0 4-16,-24 1 2 16,4 0 2-16,4 5-2 15,-3 2 2-15,7 3 0 16,12 2-1-16,-4-1 3 0,4-4 5 15,0-5-1-15,0 0-4 16,0-7-4-16,47 3-1 16,1 4-3-16,36 2 4 15,-5 6-4-15,24-2 4 16,5 0 0-16,-1 2 0 16,-16 1 0-16,1 0 2 15,-21-1 1-15,9 2 0 16,-21 3 4-16,1 1-2 15,-16-3-2-15,-17 6 0 16,-15 2-2-16,-12 0-1 16,0 0 2-16,0 0 1 15,0-2-3-15,0 2-6 0,0 0 0 16,0 0-30-16,-12 0-97 16,1 0-66-16,11-5-90 15</inkml:trace>
  <inkml:trace contextRef="#ctx0" brushRef="#br0" timeOffset="172378.91">2791 13810 475 0,'0'0'140'15,"0"0"-65"-15,0 0 27 16,0 0-44-16,0 0-34 16,0 0-21-16,0 0-3 15,-60 26-3-15,120 25 3 16,0 4 30-16,-5-5-14 0,-31 6-5 15,-24-1-5-15,0 3-6 16,-12 0 1-16,-67-14 11 16,-29-1-8-16,13-11 2 15,-8-5-5-15,19-9-1 16,17-7-24-16,55-11-183 16,12 0-262-16</inkml:trace>
  <inkml:trace contextRef="#ctx0" brushRef="#br0" timeOffset="178559.95">5819 16880 201 0,'0'0'36'0,"0"0"-36"16,0 0 0-1,0 0 24-15,0 0-1 0,0 0 42 16,0 0-10-16,119-19 36 16,-119 18 2-16,0-2-23 15,-12-2 8-15,-20-4-47 16,-7-1-29-16,-5 7 7 15,-4 1 4-15,-19 2 2 16,-5 0-3-16,-19 15 3 16,-5 22 1-16,1 22-7 15,4 9-7-15,7 14 0 16,17 12-1-16,19-4-1 16,36 2 0-16,12-9-1 15,12-7-1-15,71-3 1 16,21-13-2-16,15-12-5 0,16-16-6 15,-4-20 10-15,-16-12-1 16,-7 0 2-16,-17-2 2 16,-19-38 0-16,-17-20 2 15,-19-12 4-15,-24-13 12 16,-12-4 8-16,0 4 37 16,0 15-3-16,-48 15 27 15,1 19-37-15,3 13-17 16,20 17-19-16,12 6-13 15,0 0-28-15,12 0-117 0,0 0-202 16</inkml:trace>
  <inkml:trace contextRef="#ctx0" brushRef="#br0" timeOffset="180234.74">15873 9063 380 0,'0'0'122'0,"0"0"-41"15,0 0-10-15,0 0-49 16,0 0 18-16,0 0-5 15,0 0 24-15,0-51 12 16,0 41-2-16,0-4-32 16,-12 1-4-16,0 1-7 0,4-5-15 15,4 3 12 1,-4-3 1-16,-4 4 11 0,0 4-12 16,-12 8 12-1,-4-3-9-15,-15 4-10 0,-13 0-9 16,-3 4-7-1,-1 26-2-15,0 5 0 0,13 5 0 16,3 6-1-16,8-3 3 16,36-4 0-16,0-7-3 15,0-4 1-15,0-8 1 16,0-3-4-16,24-3-17 16,12-9 9-16,-12 3 13 15,-12-6 2-15,-5 3-2 16,5-5 1-16,4 0 2 15,8 0 1-15,20-28 0 16,4-10-4-16,7-12 1 16,5-4 1-16,-5 3-2 0,-7 8 4 15,-12 12 1-15,-12 5 5 16,-12 13 0-16,-12 3-2 16,0 8 1-16,0 2-4 15,0 0-5-15,0 0-9 16,0 2-4-16,0 39-1 15,0 10 14-15,0 8 0 16,0 3 9-16,0-2-8 16,12-9-1-16,-1-9 0 15,9-13 0-15,-8-15-33 16,-12-14-87-16,4 0-178 16</inkml:trace>
  <inkml:trace contextRef="#ctx0" brushRef="#br0" timeOffset="187801.44">5847 15313 250 0,'0'0'81'16,"0"0"-25"-16,0 0 10 16,0 0 6-16,0 0 6 15,0 0-4-15,0 0 12 16,0-23-11-16,0 23-10 15,0-2-23-15,0 2-17 16,0 0-10-16,0 0-5 0,0-3 2 16,0-11 21-1,0 5 0-15,0-6-25 0,-4-3-6 16,-16 4 6 0,-16-4-4-16,12 4-3 0,-11 5 0 15,-1 1-1-15,0 2 1 16,-8 1 3-16,9 1-4 15,-1 0 0-15,-8 4 0 16,4 0 0-16,-3 0-1 16,-5 0-1-16,4 8 2 15,-3 11-1-15,-1 4-1 16,0 8 2-16,-11 12-2 16,-9 10 2-16,20 7 0 15,1 6-1-15,3-4 1 16,20 0 0-16,12-2-1 15,12 0 1-15,0-5 0 0,0 0 1 16,12-5 0 0,36-9 2-16,11-5 4 0,9-12 0 15,11-2-7-15,17-11 3 16,7-6 5-16,4-1-4 16,-11-4 0-16,-17 0-1 15,1 0-3-15,-21 0 1 16,-3 0 1-16,-4 0 1 15,3-25-2-15,13-6 5 16,-9-9 0-16,1-10 4 16,-24-12-8-16,19-16 0 15,-19-4 2-15,-20 5-2 0,4 2 3 16,-20 19-2 0,0 10 7-16,0 19 2 0,0 9 5 15,-12 7-12-15,-20 9-5 16,4 2-6-16,-7 0-55 15,15 0-123-15,8 5-260 16</inkml:trace>
  <inkml:trace contextRef="#ctx0" brushRef="#br0" timeOffset="190488.82">16036 8016 272 0,'0'0'146'0,"0"0"-130"15,0 0-4 1,0 0 65-16,0 0 35 16,0 0-20-16,0 0-28 0,12-15 12 15,-12 7 17-15,0-2-37 16,0 1-25-16,0-3 2 15,0-5 4-15,0-1-3 16,0 0-7-16,0-1-12 16,0 0-4-16,-12 2-2 15,0 8 2-15,-12-2-2 16,0-1-6-16,-24 7 1 16,-19 0 5-16,-1 5-2 15,-15 0-7-15,15 8-1 16,5 21-1-16,7 2 0 15,20 5-1-15,12 7 3 0,16-1-2 16,8-1 1 0,0-5 1-16,0 1-2 0,48-14-4 15,-4-4 1 1,4-10 5-16,-13-4 0 0,-11-5-3 16,-12 0 2-16,-4 0 1 15,-4 0 4-15,16-13-1 16,4-16-1-16,19-2 1 15,-3-6-2-15,8-8-1 16,-4 3-2-16,15 4-4 16,-3 11-1-16,-20 3 5 15,-1 10 2-15,1-3-1 16,-12 4 0-16,-4 4 1 16,-16 7 2-16,4 2-1 0,-8 0-1 15,0 0 0-15,0 15-3 16,0 36-7-16,-32 9 8 15,20 7 2-15,12-5 4 16,0 2-4-16,0-13-2 16,0-11 2-16,0-9 1 15,36-16-1-15,7-15-4 16,-31 0-82-16,12-15-220 16</inkml:trace>
  <inkml:trace contextRef="#ctx0" brushRef="#br0" timeOffset="-205420.35">5294 14187 4 0,'0'0'18'0,"0"0"-7"16,0 0-4-16,0 0-6 15,0 0 0-15,0 0 10 16,0 0 27-16,-139 3-7 16,139 2-25-16,0-5-6 15,0 0-6-15,0 0-27 16,-12 0-41-16,-7 0 65 15,3-10 9-15,-4 3 0 16,-4-3-6-16</inkml:trace>
  <inkml:trace contextRef="#ctx0" brushRef="#br0" timeOffset="-205365.31">5294 14187 63 0,'-266'-31'69'0,"266"31"-39"16,0 0-11-16,0 0-19 16,0 0-9-16,0 0-52 0</inkml:trace>
  <inkml:trace contextRef="#ctx0" brushRef="#br0" timeOffset="-203421.33">7234 12689 220 0,'0'0'158'16,"0"0"-139"-16,0 0 1 16,0 0 39-16,0 0 23 15,0 0-21-15,0-25-7 16,0 25 26-16,0 0-8 15,0 0-18-15,0 0-22 16,0 0 0-16,0 0 4 16,0-4-5-16,0 4-7 0,-4-2-5 15,-28-1-6-15,-12-1-11 16,-8 0 0-16,-15 3-2 16,-13 1 0-16,5 0 0 15,-12 0 1-15,-1 0-1 16,-3 14 0-16,-5 12-1 15,-3 8 1-15,-8 8 0 16,11 15 0-16,-7 15-2 16,12 14 1-16,19 12-1 15,12 7 2-15,13 8 1 16,15 6 9-16,32-5-2 16,0-3-4-16,20-12 0 0,63-12-3 15,33-10 1 1,35-21-2-16,23-18 3 0,29-25-2 15,20-13 1-15,7 0 0 16,5-24-2-16,-29-30 0 16,-19-14 4-16,-44-6-2 15,-28-15 1-15,-43-12-2 16,-40-3 2-16,-32 3 2 16,0 2-2-16,-60 14 2 15,-27 11 9-15,-21 4 0 16,17 9-1-16,-5 11 3 15,37 9-12-15,23 14-4 16,36 12-2-16,0 7-52 0,0 8-213 16,36 0-469-16</inkml:trace>
  <inkml:trace contextRef="#ctx0" brushRef="#br0" timeOffset="-201674.18">19966 576 265 0,'0'0'90'0,"0"0"-55"16,0 0 11-16,0 0 20 16,0 0-32-16,0 0 19 15,0 0-22-15,55-85-11 16,-51 81-11-16,-4-1 14 15,8 5 10-15,-8-5-21 0,0 5 17 16,0 0 7-16,0 0-10 16,0 0-13-16,0 0-5 15,0 0-3-15,0 0-2 16,-24 48-1-16,-55 37 1 16,-16 43 13-16,-41 39 12 15,-19 54 33-15,-31 27 7 16,-9 18-12-16,16 0-22 15,28-21 2-15,48-33-24 16,31-33-7-16,17-31-2 16,7-28-3-16,0-21 2 15,1-17-1-15,-9-11 0 16,-4-16-1-16,-7-1 0 16,-5-7 1-16,17-5 0 15,3-3-1-15,16-10 0 16,16-12 0-16,8-8 0 0,1-4 0 15,11-5-15 1,0-8-44-16,0-15-97 0,11-14-327 16</inkml:trace>
  <inkml:trace contextRef="#ctx0" brushRef="#br0" timeOffset="-199223.9">13600 12936 309 0,'0'0'121'16,"0"0"-54"-16,0 0-5 15,0 0 25-15,0 0-4 16,0 0-37-16,0 0-11 16,-12-63 16-16,-24 63-4 15,-20 0-11-15,-27 0-13 16,-12 12-2-16,-33 29 7 0,-11 17-2 15,-12 14 3-15,8 18-6 16,28 12-12-16,35 5-2 16,57 2-3-1,23-2-5-15,0-7 0 0,59-1 0 16,33-11 0-16,27-4 3 16,20-19-2-16,8-10-2 15,-16-24 0-15,8-19-3 16,-24-12-2-16,-7 0 3 15,-17-34 0-15,-7-35-1 16,-5-28-2-16,-19-17 5 0,-25-12-3 16,-11-4 6-1,-24 14-3-15,0 19 7 0,0 28 3 16,0 18-2-16,-35 20-3 16,11 8-5-16,0 4-7 15,12 19-93-15,12 0-287 16</inkml:trace>
  <inkml:trace contextRef="#ctx0" brushRef="#br0" timeOffset="-197555.97">18627 7110 488 0,'0'0'55'16,"0"0"-53"-16,0 0 24 0,0 0 16 16,0 0 6-16,0 0 27 15,0 0 5-15,19-62 21 16,-19 62-15-16,-8 0-42 16,-51 0-33-16,-56 28-7 15,-84 44-1-15,-83 36 8 16,-76 25 35-16,-63 25-15 15,-56 10-17-15,-16 7-7 16,24-9-4-16,16 4-1 16,36-14-2-16,32-9-1 15,35-10 1-15,44-12 0 16,40-6 3-16,55-8-2 16,48-9-1-16,44-15 0 0,28-14 0 15,31-15-1-15,28-21-3 16,28-17-15-16,4-20-24 15,24 0-54-15,36-26-110 16,11-17-240-16</inkml:trace>
  <inkml:trace contextRef="#ctx0" brushRef="#br0" timeOffset="-195965.33">21039 335 292 0,'0'0'113'15,"0"0"-111"-15,0 0-1 16,0 0 6-16,0 0 18 15,0 0-2-15,0-3-5 16,12 3 26-16,-12 0 22 16,0 0-23-16,0 13-22 15,0 37 53-15,0 37-18 16,-68 46 8-16,-75 41 25 16,-56 39-36-16,-31 24-11 0,-5 9-13 15,25 2-14-15,23-8-9 16,36-21 1-16,32-12-1 15,7-18-4-15,17-5-2 16,12-13 1-16,3-7-1 16,9-8 0-16,3-19 0 15,8-22 0-15,1-27-1 16,11-25-7-16,12-21-7 16,13-21-11-16,-9-11-15 15,8-10-41-15,24 0-83 16,0-31-430-16</inkml:trace>
  <inkml:trace contextRef="#ctx0" brushRef="#br0" timeOffset="-193929.43">16783 14768 11 0,'0'0'18'16,"0"0"12"-16,0 0 8 0,0 0-20 15,0 0 30 1,0 0 4-16,0 0-10 0,-68 51-8 16,68-39-13-16,0-5-6 15,0-5-8 1,0 1-3-16,0-3 7 0,-4 0 2 16,-8 0-13-16,-8 0-14 15,8 0 2-15,-3 0 10 16,3 0 2-16,-8 5 0 15,8-2-1-15,0-3-43 16,12 0-210-16</inkml:trace>
  <inkml:trace contextRef="#ctx0" brushRef="#br0" timeOffset="-189714.19">13751 15183 127 0,'0'0'162'0,"0"0"-121"0,0 0 9 15,0 0 3-15,0 0 12 16,0 0-13-16,0 0-10 15,12-37 1-15,-12 37 10 16,0-6-7-16,-24 6-22 16,-8-2-14-16,4 2-4 15,-8-5-4-15,-19 5 1 16,-1-4 0-16,-19 4-2 0,-13 0-1 16,-7 0 1-16,-1 0-1 15,17 0 0-15,-4 0 0 16,27 0 0-16,8 0 0 15,1 4 0-15,15 10-1 16,4 8 1-16,-8 11 0 16,-8 2 4-16,9 8 4 15,-1 7-2-15,4 2-3 16,16 7-3-16,8-5 0 16,8 5 2-16,0-1-1 15,0-4 8-15,36 8-4 16,20-1 1-16,-1-6-3 15,-3 1-1-15,4-6 0 16,3-9-2-16,9-9 0 16,3-7 0-16,9-8-1 0,3-7-4 15,21-2 2-15,15-6 2 16,8-2-3-16,4 0-6 16,-4-6-11-16,-12-29-3 15,-7-6 8-15,-17-7 9 16,-23-7 7-16,-21-4 3 15,-23-1-3-15,-12-4 4 16,-12 3 7-16,0 0 7 16,0 3 2-16,-32 2 8 15,-3 8 31-15,-1 6-28 0,0 12-9 16,-12 5-13-16,13 8-9 16,-13 8-1-16,4 6-21 15,8 3-60-15,25 0-101 16,11 0-207-16</inkml:trace>
  <inkml:trace contextRef="#ctx0" brushRef="#br0" timeOffset="-187905.4">20808 903 90 0,'0'0'50'16,"0"0"-6"-16,0 0 10 15,0 0 11-15,0 0-16 16,0 0-9-16,0 0-1 0,32-109 0 16,-20 104 16-1,-12-3 2-15,12 7-14 0,-12-2-10 16,0 3-17-16,0 0-8 16,0 0-3-16,0 0-5 15,0 0 0-15,0 0 1 16,0-5 2-16,0-8 1 15,12 3-3-15,-12-7 0 16,12 4 3-16,0 6 13 16,-12 4 17-16,0 3-1 15,0 0-21-15,0 0-12 16,0 0-3-16,0 0-4 16,0 17 2-16,-12 24 5 15,-68 29 2-15,-27 18 3 0,-36 31 18 16,-28 24 15-1,-20 26 9-15,-15 20-8 16,19 5-1-16,12-3-15 0,12-16-16 16,12-15-4-16,12-13-1 15,20-14-2-15,27-17 0 16,9-10 1-16,15-21-1 16,9-15 2-16,11-27-2 15,16-14 0-15,16-17 1 16,8-7 0-16,4-5-1 15,4 0 2-15,0 0 2 16,-8 0-4-16,4 0-25 16,4-9-94-16,0-11-82 15,0-2-246-15</inkml:trace>
  <inkml:trace contextRef="#ctx0" brushRef="#br0" timeOffset="-186260.69">18301 8350 122 0,'0'0'62'0,"0"0"-23"16,0 0 11-16,0 0-7 15,0 0 26-15,0 0-4 0,0 0-18 16,35-33 0-1,-35 25-1-15,0 8 9 0,0 0-5 16,0-1-8-16,0-3 5 16,0-1-14-16,0 0-17 15,0 5-8-15,0 0-4 16,-23 0-2-16,-29 0-2 16,-16 0 3-16,-23 15-2 15,-16 18 7-15,-20 7 10 16,-36 10 8-16,-36 10 14 15,-24 9 0-15,-19 7-19 16,-40 23-3-16,-24 20-6 16,-28 23-4-16,-20 20-3 15,5 3-5-15,23-9 1 16,24-20-1-16,32-15 0 0,15-20 0 16,21-16 1-16,15-4-1 15,9-7 0-15,35-1 1 16,12-6-1-16,20-5 1 15,16-12 0-15,23-12-1 16,45-16 0-16,11-8 0 16,16-4 1-16,20-5-1 15,8-5-1-15,4 0-31 16,0 0-100-16,0-5-177 16</inkml:trace>
  <inkml:trace contextRef="#ctx0" brushRef="#br0" timeOffset="-184363.16">13775 13180 188 0,'0'0'89'0,"0"0"-46"16,0 0 29-16,0 0 9 16,0 0-13-16,0 0-22 15,0 0-23-15,-12-80 0 16,0 75-1-16,0-4 8 15,0 1-16-15,0 4-3 16,-20-6-5-16,-8 7-4 0,-27-4-2 16,-13 7 0-16,-15 0-1 15,-8 0 1-15,-5 0 0 16,13 0 0-16,-16 0 0 16,3 0 1-16,5 24 1 15,-12 10 16-15,8 14-6 16,-1 20-4-16,17 17 13 15,31 17 2-15,28 6-17 16,32-5-4-16,0-2 1 16,56-15 0-16,59-7 3 15,28-11-2-15,20-21-1 16,8-19-1-16,-16-10 1 16,8-17-3-16,-20-1 1 15,-4 0-1-15,-4-28 0 16,-15-23 0-16,7-12 5 0,-20-17-4 15,-16-16 7-15,-23-10 10 16,-32-1 34-16,-24 16 3 16,-12 18-20-16,0 12-19 15,0 22-10-15,-32 11-6 16,28 15-8-16,4 11-81 16,0 2-99-16,0 0-255 15</inkml:trace>
  <inkml:trace contextRef="#ctx0" brushRef="#br0" timeOffset="-182546.46">22123 320 340 0,'0'0'123'0,"0"0"-88"16,0 0 13-16,0 0-26 16,0 0-17-16,0 0-5 15,0 0 1-15,8-17 4 16,-8 17 34-16,0 0-1 16,0 0-1-16,-19 7 11 15,-17 23-17-15,-12 13-9 16,-23 28 19-16,-45 32 13 15,-23 35 26-15,-32 32-20 16,-7 23-19-16,-21 18-24 0,0 15 9 16,-7 1-17-16,15 1-5 15,16-10-4 1,16-14 1-16,40-17-2 0,15-16 1 16,21-23-2-16,15-24 2 15,21-28 0-15,3-16-1 16,16-19-1-16,4-20-3 15,12-17-37-15,5-5-28 16,3-14-32-16,4-5-33 16,0-10-127-16</inkml:trace>
  <inkml:trace contextRef="#ctx0" brushRef="#br0" timeOffset="-180654.03">16469 14587 128 0,'0'0'75'0,"0"0"-51"15,0 0-21-15,0 0 0 16,0 0 0-16,0 0-1 15,0 130-2-15,0-119 1 16,0-10-1-16,8 2-2 16,-8-3 0-16,0 0-6 15,0 0-31-15,0 0-38 16,0 0 64-16,0 0 13 0,0 0 15 16,0 0 36-1,0 0 31-15,0 0-4 0,0 0-46 16,0 0-20-1,4 0-1-15,16 0-10 0,-9 0-1 16,5 5 0-16,-8 9 0 16,-4 3 0-16,4-2 0 15,-8 2 0-15,4-3 1 16,4 6 5-16,4 3 5 16,0 1 1-16,0 6-6 15,0 4-6-15,0 2-1 0,0 1-4 16,-12-1-12-1,0-3 13-15,0-2 3 0,0-3 1 16,0-8 0-16,0 3 0 16,0-1-1-16,0 4 1 15,0 3 0-15,-12 2 0 16,0 3 0-16,0 3-1 16,12-4-18-16,0-4-31 15,0 0 31-15,0-7 17 16,0 0 2-16,0-2 4 15,0-2 12-15,0-4 1 16,0 0-11-16,0 3 1 16,0-3-4-16,0 3-2 0,0 2-1 15,-24 1 0-15,12 1 0 16,-8 1 1 0,8 4-1-16,0-2 0 15,1-2 0-15,-1 0-1 0,0-2 0 16,8-3 1-16,-4-3-3 15,-4 3 1-15,0 0 2 16,0 0 2-16,0 0-1 16,-12 2 3-16,12 2-2 15,-12 2 3-15,1 5-1 16,-1-3-3-16,-12 1 0 16,-8-5-1-16,-3 1-14 15,-9 0-25-15,-4 2 3 16,-11-2 7-16,-9 0 29 0,-15-1 0 15,-8 7 6 1,19-6-3-16,-7 1-3 0,-1-1 0 16,9-2-11-16,11-6-79 15,61-14-32-15</inkml:trace>
  <inkml:trace contextRef="#ctx0" brushRef="#br0" timeOffset="-179757.2">12666 16309 100 0,'0'0'138'0,"0"0"-134"15,0 0-2-15,-338-11-2 16,278 11 4-16,-11 0 7 16,3 0 5-16,1 0-6 15,-5 0 16-15,5 0-13 0,7 0-13 16,1 0-32-1,-1 0-10-15,0 0 6 0,-7 0 3 16,7 0 19-16,1 0 3 16,-9 0 11-16,-23 0 34 15,-17 0-1-15,-19 0-22 16,8 0 10-16,-16-2-7 16,27 2 41-16,-7-4-3 15,20 4-28-15,11-3-20 16,17-5 6-16,7 6-3 15,17-1-4-15,-5-3 4 16,24 3 11-16,0-1-3 16,12-1-7-16,0-3-3 15,-8 3 6-15,5-2-3 16,-9 5 0-16,0-8 13 0,4 0 18 16,-4-7-3-16,12-5-11 15,0-2-2-15,12-4-8 16,0-12-8-16,0-1-7 15,0-2-1-15,0-6-7 16,0 1 5-16,12 2 3 16,-12 5 1-16,0 5 1 15,0 12 18-15,0 1 21 16,0 0 0-16,0 1-10 16,0-2-18-16,0-2-8 15,0-7-2-15,0-4 0 16,0-4 4-16,0-6-6 15,0-4 1-15,0 2-2 16,12-1 0-16,0 7 3 0,-12-3 15 16,12 6 9-16,-12-5 10 15,0-3 3-15,0 4-18 16,0-3-12-16,0 2 1 16,0 7 2-16,0 6-6 15,0 10-2-15,0 16 2 16,0 2 4-16,0 4-3 15,0 0-8-15,0 0-6 16,0 0-11-16,0 10-9 16,0 10 4-16,0 1-29 15,0-4-25-15,0-14-96 16,0-3-247-16</inkml:trace>
  <inkml:trace contextRef="#ctx0" brushRef="#br0" timeOffset="-178364.2">11780 13902 293 0,'0'0'81'0,"0"0"-80"16,0 0 3-16,0 0 3 15,0 0 13-15,0 0 4 16,0 0 37-16,71-19 35 15,-71 19-13-15,0 0-24 16,0 0-24-16,8 0-27 16,-4 0-8-16,16 0-4 15,8 0 4-15,16 0 0 16,15 15 0-16,13-4 1 0,19 0 1 16,28-2 0-16,20-1-1 15,8 1-1-15,8 1 0 16,16-3 3-16,-16-4-3 15,8 4 0-15,0 0 0 16,-20-2 1-16,-8-2-3 16,-27 3 2-16,11-3 0 15,-16 2 1-15,0-4 0 16,13 3 1-16,-1 0-2 16,4 1 17-16,12-5 6 15,-4 4-13-15,-23 0-6 16,-1 3 6-16,-43-5 2 0,-13 4-8 15,-23-2 0 1,-12-2 4-16,-4 1 2 0,-8 2 0 16,0-4-5-16,0-1-1 15,0 0 3-15,0 0 6 16,0 0-7-16,0 0-6 16,0 0-40-16,0 0-229 15</inkml:trace>
  <inkml:trace contextRef="#ctx0" brushRef="#br0" timeOffset="-177713.24">13671 13194 211 0,'0'0'62'0,"0"0"-32"15,0 0-10-15,0 0 10 16,20-171 15 0,-20 151 2-16,0 4-1 0,0 6 19 15,0 0 11-15,0 7-37 16,0 2-21-16,-48 1-17 15,-19 0 2-15,-13 0 4 16,-27 9-1-16,-20 32-2 16,-28 20 8-16,-28 23 10 15,4 20 19-15,8 15-13 0,40 1-7 16,40-5-10-16,43-15 4 16,48-12-3-16,0-9 10 15,96-6-8-15,55-9-3 16,43-9-5-16,29-17-2 15,11-14-4-15,9-14-28 16,-45-10-6-16,-35 0 15 16,-55-30 3-16,-25-30 16 15,-39-22 9-15,-40-15 2 16,-4-5 14-16,-16 2 16 16,-64 18-34-16,9 14 4 15,11 19 0-15,17 18-11 16,43 31-63-16,0 0-197 0</inkml:trace>
  <inkml:trace contextRef="#ctx0" brushRef="#br0" timeOffset="-176262.24">21682 494 214 0,'0'0'32'0,"0"0"-32"16,0 0 0-16,0 0 11 15,0 0 19-15,0 0 45 16,0 0 36-16,128 3 0 16,-128 6-45-16,0 18-28 15,0 28-24-15,-72 42 75 0,-43 32 1 16,-28 35-19-16,-8 33-26 16,-8 12-27-16,16 7 2 15,-20 3-10-15,20-14-7 16,-20-11-2-16,4-20 1 15,20-21-2-15,8-20-1 16,35-17 0-16,17-18 1 16,19-12-1-16,16-17-34 15,21-14-86-15,23-55-98 16,0 0-170-16</inkml:trace>
  <inkml:trace contextRef="#ctx0" brushRef="#br0" timeOffset="-175188.64">17717 9181 239 0,'0'0'162'0,"0"0"-35"16,0 0-8-16,0 0-21 16,0 0-47-16,0 0-20 15,0 0 4-15,91-45 14 16,-91 45 14-16,0 0 3 16,0 0-28-16,0 0-20 15,-20 0-5-15,-55 10-4 16,-65 40-4-16,-66 24-1 15,-41 34 8-15,-47 26-4 16,-31 27-4-16,-25 9 0 16,0-9-3-16,24-19 1 0,36-19-2 15,48-19-2-15,31-14 2 16,13-6 0-16,11-5 0 16,20-3 1-16,16-7-1 15,28-3 0-15,23-13-1 16,33-11-2-16,19-13-23 15,24-15-75-15,24-14-81 16,0-3-85-16</inkml:trace>
  <inkml:trace contextRef="#ctx0" brushRef="#br0" timeOffset="-167156.46">23316 3 7 0,'0'0'244'0,"0"0"-206"15,0 0 21-15,0 0 36 16,0 0-14-16,0 0 8 16,0-39-15-16,0 38-30 15,0-7 3-15,0 3-7 16,0 1 1-16,0-1-13 15,0-1-1-15,0 6 1 0,0 0 0 16,0 0-14 0,0 0-9-16,0 0-5 15,0 0 1-15,0 0-2 0,0 0-2 16,0 0-2 0,0 0 1-16,-4 0-1 15,-40 37-10-15,-8 15 15 0,-15 20 1 16,-1 10 5-16,-15 16 2 15,-1 12-6-15,-7 15-2 16,-1 0 1-16,-3 11 6 16,0 4-4-16,-9 3 9 15,9 2-8-15,-4 3 16 16,-1-3-9-16,-3-10-8 16,0-7 6-16,11-14-3 15,9-7 0-15,23-1-3 0,1-2 13 16,3 2-1-1,12 3-6-15,-15-8 3 0,11 1-8 16,-20-6-4-16,17-8 0 16,3-6-1-16,-8-22 2 15,33-9-2-15,3-14 2 16,4-14-2-16,4-9 2 16,0-6-1-16,0-6 0 15,4 5 1-15,8-7 0 16,0 0-1-16,0 0 0 15,0 0 1-15,0 0 1 16,0 0-2-16,0 0 0 16,0-17-30-16,0-5-109 15,0-1-388-15</inkml:trace>
  <inkml:trace contextRef="#ctx0" brushRef="#br0" timeOffset="-164781.16">17983 14533 217 0,'0'0'132'16,"0"0"-108"-16,0 0-8 16,0 0 31-16,0 0 7 15,-12 0-14-15,12 0 1 16,-8 0 21-16,8 0 10 15,-4 0-3-15,4 0-25 16,-8 0-1-16,8 0-4 16,0 0-17-16,0 0-10 15,-4 0-6-15,4 0-2 16,0 0 9-16,0 0 4 0,0 0 2 16,0 0 15-16,0-6 10 15,60-5-2-15,55-3-27 16,36-3-10-16,36 5 0 15,23 1-1-15,1 0-4 16,-1 9 1-16,-3-4-2 16,-40 6 3-16,-40 0-2 15,-43 0 5-15,-37 0-5 16,-27 0 2-16,-8 0 0 16,-12 0 10-16,0 0 10 15,0 0 8-15,0 0-8 16,0 0-2-16,0 0-8 0,0 0-3 15,0 0-8-15,0 0-1 16,0 0-1-16,0 0-4 16,0 0-29-16,0 0-116 15,0 0-207-15</inkml:trace>
  <inkml:trace contextRef="#ctx0" brushRef="#br0" timeOffset="-162805.3">19115 8929 343 0,'0'0'82'0,"0"0"-75"16,0 0 8-16,0 0 33 16,0 0 30-16,0 0-9 15,0 0 15-15,20-10-1 16,-20 10-15-16,0 0-33 0,0 0-22 16,0 0-3-1,0 0-10-15,0 10 0 0,-20 18 0 16,-27 10 9-16,-25 13 2 15,-43 16 6-15,-24 25 12 16,-48 17 27-16,-55 29-29 16,-41 16-7-16,-46 20 2 15,-5 0 22-15,40-4-22 16,16-15-20-16,43-13-1 16,5-2 1-16,-17-4-1 0,-7 0 0 15,16-5-1 1,-5-1-1-16,33-15-1 0,15-14-2 15,32-9 3-15,8-9 1 16,40-6 0-16,11-4 0 16,21-10 0-16,15-5 0 15,17-13 0-15,19-8-1 16,8-20 0-16,12 0 0 16,12-11-4-16,0-3-8 15,0-3 10-15,0 0 2 16,0-3-4-16,36-24-46 15,0-3-37-15,-1-4-56 16,-23 17-52-16,-4-3-247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9244-5304-4D83-82FA-DBF6C3F4B128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82178-92BE-4BC1-9F6F-7AF7387D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1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16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762" y="381000"/>
            <a:ext cx="7543800" cy="71523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Stack Operations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7" y="1447800"/>
            <a:ext cx="309616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407764"/>
            <a:ext cx="3048000" cy="194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295400"/>
            <a:ext cx="3901992" cy="179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27A4D-0D8A-4A9A-8EA6-8FEEB7F5911A}"/>
                  </a:ext>
                </a:extLst>
              </p14:cNvPr>
              <p14:cNvContentPartPr/>
              <p14:nvPr/>
            </p14:nvContentPartPr>
            <p14:xfrm>
              <a:off x="3602520" y="5015520"/>
              <a:ext cx="996120" cy="2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27A4D-0D8A-4A9A-8EA6-8FEEB7F591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3160" y="5006160"/>
                <a:ext cx="1014840" cy="27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18"/>
            <a:ext cx="8229600" cy="729782"/>
          </a:xfrm>
        </p:spPr>
        <p:txBody>
          <a:bodyPr>
            <a:normAutofit/>
          </a:bodyPr>
          <a:lstStyle/>
          <a:p>
            <a:r>
              <a:rPr lang="en-US" sz="4000" b="1" dirty="0"/>
              <a:t>PDA for </a:t>
            </a:r>
            <a:r>
              <a:rPr lang="en-US" sz="4000" b="1" dirty="0" err="1"/>
              <a:t>a</a:t>
            </a:r>
            <a:r>
              <a:rPr lang="en-US" sz="4000" b="1" baseline="30000" dirty="0" err="1"/>
              <a:t>n</a:t>
            </a:r>
            <a:r>
              <a:rPr lang="en-US" sz="4000" b="1" dirty="0" err="1"/>
              <a:t>b</a:t>
            </a:r>
            <a:r>
              <a:rPr lang="en-US" sz="4000" b="1" baseline="30000" dirty="0" err="1"/>
              <a:t>n</a:t>
            </a:r>
            <a:endParaRPr lang="en-US" sz="4000" b="1" baseline="30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415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415999" cy="369332"/>
              </a:xfrm>
              <a:prstGeom prst="rect">
                <a:avLst/>
              </a:prstGeom>
              <a:blipFill>
                <a:blip r:embed="rId3"/>
                <a:stretch>
                  <a:fillRect l="-2679" r="-250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9CB671E-FDC1-4006-93CB-761BA9B38D5D}"/>
              </a:ext>
            </a:extLst>
          </p:cNvPr>
          <p:cNvSpPr txBox="1"/>
          <p:nvPr/>
        </p:nvSpPr>
        <p:spPr>
          <a:xfrm>
            <a:off x="6513235" y="-4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65FF3-1B9B-4685-A660-002C8E8DA818}"/>
              </a:ext>
            </a:extLst>
          </p:cNvPr>
          <p:cNvSpPr txBox="1"/>
          <p:nvPr/>
        </p:nvSpPr>
        <p:spPr>
          <a:xfrm>
            <a:off x="4919288" y="41877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F451E2-36D9-4509-B45E-7985D45D23A4}"/>
                  </a:ext>
                </a:extLst>
              </p14:cNvPr>
              <p14:cNvContentPartPr/>
              <p14:nvPr/>
            </p14:nvContentPartPr>
            <p14:xfrm>
              <a:off x="185040" y="-23400"/>
              <a:ext cx="8949960" cy="642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F451E2-36D9-4509-B45E-7985D45D2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80" y="-32760"/>
                <a:ext cx="8968680" cy="64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4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18"/>
            <a:ext cx="8229600" cy="729782"/>
          </a:xfrm>
        </p:spPr>
        <p:txBody>
          <a:bodyPr>
            <a:normAutofit/>
          </a:bodyPr>
          <a:lstStyle/>
          <a:p>
            <a:r>
              <a:rPr lang="en-US" sz="4000" b="1" dirty="0"/>
              <a:t>PDA for </a:t>
            </a:r>
            <a:r>
              <a:rPr lang="en-US" sz="4000" b="1" dirty="0" err="1"/>
              <a:t>a</a:t>
            </a:r>
            <a:r>
              <a:rPr lang="en-US" sz="4000" b="1" baseline="30000" dirty="0" err="1"/>
              <a:t>n</a:t>
            </a:r>
            <a:r>
              <a:rPr lang="en-US" sz="4000" b="1" dirty="0" err="1"/>
              <a:t>b</a:t>
            </a:r>
            <a:r>
              <a:rPr lang="en-US" sz="4000" b="1" baseline="30000" dirty="0" err="1"/>
              <a:t>n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88572"/>
              </p:ext>
            </p:extLst>
          </p:nvPr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15730"/>
              </p:ext>
            </p:extLst>
          </p:nvPr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415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415999" cy="369332"/>
              </a:xfrm>
              <a:prstGeom prst="rect">
                <a:avLst/>
              </a:prstGeom>
              <a:blipFill>
                <a:blip r:embed="rId3"/>
                <a:stretch>
                  <a:fillRect l="-2679" r="-250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AD12AEA-401A-492F-A5AE-162C155C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2" y="3650371"/>
            <a:ext cx="6633148" cy="2884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B671E-FDC1-4006-93CB-761BA9B38D5D}"/>
              </a:ext>
            </a:extLst>
          </p:cNvPr>
          <p:cNvSpPr txBox="1"/>
          <p:nvPr/>
        </p:nvSpPr>
        <p:spPr>
          <a:xfrm>
            <a:off x="6513235" y="-4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65FF3-1B9B-4685-A660-002C8E8DA818}"/>
              </a:ext>
            </a:extLst>
          </p:cNvPr>
          <p:cNvSpPr txBox="1"/>
          <p:nvPr/>
        </p:nvSpPr>
        <p:spPr>
          <a:xfrm>
            <a:off x="4919288" y="41877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5EC39-D7AD-418F-B6D9-868B812E68BC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D1335E-AB68-4A84-843D-D87512BABBD3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106200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18"/>
            <a:ext cx="8229600" cy="729782"/>
          </a:xfrm>
        </p:spPr>
        <p:txBody>
          <a:bodyPr>
            <a:normAutofit/>
          </a:bodyPr>
          <a:lstStyle/>
          <a:p>
            <a:r>
              <a:rPr lang="en-US" sz="4000" b="1" dirty="0"/>
              <a:t>PDA for a</a:t>
            </a:r>
            <a:r>
              <a:rPr lang="en-US" sz="4000" b="1" baseline="30000" dirty="0"/>
              <a:t>n</a:t>
            </a:r>
            <a:r>
              <a:rPr lang="en-US" sz="4000" b="1" dirty="0"/>
              <a:t>b</a:t>
            </a:r>
            <a:r>
              <a:rPr lang="en-US" sz="4000" b="1" baseline="30000" dirty="0"/>
              <a:t>2n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08020"/>
              </p:ext>
            </p:extLst>
          </p:nvPr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4425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4425892" cy="369332"/>
              </a:xfrm>
              <a:prstGeom prst="rect">
                <a:avLst/>
              </a:prstGeom>
              <a:blipFill>
                <a:blip r:embed="rId3"/>
                <a:stretch>
                  <a:fillRect l="-1928" r="-179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821D53-47E1-447F-854D-0AF5DC06316B}"/>
              </a:ext>
            </a:extLst>
          </p:cNvPr>
          <p:cNvSpPr txBox="1"/>
          <p:nvPr/>
        </p:nvSpPr>
        <p:spPr>
          <a:xfrm>
            <a:off x="6513235" y="-4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66CAB-3091-4BBE-A6AB-EF0EA5B8246E}"/>
              </a:ext>
            </a:extLst>
          </p:cNvPr>
          <p:cNvSpPr txBox="1"/>
          <p:nvPr/>
        </p:nvSpPr>
        <p:spPr>
          <a:xfrm>
            <a:off x="4876800" y="41793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7E467-CF55-49BF-8508-090C4F0E0E89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82B3-B51D-49BA-8860-9CAB8D11DB10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B7CD3E-E1C1-4546-B78D-DAEA2B12BBBC}"/>
                  </a:ext>
                </a:extLst>
              </p14:cNvPr>
              <p14:cNvContentPartPr/>
              <p14:nvPr/>
            </p14:nvContentPartPr>
            <p14:xfrm>
              <a:off x="72000" y="149040"/>
              <a:ext cx="9027360" cy="67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B7CD3E-E1C1-4546-B78D-DAEA2B12B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0" y="139680"/>
                <a:ext cx="9046080" cy="67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23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18"/>
            <a:ext cx="8229600" cy="729782"/>
          </a:xfrm>
        </p:spPr>
        <p:txBody>
          <a:bodyPr>
            <a:normAutofit/>
          </a:bodyPr>
          <a:lstStyle/>
          <a:p>
            <a:r>
              <a:rPr lang="en-US" sz="4000" b="1" dirty="0"/>
              <a:t>PDA for a</a:t>
            </a:r>
            <a:r>
              <a:rPr lang="en-US" sz="4000" b="1" baseline="30000" dirty="0"/>
              <a:t>n</a:t>
            </a:r>
            <a:r>
              <a:rPr lang="en-US" sz="4000" b="1" dirty="0"/>
              <a:t>b</a:t>
            </a:r>
            <a:r>
              <a:rPr lang="en-US" sz="4000" b="1" baseline="30000" dirty="0"/>
              <a:t>2n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4425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4425892" cy="369332"/>
              </a:xfrm>
              <a:prstGeom prst="rect">
                <a:avLst/>
              </a:prstGeom>
              <a:blipFill>
                <a:blip r:embed="rId3"/>
                <a:stretch>
                  <a:fillRect l="-1928" r="-179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18E8A7-9D48-4695-9D69-4000B9C8D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93" y="3497518"/>
            <a:ext cx="8229600" cy="280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21D53-47E1-447F-854D-0AF5DC06316B}"/>
              </a:ext>
            </a:extLst>
          </p:cNvPr>
          <p:cNvSpPr txBox="1"/>
          <p:nvPr/>
        </p:nvSpPr>
        <p:spPr>
          <a:xfrm>
            <a:off x="6513235" y="-4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66CAB-3091-4BBE-A6AB-EF0EA5B8246E}"/>
              </a:ext>
            </a:extLst>
          </p:cNvPr>
          <p:cNvSpPr txBox="1"/>
          <p:nvPr/>
        </p:nvSpPr>
        <p:spPr>
          <a:xfrm>
            <a:off x="4876800" y="41793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7E467-CF55-49BF-8508-090C4F0E0E89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82B3-B51D-49BA-8860-9CAB8D11DB10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3D6535-4703-4AC0-BC23-62CA6FEB1EF5}"/>
                  </a:ext>
                </a:extLst>
              </p14:cNvPr>
              <p14:cNvContentPartPr/>
              <p14:nvPr/>
            </p14:nvContentPartPr>
            <p14:xfrm>
              <a:off x="6393600" y="1569960"/>
              <a:ext cx="1163520" cy="53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3D6535-4703-4AC0-BC23-62CA6FEB1E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4240" y="1560600"/>
                <a:ext cx="1182240" cy="5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43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0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8377" r="-785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34491"/>
              </p:ext>
            </p:extLst>
          </p:nvPr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5047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aaaaaabbbbbb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5047857" cy="369332"/>
              </a:xfrm>
              <a:prstGeom prst="rect">
                <a:avLst/>
              </a:prstGeom>
              <a:blipFill>
                <a:blip r:embed="rId3"/>
                <a:stretch>
                  <a:fillRect l="-1691" r="-144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C181AA-29AF-49C1-9C88-E399523F4ECD}"/>
              </a:ext>
            </a:extLst>
          </p:cNvPr>
          <p:cNvSpPr txBox="1"/>
          <p:nvPr/>
        </p:nvSpPr>
        <p:spPr>
          <a:xfrm>
            <a:off x="4876800" y="41793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4A771-D672-4954-9E18-3160877E1239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59AE2-2BF1-4A31-9FDC-ECDD4AA1D869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CC3AE-439D-4697-B390-B1AF1F465FC6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350923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0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8377" r="-785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5047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aaaaaabbbbbb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5047857" cy="369332"/>
              </a:xfrm>
              <a:prstGeom prst="rect">
                <a:avLst/>
              </a:prstGeom>
              <a:blipFill>
                <a:blip r:embed="rId3"/>
                <a:stretch>
                  <a:fillRect l="-1691" r="-144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58DCD8-9A32-4A61-A6AF-592AB730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6" y="3453036"/>
            <a:ext cx="7865674" cy="3135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C181AA-29AF-49C1-9C88-E399523F4ECD}"/>
              </a:ext>
            </a:extLst>
          </p:cNvPr>
          <p:cNvSpPr txBox="1"/>
          <p:nvPr/>
        </p:nvSpPr>
        <p:spPr>
          <a:xfrm>
            <a:off x="4876800" y="41793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4A771-D672-4954-9E18-3160877E1239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59AE2-2BF1-4A31-9FDC-ECDD4AA1D869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CC3AE-439D-4697-B390-B1AF1F465FC6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664D41-64FF-4355-BDF2-059FDFCA49CB}"/>
                  </a:ext>
                </a:extLst>
              </p14:cNvPr>
              <p14:cNvContentPartPr/>
              <p14:nvPr/>
            </p14:nvContentPartPr>
            <p14:xfrm>
              <a:off x="253800" y="163800"/>
              <a:ext cx="8520840" cy="625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664D41-64FF-4355-BDF2-059FDFCA49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440" y="154440"/>
                <a:ext cx="8539560" cy="62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30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18"/>
            <a:ext cx="8229600" cy="729782"/>
          </a:xfrm>
        </p:spPr>
        <p:txBody>
          <a:bodyPr>
            <a:normAutofit/>
          </a:bodyPr>
          <a:lstStyle/>
          <a:p>
            <a:r>
              <a:rPr lang="en-US" sz="4000" b="1" dirty="0"/>
              <a:t>PDA for a</a:t>
            </a:r>
            <a:r>
              <a:rPr lang="en-US" sz="4000" b="1" baseline="30000" dirty="0"/>
              <a:t>n</a:t>
            </a:r>
            <a:r>
              <a:rPr lang="en-US" sz="4000" b="1" dirty="0"/>
              <a:t>b</a:t>
            </a:r>
            <a:r>
              <a:rPr lang="en-US" sz="4000" b="1" baseline="30000" dirty="0"/>
              <a:t>n+1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9209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920945" cy="369332"/>
              </a:xfrm>
              <a:prstGeom prst="rect">
                <a:avLst/>
              </a:prstGeom>
              <a:blipFill>
                <a:blip r:embed="rId3"/>
                <a:stretch>
                  <a:fillRect l="-2333" r="-202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DE6444-70B2-40F5-82DA-FA1A14F5C1E2}"/>
              </a:ext>
            </a:extLst>
          </p:cNvPr>
          <p:cNvSpPr txBox="1"/>
          <p:nvPr/>
        </p:nvSpPr>
        <p:spPr>
          <a:xfrm>
            <a:off x="6513235" y="-4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34FC7-FF3D-42D7-84A6-50C0DEC21993}"/>
              </a:ext>
            </a:extLst>
          </p:cNvPr>
          <p:cNvSpPr txBox="1"/>
          <p:nvPr/>
        </p:nvSpPr>
        <p:spPr>
          <a:xfrm>
            <a:off x="4919288" y="41877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0A626-7F63-43EE-9411-A3AFCF39592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57A55-927B-46C9-BDC3-BBE1EABB13ED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259908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18"/>
            <a:ext cx="8229600" cy="729782"/>
          </a:xfrm>
        </p:spPr>
        <p:txBody>
          <a:bodyPr>
            <a:normAutofit/>
          </a:bodyPr>
          <a:lstStyle/>
          <a:p>
            <a:r>
              <a:rPr lang="en-US" sz="4000" b="1" dirty="0"/>
              <a:t>PDA for a</a:t>
            </a:r>
            <a:r>
              <a:rPr lang="en-US" sz="4000" b="1" baseline="30000" dirty="0"/>
              <a:t>n</a:t>
            </a:r>
            <a:r>
              <a:rPr lang="en-US" sz="4000" b="1" dirty="0"/>
              <a:t>b</a:t>
            </a:r>
            <a:r>
              <a:rPr lang="en-US" sz="4000" b="1" baseline="30000" dirty="0"/>
              <a:t>n+1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99" y="32341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9209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920945" cy="369332"/>
              </a:xfrm>
              <a:prstGeom prst="rect">
                <a:avLst/>
              </a:prstGeom>
              <a:blipFill>
                <a:blip r:embed="rId3"/>
                <a:stretch>
                  <a:fillRect l="-2333" r="-2022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DE6444-70B2-40F5-82DA-FA1A14F5C1E2}"/>
              </a:ext>
            </a:extLst>
          </p:cNvPr>
          <p:cNvSpPr txBox="1"/>
          <p:nvPr/>
        </p:nvSpPr>
        <p:spPr>
          <a:xfrm>
            <a:off x="6513235" y="-4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34FC7-FF3D-42D7-84A6-50C0DEC21993}"/>
              </a:ext>
            </a:extLst>
          </p:cNvPr>
          <p:cNvSpPr txBox="1"/>
          <p:nvPr/>
        </p:nvSpPr>
        <p:spPr>
          <a:xfrm>
            <a:off x="4919288" y="41877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9A0881-75DE-41F4-ABE6-38FED238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44" y="3867332"/>
            <a:ext cx="8754256" cy="2827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90A626-7F63-43EE-9411-A3AFCF39592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57A55-927B-46C9-BDC3-BBE1EABB13ED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383002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0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8377" r="-785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71582"/>
              </p:ext>
            </p:extLst>
          </p:nvPr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blipFill>
                <a:blip r:embed="rId3"/>
                <a:stretch>
                  <a:fillRect l="-1837" r="-1706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FCA26CF-BC0C-473D-805D-F9AA78D0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0" y="4039328"/>
            <a:ext cx="8900427" cy="25902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1BFACF-05A4-4573-93E0-75A7D3288AE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77D57-0389-4D5A-ACC5-5EBAC2C877B5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24008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PDAs are like NFAs but have an extra component called a stack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stack provides additional memory beyond the finite amount available in the control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stack allows PDA to recognize some non-regular languages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8AD322-7BEC-4704-A387-A806870D6077}"/>
                  </a:ext>
                </a:extLst>
              </p14:cNvPr>
              <p14:cNvContentPartPr/>
              <p14:nvPr/>
            </p14:nvContentPartPr>
            <p14:xfrm>
              <a:off x="690120" y="126720"/>
              <a:ext cx="8349120" cy="277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8AD322-7BEC-4704-A387-A806870D6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760" y="117360"/>
                <a:ext cx="8367840" cy="279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0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8377" r="-785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5418975" y="1199213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blipFill>
                <a:blip r:embed="rId3"/>
                <a:stretch>
                  <a:fillRect l="-1837" r="-1706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A1BFACF-05A4-4573-93E0-75A7D3288AE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77D57-0389-4D5A-ACC5-5EBAC2C877B5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27914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</a:t>
            </a:r>
            <a:r>
              <a:rPr lang="en-US" sz="3200" b="1" dirty="0" err="1">
                <a:latin typeface="Palatino Linotype" panose="02040502050505030304" pitchFamily="18" charset="0"/>
              </a:rPr>
              <a:t>a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r>
              <a:rPr lang="en-US" sz="3200" b="1" dirty="0" err="1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endParaRPr lang="en-US" sz="3200" b="1" baseline="30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blipFill>
                <a:blip r:embed="rId3"/>
                <a:stretch>
                  <a:fillRect l="-2463" r="-213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874E540-98E7-45E6-83F3-10E8BA6BD4AB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B724F-0EF3-4613-A5D9-211142B7022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BFAE2-E0E9-4404-B478-1E04B0EA895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8BAA1-09A5-452B-873A-019F56E2C8F1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245823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</a:t>
            </a:r>
            <a:r>
              <a:rPr lang="en-US" sz="3200" b="1" dirty="0" err="1">
                <a:latin typeface="Palatino Linotype" panose="02040502050505030304" pitchFamily="18" charset="0"/>
              </a:rPr>
              <a:t>a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r>
              <a:rPr lang="en-US" sz="3200" b="1" dirty="0" err="1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endParaRPr lang="en-US" sz="3200" b="1" baseline="30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blipFill>
                <a:blip r:embed="rId3"/>
                <a:stretch>
                  <a:fillRect l="-2463" r="-213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874E540-98E7-45E6-83F3-10E8BA6BD4AB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B724F-0EF3-4613-A5D9-211142B7022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BFAE2-E0E9-4404-B478-1E04B0EA895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8BAA1-09A5-452B-873A-019F56E2C8F1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170540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</a:t>
            </a:r>
            <a:r>
              <a:rPr lang="en-US" sz="3200" b="1" dirty="0" err="1">
                <a:latin typeface="Palatino Linotype" panose="02040502050505030304" pitchFamily="18" charset="0"/>
              </a:rPr>
              <a:t>a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r>
              <a:rPr lang="en-US" sz="3200" b="1" dirty="0" err="1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endParaRPr lang="en-US" sz="3200" b="1" baseline="30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30905"/>
              </p:ext>
            </p:extLst>
          </p:nvPr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4361"/>
              </p:ext>
            </p:extLst>
          </p:nvPr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blipFill>
                <a:blip r:embed="rId3"/>
                <a:stretch>
                  <a:fillRect l="-2463" r="-213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79BCAA5-B5C2-44AF-923D-A3A00E33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5" y="3267719"/>
            <a:ext cx="8152909" cy="3468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4E540-98E7-45E6-83F3-10E8BA6BD4AB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B724F-0EF3-4613-A5D9-211142B7022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BFAE2-E0E9-4404-B478-1E04B0EA895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8BAA1-09A5-452B-873A-019F56E2C8F1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188646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416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4160883" cy="369332"/>
              </a:xfrm>
              <a:prstGeom prst="rect">
                <a:avLst/>
              </a:prstGeom>
              <a:blipFill>
                <a:blip r:embed="rId3"/>
                <a:stretch>
                  <a:fillRect l="-2053" r="-205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1FD078-82CA-433B-B964-07413D94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31" y="3429000"/>
            <a:ext cx="7878535" cy="2988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6785F-C957-4F47-AFBC-D79FE3C16021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FA148-780F-48A8-B1DF-025043F75D22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407400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CB12-3BD0-462D-B00F-9F9A3D8679F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80999"/>
            <a:ext cx="8305800" cy="811214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latin typeface="Palatino Linotype" panose="02040502050505030304" pitchFamily="18" charset="0"/>
              </a:rPr>
              <a:t>Pushdown Automaton - PDA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1066800" y="358140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28" name="Oval 4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29" name="Oval 5"/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0" name="Oval 6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1" name="Oval 7"/>
          <p:cNvSpPr>
            <a:spLocks noChangeArrowheads="1"/>
          </p:cNvSpPr>
          <p:nvPr/>
        </p:nvSpPr>
        <p:spPr bwMode="auto">
          <a:xfrm>
            <a:off x="3886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 flipV="1">
            <a:off x="20574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3" name="Line 9"/>
          <p:cNvSpPr>
            <a:spLocks noChangeShapeType="1"/>
          </p:cNvSpPr>
          <p:nvPr/>
        </p:nvSpPr>
        <p:spPr bwMode="auto">
          <a:xfrm>
            <a:off x="1371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3810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5" name="Line 11"/>
          <p:cNvSpPr>
            <a:spLocks noChangeShapeType="1"/>
          </p:cNvSpPr>
          <p:nvPr/>
        </p:nvSpPr>
        <p:spPr bwMode="auto">
          <a:xfrm>
            <a:off x="3124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19812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7" name="Line 13"/>
          <p:cNvSpPr>
            <a:spLocks noChangeShapeType="1"/>
          </p:cNvSpPr>
          <p:nvPr/>
        </p:nvSpPr>
        <p:spPr bwMode="auto">
          <a:xfrm>
            <a:off x="23622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>
            <a:off x="2895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9" name="Line 15"/>
          <p:cNvSpPr>
            <a:spLocks noChangeShapeType="1"/>
          </p:cNvSpPr>
          <p:nvPr/>
        </p:nvSpPr>
        <p:spPr bwMode="auto">
          <a:xfrm>
            <a:off x="1905000" y="4800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0" name="Freeform 16"/>
          <p:cNvSpPr>
            <a:spLocks/>
          </p:cNvSpPr>
          <p:nvPr/>
        </p:nvSpPr>
        <p:spPr bwMode="auto">
          <a:xfrm>
            <a:off x="2971800" y="4102100"/>
            <a:ext cx="800100" cy="4953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384" y="8"/>
              </a:cxn>
              <a:cxn ang="0">
                <a:pos x="480" y="152"/>
              </a:cxn>
              <a:cxn ang="0">
                <a:pos x="432" y="296"/>
              </a:cxn>
              <a:cxn ang="0">
                <a:pos x="48" y="248"/>
              </a:cxn>
            </a:cxnLst>
            <a:rect l="0" t="0" r="r" b="b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41" name="Rectangle 17"/>
          <p:cNvSpPr>
            <a:spLocks noChangeArrowheads="1"/>
          </p:cNvSpPr>
          <p:nvPr/>
        </p:nvSpPr>
        <p:spPr bwMode="auto">
          <a:xfrm>
            <a:off x="6705600" y="289560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42" name="Rectangle 18"/>
          <p:cNvSpPr>
            <a:spLocks noChangeArrowheads="1"/>
          </p:cNvSpPr>
          <p:nvPr/>
        </p:nvSpPr>
        <p:spPr bwMode="auto">
          <a:xfrm>
            <a:off x="914400" y="190500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43" name="Line 19"/>
          <p:cNvSpPr>
            <a:spLocks noChangeShapeType="1"/>
          </p:cNvSpPr>
          <p:nvPr/>
        </p:nvSpPr>
        <p:spPr bwMode="auto">
          <a:xfrm>
            <a:off x="1295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4" name="Line 20"/>
          <p:cNvSpPr>
            <a:spLocks noChangeShapeType="1"/>
          </p:cNvSpPr>
          <p:nvPr/>
        </p:nvSpPr>
        <p:spPr bwMode="auto">
          <a:xfrm>
            <a:off x="1676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5" name="Line 21"/>
          <p:cNvSpPr>
            <a:spLocks noChangeShapeType="1"/>
          </p:cNvSpPr>
          <p:nvPr/>
        </p:nvSpPr>
        <p:spPr bwMode="auto">
          <a:xfrm>
            <a:off x="2057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6" name="Line 22"/>
          <p:cNvSpPr>
            <a:spLocks noChangeShapeType="1"/>
          </p:cNvSpPr>
          <p:nvPr/>
        </p:nvSpPr>
        <p:spPr bwMode="auto">
          <a:xfrm>
            <a:off x="2438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7" name="Line 23"/>
          <p:cNvSpPr>
            <a:spLocks noChangeShapeType="1"/>
          </p:cNvSpPr>
          <p:nvPr/>
        </p:nvSpPr>
        <p:spPr bwMode="auto">
          <a:xfrm>
            <a:off x="281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8" name="Line 24"/>
          <p:cNvSpPr>
            <a:spLocks noChangeShapeType="1"/>
          </p:cNvSpPr>
          <p:nvPr/>
        </p:nvSpPr>
        <p:spPr bwMode="auto">
          <a:xfrm>
            <a:off x="3200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9" name="Line 25"/>
          <p:cNvSpPr>
            <a:spLocks noChangeShapeType="1"/>
          </p:cNvSpPr>
          <p:nvPr/>
        </p:nvSpPr>
        <p:spPr bwMode="auto">
          <a:xfrm>
            <a:off x="3581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0" name="Line 26"/>
          <p:cNvSpPr>
            <a:spLocks noChangeShapeType="1"/>
          </p:cNvSpPr>
          <p:nvPr/>
        </p:nvSpPr>
        <p:spPr bwMode="auto">
          <a:xfrm>
            <a:off x="3962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1" name="Line 27"/>
          <p:cNvSpPr>
            <a:spLocks noChangeShapeType="1"/>
          </p:cNvSpPr>
          <p:nvPr/>
        </p:nvSpPr>
        <p:spPr bwMode="auto">
          <a:xfrm>
            <a:off x="4343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2" name="Line 28"/>
          <p:cNvSpPr>
            <a:spLocks noChangeShapeType="1"/>
          </p:cNvSpPr>
          <p:nvPr/>
        </p:nvSpPr>
        <p:spPr bwMode="auto">
          <a:xfrm>
            <a:off x="4724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3" name="Line 29"/>
          <p:cNvSpPr>
            <a:spLocks noChangeShapeType="1"/>
          </p:cNvSpPr>
          <p:nvPr/>
        </p:nvSpPr>
        <p:spPr bwMode="auto">
          <a:xfrm>
            <a:off x="67056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4" name="Line 30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5" name="Line 31"/>
          <p:cNvSpPr>
            <a:spLocks noChangeShapeType="1"/>
          </p:cNvSpPr>
          <p:nvPr/>
        </p:nvSpPr>
        <p:spPr bwMode="auto">
          <a:xfrm>
            <a:off x="67056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6" name="Line 32"/>
          <p:cNvSpPr>
            <a:spLocks noChangeShapeType="1"/>
          </p:cNvSpPr>
          <p:nvPr/>
        </p:nvSpPr>
        <p:spPr bwMode="auto">
          <a:xfrm>
            <a:off x="6705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7" name="Line 33"/>
          <p:cNvSpPr>
            <a:spLocks noChangeShapeType="1"/>
          </p:cNvSpPr>
          <p:nvPr/>
        </p:nvSpPr>
        <p:spPr bwMode="auto">
          <a:xfrm>
            <a:off x="67056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8" name="Line 34"/>
          <p:cNvSpPr>
            <a:spLocks noChangeShapeType="1"/>
          </p:cNvSpPr>
          <p:nvPr/>
        </p:nvSpPr>
        <p:spPr bwMode="auto">
          <a:xfrm>
            <a:off x="67056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9" name="Line 35"/>
          <p:cNvSpPr>
            <a:spLocks noChangeShapeType="1"/>
          </p:cNvSpPr>
          <p:nvPr/>
        </p:nvSpPr>
        <p:spPr bwMode="auto">
          <a:xfrm>
            <a:off x="6705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0" name="Line 36"/>
          <p:cNvSpPr>
            <a:spLocks noChangeShapeType="1"/>
          </p:cNvSpPr>
          <p:nvPr/>
        </p:nvSpPr>
        <p:spPr bwMode="auto">
          <a:xfrm>
            <a:off x="67056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1" name="Line 37"/>
          <p:cNvSpPr>
            <a:spLocks noChangeShapeType="1"/>
          </p:cNvSpPr>
          <p:nvPr/>
        </p:nvSpPr>
        <p:spPr bwMode="auto">
          <a:xfrm>
            <a:off x="6705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2" name="Line 38"/>
          <p:cNvSpPr>
            <a:spLocks noChangeShapeType="1"/>
          </p:cNvSpPr>
          <p:nvPr/>
        </p:nvSpPr>
        <p:spPr bwMode="auto">
          <a:xfrm>
            <a:off x="6705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3" name="Line 39"/>
          <p:cNvSpPr>
            <a:spLocks noChangeShapeType="1"/>
          </p:cNvSpPr>
          <p:nvPr/>
        </p:nvSpPr>
        <p:spPr bwMode="auto">
          <a:xfrm>
            <a:off x="2971800" y="2438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4" name="Line 40"/>
          <p:cNvSpPr>
            <a:spLocks noChangeShapeType="1"/>
          </p:cNvSpPr>
          <p:nvPr/>
        </p:nvSpPr>
        <p:spPr bwMode="auto">
          <a:xfrm flipH="1">
            <a:off x="4953000" y="4876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905000" y="1550987"/>
            <a:ext cx="2574925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/>
              <a:t>Input String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6603167" y="2432284"/>
            <a:ext cx="1295400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/>
              <a:t>Stack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1066800" y="3581400"/>
            <a:ext cx="1479550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583D8A-1E04-4DDA-BCD4-DC61C42063CA}"/>
                  </a:ext>
                </a:extLst>
              </p14:cNvPr>
              <p14:cNvContentPartPr/>
              <p14:nvPr/>
            </p14:nvContentPartPr>
            <p14:xfrm>
              <a:off x="759960" y="1366920"/>
              <a:ext cx="8335080" cy="487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583D8A-1E04-4DDA-BCD4-DC61C4206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600" y="1357560"/>
                <a:ext cx="8353800" cy="489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305"/>
            <a:ext cx="8229600" cy="99809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Push Down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01" y="1440305"/>
            <a:ext cx="8229600" cy="4389120"/>
          </a:xfrm>
        </p:spPr>
        <p:txBody>
          <a:bodyPr/>
          <a:lstStyle/>
          <a:p>
            <a:r>
              <a:rPr lang="en-US" dirty="0"/>
              <a:t>A PDA  is a collection of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41095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8A6A0D-120A-4B91-9CC3-346836AE13C0}"/>
                  </a:ext>
                </a:extLst>
              </p14:cNvPr>
              <p14:cNvContentPartPr/>
              <p14:nvPr/>
            </p14:nvContentPartPr>
            <p14:xfrm>
              <a:off x="748800" y="1737720"/>
              <a:ext cx="7519320" cy="368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8A6A0D-120A-4B91-9CC3-346836AE13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440" y="1728360"/>
                <a:ext cx="7538040" cy="370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2746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Input Tape &amp; Stack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7939843" cy="269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EBDCB7E9-3B2A-43AC-99C1-C814473B1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77478"/>
              </p:ext>
            </p:extLst>
          </p:nvPr>
        </p:nvGraphicFramePr>
        <p:xfrm>
          <a:off x="7315199" y="304800"/>
          <a:ext cx="117671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71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89763B-DFE1-480F-AF47-B4AFD9C6B8AB}"/>
              </a:ext>
            </a:extLst>
          </p:cNvPr>
          <p:cNvSpPr txBox="1"/>
          <p:nvPr/>
        </p:nvSpPr>
        <p:spPr>
          <a:xfrm>
            <a:off x="6991662" y="32443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803C28-9B40-405A-9925-E29E826CB8EA}"/>
                  </a:ext>
                </a:extLst>
              </p14:cNvPr>
              <p14:cNvContentPartPr/>
              <p14:nvPr/>
            </p14:nvContentPartPr>
            <p14:xfrm>
              <a:off x="740160" y="2395440"/>
              <a:ext cx="8148960" cy="382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803C28-9B40-405A-9925-E29E826CB8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800" y="2386080"/>
                <a:ext cx="8167680" cy="384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16177"/>
            <a:ext cx="6053146" cy="412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74DE006-2BBB-4D4E-8FFF-BD34C511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1" y="92439"/>
            <a:ext cx="3962400" cy="241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7CAD43-5E24-4854-820F-64D85AE3DD51}"/>
                  </a:ext>
                </a:extLst>
              </p14:cNvPr>
              <p14:cNvContentPartPr/>
              <p14:nvPr/>
            </p14:nvContentPartPr>
            <p14:xfrm>
              <a:off x="5438160" y="11520"/>
              <a:ext cx="3546720" cy="440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7CAD43-5E24-4854-820F-64D85AE3DD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8800" y="2160"/>
                <a:ext cx="3565440" cy="441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315200" cy="464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380" y="-152400"/>
            <a:ext cx="29718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Example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59" y="2978313"/>
            <a:ext cx="357175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DFA and Equitant PDA that  accepts  all words ending with letter 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FBA055-F41B-45DE-9433-D0596DDD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08818"/>
            <a:ext cx="4876800" cy="297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90EA2-8F9C-4664-8E63-82DF4A48FF52}"/>
                  </a:ext>
                </a:extLst>
              </p14:cNvPr>
              <p14:cNvContentPartPr/>
              <p14:nvPr/>
            </p14:nvContentPartPr>
            <p14:xfrm>
              <a:off x="585720" y="163440"/>
              <a:ext cx="8084520" cy="583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90EA2-8F9C-4664-8E63-82DF4A48FF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60" y="154080"/>
                <a:ext cx="8103240" cy="585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43" y="-49967"/>
            <a:ext cx="8229600" cy="97541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223" y="10668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DFA and Equitant DFA for a Language that accept all words contains at least a double aa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33600"/>
            <a:ext cx="4597455" cy="15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F185B06-C699-4119-8547-9C1557F6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667" y="4191000"/>
            <a:ext cx="5377981" cy="194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8D0356-E01F-41B0-917F-5471D2F47350}"/>
                  </a:ext>
                </a:extLst>
              </p14:cNvPr>
              <p14:cNvContentPartPr/>
              <p14:nvPr/>
            </p14:nvContentPartPr>
            <p14:xfrm>
              <a:off x="3602520" y="2553840"/>
              <a:ext cx="5369400" cy="288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8D0356-E01F-41B0-917F-5471D2F473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160" y="2544480"/>
                <a:ext cx="5388120" cy="290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2354</TotalTime>
  <Words>796</Words>
  <Application>Microsoft Office PowerPoint</Application>
  <PresentationFormat>On-screen Show (4:3)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Constantia</vt:lpstr>
      <vt:lpstr>Palatino Linotype</vt:lpstr>
      <vt:lpstr>Times New Roman</vt:lpstr>
      <vt:lpstr>Wingdings</vt:lpstr>
      <vt:lpstr>Wingdings 2</vt:lpstr>
      <vt:lpstr>Flow</vt:lpstr>
      <vt:lpstr>Theory of Automata</vt:lpstr>
      <vt:lpstr>PDA</vt:lpstr>
      <vt:lpstr>Pushdown Automaton - PDA</vt:lpstr>
      <vt:lpstr>Push Down Automata</vt:lpstr>
      <vt:lpstr>Input Tape &amp; Stack</vt:lpstr>
      <vt:lpstr>States</vt:lpstr>
      <vt:lpstr>Stack</vt:lpstr>
      <vt:lpstr>Example</vt:lpstr>
      <vt:lpstr>Example</vt:lpstr>
      <vt:lpstr>Stack Operations</vt:lpstr>
      <vt:lpstr>PDA for anbn</vt:lpstr>
      <vt:lpstr>PDA for anbn</vt:lpstr>
      <vt:lpstr>PDA for anb2n</vt:lpstr>
      <vt:lpstr>PDA for anb2n</vt:lpstr>
      <vt:lpstr>PDA for a2nb2n</vt:lpstr>
      <vt:lpstr>PDA for a2nb2n</vt:lpstr>
      <vt:lpstr>PDA for anbn+1</vt:lpstr>
      <vt:lpstr>PDA for anbn+1</vt:lpstr>
      <vt:lpstr>PDA for anb2n+1</vt:lpstr>
      <vt:lpstr>PDA for anb2n+1</vt:lpstr>
      <vt:lpstr>PDA for anbn</vt:lpstr>
      <vt:lpstr>PDA for anbn</vt:lpstr>
      <vt:lpstr>PDA for anbn</vt:lpstr>
      <vt:lpstr>PDA for anbn-1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153</cp:revision>
  <cp:lastPrinted>2021-11-22T13:12:46Z</cp:lastPrinted>
  <dcterms:created xsi:type="dcterms:W3CDTF">2006-08-16T00:00:00Z</dcterms:created>
  <dcterms:modified xsi:type="dcterms:W3CDTF">2021-11-23T10:58:13Z</dcterms:modified>
</cp:coreProperties>
</file>