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6" r:id="rId3"/>
    <p:sldId id="324" r:id="rId4"/>
    <p:sldId id="320" r:id="rId5"/>
    <p:sldId id="349" r:id="rId6"/>
    <p:sldId id="321" r:id="rId7"/>
    <p:sldId id="350" r:id="rId8"/>
    <p:sldId id="322" r:id="rId9"/>
    <p:sldId id="351" r:id="rId10"/>
    <p:sldId id="334" r:id="rId11"/>
    <p:sldId id="352" r:id="rId12"/>
    <p:sldId id="336" r:id="rId13"/>
    <p:sldId id="353" r:id="rId14"/>
    <p:sldId id="343" r:id="rId15"/>
    <p:sldId id="354" r:id="rId16"/>
    <p:sldId id="345" r:id="rId17"/>
    <p:sldId id="355" r:id="rId18"/>
    <p:sldId id="346" r:id="rId19"/>
    <p:sldId id="356" r:id="rId20"/>
    <p:sldId id="347" r:id="rId21"/>
    <p:sldId id="357" r:id="rId22"/>
    <p:sldId id="348" r:id="rId23"/>
    <p:sldId id="358" r:id="rId24"/>
    <p:sldId id="344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4:39:48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4094 3596 223 0,'0'0'131'16,"0"0"-77"-16,0 0-21 0,0 0 18 15,0 0-9-15,0 0 23 16,0 0-4-16,-91 2-17 16,67-2-17-16,-20 0-10 15,-3 0 11-15,-1 0 23 16,0 0 9-16,13 0-4 16,11 0-17-16,4 0-16 15,20 0-4-15,0 0-2 16,0 0-1-16,0 0 1 15,0 0 6-15,12 0 8 16,79-12-19-16,52 2-5 16,52-4 3-16,47-5 9 15,-7 9-16-15,-33-2-1 16,-19 2 1-16,-44 6 0 16,-31 4 0-16,-13 0-2 0,-16 0-1 15,-7 0-1-15,-16 0-2 16,-9 4-6-16,-15 10-64 15,-32-6-96-15,0-5-174 16</inkml:trace>
  <inkml:trace contextRef="#ctx0" brushRef="#br0" timeOffset="1312">621 7518 167 0,'0'0'115'0,"0"0"-54"16,0 0-6-1,0 0 32-15,0 0-4 0,0 0-33 16,12 0-4-1,0 0-14-15,-12 0-15 0,0 0-2 16,0 0 9-16,0 0 15 16,24 0 2-16,32 0-9 15,27 0 1-15,56 0 12 16,72 0-15-16,59 0-9 16,44 0-1-16,24 0-3 15,-1 0-5-15,-11 0-2 16,0 0 0-16,-32 0 0 0,-40 0 7 15,-43 0-4-15,-72 0-6 16,-36 0-6-16,-55 0-1 16,-24 0-1-16,-24 0 0 15,0 0-5-15,0 0-5 16,0 0-64-16,0 0-161 16,0 0-217-16</inkml:trace>
  <inkml:trace contextRef="#ctx0" brushRef="#br0" timeOffset="3718.62">11311 6548 476 0,'0'0'31'16,"0"0"-13"-16,0 0 41 16,0 0 31-16,0 0-39 15,0 0 24-15,0 0 21 16,-8-19-48-16,8 19-10 0,0-3 20 16,0 3-1-16,0-1-23 15,0 1-11-15,0 0-3 16,0 0-10-16,0 0-7 15,0 0-2-15,0 18-1 16,0 29-1-16,0 13 1 16,0 9 4-16,0 4-1 15,0 1-1-15,0-8-1 16,0-8-1-16,0-11 1 16,0-16-1-16,0-12-1 15,0-9 1-15,0-8-1 0,0-2 0 16,0 0 1-16,0-5 1 15,0-30 0-15,12-10 2 16,8-6 6-16,-8 1-2 16,-9-1-4-16,17 8-1 15,-8 7-2-15,4 9-1 16,4 7 1-16,-8 11-1 16,12 1-5-16,0 7-3 15,7 1 9-15,-3 0 2 16,8 0 1-16,-4 0-3 15,4 9-1-15,-1 25 0 16,-3 12-1-16,-8 7 0 16,0 0 2-16,-8 0 3 15,-8-5-3-15,16-8 0 0,-13-9-5 16,1-10-13-16,0-8-5 16,0-5-18-16,8-8-40 15,-20 0-68-15,12 0-172 16</inkml:trace>
  <inkml:trace contextRef="#ctx0" brushRef="#br0" timeOffset="3975.44">12129 6939 594 0,'0'0'160'0,"0"0"-117"15,0 0 33-15,0 0 38 16,0 0-60-16,0 0-7 16,0 0 6-1,143-13-16-15,-75 13-24 0,15 0-3 16,-3 0 2-16,11 0-11 16,-7 0-1-16,7 0-8 15,-19 0-47-15,-72 0-120 16,0 0-235-16</inkml:trace>
  <inkml:trace contextRef="#ctx0" brushRef="#br0" timeOffset="4138.14">12479 7110 542 0,'0'0'256'0,"0"0"-202"16,0 0-1-1,0 0 38-15,0 0-41 0,0 0-16 16,362 17-7-16,-283-30-27 15,-7-4-4-15,-13-3-90 16,-47 8-137-16,-12 2-201 16</inkml:trace>
  <inkml:trace contextRef="#ctx0" brushRef="#br0" timeOffset="4346.72">13496 6603 902 0,'0'0'214'0,"0"0"-128"0,0 0-58 16,0 0-11-16,0 0-12 15,0 0 8-15,116 227 13 16,-108-151-11-16,-4-9-15 16,-4-3-2-16,0-7-16 15,0-14-48-15,0-39-138 16,0-4-408-16</inkml:trace>
  <inkml:trace contextRef="#ctx0" brushRef="#br0" timeOffset="7755.9">11947 7664 343 0,'0'0'135'0,"0"0"-42"16,0 0 27-16,0 0 2 15,0 0-29-15,0 0-41 16,0 0-12-16,19-26-14 16,-19 26-16-16,12 0 7 15,0 17 13-15,-12 20-1 0,0 9-10 16,0 4 1 0,12-4-4-16,-12 0-9 0,12-10-6 15,-4-2 0-15,-4-10-1 16,-4-11 1-16,0 1-1 15,0-11 0-15,0-3 0 16,0 0 0-16,0 0 3 16,0-3 4-16,0-24-2 15,0-2-5-15,0-2-1 16,0-10-1-16,0 0-3 16,20-5-5-16,16 7 9 15,3 13 1-15,5 11-1 16,0 7-5-16,-4 8 3 0,7 0 3 15,-3 0 3-15,4 23-3 16,-5 8-2-16,-15 11 0 16,-4-2 1-16,-4 6-3 15,-8-3 4-15,0 1 0 16,0-6 3-16,0-5-1 16,-4-4-1-16,-8-11-1 15,3-5-4-15,-3-4-9 16,8-9-48-16,-4 0-12 15,16 0-7-15,16 0-46 16,-24-1-48-16,4-12-87 16</inkml:trace>
  <inkml:trace contextRef="#ctx0" brushRef="#br0" timeOffset="8005.39">12865 7959 611 0,'0'0'252'16,"0"0"-126"-16,0 0-30 16,0 0-23-16,0 0-37 15,0 0-26-15,151-19 11 16,-84 15 0-16,-19 4-14 16,-1-3-4-16,-11 3-1 0,0-2-1 15,8 2 0 1,-9 0-1-16,1 0-4 0,0 0-36 15,-24 0-66-15,-12 0-134 16,0 0-184-16</inkml:trace>
  <inkml:trace contextRef="#ctx0" brushRef="#br0" timeOffset="8177.33">12968 8067 605 0,'0'0'137'0,"0"0"-53"16,0 0 30-16,0 0 17 15,0 0-82-15,0 0-19 16,95 9 12-16,-47-9-33 16,0 0-8-16,-5 0-1 15,5 0-23-15,0 0-77 0,-36 0-88 16,-4-3-173 0</inkml:trace>
  <inkml:trace contextRef="#ctx0" brushRef="#br0" timeOffset="8444.37">13794 7830 200 0,'0'0'402'15,"0"0"-299"-15,0 0 57 16,0 0-36-16,0 0-41 16,318 4-29-16,-318 38 7 15,0 9-23-15,-24 5 2 16,-35-5-1-16,3-2-4 0,9-12-13 15,27-6-3-15,20-11-4 16,0 3-5-16,0-8-6 16,31-6-4-16,73-5 0 15,15-4 1-15,20 0 6 16,-12-13-7-16,-19-19-107 16,-97 13-89-16,-11-2-334 15</inkml:trace>
  <inkml:trace contextRef="#ctx0" brushRef="#br0" timeOffset="24017.24">1694 6603 86 0,'0'0'98'16,"0"0"-75"-16,0 0-2 16,0 0 9-16,0 0-13 15,0 0-3-15,0 0 5 16,0 0-10-16,0 0-1 0,0 0 22 16,0 0 21-1,-24 0 12-15,24 0-30 0,0 0-4 16,0 0 3-16,0 0-1 15,0 0-4-15,0 0-2 16,0 0-3-16,0 0-9 16,0 0-5-16,0 0 1 15,0 0 6-15,0 0 1 16,0 0 13-16,0 0 22 16,0 0-3-16,0-4-12 15,0 4-6-15,0 0-13 16,0 0-9-16,0 0-2 15,0 0-5-15,36 0 3 16,0 0 3-16,8 0-1 16,-5 0-6-16,-7 0 0 0,-20 0 0 15,12 0-2-15,-24 0-1 16,20 0-1 0,-16 0 2-16,-4 0-1 0,0 0 1 15,0 0 2-15,0 0 0 16,0 0 1-16,0 0-1 15,0 0-7-15,0 0-20 16,0 0-41-16,0 0-65 16,0 0-84-16</inkml:trace>
  <inkml:trace contextRef="#ctx0" brushRef="#br0" timeOffset="24365.63">1555 6574 206 0,'0'0'107'0,"0"0"-47"15,0 0-5-15,0 0 5 16,0 0-36-16,0 0-13 0,-12-2 18 16,12 2 8-1,36 0 12-15,8 0-11 0,3-7 4 16,21 0 9-16,3 1-13 16,-11 0-13-16,0-1-19 15,-13 3-6-15,-3 4-14 16,-32 0-37-16,-12 0-143 15,0 0-207-15</inkml:trace>
  <inkml:trace contextRef="#ctx0" brushRef="#br0" timeOffset="32081.88">2382 9505 245 0,'0'0'116'0,"0"0"-64"15,0 0 26-15,0 0 14 16,0 0-13-16,0 0-25 16,0 0-1-16,0 0 10 15,0 0-22-15,0 3-3 16,0-3-2-16,0 0-5 15,0 0-8-15,0 0 0 0,0 0-5 16,0 4-1-16,0 1-6 16,-36 9-9-1,-12 3 17-15,-19 17-12 0,-5 0 0 16,5 5-4-16,19 2 0 16,12-5-1-16,12-2-1 15,16-8 0-15,8-4 0 16,0-5-1-16,20 0-3 15,52-5-1-15,23 0 4 16,-4 5 0-16,1 2 3 16,-33 4 7-16,9 5-10 15,-40-2 0-15,-8 3-2 16,-20 8-5-16,0-6-4 16,-8-6 11-16,-44 5 1 15,-4-12 4-15,1-4-1 0,7 1-2 16,8-7-1-16,-3-3 2 15,-1-5-2-15,4 0 0 16,-3 0-1-16,-5 0 0 16,24-11-9-16,-12-11-14 15,12-1-4-15,24-2-2 16,0-9-5-16,0-1-24 16,0-4-104-16,0 24-54 15,24 4-139-15</inkml:trace>
  <inkml:trace contextRef="#ctx0" brushRef="#br0" timeOffset="32377.35">2537 9637 349 0,'0'0'173'16,"0"0"-98"-16,0 0 8 15,0 0 12-15,0 0-30 16,0 0-42-16,79-52 12 16,-79 57-8-16,-24 38 7 15,0 16-4-15,1 10 19 16,11 4-24-16,12 1-2 16,0-8-20-16,0-6 0 15,0-12-3-15,0-11-3 16,0-15-3-16,12-8-27 0,11-11-62 15,-23-3-89-15,0 0-127 16</inkml:trace>
  <inkml:trace contextRef="#ctx0" brushRef="#br0" timeOffset="32585.93">2815 9885 505 0,'0'0'26'0,"0"0"54"16,0 0 19-16,0 0-40 16,0 0-33-16,-318-20 23 15,226 20-18-15,25 6-27 16,19 4-4-16,12 0 0 16,13 1-6-1,23-2-69-15,0-6-56 0,0-3-124 16</inkml:trace>
  <inkml:trace contextRef="#ctx0" brushRef="#br0" timeOffset="33485.54">3280 9945 322 0,'0'0'131'0,"0"0"-52"16,0 0 31-16,0 0 16 15,0 0-12-15,0 0-56 16,12-74 20-16,-12 74-16 16,0 0-23-16,0 0-12 15,-12 0-15-15,-44 31-12 16,4 16 0-16,-3 0 0 15,19 8 0-15,4-6 2 16,28-8-2-16,4-5 0 0,0-15 0 16,0-4 0-16,0-12-3 15,4-5-5-15,28 0 1 16,-8 0 7-16,0-13 10 16,-4-14 10-16,-9-2-14 15,-11-6-6-15,0 6-4 16,0 1-7-16,0 11 4 15,0 0 7-15,0 14 6 16,0-1 3-16,0 4-5 16,0 0 2-16,0 0-2 15,0 0-2-15,0 0-2 16,0 4-4-16,0 27-1 16,0 2-2-16,0 0 7 15,16-1 4-15,16-8-2 16,-4-10-2-16,4-5-3 0,-20-9 0 15,12 0 3-15,7 0-4 16,5 0 4-16,4-18 11 16,15-11-3-16,1-3-8 15,4-5-2-15,-13-9-4 16,9 1-13-16,-16-4-1 16,-8 1 5-16,-17 8-4 15,-7 6 12-15,-8 6 6 16,0 11 1-16,0 3 0 15,-12 5 20-15,-31 0-2 16,-17 9-6-16,12 0-8 0,1 0-1 16,15 0-2-1,16 0-1-15,8 4 0 0,8 15-1 16,0 12-1-16,0 3 1 16,32 7 1-16,20 3 0 15,15 3-1-15,-19-2 1 16,-12 0 8-16,-17-2-8 15,-19-2 0-15,0-3-2 16,0-7 2-16,0-7 1 16,0-5-1-16,-7-10 2 15,3-1-1-15,4-8 0 16,0 0 0-16,0 3-1 16,0-3-1-16,0 0-4 15,0 0-17-15,4 0-22 0,27 0-5 16,17-17-37-16,-24 2-197 15,-12-4-249-15</inkml:trace>
  <inkml:trace contextRef="#ctx0" brushRef="#br0" timeOffset="33761.89">4221 9531 628 0,'0'0'165'0,"0"0"-36"0,0 0-18 16,0 0-16-16,0 0-59 15,0 0-25-15,0 0-5 16,16 88 3-16,-16-9 17 16,0 3-14-16,0 1-7 15,0-6-3-15,0-4-2 16,0-17-2-16,0-6-8 15,8-23-70-15,-4-27-93 16,8 0-143-16</inkml:trace>
  <inkml:trace contextRef="#ctx0" brushRef="#br0" timeOffset="33929.85">4667 9858 414 0,'0'0'487'0,"0"0"-474"15,0 0 83-15,0 0-11 16,-326-27-29-16,246 27-40 16,-3 0 8-16,11 0-24 15,5 0-2-15,19 0-74 16,36 0-114-16,12 0-294 16</inkml:trace>
  <inkml:trace contextRef="#ctx0" brushRef="#br0" timeOffset="35240.83">4786 9205 225 0,'0'0'136'16,"0"0"-60"-16,0 0 35 15,0 0-17-15,0 0-22 16,0 0-8-16,-84-38 32 0,41 28-38 16,-17 3-36-1,-23 3-4-15,-13 3-3 0,-27 1 2 16,-20-5-6-16,-8 5 7 15,-24 0 3-15,0 0-4 16,-12 0-3-16,1 5-3 16,11 4-3-16,0 5-5 15,12-1-3-15,20 3 1 16,8 5 0-16,28-3-1 16,3 2 0-16,9-6 1 15,15 3 0-15,-3-3-1 16,11 3 0-16,17-2 1 15,7-5 3-15,16 7 9 16,9-5-5-16,-5 5-5 16,8-3-1-16,-4 5-1 15,-12 1 0-15,12 1-1 0,5 4 1 16,-9 4-2-16,16 2 2 16,-8 6-1-16,16 4 3 15,4 3-1-15,0 1 0 16,0 1 3-16,0 2 0 15,0 3-4-15,0 0 0 16,0 5-1-16,0-1-1 16,0 1 1-16,0-8 0 15,0-7 0-15,0-1-2 16,16 0-1-16,28 1 3 16,-9 1-4-16,13-9 3 15,-4 6 1-15,-9-5 9 16,1-5-5-16,12 2-3 0,-12-9-1 15,-1 2 0-15,9-10-4 16,16-1-6-16,-1-4-1 16,9 2 10-16,-8 0 2 15,7-4-1-15,5 2 2 16,-1 1 1-16,21-2 0 16,-1 1-3-16,4-1 0 15,13-1 0-15,7-5 8 16,12-2-5-16,16 0 0 15,8 0-3-15,20 0-1 16,4 0 1-16,-8 0 0 0,-16 0 10 16,-12-11-2-16,-20-4-7 15,-4-4 1-15,0 2-2 16,-7-3 2-16,7 3-2 16,-12-2 0-16,13 0 0 15,-9 0-3-15,-12-4 3 16,-3 5 1-16,-9-4-1 15,-15 0 0-15,-9-6-1 16,-15 8-1-16,-8-7-3 16,-12 0-9-16,-1-2 6 15,-11-2 4-15,0-2-9 16,-12 1 0-16,0 0 3 16,0 5 2-16,0-6 8 15,0 9 9-15,0 1-7 0,0 6 1 16,-12 3 4-16,12-3-1 15,-12 3-3-15,-11-10 2 16,3 2-1-16,-20-3-1 16,-4-1 0-16,-3-3-2 15,-9 5 0-15,4 3 1 16,-3-2 5-16,7 1-3 16,4-4 6-16,-3 4 5 15,-1-7-5-15,12 1-9 16,4-1 3-16,4-6 0 15,-3 1 4-15,-5-4 2 16,0-3 6-16,-19-3-6 16,-9-4 0-16,-4-1 13 0,-11 8-10 15,7 8-4-15,1 6 3 16,15 4 9-16,9 9-4 16,23 5-6-16,12 5-6 15,12 4-5-15,0 0-2 16,0 0-10-16,0 17-71 15,0-3-82-15,0-1-176 16</inkml:trace>
  <inkml:trace contextRef="#ctx0" brushRef="#br0" timeOffset="37179.47">3478 10932 172 0,'0'0'53'15,"0"0"5"-15,0 0-8 16,0 0-4-16,0 0-12 16,0 0 2-16,0-50-23 15,12 41-11-15,-12 4 10 16,0 1 5-16,0-1-1 0,12-3 0 15,-12-1 12-15,0 4 9 16,0-5-2-16,0 5-11 16,0 3-5-16,0-1 4 15,0-6-2-15,0 0 8 16,0 0 1-16,0-5-7 16,0-2 9-16,0 4 8 15,0-5-2-15,0 4 3 16,0 4 2-16,0 2-12 15,0 4-12-15,0 3 1 16,0 0 0-16,0 0-10 16,0 0-10-16,0 10-3 15,0 16 3-15,0 1 2 16,0 4 0-16,8 9 1 16,8 8-1-16,4 9 5 0,-4 11 2 15,-4 9 12-15,0 8-5 16,0 0 9-16,-4 4-2 15,15 1-3-15,-11-8-8 16,12 3-2-16,0 4-3 16,-4-7-3-16,-4 0-1 15,4-9 0-15,3-5 0 16,-11-8 0-16,0-8 1 16,12-2 0-16,-12-13 2 15,0-9-2-15,-12-9-1 16,12-6-1-16,-4-7-1 0,-8-3-1 15,0-3-1-15,4 0-1 16,-4 0 2-16,8 0 0 16,-8 0 0-16,4 0-4 15,-4 0-51-15,0-3-100 16,0-3-179-16,0 3-271 16</inkml:trace>
  <inkml:trace contextRef="#ctx0" brushRef="#br0" timeOffset="37855.53">3466 12186 167 0,'0'0'217'0,"0"0"-171"16,0 0 32-16,0 0 67 16,0 0-5-16,0 0-15 15,0 0-40-15,56-51-40 16,-44 51-34-16,4 21-8 16,-4 11 38-16,0 0-11 15,0 3-11-15,0-1-8 16,-4-2 0-16,15-2-4 15,-11-9-6-15,0-4 0 16,0-7-1-16,-12-6 2 16,0-4-2-16,12 0 0 0,-12 0 0 15,8 0 3 1,-8 0 0-16,4 0-1 0,4 0 1 16,-8 0 1-1,12 0 2-15,12 0-2 0,4 0 2 16,15-22 11-16,5-8-9 15,8-7 2-15,-5-2 5 16,5-9 3-16,11-6 2 16,-15 7-5-16,-8 11-5 15,-20 19-6-15,-24 9 1 16,0 5 6-16,0 3 10 16,0 0-17-16,0 0-4 15,0 0-7-15,0 22-42 16,0 12-51-16,0-17-67 0,0-7-244 15</inkml:trace>
  <inkml:trace contextRef="#ctx0" brushRef="#br0" timeOffset="38621.05">3828 12527 170 0,'0'0'148'16,"0"0"-39"-16,0 0 22 15,0 0 2-15,0 0-7 0,0 0-16 16,0 0-29 0,12-23-11-16,-12 23-23 0,0 0-22 15,0 0-8-15,0 0-5 16,0 0-8-16,0 0-2 16,0 0 0-16,-24 18 0 15,-35 29 1-15,-21 13 11 16,-15 18 18-16,-21 12-9 15,-11 8-10-15,-16 0-2 16,-4-3-2-16,4 1-7 16,16-9-2-16,12-3 0 15,19-7-1-15,25-16 1 16,27-10-1-16,20-16 0 16,12-11-2-16,12-19-1 15,0-1-6-15,0-4-13 16,0-4-23-16,80-39-28 0,15-25-21 15,-47 31-258 1</inkml:trace>
  <inkml:trace contextRef="#ctx0" brushRef="#br0" timeOffset="39165.97">3745 12702 369 0,'0'0'146'15,"0"0"-84"-15,0 0 6 16,0 0 12-16,0 0-26 16,0 0 27-16,4-98 11 15,-4 98-40-15,0 0-6 0,0 0 9 16,0 0-8-1,0 0-19-15,19 0-18 0,29 3-2 16,20 28-4-16,15 11 9 16,24 7 19-16,9 15-12 15,3 11-1-15,4-1 5 16,-16 12-14-16,13 0-5 16,-17 2-3-16,-20 3 0 15,-15 6 1-15,-12-12-3 16,-21-6 0-16,-11-13 0 15,-12-15 0-15,12-14 1 16,-12-9-1-16,0-15 0 16,0-12-7-16,-4-1-16 0,-8 0-57 15,0 0-70-15,0-12-209 16</inkml:trace>
  <inkml:trace contextRef="#ctx0" brushRef="#br0" timeOffset="39909.81">2405 13595 360 0,'0'0'131'0,"0"0"-40"16,0 0 12-16,0 0 16 16,0 0-60-16,0 0-19 15,140-29 22-15,-117 29-17 16,1 0-22-16,20 0 11 0,8 28-7 16,15-2 4-1,29 15 5-15,7 6 3 0,12 8-7 16,12 0 5-1,-8 5-15-15,9-4-12 0,-21 4-2 16,-4 3-5 0,-7 2-2-16,-17 0-1 0,1 3-4 15,-9-9 2-15,9-8 2 16,-5-11 3-16,5-11-2 16,-25-7 0-16,-19-7-1 15,-24-6 0-15,0-7 2 16,-12 1-1-16,0 0 4 15,0-3 2-15,0 0-4 16,0 0-1-16,0 0-2 16,0 0-52-16,0-23-80 15,0 14-95-15,0-4-291 0</inkml:trace>
  <inkml:trace contextRef="#ctx0" brushRef="#br0" timeOffset="40488.03">4901 13605 406 0,'0'0'75'15,"0"0"-1"-15,0 0 3 16,0 0 7-16,0 0-34 16,0 0 6-16,0 0 3 0,0-39-40 15,0 39-11 1,0 0 6-16,0 0-6 0,0 0-2 16,0 0-2-1,0 13-4-15,0 16 12 0,0 9 21 16,-36 6 3-16,4 4-4 15,-7 5 1-15,-5 8-12 16,-4-4 0-16,1 0-1 16,-1-3-2-16,4-7-3 15,8-1-10-15,1-5-4 16,23-8 0-16,0-3-1 16,0-6 0-16,0-2-3 15,-12-2-9-15,0-2-20 0,-19-1-33 16,7-5-47-1,24-12-114-15,0 0-163 0</inkml:trace>
  <inkml:trace contextRef="#ctx0" brushRef="#br0" timeOffset="41410.61">3761 13364 635 0,'0'0'87'16,"0"0"28"-16,0 0-9 15,0 0-7-15,0 0-37 16,0 0-6-16,-4-45-13 16,4 56-37-16,0 27-1 15,0 13 13-15,11 13 1 0,1-3-9 16,12 3-3-16,-24-11-4 15,12-2-3-15,-12-14 0 16,0-14 0-16,0-4-1 16,0-14 0-16,0-3 1 15,0-2-1-15,0 0 0 16,0 0 1-16,0-11 0 16,-12-18 2-16,0-10-2 15,0-4 1-15,4-16 3 16,8-6-3-16,0-10-1 15,0 0 4-15,0 3-3 16,0 4 5-16,0 12-2 16,0 6 12-16,20 14-6 15,4 13 1-15,0 9-9 16,0 6 4-16,8 7-6 0,7 1-3 16,17 0 3-1,-12 0 1-15,-5 0-1 0,-7 0 0 16,-8 21-1-16,-12 8-2 15,-12 7-5-15,0 12 7 16,0 6 1-16,-8 1 3 16,-40-4-1-16,-3-7-1 15,-5-3 1-15,0-10-2 16,9-9 0-16,-1-8 0 16,24-14 0-16,0 0-2 15,12 0 1-15,5 0 1 0,3 0 0 16,-4 0 0-16,8 0 0 15,0 0 0-15,0 0-6 16,0 0 1-16,0 0 1 16,0 6-3-16,0 11-3 15,23 1 9-15,33 9-1 16,24 10 2-16,3 6 2 16,12-3 10-16,-27-3-8 15,-1-10 9-15,-39-3-9 16,-4-10-4-16,-12-5-2 0,-12-5 0 15,8-4 1 1,-8 0-4-16,0 0-2 16,0 0-18-16,0 0-39 15,0 0-114-15,0 0-460 0</inkml:trace>
  <inkml:trace contextRef="#ctx0" brushRef="#br0" timeOffset="44797.91">4412 14596 92 0,'0'0'81'0,"0"0"-57"16,0 0 14-1,0 0 25-15,0 0 0 0,0 0 15 16,0-1 19-1,8 1 5-15,-8-5-28 0,0 5-26 16,0 0-19-16,0 0 0 16,0-3 6-16,0 0 3 15,0-5-15-15,0 5 4 16,0-8-7-16,0 2-2 16,0 1 4-16,0 2 7 15,0 6 4-15,0 0-1 16,0 0-7-16,0 0-11 0,0 0-14 15,0 0-4 1,0 37-2-16,0 22 4 0,0 16 2 16,0 15 1-16,0 9 1 15,0 5 1 1,0-3-2-16,0-3 1 0,0-10-2 16,4-8 0-16,16-15 0 15,-4-10 0-15,4-10 0 16,-8-11 0-16,12-6-1 15,-24-2 0-15,11-6 0 16,-11-7-3-16,0-4-22 16,0-9-18-16,12 0-9 15,0 0-47-15,0-4-68 16,8-18-216-16</inkml:trace>
  <inkml:trace contextRef="#ctx0" brushRef="#br0" timeOffset="47883.82">10989 3521 258 0,'0'0'101'0,"0"0"-14"15,0 0 5-15,0 0 12 16,0 0-28-16,0 0 8 16,0 0 14-16,20-14-40 15,-20 14-31-15,0 0-5 16,0 0 0-16,-36 0-2 16,-32 0-9-16,13 0-9 15,-9 22-2-15,-3 7 3 16,11 6 3-16,4 8-4 15,9 1 0-15,19 5 5 16,12-9-1-16,12 2-1 0,0-11 1 16,0-2-4-1,12-8-2-15,43-12-10 0,5-8 10 16,0-1 3 0,19 0 0-16,-3-10 8 0,-9-31-11 15,1 1-7 1,-21-8-12-16,-11 3 14 0,-12 5 4 15,-24 16 1-15,12 6 1 16,-12 9 3-16,0 8 9 16,0-5 11-16,0 6-20 15,8 0-1-15,4 0-5 16,4 6 2-16,8 25 0 16,-1 7 0-16,9-2 1 15,-8 2-1-15,-12 4 0 16,0-3-10-16,-12-8-9 15,0-2-36-15,0-9-40 0,0-11-84 16,0-9-39-16,-12 0-139 16</inkml:trace>
  <inkml:trace contextRef="#ctx0" brushRef="#br0" timeOffset="48457.74">11418 3291 560 0,'0'0'156'0,"0"0"-81"0,0 0 4 15,0 0 9-15,0 0-48 16,0 0-20-16,12-73 1 15,12 103-20-15,8 30 14 16,-9 15-6-16,-7 7 7 16,-4 8-3-16,8-14-1 15,-8-7-7-15,4-15-4 16,-4-11 1-16,-4-20-2 16,-8-10-1-16,0-5 0 15,0-8-2-15,0 0-11 0,0 0-7 16,0 0 11-16,12-21 7 15,0-17-13-15,23-5-1 16,13-1-7-16,8 6-11 16,-9 12 29-16,13 13-3 15,-12 10 9-15,-5 3 5 16,-19 0-2-16,12 21 4 16,0 12 8-16,-16 1-11 15,-16 0-3-15,-4-8 4 16,0 1 1-16,0-6 8 15,-16-1-3-15,-32-9 6 16,-19 2-3-16,7-6-6 16,-8-7-3-16,9 0-2 0,3 0-3 15,16 0-13 1,9 0-21-16,19-12-61 0,12-5-96 16,0 4-39-1,0 1-278-15</inkml:trace>
  <inkml:trace contextRef="#ctx0" brushRef="#br0" timeOffset="48966.22">11966 3147 456 0,'0'0'122'0,"0"0"-4"15,0 0-4 1,0 0 27-16,0 0-72 0,0 0-23 16,0 0-10-16,36-59-36 15,-12 86-3-15,-4 19 3 16,4 22 2-16,-8 7 20 16,4 12-1-16,-5-2-3 15,-7-6-10-15,-8-16-7 0,0-12-1 16,0-17 0-1,0-11-1-15,0-12-2 16,0-11 2-16,0 0 1 16,0 0 6-16,0 0 2 0,0-34-8 15,24-6-14 1,20-5 4-16,-4 2 2 0,7 6 0 16,-3 10-14-1,4 14 7-15,-5 9 2 0,-7 4 13 16,0 0 1-16,0 17-1 15,-12 15 2-15,-5 5-1 16,-19 3 3-16,0 6 13 16,0-4 5-16,-31-11-5 15,-25-2 6-15,-19-11 0 16,-17-7-3-16,21-9-12 16,-9-2-8-16,24 0-5 15,17 0-57-15,39 0-104 0,0-9-369 16</inkml:trace>
  <inkml:trace contextRef="#ctx0" brushRef="#br0" timeOffset="54274.51">5390 15555 376 0,'0'0'103'16,"0"0"-65"-16,0 0 10 15,0 0 23-15,0 0-10 16,0 0 1-16,0 0 8 16,0 0-2-16,24-11-14 15,-24 11-3-15,0 0-4 16,0 0-8-16,0 0-2 15,-36 0-10-15,-20 0-18 16,-15 0-6-16,-9 0-1 16,-27 10-1-16,-12 2 1 0,-28 5-2 15,-16-5 3 1,-4 5 3-16,-16 0 3 0,4 5-5 16,-4 1-3-16,-3-1 0 15,-5-1 0-15,-16 0 0 16,-15-6 0-16,-13 3 1 15,5 1 1-15,7 4 4 16,25 0-6-16,35-1 2 16,32 1-3-16,19-3 2 15,41 3-2-15,23-4-1 16,12-7 0-16,12 5 1 16,17-5-3-16,3 10 2 15,-4 7 1-15,8 19 0 16,0 12 2-16,0 5-2 0,0 23 5 15,19-1-5-15,41 21 0 16,8 14 0-16,3 6 2 16,-11 5 5-16,-13-5 1 15,-11-15-3-15,-16-19-5 16,4-14 0-16,-12-21 1 16,0-16-2-16,0-9 1 15,0-5-1-15,0-7 1 16,-5 0 0-16,5 1 0 15,4-8 1-15,4 3-1 0,-8-14-2 16,4 1-6 0,16-5 0-16,4 0 6 0,23 0 2 15,21-19 8-15,35-15 1 16,36-17-8-16,36-5 0 16,35-4 2-16,13 6-3 15,19 7-2-15,4 5 2 16,-3 11-1-16,3 6 2 15,0 3 0-15,0-2 1 16,-15 7 1-16,-13-2-1 16,-39-5-2-16,-28 10 0 15,-36-3 0-15,-20 4 3 16,-27 9-1-16,-20 4 5 16,-25 0 7-16,-15 0-5 15,-8 0-8-15,-12 0-1 0,0 0-2 16,0 0-3-16,0 0-3 15,0 0-3-15,-44 0-2 16,-15 0-11-16,-13-14-44 16,40 1-113-16,5-8-277 15</inkml:trace>
  <inkml:trace contextRef="#ctx0" brushRef="#br0" timeOffset="54724.95">5378 15972 550 0,'0'0'11'15,"0"0"-8"-15,0 0 21 16,0 0 47-16,0 0-42 16,0 0 12-16,0 0-18 0,-8-22-14 15,16 27 2 1,40 17 11-16,7 12 18 0,-3 3-14 16,3 3-9-16,17 11-6 15,-16 8-2-15,-9 1-9 16,-11 0-3-1,0 2 2-15,-16 1 1 0,-8-3 3 16,-12 2-3-16,0-2-2 16,0-7-4-16,-56-3 6 15,-16-1 0-15,1-8 1 16,-20-2 6-16,7-13-1 16,-7-4-1-16,-1-7-4 15,9-10-1-15,11-5-2 16,52 0-131-16,5 0-143 15</inkml:trace>
  <inkml:trace contextRef="#ctx0" brushRef="#br0" timeOffset="55292.35">2545 16319 462 0,'0'0'93'0,"0"0"7"15,0 0 32-15,0 0 11 16,0 0-64-16,0 0 0 0,-44-93-29 16,44 93-23-16,0 15-23 15,0 36-2 1,0 21-2-16,20 7 19 0,4 2-9 16,-1 0-9-16,13-10 3 15,-4-1-4-15,-8-5-1 16,-8-2 0-16,-4-3-2 15,-4-10-8-15,-8-18-14 16,0-12-20-16,0-18-17 16,0-2-20-16,0 0-62 0,0-4 17 15,0-18-67 1,0-5-187-16</inkml:trace>
  <inkml:trace contextRef="#ctx0" brushRef="#br0" timeOffset="55615.89">2521 16226 234 0,'0'0'259'0,"0"0"-223"16,0 0-10-16,0 0 36 15,318-56 20-15,-251 56-22 16,5 7 50-16,-25 24-39 15,-15 11-22-15,-20 9-23 16,-12 9-18-16,0 3 21 0,-60 1-16 16,-19-4 1-1,7-12-11-15,-7-9-2 0,7-10 0 16,17-15 1-16,19-5 0 16,12-6-2-16,12-3-1 15,12 0-18-15,0 0-29 16,0 0-46-16,0-9-170 15,24-4-149-15</inkml:trace>
  <inkml:trace contextRef="#ctx0" brushRef="#br0" timeOffset="56034.24">3129 16507 402 0,'0'0'218'0,"0"0"-171"15,0 0 7-15,0 0-2 16,0 0-36-16,0 0 81 16,12 137-23-16,-12-94-35 15,0-4-20-15,12-7-15 16,7-13-2-16,5-7-2 16,-8-9-1-16,4-3-2 15,4 0 2-15,0-3 1 16,0-28 21-16,-1-15-6 15,-3-2-9-15,-16-1-4 16,-4 5-2-16,0 15 4 16,0 12-4-16,0 12 1 15,0 5 21-15,0 0 8 0,0 5-26 16,0 35-3-16,0 8 2 16,0-2 4-16,0 4-4 15,12-4-1-15,8-9-1 16,4-1-1-16,-8-14 1 15,-8-11-1-15,4-3 0 16,-12-8-9-16,0 0-37 16,0 0-39-16,0 0-80 15,0 0-2-15,0-4-145 16</inkml:trace>
  <inkml:trace contextRef="#ctx0" brushRef="#br0" timeOffset="56415.72">3912 16480 615 0,'0'0'42'0,"0"0"16"15,0 0 42-15,0 0 25 16,0 0-102-16,0 0-10 16,-155-20 9-16,107 54 9 15,4-3-3-15,20 6 4 16,24-6-12-16,0 3-14 15,0-5 0-15,24 2-6 16,44-6-1-16,3 1 0 0,9-4 2 16,-21 4 6-1,-23-6-4-15,-12 2 4 0,-24 2-7 16,0 3-6-16,0-3-1 16,-56 2 7-16,-3-7 10 15,-1-4-8-15,4-5 1 16,9-10 1-16,11 0 3 15,12 0-1-15,-12 0-5 16,13 0-1-16,11-2-10 16,-12-27-50-16,16-8-43 15,8 20-108-15,0-6-130 16</inkml:trace>
  <inkml:trace contextRef="#ctx0" brushRef="#br0" timeOffset="56883.2">4035 16245 398 0,'0'0'144'0,"0"0"-23"16,0 0-17-16,0 0 47 0,0 0-96 16,0 0-47-16,0 0-3 15,35 124 50-15,-23-42-11 16,0-2-26-16,4-6-11 16,8-15-5-16,-4-16-1 15,-8-14 1-15,0-15-1 16,0-9-1-16,-12-5-1 15,12 0 1-15,-12-9 11 16,12-30 7-16,-1-2-4 16,9 2-11-16,-8 14-2 15,-8 12-1-15,-4 9 0 16,8 4 29-16,-4 0-6 16,16 20-23-16,4 19-5 0,12-2 5 15,-13 1 3 1,13-7-1-16,-4-2-4 0,-8-2 0 15,-8-10-31-15,4-7-65 16,-20-10-108-16,0 0-152 16</inkml:trace>
  <inkml:trace contextRef="#ctx0" brushRef="#br0" timeOffset="57329.81">5076 16589 298 0,'0'0'183'16,"0"0"-114"-16,0 0 30 15,0 0 24-15,0 0-10 16,0 0-14-16,48-158-23 15,-48 141 4-15,0 8-30 16,0 5-8-16,0 4 5 16,0 0-5-16,-60 19-23 15,-20 21-14-15,-3 3-3 0,23 2 1 16,5-8-1 0,27-4-2-16,16-11 0 0,12-13 0 15,0-2-2 1,4-7-4-16,64 0-6 0,15 0 12 15,-4 0 20-15,-39 0-15 16,-8 0-1-16,-20 3-4 16,0 28-4-16,-12 17-6 15,0 3 8-15,0 0 2 16,12-8 0-16,-12-6-31 16,0-18-71-16,0-19-121 15,0 0-321-15</inkml:trace>
  <inkml:trace contextRef="#ctx0" brushRef="#br0" timeOffset="59490.23">1742 16741 397 0,'0'0'96'0,"0"0"12"16,0 0-20-16,0 0-29 15,0 0-46-15,0 0-2 16,0 0 1-16,-247 99-3 16,216-87-3-16,-9-3 8 15,-28 4 12-15,9-4 10 16,-9 5 2-16,9-1-13 16,3-3-20-16,4-1-1 15,17-7-3-15,3 1 3 0,8-3 16 16,12 0 13-16,0 0 12 15,0 0-7-15,-8 0-10 16,-4 0-24-16,1 0-3 16,7-3-1-16,-4-3 0 15,-4 3 1-15,12-7-1 16,0 1 1-16,0-11 1 16,0-2 6-16,12-2 1 15,-8-4 16-15,8-4-7 16,-4 1-8-16,-4 2-4 15,8-7 5-15,0 2 2 16,-4 2 0-16,4-7 3 0,-7-2-3 16,3 0-2-1,4-11-3-15,0-12 4 0,0-11 4 16,0-12-4 0,0-13-7-16,0-13 16 0,0-4-12 15,0-1-4-15,0 7-4 16,0 15 0-16,-8 8-1 15,8 19 0-15,-4 13 1 16,4 1 0-16,0 4 2 16,0-2-2-16,-8 0 0 15,-8-11-1-15,-4 2-1 16,-4 0 1-16,0 5 0 0,12 14 1 16,0 5-1-1,0 5 0-15,12 11 0 0,-11 4 1 16,3-2-1-1,4 1 0-15,4-1 0 0,0-3-1 16,-8-5 1-16,8 0-2 16,0 2 2-16,-4-3 0 15,4 1 0-15,0 5-1 16,0 3-2-16,0 1 1 16,0-1 2-16,0 2-4 15,0-4 2-15,0-3 1 16,0-4 1-16,0 0 0 15,0-3 0-15,0 2-2 16,0-2 1-16,-12 0-1 0,0 8 0 16,12 10-6-16,0 4 5 15,0 3 3-15,0 4 0 16,0-2 0-16,0 0-1 16,0 4-3-16,0-2 4 15,0-5 4-15,0 2-2 16,0 0 1-16,0-1-3 15,0 0-9-15,0 3-2 16,0-4 3-16,4-2 3 16,16 6 4-16,-4-4 1 15,3 2 2-15,5 0 1 16,-12-3-1-16,0 1 1 0,0-1 0 16,0 4-1-16,-4-3 2 15,4 6-3-15,4-5-1 16,4 2-2-16,3-2-3 15,1 0 5-15,0-3 1 16,24 0-1-16,0 6 0 16,7-6-3-16,5 2 2 15,7 4-1-15,5-4 4 16,11 1-2-16,9 4 1 16,3-7 1-16,8 1-2 15,13 0 0-15,-9-4-2 16,8 4 4-16,-8-11-2 15,9 6 0-15,-9-3 2 16,-16 5-2-16,-19 2 2 16,-16 7-2-16,-1 3-1 0,-3-4 0 15,3 4 2-15,5-2-1 16,0 2 0-16,-5-3 0 16,-7-1 0-16,-4 0 0 15,-9 3 1-15,-19 1 1 16,-8 0-1-16,-4 0 1 15,-4 0 0-15,0 0 3 16,0-5 2-16,0 5 0 16,0 0-3-16,0 0 3 15,0 0-4-15,0 0-2 0,0 0 1 16,0-3 2 0,0 2-1-16,0-3-3 0,0 4-4 15,0 0-14 1,-28 0-59-16,-15-4-93 0,27-1-179 15,-16 0-180-15</inkml:trace>
  <inkml:trace contextRef="#ctx0" brushRef="#br0" timeOffset="59778.05">2346 13571 452 0,'0'0'182'0,"0"0"-95"15,0 0 7-15,0 0-6 16,0 0-59-16,0 0-8 16,0 0 22-16,246 0-2 0,-150 34-1 15,-5 17-10-15,-19 5 4 16,-17 19-14-16,-31 8-15 16,-24 7 1-16,0 3 5 15,-36-9-7-15,-55-4 2 16,-12-14-4-16,7-11 2 15,37-21-3-15,15-15 0 16,20-8-1-16,24-8-2 16,0-3-17-16,0 0-155 15,0 0-239-15</inkml:trace>
  <inkml:trace contextRef="#ctx0" brushRef="#br0" timeOffset="72071.82">5100 13776 146 0,'0'0'101'0,"0"0"-58"0,0 0-10 15,0 0-17-15,0 0-6 16,0 0 1-16,0 0 29 16,0 0 15-16,0 0-1 15,0-17 2-15,0 17 6 16,0 0-17-16,0 0-17 16,0 0-11-16,0 0-4 15,0 0 1-15,0 0 10 16,0-1 17-16,0-4 7 15,-12 1-35-15,0-7-10 16,0 9 2-16,-12-6 16 16,24 1-3-16,-12 2 5 15,12-3 4-15,0 4-3 0,0-2 5 16,-8-2-1-16,8 5-12 16,-4 1-9-16,-4-6-4 15,4 7 2-15,-8-7-3 16,12 8 0-16,0-3 5 15,0 3 2-15,0 0-2 16,0 0-1-16,0 0-1 16,0-4-5-16,0 4-2 15,0 0 0-15,0-2 2 16,0 2 1-16,24 0 15 16,24-11-10-16,12 9 0 15,31-5 5-15,12-2-1 0,28 4-4 16,20 0-2-1,12 1-2-15,12 4 4 0,0-4-2 16,-12 4 0-16,12 0-4 16,0 0 2-16,-20 0-2 15,4 0 1-15,-16 0-1 16,8 0 0-16,-12 0 1 16,-8 0 2-16,-8 0 7 15,-40 0 3-15,-3 0 4 16,-32 0 2-16,-13-7-2 15,-11-1 0-15,-12 5-1 16,0-5-6-16,8 1-8 16,-16 3-1-16,4 3 1 15,-4 1-1-15,-4 0 1 0,0 0 1 16,0 0-1 0,0 0-2-16,0 0 1 0,0 0-1 15,0 0 2 1,0 0 1-16,0 0-1 0,0 0-1 15,0 0-1-15,0 0 1 16,0 0 0-16,0 0 1 16,0 0-2-16,0 0 0 15,0 0-1-15,0 0-2 16,0 0-1-16,0 0 3 16,0 0-2-16,0 0 0 15,0 0-3-15,0 0 5 16,0 0 1-16,0 0 1 0,0 0-1 15,0 0 0-15,0 0 0 16,0 0-7 0,0 0 0-16,0 0 6 0,0 0-7 15,0 0-23-15,0 0-32 16,-12-8-61-16,-12 7-191 16,12-10-376-16</inkml:trace>
  <inkml:trace contextRef="#ctx0" brushRef="#br0" timeOffset="72423.27">7615 13463 479 0,'0'0'115'16,"0"0"-109"-16,0 0 21 0,0 0 49 15,0 0-21-15,0 0 25 16,0 0-13-16,-32-54-67 15,32 54 9-15,12 3-9 16,48 18 12-16,19 1-3 16,17 7-1-16,-5-3-8 15,0-1 13-15,-31 1-12 16,-4-1 1-16,-32 6-2 16,-24-2-4-16,0 2 4 15,-8-1 22-15,-64-1 21 16,-11-6-5-16,-9-1-11 15,13-2-8-15,-5-8-1 16,17-2-12-16,3-1-6 0,-3 1 0 16,19 0-7-16,-12 2-53 15,5-2-38-15,43-10-120 16,12 0-164-16</inkml:trace>
  <inkml:trace contextRef="#ctx0" brushRef="#br0" timeOffset="73230.84">6034 12618 561 0,'0'0'102'0,"0"0"-28"16,0 0 22-16,0 0 6 15,0 0-44-15,0 0-5 16,0 0 19-16,19-60-15 16,-15 60-26-16,-4 0-4 15,8 0-13-15,4 7-12 0,-8 35-2 16,4 11 9 0,4 15 0-16,0 4-4 0,12 7-2 15,0-5-2-15,0-4 0 16,-1-10-1-16,1-14 0 15,-12-15-1-15,0-11 1 16,-12-12-1-16,0-8 0 16,0 0 1-16,0 0 3 15,0-8-1-15,0-29-2 16,0-11-6-16,0-3-4 16,12 3 0-16,20 11 3 15,11 11 6-15,-3 6-5 16,4 15-1-16,4 5 7 15,7 0 1-15,-15 0-1 16,-4 18 0-16,-16 9 0 0,-8 7 1 16,-12 2 1-16,0-3 2 15,-36 3 0-15,-44-14 2 16,1-2 0-16,-9-6-4 16,1-6-2-16,11-6 0 15,-3-2-4-15,35 0-18 16,9 0-55-16,35 0-72 15,0-7-328-15</inkml:trace>
  <inkml:trace contextRef="#ctx0" brushRef="#br0" timeOffset="88859.6">23777 11719 209 0,'0'0'2'0,"0"0"1"16,0 0 19-16,0 0 21 16,0 0 3-16,0-116 17 15,0 107 0-15,0 1-15 16,0 1-10-16,0-1-6 16,-20-6-12-16,-4 2-6 15,-24-5-14-15,-7 0-1 0,27 10-149 16,-8-5-302-1</inkml:trace>
  <inkml:trace contextRef="#ctx0" brushRef="#br0" timeOffset="113942.45">2243 7309 196 0,'0'0'66'0,"0"0"-6"0,0 0-1 16,0 0-19-16,0 0-23 16,0 0-2-16,0 0 8 15,0 0 5-15,0 0 6 16,0 0 15-16,0 0 2 15,0 0-8-15,0 0-8 16,0 0-11-16,0 0-7 16,0 0-7-16,0 0-4 15,0 0-2-15,0 0 2 16,0 0 5-16,0 0 6 16,0 0 3-16,0 0 9 0,0 0 5 15,0 0-5-15,0 0-12 16,0 0-9-16,0 0-8 15,0 0-6-15,19 0 6 16,17 0 9-16,0 0-6 16,-12 0-2-16,12 0-1 15,-1 0-14-15,21 0-39 16,-4 0-23-16,-44 0-73 16,3 0-108-16</inkml:trace>
  <inkml:trace contextRef="#ctx0" brushRef="#br0" timeOffset="116176.23">3244 7292 57 0,'0'0'109'16,"0"0"-71"-16,0 0-13 15,0 0-1-15,0 0 6 16,0 0 15-16,0 0 7 16,0-2 2-16,0 2 1 15,0 0 7-15,-12-3-25 16,0-1-23-16,-12 4-14 15,0 0 0-15,5 0-2 16,7 0 1-16,0 0-2 16,12 0-3-16,-12 0 3 15,12 0 3-15,0 0 0 0,0 0 2 16,0 0 5 0,0 0 12-16,0 0 7 0,0 0-3 15,0 0-9-15,0 0-7 16,0 0-7-16,0 0-3 15,0 0 3-15,47 0 1 16,13 0-1-16,-4 0 6 16,23 0-6-16,-7 0-1 15,-13 0-48-15,-59 0-123 16,0 0-89-16</inkml:trace>
  <inkml:trace contextRef="#ctx0" brushRef="#br0" timeOffset="117273.15">2628 7307 182 0,'0'0'37'15,"0"0"6"-15,0 0 10 16,0 0-2-16,0 0-11 16,0 0 3-16,-24-7 2 15,24 7-6-15,0 0-13 16,0 0-1-16,0-2-6 0,0 2-17 16,0 0-2-16,0 0-6 15,0 0 0 1,12 0 6-16,20 0 7 0,8 0-2 15,3 0 4-15,-19 0-9 16,12 0 0-16,-36 0-54 16,0-6-132-16</inkml:trace>
  <inkml:trace contextRef="#ctx0" brushRef="#br0" timeOffset="118773.85">2874 7256 79 0,'0'0'108'0,"0"0"-61"16,0 0-5-16,0 0 24 16,0 0-16-16,0 0-19 15,0 0-4-15,-4 5-5 16,4-5-2-16,0 0 6 0,0 0 5 16,0 0 0-1,0 0-14-15,0 0-17 0,24 3 1 16,24 2 28-16,23-5-20 15,-3 6-5-15,-20 0-3 16,-13 0-1-16,-35-3-108 16,0-3-325-16</inkml:trace>
  <inkml:trace contextRef="#ctx0" brushRef="#br0" timeOffset="120331.43">3761 6759 98 0,'0'0'78'0,"0"0"-46"15,0 0 10-15,0 0-6 16,0 0-8-16,0 0-4 16,0 0 1-16,0-37-7 15,-4 37 2-15,-4 0-7 16,-4 0-6-16,0 0-5 15,-4 0-2-15,4 0-2 16,0 0 2-16,-8 0-1 16,8 0 1-16,-12 0 3 15,12 5 1-15,-11 7 1 16,3 5 0-16,4-3-1 0,-4 8-2 16,4-3 0-1,-16 3 3-15,8-2-1 0,1 2 6 16,3-3-7-1,8 7 1-15,0-2 3 0,8 5 6 16,4 1-7-16,0-2 2 16,0 4-4-16,0-5-2 15,0 2 2-15,0-3 0 16,0-6 1-16,12-6 5 16,12-1-6-16,0-4-3 15,11 0 11-15,1-1-4 16,0-5 6-16,-4 1-8 15,-9-4 8-15,-11 0-6 0,0 0 0 16,0 0-5-16,-12 0 12 16,0 0 3-16,12 0-3 15,8 0-5-15,-4 0-7 16,4-15 2-16,4 1-3 16,-1-4 1-16,1-1 1 15,0 1 0-15,0 4 7 16,8-3-2-16,-16-3-3 15,-4 6-2-15,0-3 9 16,-5 2 4-16,-3 2 3 16,-4 4-3-16,8-5-9 15,-8 1-5-15,0 1-3 16,4-8 1-16,-4 0 11 0,0-3 1 16,8-8-4-1,-4-3 0-15,4 8-6 0,-8-1-2 16,0 12 0-16,0 1-1 15,0 9 1-15,0 1 14 16,0 4 1-16,0 0-3 16,0 0-3-16,-8 0-2 15,-8 0-8-15,8 0-1 16,8 0-6-16,0 0-5 16,0 0-13-16,0 4-43 15,0-4-78-15,0 0-242 16</inkml:trace>
  <inkml:trace contextRef="#ctx0" brushRef="#br0" timeOffset="126323.88">9193 12766 202 0,'0'0'57'0,"0"0"-18"16,0 0 11-16,0 0 4 0,0 0-9 15,0 0 3 1,0 0 4-16,0-17-16 0,0 16 1 16,0-5 15-16,0 4-9 15,0-1-7-15,0 1-6 16,0-5-1-16,0 4-6 16,0-4-6-16,12 0-11 15,0 2 0-15,-1-3-6 16,1-1 1-16,-4 4-1 15,4-4 19-15,0 1 9 16,-8 5-5-16,4-1-2 16,-4 2-3-16,-4 2-6 0,0 0 2 15,0 0-4-15,0 0-3 16,0 0-7-16,0 0 0 16,0 2-5-16,-24 29 2 15,-23 7 3-15,-25 4 5 16,4-1-2-16,-15 4-3 15,-8-3 0-15,-5 1 3 16,17 5 3-16,3-6-1 16,9 0-4-16,23-4 2 15,4-7-3-15,8-3-1 16,9-2 1-16,11-2 0 16,-12 3 0-16,0 4 1 15,-8 9 0-15,4-4 1 0,-15-4 2 16,19-4-3-16,0-11-2 15,12-3-2-15,4-7 3 16,8-5 0 0,0-2-1-16,0 5-2 0,0-2-4 15,20-2 2-15,4-1 5 16,-12 0 4-16,0 5 7 16,-12-2-3-16,0-3-4 15,0 0-4-15,0 0-2 16,0 0 2-16,0 0 1 15,0 0 1-15,0 0 0 16,12 0-1-16,7 0-1 16,5 3 1-16,0 5 4 15,-8-5 0-15,4 4-5 0,-20 6 4 16,24 1-4-16,-12 1 1 16,12 2-2-16,-1 2 2 15,9-4-1-15,4 2 4 16,12 0-3-16,7 2 0 15,9 10 1-15,3 2-2 16,5 8 1-16,-1 2-1 16,-15 3 1-16,16 3-2 15,-17 5 1-15,5-1 0 16,-1 2-1-16,9-4 2 16,0 1-1-16,-5-7 0 15,5-1 0-15,-21-11 0 16,-11-4 0-16,-12-12 0 0,-16-2 3 15,-8-3-3 1,0-2 1-16,0-4 0 0,0-1-1 16,0-1 3-16,0 3 1 15,0-5-1-15,4 0 2 16,-4 0 0-16,0-19-5 16,0-7-30-16,0-8-275 15</inkml:trace>
  <inkml:trace contextRef="#ctx0" brushRef="#br0" timeOffset="127163.41">9403 12633 410 0,'0'0'68'15,"0"0"-12"-15,0 0 11 16,0 0 9-16,0 0-48 15,0 0-11-15,24 0 2 16,-12 0 6-16,0 0 8 0,8 8 5 16,4 6-11-1,19 0 3-15,17 3 13 0,23-1-11 16,33 7-3-16,3-6 1 16,20 3-10-16,24 6-12 15,0-6-7 1,-12 2 10-16,4-1-5 0,-40 1-5 15,-23-4 1-15,-13-5 5 16,-31-4-7-16,-13-1-2 16,-23 1 0-16,0 2 1 15,0 1-2-15,-12-1 2 16,0 6 1-16,0-2 4 16,0 2-4-16,-24 5 1 15,-35 9 0-15,-33 17 0 16,-3 15 3-16,-20 13 2 0,7 13 3 15,-7 1-9-15,12-7 1 16,8-1 0 0,3-8-1-16,21 0 2 0,-9 0-2 15,24 5 1-15,9-4 4 16,11-3 7-16,12-9-11 16,12-10 3-16,12-10-3 15,0-19-1-15,0-3-3 16,0-15 2-16,0 0 1 15,0-4-5-15,0-2 5 16,0 0 3-16,0 0-3 16,12-13-14-16,24-20-93 0,-28 14-50 15,4-3-235-15</inkml:trace>
  <inkml:trace contextRef="#ctx0" brushRef="#br0" timeOffset="128209.91">9562 13105 444 0,'0'0'75'16,"0"0"36"-16,0 0 17 15,0 0 0 1,0 0-52-16,0 0-23 0,0 0-39 15,-8 24-12-15,-4 35 0 16,8 12 16-16,-4 9 4 16,-3 5-13-16,-1-3-6 15,0-5 1-15,0-12-4 16,0-9 0-16,12-15 1 16,0-14-1-16,0-10 0 0,0-10-1 15,0-7 1 1,0 0 1-16,0 0 13 0,0-33 28 15,-8-11-30-15,-4-10-6 16,-4-3 0-16,-4 1-3 16,4-4-2-16,-4 1-1 15,9 4-1-15,-1 7 1 16,12 3 0-16,0 9-2 16,0-2-2-16,0 4-2 15,20 3-1-15,31-3 2 16,5 0 3-16,11 8-4 15,-3-3 6-15,3 12-8 0,-19 4-4 16,-12 10 6 0,-12 3 4-16,-12 0 1 0,-12 0 1 15,0 11-6 1,0 16-5-16,0 11 2 0,-4 10 9 16,-32-4 0-16,-8 4 7 15,-3-5-5-15,-13-1 4 16,4-3-6-16,-3-5 0 15,3-8 0-15,16-7-5 16,9-6 5-16,7-9 2 16,24 2 2-16,0-6-4 15,0 0 0-15,0 1-10 16,0 3-8-16,20 5 16 16,7 0 2-16,5 0 11 15,8 10-8-15,4-1-1 0,23 4-1 16,5 7 1-16,19 2-2 15,4 2 4 1,-15-6 2-16,-16-2-2 0,-21-3-3 16,-7-8-1-16,-24-6 0 15,-4-1 0-15,-8 1-3 16,0-7-1-16,0 2-10 16,0 2-25-16,0-5-29 15,4 0-77-15,8 0-131 16</inkml:trace>
  <inkml:trace contextRef="#ctx0" brushRef="#br0" timeOffset="128998.53">10929 12936 297 0,'0'0'23'16,"0"0"28"-16,0 0-4 16,0 0-1-16,0 0-20 0,0 0 31 15,-175 105-7-15,175-99-17 16,0 1-8-16,12 3 1 16,48 0 16-16,8-6 24 15,23-4 3-15,-8 0-9 16,25 0-21-16,7 0-9 15,24-4 5-15,12-6-12 16,24-7-3-16,12 5-6 16,11-5-6-16,13 5-3 15,7-1-2-15,-19 1-2 16,-12 3 2-16,-20 0-1 16,-8 5-1-16,-28 0 3 15,-16 2 0-15,-31-1-1 0,-17 3 1 16,-27 0 1-1,-20 0 2-15,-8 0-6 0,0 0 0 16,0 0 3-16,7 0-1 16,-15 0-2-16,-4 0-1 15,0 0-1-15,0 0-4 16,0 0 2-16,0 0 2 16,0 0-4-16,0 0 3 15,0 0 2-15,-23 0 1 16,11 0-1-16,0 0-55 15,0 0-95-15,12 0-128 16,0 0-92-16</inkml:trace>
  <inkml:trace contextRef="#ctx0" brushRef="#br0" timeOffset="129361.89">13576 12729 462 0,'0'0'75'15,"0"0"37"-15,0 0-40 16,0 0-1-16,0 0-52 16,0 0-7-16,151 23 44 15,-44 0-15-15,8 4-27 0,-7 1-13 16,-17 3 4-16,-31-1-5 15,-29 5 0 1,-27-2-2-16,-4-2-1 0,-4 2 3 16,-75-9 0-16,-28 3 5 15,-20-9 11-15,11 2-5 16,1-6 21-16,20-2-21 16,15-4 2-16,17-3-12 15,7 2-1-15,20-7-1 16,0 0-59-16,36 0-172 15,0 0-168-15</inkml:trace>
  <inkml:trace contextRef="#ctx0" brushRef="#br0" timeOffset="130104.74">12014 12275 248 0,'0'0'132'0,"0"0"-62"16,0 0 42-16,0 0 0 15,0 0-25-15,0 0 22 16,36-162-15-16,-36 153-35 15,0 1-18-15,0 8 2 16,0 0-4-16,0 0-14 0,0 0-18 16,8 20-7-1,8 23-7-15,4 16 6 0,7 6 1 16,5 5 1-16,-8 0-1 16,20-12 1-16,-20-8-1 15,-9-12 1-15,-7-12-2 16,-8-5 1-16,0-11-7 15,0-10 2-15,0 0-3 16,-19 0 8-16,-5 0 2 16,0 0 16-16,12-22-10 15,0-13-4-15,12-3-4 16,0-10-5-16,36 7-8 0,35 2 1 16,-3 12-15-1,15 11-5-15,-15 9 16 0,-1 7 5 16,-19 0 8-16,-12 0 3 15,-24 12 0 1,0 17-1-16,-12 2-2 0,0 8-1 16,-32-3 4-16,-44-2 1 15,-11-3 5-15,0-4-4 16,-5-12 9-16,9 2-2 16,15-12-2-16,13-1-5 15,27-4 2-15,20 0-2 16,8 0-2-16,0 0-83 15,8 0-235-15</inkml:trace>
  <inkml:trace contextRef="#ctx0" brushRef="#br0" timeOffset="132655.75">15304 12077 199 0,'0'0'53'0,"0"0"-27"16,0 0 36-16,0 0 12 16,0 0-11-16,0 0 4 15,24-2-5-15,-24 2-19 16,0 0-19-16,0 0-5 15,0 29 0-15,-16 22-11 16,-39 14 51-16,-17 15-15 0,-11 11-14 16,-21 8 0-1,13-7-18-15,-4-7-5 0,3-4-2 16,9-19-5-16,3-10 6 16,9-6-6-16,15-13 0 15,16-11 1-15,5-12 12 16,15 1 4-16,8-5 1 15,0 5-10-15,0-2-5 16,0-4 2-16,12 8 3 16,0-4-2-16,0-2-2 15,0 1-4-15,0-6 0 16,0-2 4-16,44 2 3 0,19-2 12 16,17 5 14-1,3-2-15-15,-15-1-10 0,11 7 2 16,-27 2-1-1,4 3-7-15,11 12 2 0,5 4-1 16,-1 3-2-16,33 6 0 16,11 1-1-16,4-4 3 15,8-4-2-15,-8-7 0 16,-27-8 0-16,-21-8 1 16,-27-6 0-16,-32-1 2 15,-8-2-2-15,-4 0-2 16,0 0 3-16,0 0-3 15,0 0 0-15,0 0 0 16,-36 0 0-16,-11 0 0 16,-1-11-74-16,36-6-119 15,12 2-120-15</inkml:trace>
  <inkml:trace contextRef="#ctx0" brushRef="#br0" timeOffset="133243.2">15583 12280 334 0,'0'0'118'0,"0"0"-115"16,0 0 8-16,0 0 39 15,0 0 0-15,0 0-1 16,-36 63 10-16,84-41-12 15,19 2-2-15,17-2 6 16,19-1 11-16,12 1-33 0,4 5-16 16,-3-4 3-16,-13-3-10 15,-20 3-5-15,-11-5 1 16,-17 3-2-16,-19-3 0 16,-12 4-1-16,-12-2 1 15,-12 3-3-15,0 5 3 16,0 0 0-16,0 5 3 15,0 0-3-15,0 6 1 16,-36-1 1-16,-19 6-2 16,-17 3-2-16,-23 7 2 15,-9-1 7-15,9-5-5 16,-4-2-1-16,23-4-1 0,-3-13 4 16,35-3-3-16,16-12 0 15,8-6-1-15,16-2 0 16,-4-6-7-16,8 0-75 15,0 0-74 1,0 0-32-16</inkml:trace>
  <inkml:trace contextRef="#ctx0" brushRef="#br0" timeOffset="133671.76">15475 12737 412 0,'0'0'87'16,"0"0"33"-16,0 0-20 16,0 0 2-16,0 0-65 15,0 0-33-15,0 0-4 16,-20 42 22-16,20-2 1 16,0 11-1-16,0 2-7 0,0-3-4 15,0 1-6-15,0-1-4 16,0-12-1-16,0-7 0 15,0-9-1-15,0-7 1 16,0-7-6-16,0-8-18 16,0 0-42-16,0 0-22 15,0 0-27-15,0-21-206 16</inkml:trace>
  <inkml:trace contextRef="#ctx0" brushRef="#br0" timeOffset="133978.82">15384 12720 388 0,'0'0'77'0,"0"0"-73"16,0 0 13-16,0 0 31 16,0 0-39-16,0 0 19 15,218-62-7-15,-154 62-1 16,-8 6 6-16,-1 16 13 15,-27 7 11-15,-16 4-18 16,-12 4-19-16,0 0 9 16,-36-2 8-16,-35-2-13 15,-9-10-8-15,9-3 1 16,-1-3-4-16,5-8 3 16,31-1-5-16,0-3 3 15,12-5-6-15,12 0-2 16,0 0-16-16,12 0-175 0,0 0-95 15</inkml:trace>
  <inkml:trace contextRef="#ctx0" brushRef="#br0" timeOffset="134348.99">15932 12839 416 0,'0'0'102'16,"0"0"-27"-16,0 0-24 15,0 0 40-15,0 0-33 16,0 0-29-16,-35 74 0 0,35-51-28 16,0-6 7-16,23-7-1 15,25-1 2-15,8-9 10 16,-21 0-4-16,1 0-9 15,-24 0-3-15,-12 0 9 16,0-13 0-16,0-5-1 16,-48-4-4-16,-19-2 9 15,-5 2-5-15,1 6-1 0,23 3 5 16,16 9 1 0,20 4-15-16,12 0-1 0,0 0-5 15,0 0-57-15,0 0-160 16,32 0-103-16</inkml:trace>
  <inkml:trace contextRef="#ctx0" brushRef="#br0" timeOffset="134467.03">15932 12839 161 0</inkml:trace>
  <inkml:trace contextRef="#ctx0" brushRef="#br0" timeOffset="134660.95">15932 12839 161 0,'255'-110'259'0,"-251"110"-214"0,-4-1 11 16,8 1 7-16,-8 0 9 16,0 0-37-16,0 0-3 15,0 29 12-15,0 5 14 0,0 6-14 16,0 2 1 0,0 6-15-16,0-2-14 0,0 0-8 15,0-7-2-15,0-5-3 16,0-3-2-16,0-14 0 15,0-8-1-15,0-6-2 16,0-3-14-16,0 0-66 16,0 0-38-16,0-17-93 15,0 0-245-15</inkml:trace>
  <inkml:trace contextRef="#ctx0" brushRef="#br0" timeOffset="134905.57">16095 12667 401 0,'0'0'32'0,"0"0"1"16,0 0 5-16,0 0-3 15,0 0-17-15,314-60 19 16,-290 60 22-16,-4 0-15 16,-20 19-14-16,0 10-8 15,-20 2-4-15,-52 3 13 16,1-2-4-16,-5-5-20 15,25-6-7-15,15-2 2 16,16-4-2-16,20-1 0 16,0-5-36-16,0-9-116 0,12 0-176 15</inkml:trace>
  <inkml:trace contextRef="#ctx0" brushRef="#br0" timeOffset="135373.07">17041 12752 156 0,'0'0'203'0,"0"0"-180"15,0 0 48-15,0 0 26 16,0 0-7-16,0 0-35 15,-72-3 25-15,72 3-8 16,0 0-31-16,0 0-6 16,0 0-1-16,0 0-9 15,12 0-14-15,36 0-7 16,32 0 5-16,39-7 20 16,28 0-20-16,28-8 7 15,15 1-12-15,17-1-3 16,4 8 4-16,-1-2-4 15,-11 1 3-15,-24 1 8 16,-12 5-10-16,-32 2 2 0,-28 0 0 16,-19 0-2-1,-29 0 3-15,5 0-4 0,-24 0 0 16,-13 0-1-16,-11 0 0 16,-4 0-1-16,-8 0-3 15,0 0-2-15,0 0-3 16,0 0-13-16,0 0-17 15,0 0-78-15,0 0-122 16,0 0-96-16</inkml:trace>
  <inkml:trace contextRef="#ctx0" brushRef="#br0" timeOffset="135651.32">19080 12490 466 0,'0'0'219'0,"0"0"-129"0,0 0 9 15,0 0-46-15,0 0-32 16,0 0-13-16,0 0 19 16,270-17-18-16,-203 34-6 15,1 0-2-15,-20 7-1 16,-21 1-1-16,-7 11 1 16,-20 1-4-16,0 3 0 15,-43 2 4-15,-41 4 2 16,-19-12 4-16,-5-6-5 15,-7-3 3-15,0-7-2 0,8-4-2 16,11-11-4 0,65-3-106-16,15 0-163 15</inkml:trace>
  <inkml:trace contextRef="#ctx0" brushRef="#br0" timeOffset="136226.88">18054 12266 315 0,'0'0'114'0,"0"0"-88"15,0 0 50-15,0 0 9 16,0 0-21-16,0 0-1 16,0-80 26-16,-35 61-11 15,-1 2-15-15,-12 2-28 16,0 8 15-16,-7 7-5 15,-5 0-25-15,5 7-12 16,7 36-2-16,16 11-6 0,20 3 0 16,12-3 0-1,0-8 0-15,0-10 0 0,12-8-1 16,32-8-1-16,-8-8 2 16,-5-7 0-16,-3-5-3 15,4 0 7-15,-8-5-3 16,0-26 19-16,-1-7-12 15,1 2-3-15,0 4-4 16,-4 5 1-16,-8 12-1 16,4 9 0-16,4 6 0 15,-8 0-1-15,23 0-8 16,-3 29 4-16,-8 18-1 16,-8 2 2-16,-4 7 3 15,0-6 0-15,0 1-3 0,8-15 2 16,-20-28-132-16,0-8-246 15</inkml:trace>
  <inkml:trace contextRef="#ctx0" brushRef="#br0" timeOffset="140374.96">19910 12150 15 0,'0'0'192'0,"0"0"-152"15,0 0-2-15,0 0 6 16,0 0 13-16,0 0-9 16,0 0-1-16,12-12-13 15,-12 12-12-15,0 0 2 16,0 0 4-16,0 0 17 16,0 0-1-16,0-3-7 15,0-4-11-15,0-3-5 16,0 1-11-16,8-4 15 15,-8 1-6-15,0 3-8 0,0 7-1 16,0-3 27 0,0 5-19-16,0 0 12 0,0 0-19 15,0 0-11-15,0 0-6 16,0 0-2-16,0 0-1 16,0 0 6-1,0 0 3-15,0 5 4 0,0-1-4 16,0 3 0-16,0 4-15 15,0-11-143-15,0 0-229 16</inkml:trace>
  <inkml:trace contextRef="#ctx0" brushRef="#br0" timeOffset="157072.19">20164 11916 225 0,'0'0'118'0,"0"0"-113"16,0 0-3-16,0 0 34 15,0 0 2-15,0 0-19 16,0 0 36-16,151-55 20 0,-151 55 9 15,12 0 4 1,-12 0-6-16,0 0-25 16,0 0-22-16,0 0-8 0,0 0-10 15,0 0 0-15,0 0-9 16,0 4-8-16,0 29-13 16,-24 9 13-16,-11 11 12 15,-9 8 6-15,-16 11-9 16,-7 0-2-16,7 0-5 15,-11-2-2-15,3-7 0 16,5-7 0-16,-5-8-2 16,12-4 2-16,17-9 1 0,15-12 3 15,-8-3-4 1,32-8 3-16,-12-6-2 0,0 2-1 16,12-3 0-1,-12 10 0-15,4-1 2 0,-4 3-2 16,8-5 0-16,-4-2 0 15,8-3 0-15,0-5-2 16,0 3-1-16,0 2-4 16,36 1 5-16,8-3-1 15,27 2 6-15,-3 4 14 16,15 9-15-16,9 2 3 16,11 7-2-16,-19-1-3 15,7 5-1-15,-15-9-2 16,-9 4 2-16,-19-5 1 15,-5-9 0-15,-27-2 1 0,-8-10-1 16,-8 1 3 0,0-3-3-16,0 0-8 0,0 0 8 15,0 0 6-15,0-3-6 16,0-28-32-16,0 11-151 16,0-8-237-16</inkml:trace>
  <inkml:trace contextRef="#ctx0" brushRef="#br0" timeOffset="157670.45">20268 11985 17 0,'0'0'349'0,"0"0"-310"16,0 0 23-16,0 0 24 16,0 0 22-16,0 0-10 15,28 20-10-15,27 2-29 16,1 4-9-16,15-2 1 0,13 4-18 15,19 2 2 1,0-1-21-16,5-1-5 0,-17-2-4 16,-19-5 2-16,-13 1-6 15,-15 0-1-15,-8 1 0 16,-12 0-2-16,-1-1-1 16,1-3 0-16,-4 2 3 15,-4-4 1-15,-4-4 0 16,-4-2 2-16,-4 2-3 15,-4 1 0-15,0 0-12 16,0 9 5-16,0 3 3 16,-48 5 4-16,-23 3-2 15,-21 3 5-15,9-3 3 16,-9-1 0-16,1 4-5 0,8-8 4 16,-1 2-3-16,-7-2 1 15,7-6 1-15,25 7 2 16,3-1 0-16,20-9-4 15,12-3-1-15,12-8-1 16,5 1-6-16,7-6-12 16,0-4-45-16,0 0-42 15,19 0-57-15,-7 0-10 16,0 0-119-16</inkml:trace>
  <inkml:trace contextRef="#ctx0" brushRef="#br0" timeOffset="158428.09">20141 12370 666 0,'0'0'70'16,"0"0"10"-16,0 0 4 16,0 0-8-16,0 0-76 15,0 0 3-15,0 0 10 16,35 103 10-16,-15-54 3 16,-8-2-9-16,0-7-5 0,-12-3-8 15,0-16-3-15,0-4 0 16,0-10 2-16,0-7-3 15,0 0-3-15,0 0 3 16,0 0 2-16,0 0 21 16,-12-14-14-16,-12-5-7 15,4-2-1-15,-3-9-1 16,23-2-7-16,-12-2-3 16,12-7 3-16,0 0 5 15,0-2 2-15,0 7-2 16,12-1 2-16,31 13 1 15,-3 2 0-15,8 5 3 16,7 12 1-16,5-1-3 0,-4 6-2 16,-21 0 7-1,1 0-6-15,-4 0-1 0,-20 0-4 16,-12 0-2-16,0 11 6 16,0 1-6-1,0 8-8-15,-20-1 14 0,-40 1 5 16,5-6 0-16,3 2-4 15,-4 5 5-15,21-10-4 16,-1 1-1-16,12-1-2 16,4-2 1-16,8 0-1 0,12 4-1 15,0 3-2 1,0-3-1-16,0 5 0 0,24 2 0 16,20-1 3-16,3 3 2 15,-11-2 8-15,24 1-7 16,-16 0-1-16,-17-7 2 15,-7 4-2-15,-20-1-1 16,0-5-1-16,0-3-2 16,12 4 2-16,0-4-5 15,8 2-21-15,-4-3-43 16,-8-8-120-16,-8 0-214 16</inkml:trace>
  <inkml:trace contextRef="#ctx0" brushRef="#br0" timeOffset="158990.32">20431 12930 430 0,'0'0'35'16,"0"0"24"-16,0 0 33 16,0 0 15-16,0 0-16 15,0 0-13-15,16-28-31 16,-16 34-34-16,0 22-4 16,0 8 51-16,0 2-5 15,23 13-19-15,-3 2-9 16,4 10-10-16,12 13 1 15,-12 10-8-15,-4 7 5 16,-9 3-12-16,-11-4-2 0,0-13-1 16,0-15 3-16,0-23-3 15,0-13 0-15,0-11 0 16,0-14 0-16,0 0 1 16,0-3-1-16,0 0 0 15,0-13-4-15,12-19-70 16,4-2-78-16,-8 17-77 15,8 3-168-15</inkml:trace>
  <inkml:trace contextRef="#ctx0" brushRef="#br0" timeOffset="160364.97">20470 13870 198 0,'0'0'146'16,"0"0"-56"-16,0 0 21 15,0 0-3-15,0 0-35 16,0 0-18-16,0-40 6 15,0 28-39-15,0 4 22 16,0-1-10-16,0 4-7 16,-12 5-8-16,12-9-2 15,0 3 3-15,0-3-3 16,0 4 1-16,0 1 6 16,0 0 1-16,0 4-6 0,0 0-11 15,0 0-4-15,0 0-4 16,0 0-10-16,0 4-2 15,0 24 12-15,-11 8 0 16,-1 6 1-16,0 4 6 16,8-5-6-16,4 0-1 15,0 1 1-15,0-6-1 16,0-3 0-16,0-4 0 16,0-7 0-16,4-8-4 15,4-9-3-15,4-5-2 16,3 0 9-16,5 0 4 15,16-24 25-15,0-25-27 16,0 1 7-16,-13-2 4 16,1 6 2-16,0 10-6 15,-4 5 5-15,-8 12 0 0,-12 8-1 16,12 4-12-16,-12-3-1 16,20 5-4-16,-4 3-9 15,7 0-17-15,1 0-83 16,-12 0-193-16,-4 0-374 15</inkml:trace>
  <inkml:trace contextRef="#ctx0" brushRef="#br0" timeOffset="161222.85">21051 13291 222 0,'0'0'350'16,"0"0"-320"-1,0 0 28-15,0 0-2 0,0 0 4 16,0 0-26-16,0 0 47 16,0-107-22-16,0 107-31 15,0 0-17-15,0 10-2 16,0 27 31-16,0 17-3 15,0 5-28-15,0 1-1 16,0-4-5-16,-12-10-1 16,12-4-1-16,0-19-1 15,0-8 0-15,0-13 0 0,0-2 5 16,0 0 6 0,0-9 4-16,0-26-13 0,0-8-2 15,0-12 0-15,0-4 2 16,12 2-2-16,19 9-5 15,-15 15 5-15,-4 15 2 16,-4 12 3-16,-8 2-2 16,0 4-3-16,0 0 0 15,4 0-1-15,4 0-7 16,4 0-3-16,4 0 6 16,8 17 4-16,-4 12 1 15,3 2-1-15,9 7 0 16,-8 4 1-16,0-8-2 15,-8 0-3-15,-4-8 4 0,0-6-3 16,-12-6-1-16,0-5 2 16,0-1 3-16,0-5 0 15,0-1-3-15,0-2 3 16,0 4 1-16,0-4-1 16,0 0 0-16,0 0 0 15,0 0 2-15,0 3 6 16,-40 5-4-16,-8-7-1 15,-19 3-2-15,19 2 2 16,0-3-3-16,-7 5 0 16,23-2 3-16,-4-6-2 15,8 3 5-15,16-3-3 16,4 0-2-16,8 0-1 0,0 0-2 16,0 1-37-1,0-1-102-15,20 0-177 0,4 0-151 16</inkml:trace>
  <inkml:trace contextRef="#ctx0" brushRef="#br0" timeOffset="162543.06">20598 14488 187 0,'0'0'157'16,"0"0"-107"-16,0 0 37 0,0 0-4 15,0 0-20-15,0 0-28 16,0 0-1-16,7-6-4 15,-7 6-11-15,0 0 4 16,0 0 16-16,0 32 41 16,-23 16-10-16,-45 16-30 15,-3 8-9-15,-13 10-8 16,-7 3-12-16,11-5-9 16,13-7 0-16,7-9-2 15,24-13 1-15,1-15-1 16,11-7 3-16,4-16-3 15,16-4 1-15,-4-9-1 0,8 0-1 16,0 0-3-16,0 0-15 16,0-9-47-16,0-22-87 15,0 15 9-15,20-8-171 16</inkml:trace>
  <inkml:trace contextRef="#ctx0" brushRef="#br0" timeOffset="162953.17">20907 14524 386 0,'0'0'147'0,"0"0"-100"16,0 0 19-16,0 0 4 16,0 0-24-16,0 0-32 15,12 21 56-15,-12 18-23 16,12 10 12-16,0 4-8 16,4 10 2-16,16 2-20 15,4 12-7-15,19-1-10 16,5 6-1-16,-12 2-6 15,19-6 5-15,-19-4-14 16,-8-11 4-16,-21-16-4 16,-7-9 1-16,-12-16-2 0,0-10 2 15,0-7-2 1,0-5-3-16,0 0-22 0,0 0-38 16,0 0-47-16,0 0-137 15,0 0-160-15</inkml:trace>
  <inkml:trace contextRef="#ctx0" brushRef="#br0" timeOffset="163381.91">19870 15433 305 0,'0'0'116'16,"0"0"-40"-16,0 0 7 15,0 0-17-15,0 0-30 16,0 0 3-16,-31-15 31 15,31 30 13-15,43 4-1 16,5 1-24-16,12 1-12 0,11 9-7 16,20 1-11-16,13 3-12 15,15 1-7-15,8-2-3 16,-12-2-5-16,-7-10 3 16,-41-1-8-16,-19-10 4 15,-24-3-3-15,-12-7 3 16,-12 2-14-16,0-2-11 15,0 0-46-15,0 0-107 16,0 0-38-16,0-7-41 16</inkml:trace>
  <inkml:trace contextRef="#ctx0" brushRef="#br0" timeOffset="163738.81">21357 15207 313 0,'0'0'35'0,"0"0"56"16,0 0 16-16,0 0-8 15,0 0-26-15,0 0 38 16,0 0-15-16,-12 81-20 0,-40-30-35 16,-4 1-3-16,-11 7-20 15,7-3 0-15,1 4-9 16,11-7-7-16,12 2-1 16,0-12 0-16,5-7-2 15,-5-8 1-15,24-5-24 16,12-10-75-16,0-13-83 15,0 0-146-15</inkml:trace>
  <inkml:trace contextRef="#ctx0" brushRef="#br0" timeOffset="164168.28">20605 15095 714 0,'0'0'84'15,"0"0"28"-15,0 0-14 0,0 0 4 16,0 0-46-16,0 0-12 16,-19-51-17-16,19 51-27 15,0 0-2-15,0 28 2 16,0 18 9-16,0 16-8 16,0 0 1-16,0 3-2 15,0-4 1-15,0-16-1 16,0-3 0-16,0-16-1 15,0-12-2-15,0-6-9 16,0-8-32-16,0 0-18 16,-12 0-24-16,0-13-67 15,8-4-22-15,4-1-189 16</inkml:trace>
  <inkml:trace contextRef="#ctx0" brushRef="#br0" timeOffset="164432.89">20514 15018 524 0,'0'0'145'0,"0"0"-6"16,0 0-50-16,0 0-42 15,0 0-47-15,0 0 26 16,163-97-20-16,-115 97-1 16,-5 0-4-16,-7 0-1 15,-12 0 1-15,-12 9 1 16,-12 15-1-16,0 4 13 0,0 12 12 15,-32 1-1 1,-27 0-17-16,-25 1-5 0,17-8 0 16,3-3-3-1,8-5-4-15,21-12-45 0,3 3-91 16,32-17-72-16,0 0-213 16</inkml:trace>
  <inkml:trace contextRef="#ctx0" brushRef="#br0" timeOffset="165174.72">20840 15810 163 0,'0'0'252'0,"0"0"-163"16,0 0 47-16,0 0 0 16,0 0-31-16,0 0-50 15,48-43-19-15,-36 35-22 16,-12 2-3-16,7 6 7 16,-7 0 21-16,0 0 1 15,0 0-13-15,0 0-22 0,0 0-2 16,0 32 7-16,0 10 7 15,4 9-10-15,4 8-3 16,4 7 2-16,-8 14-6 16,8 5 0-16,-12 10-8 15,0 3 8-15,0 4 2 16,-4-8-2-16,-20-4 5 16,5-13-5-16,7-15-2 15,0-15-2-15,12-15-13 16,0-17-4-16,0-4 6 15,0-11-12-15,0 0-1 16,0 0-11-16,0 0-27 16,20-17-40-16,-16 4-80 15,3 2-170-15</inkml:trace>
  <inkml:trace contextRef="#ctx0" brushRef="#br0" timeOffset="165996.9">21376 15984 389 0,'0'0'181'15,"0"0"-150"-15,0 0 40 0,0 0-13 16,0 0-29-16,0 0 13 16,0 0 14-16,-43 82-13 15,43-36-11-15,0 1-9 16,-12-2-4-16,8-13-7 16,-4-9-2-16,4-6-6 15,-8-4-3-15,4-4 1 16,4-4 3-16,-4 1 0 15,4-6-5-15,4 0 3 16,0 0 3-16,0 0-6 16,0-20-18-16,0-19 3 15,0-4 9-15,12-5 6 16,0 6 12-16,0 8 19 16,-8 8 2-16,4 11-9 15,-8 6-2-15,0 1-9 0,4 8-10 16,-4 0-3-16,12 0-7 15,0 0-3-15,11 0 9 16,9 0 1-16,0 17 1 16,4 6 0-16,0 7-1 15,-9 9-4-15,5-3 2 16,4 6-2-16,-4-4-9 16,-16-9-27-16,-8-10 4 15,-8-7 6-15,0-4 16 16,0-3 14-16,0-1 10 15,-44 1 2-15,8-5-1 16,0 5-8-16,1-2-2 0,-1-2-1 16,-12 7-2-1,-4-3-5-15,5 10 7 0,-1-6 1 16,0-1 4-16,13-2 6 16,11-1 16-16,4-2-19 15,16-3-8-15,4 0-5 16,0 0-34-16,0 0-81 15,0 0-70-15,24 0-108 16</inkml:trace>
  <inkml:trace contextRef="#ctx0" brushRef="#br0" timeOffset="167677.2">21484 17049 261 0,'0'0'157'0,"0"0"-107"0,0 0 27 16,0 0-9-16,0 0-9 15,0 0-29-15,31-22-12 16,-31 22-9-16,0 0 3 16,0 0 10-16,0 0 11 15,0 0-5-15,0 0 4 16,0 0-2-16,-23 4 19 0,-25 10-10 15,-20 3-6 1,-23 2-11-16,-24 5-9 16,-28-2-6-16,4 7 5 15,-48 2 3-15,0 6-2 0,-12 5-6 16,-11 3 3-16,11 14-1 16,4 1 16-16,-7 5-3 15,7 12 10-15,8-4-10 16,20 7-11-16,28-6 1 15,36 0-9-15,31-17-3 16,29-10-3-16,31-9 2 16,12-9-4-16,0 2 2 0,43-1 3 15,65-7 0 1,43-3 2-16,36-11 5 0,47-9-5 16,12 0 3-16,9 0-5 15,15 0-3-15,8 0 2 16,-8-14 1-16,-3-10 5 15,-37-3-5-15,-39-4-9 16,-20-2-2-16,-28-2 10 16,-4 5-12-16,-20-7 13 15,4 2 0-15,-16 5 0 16,-3-7 0-16,-9 3 0 16,-11 3 0-16,-17 1 1 15,-7 6 3-15,-24 2-4 16,-13 4 8-16,-11-2-2 15,-12-2 2-15,0-1-5 16,0 1 1-16,0-1 7 0,-51 2 2 16,-9 1-5-1,-15-1-4-15,-1-2 0 16,-23 1 0-16,-1-1-2 0,-11-1 0 16,-8 2-2-16,0 0 0 15,-9-4 3-15,-7 1-1 16,4 2-1-16,0 6 0 15,8 0-1-15,4 10 1 16,35 7-2-16,5 0-1 16,23 0-6-16,16 0-50 15,5 17-68-15,3 1-70 16,32-12-61-16,0-1-174 16</inkml:trace>
  <inkml:trace contextRef="#ctx0" brushRef="#br0" timeOffset="168392.65">19731 17816 476 0,'0'0'155'15,"0"0"-101"-15,0 0-21 16,0 0 6-16,0 0-5 16,0 0-14-16,0 0 10 15,0-26-3-15,0 43 24 16,0 16-6-16,4 7-21 16,-4 3-7-16,0 6-13 15,0-6-4-15,0-3 0 16,0-7-1-16,0-11 1 0,0-6-6 15,0-8 6-15,0-8 0 16,0 0 11-16,0 0 1 16,0-6-10-16,0-25 1 15,20-11-3-15,-8-10 1 16,12-9 1-16,0-11 2 16,7-5 3-16,-7 9-6 15,-12 12 0-15,-8 23 11 16,4 12 10-16,-8 15 33 15,0 6-18-15,0 0-31 16,0 0-6-16,0 6-9 16,0 26 9-16,0 8 4 0,0 1-3 15,24 4 1 1,0 11-1-16,0-3 0 0,11-2 0 16,-3-1 0-16,-4-9-2 15,-4-10 0-15,-4-3-28 16,-4-14-49-16,-8-6-4 15,-8-8-31-15,0 0 33 16,0 0 21-16,0 0-108 16,0-8-159-16</inkml:trace>
  <inkml:trace contextRef="#ctx0" brushRef="#br0" timeOffset="168627.21">19747 17952 556 0,'0'0'154'0,"0"0"-142"15,0 0 3-15,0 0 19 16,0 0-20-16,0 0-2 16,92 3 14-16,-33 1-18 15,-3-4-6-15,-1 0-2 0,-3 0-28 16,-4 0-76-1,-36 0-112-15,-4 0-173 0</inkml:trace>
  <inkml:trace contextRef="#ctx0" brushRef="#br0" timeOffset="168928.75">20490 17647 414 0,'0'0'93'16,"0"0"-25"-16,0 0 5 15,0 0 24-15,0 0-35 16,0 0 42-16,0 8-23 0,-20 16-36 16,-27 8-10-16,7 8-13 15,-4 8-14 1,-3 3 7-16,15-2-7 0,16-6-5 15,4-8 3-15,12-6-6 16,0-12-5-16,0-8-2 16,0-7-1-16,48-2-10 15,11 0-66-15,1 0-91 16,-36 0-134-16</inkml:trace>
  <inkml:trace contextRef="#ctx0" brushRef="#br0" timeOffset="169294.21">20772 17691 260 0,'0'0'128'16,"0"0"-116"-16,0 0 47 16,0 0 15-16,0 0 11 15,0 0 0-15,0 0 3 0,-163 111-50 16,148-74-23-16,15-6-12 15,0 0-3-15,0-6 1 16,0-5-2-16,0-2-2 16,15-9-15-16,17-9-95 15,-28 0-108-15,16 0-225 16</inkml:trace>
  <inkml:trace contextRef="#ctx0" brushRef="#br0" timeOffset="169636.98">21015 17768 267 0,'0'0'139'0,"0"0"-15"16,0 0-14-16,0 0-38 15,0 0 9-15,0 0-37 16,12-70 18-16,-12 70-23 16,0 0-12-16,-20 0 3 15,-4 22 17-15,8 14-18 16,4-2-6-16,4 5-8 16,8-1-12-16,0-6 0 0,0-8-3 15,0-5-4-15,20-9 3 16,28-10 0-16,7 0-3 15,9 0-85-15,4 0-95 16,-45-6-103-16,-11-10-19 16</inkml:trace>
  <inkml:trace contextRef="#ctx0" brushRef="#br0" timeOffset="169889.84">21468 17594 649 0,'0'0'50'0,"0"0"-39"0,0 0 4 16,0 0 2-16,0 0 9 15,0 0-4-15,51 94 6 16,-39-40 21-16,-4 6-10 16,-4 5-3-16,4-6-6 15,4-4-27-15,-12-12-3 16,12-12-5-16,0-9-18 15,0-11-58-15,-4-7-23 16,-8-4-37-16,0 0-89 16</inkml:trace>
  <inkml:trace contextRef="#ctx0" brushRef="#br0" timeOffset="170163.62">21551 17549 466 0,'0'0'158'0,"0"0"-157"16,0 0 8-16,0 0 58 15,0 0-21-15,0 0-27 16,175-32 6-16,-151 59 4 16,-12 1-8-16,-12 4-9 15,0 0 1-15,0 1 12 16,0-4-8-16,-48-2-3 15,-7-10-6-15,7 0 5 0,0-8-1 16,0-6-8 0,17-3 0-16,7 0-4 0,12 0-61 15,12 0-143 1,0 0-92-16</inkml:trace>
  <inkml:trace contextRef="#ctx0" brushRef="#br0" timeOffset="170457.83">22028 17339 472 0,'0'0'229'0,"0"0"-145"16,0 0-38-16,0 0-11 15,0 0 32-15,0 0-38 16,4 147-7-16,-4-78 17 16,0 4-2-16,0-3-8 15,8-9-17-15,4-10-9 16,4-11-3-16,-8-15-2 16,4-9-78-16,-12-16-113 15,0 0-217-15</inkml:trace>
  <inkml:trace contextRef="#ctx0" brushRef="#br0" timeOffset="170629.14">22274 17665 560 0,'0'0'344'0,"0"0"-329"16,0 0 65-16,0 0-1 15,0 0-45-15,0 0-26 16,-258-20 0-16,179 35-8 15,31 4-14-15,28-15-135 16,16-4-283-16</inkml:trace>
  <inkml:trace contextRef="#ctx0" brushRef="#br0" timeOffset="187579.94">17717 2187 302 0,'0'0'67'16,"0"0"-35"-16,0 0 32 15,0 0 27-15,0 0-13 16,0 0 39-16,0 0-5 15,-36-60-13-15,36 50-22 16,0-7 2-16,0 4-30 16,-12 9-2-16,12-7-15 15,0 7-5-15,0 4-7 16,0 0 0-16,0 0 3 16,0 0-5-16,0 0-13 15,0 0-5-15,0 38-10 0,-12 16 1 16,12 14 9-16,0-3 1 15,0 3 0-15,0-8-2 16,0-4 0-16,0-10 0 16,0-10-1-16,0-12-5 15,0-10-8-15,0-6 3 16,0-8 5-16,0 0 3 16,0 0 4-16,0 0 0 15,0 0 0-15,0-20-3 16,0-8-4-16,24-5 3 0,8 3 2 15,-5-1-1 1,5 3 2-16,4 10 1 0,0 10-1 16,23 1-2-16,1 7-2 15,-4 0-2-15,3 0 4 16,-11 11 1-16,-4 16-5 16,-21 1 6-16,1-2 1 15,-24-5 0-15,0 1-1 16,0-5 1-16,0-3 0 15,-36 1 3-15,-19-10-2 16,-17 3 0-16,-7-8 2 16,7 0-2-16,13 0 2 15,11 0-3-15,16 0 0 16,16 0-1-16,16-6-20 16,0-8-41-16,0-11-86 0,0 11-149 15,4 0-159-15</inkml:trace>
  <inkml:trace contextRef="#ctx0" brushRef="#br0" timeOffset="188319.44">18825 2148 416 0,'0'0'148'16,"0"0"31"-16,0 0-27 16,0 0-40-16,0 0-29 15,0 0-22-15,8-34-10 0,-8 34-25 16,0 0-18-16,0 0-8 16,0 17-1-1,0 26-5-15,0 8 6 0,-8 8 1 16,8 9-1-16,0-3 1 15,0-1-1-15,0-8 0 16,0-8 0-16,0-14 0 16,0-6-1-16,0-18 0 15,0-6 0-15,0-4 1 16,0 0 1-16,0 0 0 16,0 0 6-16,0-20 2 15,24-11-8-15,8-3 4 16,-8 3-2-16,7 5-2 15,-15 10 0-15,-4-1 1 16,12 12-1-16,0 1-1 0,8 1-2 16,4 3-4-16,7 0 2 15,-3 0 4-15,-8 0-3 16,-4 9-2-16,-9 11 1 16,-7 5 1-16,-12 1 1 15,0-1 1-15,0 3 0 16,0 1 1-16,-47-8 0 15,-1 0 1-15,-8-9 0 16,1-3-1-16,7-7 0 16,8 4 2-16,-3-6-1 15,7 0-1-15,12 0-5 16,12 0-33-16,12-17-48 0,0 2-106 16,0-4-166-16</inkml:trace>
  <inkml:trace contextRef="#ctx0" brushRef="#br0" timeOffset="188939.1">19684 2145 15 0,'0'0'568'15,"0"0"-504"-15,0 0 47 16,0 0 27-16,0 0-32 16,0 0-19-16,11-55-4 15,-11 55-19-15,0 0-32 16,0 0-13-16,0 0-5 15,0 0-14-15,0 24-2 16,0 22-7-16,0 19 9 16,0 0 3-16,0 6-3 15,0-9 1-15,0-2-1 16,0-11 0-16,0-8 0 16,0-17-2-16,0-11 1 15,0-6 1-15,0-7-5 0,0 0-7 16,0 0 1-16,0 0 11 15,0 0 0-15,0-29 0 16,0-8 0-16,16-6-3 16,28 7-3-16,-8 10 1 15,-12 11 5-15,11 7 4 16,-11 8-4-16,-4 0-1 16,4 0 1-16,-8 8 2 15,4 18-2-15,-8 8 1 16,-12-2 1-16,12-1-2 0,-12-2 1 15,0-5-1 1,0-1 0-16,-32-5 2 0,-16-5-1 16,0-4 3-16,1-4 0 15,11-5 1-15,16 0-5 16,4 0-1-16,16 0-107 16,0-18-279-16</inkml:trace>
  <inkml:trace contextRef="#ctx0" brushRef="#br0" timeOffset="189845.04">20315 2358 507 0,'0'0'268'0,"0"0"-175"15,0 0 19-15,0 0-29 16,0 0-38-16,0 0-15 15,0-36 11-15,0 36-18 16,0 0-17-16,0 0-1 16,0 17-3-16,0 24 0 15,0 5 13-15,0 5-2 16,-12 4-8-16,-7-8-1 16,15-12-4-16,-8-8 1 15,4-12 0-15,4-6 0 0,4-9 0 16,0 0-1-16,0 0 2 15,0 0 5-15,0-9 5 16,0-28-5-16,0-6-4 16,16-14-2-16,15 1 0 15,5 2 1-15,0 8 0 16,-12 22 0-16,-16 12-1 16,4 7 0-16,-12 5 4 15,0 0 1-15,0 0-6 16,4 0-1-16,20 13-5 0,-5 15 2 15,5 8 2 1,32-2 4-16,-16-3-3 0,19 5 1 16,-3-4-1-16,-12-5 1 15,-9-1-2-15,-19-9-1 16,-8-2-11-16,-8-5 0 16,0-1 4-16,0-4 8 15,-12 2 2-15,-31-2 0 16,-5-1 3-16,-8 4 0 15,-3-6 0-15,-25 6-1 16,5-4-1-16,-17 4 0 16,5 1-1-16,7-4 4 15,37 2 4-15,11-3 8 16,28 0-11-16,8-4-5 0,0 0-3 16,12 0-9-16,56 0-82 15,-33 0-98-15,-3-9-379 16</inkml:trace>
  <inkml:trace contextRef="#ctx0" brushRef="#br0" timeOffset="194000.36">5263 8218 398 0,'0'0'36'0,"0"0"8"15,0 0 13-15,0 0 10 16,0 0-33-16,0 0-2 0,0 0 10 16,0-18 1-16,0 15-14 15,0 3-5-15,0 0 11 16,0 0-4-16,0 0-14 16,43 0-12-16,41 3-3 15,19 23 8-15,-8 8 4 16,-3 6-11-16,-21 10-2 15,-3 2-1-15,-20 11-1 16,-21 5-2-16,-27 2 3 16,0 7 4-16,0 7 1 0,-23 4 3 15,-25 6 3 1,-12 6 6-16,-11 8-4 0,-9 2-8 16,-3-2 1-16,3-4 0 15,9-4 0-15,23-6-3 16,16-6 2-16,32-5-5 15,0-4 1-15,20-6 1 16,52-2-1-16,19-6-1 16,-7 3 5-16,-5-7-4 15,-19 3 0-15,-13-1 2 16,-23 2 5-16,-24 3 0 16,0 0-2-16,0 2-3 15,0 2-2-15,-24 0 0 16,5-4 1-16,15 2-1 15,4-4-1-15,0-4 1 0,0-2-1 16,0 2 0-16,0-9 4 16,0 2 36-16,11-1-20 15,1-4 2-15,0 1-4 16,0 0-9-16,12-5-3 16,0 0-6-16,8-1 0 15,3 4 0-15,1-1 0 16,-12-1 1-16,12 3-1 15,-12 0 1-15,-24 9 4 16,0-1 14-16,0 0 7 16,0 6-5-16,0-8-12 15,-4 3-5-15,-8-4-2 16,-20-7-2-16,20-3 0 0,0-5 2 16,12-1-2-16,-12-7 1 15,12-4-1-15,0-1 0 16,0-3 0-16,12 1 1 15,24 1-1-15,0-5 1 16,-12-1 0-16,-1-1 0 16,1 1-1-16,-4-1 1 15,4-2-1-15,-12 20 0 16,12 1 0-16,-4 6 0 16,-9 8 0-16,13 7 4 15,4 1-2-15,-4 0 1 16,8 4 0-16,-8-12 13 0,11 7-12 15,-11-7-1 1,12 7 9-16,8-4-6 0,-20 5-2 16,19 4-2-16,-15 5 2 15,4-1-4-15,4 5 1 16,-13 2-1-16,1-2 2 16,-12 0 1-16,0-7 4 15,-4-3-5-15,-8-4-2 16,0-7 1-16,0-8-1 15,0-2-1-15,0-4 1 16,0 1-1-16,0-1 2 16,0-4-1-16,0 5 0 15,0-5 0-15,0 5 0 16,0 4 0-16,0 3 0 0,0 0 0 16,0 5 0-16,-20-1 1 15,8-1 0-15,12-1-1 16,-12-2 0-16,12 3 0 15,0 2 0-15,0-5 2 16,0 5-2-16,24-4 0 16,24 2 1-16,8-3 1 15,-21 5-1-15,21 0 0 16,-20 4 0-16,-8 1-1 16,-17-1 1-16,-11 1 0 15,0 1 0-15,0-1 2 16,0-1-2-16,0-1-1 15,0-1 0-15,0 1 0 0,8 3 0 16,16 11 1 0,0-3 6-16,20 7 6 0,-8-1 6 15,3-10-5-15,5 0-12 16,-8-6 0-16,7 5-2 16,-27-1 0-16,4-9 1 15,-8 3-1-15,0 1 1 16,0 3-1-16,-12 1 1 15,0-2 2-15,0 2 0 16,0-5 4-16,-24-2-4 16,-12-11-2-16,1-7 0 15,3-5-1-15,8-7 1 16,-8-1-1-16,8 1 0 16,1-3 0-16,-5-4 0 0,8 6-1 15,-4-3 0-15,24-4-3 16,0-4-14-16,0-9-31 15,0 0-50-15,0 0-100 16,0-22-337-16</inkml:trace>
  <inkml:trace contextRef="#ctx0" brushRef="#br0" timeOffset="200668.79">5028 14814 224 0,'0'0'216'16,"0"0"-165"-16,0 0 44 15,0 0 8-15,0 0 1 16,0 0-27-16,0 0 18 0,0 5-21 16,0-5-29-16,12 0-4 15,-12 0-1-15,0 0-4 16,12 0-5-16,-12-9-17 15,12-12-1-15,-12 6-3 16,0 2 2-16,0 3 14 16,0 10 6-16,0 0-1 15,-12 0-6-15,-44 7-13 16,-7 32-12-16,7 7-5 16,12 2 3-16,33-4 0 15,11-6-1-15,0-8 2 16,0-9-2-16,31-9 0 0,29-7 0 15,-12-5-4-15,-13 0-1 16,-3 0-6-16,-8 0 2 16,-12 0 8-16,0-23 4 15,0-5 2-15,8-8-2 16,-16 3 0-16,4 3-9 16,3 10 7-16,-11 11 2 15,0 7 3-15,0 2 0 16,4 0-1-16,8 19-2 15,0 23-13-15,8 4 13 16,-8 5 0-16,0-6 0 16,0 1 0-16,12-8-4 15,-24-11-71-15,0-27-95 0,0 0-307 16</inkml:trace>
  <inkml:trace contextRef="#ctx0" brushRef="#br0" timeOffset="201421.02">4233 15381 508 0,'0'0'97'16,"0"0"28"-16,0 0-31 0,0 0 0 15,0 0-56-15,0 0-5 16,0 0 13-16,0-13-24 16,0 13-13-16,0 13 18 15,24 14 15-15,4 7-10 16,16 5-6-16,-8 4-15 16,23 2-5-16,-3-2-4 15,-9-12-1-15,13-8-1 16,-24-9 1-16,-4-5-1 15,-20-9 1-15,-12 0 0 16,0 0-1-16,0 0-9 16,0-2-43-16,-24-19-182 0,4 12-90 15,8 0-126-15</inkml:trace>
  <inkml:trace contextRef="#ctx0" brushRef="#br0" timeOffset="201687">4678 15358 354 0,'0'0'73'16,"0"0"43"-16,0 0 4 15,0 0-8-15,0 0-57 16,0 0-4-16,0 10-24 0,-11 26 31 15,-13 2 29 1,0 6-28-16,-8 2-15 0,8-3-29 16,0-4-11-16,12-10-3 15,1-7-1-15,-1-10-11 16,0-4-77-16,4-8-166 16,-4 0-257-16</inkml:trace>
  <inkml:trace contextRef="#ctx0" brushRef="#br0" timeOffset="204188.9">23347 11143 210 0,'0'0'165'0,"0"0"-61"15,0 0 30-15,0 0 9 16,0 0-43-16,0 0-21 15,0 0-28-15,48 0-18 16,-48 0-18-16,0 0 8 16,0 0 13-16,0 0 1 15,0 0 3-15,0 0-2 16,0-4-5-16,0-5 1 16,0-4 1-16,0 1-15 15,0 1-17-15,0-9 0 0,0 7 3 16,-24-4 0-16,-23 1 10 15,-25 14-4-15,-19 2-6 16,-17 0-5-16,-7 26-1 16,20 17 0-16,19 16-1 15,29 3-3-15,35 4 4 16,12 2-3-16,0-6 0 16,31-4 2-16,29-14-5 15,8-10-4-15,3-11 0 16,1-15 1-16,-13-8 6 15,-3 0-1-15,-8 0-7 16,-5-22-6-16,-7-14 6 16,-8-10 7-16,-4-5 2 15,-4-4 2-15,-9-5 2 0,13 1-2 16,-12 16 7-16,0 4 6 16,-4 17 9-16,-8 6 2 15,4 12-6-15,-4 4-11 16,0 0-1-16,8 8-6 15,-8 43-9-15,4 22 1 16,4 6 8-16,4 5 1 16,12-1-1-16,11-10 1 15,1-11-1-15,-4-13-5 16,-4-19-64-16,-28-30-52 16,0 0-265-16</inkml:trace>
  <inkml:trace contextRef="#ctx0" brushRef="#br0" timeOffset="209591.34">23407 10192 228 0,'0'0'198'0,"0"0"-126"16,0 0-9-16,0 0 9 15,0 0 26-15,0 0-29 0,0 0 4 16,0 0-4-16,20 0-21 15,-20 0-12-15,0 0-2 16,0 0-2-16,0 0-4 16,0-3-9-16,0 0-5 15,0-6 5-15,4-1 10 16,4-6 7-16,-4-2-21 16,-4 0-4-16,0-5-4 15,0 0-5-15,0 5 1 16,0-2-3-16,0 11 2 15,-24 1 1-15,0 7 0 16,-12 1-1-16,1 0 0 16,-21 1-2-16,-4 38-5 0,-7 15 1 15,15 8 3 1,4 9 0-16,17-2 1 0,7-5-1 16,24-10 1-16,0-7-1 15,0-15 0-15,44-13-1 16,19-12 0-16,5-7-3 15,15 0 5-15,-3-5 0 16,-9-21 2-16,-11-8 1 16,-17 0-2-16,5 0 1 15,-16-4 0-15,-8-1 2 16,-12 5-2-16,0-5-1 16,-12 10 0-16,0 6 2 15,0 6 1-15,0 6-4 16,0 9 9-16,0 2 7 0,0 0 0 15,0 0-14-15,0 10-2 16,0 37-10-16,0 15 5 16,0 0 5-16,11 4 2 15,13-13 5-15,0-5-4 16,0-8-2-16,0-12-1 16,-12-11 0-16,0-10-2 15,-12-7-35-15,0 0-57 16,0-9-288-16</inkml:trace>
  <inkml:trace contextRef="#ctx0" brushRef="#br0" timeOffset="-205372.69">19048 1333 225 0,'0'0'9'16,"0"0"-9"-16,0 0-9 16,0 0-10-16,0 0 7 0,0 0 12 15,20-22 1-15,-40 22 3 16,-16 0 0-16,-16 17-3 15,21-12-1-15,-17-5-72 16</inkml:trace>
  <inkml:trace contextRef="#ctx0" brushRef="#br0" timeOffset="-188613.43">18499 1297 59 0,'0'0'53'0,"0"0"-15"0,0 0 2 16,0 0 11-16,0 0 4 15,0 0 3-15,0 0-5 16,-35 0-10-16,35 0-10 15,0-5 0-15,0 5-8 16,0 0-10-16,0-2-7 16,0 2 6-16,0 0 5 15,0 0 0-15,0 0 7 16,0 0 2-16,0 0-2 16,0 0-5-16,0 0 11 15,0-4 8-15,0 4-9 16,0-4 2-16,0 4-1 0,0 0-17 15,0 0-15-15,0 0-1 16,0 0-5-16,0 0-4 16,0 29 10-16,-4 19 1 15,-16 15 0-15,-8 19 2 16,-4 18 15-16,0 11-4 16,5 5 2-16,-5 8-5 15,4-3-6-15,-4-5-1 16,-4-9-4-16,5-4 3 15,-5-11-2-15,0-1 7 16,-4-9 0-16,-15 1 12 16,11-1-1-16,-8 0-1 15,-3-2-1-15,7-1-9 0,12-5-4 16,12-4-3 0,5-1-1-16,3-6 2 15,-4 0-1-15,-4-10-1 0,12-3 2 16,0-10 0-16,-12-2-1 15,-8-4 0-15,9-3 0 16,-1-1-1-16,0-4 3 16,0-11-1-16,12-4 4 15,-8 3 13-15,8-5-3 16,8-3 1-16,-4-6-1 16,8 4 3-16,0-4-4 15,0 0-10-15,0 0-4 0,0 0-1 16,0 0 0-16,0 0-1 15,0 0-14-15,0 0-73 16,0 0-120-16,0 0-159 16</inkml:trace>
  <inkml:trace contextRef="#ctx0" brushRef="#br0" timeOffset="-187238.29">6824 12325 443 0,'0'0'99'0,"0"0"-47"15,0 0 17-15,0 0 6 16,0 0-32-16,0 0 14 0,0 0 5 15,12-67-20-15,-12 67-5 16,0 0-8-16,0 0-9 16,0 0-20-16,0 39 3 15,0 12 7-15,0 9 8 16,0-4-14-16,0-6-3 16,0 0 1-16,0-19-2 15,24-8 0-15,-12-4 2 16,0-10 0-16,0-4 0 15,0 2-1-15,-4-5 3 16,4-2-1-16,11 0 5 16,13 0 8-16,60-5 13 15,31-46 9-15,48-22-5 16,43-22-11-16,-3-10-1 0,-5 1-5 16,-35 12-4-16,-28 25-10 15,-51 21-2 1,-41 18-1-16,-19 14 0 0,-12 5-10 15,-8 9-35-15,4 0-112 16,-20 0-213-16,0 5-273 16</inkml:trace>
  <inkml:trace contextRef="#ctx0" brushRef="#br0" timeOffset="-185010.85">12034 11535 217 0,'0'0'287'0,"0"0"-225"16,0 0-37-16,0 0-4 0,0 0 31 15,0 0-30-15,0 0-16 16,187-38 9-16,-175 38 15 16,-8 0 10-16,-4 0 9 15,0 0-7-15,0 14-21 16,0 32 43-16,-12 14-10 16,-24 8-38-16,0-3-13 15,24-9 0-15,12-11-2 16,0-22 0-16,0-8 1 15,0-10 0-15,24-5 9 16,56-13 18-16,27-47 23 16,44-22-20-16,12-18-13 15,0-11-4-15,12-2-6 16,-1-1 1-16,-7 12 0 16,-28 28-10-16,-47 24 0 0,-44 30 0 15,-37 17-3 1,-11 3-6-16,0 0-20 0,0 0-118 15,0 3-224-15</inkml:trace>
  <inkml:trace contextRef="#ctx0" brushRef="#br0" timeOffset="-183618.54">19688 882 214 0,'0'0'94'0,"0"0"-67"15,0 0 6-15,0 0-7 16,0 0-6-16,0 0 7 0,-24 6 14 16,24-6 29-16,0 0-5 15,0 0-16-15,0 0-22 16,0 0-9-16,0 0-6 15,0 3-7-15,0 2-4 16,0 11 3-16,0 9 16 16,0 16 6-16,0 17 27 15,-36 21 20-15,0 25-23 16,-31 36-9-16,-17 37 1 16,-11 29-14-16,-9 24-17 15,25-1-7-15,7-4-4 16,17-12 1-16,7-20-1 0,0-9 0 15,1-16 1-15,-9-10 0 16,-3-15 0-16,11-15 0 16,12-23 11-16,4-9 8 15,8-18-13-15,9-23-3 16,-5-10 0-16,4-20-3 16,8-8 4-16,-4-8 11 15,12-7 1-15,0 2-8 16,0-4-4-16,0 0-5 15,0 0-3-15,0-4-129 16,32-20-322-16</inkml:trace>
  <inkml:trace contextRef="#ctx0" brushRef="#br0" timeOffset="-180804.25">17713 11514 392 0,'0'0'155'0,"0"0"-146"16,0 0-6-16,0 0 12 15,0 0 17-15,0 0-26 16,0 0-5-16,119-90 3 15,-119 90 10-15,0 0 13 16,0 18 36-16,0 23 42 0,0 4-56 16,-20 17-11-16,8 2-18 15,0-8-13 1,12-5-3-16,0-12-3 0,0-10 1 16,44-20 5-16,39-9 5 15,32 0 11-15,36-59 9 16,36-22-9-16,12-18-10 15,-4-3-9-15,-21-2 1 16,-42 10-4-16,-17 17 3 16,-44 26-4-16,-15 23-4 15,-20 22-12-15,-8 6-91 16,-28 0-153-16,0 17-214 16</inkml:trace>
  <inkml:trace contextRef="#ctx0" brushRef="#br0" timeOffset="-179770.68">25132 9650 202 0,'0'0'56'0,"0"0"-35"15,0 0 9-15,0 0-9 16,0 0 16-16,0 0 29 16,-36-74-29-16,36 63 5 15,0 1 36-15,0 3-20 16,0 5-25-16,0 0-4 16,0 2-18-16,0 0-5 15,0 0-1-15,0 0-1 16,0 0 4-16,0 0-3 0,0 0 4 15,0 0 4-15,0 0-5 16,-12 4-3-16,-56 35 11 16,-39 30 26-16,-68 31 8 15,-67 33-7-15,-76 25 17 16,-64 10-42-16,-31-7-12 16,-36-5-4-16,4-11 0 15,24-12-1-15,23-2 1 16,29-15 18-16,31-8 16 15,32-4-4-15,24-3-15 16,20 4-7-16,39-3-8 16,44-6-2-16,28 0 0 0,36-14-1 15,20-12 1 1,15-8 0-16,37-18 1 0,7-13-1 16,24-12 0-16,8-6 0 15,4-7-1-15,-8-6-50 16,8 0-130-16,0-9-273 15</inkml:trace>
  <inkml:trace contextRef="#ctx0" brushRef="#br0" timeOffset="-171161.63">20232 11980 98 0,'0'0'50'16,"0"0"-46"-16,0 0 7 15,0 0 18-15,0 0-6 0,0 0 10 16,0 0 6-16,0 0-4 15,28 14-9-15,-28-14 4 16,0 0 22-16,0 6 12 16,0-6 18-16,0 0 1 15,0 0-11-15,0 0-19 16,0 0-11-16,0 0-2 16,0 0-6-16,0 0-10 15,0 0-6-15,0 0-2 16,0 0 2-16,0 0 3 15,0 0 2-15,0 0-4 16,0 0-9-16,0-6-6 0,0-5 0 16,0-9 0-16,0-1-1 15,0-1 0-15,0-9 0 16,0-7 2-16,-16-4 0 16,-8-4 2-16,0 7 15 15,4 0-11-15,-4 8-4 16,13-6 1-16,11 6-8 15,0 0 2-15,0-3-1 16,0-2-1-16,0-5 1 16,0-3-1-16,0-4 0 15,0 0 2-15,-12-6-2 16,-8-2 1-16,-8-4-1 16,-4 1-1-16,8 7 1 15,-11-1 0-15,11 2 0 16,4 0 0-16,4 0-1 0,8 1 1 15,4-6 0 1,4 1-1-16,0-1 1 0,0 7 0 16,0 16 1-16,0 6 0 15,0 8-1-15,0 6 1 16,0 4-1-16,0 1 0 16,0 7 0-16,0-7-1 15,0 6 0-15,0-6-1 16,0 6 1-16,0-5-2 15,0 1 0-15,0 2 3 0,0 2 0 16,0 2 2 0,0 0 0-16,0 0-2 0,0 0 0 15,0 0 0-15,0 0 0 16,0 0-4-16,0 0 1 16,0 0 0-16,0 0 1 15,0 0 2-15,0 0 0 16,0 0 0-16,0 0 0 15,0 0 0-15,0 0 0 16,0 0 0-16,0 0 0 16,-20 0 0-16,-20 0 1 15,-3 2-1-15,7 13 0 16,-20-1 0-16,-3 6 0 16,-21-6 0-16,-3 3 0 15,-13 0 0-15,1-3 0 16,-8-2 0-16,-13 5 0 0,13-5 0 15,-4 1 0-15,4 1 0 16,-1-8 0-16,9 0 0 16,-12-1 0-16,-9 0 0 15,13 2 1-15,0-3-2 16,15 0 2-16,1-4-1 16,23 4 0-16,-15-2 0 15,19-2-1-15,-31 3 2 16,7-3-1-16,-19 0 1 15,-4 0 0-15,-5 0-1 16,1 0 0-16,8 5-1 16,11-2 1-16,9-3 1 15,11 1-1-15,-7 4 0 0,-4 1 0 16,-9 1-1 0,-3 3 1-16,3-1 0 0,1-4 0 15,19 4 0-15,17-1 0 16,19-3 0-16,12 2 0 15,0 2-1-15,-19-1 1 16,-5 1-1-16,-12 5 1 16,-7-1 0-16,-9 4-1 15,-3-5 1-15,19-3-1 16,5-1 1-16,7-3-1 16,24-5 1-16,0 0 1 15,12 0-1-15,-8 0 0 16,9 0 0-16,-1 0 1 0,8 0-1 15,-4 0 0 1,4 0 0-16,4 0 0 0,-8 0 1 16,8 0 0-16,0 0 2 15,-4 0 2-15,4 0 1 16,0 0 7-16,0 0-4 16,0 0-5-16,0 0-2 15,0 0 0-15,0 0-2 16,0 0 1-16,0 0-1 15,0 0 0-15,0 0 1 16,-8 0-1-16,4 0 0 16,4 0-1-16,0 0 0 0,0 9-2 15,-8 6 0 1,-4 7 3-16,0 12-1 0,0 6 2 16,12 10-2-16,-12 5 1 15,0 2 0-15,0-3 1 16,4-4-1-16,-3 4 0 15,-1 2 0-15,0-1 1 16,0 5-1-16,0-1 0 16,8-3 0-16,-4-1 0 15,-4-4 0-15,8-6 0 16,4 1 0-16,0-4 0 16,0-2 0-16,0 2 0 15,-20-2 0-15,20 0 0 0,0-4 0 16,-12-5 1-1,12 1-1-15,0-6 1 0,0-7-2 16,0 1 1-16,0-6 0 16,0 1 0-16,0-1 0 15,0 3 0-15,0 0 0 16,-12 7 1-16,12-2-2 16,0 0 2-16,0-2-1 15,0-6 0-15,0 3 0 16,0-5-1-16,0-3 1 15,0-5 1-15,0 0-1 16,0-4 0-16,0 0 0 0,0 0 3 16,0 0 1-1,0 0-1-15,0 0 2 0,0 0-2 16,0 0-3-16,0 0 0 16,0 0-10-16,0 0-55 15,0-10-181-15,0 1-343 16</inkml:trace>
  <inkml:trace contextRef="#ctx0" brushRef="#br0" timeOffset="-170174.82">15034 11971 206 0,'0'0'95'0,"0"0"-61"16,0 0 18-16,0 0 18 0,0 0-2 16,0 0 8-16,0 0 1 15,12-55-6-15,-12 55-37 16,0 0-18-16,0 0-4 16,0 0-3-16,0 4-7 15,0 27 10-15,0 3 10 16,8 12-12-16,-4-2-4 15,4-3-6-15,-8-2 2 16,4-8-2-16,4-10 0 16,-4-8 0-16,8-9 1 15,-4-4 0-15,-4 0 2 16,-4 0 2-16,8 0 6 0,4 0 17 16,0-23-13-16,-1 0-8 15,13 1 9-15,-12 4 0 16,-12 2 9-16,12-2-5 15,0 4-8-15,8 1-5 16,4-2-2-16,12-2-5 16,3 3 0-16,5 0-1 15,12 2 0-15,-17 1-2 16,5-3-8-16,-44 8-84 16,0-5-164-16</inkml:trace>
  <inkml:trace contextRef="#ctx0" brushRef="#br0" timeOffset="-169250.14">16540 9664 248 0,'0'0'153'0,"0"0"-123"15,0 0 8-15,0 0 41 16,0 0 9-16,0 0-18 15,0 0-19-15,20-128-2 16,-20 123-15-16,0 1 29 16,0 2 4-16,0 2 1 15,0 0-32-15,0 0-35 16,0 0-1-16,0 0-9 16,0 11 1-16,0 29 8 15,0 12 0-15,0 8 1 0,0 10 0 16,0-2 0-1,0 0-1-15,12-3 0 0,0-6-1 16,0-13 0-16,0-18-1 16,-12-16 2-16,0-12 1 15,0 0 1-15,0 0 5 16,0 0 5-16,12-26-4 16,8-18-6-16,-8-5-2 15,11 4 2-15,1-1-3 16,0 12 1-16,12 5-1 15,0 12-6-15,23 12-10 16,9 5 1-16,11 0 1 16,-3 0 3-16,-9 32-1 0,-7 7 8 15,-24 6 0 1,-24 4 1-16,-12-5-1 0,0 2 5 16,-36-15 0-16,-48 3 0 15,-7-5 0-15,-4-10 0 16,11-4-11-16,5-6-79 15,67-9-70-15,0 0-258 16</inkml:trace>
  <inkml:trace contextRef="#ctx0" brushRef="#br0" timeOffset="-167659.89">24897 10186 234 0,'0'0'78'0,"0"0"11"15,0 0 8-15,0 0-2 0,0 0-48 16,0 0-2 0,0 0-11-16,-195-39 34 0,124 39-11 15,3 28-25-15,-7 15-9 16,-24 18 11-16,-13 11-3 16,-35 22 18-16,-40 30-16 15,-35 33-14-15,-48 19 9 16,-40 16-19-16,-20 4-8 15,4-3 0-15,12-17 0 16,44-14 2-16,51-26-2 16,45-18-1-16,30-24 0 15,37-14 0-15,8-15 1 16,35-14-1-16,21-8 0 16,19-11-1-16,24-10-2 0,0-11-49 15,0-11-137-15,12 0-157 16</inkml:trace>
  <inkml:trace contextRef="#ctx0" brushRef="#br0" timeOffset="-166078.75">20447 1420 141 0,'0'0'4'0,"0"0"-2"15,0 0-2-15,0 0 37 16,0 0 15-16,0 0-18 16,0 0 6-16,79-134-4 0,-67 125 20 15,-12 5 20-15,0 0 5 16,0 4-14-16,0 0-6 16,0-1-15-16,0 1-36 15,0 0-9-15,0 0 0 16,0 0 1-16,0 0-1 15,0 0 3-15,0 9 1 16,-36 47-4-16,-19 41 19 16,-21 31 25-16,-15 34-8 15,-1 24-21-15,1 13-10 16,7-5-6-16,25-7 2 16,15-16-2-16,20-16 0 0,12-14 2 15,0-18-2 1,0-2 2-16,1-8-2 0,-13-9 0 15,-12-3 0-15,12-18 1 16,-20-12-1-16,17-18 0 16,-5-12-1-16,8-13 1 15,12-8-18-15,12-20-64 16,0 0-146-16</inkml:trace>
  <inkml:trace contextRef="#ctx0" brushRef="#br0" timeOffset="-160007.54">21420 794 117 0,'0'0'144'15,"0"0"-47"-15,0 0-13 16,0 0-11-16,0 0-11 0,0 0-15 16,0 0-17-16,0 0-9 15,0-5-12-15,0 5-7 16,-8 14-2-16,-28 32 0 15,1 19 4-15,-21 25 41 16,-4 14-12-16,-7 14-1 16,3 15-9-16,-3 6 1 15,11 10-12-15,4 9-9 16,-15 3 4-16,7-4 1 16,1-11 0-16,-9-11 9 15,8-11 4-15,5-11-13 16,-5-4-7-16,24-10 2 15,1-8 3-15,-1-3 5 16,12 1 2-16,-8-3-8 0,8 5-2 16,-11 3 5-16,3-6 0 15,-4 2 15-15,0-12 7 16,1-14-19-16,15-12-8 16,4-21-3-16,4-8 2 15,4-9-1-15,8-9-1 16,0-5 0-16,0 0-2 15,0-9-99-15,0-18-129 16</inkml:trace>
  <inkml:trace contextRef="#ctx0" brushRef="#br0" timeOffset="-158745.7">19358 13390 350 0,'0'0'92'16,"0"0"-57"-16,0 0 46 0,0 0-10 15,0 0 19 1,0 0-35-16,0 0 2 0,4-82 9 16,-4 82 4-16,0 5-27 15,0 46-21-15,0 22-22 16,0 18 30-16,0 1-16 15,20-5-13-15,-9-15-1 16,13-21-2-16,12-23-1 16,12-17-4-16,19-11 6 15,17-5 1-15,23-40 10 0,4-7 1 16,-15-8-6 0,-25 9-1-16,-3 7 3 0,-21 11-2 15,1 8-5-15,8 6 0 16,3 10-16-16,13 3-74 15,-48 6-163-15,0 0-187 16</inkml:trace>
  <inkml:trace contextRef="#ctx0" brushRef="#br0" timeOffset="-157299.78">23582 12360 337 0,'0'0'97'0,"0"0"-32"16,0 0-14-16,0 0-1 15,0 0-23-15,0 0-13 16,0 0 29-16,8 85 9 16,-8-76-10-16,0-1-18 15,4-6 4-15,32-2-2 16,43 0-2-16,48-11 17 15,48-39 25-15,24-13-16 16,-1-7-36-16,13-12 13 16,-16-1 1-16,-28 9 8 15,-40 9-28-15,-20 20-8 0,-39 22-2 16,-25 8-21 0,-27 15-82-16,-16 0-116 0,0 0-140 15</inkml:trace>
  <inkml:trace contextRef="#ctx0" brushRef="#br0" timeOffset="-156301.86">21678 15506 261 0,'0'0'80'0,"0"0"-14"0,0 0-2 16,0 0-25-16,0 0-23 16,0 0-5-16,0 0 4 15,72 63 6 1,-72-40 7-16,0-9-15 0,0 3-12 15,0 3 2-15,0 2 27 16,0 20 25-16,0 8 17 16,-24 12-7-16,0 11 18 15,-8-2-14-15,21-11-43 16,11-9-23-16,0-28-1 16,0-3-2-16,0-18 0 15,19-2 1-15,77-2 2 16,55-44 10-16,36-19 31 15,35-8-12-15,9 1-12 0,-9 4-12 16,-23 13-1-16,-24 13 1 16,-44 11-5-16,-28 9 2 15,-35 8-5-15,-33 11-4 16,-35 3-7-16,0 0-63 16,-12 0-87-16,-43 0-154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6" units="cm"/>
          <inkml:channel name="Y" type="integer" min="-206" max="902" units="cm"/>
          <inkml:channel name="T" type="integer" max="2.14748E9" units="dev"/>
        </inkml:traceFormat>
        <inkml:channelProperties>
          <inkml:channelProperty channel="X" name="resolution" value="168.47896" units="1/cm"/>
          <inkml:channelProperty channel="Y" name="resolution" value="64.04624" units="1/cm"/>
          <inkml:channelProperty channel="T" name="resolution" value="1" units="1/dev"/>
        </inkml:channelProperties>
      </inkml:inkSource>
      <inkml:timestamp xml:id="ts0" timeString="2021-11-25T05:47:14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11-25T05:57:08.457"/>
    </inkml:context>
  </inkml:definitions>
  <inkml:trace contextRef="#ctx0" brushRef="#br0">15970 14614 0</inkml:trace>
  <inkml:trace contextRef="#ctx0" brushRef="#br0">15970 14614 0</inkml:trace>
  <inkml:trace contextRef="#ctx1" brushRef="#br0">959 7956 153 0,'0'0'48'0,"0"0"5"15,0 0 4-15,0 0-9 16,0 0-10-16,0 0-3 15,0 0 2-15,0 0-4 16,-20 0-2-16,20 0-2 0,0 0 2 16,0 0-3-16,0 0-7 15,0 0-6-15,0 0-3 16,0 0 2-16,0 0 3 16,0 0 1-16,0 0-3 15,0 0 3-15,0 0-3 16,0 0 0-16,0 0 2 15,0 0-3-15,0 0-9 16,0 0-2-16,20 0 4 16,59-13 9-16,29-7-6 15,23 2 7-15,4 3-9 16,4-2-2-16,-20 6-1 16,12-2-1-16,-19 3-3 0,-25 3 2 15,-31 5-2 1,-24 2-1-16,-32 0 0 0,0 0 3 15,0 0 22-15,-32 9 1 16,-28 20-8-16,1-5-11 16,15-4-3-16,20-10-4 15,24-1-1-15,0-4-4 16,12-5-32-16,36 0-110 16,-5 0-324-16</inkml:trace>
  <inkml:trace contextRef="#ctx1" brushRef="#br0" timeOffset="5669.42">2465 7899 286 0,'0'0'72'0,"0"0"-35"15,0 0 36-15,0 0 22 16,0 0-31-16,0 0 5 15,-12 3-9-15,12-3-43 16,0 0-10-16,0 0 10 16,0 0 10-16,0 0-6 15,0 0-2-15,0 0-4 16,32 3-6-16,20-3 6 0,15 0 18 16,17 0-1-1,-5 0-21-15,12 0-8 0,-19 0-3 16,0 0-8-16,-65 0-125 15,-7 0-206-15</inkml:trace>
  <inkml:trace contextRef="#ctx1" brushRef="#br0" timeOffset="6571.26">3176 7983 103 0,'0'0'193'16,"0"0"-122"-16,0 0-32 16,0 0 4-16,0 0-9 15,0 0 1-15,0-18 10 16,0 18 1-16,0 0-17 16,0 0-8-16,0 0 6 15,0 0-6-15,0 0 2 16,20 0-7-16,8 0-5 0,28 0-8 15,39-3 8-15,20-3 8 16,12 0-10-16,5-4-7 16,-5 3 3-16,-24 1-4 15,-12 1 1-15,-19-3 0 16,-24 3-1-16,-13 1 0 16,-15 4 0-16,-20 0 3 15,0 0-1-15,0 0 6 16,-20 0 3-16,-39 0 4 15,3 4-13-15,9 10-3 16,19 3-9-16,8-4-78 0,20-10-168 16</inkml:trace>
  <inkml:trace contextRef="#ctx1" brushRef="#br0" timeOffset="10202.31">4003 6935 119 0,'0'0'44'15,"0"0"-21"-15,0 0 7 0,0 0-9 16,0 0 4-16,0 0 27 15,0 0 13-15,24 0 0 16,-24 0-21-16,0 0-17 16,0 0 0-16,0 0-9 15,0 0-5-15,0 0-7 16,0 0-2-16,0 0-2 16,0 4-2-16,0 11 1 15,-24 11-1-15,-12 6 1 16,4 0 2-16,5 9 0 15,7 1 3-15,4 5 2 0,-4-3 0 16,8 2 2 0,0-3-2-16,0-7-3 0,0 1-1 15,0-6 0 1,0-2 2-16,4-6 0 0,4 7-3 16,-3-1 5-1,7 0-1-15,0-2 2 0,0 2-2 16,7-3 0-16,29-2 1 15,12 3-2-15,-12 0 3 16,7 0-5-16,-15-7-1 16,-8 1 1-16,4-2-3 15,-12-8 3-15,8 6-2 16,4-4-1-16,11-3-1 16,5 3 2-16,16-7-1 0,11 2 2 15,-7-2 3-15,-1 2 1 16,-15-2-5-16,-16-3-2 15,4 3 1-15,-8 3-1 16,-1-1 0-16,13-7 0 16,-12 3 0-16,0 0 0 15,0-4 0-15,8 0 1 16,3 0-1-16,1 0 2 16,8 0-2-16,-16 0 0 15,3 0-1-15,-7 0 0 16,0 0 1-16,12 0-1 15,-4 0 1-15,-5 0-4 16,5 0 4-16,-8 0 2 0,12 0-2 16,-24 0 1-1,12 0 2-15,-16-4 0 0,-4-1 0 16,7-3 1-16,-11 3 1 16,12-2 0-16,-12 1 1 15,12-5-2-15,-4-3 1 16,-4 1 0-16,16-6-1 15,-8 0-1-15,-12-1 0 16,12 1 0-16,-12 4 0 16,0 1 2-16,0 0 11 15,0 1-2-15,0-4 19 16,0-2-23-16,0 0-6 0,-12 4 0 16,4-7 1-1,8-1-2-15,-4 0-1 16,4 0 7-16,0 1-6 15,-8 2 0-15,-4 2-2 0,0 0 4 16,0 3 9-16,0 4-8 16,1-4-2-16,7 2-3 15,-8 1 0-15,4 3 0 16,-4-4-1-16,0 4 0 16,0-8 0-16,0-3 1 15,0 2-1-15,0-4 1 16,0 0 1-16,0 7-1 15,0-2-1-15,0 8 4 16,-7-1-1-16,3-2-3 0,-16 0 1 16,-4-2 1-16,4 5-1 15,-15-2-1 1,7 4 0-16,-4-2 2 0,8-1 1 16,13 0 7-1,3 2-5-15,4-1 1 0,4 0-1 16,-8 4-2-16,4-3-2 15,-16 1-1-15,-3 5 2 16,-9 2-2-16,-16 0-3 16,-23 0 1-16,15 0 2 15,-3 0 0-15,-1 0 0 0,13 0 0 16,3 0 1 0,24 0-1-16,16 0 0 0,-4 0 1 15,16 0 3-15,4 0-2 16,-7 0-1-16,7 0-1 15,0 0 0-15,0 0-4 16,0 17-12-16,0-3-71 16,0-6-34-16,0-8-161 15</inkml:trace>
  <inkml:trace contextRef="#ctx1" brushRef="#br0" timeOffset="55571.49">1893 9962 221 0,'0'0'232'0,"0"0"-148"16,0 0 13-16,0 0 10 16,0 0-14-1,0 0-22-15,0 0-1 0,0-3-11 16,0 3-21 0,0-5-14-16,0 5 2 0,0 0 1 15,0 0-7-15,0 0-10 16,0 0-6-16,0 0-2 15,0 0-1-15,0 0 1 16,0 0 3-16,0 0 6 16,0 0 0-16,0 0-6 15,0 0-1-15,0 8-2 16,-36 15-1-16,-20 14 1 0,-15 0-1 16,-1 4 0-1,1 6 0-15,3 3-1 0,-3-7 0 16,11 3 0-16,16-6 0 15,-3 2 0-15,39-6-1 16,8 5 0-16,0-2 1 16,0 2 0-16,32 0 2 15,23-2-2-15,9-1 0 16,-9-6-2-16,13-1 2 16,-4-6 0-16,3-3 1 15,17-6 0-15,7 1-1 16,16-10 1-16,9 0-1 15,-1-3 2-15,24 2-2 16,4-6 0-16,16 0 2 0,4 0-2 16,0 0 2-16,-8 0-2 15,-4 0-1-15,0-20 1 16,0-8-1-16,-12 6-10 16,0-7-16-16,-20 2 5 15,-4-1-7-15,-31-4 15 16,-13 3 14-16,-23-5 0 15,-28 0 3-15,-20-2 5 16,0-5-4-16,0 3 4 16,0-3-2-16,0 0-4 15,-20 1 0-15,-8-1 3 16,-8 3 2-16,-7-6-4 0,7 6-1 16,-8 1-1-16,-3-2-1 15,-13 4 1-15,4 2 0 16,-15 7 1-16,-13-2 1 15,-7 8-2-15,-16 3-1 16,-9 4 1-16,1 6-1 16,-12 4 0-16,-4-3 0 15,4 6 0-15,-12 0 0 16,-4 0-1-16,3 0 1 16,25 7 2-16,8 10-1 15,16-3 0-15,19 6-1 16,4-1-1-16,21 1-1 0,11 3 0 15,16 0-2 1,8 3-10-16,0 4-79 0,12-21-135 16,0 0-114-1</inkml:trace>
  <inkml:trace contextRef="#ctx1" brushRef="#br0" timeOffset="56105.45">2274 10252 314 0,'0'0'137'0,"0"0"-43"16,0 0 41-16,0 0-2 16,0 0-32-16,0 0-10 15,0 0-31-15,-43-60-39 16,-17 60-17-16,-19 0-2 16,-5 23 2-16,5 2-1 15,19 1 5-15,16-2-4 16,20-2-2-16,20 0-2 0,4 1-1 15,0 0 0 1,36-1 1-16,56-3-1 0,15-7-1 16,24-3-20-16,-4 4-13 15,-12-3 19-15,-19 6 13 16,-29-1-1-16,-43 4 0 16,-24 4-4-16,0 5 0 15,0-2 8-15,-71 6 2 16,-21-5-2-16,9 2 4 15,-1-7 0-15,5-8-4 16,19-4 1-16,5-10-1 16,7 0 0-16,24 0-13 0,12 0-58 15,12-29-88 1,0 7-114-16,0-4-131 0</inkml:trace>
  <inkml:trace contextRef="#ctx1" brushRef="#br0" timeOffset="56371.38">2497 10175 517 0,'0'0'154'16,"0"0"-48"-16,0 0-43 15,0 0 8-15,0 0-49 16,0 0-22-16,36 9 29 0,-24 31 7 15,11 7-18 1,-11 8-10-16,-12-1-6 0,0-3-2 16,0-8 1-16,0-7-1 15,0-12-6-15,0-3-61 16,0-12-42-16,0-7-69 16,0-2-60-16</inkml:trace>
  <inkml:trace contextRef="#ctx1" brushRef="#br0" timeOffset="56578.91">2894 10326 259 0,'0'0'273'0,"0"0"-184"16,0 0 34-16,0 0-35 16,0 0-61-16,0 0 0 15,-163-40 42-15,92 54-29 0,3 6-32 16,9 0-6-16,11 1-2 15,16 0 0-15,8-1-4 16,24-1-71-16,0-4-75 16,0-15-128-16,36 0-121 15</inkml:trace>
  <inkml:trace contextRef="#ctx1" brushRef="#br0" timeOffset="56904.17">2894 10326 553 0,'306'0'91'0,"-306"-4"58"16,-51 4-87-16,-37 0-22 0,1 17-24 16,-1 20 14-16,29 1-7 15,11 1-17-15,36-5-6 16,12-8-1-16,0-12-1 16,56-7-5-16,15-7 6 15,25 0 1-15,-17 0 0 16,5-21-16-16,-25-11-4 15,-23 10 12-15,-16 5 8 16,-20 8 1-16,0 9 40 16,0 0-1-16,0 0-24 0,0 0-14 15,0 0-1 1,0 17 5-16,0-2-4 0,0 1-1 16,0-1-1-16,0 2-1 15,0 2-48-15,0-17-137 16,0 8-289-16</inkml:trace>
  <inkml:trace contextRef="#ctx1" brushRef="#br0" timeOffset="57722.1">2942 10804 174 0,'0'0'91'16,"0"0"-55"-16,0 0 94 16,0 0-41-16,0 0 15 15,0 0-25-15,0 0 14 16,12-102-45-16,-36 99 16 16,24 1-10-16,-12 2-3 15,12 0-8-15,0 0-15 16,0 0-5-16,0 0 0 15,0 0-11-15,0 5-11 16,0 41 4-16,0 23 13 16,0 18-2-16,0 19 0 15,24 10 13-15,20 6-13 16,-9 0-8-16,5 10-1 16,-8 3-4-16,4 6-3 0,-1 1 2 15,-11-11-2-15,-4-15 0 16,-8-17-3-16,0-17 1 15,-12-19-6-15,4-15-12 16,-4-17 5-16,8-16-13 16,4-7-30-16,12-8-74 15,-24 0-137-15,12-20-300 16</inkml:trace>
  <inkml:trace contextRef="#ctx1" brushRef="#br0" timeOffset="58155.51">2835 12496 446 0,'0'0'330'15,"0"0"-301"-15,0 0 5 16,0 0-27-16,0 0 35 0,0 0-9 16,-8 120 22-16,51-81-13 15,17-5-32-15,8-8 3 16,-5-6-1-16,5-15-8 15,-13-5 3-15,-3 0 3 16,4-15-1-16,-21-26 2 16,1-14 7-16,-16 1 28 15,-16 6-10-15,-4 6 7 16,0 19-7-16,0 6-14 16,0 8-11-16,0 3-9 15,0 6-2-15,0 0-25 16,0 0-99-16,12 0-332 0</inkml:trace>
  <inkml:trace contextRef="#ctx1" brushRef="#br0" timeOffset="59442.38">3105 13010 32 0,'0'0'184'0,"0"0"-91"0,0 0 0 16,0 0-44-16,0 0-22 15,0 0-21-15,0-89 1 16,0 87-5-16,0-5-2 16,0 3-22-16,0-2 8 15,0 3 14-15,0 3 5 16,0 0 2-16,12-4 31 16,-12 0 38-16,0 4-11 15,0-1-24-15,0-7-16 16,0-1-7-16,24-2 6 0,-5 6-17 15,-3-1-5 1,4 3-1-16,-8-1 0 0,0 4 1 16,-8 0-2-16,-4 0 0 15,0 0 0-15,0 0 16 16,0 0 6-16,0-4 11 16,0 4 14-16,0 0-8 15,0 0-12-15,0 0-13 16,0 13-14-16,-28 46 3 15,-51 13 1-15,-29 22 22 16,-19 17 14-16,-12 17-21 16,0 5-4-16,24 0-3 15,8-12-5-15,27-15 2 16,21-7-9-16,11-11 1 0,12 1-1 16,0 3-1-1,12-9 1-15,-7-10-3 0,19-19-25 16,12-26-46-16,0-22 33 15,0-6-16-15,59-11-17 16,-27-28-21-16,4-5-218 16</inkml:trace>
  <inkml:trace contextRef="#ctx1" brushRef="#br0" timeOffset="59841.49">3268 13032 588 0,'0'0'95'16,"0"0"-4"-16,0 0-8 15,0 0 23-15,0 0-61 16,0 0-33-16,47 0 1 15,9 51 34-15,-8 9-20 16,11 8-3-16,9 10 0 16,15 11-8-16,21 5-1 0,3 9 0 15,20-1-10-15,-8 0-3 16,-15-11-2 0,-1-5 1-16,-31-7-1 0,-13-6 0 15,-27 0-1-15,-16-13 0 16,-16-1-8-16,8-8-7 15,-8-19-12-15,0-3 8 16,0-12-8-16,0-7-20 16,-56-10-62-16,28 0-62 15,-15 0-360-15</inkml:trace>
  <inkml:trace contextRef="#ctx1" brushRef="#br0" timeOffset="60201.38">1881 14511 490 0,'0'0'117'0,"0"0"-60"16,0 0 57-16,0 0-63 16,0 0-23-16,326 122 21 15,-211-69-3-15,4-2-29 16,8-5-9-16,16-8-1 16,-3-2-3-16,-1-12 1 0,-12-2-1 15,-12-4-3-15,-20-7-1 16,-23-1-2-16,-16-10-26 15,-9 0-51-15,-11 0 10 16,-4-10-32-16,-32-9-70 16,0-3-120-16</inkml:trace>
  <inkml:trace contextRef="#ctx1" brushRef="#br0" timeOffset="60444.31">4297 14086 733 0,'0'0'122'15,"0"0"-27"-15,0 0-47 16,0 0-4-16,0 0-10 16,0 0 5-16,-179 232 0 15,131-152-20-15,-7-2-13 16,19-1-2-16,-8-8-4 15,9-5 0-15,-1-8-2 16,0-15-59-16,24-41-174 16,12 0-256-16</inkml:trace>
  <inkml:trace contextRef="#ctx1" brushRef="#br0" timeOffset="61130.31">2743 14147 698 0,'0'0'130'0,"0"0"1"15,0 0-36-15,0 0-10 16,0 0-35-16,0 0-7 0,-12-54 7 16,12 54-37-16,0 24-12 15,12 27-1-15,24 8 4 16,0 10 1-16,-12 0-5 16,-1 0 0-16,-3-9 0 15,-16-15-1-15,-4-11-4 16,0-20-19-16,0-5 3 15,0-9 10-15,-4 0 6 16,-43-9 5-16,-9-39 0 16,20-9 4-16,12-20 0 15,12-7-1-15,1-5 1 16,11 4 0-16,0 9-2 16,0 12-2-16,0 17 1 0,0 11 11 15,4 12 10-15,27 5 2 16,5 7-12-16,24 4-6 15,7 8-5-15,5 0-1 16,-5 0-2-16,-7 13 0 16,-24 22-1-16,-12 7-1 15,-24 4 0-15,0 11-2 16,-36 2-2-16,-36-4-11 16,-19 1-3-16,23-12 11 15,29-11 4-15,31 4 7 16,8-3 0-16,0-1 0 0,79 5-1 15,40-1 2 1,4-6 1-16,-3-3-1 0,-1-5-1 16,-28-3 0-1,-23-12 0-15,-32-2 0 0,-24-3-9 16,-12 2-75 0,0-5-85-16,0 0-128 0,-24 0-144 15</inkml:trace>
  <inkml:trace contextRef="#ctx1" brushRef="#br0" timeOffset="62527.28">3689 15251 187 0,'0'0'12'16,"0"0"-8"-16,0 0 10 16,0 0 10-16,0 0-4 15,-4-31 44-15,-4 22 19 16,-4 0-12-16,12 4 14 0,0-6 3 15,0 5-19 1,0-5-6-16,0 6-4 0,0-2 2 16,0 5-9-16,0 2-17 15,0-4-7-15,0 4-12 16,0 0 3-16,0 0-2 16,0 0-3-16,0 13-6 15,0 48-8-15,24 31 2 16,24 26 2-16,-5 16 11 15,5 8-7-15,-4 1-6 16,-4 4 0-16,-5-12-2 16,-3-8 0-16,4-16-1 15,-12-22 1-15,0-7 0 16,-1-14-3-16,-3-15-10 0,4-12-36 16,0-20-32-16,0-11-21 15,23-10-32-15,-35 0-83 16,12-29-158-16</inkml:trace>
  <inkml:trace contextRef="#ctx1" brushRef="#br0" timeOffset="62943.96">5040 15711 655 0,'0'0'96'0,"0"0"9"0,0 0 34 16,0 0-28-16,0 0-55 16,-32-165 11-16,-27 151-24 15,-13 6-15-15,1 8-6 16,-9 0-2-16,9 22-7 15,-1 32-9-15,16 7-3 16,33-5-1-16,23-2-1 16,0-6-1-16,23-18 0 0,61-15-3 15,-5-15-9 1,25 0 3-16,-33 0-3 0,-23 0 0 16,-12-3 5-16,-28 3 9 15,-8 20-3-15,0 45-9 16,0 26 5-1,-8 11 7-15,-28-3-24 0,12-14-111 16,12-67-112-16,12-7-142 16</inkml:trace>
  <inkml:trace contextRef="#ctx1" brushRef="#br0" timeOffset="63665.97">5294 16593 564 0,'0'0'132'0,"0"0"-43"16,0 0 5-16,0 0 3 16,-417 22-49-16,266 3 3 15,-24 8 11-15,-23 1-19 0,-1 9-13 16,-20 3 21-16,-7 1-17 16,-5 4-10-16,9-1-14 15,27 0-6-15,16-6-1 16,28 2 2-16,24-4 4 15,44-2-1-15,11 1-5 16,28 1-1-16,21-3-2 16,11 4 0-16,12 5-2 15,0 3 1-15,35 5 1 16,25 12 1-16,0 4 1 16,-17 9-1-16,-7 9-1 15,-36 3-1-15,0-6-1 0,0-9-1 16,0-16 2-1,-24-22 1-15,0-10-1 16,5-10 1-16,15-16 0 16,4-4 0-16,0 0 1 0,0 0 1 15,35 0-2-15,69-15-12 16,39-16 12-16,40-8 5 16,19 1-2-16,29-4-2 15,39-1 1-15,8 9 11 16,0-2 1-16,-8 2-1 15,-27 8-7-15,-40 1 1 16,-45 13 5-16,-50 0-6 16,-17 7-3-16,-31-4-3 15,-13 1-1-15,-23 3 1 0,-12 1 0 16,0-1 1 0,-12-3 0-16,0-4-1 0,0-5-19 15,0-5-42 1,0-5-31-16,0 12-99 0,0-7-279 15</inkml:trace>
  <inkml:trace contextRef="#ctx1" brushRef="#br0" timeOffset="63866.78">5390 17021 672 0,'0'0'261'16,"0"0"-222"-16,0 0-21 15,0 0 0-15,0 0 42 0,-12 186-3 16,-20-100-9-16,-4 5-18 16,-11 1-23-16,-13-4-2 15,-8-1-5-15,-15-10 0 16,39-63-132-16,-3-7-353 16</inkml:trace>
  <inkml:trace contextRef="#ctx1" brushRef="#br0" timeOffset="64188.09">2624 17464 451 0,'0'0'448'0,"0"0"-385"16,0 0 1-16,0 0 18 16,0 0-49-16,0 0-11 15,0 0 22-15,179 60-18 16,-147 10-14-16,-20 1-7 16,-8-2-2-16,-4-6-1 15,0-7-2-15,0-10 0 0,0-12-1 16,0-15-50-1,0-16-54-15,0-3-99 0,0 0-90 16,0-32-146-16</inkml:trace>
  <inkml:trace contextRef="#ctx1" brushRef="#br0" timeOffset="64398.4">2684 17299 837 0,'0'0'59'0,"0"0"-28"15,0 0 26-15,0 0-11 16,0 0-22-16,314 20 20 16,-279 31-23-16,-11 4-20 15,-24 4 0-15,0-2 2 16,0-11-3-16,-20-5 3 0,-19-12-3 16,7-9 0-1,20-10-11-15,12-10-76 0,0 0-173 16,0-4-313-16</inkml:trace>
  <inkml:trace contextRef="#ctx1" brushRef="#br0" timeOffset="64699.09">3431 17439 589 0,'0'0'174'16,"0"0"-166"-16,0 0 31 15,0 0 37-15,0 0-50 16,24 161-17-16,-24-138 3 0,0-10-6 15,11-13-5 1,13 0 2-16,20 0 7 0,-8-13-1 16,0-16 7-1,-13 7-8-15,-11 8-3 0,0 11 75 16,-12 3 13-16,12 0-45 16,-12 8-48-16,24 26-5 15,-12 5 5-15,0-1 0 16,8-7 0-16,-8-8-2 15,4-12-58-15,3-8-30 16,-7-3-38-16,-12 0-55 16,12 0-107-16</inkml:trace>
  <inkml:trace contextRef="#ctx1" brushRef="#br0" timeOffset="65185.17">4142 17361 312 0,'0'0'156'16,"0"0"-62"-16,0 0 14 16,0 0-28-16,0 0-54 15,0 0-13-15,-36-22-5 16,36 22-8-16,0-6-7 0,0 6 7 15,0 0 10 1,0 0 20-16,0 0 35 0,0 0-15 16,0 0-26-16,-8 0-17 15,-16 10-7-15,1 22-7 16,-13 3 7-16,-12 3 1 16,12 0 3-16,13-3-2 15,11-10 2-15,12-7 2 16,0-1 3-16,0-4-6 15,71-3 2-15,32-8 14 16,5 6-4-16,7-3-6 16,-32 4-3-16,-23 8-6 15,-28 4-1-15,-32 9-2 16,0 3 3-16,0-3 0 0,-72-4 0 16,-7-9 0-1,-1-7 2-15,9-6-2 0,15-4 0 16,9 0 0-16,11 0-2 15,12-26-31-15,12-22-85 16,12 21-147-16,0-9-208 16</inkml:trace>
  <inkml:trace contextRef="#ctx1" brushRef="#br0" timeOffset="65443.08">4353 17249 20 0,'0'0'515'0,"0"0"-453"15,0 0 70 1,0 0-13-16,0 0-27 0,0 0-52 16,-24 176-22-1,71-153-12-15,-3-12-6 0,4-11-3 16,0 0-59-16,7 0-40 16,-19 0 12-16,-20 0 73 15,-4 0 17-15,-4 0 75 16,-8 0 28-16,12 22-61 15,0 9-32-15,11-2-10 16,-11-26-22-16,0-1-242 16</inkml:trace>
  <inkml:trace contextRef="#ctx1" brushRef="#br0" timeOffset="65647.34">5088 17331 559 0,'0'0'84'0,"0"0"50"0,0 0-35 15,0 0 10-15,0 0-55 16,0 0-39-16,-48 121 57 16,-8-70-50-16,-15-8-20 15,-13-8-2-15,49-29-171 0,-13-6-286 16</inkml:trace>
  <inkml:trace contextRef="#ctx1" brushRef="#br0" timeOffset="66904.28">2056 17912 274 0,'0'0'323'0,"0"0"-247"0,0 0 16 16,0 0-11-1,0 0-19-15,0 0-32 0,12 0 17 16,-12 0-10-16,0 0-26 16,0 0 7-16,0 0 28 15,0 0-5-15,-60 0-7 16,0 0-23-16,-19 0-10 15,-12 11 0-15,-5 1 1 16,13-5-2-16,3 1 1 16,1-6 0-16,15-2 0 0,9 0 1 15,11 0 0 1,16 0 0-16,4 0 16 0,0-17-4 16,-19-5-3-1,7-1-1-15,-8-6-6 0,-7-1-2 16,-5-2 0-16,0-1-2 15,-3-5 3-15,-1-11 3 16,16-7 19-16,5-12 10 16,3-11-14-16,-8-9-3 15,20-12-8-15,-7-11-5 16,3-4 0-16,-4 1-2 16,4 3-1-16,-4 6-2 15,20 0 1-15,-23 3 0 16,23 6-2-16,-8-6 2 0,-8-4 0 15,4 1-1 1,-8-8 0-16,-15 5 1 0,15-2-1 16,-8-5 0-16,-15 6-2 15,19-10 3-15,-8 7-2 16,4-3 1-16,-3 4 0 16,7 12-4-16,-12 16 4 15,16 23 0-15,5 22 1 16,7 14-1-16,4 12 5 15,8 4-3-15,8 5 0 16,0 3-2-16,0 0 0 16,0 0-1-16,0-3-2 15,0-1-2-15,0 0 4 16,-12-7 1-16,0-2 3 0,0 3-2 16,0 2 0-16,12 1 0 15,0 5-1-15,0-3 0 16,0 1 0-16,0-11 0 15,0 1-6-15,24-7 1 16,36 0 5-16,7-5 0 16,36 4-3-16,17-3 3 15,19 2 1 1,36 6-1-16,-1-6 0 0,25 0 1 16,0 1 1-16,-24 2-1 15,-36 6 2-15,-44 5-1 16,-47 1-1-16,-36 7-1 0,-4-3 1 15,-8 0 2-15,0-2 11 16,0-3 0-16,0 2-13 16,0 4-1-16,0-1 0 15,0 4 0-15,0 0-2 16,0-4 0-16,0 4-5 16,0 0 1-16,0 0-16 15,0-4-40-15,0-10-27 16,0 5-82-16,-12-2-293 15</inkml:trace>
  <inkml:trace contextRef="#ctx1" brushRef="#br0" timeOffset="67146.39">1122 14268 541 0,'0'0'109'0,"0"0"-64"0,0 0 23 15,0 0 43-15,0 0-11 16,342 97-30-16,-275-50 0 15,-7 6-40-15,-16 9-18 16,-33 6-7-16,-11-3-4 16,0 4 1-16,0-1 1 15,-35-12-3-15,-1-8 2 16,12-10-2-16,16-13-3 16,8-7-44-16,0-10-150 15,0-8-19-15,0 0-186 16</inkml:trace>
  <inkml:trace contextRef="#ctx1" brushRef="#br0" timeOffset="68318.17">4798 14173 69 0,'0'0'63'0,"0"0"-55"16,0 0 10-16,0 0-5 0,0 0 17 16,0 0 24-16,0 0 7 15,-143-48 3-15,143 40 11 16,-8 4-14-16,8-4-6 16,-12 2 5-16,-4 0-1 15,-4 3-29-15,-8-1-20 16,-4 4-4-16,-3-2 0 15,15-3 1-15,-4 5 13 16,12-3 12-16,12 3 24 16,0-1 11-16,0 1-1 15,0 0-15-15,0-4-10 0,24 4-26 16,43 0-14-16,41 0 3 16,7-4-1-16,12-6-1 15,12-2-1-15,12-7 2 16,0 4 9-16,16-8 9 15,4 1-3 1,-8 7-6-16,-20-2 4 0,-28 12-12 16,-8-2-2-16,-27 7-1 15,-32-2-2-15,-13 2 0 16,-27 0 1-16,-4 0 0 16,-4 0 0-16,0 0 1 15,0 0 1-15,0 0-2 16,0 0 0-16,0 0-4 15,0 0-34-15,0 0-62 0,0 4-90 16,0-4-63-16,-16 0-135 16</inkml:trace>
  <inkml:trace contextRef="#ctx1" brushRef="#br0" timeOffset="68636.55">6192 13750 214 0,'0'0'275'15,"0"0"-198"-15,0 0 27 0,0 0 14 16,0 0-37-16,0 0-35 16,12-29 8-16,48 29-39 15,19 0-7-15,-7 7 2 16,-12 18-5-16,7 11-3 15,-27 5-2-15,-20 7-1 16,-20 3 1-16,0 0 2 16,-8-5 0-16,-64 3 1 15,-7-11 1-15,-5-4-1 16,13-13-2-16,11-4 0 16,5-12-1-16,-5-5 0 15,-12 0-69-15,49 0-157 0</inkml:trace>
  <inkml:trace contextRef="#ctx1" brushRef="#br0" timeOffset="69177.92">5064 13208 436 0,'0'0'96'0,"0"0"15"0,0 0 0 16,0 0-26-16,0 0-46 15,0 0-19-15,0 77 7 16,0-1 57-16,0 0-32 16,12-7-24-16,20-4-22 15,-28-19-2-15,-4-20-1 16,0-10-2-16,0-14-1 16,0-2 1-16,0 0 1 15,0-7 5-15,23-44 6 16,9-9-9-16,4 1-4 0,-12 12-5 15,0 22-1-15,11 15 2 16,-3 10 2-16,-8 0-3 16,-12 20 2-16,-12 21 0 15,0 11 3-15,-20 4 6 16,-39-2 1-16,-1-8 8 16,-8-5-2-16,9-8-4 15,11-15 0-15,12-5-8 16,12-2-1-16,5-11-14 15,19 0-166-15,0 0-270 16</inkml:trace>
  <inkml:trace contextRef="#ctx1" brushRef="#br0" timeOffset="71537">3037 7978 64 0,'0'0'46'0,"0"0"-2"16,0 0-16-16,0 0 1 15,0 0 15-15,0 0 19 16,0 0 13-16,123 0 0 16,-119 0 5-16,-4-4-13 15,0 3-19-15,0 1-13 16,0 0 19-16,0 0-15 0,0 0-14 15,0 0-9-15,0 0-10 16,0 0-3-16,0 0-2 16,0 0-1-16,0 0 1 15,0 0 0-15,0 0 13 16,8 0 32-16,16-6 4 16,16 1-25-16,28-4-11 15,35-1-3-15,16 0-7 16,44 0-5-16,24 1 0 15,11 4 1-15,9-2-1 16,-20 4 1-16,-32 3-2 16,-32 0 1-16,-40 0-1 0,-47 0 0 15,-12 0 0 1,-24 0 1-16,0 0 0 0,0 0 5 16,0 0 3-1,0 0-2-15,0-3-6 0,-12 3-45 16,0 0-97-16,0 0-189 15</inkml:trace>
  <inkml:trace contextRef="#ctx1" brushRef="#br0" timeOffset="71850.35">3037 8106 364 0,'0'0'133'15,"0"0"-69"-15,0 0-46 16,0 0 41-16,314-30-16 15,-199 21 18-15,5 6 5 16,-17 3-43-16,0 0-11 16,-23 0-12-16,-5 0-4 15,-7 0-33-15,-48 0-85 16,-16 0-102-16</inkml:trace>
  <inkml:trace contextRef="#ctx1" brushRef="#br0" timeOffset="76848.75">7385 12941 206 0,'0'0'116'16,"0"0"-52"-16,0 0-6 16,0 0 8-16,0 0-30 15,0 0-5-15,0 0 8 16,0 0-17-16,0-37-8 16,0 32 8-16,0 1 9 15,12-1 7-15,-1-6 4 16,1 0 2-16,0-4-21 15,0 1 11-15,-4 5-4 16,4 1-9-16,-8 3-2 0,4 5-10 16,-8 0 1-1,0 0-3-15,0 0 1 0,0 0 0 16,0 0-7 0,0 0-1-16,0 13-6 0,0 19 2 15,0 18 4-15,0 1 2 16,-36 1 6-16,-19 7 2 15,-13-4 7-15,8 4 12 16,-11-2-9-16,3-4-7 16,-3 4 1-16,-1 7-7 15,-7 9-4-15,-17 1-3 16,17 6 0-16,-16-7 2 16,15-13-2-16,21-9 0 15,11-20 0-15,24-9 1 0,4-7-1 16,16-11 0-1,4-1 0-15,0-3-1 0,0 0 1 16,0 0 1-16,0 4-1 16,0-4 2-16,0 3 0 15,0 0 1-15,24-3 1 16,12 5 0-16,11-3 3 16,21 5-4-16,4 6 0 15,11-3 1-15,20 11-1 16,1 3 0-16,-9 3-3 15,20 6 2-15,-11 13-3 16,-9-5 1-16,8 5 0 16,-19 5 0-16,7-3 1 15,-7 1-1-15,-5-8 0 0,-7-8 1 16,-13-3-1 0,-3-9 0-16,-28-4 1 0,-16-9-1 15,-5 3 0-15,-7-5-2 16,0-4 2-16,0 5-1 15,0-7 1-15,0 0 2 16,4 0-2-16,-4 0 0 16,12 0-10-16,0-9-22 15,-4-33-44-15,-8 18-167 16,0-12-308-16</inkml:trace>
  <inkml:trace contextRef="#ctx1" brushRef="#br0" timeOffset="77408.19">7512 13013 325 0,'0'0'132'0,"0"0"-63"0,0 0-4 15,0 0 22-15,0 0-21 16,0 0-25-16,155-23 7 15,-76 23-26-15,17 23-10 16,7 5 12-16,12 5 4 16,12-2-10-16,-7 2-3 15,-5 6-11-15,-8 0 0 16,-27 4-4-16,-21 11 0 0,-35 3-1 16,-12 19 1-16,-12 4 1 15,0 10 1 1,-48 6 6-16,-23-4-2 0,-13 4-3 15,-7-4 1-15,7-5-1 16,-7-5 3-16,19-2 16 16,5-7-8-16,19-13-2 15,28-14-7-15,4-12-3 16,16-12 0-16,0-10-2 16,0-12 0-16,36 0 0 15,44 0-9-15,3-39-52 16,-59 10-121-16,0 3-266 15</inkml:trace>
  <inkml:trace contextRef="#ctx1" brushRef="#br0" timeOffset="78331.55">7615 13424 437 0,'0'0'92'0,"0"0"37"16,0 0 17-16,0 0-37 0,0 0-35 15,0 0-24 1,0 0-7-16,-44-85-43 0,44 133-6 16,0 25 2-16,0 10 4 15,12 4 3-15,-4 2 0 16,-8-12 0-16,0-12-2 15,0-14 0-15,0-20 0 16,0-11-1-16,-8-10 2 16,-4-10-2-16,0 0 3 15,-11 0 3-15,-1-10 22 16,0-29-16-16,4-21-6 16,16-15-1-16,-4-20-5 15,8-4 0-15,0 7 0 16,0 21-4-16,0 20-6 0,20 21 5 15,4 21 2-15,0 9-6 16,11 0-2-16,21 9 3 16,-8 30 3-16,-1 4-1 15,1 1 3-15,-12 2 3 16,-12-8-2-16,-12-11 1 16,-12-7 0-16,0-3 1 15,-12-3 0-15,-48-5 2 16,-11-1-1-16,3-8-1 15,-3 0 0-15,35 0-1 16,24 0-1-16,12 0 2 16,0 0 0-16,0 0 0 0,24 0-31 15,35 9 9 1,9 7 21-16,-9 7 2 0,-3 1-2 16,-16 6 1-16,-8-1 0 15,-20 2 0-15,-8-2 2 16,-4-6-2-16,0 5 1 15,0-14 0-15,0 3-1 16,0-4-1-16,31-12-41 16,29-1-124-16,-24 0-113 15</inkml:trace>
  <inkml:trace contextRef="#ctx1" brushRef="#br0" timeOffset="78767.72">8819 13648 259 0,'0'0'102'0,"0"0"-36"16,0 0 56-16,0 0 5 0,0 0-46 16,0 0-25-1,0 0 11-15,80-14-36 0,15 14 1 16,44 0 4 0,36 0 15-16,12-9-15 0,23-11-6 15,9-2 1-15,-8 4-7 16,-9-3-8-16,-27 9 5 15,-36 3-10-15,-36 6-5 16,-55 3-6-16,-24 0-1 16,-16 0 0-16,-8 0-1 15,0 0 1-15,0 0-1 16,0 0-1-16,0 0-1 16,0 0-8-16,0 0-31 15,0 0-72-15,-8 0-128 0,-16 0-200 16</inkml:trace>
  <inkml:trace contextRef="#ctx1" brushRef="#br0" timeOffset="79020.09">10699 13289 558 0,'0'0'123'15,"0"0"-99"-15,0 0 29 16,0 0-1-16,346 11-25 15,-275 16 8-15,-23-5 4 16,-13 10-29-16,-23 2-5 0,-12 6-2 16,0 6 1-1,-27-3 6-15,-53-1 12 0,-15-3-2 16,-9-5-10-16,1-3-8 16,8-5-2-16,3-6-21 15,68-20-98-15,1 0-230 16</inkml:trace>
  <inkml:trace contextRef="#ctx1" brushRef="#br0" timeOffset="79573.99">9332 12607 532 0,'0'0'87'15,"0"0"-38"-15,0 0 37 16,0 0 3-16,0 0-44 15,0 0-12-15,0-29 3 16,12 75-31-16,23 10 39 16,-11 4 9-16,0 8-36 15,-12-6-11-15,0-2-4 16,-4-13-1-16,-4-9 0 0,-4-16-1 16,0-7 1-16,0-13-1 15,0-2 0-15,0 0-4 16,0 0 4-16,0-22 3 15,8-17 2-15,28 1-5 16,19 9-11-16,5 7-10 16,-1 17-3-16,-11 1 22 15,0 4-5-15,-16 0 5 16,-9 9 2-16,-23 10-5 16,0 3 0-16,0 0 5 15,0 1 0-15,0 0 1 16,-43-4 4-16,-5-4-3 0,0 4 3 15,1-7-2-15,-1 2-3 16,12-9-21-16,4-5-101 16,32 0-135-16</inkml:trace>
  <inkml:trace contextRef="#ctx1" brushRef="#br0" timeOffset="80874.89">11966 12728 270 0,'0'0'78'16,"0"0"-50"-16,0 0 35 0,0 0 32 15,0 0-28 1,0 0-14-16,48-70 13 16,-48 67-14-16,0 3 2 0,0 0-17 15,0 0-2-15,0 0-14 16,0 3-18-16,-12 28-3 15,-35 17 0-15,-13 17 0 16,-20 9 2-16,1 13 0 16,-5 2 3-16,1-3 8 15,4 1 2-15,7-14-2 16,12-10-2-16,17-20 4 16,7-6 6-16,24-15-1 0,12-8-7 15,0 2-9 1,0 1-3-16,0 1 2 0,12 11 1 15,24-7-1 1,-12 2-3-16,-1-7 1 0,1 0-1 16,8 2 0-16,16-7 2 15,23 7-2-15,21-2 5 16,15 0 0-16,8 12 2 16,0 10-2-16,13 4-5 15,-13 6-2-15,-20 2 2 16,-15-10 1-16,-33-3-1 15,-11-4-1-15,-20-12 0 16,-8-5 2-16,4-8-1 16,-12-6 1-16,0 4-1 15,0-5 0-15,0-2 0 16,0 0 1-16,0 0-1 0,0-15-40 16,0-4-140-16,0-4-225 15</inkml:trace>
  <inkml:trace contextRef="#ctx1" brushRef="#br0" timeOffset="81335.19">12121 12780 501 0,'0'0'86'16,"0"0"-43"-16,0 0 52 16,0 0 17-16,0 0-31 15,0 0-16-15,0 0-6 16,-12-51-47-16,12 70-10 16,20 18-1-16,60 3 9 15,15 8 0-15,20 2 1 16,5-1 2-16,7 3-9 15,-8-2-2-15,-28-4-1 16,-7-6-1-16,-28-1 0 16,-21-3 0-16,-23-9 0 15,-12 4-2-15,0 3 2 16,0 3 0-16,-12 8 0 0,-47 9 1 16,-9-2 0-16,-15 8-1 15,-1 4 0-15,-19-4 0 16,0 4 0-16,11-9-2 15,17-4-1-15,7-15-20 16,32-7-5-16,16-17-33 16,20-7-33-16,0-5-54 15,0 0-159-15</inkml:trace>
  <inkml:trace contextRef="#ctx1" brushRef="#br0" timeOffset="82009.52">11815 13289 468 0,'0'0'161'0,"0"0"-143"15,0 0 31-15,0 0 1 16,0 0-33-16,0 0 14 16,44 81 23-16,-28-25-16 0,-4 1-18 15,-12-12 0-15,0 1 0 16,0-8-9 0,0-11-8-16,0-5-1 0,0-7 0 15,-28-14 1-15,-4-1 0 16,9 0 16-16,-1 0 0 15,12-38-3-15,0-7-2 16,4-23-7-16,8-12-3 16,0-2-3-16,0 9-1 15,8 13-2 1,28 23-6-16,-1 10 1 0,13 8 3 16,-4 8 4-16,3 3-4 15,13 5 2-15,-4 3-1 16,-17 0 2-16,-7 0-3 15,-20 0 2-15,-12 25-2 16,0 12 0-16,0-4 3 0,-12 3 2 16,-32-2-1-16,-7-3 3 15,-5-2-2-15,20-12 0 16,1-4-1-16,27-12 4 16,8 4-4-16,0-2 0 15,0-1-1-15,0 6-5 16,43 1 6-16,13 6 0 15,-4 14 3-15,3 1-1 16,-19-3-2-16,-4 0-2 16,-16-3 2-16,-8 1-1 15,-4-6 0-15,-4-4 1 16,12-5-1-16,11-1 0 0,21-2-84 16,-32-7-52-1,24 0-106-15</inkml:trace>
  <inkml:trace contextRef="#ctx1" brushRef="#br0" timeOffset="82480.32">13413 13218 162 0,'0'0'248'0,"0"0"-230"16,0 0 71-16,0 0 22 15,0 0-22-15,0 0-33 16,0 0-4-16,-84-2-10 15,84 2 11-15,4 2 10 16,40 5-10-16,24-4-16 16,7-3-3-16,40 0 3 0,25 0-16 15,46 0 0 1,25 0-7-16,19-20-6 16,5 1 9-16,-13-3-4 0,-23 6-6 15,-40 2 1-15,-48 3-5 16,-35 5-1-16,-40 0-2 15,-21 4 0-15,-15 2 0 16,0 0 1-16,0 0 1 16,0 0-2-16,0 0-5 15,0 0-29-15,-23 0-48 16,-5 0-119-16,8 0-213 16</inkml:trace>
  <inkml:trace contextRef="#ctx1" brushRef="#br0" timeOffset="82727.07">15269 12926 550 0,'0'0'109'0,"0"0"-55"15,0 0 40-15,0 0 0 16,0 0-60-16,0 0 8 16,266 0 14-16,-210 29-13 15,-21 0-15-15,-19 5-15 16,-16 4-11-16,0 1 1 15,0 3-2-15,-40-8 1 16,-27-3 1-16,7-2-2 16,-7-3-1-16,-5-7 0 15,5-6-28-15,39-13-76 0,-4 0-252 16</inkml:trace>
  <inkml:trace contextRef="#ctx1" brushRef="#br0" timeOffset="83231.25">13683 12408 453 0,'0'0'206'0,"0"0"-118"16,0 0 28-16,0 0 24 15,0 0-64-15,0 0-58 16,0 0-18-16,68 77 0 16,-33-4 0-16,9 6 2 15,-8-14 0-15,-12-10 0 16,-12-12-2-16,-12-13 1 15,0-16-1-15,0-7 0 16,0-5 1-16,0-2 2 0,0 0 3 16,0-13 4-16,0-27-10 15,59-2 0-15,13 9-43 16,-5 6 25-16,1 15 1 16,-16 12 5-16,-9 0 10 15,-7 0 2-15,-24 0 0 16,-12 21 10-16,0 9 2 15,0 2-2-15,-12-1 0 16,-44 3-4-16,9-6 1 16,-1 1-3-16,12-1-4 15,24-6 0-15,12-10-64 16,0-12-132-16,0 0-261 0</inkml:trace>
  <inkml:trace contextRef="#ctx1" brushRef="#br0" timeOffset="84054.4">16667 12329 189 0,'0'0'241'16,"0"0"-169"-16,0 0 22 15,0 0-5-15,0 0 19 16,0 0-43-16,0 0 19 16,72-59-4-16,-72 59-35 15,-16 18-25-15,-44 28-20 16,-31 14 2-16,-4 13 3 15,-28 11 11-15,-9 2-12 16,29-5-2-16,8-8 0 0,27-16-1 16,20-20-1-1,13-10 0-15,23-13 0 16,12-7 0-16,0 1 0 0,0-4 0 16,12 6 1-1,43 2 2-15,9 5 1 0,3 2-1 16,13 13-2-16,-16-1 1 15,3 8-2-15,5 4 0 16,7 3 0-16,12 5 1 16,-7-5 2-16,19 2 3 15,-19 3 10-15,-1-8-1 16,-23-7 0-16,-28-13-7 16,-9-12-7-16,-23-8-1 15,0-3 0-15,0 0-1 0,0 0 1 16,0 0-6-16,-12 0-26 15,-11-22-44-15,23 2-95 16,0-7-223-16</inkml:trace>
  <inkml:trace contextRef="#ctx1" brushRef="#br0" timeOffset="84468.13">16934 12357 167 0,'0'0'474'0,"0"0"-404"16,0 0 63-16,0 0-27 15,0 0-26-15,0 0-55 16,67-6-3-16,17 35 14 15,11 2-20-15,8 7-7 16,25-2-5-16,-1 6-1 16,-8 0-3-16,0-4 0 15,-27-7 0-15,-33-2-1 16,-35 2 0-16,-24 6-2 16,0 3-9-16,-60 7 8 15,-31-7 4-15,-8 10 2 0,-1-9-1 16,25 2 0-1,7-2 1-15,9-9-2 16,15-4-1-16,8-5 1 0,0-5-1 16,28 0-33-16,-7-9-79 15,15-9-63-15,0 0-146 16</inkml:trace>
  <inkml:trace contextRef="#ctx1" brushRef="#br0" timeOffset="85104.05">16878 12785 516 0,'0'0'198'15,"0"0"-183"-15,0 0 58 16,0 0 58-16,0 0-61 15,0 0-70-15,0 0 2 16,20 59 22-16,-16-12-3 16,-4 7-8-16,0-3-2 15,0-6-7-15,0-3-2 16,-36-11-2-16,12-11 4 16,-4-8-4-16,9-10 1 15,7-2 0-15,0 0 0 0,12-11 4 16,0-31 10-16,0-12-8 15,0-14-4-15,0-3-3 16,0-12-1-16,0 6-1 16,12 12-15-16,12 17-9 15,-1 23 11-15,-3 16 1 16,-4 9 8-16,20 0 3 16,8 0-1-16,15 9 4 15,-3 20 0-15,-8 2 0 16,-13 2 0-16,-3-5 0 15,-32-4 0-15,0-2 2 16,0 4 0-16,-67-4 0 16,-1-1 2-16,-4-4-1 15,17-4 0-15,15-4-2 16,20 2 2-16,16-2-1 0,4 5 4 16,0 9-4-16,0 4 5 15,52-3 5-15,4 2-6 16,3-4-3-16,-3-1-1 15,-20-3-2-15,-1-6 1 16,-11-3-1-16,-4-7 0 16,4 6-2-16,4-1-13 15,15-7-48-15,-31 0-62 16,12 0-107-16</inkml:trace>
  <inkml:trace contextRef="#ctx1" brushRef="#br0" timeOffset="85556.53">18170 12844 618 0,'0'0'29'0,"0"0"45"15,0 0 39-15,0 0 1 16,0 0-90-16,0 0 30 0,0 0-10 16,0 0-33-16,0 0 6 15,35 0 9-15,49 0-11 16,51-4 8-16,28 3 0 15,28-4-16-15,19 2-5 16,9 2-1-16,-21-4 0 16,-35 2 0-16,-24 0 0 15,-55-4 0-15,-25-3 1 16,-23 1 3-16,-28-4 13 16,-4 2 30-16,-4 4-11 15,0 2-25-15,0 0-5 16,0 2-7-16,0 3-9 0,0 0-44 15,0-1-83 1,0-5-169-16,0-1-374 0</inkml:trace>
  <inkml:trace contextRef="#ctx1" brushRef="#br0" timeOffset="85825.03">19835 12476 516 0,'0'0'290'16,"0"0"-268"-16,0 0 46 15,0 0-12-15,0 0 0 16,0 0-24-16,373-5 30 16,-297 34-34-16,-9 5-1 15,-23 7-1-15,-28 2-12 16,-8 6-7-16,-8-1-5 0,0 3 4 16,-48-5 2-16,-27-1 0 15,3-7 6-15,0-3 0 16,17-10-9-16,15-7-5 15,-8-1 0-15,5-6-1 16,7-11-71-16,24 0-154 16,4 0-372-16</inkml:trace>
  <inkml:trace contextRef="#ctx1" brushRef="#br0" timeOffset="86310.09">18698 12017 626 0,'0'0'90'16,"0"0"-14"-16,0 0 32 15,0 0 16-15,0 0-51 16,0 0-31-16,20-68-12 0,4 119-29 16,8 14 0-1,-9 15 16-15,1-1 0 0,-12-3-6 16,0-6-2-16,-12-17 4 16,0-17-9-16,0-19-3 15,0-10 0-15,0-7 0 16,0 0 1-16,0 0 4 15,0-24 1-15,48-22 4 16,23-2-11-16,9 8-4 16,3 12-2-16,-11 11-10 15,-5 12 9-15,-11 5 6 16,-16 0-1-16,-16 0 1 0,-13 14 0 16,-11 18-2-1,0 4 1-15,-35 1 2 0,-49-1 1 16,5-2-1-1,-5-5 1-15,13 0-2 0,11-15-105 16,40-14-126-16,16 0-201 16</inkml:trace>
  <inkml:trace contextRef="#ctx1" brushRef="#br0" timeOffset="88622.05">21178 12044 26 0,'0'0'50'0,"0"0"-47"15,0 0 7-15,0 0 23 16,0 0-9-16,0 0 6 15,0 0 7-15,24-5 0 16,-24 5 11-16,0 0-2 16,0-3-21-16,0 3 0 15,0-2-2-15,0-1 11 16,0-4 11-16,0 0-6 16,0-3 8-16,0 3-8 15,0-10-17-15,11 0 18 0,-11 2-6 16,12 4-1-1,-12-4-14-15,12 11 7 0,-12 3-9 16,0 1 10-16,0 0 6 16,0 0-14-16,0 0-13 15,0 31-5-15,-24 18 0 16,-31 4 19-16,-9 3 24 16,-15 2-19-16,7-1-13 15,-19 2-4-15,7 6 0 16,5-10 4-16,19 4-2 15,13-16-4-15,3-4-2 16,20-10-2-16,12-15-2 16,0-1 1-16,12-9 0 15,0-1-1-15,0-3 0 0,0 0 1 16,0 0 0-16,-12 0-1 16,12 0 1-16,0 0 1 15,0 2-2-15,0 3 1 16,0 5-1-16,0 3 1 15,0-3 13-15,12 10 12 16,56 4 4-16,15 10-15 16,9 3-4-16,7 3-6 15,12 2-4-15,-3-1-1 16,-5 4 0-16,-8-2 0 16,1-1 1-16,-9-1-1 15,-15-2 0-15,-13-10 1 0,-15-7 0 16,-20-8 0-1,-20-3-1-15,-4-5 0 0,0-3 0 16,0-3 0-16,0 0 1 16,0 0-1-16,0 0 0 15,0 0 0-15,0 0-7 16,0 0-29-16,0-6-36 16,0-10-123-16,0 1-128 15</inkml:trace>
  <inkml:trace contextRef="#ctx1" brushRef="#br0" timeOffset="89187.14">21496 11962 301 0,'0'0'85'16,"0"0"-40"-16,0 0 40 16,0 0 2-16,0 0-9 15,0 0 7-15,-76-18-10 0,76 18-12 16,0 0 3-16,0 0-5 15,0 18-1-15,36 0-18 16,12 4-2-16,11 7-17 16,21 2-15-16,15 2-4 15,32-6-2-15,28-4-2 16,-4-4 4-16,-12-10-4 16,-31-1 3-16,-33-1-2 15,-35 0-2-15,-20-1 1 16,-16 0 0-16,-4 7-3 15,0 6 1-15,0 11 2 0,-24 7 0 16,-36 14 1-16,-11 8-1 16,-21 10 1-1,-11 10-1-15,-16 4 0 16,11-1 0-16,9-3 0 0,28-17 0 16,23-11-1-16,24-17 0 15,24-12-1-15,0-6 2 16,0-8-2-16,24-8-10 15,47 0-30-15,-3 0-60 16,-32-17-126-16,-12-4-273 16</inkml:trace>
  <inkml:trace contextRef="#ctx1" brushRef="#br0" timeOffset="90196.25">21190 12340 433 0,'0'0'76'16,"0"0"47"-16,0 0-37 16,0 0 1-16,0 0-36 15,0 0 24-15,0 0-10 0,0-34-37 16,0 34-27-1,0 28-1-15,0 19 0 0,0 8 7 16,0-1 3 0,0-3-4-16,0-6-2 0,0-7-4 15,0-11 1-15,12-9-1 16,-12-3 1-16,0-8-1 16,0-1 0-16,0-5 1 15,0-1-1-15,0 0 0 16,0 0 2-16,0 0-1 15,0 0 4-15,0 0-5 16,0-18-7-16,0-7-2 0,0-6 0 16,0-7 6-1,0-12 3-15,0-1 0 0,0-2 0 16,11 2 3 0,1 8-3-16,20 7 3 0,-16 9-3 15,8 7 3-15,8 7-2 16,-4 8-1-16,-9 5-3 15,17 0-2-15,8 0 2 16,-4 0 2-16,7 0-1 16,-15 0-3-16,0 0 4 15,-16 5 0-15,-8 5 1 16,-8 8-3-16,0 4 3 0,0 5 1 16,-20-3 3-1,-28-2-3-15,4 2 2 0,-3-5 0 16,-1-4 1-1,0-8 0-15,13-5 0 0,15 2-2 16,16-4-1 0,4 0 3-16,0 4 1 0,0 1-5 15,0 12-3-15,16 6 3 16,27 10 0-16,5 0 4 16,-4-2 1-16,-16-4 5 15,-5 1-1-15,-11-7-6 16,0-10-3-16,-4 4 0 0,4-8 0 15,12 0 0 1,12-7-28-16,-24 0-109 0,8 0-240 16</inkml:trace>
  <inkml:trace contextRef="#ctx1" brushRef="#br0" timeOffset="92994.31">22239 12513 177 0,'0'0'46'0,"0"0"-20"16,0 0-26-16,0 0-41 16,0 0-122-16</inkml:trace>
  <inkml:trace contextRef="#ctx1" brushRef="#br0" timeOffset="93109.08">22239 12513 124 0,'266'-148'117'0,"-266"148"-59"0,-8 0-9 16,-28 0-43-16,24 0-6 16,0 0-20-16,12 0 6 15,0 0-29-15,0 0-89 16</inkml:trace>
  <inkml:trace contextRef="#ctx1" brushRef="#br0" timeOffset="93472.76">22580 12370 183 0,'0'0'154'0,"0"0"-73"0,0 0-9 16,0 0-33 0,0 0-13-16,0 0 3 0,0 0-19 15,0 0-7-15,0 0-3 16,8 0 2-16,4 0 3 16,0 0 11-16,0 0 23 15,-12 0 27-15,0 0 3 16,0 0-4-16,0 0-3 15,0 0-17-15,12 0-20 16,24 0-23-16,19 0-2 16,41 0 0-16,31-7 4 15,16-5 1-15,16-1 1 16,-8-4-1-16,-8 8 0 16,-28 3 4-16,-43 6 1 15,-28 0 3-15,-40 0-2 0,-4 0 2 16,0 0 14-16,-28 0 8 15,-40 0-20-15,9 4-15 16,15 5 0-16,28 1 0 16,16-5-5-16,0 1-37 15,0-6-102-15,12 0-59 16,12 0-82-16</inkml:trace>
  <inkml:trace contextRef="#ctx1" brushRef="#br0" timeOffset="94030.8">23769 12065 340 0,'0'0'133'0,"0"0"-87"16,0 0 48-16,0 0 13 16,0 0-43-16,0 0-46 15,0 0 4-15,-16 73 7 16,32-61-15-16,-4 5 3 16,7-3 2-16,-7 3-2 15,0-5-8-15,0 5-8 16,-8 2 0-16,-4 4-1 15,0 0 0-15,0 10 1 16,-28-1-1-16,-55 5 1 16,-9 5 3-16,-11-2 0 0,36 2 0 15,15-7 1 1,28-6-2-16,16-7-2 0,8-10-1 16,0-4-1-16,36-8-1 15,31 0-33-15,-19 0-92 16,-16 0-82-16,-28-20-335 15</inkml:trace>
  <inkml:trace contextRef="#ctx1" brushRef="#br0" timeOffset="94858.14">22692 11470 262 0,'0'0'130'0,"0"0"-46"0,0 0 14 15,0 0 5-15,0 0-35 16,0 0-20-16,0-72-13 15,0 72-22-15,4 4-13 16,8 36 0-16,7 10 5 16,-3 13 9-16,-4 7-1 15,0 3-6-15,-4-8-3 16,-4-5-4-16,-4-11 2 16,0-18-2-16,0-13 1 15,0-7-1-15,0-11 0 16,0 0 1-16,0 0 2 0,0 0 9 15,0-26 27 1,0-8-34-16,8-8-1 16,16 1 0-16,32 8-4 0,3 4-1 15,1 12-8 1,23 12-13-16,9 5 0 0,3 0 5 16,-16 0 0-16,-23 19 3 15,-28 6 14-15,-28-2-1 16,0 5 1-16,0 1 0 15,-72-6 7-15,-7 3 7 16,-5-10-3-16,5-7 1 16,15-1 0-16,9-8-8 15,35 0-4-15,16 0-4 16,4 0-70-16,0 0-162 16</inkml:trace>
  <inkml:trace contextRef="#ctx1" brushRef="#br0" timeOffset="95727.06">24245 11814 308 0,'0'0'50'0,"0"0"-26"16,0 0 15-16,0 0 21 16,0 0-16-16,0 0 22 15,48-25-4-15,-48 25-9 16,0 0-6-16,0 0-19 0,0 0-15 15,0 23-6 1,-16 12 0-16,-27 16-1 0,-13 5 19 16,-4 7 6-1,-11 10 5-15,-9 1-18 0,-3-6-2 16,-1 0-8-16,17-17-3 16,31-13-4-16,12-16 1 15,24-8-2-15,0-3 0 16,0-5 0-16,0 5 4 15,12-2 2-15,44 0 1 16,-5 1-3-16,9 5-1 16,16 3-2-16,-1 9 1 15,13 1-2-15,-1 3 1 16,12 7 0-16,1-1 4 16,-1-5 7-16,-16 1-1 15,-11-15 9-15,-28-1-6 0,-21-7-4 16,-19-10-7-1,-4 3-3-15,0-3 0 0,0 0 3 16,-11 3-3-16,-25-3 0 16,12 0-29-16,0 0-21 15,0-6-27-15,12-8-112 16,12-8-249-16</inkml:trace>
  <inkml:trace contextRef="#ctx1" brushRef="#br0" timeOffset="96130.32">24190 11951 304 0,'0'0'200'0,"0"0"-122"16,0 0-45-16,0 0 22 16,0 0 16-16,0 0-13 15,0 0-16-15,230 88 2 16,-138-54-8-16,3-2 3 16,12 1-14-16,-7-2-18 15,-29-2-2-15,-23 0-4 16,-36 2-1-16,-12 3-1 0,0-1 1 15,-48-1 0-15,-43 2 5 16,-5-4 15-16,5-6-10 16,8 4-1-16,11-1-4 15,16 0-4-15,21-1-1 16,15-6-1-16,20-1-5 16,0-11-90-16,0-8-94 15,0 0-130-15</inkml:trace>
  <inkml:trace contextRef="#ctx1" brushRef="#br0" timeOffset="96633.08">24130 12210 480 0,'0'0'177'0,"0"0"-133"15,0 0 51-15,0 0-16 16,0 0-36-16,0 0-41 16,44 42 38-16,-28 3-27 0,4-2-8 15,-8 6-1 1,-12-8-1-16,0-9 0 0,0-9-1 15,0-3-2 1,0-11 1-16,0-5 0 0,0-4 0 16,0 0 1-16,0 0 3 15,-20-5 8-15,-16-35-4 16,0-3-3-16,8-15-3 16,-3 0-3-16,31 2-1 15,0 8-21-15,0 16-2 16,0 13 6-16,23 15 0 15,37 4 11-15,-4 0-8 0,11 0 9 16,-15 12 6-16,-8 13 0 16,-21 7 0-16,-11-4 9 15,-12 0 1-15,0 2-6 16,0-9-1-16,-12-1-2 16,-23-8 0-16,11-12-1 15,4 0-216-15</inkml:trace>
  <inkml:trace contextRef="#ctx1" brushRef="#br0" timeOffset="97461.65">24444 12697 123 0,'0'0'336'16,"0"0"-313"-16,0 0 16 16,0 0 42-16,0 0 19 15,0 0-9-15,0-51-16 16,0 51-28-16,0 9-22 15,0 33-4-15,0 13 46 16,0 15-9-16,0 3-19 0,24 9-1 16,8 7-6-16,8 10-14 15,-9 7 1 1,13 10-6-16,-8 3 1 0,-20 5-5 16,8-9 0-16,-13-5-3 15,-11-5-3-15,0-11-3 16,0-9 1-16,0-17-2 15,0-17 1-15,0-17-4 16,0-17-33-16,24-15-52 16,-4-2-83-16,-8-5-85 15,-12-29-182-15</inkml:trace>
  <inkml:trace contextRef="#ctx1" brushRef="#br0" timeOffset="97937.4">25120 13370 484 0,'0'0'102'16,"0"0"-38"-16,0 0 54 16,0 0-14-16,0 0-30 0,0 0-6 15,0 0 3-15,-80-62-44 16,52 62 1-16,-27 0 2 16,11 5-13-16,-8 37-8 15,5 7 7-15,15 7 7 16,32-6-5-16,0-6-13 15,0-12 0-15,20-13-1 16,20-8-3-16,7-11 3 16,9 0-1-16,-12 0-3 15,-17-30-6-15,-7 1-15 16,-16 7-3-16,4 13 0 16,-8 9 19-16,0 0 4 0,0 2-3 15,12 31-14 1,0 11 7-16,12 5 11 0,0-4-1 15,-12-3-32-15,8-11-99 16,-20-27-101-16,0-4-239 16</inkml:trace>
  <inkml:trace contextRef="#ctx1" brushRef="#br0" timeOffset="98864.14">24420 14067 403 0,'0'0'76'15,"0"0"9"-15,0 0 11 16,0 0 28-16,0 0-74 16,0 0-44-16,12 89 34 15,24-35-8-15,12-1-20 16,-1-7 12-16,5-12 23 15,-12-8-12-15,-4-12-20 16,-5 1-10-16,-15-11-5 16,4-4-1-16,-8 0-45 15,12 0-43-15,-24 0-83 0,8-14-357 16</inkml:trace>
  <inkml:trace contextRef="#ctx1" brushRef="#br0" timeOffset="99047.16">25004 14096 518 0,'0'0'224'0,"0"0"-217"16,0 0 28-16,0 0 7 16,0 0-13-16,0 0 1 0,-143 108 46 15,96-62-48-15,3 5-25 16,12-1-2-16,16-10-1 15,16-33-118-15,0-2-212 16</inkml:trace>
  <inkml:trace contextRef="#ctx1" brushRef="#br0" timeOffset="99408.01">24571 14605 482 0,'0'0'60'16,"0"0"1"-16,0 0 63 16,0 0-22-16,0 0-21 15,-83 195 2-15,15-125 3 16,1 2-40-16,-17 10-19 15,1-6 5-15,-1-2-17 16,5 1 6-16,7 0-9 16,17 0 0-16,-1-7-7 15,20-12 1-15,20-25-6 16,5-11 0-16,11-19 0 16,0-1 0-16,27 0-10 15,53-38-46-15,35-22-40 0,-79 25-191 16,12-3-281-1</inkml:trace>
  <inkml:trace contextRef="#ctx1" brushRef="#br0" timeOffset="99732.27">24563 14667 722 0,'0'0'101'0,"0"0"27"0,0 0-23 16,0 0-31-1,0 0-55-15,0 0-19 0,8 122 28 16,-8-54 2-16,12 0 6 16,12 6-14-16,20-4-5 15,-4 7 3-15,7-3-6 16,-3 3-5-16,0-4-5 15,-20-10-1-15,-13-12-3 16,1-12 0-16,-12-16 0 16,4-6-2-16,-4-6-39 15,0-10-30-15,0-1-65 16,-12 0-132-16,-27 0-235 0</inkml:trace>
  <inkml:trace contextRef="#ctx1" brushRef="#br0" timeOffset="100017.25">23582 15592 670 0,'0'0'120'15,"0"0"-114"-15,0 0 85 16,0 0 35-16,0 0-51 0,0 0-11 15,358 161 1 1,-251-133-29-16,0 4-14 0,-16-4-10 16,-7-2-8-1,-28-1-4-15,-21-3 0 0,-15-3-2 16,-16 0-12-16,-4-6-17 16,20-3-12-16,8-10-40 15,-20 0-109-15,16 0-125 16</inkml:trace>
  <inkml:trace contextRef="#ctx1" brushRef="#br0" timeOffset="100240.14">24885 15472 495 0,'0'0'206'0,"0"0"-199"16,0 0 61-16,0 0-27 15,0 0 18-15,0 0 40 16,-24 162-23-16,-11-111-48 16,3-6-21-16,8-7-5 15,0-2-2-15,12-13 0 16,0-9-97-16,4-14-151 16,8 0-238-16</inkml:trace>
  <inkml:trace contextRef="#ctx1" brushRef="#br0" timeOffset="100512.24">24389 15353 707 0,'0'0'168'0,"0"0"-124"16,0 0-11-16,0 0-5 15,0 0-22-15,0 0 20 16,0 0 18-16,19 157-17 16,-7-123-14-16,8-4 0 15,-20-9-4-15,0-2-5 16,0-7-4-16,0 1 0 16,0-9-60-16,0-4-125 0,-20 0-193 15</inkml:trace>
  <inkml:trace contextRef="#ctx1" brushRef="#br0" timeOffset="100839.09">24341 15207 576 0,'0'0'45'16,"0"0"-25"-16,0 0 3 16,0 0 41-16,0 0-41 15,0 0 0-15,322-33-10 16,-287 33-12-16,-23 0-1 0,-12 15 0 16,0 16 0-16,-8 6 8 15,-51-1 39-15,-13 1-10 16,13-6-30-16,-1-8 8 15,4-6-4-15,13-5 8 16,15-4 1-16,4-7 13 16,12-1-25-16,12 0-8 15,0 0-57-15,0 0-160 16</inkml:trace>
  <inkml:trace contextRef="#ctx1" brushRef="#br0" timeOffset="101520.98">24222 16170 335 0,'0'0'183'16,"0"0"-183"-16,0 0 24 15,0 0 67-15,0 0 10 16,0 0-36-16,0 0 10 16,103-68-26-16,-103 68 0 15,0 0 17-15,12 0-20 16,4 10-24-16,4 14 31 16,3 16 1-16,1 5-24 15,8 13-17-15,-4 4-2 16,4 11-5-16,-20 4-1 15,4 7-3-15,-5 5 2 16,-3-4-3-16,-8-6 0 0,0-4-1 16,0-11 1-1,0-4-1-15,0-11 0 0,0-7 0 16,0-11-1 0,0-2 1-16,4-12-32 0,28-12-45 15,4-5-66-15,-16 0-107 16,-4-9-255-16</inkml:trace>
  <inkml:trace contextRef="#ctx1" brushRef="#br0" timeOffset="101906.2">25084 16625 208 0,'0'0'470'0,"0"0"-434"15,0 0 90-15,0 0 47 16,0 0-39-16,0 0-43 16,4-151-24-16,-20 150-35 15,-32 1-21-15,-31 0-5 16,19 15-2-16,-11 32-3 16,15 11 5-16,24-2 5 15,28 2-4-15,4-15-5 16,0-7 1-16,24-13 2 15,44-14-1-15,3-9-2 16,1 0 1-16,-5 0-3 16,-27-9-5-16,-20 0-8 0,-16 5 9 15,-4 4 4 1,0 0 0-16,0 34-2 0,-12 19-15 16,-24 8 15-1,12-1-18-15,9-2-47 0,7-15-26 16,8-33-160-16,-4-10-345 15</inkml:trace>
  <inkml:trace contextRef="#ctx1" brushRef="#br0" timeOffset="102678.37">24901 17333 328 0,'0'0'173'0,"0"0"-74"16,0 0 32-16,-318 66-20 0,187-40-12 16,-44 10-35-16,-31 6 5 15,-13 1-45-15,-7-2-7 16,-5 0 16-16,-3 0 4 15,-1-3 5-15,-7 2-15 16,7-2-20-16,-7 8-5 16,27 3-1-16,29-3-1 15,46-8 0-15,37-7 2 16,55-3-1-16,25-10-1 0,15 4-1 16,8 0-2-16,0-2-2 15,0-2 3 1,47-5 1-16,41 2-6 0,31-9 4 15,44 2 1 1,36-8 1-16,47 0 1 0,20 0 2 16,16 0-2-16,-15 0 3 15,-13 0 4-15,-32 0 8 16,-31-9-12-16,-8-11-2 16,-20-2 0-16,-12-9-1 15,0-6-5-15,-32-6 2 16,-4-8 2-16,-23-2 1 15,-29-7-1-15,-27 1 1 16,-24 7 2-16,-12 7 0 16,0 5-2-16,0 3 7 15,-16 12 2-15,-43 8-2 16,-33 11 4-16,-3 6 7 16,-20 0-6-16,-13 0-5 0,-3 0-3 15,-4 17-4-15,4 2 1 16,4 2-1-16,20 7-9 15,3-11-84-15,84-11-171 16,8-3-360-16</inkml:trace>
  <inkml:trace contextRef="#ctx1" brushRef="#br0" timeOffset="103212.3">22704 17955 494 0,'0'0'285'16,"0"0"-221"-1,0 0-8-15,0 0 29 0,0 0 4 16,0 0-61-16,0 0-6 16,16 181-15-16,-16-169-6 15,0-9-1-15,0-3 2 16,-4 0-1-16,-28 0-1 15,-4-32 5-15,0-19-3 16,16-7 4-16,20-10-3 16,0 6-1-16,0 13-1 15,12 11 2-15,20 16 4 16,12 17-1-16,-16 5 3 16,-5 0 1-16,1 2 7 15,8 32-6-15,-8 4-1 0,12 6 5 16,7 2 11-16,-3-4-5 15,4-4-5-15,-8-11-13 16,-5-1-2-16,-15-14-1 16,-4-2-7-16,-12-7-65 15,0-3-119-15,0 0-209 16</inkml:trace>
  <inkml:trace contextRef="#ctx1" brushRef="#br0" timeOffset="103300.19">22704 17955 423 0</inkml:trace>
  <inkml:trace contextRef="#ctx1" brushRef="#br0" timeOffset="103385.27">22704 17955 423 0,'-36'89'231'0,"36"-92"-202"0,52-1 96 15,27 1 0-15,4-3-58 0,9-5-32 16,-9 4-3-16,1-10-32 16,-17 1-19-16,-55 11-148 15,0-4-288-15</inkml:trace>
  <inkml:trace contextRef="#ctx1" brushRef="#br0" timeOffset="103777.13">23594 17839 582 0,'0'0'215'0,"0"0"-175"0,0 0 105 15,0 0-12 1,0 0-90-16,0 0-30 0,-104 74-4 15,112-74-9-15,76 0-1 16,11 0-34-16,16-12-60 16,-15-7-119-16,-13-2-48 15,-15 8-22-15,-20 4 124 16,-25 1 160-16,1 8 118 16,-4 0 36-16,4 0-42 15,12 0-68-15,-1 0-27 16,21 0-8-16,-16 0 34 15,-4 8 30-15,7-7-23 16,1-1-15-16,8 0 24 16,-9 0 6-16,-7 0-18 0,-4 0-12 15,-8 0 11 1,4 0 1-16,-5 0-21 0,-3 0-18 16,-8 0-7-16,-12 0-1 15,0 0-16-15,0-4-78 16,-24-8-250-16</inkml:trace>
  <inkml:trace contextRef="#ctx1" brushRef="#br0" timeOffset="112556.45">5763 7940 26 0,'0'0'98'0,"0"0"-40"16,0 0-21-16,0 0-17 16,0 0-7-16,0 0-5 15,0 0 7-15,0 0 0 0,0 0 13 16,0 0 41-1,0 0 7-15,0-4-4 16,-12 4-13-16,0-3-21 0,1 1-30 16,-9 2-8-16,8 0 0 15,8 0 0-15,-16 0 0 16,20 0 0-16,-4 0 1 16,-4-4 0-16,8 4 2 15,0-4 4-15,0 4 16 16,0 0 4-16,0 0 7 15,0 0-12-15,0 0-8 16,0 0-9-16,0 0-5 16,0 0-2-16,0 0 0 15,0 0-3-15,0 0 3 16,0 0 2-16,0 0-1 0,0 0-4 16,0 0-1-16,12 0 6 15,24 0 10-15,-5 0-5 16,-19 0-5-16,-12 4-4 15,0 5-85-15,0-5-102 16,0-4-121-16</inkml:trace>
  <inkml:trace contextRef="#ctx1" brushRef="#br0" timeOffset="113823.46">5684 7965 99 0,'0'0'133'0,"0"0"-108"0,0 0 16 16,0 0 14-16,0 0-11 15,0 0-26-15,0 0 20 16,-72-6 28-16,72 6-2 16,0 0 8-16,0 0 14 15,0 0-29-15,0 0-17 16,0 0-1-16,0 0-8 16,0-3-14-16,0 3 1 15,44-3-7-15,16 0-4 16,-1-4-7-16,-3 4 12 15,-20 3-11-15,-20 0-1 16,-16 0-1-16,0 0-103 0,0 0-77 16,-16 0-101-1</inkml:trace>
  <inkml:trace contextRef="#ctx1" brushRef="#br0" timeOffset="118431.21">6705 7890 158 0,'0'0'106'0,"0"0"-73"16,0 0-10-16,0 0-8 15,0 0-7-15,0 0-3 16,-44 0 6-16,32 0-3 15,12 0-4-15,0 0 14 16,0 0 32-16,0 0 1 16,0 0-2-16,0 0-8 15,0 0-14-15,12 0-16 16,32 0-1-16,4 0-3 16,-1 0-1-16,13 2-4 0,8 5 3 15,-9-1 2-15,13-2 2 16,-5-1-2-16,-7-3-4 15,7 0 3-15,-15 0 10 16,-8 0 31-16,-20 0-7 16,-12 0-26-16,-12 0-5 15,12 0-3-15,-12 0-3 16,19 0-2-16,-3 0-1 16,8 0 0-16,0 0 0 15,8 0 0-15,4 0 0 16,-13 0 0-16,9 0 1 15,-8 0 0-15,0 0-1 16,-8 0 0-16,4 0 0 16,-8 0 0-16,-12 0-1 15,11 0 0-15,-11 0 0 0,12 0 1 16,-12 0 0-16,12 0 1 16,-12 0 0-16,12 0 0 15,8 0 3-15,-4 0-1 16,8 0 0-16,8 0-3 15,-5 0 0-15,-7 0-1 16,16 0 0-16,-4 0 1 16,-8 0 0-16,0 0 0 15,-9 0 0-15,-7 0 0 16,4 0 0-16,-8 0 0 0,4 0 0 16,4 0-1-16,0 0 0 15,0 0 0-15,0 0 0 16,0 0 1-16,0 0 0 15,0 0 0-15,-4 0 1 16,-8 0-1-16,4 0 2 16,-4 0-1-16,0 0-1 15,0 0 1-15,8 0 0 16,-4 0-1-16,15 0-1 16,-3 0-1-16,4 0 2 15,-8 0 1-15,0 0-1 16,-12 0 1-16,12 0 0 15,-12 0-1-15,0 0 1 16,0 0-1-16,0 0 0 0,0 0 0 16,0 0 3-16,0 0 0 15,0 0 1-15,0 0 2 16,0 0 9-16,0 0-2 16,0 0-5-16,0 0-3 15,0 0-2-15,0 0-3 16,0 0 0-16,0 0-1 15,0 0-3-15,0 0-70 16,12 0-158-16,-12 0-142 16</inkml:trace>
  <inkml:trace contextRef="#ctx1" brushRef="#br0" timeOffset="126395.6">6125 7012 199 0,'0'0'212'16,"0"0"-161"-16,0 0-2 16,0 0 14-16,0 0-7 15,0 0-11-15,-36-9-1 16,28 9-11-16,4 0-21 16,-16 31-3-16,-3 7 25 0,-5 6 21 15,-16-3-15-15,32-10-6 16,-12-4-22-16,24-15-6 15,0-9-3-15,0-3-3 16,0 0 4-16,0-22 38 16,24-31 82-16,32-12-79 15,-17 0-32-15,-19-3 0 16,-8 5-6-16,0 10-7 16,12 8 0-16,0 13-6 15,24 7-49-15,-37 25-134 0,1 0-187 16</inkml:trace>
  <inkml:trace contextRef="#ctx1" brushRef="#br0" timeOffset="127813.54">8946 7933 165 0,'0'0'64'0,"0"0"-16"16,0 0-9-16,0 0-2 16,0 0-8-16,0 0 12 0,0 0 11 15,0 0-1 1,0 0 6-16,0 0-1 0,-12 0-6 15,4 0 8-15,-3 0-11 16,-13 0-19-16,0 0-9 16,0 0-15-16,-12 0-3 15,24 0 0-15,-12 0 0 16,13 0-1-16,3 0 13 16,4 0 9-16,4 0 5 15,0 0-3-15,0 0-8 16,0 0-11-16,0 0-2 15,0 0-2-15,0 0-1 16,0 0 0-16,23 0 4 16,57 0 3-16,15 0 2 15,21-2-2-15,3-7-4 0,-12 1-1 16,-8 3 3 0,-35 1-5-16,-20 1 3 0,-20 3-3 15,-24 0 0-15,0 0-1 16,0 0 0-16,-56 0-3 15,-8 7-6-15,9 6-48 16,43-12-117-16,0-1-135 16</inkml:trace>
  <inkml:trace contextRef="#ctx1" brushRef="#br0" timeOffset="129031.55">7977 7965 176 0,'0'0'51'0,"0"0"-38"0,0 0 13 16,0 0 30-1,0 0 7-15,0 0 29 16,0 0-11-16,-8 0-36 0,8 0-16 16,0 0-11-16,0 0-4 15,0 0-7-15,43 0-4 16,5 0 0-16,32 0 0 16,-9 0 0-16,-11 0-1 15,-1-3 0-15,-15 3 1 16,-20-3 9-16,0 3-2 15,-24 0-2-15,12 0-2 16,-12 0-4-16,0 0-1 16,12 0 2-16,0 0-2 0,11 0 0 15,-3-3 0 1,-4 0 1-16,8 0-1 0,-4-4 3 16,4 4 6-16,0-1 9 15,-13 1-3-15,13 1 3 16,-16 2-10-16,-4 0-4 15,-4 0-4-15,0 0-1 16,0 0-1-16,0 0 1 16,0 0 0-16,0 0-2 15,0 0 4-15,0 0 1 16,0 0 6-16,0 0-3 16,0 0-6-16,0 0-7 15,0-4-56-15,8 4-49 16,-8 0 26-16,0-4 1 15,0 4-74-15</inkml:trace>
  <inkml:trace contextRef="#ctx1" brushRef="#br0" timeOffset="136044.35">5656 7943 139 0,'0'0'70'0,"0"0"-51"16,0 0 32-16,0 0 25 15,0 0-30-15,0 0-5 16,0-12 24-16,0 12-1 16,0-4-10-16,0 4-4 15,0 0-11-15,0 0-10 16,0 0-11-16,0-4 11 15,0 4 8-15,0 0-19 16,0 0-10-16,0 0-5 16,0-1 0-16,0-5 1 0,4 6 8 15,8-2-1-15,-4 2 9 16,4 0 4-16,4-2-12 16,8 2-8-16,-5 0-4 15,29 0-1-15,-4 0-5 16,15 0-126-16,-35 0-113 15,0 0-157-15</inkml:trace>
  <inkml:trace contextRef="#ctx1" brushRef="#br0" timeOffset="136938.34">6697 7974 128 0,'0'0'106'0,"0"0"-45"16,0 0-2-16,0 0-1 0,0 0-13 15,0 0-3-15,-12-12-6 16,0 12-12-16,12 0-4 16,0 0 13-16,0 0 16 15,0 0 18-15,0 0 1 16,0-3-17-16,0 3-16 16,0-3-12-16,32 0-12 15,44-5-2-15,35 3-1 16,8 1-5-16,20-5-1 15,-12 4-1-15,-19-1 0 16,-25 4 0-16,-15 0 9 16,-21 2 4-16,-3-7 4 0,-8 4 8 15,0-3-5 1,-1 0-10-16,1 1-4 0,0 0-3 16,8-2 2-16,3 5 2 15,13-1 0-15,-12 3-6 16,-17 0-2-16,-19 0-1 15,-12 0 1-15,0 0 0 16,0 0 1-16,0 0 2 16,12 0-1-16,-12 0-2 15,0 0-1-15,0 0 1 16,0 0 0-16,0 0 0 16,0 0 0-16,0 0-3 15,0 0 2-15,0 0 0 16,0 0-1-16,0 0-1 0,0 0 1 15,0 0-11-15,0 0-70 16,0 0-76-16,0 0-195 16</inkml:trace>
  <inkml:trace contextRef="#ctx1" brushRef="#br0" timeOffset="139657.4">6065 7834 16 0,'0'0'170'16,"0"0"-114"-16,0 0-14 15,0 0-5-15,0 0-20 16,0 0-9-16,0 0-2 15,0 0-6-15,0 0 0 16,0 0 0-16,0 0 2 16,0 0-1-16,0 0 5 15,0 0 5-15,0 0 21 0,0 0 8 16,0 0-1-16,0 0-2 16,0 0-15-16,0 0-21 15,0 0 2-15,0 0-3 16,0 0 1-16,0 0-1 15,0 0 0-15,4 0 0 16,28 0 2-16,16 0 5 16,-1 0 1-16,-3-2 11 15,4-4-4-15,-12 2-8 16,-13 4 5-16,1 0-5 16,-16 0-7-16,-4 0-3 15,4 0-4-15,4 0-39 16,-8 0-60-16,8 0-93 0</inkml:trace>
  <inkml:trace contextRef="#ctx1" brushRef="#br0" timeOffset="158944.32">24488 15648 169 0,'0'0'109'16,"0"0"-18"-16,0 0-3 15,0 0-24-15,0 0-13 16,0 0-9-16,0 0-3 15,0 0 6-15,0 0-8 16,0 0-5-16,0 0 10 16,-80-79 24-16,68 76-8 15,1 0-19-15,-9 1-19 16,8-5-13-16,0-1-4 0,8 3-3 16,-4-4 1-16,-4-5-1 15,-4-3 0-15,4-7-6 16,-12-1-1-16,4-1 5 15,-3 1 2-15,11 5 0 16,4 1 1-16,4 10 1 16,-4 4 29-16,8 1 5 15,0 4-16-15,0 0-1 16,0-4-8-16,0 4-9 16,0 0-1-16,0 0-1 15,0 0-2-15,0 13-3 0,0 24 4 16,0 3 1-16,0 3 2 15,12 7 0-15,-4-7-1 16,4-3 0-16,0-3 0 16,-12-10 0-16,0-8-1 15,0-6 0-15,0-7 0 16,0-6 0-16,0 0 0 16,0 3 1-16,0-3 0 15,0 0 1-15,0 0 3 16,0 0 5-16,-12-17-6 15,-12-11-3-15,0 5-1 16,4-6 0-16,-4 1 3 16,20-3-3-16,4-1-1 0,0-5 1 15,0 3-6 1,0-5 2-16,4 1 1 0,32 3 0 16,0 2-1-1,-4 5 1-15,3 0-1 0,-3 11 4 16,-4 0-2-16,-4 7-2 15,0 5-2-15,-5 5 1 16,-7 0-5-16,0 0 1 16,0 0 8-16,-4 0-2 15,-8 18 0-15,0 9 3 16,0 0 3-16,0 6 0 16,-32-1 0-16,-11 2-3 15,7-8 2-15,-4-4-1 16,-4-8 1-16,21 1-2 0,-1-6 1 15,0-1 0-15,12 2 1 16,0 8-1-16,12 2 0 16,0 2-1-16,0 4-1 15,12-3 1-15,36-4 0 16,11-1 2-16,-3-2-1 16,-8-4 2-16,-25 2 2 15,1 1 1-15,0 1-6 16,-12 9 0-16,-4 1 0 15,4 8-1-15,4 2-10 16,-16-23-153-16,12-4-214 16</inkml:trace>
  <inkml:trace contextRef="#ctx1" brushRef="#br0" timeOffset="159624.57">24850 16340 52 0,'0'0'563'0,"0"0"-492"16,0 0 34-16,0 0 23 15,0 0-32-15,0 0-27 16,0 0-18-16,0 0-14 16,-8 7-30-16,-4 43-7 15,0 18 0-15,-12 21 17 16,12 6 0-16,0 2-12 16,0-6-3-16,12-16-1 15,0-14 0-15,-12-22-1 16,12-17 1-16,0-18 0 15,0-4-1-15,0-4 2 16,0-54 11-16,0-15 3 16,0-7-14-16,0 3 0 0,24 7-2 15,20 12 0 1,-8 11 0-16,-13 11 0 0,-11 15 0 16,-8 9 0-16,-4 4 0 15,8 5 1-15,-8 0 4 16,0 3-5-16,4 0-1 15,8 0-4-15,8 15 5 16,4 7 1-16,12 7 0 16,-1 2-1-16,1-1 0 15,8 2 3-15,11-3-3 16,-7 2 0-16,0-2 0 16,-12-2 0-16,-25 6-3 15,-11-6 3-15,0 10-2 16,-11 4 2-16,-85 6 0 0,-15-1 0 15,-20 4 1-15,12-5 0 16,7-2 1 0,17-6 7-16,15-8-2 0,33-10-3 15,19-7-4-15,20-4 0 16,8-7-2-16,0-1-54 16,20 0-155-16,8 0-136 15</inkml:trace>
  <inkml:trace contextRef="#ctx1" brushRef="#br0" timeOffset="160460.57">24524 17220 502 0,'0'0'82'16,"0"0"-55"-16,0 0 20 16,0 0-7-16,0 0-22 15,0 0 2-15,0 0 32 16,59-94 1-16,-59 95-10 0,0 38-27 15,-32 10-2-15,-7 7 39 16,-17 12 9-16,-4 9-1 16,-11 17-33-16,-20 11-2 15,-5 9-10-15,-15 1-3 16,4-7-7-16,3-14-2 16,21-17-3-16,15-26 0 15,29-18-1-15,19-24 1 16,16-8-1-16,4-1 1 15,0 0 0-15,0-23-1 16,63-28-19-16,25-17-84 16,-49 34-231-16,-3 7-398 15</inkml:trace>
  <inkml:trace contextRef="#ctx1" brushRef="#br0" timeOffset="160755.54">24432 17444 757 0,'0'0'116'0,"0"0"-107"15,0 0-5-15,0 0 37 16,0 0 11-16,0 0 26 16,247 97-18-16,-216-32-29 15,-7 17 5-15,0 10-1 0,-12 1-2 16,0-2-15-1,8-9-7-15,-16-11-5 0,4-14-2 16,-4-15-3-16,-4-11-1 16,0-11 0-16,0-11 0 15,0-6 0-15,0-3-5 16,0 0-22-16,-36 0-18 16,12-7-117-16,0-6-295 15</inkml:trace>
  <inkml:trace contextRef="#ctx1" brushRef="#br0" timeOffset="161002.18">23721 18319 805 0,'0'0'138'0,"0"0"-133"15,0 0 15-15,306 8 41 16,-219 1-25-16,-23 5 21 15,-8 9-6-15,-21 4-29 16,1-4-17-16,8 4-1 16,-4-3-1-16,11-1-3 15,9-5 0-15,3-8-3 16,17-7-56-16,-13-3-109 16,-55 0-126-16,-8-15-130 0</inkml:trace>
  <inkml:trace contextRef="#ctx1" brushRef="#br0" timeOffset="161242.26">25072 17977 840 0,'0'0'124'0,"0"0"-57"15,0 0-11-15,0 0-7 16,0 0-13-16,-139 168-4 16,127-114-15-16,4-6-16 15,8-10-1-15,-4-5-22 0,-16-10-94 16,8-23-172-16,-4 0-278 16</inkml:trace>
  <inkml:trace contextRef="#ctx1" brushRef="#br0" timeOffset="161515.96">24361 17972 252 0,'0'0'669'16,"0"0"-610"-16,0 0-55 15,0 0 26-15,0 0 39 0,0 0-53 16,127-92 5-1,-91 133 1-15,-9 11 3 16,5 16 7-16,-20 1-6 0,-12-2-17 16,0-6-5-16,0-10 3 15,0-8 3-15,-48-12-9 16,-19-5-1-16,-5-14-5 16,1-12-27-16,-9 0-70 15,45 0-137-15,15 0-378 16</inkml:trace>
  <inkml:trace contextRef="#ctx1" brushRef="#br0" timeOffset="161960.29">23594 18395 377 0,'0'0'73'16,"0"0"13"-16,0 0 23 16,0 0-6-16,0 0-44 15,0 0-2-15,0 0-3 16,-378 77-14-16,255-58 6 0,-20 1 6 15,-28-8-29-15,-28-1-7 16,-15-1 1-16,-21 3 4 16,5 1-3-1,19 0 16-15,29 8 6 0,27 1-18 16,15 0-4-16,25-1-8 16,0 1-5-16,8-5-3 15,23-4-2-15,25-3 3 16,15-2-3-16,20-9 0 15,24 0 1-15,0 0-3 16,0 0 2-16,12-9-12 16,67-20-67-16,-39 11-59 15,-8 1-204-15</inkml:trace>
  <inkml:trace contextRef="#ctx1" brushRef="#br0" timeOffset="162627.26">20772 18349 197 0,'0'0'289'0,"0"0"-212"16,0 0 18-16,0 0 14 0,0 0-55 16,0 0-37-1,-16-17 8-15,5 35 11 0,-1-1 17 16,4 2-22-16,-16 4-4 16,12-6-8-16,-12 9 0 15,-8-1-1-15,4 1-9 16,-7 4-2-16,-1 1 0 15,4 3-2-15,0 2-3 16,16-2 7-16,5-8 5 16,11-2-2-16,0 3 2 15,0-5 6-15,0-8-8 16,0-3-9-16,0-2-1 16,4-9-2-16,3 7 2 0,-3-1-2 15,4-1 1 1,4 3-2-16,24 2 2 0,44-10-1 15,27 0 3-15,44 0 2 16,12 0-3-16,-8 0-2 16,-20 0-4-16,-40 0-9 15,-27 0 0-15,-32 0-21 16,-36 0-34-16,0 0-72 16,0 0-84-16,-20 0-145 15</inkml:trace>
  <inkml:trace contextRef="#ctx1" brushRef="#br0" timeOffset="163078.03">21762 17836 330 0,'0'0'314'16,"0"0"-287"-16,0 0 63 15,-56 178 34-15,52-131-40 16,-8-8-35-16,0-5-8 16,0-12-21-16,1-13-6 15,-1-4 5-15,0-5 10 0,0 0 3 16,0-19-2-16,12-35-4 15,0-9-21-15,0-2-4 16,0 9 3-16,0 25-4 16,12 16 7-16,24 15 7 15,11 0-3-15,13 6-9 16,7 34-2-16,5 19 1 16,-12-3-1-16,-5 1-1 15,-15-6 0-15,-20-10 1 16,-8-1-1-16,-12 2 0 15,-12-6-4-15,-72 5-18 16,-27-6-15-16,-20-6-42 16,75-28-103-16,-3-1-220 15</inkml:trace>
  <inkml:trace contextRef="#ctx1" brushRef="#br0" timeOffset="163993.35">17935 18363 273 0,'0'0'304'16,"0"0"-240"-16,0 0 39 16,0 0-24-16,0 0-49 15,0 0-20-15,-358-44 13 0,275 44 18 16,-8 0 5-16,7 13 11 15,17 16 10-15,7 14-9 16,12 30-6-16,24 26-17 16,24 15-19-16,0 10-10 15,24-13-4 1,80-11-1-16,11-18-2 0,4-16 0 16,24-22-1-16,20-26-12 15,20-18 7-15,16-4-31 16,-1-52-39-16,1-14 13 15,8-5-65-15,-9-7 32 16,1-3 69-16,-20 11 28 16,-20 3 12-16,-52 11 30 0,-16 7-2 15,-31-1-12-15,-36 3 6 16,0 6 30-16,-12 4-9 16,-12 7-32-16,0 3 1 15,-24 1 10-15,-60 14 22 16,-43 3-26-16,-12 12 2 15,-48 1-30-15,1 0-1 16,-13 0-1-16,16 9 0 16,40 3 0-16,40 0 0 15,31-5 0-15,36-7-3 16,17 0-54-16,15 0-80 16,4 0-175-16,0 0-378 15</inkml:trace>
  <inkml:trace contextRef="#ctx1" brushRef="#br0" timeOffset="164436.35">18102 18534 590 0,'0'0'161'16,"0"0"-55"-16,0 0-19 0,0 0-15 15,0 0-50 1,0 0 16-16,-119 192 3 0,99-140-23 16,8-12-16-16,8-18 0 15,4-13-2-15,0-6 0 16,0-3 1-16,0 0 1 15,0-38 6-15,0-24-5 16,0-6-3-16,0 1-4 16,16 14-18-16,28 17-6 15,23 28 15-15,-3 8 4 16,3 0 6-16,17 40 3 16,-5 17 5-16,1 13 4 15,-17 2 12-15,5-4-1 16,-20-15-5-16,-5-11-12 0,-19-12-3 15,-12-9 0-15,-12-14-8 16,0-7-123-16,0 0-273 16</inkml:trace>
  <inkml:trace contextRef="#ctx1" brushRef="#br0" timeOffset="164602.89">18591 18818 660 0,'0'0'148'0,"0"0"-93"16,0 0 68-16,326-70-59 16,-231 60-58-16,-4-2-6 15,13-2-3-15,-80 9-76 0,-13-4-195 16</inkml:trace>
  <inkml:trace contextRef="#ctx1" brushRef="#br0" timeOffset="172416.21">23641 15600 120 0,'0'0'34'15,"0"0"3"-15,0 0 6 16,0 0 40-16,0 0 19 15,0 0-26-15,0 0-33 16,0 0-19-16,0 0-4 16,0 0 0-16,0 0 10 15,0-3-5-15,0 3-10 16,0 0-1-16,0 0 8 16,0-2-13-16,0 2-7 15,0 0-1-15,0 0 0 0,0 0-1 16,0 0 2-16,0 0-2 15,0 0 3-15,0 0 1 16,0 0 7-16,0 0 14 16,0 0 18-16,-23 0 29 15,-25 0 3-15,-12 2-51 16,1 13-21-16,3-10 5 16,-4 4 8-16,13 4-3 15,-13-4 1-15,-7-1-1 16,7-3-5-16,-8-1-2 15,1 1-4-15,3 2 1 16,-15 1 3-16,7-4-2 0,1 3 1 16,3-1 1-1,1-1 0-15,7-5-2 0,-7 0 4 16,7 0-4-16,-12 0-2 16,17 0 3-16,-5 0 0 15,1 0-2-15,15 0 7 16,4 0-7-16,4 0-2 15,-7 0 0-15,7 0-1 16,4 4 0-16,4 2-1 16,4 5 0-16,5-9 1 15,-9 2-1-15,-4 0 2 16,8-2 0-16,-8 5 0 16,16-5-1-16,4-2 0 15,1 4 1-15,-9-4-1 16,8 0 1-16,8 0-2 0,-4 0 2 15,8 0-1-15,0 0 0 16,0 0 1-16,0 0-1 16,0 0 2-16,0 0 1 15,0 0 3-15,0 0 3 16,-4 0 5-16,-4 0-12 16,-4-8-2-16,12 1 1 15,-12-3 0-15,0-2 0 16,12 3 3-16,-12-9 0 15,4-1 0-15,-8-3 0 16,4 3-4-16,-7-10 3 16,7 4 7-16,0-4 11 0,-4-2-7 15,-4 0-6-15,8-8-3 16,0 2-4-16,0 2 0 16,0-2 0-16,12 3-1 15,-12 3 3-15,12-3-3 16,-23 3 2-16,-1-9 6 15,-8 0 1-15,-4 6 3 16,0-4-5-16,24-2-3 16,1 8 4-16,11-5 4 15,0 0-6-15,0 0-2 16,0 6-1-16,0 2-2 16,11 7 0-16,1 3-1 15,-12 0 1-15,20 5 0 16,-20-6-1-16,0 1 1 0,0-1 0 15,0-3 0-15,0-5-1 16,0 6 0-16,0 4 0 16,0-2-1-16,0 7 1 15,0-5-1-15,0-4 0 16,0-4-1-16,0-8-8 16,4 2 8-16,16 1 2 15,-16-3-1-15,8 0 1 16,-4 3 0-16,-4 7 1 15,4-3-1-15,-8 3 0 16,12 2 0-16,-8 3 0 0,4-1-1 16,8 1 0-1,-8-1 1-15,-8-4 0 0,4-2 1 16,-4 2-1-16,0-5 1 16,0 0 0-16,0-5-1 15,0 3 0-15,0-6 1 16,0 6-1-16,0 6 0 15,-4 2-1-15,4 8 1 16,0-2-1-16,0 3 1 16,0-6-1-16,0-2-2 15,0-4 1-15,0 1 2 16,0-1 0-16,0-1 0 16,0-2 2-16,0-2-2 15,-8 2-2-15,-4 3 1 16,0 1 1-16,0 3 0 0,8 4-1 15,4 1 0-15,0 2-4 16,0-3-1-16,0 6 1 16,0-3-5-16,0 2 8 15,0-2 0-15,0-2 2 16,0 0-1-16,0 0 1 16,0 3 0-16,0 1 2 15,0-1-2-15,0 0-2 16,0 1 1-16,12 2-2 15,0-2-1-15,0 3 1 16,0 1 0-16,-12 2-1 16,0 0 2-16,0 7 2 0,0-3 1 15,0 1-1-15,0-6 1 16,0 4-1-16,0-1 0 16,0 0 0-16,0 5 0 15,0-4 1-15,0 1-1 16,4 0 1-16,-4-4-1 15,0 5 0-15,0-6 1 16,0-1-1-16,0 4 0 16,0-4 0-16,0 1-1 15,0 3 1-15,0 0 0 16,0 5 1-16,0 0-2 16,0 0 1-16,0 0 0 0,0 0-1 15,0 0 0-15,-4 0-1 16,-4 0-2-16,-4 0 0 15,-4 18 4-15,-28 13-2 16,-4 2 3-16,13 13-1 16,-13 1 1-16,12 11 1 15,4 8-4-15,-3-2 5 16,3 9-3-16,4-17 0 16,4-9 0-16,0-12 0 15,16-22 0-15,8-8 0 16,0 1-1-16,0-4 1 15,0-2 0-15,0 0 1 16,0 0 2-16,0-36 1 0,0-13-4 16,0-2 0-1,12 0-1-15,8 6-1 0,-8 11-3 16,4 5-3-16,-8 7-2 16,4 2 1-16,0 1 1 15,0 4-6-15,12 1-3 16,-1 0 7-16,-3 2 4 15,-8-5 5-15,0 5 1 16,-8 2 0-16,4 1 0 16,-4-4 0-16,-4 6 0 15,0 4 0-15,0 0 1 16,0 3 0-16,0 0-1 16,0 0 0-16,8 0 0 15,-4 0-1-15,4 0-3 16,4 6 2-16,0 11 2 0,0 5 1 15,0 7-1-15,31-3 0 16,-7 11 1-16,24-1-1 16,11 7 1-16,9 2-1 15,-9-2 0-15,-11-4 1 16,-13-10-1-16,-15-6 0 16,-16-10 0-16,-8 2 0 15,-8-12 0-15,0 5-1 16,12 4-1-16,-12-9-41 15,12 2-180-15,-12-5-225 16</inkml:trace>
  <inkml:trace contextRef="#ctx1" brushRef="#br0" timeOffset="175535.79">22008 14717 54 0,'0'0'75'0,"0"0"-72"16,0 0 11-16,0 0 36 15,0 0 39-15,0 0 3 16,0 0-18-16,0 0-9 16,12 0 9-16,-12 0-4 15,0 0-12-15,0 0-12 16,0 0-16-16,0 0-22 15,0 0-4-15,0 0-3 16,0 0 0-16,0 0 0 0,0 0 2 16,12 0 15-16,0 0 49 15,0-11-10-15,8-4-39 16,-20 2-16-16,12 2 1 16,-12 0 0-16,0-1-2 15,0 3 2-15,0-4-1 16,0 0 2-16,0 0 1 15,-20 1 4-15,-4 1-1 16,0 0-6-16,0 3-1 16,-11 8 3-16,-13 0 1 15,4 0-3-15,-8 0-2 16,-15 11-1-16,19 23 1 0,12 7-1 16,13 14 1-1,15 5 0-15,8-4 2 0,0 3 2 16,20-8-3-1,43-13 2-15,17-7-2 0,3-16-1 16,4-6 3-16,-23-5-2 16,-20-4 0-16,-8 0 1 15,-17 0 0-15,-15-25 1 16,-4-9 1-16,0-9-4 16,0-3 0-16,0-3 0 15,0-2-1-15,0 5-2 16,0 5 3-16,8 2-2 15,4 0-1-15,4 9 2 16,4 4-6-16,-8 8-3 16,0 9 9-16,-8 1 0 0,4 8 1 15,-4-3 1-15,-4 3-1 16,0 0 1-16,0 0 1 16,0 0 2-16,0 0 1 15,0 0-5-15,0 0-2 16,0 25-9-16,8-16-51 15,4 0-212-15</inkml:trace>
  <inkml:trace contextRef="#ctx1" brushRef="#br0" timeOffset="176408">21774 14323 49 0,'0'0'129'0,"0"0"-45"0,0 0 41 15,0 0-23-15,0-173 21 16,0 145-13-16,0 5-56 16,0 3 19-16,0 16-12 15,0-4-11-15,0 8 3 16,0 0-20-16,0 0-19 15,0 0-2-15,0 0-4 16,0 0-5-16,0 0 2 16,-12 0 1-16,12 46 2 15,-12 28-6-15,12 35 19 16,0 20 14-16,0 13-6 16,12-2-11-16,55-13-8 15,-7-16-7-15,0-15-1 0,-5-14-2 16,-19-22 0-16,-12-14 1 15,-20-9-1-15,-4-15 1 16,0-3 0-16,-4-9 0 16,-28-8 2-16,4-2-2 15,4 0 1-15,5 0 1 16,19-39 0-16,0-12 0 16,0-14-1-16,0-17-1 15,43-5-2-15,5 3 1 16,0 4-1-16,7 17-3 15,-15 12-4-15,4 17 1 16,-20 15 4-16,-1 10 1 16,9 9 0-16,-16 0-2 0,16 0 0 15,-4 0 0 1,15 5-1-16,13 18 0 0,-4 4-8 16,3 5 8-16,-19 9 5 15,-12 7 0-15,-16 6 0 16,-8 3 0-16,0 0 0 15,-20-10 1-15,-40-6 0 16,-7-2 2-16,-17-14 2 16,1-2-1-16,-8-14 6 15,-5-6-3-15,5-3 6 16,23 0-4-16,-3 0-5 16,27 0-3-16,8-3-1 0,32-20-1 15,4-8-41-15,0 8-88 16,24-1-255-16</inkml:trace>
  <inkml:trace contextRef="#ctx1" brushRef="#br0" timeOffset="182355.28">6089 8013 36 0,'0'0'26'0,"0"0"13"0,0 0 8 16,0 0 8-16,0 0-17 16,0 0-2-1,0 0-3-15,0 0 1 0,-67 0 39 16,67 0-5-16,0 0-30 16,-4 0-29-16,-4 0-7 15,4 0-2-15,-4 0 0 16,8 0 0-16,0 0 1 15,-4 0 0-15,-4 0 0 16,-4 0 30-16,-12-3 30 16,0 3-28-16,-12 0-22 15,1 0-7-15,11 0-3 16,4 0 1-16,8 0-2 0,0 0 0 16,12 0 1-1,0 0 0-15,0 0 2 0,0 0 8 16,0 0 4-16,0 0 1 15,0 0-5-15,0 0 0 16,0 0-1-16,72 0 5 16,31 0-6-16,36 0-1 15,48 0 5-15,23 0-5 16,33 0-5-16,27 0 3 16,36 0-4-16,16 0 1 15,-16 0 2-15,-36-6 2 16,-51-2-5-16,-56 3 1 0,-44-3-3 15,-40 7 3 1,-19-7 7-16,-24 1 7 16,-5 5-1-16,-19-1-3 0,0 0-4 15,0 3-2-15,-12 0-4 16,0 0-3-16,0 0-1 16,0 0-1-1,0 0 1-15,0 0 1 0,0 0 1 16,0 0-1-16,0 0 0 15,12 0-1-15,-12 0-3 16,12 0 4-16,-12 0 0 16,0 0-1-16,0 0-4 15,0 0-17-15,-12 0-45 16,-12 0-63-16,-7 0-199 16</inkml:trace>
  <inkml:trace contextRef="#ctx1" brushRef="#br0" timeOffset="186135.05">14498 7602 199 0,'0'0'152'16,"0"0"-86"-16,0 0-3 15,0 0 34-15,0 0 18 0,0 0 6 16,0 0 18-16,0 0-32 15,43 0-32-15,-43 0-17 16,0 0-21-16,0 0-2 16,0 0-7-16,-11 0-23 15,-21-17-2-15,-16 5-2 16,-19 4 0-16,-5 8 0 16,-8 0 5-16,5 25 0 15,7 26-4-15,13 9 1 16,31 8-1-16,24-5-2 15,0-3 1-15,32-12 1 16,39-15-1-16,21-13-1 0,-9-17 2 16,9-3 1-16,-33 0-1 15,1-23 3-15,-28-23-5 16,-17-8 0-16,-7 1-1 16,-8 2-17-16,0 17-4 15,0 10 7-15,0 19 15 16,0 5 2-16,0 0 6 15,0 0 9-15,0 29-14 16,0 15-2-16,0-1-1 16,0 6 2-16,36-8-2 15,0-10 2-15,0-7-1 16,-12-4-1-16,-5-14-5 16,-15-3-10-16,-4-3-68 0,0 0-137 15,0 0-244 1</inkml:trace>
  <inkml:trace contextRef="#ctx1" brushRef="#br0" timeOffset="186821.04">14299 6625 292 0,'0'0'153'0,"0"0"-75"16,0 0 11-16,0 0-5 16,0 0 18-16,0 0-19 15,-48 49 5-15,48-49-24 0,0 0-17 16,0 0 6-16,0-6 1 15,0-25-12-15,0 2-22 16,0 7-16-16,0 10 2 16,-20 12-4-16,-19 0 3 15,-29 12 16-15,-15 47-5 16,-9 23-15-16,21 10-1 16,15 0 0-16,32-8 2 15,20-14-3-15,4-19 1 16,0-19-1-16,12-23 1 15,52-9-1-15,15 0-2 16,13-47-1-16,-9-15 2 0,-3-9-2 16,-29 5-5-16,-19 10-2 15,-8 22-16-15,-24 24 19 16,0 10 6-16,0 18 2 16,0 42 0-16,-12 17 4 15,0 3 4-15,12-3-6 16,0-19 0-16,12-9-1 15,48-15-1-15,11-17-2 16,9-17-1-16,-56 0-94 16,-1-12-208-16</inkml:trace>
  <inkml:trace contextRef="#ctx1" brushRef="#br0" timeOffset="188877.23">18193 1577 285 0,'0'0'107'0,"0"0"-26"0,0 0-20 16,0 0-9-16,0 0-6 15,0 0 5-15,0 0-4 16,0-84 4-16,0 74-15 16,0 5-2-16,0 0 3 15,0-1-3-15,0 0 7 16,0-2-2-16,0-1-11 16,0 7-3-16,0-6 10 15,0 8-14-15,0 0-3 16,0 0-5-16,0 0-12 15,0 0-1-15,24 36-8 0,20 21-1 16,-8 10 9-16,-12-1 4 16,-1 3-1-1,-11-8-1-15,0-7-1 0,0-14-1 16,0-11 1-16,0-9 0 16,-4-14-2-16,-8-2 1 15,0-4-1-15,0 0 2 16,0 0 1-16,0 0 2 15,4-30 2-15,8-8-6 16,8-4-7-16,4 8-2 16,3 6 4-16,5 5-3 15,-8 14-4-15,8 3 1 16,-4 6 4-16,3 0 1 0,-3 0 0 16,4 0 3-1,-20 9 2-15,0 14 0 0,0 0 1 16,-12 5 1-1,0-5-1-15,0-1 2 0,0-4 0 16,-12 2 0-16,-24-3 1 16,-20 0-2-16,9-6 1 15,-13 0-2-15,24-2-2 16,5-7-12-16,15 4-30 16,16-6-61-16,0 0-67 15,0 0-72-15</inkml:trace>
  <inkml:trace contextRef="#ctx1" brushRef="#br0" timeOffset="189642.06">19163 1485 367 0,'0'0'24'15,"0"0"24"-15,0 0-6 16,0 0-27-16,0 0 19 16,0 0 42-16,36-123-5 15,-28 113-14-15,-4 1 16 16,-4 7 12-16,0 2-8 15,8 0-9-15,-8 0-17 0,0 0-32 16,0 0-19-16,4 0 0 16,8 30-10-16,7 19 4 15,5 1 6-15,12 7 1 16,8 1 2-16,3-8-3 16,-11-7 1-16,-4-6 0 15,-16-19-1-15,-8-5-1 16,-8-8 1-16,0-5 1 15,0 0 0-15,0 0-1 16,0 0 1-16,0 0 2 16,0 0-1-16,0-14-2 15,4-8-8-15,8-2-23 16,0 7 14-16,0 3 11 0,7 5 3 16,5 5-3-1,0-3-6-15,24 7 0 0,-1 0 7 16,-3 0-1-16,-20 0-5 15,0 11 4-15,-24 6 2 16,0 1 0-16,0 4 4 16,0 3 1-16,-24-2 0 15,-24-6 4-15,5 0-3 16,-5-5-1-16,24-3 0 16,0-4-2-16,12-2-24 15,12-3-44-15,0 0-64 16,0 0-115-16</inkml:trace>
  <inkml:trace contextRef="#ctx1" brushRef="#br0" timeOffset="190338.2">20117 1370 228 0,'0'0'278'0,"0"0"-214"0,0 0 40 15,0 0-5-15,0 0-29 16,0 0-37-16,-12-73 4 16,16 73-31-16,4 0-6 15,-4 0-3-15,4 12-2 16,4 29 5-16,-12 2 4 15,11 11 24-15,-11 3-4 0,12 6-1 16,-12-4-8-16,12-7-6 16,-4-8-3-16,4-10-4 15,-12-10 0-15,4-14-1 16,-4-7-1-16,0-3 1 16,0 0-1-16,0 0 3 15,0 0 2-15,12-5 6 16,12-27 0-16,12-4-11 15,7 2-8-15,1 8-18 16,-8 6 14-16,-8 8 10 16,-4 7 0-16,7 5 0 15,-19 0-2-15,12 0 2 16,-24 0-3-16,0 15 3 16,0 11 2-16,0 1 6 15,-12 2 10-15,-24-7-2 0,1-4-7 16,3-7-5-16,20-2-1 15,0-9 0-15,0 0-1 16,12 0-20-16,0 0-43 16,0 0-46-16,20-7-46 15,8-10-193-15</inkml:trace>
  <inkml:trace contextRef="#ctx1" brushRef="#br0" timeOffset="191044.84">21269 1356 240 0,'0'0'136'0,"0"0"-37"15,0 0 1-15,0 0-7 16,0 0-16-16,0 0-4 15,0 0 19-15,-12-64-40 16,12 64-25-16,0 0-20 16,0 0-7-16,0 36-12 15,0 18 12-15,0 8 0 16,0 18 11-16,0 0 26 16,0 2-23-16,0-9-9 15,0-4 0-15,0-13 2 16,0-14-5-16,0-13 1 15,0-18-3-15,0-5 3 0,0-6-3 16,0 0 1 0,0 0 4-16,0-22 9 15,0-22-11-15,0 4-3 0,16 5-5 16,4 6 2-16,-4 9 0 16,4 9 1-16,-4 0-1 15,15 7-8-15,5-1 3 16,0 5 5-16,8 0 0 15,-5 0 1-15,-7 0 1 16,-8 0 1-16,-12 0-2 16,-12 0 1-16,0 8-4 15,0 12 4-15,0-2 1 16,-24 4 3-16,-12-8-1 0,5 3 1 16,3-5 2-1,16-4-5-15,0-3 0 0,12-1-18 16,0-4-68-16,0 0-66 15,0 0-70-15,0-4-69 16</inkml:trace>
  <inkml:trace contextRef="#ctx1" brushRef="#br0" timeOffset="191720.29">22076 1251 397 0,'0'0'24'15,"0"0"36"-15,0 0 19 16,0 0 35-16,0 0-17 16,0 0 8-16,-92-65-14 0,92 65-57 15,0 0-13-15,0 0-7 16,0 22-14-16,0 21-5 15,0 17 5-15,0 11 14 16,0 11-2-16,8-2-3 16,-8-6-2-16,4-6-3 15,-4-15-2-15,0-13-1 16,0-17 0-16,0-9 1 16,0-11-1-16,0-3 0 15,0 0 3-15,0 0 2 16,0 0 3-16,0-29 27 15,0-15-29-15,0-2-7 0,20 3-7 16,16 3-14-16,12 8-9 16,-5 5 18-16,-15 13-5 15,4 11-1-15,-16 3 10 16,-4 0 3-16,0 3 1 16,-4 19 4-16,-4 1 1 15,-4 6 1-15,0 7 2 16,0-4 3-16,0-1 5 15,-24-9 5-15,-4-1-5 16,-8-2-3-16,4-8-6 16,9 4-2-16,-1-1-1 15,12-5-12-15,12-9-114 16,0 0-157-16</inkml:trace>
  <inkml:trace contextRef="#ctx1" brushRef="#br0" timeOffset="200188.95">23077 1600 211 0,'0'0'43'0,"0"0"-35"16,0 0 1-16,0 0 9 15,0 0 10-15,0 0 32 16,0 0 19-16,0 0-46 16,0 0-9-16,-103-76 39 15,103 69-9-15,0 2-17 16,0-3 15-16,0 6 6 16,0 2-17-16,0-4-13 15,0-1-4-15,0-3-1 16,0-1 1-16,-12 3-3 15,4-3-14-15,-4 4 2 0,8 1 6 16,-4-4 6-16,4 8-9 16,4 0-10-16,0 0-1 15,0 0-1-15,0 0-2 16,0 8-1-16,0 42-7 16,0 15 6-16,0 15 4 15,0 1 1-15,4-16-1 16,16-8 0-16,-8-15 1 15,0-18 0-15,0-10-1 16,0-5-1-16,-12-9 1 16,20 0 2-16,-5 0-2 15,17 0-3-15,8-9-4 16,4-20 1-16,3 3-2 0,1 1-14 16,-12 3-5-16,0 5 4 15,-17 11 9-15,5 6 10 16,-12 0-3-16,-4 0-3 15,-4 6 1-15,4 24 5 16,-4-1 3-16,-4 0 2 16,8-6-1-16,-8-1 0 15,0-9 0-15,0-4 0 16,0-2 2-16,0-3 0 16,0 0 4-16,-32 1 1 15,-15 3-3-15,-9 1-4 16,4 0-2-16,9-4-13 0,19 2-11 15,12-4-62-15,12-3-34 16,0 0-47-16,0 0-78 16</inkml:trace>
  <inkml:trace contextRef="#ctx1" brushRef="#br0" timeOffset="200707.1">23904 1370 274 0,'0'0'141'16,"0"0"-70"-16,0 0-11 15,0 0-9-15,0 0-8 16,0 0-20-16,0 0-4 16,4 69 48-16,-4-18 0 15,0 3-51-15,0-4-9 16,0-6 0-16,0-13-2 16,0-4 1-16,0-12-3 15,0-9 0-15,0-3-2 16,0-3 0-16,8 0-1 15,8 0 5-15,19 0-5 0,13-24 0 16,28-8-2-16,-13-1-7 16,-7 15-8-16,3 5-4 15,-15 13 20-15,-4 0-9 16,-16 0 9-16,-12 26 1 16,-12 12 0-16,0-2 6 15,0 6 16-15,-24-5-4 16,-12-11 5-16,-4-7-8 15,8-10 5-15,9-1 4 16,23-8-1-16,0 0-16 16,0 0-7-16,0 0-89 15,0-2-216-15</inkml:trace>
  <inkml:trace contextRef="#ctx1" brushRef="#br0" timeOffset="205063.85">15348 6208 119 0,'0'0'77'0,"0"0"-43"15,0 0 0-15,0 0-1 16,0 0 7-16,0 0 12 16,0 0 2-16,0 0-30 15,24-37-14-15,-24 37 1 16,0 0-8-16,0 0-3 16,0 0-8-16,-12 0 4 0,-12 0 4 15,0 0 2 1,1 0-1-16,-1 0 15 0,0 0 8 15,16 0-10-15,8 0-12 16,0 0-2-16,0 0-99 16</inkml:trace>
  <inkml:trace contextRef="#ctx1" brushRef="#br0" timeOffset="206854.82">18917 861 227 0,'0'0'104'0,"0"0"-82"15,0 0-14 1,0 0 29-16,0 0 44 16,0 0 6-16,0 0-7 0,19-89-15 15,-19 84-22-15,0 5-17 16,0 0-1-16,0-4-9 16,0 4-8-16,0 0-2 15,0 0 2-15,0 0 1 16,0 0 4-16,0 0 0 15,0 0-7-15,0 0-5 16,-19 47-1-16,-17 48-5 16,-12 45 5-16,-19 44 8 15,-1 31 15-15,-3 15 9 0,-1 0-20 16,16-17-6 0,17-37-6-16,15-23 0 0,4-26 0 15,8-25 0-15,-12-19 0 16,12-18 0-16,0-17 1 15,4-10 0-15,4-13-1 16,4-8 0-16,0-3 0 16,0-5-2-16,12-5-14 15,56-4-72-15,-32 0-77 16,-1-16-74-16</inkml:trace>
  <inkml:trace contextRef="#ctx1" brushRef="#br0" timeOffset="207410.18">20001 672 452 0,'0'0'92'0,"0"0"-70"16,0 0-9-16,0 0 15 16,0 0 18-16,0 0-4 15,24-47-1-15,-24 117-41 16,0 53 7-16,0 35 37 15,-47 32 25-15,-1 15-32 0,-12-1-15 16,-7-11-11-16,19-17-6 16,0-23-3-16,1-25-2 15,3-22 0-15,20-28 0 16,4-23 0-16,8-19-1 16,12-21-42-16,0-15-55 15,0 0-63-15,0-29-35 16,24-14-223-16</inkml:trace>
  <inkml:trace contextRef="#ctx1" brushRef="#br0" timeOffset="207764.25">20653 860 148 0,'0'0'99'0,"0"0"-6"15,-24 169-3-15,-11-72 5 16,-9 23-22-16,-16 22 30 0,1 14-22 15,-9 0-31-15,1 5-10 16,7-18-11-16,0-10-13 16,13-8-12-16,-1-15-3 15,12-10 0-15,4-18-1 16,20-17-1-16,12-17-25 16,0-19-60-16,0-26-72 15,24-3-77-15,12-21-142 16</inkml:trace>
  <inkml:trace contextRef="#ctx1" brushRef="#br0" timeOffset="208161.11">21539 831 346 0,'0'0'70'0,"0"0"-52"16,0 0 1-16,0 0 21 0,0 0 20 15,-79 245 43-15,55-113 6 16,-12 12-36-16,-11 16-9 16,-1 5-32-16,0-1-5 15,-19-2-7-15,23-14-6 16,-8-18-14-16,9-19 0 16,19-26 0-16,4-20-29 15,20-28-52-15,0-19-20 16,0-18-50-16,0 0-29 15,0-29-35-15</inkml:trace>
  <inkml:trace contextRef="#ctx1" brushRef="#br0" timeOffset="208789.81">22318 538 190 0,'0'0'51'15,"0"0"-51"-15,0 0 0 16,0 0 4-16,0 0 0 16,0 0 4-16,0-32 23 15,0 32 20-15,0 0 18 16,0 0 8-16,0 0 16 15,-8 0-36-15,8 0-33 16,0 0-15-16,0 0-6 16,0 0-1-16,0 0 2 0,0 0 1 15,-12 0 3 1,0 0 1-16,-11 0 5 0,3 0 4 16,4 0-14-1,4 5-1-15,0 3-3 0,12 7-1 16,-8 17 0-16,8 19-1 15,-4 31 2-15,-4 42 11 16,-16 40 35-16,-23 40-26 16,-13 35 8-16,-24 17-9 15,-3-9-13-15,23-23-6 16,21-37 0-16,7-37-2 16,16-25 0-16,4-23 0 15,-8-25 2-15,12-23-5 16,12-26-30-16,0-28-75 15,0-11-120-15</inkml:trace>
  <inkml:trace contextRef="#ctx1" brushRef="#br0" timeOffset="212912.79">17319 5300 329 0,'0'0'155'15,"0"0"-130"-15,0 0-8 16,0 0 18-16,0 0 11 16,0 0 18-16,0 0 22 15,0-48-35-15,0 48-27 0,0 0 3 16,0 0-2-1,-36 0-17-15,13 0-8 0,-1 7 1 16,-8 15 0-16,-8 9 0 16,-15 15 3-16,-29 18 1 15,-31 18 14-15,-36 29 14 16,-12 13-14-16,-36 18-13 16,-7 6-4-16,-17 3-1 15,1-3 0-15,23-6 0 16,24-6 1-16,36-6 7 15,-4 3 26-15,-4-7-11 16,4-7-20-16,-20-8-4 16,-12-10 0-16,0-7 1 15,-12-6 0-15,24-11-1 0,12-7 1 16,32-17-1-16,16-4 1 16,11-12 1-16,9-9 3 15,35-9 9-15,1-9 5 16,23-3-3-16,4-3-6 15,8-3-5-15,0-1-2 16,12 5-3-16,0-2 0 16,-12 2 0-16,12 1-2 15,-12 2 1-15,4-2 0 16,8-3 1-16,0 0-14 16,0 0-27-16,0 1-13 15,0-1-25-15,8-3-1 0,52 0-13 16,-36 0-66-1,0-10-148-15</inkml:trace>
  <inkml:trace contextRef="#ctx1" brushRef="#br0" timeOffset="214249.25">5203 12607 356 0,'0'0'155'0,"0"0"-93"0,0 0-1 16,0 0-28-16,0 0 3 15,0 0 18-15,0 0 24 16,12 40-25-16,0 11-10 16,0 17 31-16,-12 6-2 15,12-1-28-15,0-14-24 16,0-16-5-16,7-17-7 15,-3-13-2-15,20-13 3 16,20-2 2-16,35-63 6 16,28-31 28-16,56-26-13 0,44-23-25 15,7-17-7 1,40-11-2-16,17 6-41 0,-184 118-93 16,-12 12-214-16</inkml:trace>
  <inkml:trace contextRef="#ctx1" brushRef="#br0" timeOffset="-214480.26">9483 12156 465 0,'0'0'123'16,"0"0"-29"-16,0 0-12 16,0 0-35-16,0 0-23 15,0 0 49-15,0 0 16 16,12 144-30-16,0-132-23 15,0-5-1-15,-1-7-2 0,21 0-3 16,8-22 10 0,28-36-5-16,35-26-2 0,16-20-16 15,20-13-15-15,24-8-1 16,12-3-1-16,12 12-1 16,23 14-22-16,-11 13-80 15,-143 76-98-15,-17 7-154 16</inkml:trace>
  <inkml:trace contextRef="#ctx1" brushRef="#br0" timeOffset="-213696.52">14057 11951 327 0,'0'0'271'0,"0"0"-184"15,0 0 4-15,0 0-29 16,0 0-7-16,0 0 35 15,0 0 3-15,-52 190-60 16,52-164-13-16,0-15-7 16,0-8-6-16,0-3 2 0,52-17 9 15,59-48 2-15,32-29 14 16,20-28-20-16,24-11-13 16,-12-9-1-16,11-13-20 15,1-7-2-15,20 1-42 16,-148 110-106-16,1 15-133 15</inkml:trace>
  <inkml:trace contextRef="#ctx1" brushRef="#br0" timeOffset="-212915.56">18424 11209 450 0,'0'0'176'0,"0"0"-118"15,0 0-6-15,0 0 0 16,0 0-24-16,0 0-6 16,28 128 69-16,-20-63-17 0,4 3-13 15,-1-14-24-15,5-10-5 16,4-18-12-16,4-15 9 16,12-11-11-16,23 0-1 15,45-43-1-15,47-36 11 16,24-34-4-16,11-18-21 15,25-14-2-15,-4-11-9 16,15 4-39-16,1-5-50 16,-156 111-149-16,-15-3-209 15</inkml:trace>
  <inkml:trace contextRef="#ctx1" brushRef="#br0" timeOffset="-211997.47">22755 10924 393 0,'0'0'69'0,"0"0"-45"16,0 0 59-16,0 0 28 15,0 0-7-15,0 0 5 16,0 3 1-16,0-3-29 16,0 0-19-16,0 11-15 15,0 23-25-15,0 22-19 16,0 21-3-16,-4 12 16 16,-4-4-1-16,8-12-5 15,0-15-5-15,0-15-4 0,8-13 0 16,28-16 4-1,0-14 1-15,47 0 4 0,29-27 5 16,19-41 0-16,20-16-5 16,-8-18-8-16,-4-11-2 15,12-7-1-15,0-4-30 16,12 5-59-16,-119 85-129 16,-33 12-292-16</inkml:trace>
  <inkml:trace contextRef="#ctx1" brushRef="#br0" timeOffset="-210163.6">24993 12987 162 0,'0'0'61'0,"0"0"16"15,0 0 30-15,0 0 9 16,0 0 1-16,0 0-4 16,0 0-27-16,31-14-34 15,-31 14-16-15,0 30-10 16,0 4-17-16,0-2 24 16,0-13-4-16,0-2-23 15,36-15-2-15,12-2 16 16,55 0 27-16,16-41 0 0,20-19-5 15,24-13-19 1,-12-3-23-16,-20 4 1 0,-3 12-1 16,-21 12-24-16,-87 40-127 15,-20 3-197-15</inkml:trace>
  <inkml:trace contextRef="#ctx1" brushRef="#br0" timeOffset="-205115.39">22823 2524 62 0,'0'0'105'16,"0"0"-30"-16,0 0 0 16,0 0 0-16,0 0-26 0,0 0-15 15,0 0-3-15,0 0-7 16,-24-5 7-16,24-1 12 15,-12 6-13-15,12-5 9 16,-12 3 1-16,0 2-1 16,4-3-18-16,-8 3-6 15,8 0-3-15,4-3 2 16,4-1 2-16,0 4 6 16,0-2 4-16,0 2-9 15,0-3-5-15,0-5-5 16,52-7 1-16,59 0 0 15,40-5-4-15,12 4-2 16,12 3-2-16,-20 4 0 16,-4-4 0-16,-20 3 2 15,-31 4 0-15,-37 3-2 0,-31 3 0 16,-20 0-1-16,-12 0 1 16,0 0-13-16,0 0-73 15,0 0-192-15</inkml:trace>
  <inkml:trace contextRef="#ctx1" brushRef="#br0" timeOffset="-203397.61">22334 14456 399 0,'0'0'56'0,"0"0"-25"15,0 0 5-15,0 0 35 16,0 0-18-16,0 0-18 15,0 0 4-15,32-51 1 16,-32 51 2-16,0 0 12 16,0 0 0-16,0 0-19 15,0 0-18-15,0 20-13 16,0 9 22-16,0-3 13 16,0-4-21-16,0-13-11 0,0-4-3 15,12-5-3 1,28 0 2-16,47-43 8 0,32-25 48 15,32-7-21-15,-12 0-28 16,-23 10-10-16,-41 12-1 16,-19 12-49-16,-13 20-82 15,-31 3-57-15,-12 18-84 16,0 0-73-16</inkml:trace>
  <inkml:trace contextRef="#ctx1" brushRef="#br0" timeOffset="-202384.18">22704 10946 441 0,'0'0'43'15,"0"0"26"-15,0 0 7 16,0 0-46-16,0 0 6 15,0 0 29-15,0 119-23 16,0-101-17-16,4-13 5 16,-4-5 8-16,8 0-8 0,-8 0 12 15,0 0 19-15,0 0 6 16,0 0-14-16,0 0-19 16,0 0-4-16,4 0-11 15,-4 0-13-15,11 0-6 16,33 0 0-16,40-33 2 15,31-30 4-15,36-14 4 16,0-8-6-16,0 3-3 16,0 0 0-16,-20 2-2 15,12 4 1-15,-20 7-47 16,-27 4-56-16,-96 52-132 16,0 7-272-16</inkml:trace>
  <inkml:trace contextRef="#ctx1" brushRef="#br0" timeOffset="-201064">23101 557 249 0,'0'0'97'16,"0"0"-87"-16,0 0 7 16,0 0 29-16,0 0 15 15,0 0-16-15,0 0 23 0,40 51-22 16,-32-3-29-1,-8 32 43-15,0 27 19 0,0 43-24 16,0 32 32-16,-20 27-20 16,-32 25-27-16,-15 1-20 15,-1-3-1-15,8-27-8 16,21-21-6-16,7-28-2 16,20-27-1-16,0-19-2 15,0-33 0-15,0-17 0 16,0-19 0-16,12-12-5 15,0-9-46-15,0-14-70 16,0-6-63-16,24-6-106 16</inkml:trace>
  <inkml:trace contextRef="#ctx1" brushRef="#br0" timeOffset="-200083.75">24536 460 253 0,'0'0'72'15,"0"0"-6"-15,0 0 12 16,0 0-18-16,0 0-3 15,0 0 9-15,0-17 4 16,0 17-14-16,0 0-22 16,0 0-7-16,0 0-7 0,0 3-10 15,-20 35-7 1,-20 16 0-16,-4 14 13 0,-3 24-5 16,-9 28 6-16,-4 22 12 15,-19 28 6-15,-9 33 15 16,-35 30-18-16,-16 20-3 15,-16 15-17-15,-8-3-3 16,20-21-1-16,20-28-3 16,16-15-5-16,23-19 1 15,5-16 0-15,7-12-1 16,17-33 0-16,7-26-1 16,36-24 1-16,12-31-12 15,0-11-24-15,0-16-37 16,12-13-63-16,20 0-103 0,-8-29-204 15</inkml:trace>
  <inkml:trace contextRef="#ctx1" brushRef="#br0" timeOffset="-198899.62">16608 6586 286 0,'0'0'124'16,"0"0"-91"-16,0 0-10 16,0 0 6-16,0 0 38 15,0 0 23-15,0 0-28 0,24-18-23 16,-24 18-32-16,-24 6-7 16,-20 32-1-16,-15 17 0 15,-37 20 1-15,-19 24 2 16,-48 17 16-16,-48 21 1 15,-31 12-14-15,-28 10-2 16,-8 3-2-16,-16-1-1 16,3-10 0-16,-3-9-1 15,4-11 1-15,8-9 1 16,16 6 0-16,47-4 14 0,33-1 31 16,31-9 17-1,35-3-15-15,17-12-25 0,12-6-10 16,11-10-7-16,17-11-5 15,-5-17 1-15,20-14-1 16,5-14 0-16,27-13-1 16,16-14 0-16,0 0-24 15,0-14-59-15,24-20-137 16</inkml:trace>
  <inkml:trace contextRef="#ctx1" brushRef="#br0" timeOffset="-194191.94">25354 937 368 0,'0'0'71'15,"0"0"-41"-15,0 0-6 16,0 0-24-16,0 0-10 15,0 0-29-15,0 0 0 0,-222-4-1 16,198 4 25 0,4 0 15-16,4 0 0 0,8 0 1 15,4 0-1-15,-4 0 1 16,8 0 0-16,0-19-1 16,0-3 1-16,0-1 1 15,24-6 18-15,-4 3 24 16,-8 4 7-16,0 2 28 15,-12 7-2-15,0 8-18 16,0 5-24-16,0 0-6 16,0 0 13-16,0 18-19 15,0 55-23-15,-60 60 0 16,-31 55 3-16,-25 56 74 16,-27 42-17-16,-27 22-28 0,-9 0-9 15,-8-18-11-15,4-29-8 16,16-17-4-16,16-23-29 15,12-25-79-15,115-165-62 16,0-20-81-16</inkml:trace>
  <inkml:trace contextRef="#ctx1" brushRef="#br0" timeOffset="-193342.48">15324 7788 236 0,'0'0'153'0,"0"0"-124"0,0 0-29 16,0 0-2-16,0 0 1 15,0 0 1 1,24 74 12-16,-36 14 29 0,-55 47 39 15,-53 59 62-15,-42 43 10 16,-13 37-46-16,-24 16-15 16,-8 2-51-16,-3-17-26 15,7-28-10-15,20-34 0 16,16-40-4-16,20-26 1 16,20-30 1-16,28-23-2 15,19-30-13-15,37-38-50 0,43-26-84 16,0-44-166-1</inkml:trace>
  <inkml:trace contextRef="#ctx1" brushRef="#br0" timeOffset="-188257.61">1833 6922 441 0,'0'0'81'0,"0"0"-28"16,0 0-23-16,0 0 14 16,0 0 9-16,0 0 34 15,48-41 9-15,-48 39-37 16,0 2-23-16,0-7 2 15,0 4 4-15,0-4-6 16,0 5-3-16,0-3-9 16,0 3-3-16,0 0 5 15,0-2-3-15,0-5-11 16,0 0-4-16,0-1-4 16,-12-2-1-16,-12-3-2 0,0 2 1 15,-7 2 0-15,3 2-1 16,-16-1 0-16,8 0 0 15,-19 0-1-15,-5 8 1 16,-12-3-1-16,1 5-1 16,-20 0 0-16,11 5 0 15,-15 19 0-15,15 4-2 16,-3 4 1-16,23-2 1 16,-7 1-1-16,-5 8 2 15,1 7-1-15,-9 9 2 16,-3 5-2-16,-9 4 0 15,21-2 1-15,3-2-1 16,9 2-2-16,23-2 3 16,16 0-1-16,4-4 0 0,16 2 0 15,0-5 1-15,0 1-3 16,28 0 3-16,27 0 0 16,17-1-1-16,7 1 1 15,13-7 0-15,-9 4 0 16,21-2-2-16,-9-3 2 15,-4-3 2-15,5-6-1 16,31-9-2-16,0-8 1 16,4-15 0-16,8-5 0 15,0 0 0-15,0-5 0 16,5-31 3-16,-17-1-3 16,12-2-2-16,-32-2-1 15,-16 2-3-15,-23 1 6 0,-40 2 0 16,-16-3 2-16,-12-2 2 15,0-1 3-15,0-5-4 16,0-7 1-16,0-3-1 16,0-4-2-16,0-2 0 15,0-1-1-15,0 4 1 16,-28-2 0-16,-28-9 4 16,-27-1 7-16,-20-7-1 15,-25-3 6-15,1 6-2 16,8 13-3-16,28 16-9 15,19 15 1-15,24 20 7 16,13 5 0-16,15 7-10 0,16 0-1 16,4 0-3-16,0 7-8 15,0 33-45 1,0 7-57-16,0-21-81 0,12-14-342 16</inkml:trace>
  <inkml:trace contextRef="#ctx1" brushRef="#br0" timeOffset="-183408.04">4853 14595 324 0,'0'0'65'0,"0"0"9"16,0 0 4 0,0 0-2-16,0 0-1 0,0 0 8 15,0 0-46-15,-35-79-15 16,35 79 4-16,0 0-2 16,-8 0 0-16,8 0-3 15,0 0-2-15,0 0-2 16,0 0-2-16,0 0-3 15,0 0-2-15,0 0 1 16,0 0-2-16,19-2 2 16,65-5-4-16,43-6-5 15,28-1 7-15,20-10-5 0,12 7-4 16,-5-2 1 0,-7 1-1-16,-48 4 1 15,-43 7 2-15,-48 0-3 0,-16 7 2 16,-20 0 2-16,0 0 9 15,0 0 1-15,0 0-9 16,0 0-5-16,0 0-1 16,0 5-1-16,0 7-10 15,0-9-147-15,0-3-197 16</inkml:trace>
  <inkml:trace contextRef="#ctx1" brushRef="#br0" timeOffset="-182606.2">9507 14289 262 0,'0'0'53'0,"0"0"-52"0,0 0 7 16,0 0 60-16,0 0 7 15,0 0 22-15,-151-17 15 16,151 15-15-16,0 0-40 15,0-5 2-15,67-5-21 16,40-5-27-16,33-5 1 16,34-7 3-16,13 2-10 15,12 0-1-15,11 5-1 16,-3 3-3-16,-16 4 0 16,-16 6-2-16,-16 0-84 15,-132 4-78-15,-15 5-145 16</inkml:trace>
  <inkml:trace contextRef="#ctx1" brushRef="#br0" timeOffset="-181984.1">14275 13951 408 0,'0'0'80'0,"0"0"-18"15,0 0-2-15,0 0-6 16,0 0-20-16,0 0 14 15,0 0-1-15,0 0-11 16,24 0 17-16,36 0-16 16,31-5-22-16,36 5 18 15,16-3 1-15,16-3-12 0,16 3-20 16,12-2-2-16,4-2-2 16,-9-6-98-16,-134 4-131 15,-24 0-290-15</inkml:trace>
  <inkml:trace contextRef="#ctx1" brushRef="#br0" timeOffset="-181057.55">17089 13515 9 0,'0'0'0'0</inkml:trace>
  <inkml:trace contextRef="#ctx1" brushRef="#br0" timeOffset="-175748.58">17295 13501 200 0,'0'0'22'0,"0"0"4"15,0 0 4-15,0 0-12 16,0 0-14-16,0 0 3 16,12 0 9-16,-12 0 37 15,0 0 33-15,0 0 7 0,0 0-14 16,0 0-32-16,12 0-21 16,0 0-15-16,8 5-9 15,4 9 6-15,0-2 12 16,11 0-9-16,-11 5-4 15,12-4 14-15,-4 1-2 16,-8 1 12-16,-1-2-5 16,1 8-3-16,0-2-5 15,0 2-3-15,0 10-1 16,12 2-2-16,-13 7 6 16,9 2 0-16,-8 4-4 15,4-3 1-15,4-3 2 16,3-4-6-16,9 2 1 15,-4-2-3-15,4-2-5 16,11 5 3-16,-7-6 3 0,-8 9 0 16,3-3 4-1,1 4-7-15,-8-1 4 0,0 5-3 16,-9-6 3-16,5 0 0 16,-8-2-5-16,12-5-4 15,-12-5 1-15,7 1-1 16,-3-3 0-16,-8-5 0 15,4 3 1-15,12-3 1 16,-12 2-1-16,-5-1-1 16,5 7-1-16,-8-6 2 15,8-5-2-15,-4 4 3 16,-8 0-1-16,20-5 1 0,-16 6 1 16,7-7 5-16,1 6-4 15,8-3-3-15,-8 2 1 16,12 0-4-16,11 2 3 15,-11 7-2-15,12 3 0 16,-5-3 0-16,1-3-1 16,-4 1 1-16,4-7-1 15,-9 1 0-15,-11-8 0 16,8 2 0-16,-16-8 0 16,4-1 2-16,4 3-2 15,-12 1 3-15,3-2 3 16,5 5-2-16,-8 2-1 15,12 2-2-15,8-4 0 16,-8 2-1-16,0-3 1 16,11 3-1-16,-11-3 0 0,32-4 0 15,-16 0 1-15,15-2 0 16,-7-4 0-16,0 6 0 16,-5-3-1-16,-15-1 1 15,-8-1 0-15,-4 1-1 16,-8-4 0-16,4 1-1 15,-12 1 1-15,12-2 0 16,-12 1 0-16,12 5-1 16,-12-7 0-16,11 7 1 15,-3-5 1-15,-8-1-1 16,4-2 0-16,-4 4 1 16,0-1-1-16,0-3 0 0,8 0 0 15,-8 0 1-15,4 0 0 16,-4 0-1-16,0 0 0 15,0 0 3 1,0 0 3-16,0 0 10 0,0 0-5 16,0 0-2-16,0 0-2 15,0 0-3-15,0 0 1 16,0 0-3-16,0 0 0 16,0 0-2-16,0 0 0 15,0 0 0-15,0 0 0 16,0 0 0-16,0 0 0 15,0 0 0-15,8 0 0 16,-4 2 0-16,-4-2 0 0,8 0 1 16,-4 6-1-16,-4-6 0 15,8 0 1 1,-8 0 0-16,0 0-1 0,0 0 0 16,0 0 0-16,4 0 0 15,-4 0 0-15,8 2 0 16,-4-2 0-16,-4 1 0 15,0-1 1-15,0 0 0 16,0 0-1-16,0 0 0 16,8 6 0-16,-4-4 0 15,4 1 0-15,-4 5 0 16,16-4 1-16,-8 1-1 16,0-2 0-16,-1-1 0 15,1 2 0-15,-12-1 0 0,12-3 1 16,-4 2-1-16,4 1 0 15,0 3 0-15,12 2 1 16,-12-5 0-16,4 6 2 16,4-1 2-16,3-3-1 15,1 4-4-15,12-6 1 16,-12 7-1-16,8-5 0 16,-8 3 1-16,11 3-1 15,-11-7 0-15,8 3 0 16,-8-1 1-16,-8 0-1 15,4 2 2-15,-5-3-2 16,5 2 0-16,4-1 3 16,0 5-2-16,0 1 0 0,8 2 0 15,-5 4 0-15,-3-7 1 16,8 2-2-16,-8 1 0 16,12-2 2-16,-1 0-2 15,9 1 4-15,-4 1-2 16,-8-6-1-16,15 6-1 15,-11-2 1-15,8 2 0 16,-8 10-1-16,19-9 0 16,-3 4 0-16,-8 0 0 15,3 3 0-15,-3 1-1 16,-4 0 1-16,3-9 1 16,-7-2-1-16,12 3 0 0,-4-2 0 15,7 1 0-15,5 3 0 16,15-3 0-16,-3 3 1 15,4-5-1-15,-13 1 0 16,-3-4 0-16,-1 8 0 16,-7-2 0-16,0 4 0 15,-12-2 0-15,19-3 1 16,-15 1-1-16,4-1 0 16,-9 3 0-16,1-2 0 15,0-1 0-15,-4-6 0 16,3 7 0-16,-7-2 0 15,4 4 1-15,12-5-1 16,-8 1 0-16,-9 0 0 16,9 0 0-16,-4 2 0 0,0-1 0 15,3-5 0-15,-7 4 0 16,8-4 0-16,-12 2 1 16,8-2-1-16,-8 0 0 15,-5 4 0-15,-3-8 0 16,-4 2 0-16,-4-5 0 15,4 5 0-15,-8-4 0 16,8 4 0-16,-4 3 0 16,4-5 1-16,0 5-1 15,-8-3 0-15,4-5 0 16,4 5 1-16,-12 1-1 0,12-6 0 16,-12 0 0-1,11-2 0-15,1 5 0 0,-12-5 0 16,8 0 0-16,-8 0 0 15,4 3 0-15,4-1 0 16,-4-2 0-16,4 0 0 16,-4 0 0-16,4 0 1 15,-4 3-1-15,4-3 1 16,-4 0 0-16,4 0 0 16,-8 0-1-16,4 5 1 15,-4-5-1-15,0 1-1 16,0-1 1-16,0 0 0 15,0 0 0-15,8 0 0 16,-8 0 0-16,4 0 0 16,4 3 1-16,4-3 0 0,4 0 0 15,-8 5 1-15,3-2-2 16,1-1 1-16,-12-2-1 16,12 7 1-16,-12-5-1 15,0-2 0-15,0 3 0 16,0-3 0-16,0 5 0 15,0-3-1-15,0-2 1 16,12 5 0-16,-4-3 0 16,-4 0 0-16,8 2 1 15,-4 0-1-15,-4-4 0 16,4 2 0-16,-8 1 0 16,4 5 0-16,8-2 0 0,-4-3 0 15,-4-1 0-15,4 1 0 16,-4 2 0-16,4-1 0 15,4 3 0-15,-8 0 0 16,7-1 0-16,-3 8 0 16,4-9 0-16,12 7 0 15,-12-2 0-15,0-3 0 16,-4 5 0-16,-4-4 1 16,-4-3-2-16,0 1 1 15,8 2 0-15,4-4 0 16,0 7 0-16,0-2 1 15,0 0-1-15,-1 1 0 16,1-1 0-16,0-1 1 0,0-3-1 16,-8 5 0-16,4-3 0 15,-8-5 0-15,0 2 0 16,0-4 0-16,0 0 1 16,0 4-1-16,0-2 0 15,0-2 0-15,12 7 1 16,-12-7 0-16,0 5-1 15,0-5 0-15,0 0 0 16,0 5 0-16,0-5 1 16,0 0-1-16,12 0 1 15,-12 0 0-15,0 0 1 16,0 0 1-16,0 0-1 0,0 0-1 16,0 0-1-16,0 0 0 15,0 0 0-15,0 0 0 16,0 0 0-16,0 0 1 15,0 0 0-15,0 0 0 16,0 0 0-16,0 0 0 16,0 0-1-16,0 0 0 15,0 0 0-15,0 0 0 16,0 0 0-16,0 0 1 16,0 0-2-16,0 0 2 15,0 0 0-15,0 0 0 16,0 0-1-16,0 0 0 15,0 0 0-15,0 0 0 16,0 0 0-16,0 0 1 16,0 0-1-16,0 0-1 0,0 0 1 15,0 0 1-15,0 0-1 16,0 0 0-16,0 0 0 16,0 0 0-16,0 0 0 15,0 0 0-15,12 0 0 16,-4 0 1-16,-4 3-1 15,4-2 0-15,4 7 2 16,0-3-2-16,0 2 1 16,-1 3-1-16,1 0 0 15,4 0 0-15,-4-1 0 16,-4 0 0-16,4 1 0 16,-8-6 0-16,4 4 1 0,4 3-1 15,0-1 0-15,0 0 0 16,0 2 0-16,0-1 0 15,-4 0 0-15,4 6 0 16,-1 0 0-16,-11-2-2 16,12 2 2-16,-8-4 0 15,4-4 2-15,-4 0-2 16,4 0 0-16,-4 2 0 16,8-4-1-16,-4 3 1 15,4-4 1-15,-12 2-1 16,4 1 0-16,4-4 0 0,-8 4 0 15,0-1 0 1,12-3-1-16,-12 2 1 0,0 3 1 16,12-3-1-16,-12-2 0 15,12 4-2-15,0-1 2 16,-1 1 0-16,-3-4 0 16,4 1 2-16,0-2-2 15,-8 1 0-15,8 0-2 16,-4 4 4-16,-4-1-3 15,4-7 1-15,-4 7-1 16,-4-8 1-16,8 3 0 16,-8-3 0-16,0 0 2 15,0 0-2-15,0 0 0 16,0 0 0-16,0 0 0 0,0 0 0 16,0 0 0-16,0 0 0 15,0 0-1-15,0 0 1 16,0 0 0-16,0 0 0 15,0 0 1-15,0 0 1 16,0 0 0-16,0 0 0 16,0 0-2-16,0 0 1 15,0 0 1-15,0 0-2 16,0 0 0-16,0 0-1 16,4 0-3-16,4 0-12 15,4-11-22-15,0-4-39 16,12-8-48-16,-13 9-25 15,1 0-26-15,-4-1 28 0,-8 5 40 16,0 1 71 0,0 2-5-16,0 3 14 0,0 0 23 15,0-1 5-15,0 0 4 16,0-4-1-16,0 1-3 16,0-4-1-16,0 3-2 15,0 1 0-15,0-1-1 16,0 4-4-16,0-4 1 15,0 0 7-15,0-2 12 16,0 1 20-16,0 1-6 16,0 2-15-16,0-1-7 15,0 2 0-15,0-2 13 16,0 5 21-16,0-7 27 0,0 3 30 16,0 2-29-16,-8-7-12 15,-4 6-18-15,12-5 4 16,-11 9 9-16,11 2-1 15,0 0-1-15,-12 0-7 16,12 0-17-16,0 0-12 16,0 0-8-16,0 14-3 15,0 8 4-15,0 7 7 16,0 0-7-16,23 2-3 16,-3 4 1-16,-8-2-2 15,-8 1 1-15,4 5 0 0,-8-2 0 16,0 1 1-16,0-2 6 15,-12-2 13-15,-31-4-3 16,7-6-5-16,-12-2 0 16,4-8-8-1,-3 0 1-15,-1-4-6 0,12-5 0 16,1-5-20-16,23 0-61 16,12 0-114-16,0-24-217 15</inkml:trace>
  <inkml:trace contextRef="#ctx1" brushRef="#br0" timeOffset="-173679.79">19604 14582 517 0,'0'0'125'0,"0"0"-79"0,0 0-29 16,0 0-12-16,0 0-3 15,0 0 1-15,0 0 1 16,0 176 5-16,0-132 3 16,0 5 37-16,0-1-20 15,0 1-12-15,0 2-6 16,-12-4-4-16,-24-7-2 16,1-12-2-16,15-16-2 0,4-5 1 15,16-7 2 1,0 0 16-16,0 0 14 0,0-38 19 15,0-13-20-15,0-12-32 16,24-5 2-16,0 8-2 16,-1 9 2-1,-7 17 6-15,4 15 0 0,16 12 16 16,-4 7-25-16,7 0-4 16,9 0-1-16,8 16 2 15,3 15 1-15,-3 4 2 16,-20 3 0-16,11 1-1 15,-23-1 1-15,-12-10-2 16,-4-2 4-16,-8-7-2 16,0-4 0-16,0 2 1 15,0-3 0-15,-12 3 0 0,-43 4 0 16,-13 1 0-16,-3 0-1 16,-9 4 1-16,9-3-1 15,11-5 0-15,12 3 0 16,16-9-1-16,9-1-18 15,23 4-32-15,0-7-53 16,0-8-48-16,0 0-109 16</inkml:trace>
  <inkml:trace contextRef="#ctx1" brushRef="#br0" timeOffset="-172170.36">21249 17370 304 0,'0'0'138'0,"0"0"-111"0,0 0 27 15,0 0 14-15,0 0-7 16,0 0-10-16,0 0 0 15,-47-37-8-15,47 37 9 16,0 0 7-16,0 0-29 16,-12 37-24-16,12 28-6 15,-12 14 0-15,12 11 13 16,0-15-2-16,0-7-7 16,0-22-4-16,0-15 0 15,0-15 1-15,0-12-1 16,0-4 0-16,0 0 1 0,0-5 7 15,0-37 51-15,0-13-23 16,0-8-36-16,0-2 0 16,0-13 1-16,0 1 0 15,0 9-1-15,0 20 0 16,0 24 0-16,0 16 0 16,0 8 1-16,0 0-1 15,12 39-8-15,11 14-7 16,21 5 15-16,8-2 1 15,15-15-1-15,5-2-1 16,-12-13 1-16,-5-6 0 16,1-8 1-16,-32-7-1 15,-8 0 0-15,-9-4 0 0,-7 7 0 16,0 6 0 0,-11 13 0-16,-69 9 1 0,-11 10 7 15,-17-4 3-15,5-1 0 16,8-9-2-16,23-4 2 15,28-16-6-15,21-5-3 16,23-7-2-16,0 0-6 16,35 0-156-16,21-24-147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6" units="cm"/>
          <inkml:channel name="Y" type="integer" min="-206" max="902" units="cm"/>
          <inkml:channel name="T" type="integer" max="2.14748E9" units="dev"/>
        </inkml:traceFormat>
        <inkml:channelProperties>
          <inkml:channelProperty channel="X" name="resolution" value="168.47896" units="1/cm"/>
          <inkml:channelProperty channel="Y" name="resolution" value="64.04624" units="1/cm"/>
          <inkml:channelProperty channel="T" name="resolution" value="1" units="1/dev"/>
        </inkml:channelProperties>
      </inkml:inkSource>
      <inkml:timestamp xml:id="ts0" timeString="2021-11-25T05:47:1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14741 14891 0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4:44:30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5203 7927 184 0,'0'0'116'16,"0"0"-26"-16,0 0 2 15,0 0 9-15,0 0-34 16,0 0-10-16,12-4 10 15,-12 4-17-15,0 0-15 16,0 0-9-16,0 0 0 16,0 0 0-16,0 0 0 15,0 0 3-15,0 0-1 16,-12 0-26-16,-24 0-1 0,4 0 1 16,5 0-2-16,7 0 0 15,8 0 2-15,12 0 0 16,0 0-1-16,0 0 1 15,0 0-1-15,0 0-1 16,0 0-2-16,0 0-2 16,0 0-3-16,0 0-3 15,44 4 10-15,39 5 12 16,32-2 11-16,40 0-4 16,52 2-8-16,27-1-2 15,44 8 20-15,-7 2-6 16,-25-1-20-16,-27 3 2 15,-41-3-4-15,-15 1 0 16,-12-6 9-16,-12-2 5 0,-11-3-1 16,-21-7-5-1,-16 0-2-15,-23 0 5 0,-28 0 10 16,-17 0 0-16,-15 0-9 16,-8 0 6-16,0 0-5 15,0 0-14-15,0 0-10 16,0 0 6-16,0 0-20 15,0 4-156-15,0 2-217 16</inkml:trace>
  <inkml:trace contextRef="#ctx0" brushRef="#br0" timeOffset="1143.28">15138 5763 358 0,'0'0'60'0,"0"0"10"16,0 0-8-16,0 0 41 15,0 0-29-15,0 0-13 16,0 0 6-16,0 0 19 16,0 0-17-16,0 0 2 15,0 0-16-15,0 0-13 16,0 0-7-16,0-3-14 15,0-14-18-15,3 0 5 16,5-3-6-16,-8 2 4 16,0 5 0-16,0-4 4 15,0 5 2-15,0-5 10 16,0 3-5-16,-11 1-4 0,-45 9-9 16,-16 4-3-16,-11 0-1 15,-20 41-2-15,-1 17-2 16,9 11 1-16,39 7 0 15,17 1-2-15,31-9 5 16,8-3-3-16,0-11-8 16,47-6-3-16,33-17 4 15,11-16-7-15,-7-13 17 16,-5-2-5-16,-15 0 5 16,-21-22 6-16,5-14 5 15,-16-19-4-15,-20-5-7 16,0-5 0-16,-12-3-4 0,0 4 4 15,0 12 2 1,0 3-1-16,0 17-1 0,0 13 1 16,0 10-1-1,0 9 0-15,4 0-6 0,4 31-17 16,7 39 14-16,5 12 9 16,-8 11 2-16,12-2-2 15,8-4 0-15,-8-10-2 16,0-10-43-16,-1-8-26 15,-7-16-59-15,-16-43-115 16,8 0-116-16</inkml:trace>
  <inkml:trace contextRef="#ctx0" brushRef="#br0" timeOffset="1657.28">16187 5871 482 0,'0'0'95'0,"0"0"-38"15,0 0 4-15,0 0 42 16,0 0-56-16,0 0 46 16,0 0-22-16,-44-153-18 15,28 141-12-15,-8 3-2 16,-8 1-10-16,-3 8-5 0,-9 0-3 15,-8 13-19 1,-27 38-2-16,-5 19-1 0,5 3 1 16,23 4 0-16,28-7-1 15,20-18-2-15,8-3 0 16,0-15 0-16,20-12-10 16,52-13 12-16,-5-9 2 15,9 0 14-15,3 0-11 16,-23-33 4-16,-16-8 0 15,3-8-7-15,-31-4 2 16,0-5-1-16,0 5-2 16,-12 8 4-16,0 5 0 15,0 16-1-15,0 10-2 16,0 9 4-16,0 5-5 0,8 0-5 16,4 34-15-16,12 26 16 15,4 8 4-15,15 5 0 16,5-7 0-16,8-7-4 15,-9-13-21-15,-11-7-34 16,12-10-26-16,-4-15-91 16,-40-14-81-16,8 0-106 15</inkml:trace>
  <inkml:trace contextRef="#ctx0" brushRef="#br0" timeOffset="2079.01">17109 5888 328 0,'0'0'136'16,"0"0"-34"-16,0 0 28 0,79-176-25 15,-79 152-61-15,0 2 18 16,-44 8 29-16,-3 1-23 16,-25 13-40-16,-19 0 6 15,-5 5-22-15,-3 40 2 16,4 19 1-16,15 11-9 15,28 10-6-15,21-4 0 16,15 0-2-16,16-16-2 16,0-8 2-16,28-18-5 15,43-16 7-15,9-22 2 16,15-1 7-16,8-12-5 16,1-39 0-16,-21-9-3 0,-11-1-1 15,-41 6 2-15,-7 12 9 16,-16 25-7-16,-8 9 12 15,0 9-13-15,0 0-3 16,0 0-14-16,0 33 14 16,0 8 0-16,28 3 0 15,16-1-4-15,-5-9 1 16,5 0-50-16,-8 0-76 16,-24-31-107-16,-12-3-315 15</inkml:trace>
  <inkml:trace contextRef="#ctx0" brushRef="#br0" timeOffset="3775.88">17403 5363 88 0,'0'0'165'0,"0"0"-75"0,0 0 35 16,0 0 0-1,0 0 13-15,0 0-18 0,0-100-21 16,0 87-15-16,0-2-25 16,0 1-24-16,0 1-2 15,0 4-4-15,0 2 3 16,0 2-4-16,0 5-8 15,0 0-13-15,0 0-7 16,0 2-7-16,0 39-6 16,19 27 13-16,5 11 3 15,12 12 0-15,8 5-2 16,-8 1 0-16,-1-1-2 0,-7-13-3 16,-8-18-3-1,-20-17-18-15,0-17 9 0,0-14 2 16,0-11 6-16,0-2 8 15,0-4 4-15,0 0 0 16,0 0-1-16,0 0 0 16,0 0-3-16,24 0-2 15,-12-27-15-15,20-6 11 16,-9-13 6-16,1-9 4 16,4-9 0-16,4 4-4 15,4 1 12-15,19 19-7 16,9 15-5-16,11 12-6 15,9 13 3-15,-1 0-1 16,9 26-1-16,-21 20 1 0,-3 10 0 16,-21 4-2-16,-11-5 6 15,-12 1 0-15,-12-12 0 16,-12-11-2-16,0-1-3 16,-24-8 4-16,-47-10 1 15,-9-5-3-15,-11-9 3 16,-17 0 0-16,17 0 0 15,8-11 2-15,15-15-2 16,28-3-28-16,40 15-129 16,0-7-220-16</inkml:trace>
  <inkml:trace contextRef="#ctx0" brushRef="#br0" timeOffset="4378.93">18158 5085 455 0,'0'0'136'15,"0"0"-43"-15,0 0-9 16,0 0-9-16,0 0-24 15,0 0-8-15,0 0 4 0,71-60-32 16,-39 72-12-16,4 33 15 16,11 14 3-16,-11 16 3 15,12 7-6-15,-12 0-2 16,-5 0-16-16,-15-6 3 16,-8-8-3-16,-4-13-3 15,-4-10 1-15,0-16 1 16,0-16 1-16,0-13 0 15,0 0 14-15,0 0 7 16,0-13 6-16,0-27-22 16,0-11-2-16,0-4 0 15,8 0-6-15,28 12-1 0,12 8-17 16,7 6 11-16,5 15-5 16,11 3 3-16,9 9 6 15,3 2 3-15,-11 0-1 16,-17 13 2-16,-7 19 0 15,-12 10 2-15,-12 4-2 16,-12-3-1-16,-12 1 0 16,0-3-3-16,0-5 6 15,-52-2 3-15,-16-12 6 16,-11-6-3-16,7-5 1 16,5-11 2-16,15 0-4 15,5 0-2-15,3 0-3 16,20-20-16-16,24-9-67 15,0 15-153-15,0-14-186 0</inkml:trace>
  <inkml:trace contextRef="#ctx0" brushRef="#br0" timeOffset="4949.66">19135 5000 296 0,'0'0'63'15,"0"0"41"-15,0 0-28 16,0 0 21-16,0 0 21 0,40-162 7 16,-32 154 9-1,-4 7-52-15,8-1-31 0,-4 2-27 16,4 0-24-16,11 2-3 16,25 41 3-16,-4 21 3 15,4 15 2-15,-13 11 0 16,1-3-2-16,0-3 1 15,-12-11-4-15,-4-9 2 16,-9-12-2-16,-7-16-1 16,-4-12 1-16,0-11-2 15,0-13 2-15,0 0 0 16,0 0 10-16,0 0 4 16,0-13 1-16,0-29-10 15,0-1-3-15,0-3-2 16,8-3-5-16,16 7 4 15,0 5 0-15,-12 6 0 0,20 12-3 16,-16 2-3 0,8 15 1-16,7 2-3 0,-7 0 3 15,12 0 3-15,0 24 1 16,11 12 2 0,-11-3-4-16,-12 4 3 0,-4-1-2 15,-20-5-2-15,0 6 1 16,0-6 6-16,0-2-2 15,-44-4 1-15,-4-3 0 16,-11-9-1-16,11-2-11 16,0-9 5-16,5-2 3 15,7 0-12-15,0 0-23 0,16-22-18 16,20-9-66-16,0-15-23 16,0 24-165-16</inkml:trace>
  <inkml:trace contextRef="#ctx0" brushRef="#br0" timeOffset="5486.35">19815 4718 478 0,'0'0'75'0,"0"0"31"15,0 0-6-15,0 0 0 16,0 0-1-16,0 0-3 0,43-153-33 15,-39 153-51 1,16 0-12-16,4 12-1 0,4 38 1 16,4 15 9-16,3 13 4 15,-3 15-3-15,4-2-5 16,-8-3-1-16,-4-11-3 16,-4-9-1-16,-9-15-5 15,-11-12-1-15,0-15 6 16,0-13 3-16,0-10-1 15,0-3 1-15,0 0 7 16,0 0 6-16,0-16-12 16,0-15-4-16,0-15-3 15,24 0 3-15,20-9 0 16,-4 11 6-16,3 5-6 0,-7 18-1 16,0 4-3-1,0 14-6-15,0 3 5 0,7 0 3 16,5 0 2-16,0 23-1 15,-5 13 1-15,-15 5-2 16,-20 7-2-16,-8-2-7 16,0-2 9-16,0-6 2 15,-67-2 5-15,-29-13-3 16,25-9 0-16,-9-5-2 16,25-4-2-16,15-5-5 15,16 0-20-15,24 0-69 16,0 0-87-16,0 0-320 0</inkml:trace>
  <inkml:trace contextRef="#ctx0" brushRef="#br0" timeOffset="8733.99">20212 4366 23 0,'0'0'243'0,"0"0"-219"16,0 0 26-16,0 0 5 15,0 0 19-15,0 0-1 0,0 0 1 16,12-56-3-16,-12 53 1 16,0-3-40-16,0 2-11 15,0 0-8-15,0 1-5 16,0 3-4-16,0 0-1 15,0 0 2-15,-16 0 1 16,4 0-5-16,-8 0-1 16,-4 0-2-16,1 17 1 15,-9 7 1-15,4 6 1 16,-8 1 4-16,-7 7 2 16,7 5-2-16,12 6-3 15,0 1 2-15,4 1-1 16,8 0-1-16,8-5-1 15,4 3 1-15,0-6-1 0,0 3 0 16,0-2 0-16,0 3-1 16,0 0 2-16,0 2 1 15,0-4-3-15,0 6 3 16,0-3-2-16,0 1 3 16,0-6-3-16,0-7 0 15,0-2-1-15,24-5 1 16,0 0 1-16,12-2-1 15,-12-3 4-15,19-6-5 16,-7-2 0-16,0-5-1 16,12 8 1-16,7-10 1 15,9 5 1-15,3 1-1 16,17-8 3-16,-25 2-4 0,-3-3-1 16,-24-5 1-16,-8-1 6 15,-1 0-3-15,-7 0-1 16,8 0 5-16,8 0-4 15,12 0-3-15,-5 0 0 16,5-1 1-16,4-14-1 16,0 1-1-16,-5-7-1 15,5 0 0-15,0-9 2 16,-17 0 1-16,-3-1-1 16,-16-6 1-16,-12 3 5 15,0-7-1-15,0 0 2 16,0-10 4-16,0-2 8 0,0-2 8 15,-4-1 3-15,-20 5-9 16,12 1-2-16,-7 6-10 16,7 7-6-16,0 3 0 15,-8-1-3-15,8 8 2 16,0-10-1-16,8 3 1 16,4-4-2-16,0-2 5 15,0-2-3-15,0 3 3 16,-20 5 16-16,-4 3 10 15,-4 5-10-15,-15 1-8 16,-5 6-4-16,-19 1-2 16,-17 9 0-16,5 6-2 0,7-3-2 15,12 6-3 1,17 0 0-16,27 0-2 0,4 0-3 16,12 0-9-16,0 14-36 15,0 3-56-15,4-10-116 16,16-5-341-16</inkml:trace>
  <inkml:trace contextRef="#ctx0" brushRef="#br0" timeOffset="32674.79">5660 13117 373 0,'0'0'120'16,"0"0"-76"-16,0 0 11 15,0 0 16-15,0 0-24 16,0 0 2-16,0 0 18 15,8 0 4-15,-8 0-25 16,0 0-9-16,0 0 2 16,0 0-9-16,0 0-3 15,0 0 7-15,0-5 4 16,0-7-15-16,0 9-7 0,0-2-3 16,-12-1 11-1,-20 3-11-15,-4-2 4 0,-7 2-12 16,3 3-5-16,-8 0 0 15,-7 0 4-15,11 0-4 16,-4 0 0-16,1 0 1 16,-1 17-1-16,4 3-1 15,-15 2 1-15,-1 2 0 16,-8 6 1-16,-3-2-1 16,11 4 1-16,-7 9-1 15,-5 2 0-15,25 7 0 16,-13 0 1-16,16-5 0 0,-3 1-1 15,11-3 1 1,0-1 0-16,4-2 2 0,8-1 1 16,1 2 1-1,11 10 0-15,-12-3 1 0,12 6-3 16,12 2-1 0,0 1 0-16,0 6 0 0,12 2 0 15,47 8-1-15,13 0 0 16,-5 2 0-16,17-2 4 15,-17-1-5-15,13-6 3 16,-9-4-3-16,1-9 2 16,11-5-2-16,-3-10-9 15,11-5 9-15,5-7 0 16,-1 0 1-16,-4-6 9 16,1-5-7-16,-9-5-3 0,13-7 0 15,7-3 4 1,12 0 2-16,16 0-4 0,-7-13 2 15,-5-11-2-15,0-6 2 16,-16 1-4-16,-7 3 0 16,-9-2 2-16,-15 0-1 15,-25 4-1-15,9-6 2 16,-20 1-2-16,-8 1 4 16,-5-4 2-16,-11-2 0 15,8 3 2-15,-8-8-1 16,12 5-2-16,0-4-4 15,-4-2-1-15,3-2-1 0,-7 3 1 16,-4 5 1 0,-4 2 0-16,-8 1-1 0,0-3 0 15,0 3 1 1,0-2 2-16,0-7-1 0,0 2 3 16,-12-3 2-1,-8 0-5-15,-3-4-2 0,-1 2 0 16,-12-8-2-16,0 6-2 15,-7 1 4-15,3 3 5 16,-4 3-3-16,-4 1-1 16,13 1 2-16,-9 7 0 15,8-5 1-15,-12 3-3 16,25 2-1-16,-13-5 3 16,-8 5 0-16,8 2-1 15,-11 3 0-15,-1 5-1 16,-8-3 1-16,-3 5-2 0,3-2 1 15,8 6-1-15,-11 2 1 16,11-2 1-16,0 3-2 16,-19 1 0-16,19 2-1 15,-7 0 0-15,-17 4 0 16,12 3 1-16,-7 0-1 16,-17 0 0-16,13 0 0 15,3 0 0-15,-3 0 1 16,27 10-1-16,8-1 0 15,20 1 0-15,16-3 0 16,0 3-7-16,0-2-6 16,4 8-9-16,52-9-78 0,-28-7-63 15,4 0-342 1</inkml:trace>
  <inkml:trace contextRef="#ctx0" brushRef="#br0" timeOffset="41704.76">13365 12923 280 0,'0'0'146'16,"0"0"-132"-16,0 0 47 15,-59 184 3-15,27-133-19 16,8-3-30-16,12-6-6 16,12-19-3-16,0-3 3 15,0-13 38-15,0-7-8 16,68 0 20-16,15-9 15 15,68-40 24-15,28-14-18 16,16-9-31-16,3-5-25 16,-11 8 2-16,-24 5-16 0,-36 17-4 15,-20 9 0 1,-15 8-6-16,-13 2-13 0,-7 5-54 16,-72 22-82-16,0 1-231 15</inkml:trace>
  <inkml:trace contextRef="#ctx0" brushRef="#br0" timeOffset="42814.31">13461 16263 359 0,'0'0'167'0,"0"0"-132"0,0 0 49 15,0 0-16-15,0 0 7 16,0 0-61-16,0 0-11 15,35-42 4-15,-35 42-2 16,0 17 7-16,0 26 2 16,0 17 16-16,-27 8 39 15,-5-4-31-15,8-6-30 16,12-14-7-16,12-14-1 16,0-10 0-16,0-15 2 15,12-5 2-15,83 0 0 16,40-45 22-16,20-9 39 15,16-14-37-15,-28-3-19 16,-16 6 0-16,-23 5-5 0,-29 12-4 16,-19 16-2-16,-24 13-2 15,-28 12-4-15,-4 7-100 16,0 0-109-16,-4 0-223 16</inkml:trace>
  <inkml:trace contextRef="#ctx0" brushRef="#br0" timeOffset="43851.63">13083 12868 342 0,'0'0'29'16,"0"0"-13"-16,0 0 35 15,0 0 8-15,0 0-11 16,0 0 21-16,0 0-9 16,84 164-12-16,-84-99 1 15,0-2-21-15,0-5-4 16,0-14-5-16,0-13-5 0,15-11 3 16,5-6 7-16,4-14 27 15,32 0 11-15,15 0 29 16,45-36-26-16,35-20-18 15,23-12-32-15,17-11-10 16,8-8-3-16,-12-1-2 16,-17 9-1-16,-30 20-6 15,-33 13 2-15,-28 15 3 16,-27 10-3-16,-16 11-4 16,-16 3-28-16,-20 7-36 15,0 0-66-15,0 0-121 16,-32 0-182-16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4:46:09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2521 10018 124 0,'0'0'30'16,"0"0"-27"-16,0 0-1 15,0 0 1-15,0 0 2 16,0 0 31-16,-72-13 2 16,52 13-5-16,8 0 9 15,0 0 6-15,1 0-26 16,-1 0-17-16,12-1 2 15,0-3 11-15,0 0 12 16,0 4 14-16,0 0 8 0,0 0-12 16,0 0 10-1,0-3 7-15,0 3-1 16,0 0-4-16,0 0-3 0,0 0-9 16,0 0-18-16,0 0-15 15,0 0 2-15,-12 0 11 16,0-2 9-16,12-4 5 15,-12 3-2-15,4-3-5 16,8 4 3-16,0 2-7 16,0 0-6-16,0 0-11 15,0 0-3-15,0 0-3 16,0 0-3-16,-4 2-1 0,-4 26 4 16,-4 10 6-1,8 2-3-15,-4 11-1 0,4 0-1 16,4 5 1-16,0-2 0 15,0 6 0-15,0-2-1 16,0-7-1-16,0-1 1 16,24-8-1-16,0-5 0 15,0 0 0-15,0-8 0 16,-1-7 2-16,-11-5 1 16,8-5-3-16,-16-5 1 15,4-5 1-15,-4-2-2 16,-4 4 0-16,0-4 0 15,0 4 1-15,0-4-1 16,0 0 0-16,0 0-20 0,0 0-53 16,0 0-62-16,0 0-247 15</inkml:trace>
  <inkml:trace contextRef="#ctx0" brushRef="#br0" timeOffset="1448.3">2405 10018 40 0,'0'0'215'0,"0"0"-163"16,0 0 22-16,0 0-8 0,0 0-12 16,0 0-17-16,0 0 3 15,-139-27-8-15,127 27-18 16,1 0 3-16,11 0 19 15,0 0 12-15,0 0 1 16,0 0 4-16,0 0 4 16,0 0-22-16,0 0-20 15,0 0-6-15,0 0-7 0,23 0-1 16,33 0 9-16,16-6 14 16,31 3-21-16,-8-5 1 15,32 1-4 1,-7 3 3-16,15 3 2 0,-4-2-4 15,0-2-1-15,8 5 2 16,-4-1 1-16,-4 1-2 16,-11 0-1-16,-5-4 3 15,-12 4-3-15,-12 0 4 16,-19-4-4-16,0 1 0 16,-29 1 4-16,-27 2-4 15,-4 0 3-15,-12 0-1 16,0 0 7-16,0 0-1 0,0 0-5 15,0 0-1-15,0 0-2 16,0 0 5 0,0 0 0-16,0 0-2 0,12 13-1 15,0 1 0 1,-4 4 0-16,16 5 0 0,-12 11-2 16,11 0-2-16,-23 6 0 15,12 11 0-15,-12 2 2 16,0 15 3-16,0 5-1 15,0-1 3-15,0 8 0 16,0-10-5-16,0-7 1 16,0-3 0-16,0-9 0 15,0-8-1-15,0-6 0 16,0-6 0-16,0-9 0 16,0-8 0-16,8-3 0 15,-4-5 1-15,4 0 1 0,-4-1-1 16,-4-5 1-16,0 0-1 15,0 0 1-15,0 0 0 16,0 0 2-16,0 0 1 16,0 0 3-16,0 0-2 15,0 0-5-15,0 0 3 16,0 1 2-16,0-1-6 16,0 0-4-16,0 0 2 15,0 0 2-15,-36 0 8 16,-11 0-5-16,-1 0-2 15,-12 0 0-15,-19 0 1 0,7 0-2 16,-7 0 2 0,0 0-2-16,-5 0 0 0,1 0 2 15,-9-6-2-15,9 0 2 16,-21-3-2-16,9 1 1 16,-20 3-1-16,12-1 0 15,-5 3 0-15,17 0 0 16,7-2 0-16,13 5 1 15,3 0-1-15,13 0-1 16,15 0 1-16,-4 0 0 16,20 0-1-16,1 0 1 15,3 0-2-15,-4 0 2 16,0 0-2-16,8 0 2 0,-16 0 0 16,8 0 0-1,1 8-1-15,-1 1 1 0,0-4 0 16,12 1 1-16,0-4-1 15,4-2 0-15,8 0 1 16,0 0 0-16,0 0 3 16,0 0 1-16,0 0-3 15,0-19-2-15,0-6-3 16,0-6 3-16,0 4 0 16,0 3-4-16,0-5-6 15,8 0-40-15,32-2-53 16,-20 18-131-16,-8 0-224 0</inkml:trace>
  <inkml:trace contextRef="#ctx0" brushRef="#br0" timeOffset="2215.09">2874 10363 410 0,'0'0'47'0,"0"0"28"16,0 0 8 0,0 0-6-16,0 0-16 0,0 0 13 15,0 0-31-15,0-33-31 16,0 33 3-16,0 0 17 16,-16 0-4-16,-19 0 1 15,-21 18 9-15,-11 10-6 16,-9 0-8-16,-3 4-11 15,19-5-2-15,16-6-6 16,20-1-5-16,24-6 0 16,0 6-4-16,0-3-6 15,72-3 0-15,19 3 10 16,29-3 0-16,-5 2 4 16,-12 2-9-16,-19 4-6 15,-17-3-11-15,-31 3 4 0,-24 3 3 16,-12 1-11-16,0 2 24 15,0-4 2-15,-48 3 6 16,-12-4 0-16,-7-9 0 16,11-8-5-16,5-3 2 15,-5-3-1-15,8 0 2 16,-7 0-1-16,7 0 0 16,0-5-3-16,13-4-1 15,11-6-3-15,12 1-19 16,4-6-84-16,8-4-35 15,0 14-54-15,8-4-59 16</inkml:trace>
  <inkml:trace contextRef="#ctx0" brushRef="#br0" timeOffset="2547.71">3280 10344 352 0,'0'0'121'15,"0"0"-20"-15,0 0 2 16,0 0 28-16,0 0-38 0,0 0-27 16,55-54-20-16,-55 54-44 15,0 10 6-15,0 34-8 16,0 11 16-16,0 9-11 15,-20-4 3-15,-3-5-5 16,11-4-3-16,12-9 0 16,0-11-3-16,0-11-18 15,-12-7-54-15,0-8-77 16,4-5-21-16,-4 0-30 16,0 0-87-16</inkml:trace>
  <inkml:trace contextRef="#ctx0" brushRef="#br0" timeOffset="2740.24">3502 10538 672 0,'0'0'57'0,"0"0"9"16,0 0-36-16,0 0-2 15,0 0-19-15,-349-34-3 16,257 34-1-16,9 0-5 15,11 14-14-15,24 2-23 16,17 5-65-16,31-20-49 16,0 4-76-16</inkml:trace>
  <inkml:trace contextRef="#ctx0" brushRef="#br0" timeOffset="3426.76">3558 10564 314 0,'0'0'99'0,"0"0"20"15,0 0 5-15,0 0 11 16,0 0-59-16,0 0-38 16,0-39-13-16,0 39-16 15,0 0-9-15,-20 0 0 16,4 22 2-16,-4 9 0 0,8 3 5 15,0-3-5-15,12 1-2 16,0-8 0-16,0-1-1 16,0-10-2-16,0-8 0 15,12-5-6-15,24 0 4 16,0 0 5-16,8-5 2 16,3-24 15-16,1 0-15 15,-16 1 0-15,-16 13 0 16,-16 5 6-16,0 6 4 15,0 4-12-15,0 0 0 16,0 0 0-16,-36 23 5 16,12 0 7-16,0-1-10 15,12-8-2-15,12-5-3 16,0-2 3-16,0-7-6 16,0 0 6-16,0 0 2 0,32 0 3 15,16-21 26-15,-1-5-30 16,1-2-1-16,-16 0-3 15,-20-9-10-15,-12 3 7 16,0-4 3-16,-12 4 3 16,-56 3 6-16,21 11 3 15,-9 7 18-15,20 13 3 16,12 0-12-16,12 0-14 16,12 15-4-16,0 21-2 15,0 6-1-15,36 1 2 16,32 5 1-16,3-3 1 15,-3-5 0-15,-16-1 6 0,-17-6-7 16,-23 4-40-16,-12-6-3 16,0-4-1-16,0-7-22 15,0-8-32-15,-16-6 8 16,-4-6-15-16,5 0-24 16,15 0-2-16,0 0-185 15</inkml:trace>
  <inkml:trace contextRef="#ctx0" brushRef="#br0" timeOffset="3645.05">4130 10237 672 0,'0'0'234'0,"0"0"-184"0,0 0-38 15,0 0 4-15,0 0-5 16,0 0 28-16,72 89 22 15,-72-25-35-15,0-1-20 16,0-3-6-16,0-7-5 16,0-4-69-16,0-13-54 15,0-31-151-15,0-5-164 16</inkml:trace>
  <inkml:trace contextRef="#ctx0" brushRef="#br0" timeOffset="3780.42">4237 10555 800 0,'0'0'31'0,"0"0"5"0,0 0-11 16,0 0-7-16,0 0-18 15,0 0-5-15,-190-23-40 16,178 23-185-16,4 0-216 16</inkml:trace>
  <inkml:trace contextRef="#ctx0" brushRef="#br0" timeOffset="5068.88">3315 11094 201 0,'0'0'85'0,"0"0"-36"16,0 0 30-16,0 0-12 15,0 0-18-15,0 0-5 16,0 0 37-16,56-101 2 16,-56 91 1-16,0-3 2 15,0-2-13-15,0 6-21 16,0 1-9-16,0 3 0 15,0 4-8-15,0 1-6 0,0 0-3 16,0 0-7-16,0 0-12 16,0 0-7-16,0 0-3 15,0 1-2-15,0 44 5 16,0 21 2-16,0 16 6 16,0 18 0-16,0 4 3 15,0 0 2-15,0 1-7 16,0 1 1-16,0-5 1 15,0 0-4-15,0 3 1 16,0-4 1-16,0-13-3 16,0-5-2-16,0-13-1 15,0-10 0-15,0-16 0 16,0-13 0-16,0-19-1 16,0-3 0-16,0-6-21 0,4-2-91 15,8 0-184 1,12 0-337-16</inkml:trace>
  <inkml:trace contextRef="#ctx0" brushRef="#br0" timeOffset="6422.04">2954 12421 226 0,'0'0'69'16,"0"0"8"-16,0 0 20 16,0 0-11-16,0 0-23 0,0 0-4 15,0 0-5 1,115-68 6-16,-115 66-1 0,12-6 26 16,0 5-13-16,-12 1-6 15,12 2-22-15,-12 0-18 16,0 0-13-16,0 0-10 15,0 0-3-15,0 0-6 16,0 2-10-16,12 34 9 16,0 9 7-16,19 5 0 15,-19-3 10-15,4 0-5 16,8-5-1-16,-4-11-3 16,4-5 1-16,0-13-2 15,-12-10 0-15,0-3 0 16,19 0 8-16,-3-20 26 15,20-26-18-15,7-15 18 0,-7-2-3 16,-4 3-14-16,-16 19-5 16,-8 12-8-16,-9 20-4 15,1 6 0-15,0 3-3 16,12 0-12-16,12 0-40 16,-16 3-57-16,-4 9-320 15</inkml:trace>
  <inkml:trace contextRef="#ctx0" brushRef="#br0" timeOffset="7426.9">3280 12707 371 0,'0'0'67'0,"0"0"31"16,0 0-11-16,0 0-5 15,0 0-38-15,0 0 8 16,71-40 13-16,-71 40-24 15,0 0-18-15,0 0 12 16,0 0 14-16,0 0-18 16,0 8-21-16,-59 32 6 15,-9 24 31-15,-27 14-10 0,-1 15-9 16,-19 9-21 0,0 2 1-16,-12 7-7 15,7 4 1-15,5 4 0 0,0 0-1 16,20-3 0-16,-1-10-1 15,5-2 0-15,7-7 0 16,17-18 1-16,7-20-2 16,24-21 0-16,17-16 1 15,15-13 0-15,4-4-1 16,0-5-1-16,4 0-36 16,75-38-73-16,-19-1-151 15,7-9-278-15</inkml:trace>
  <inkml:trace contextRef="#ctx0" brushRef="#br0" timeOffset="8145.41">3363 12844 472 0,'0'0'102'16,"0"0"-12"-16,0 0-7 16,0 0 23-16,0 0-63 15,0 0-27-15,115-4 69 16,-47 46-34-16,3 12-16 15,13 13 11-15,-5 13-17 16,17 8-8-16,-5 9 0 16,16 13 3-16,-3 9-17 15,11 9 7-15,0-4-9 16,-7-9 2-16,23-4-4 0,-8-10 2 16,-16-1-3-16,-11-6 0 15,-29-12-2-15,-7-2 1 16,-25-13 0-16,1-8 1 15,-16-12-2-15,-8-12-1 16,0-8 1-16,-12-16 1 16,12-3-1-16,-12-7-8 15,12-1-41-15,-12 0-72 16,0 0-238-16</inkml:trace>
  <inkml:trace contextRef="#ctx0" brushRef="#br0" timeOffset="9204.89">1809 14314 380 0,'0'0'142'0,"0"0"-60"0,0 0-17 16,0 0-6-16,0 0-10 16,0 0-17-16,0 0 80 15,132 16-54-15,-77 19-9 16,5 11-5-16,23 6 1 16,9 16-8-16,23 5-14 15,12 9-13-15,16 2 11 16,20 3-13-16,12-9-7 15,0-1 3 1,0-11 5-16,-13-11-4 0,-30-11 4 16,-29-6 6-16,-24-11-5 15,-7-7-1-15,-24-8-1 16,-17-6-1-16,-15-1-6 0,-8-5 4 16,-8 0 4-16,0 0-1 15,0 0-8-15,0-23-41 16,0 8-62-16,0-4-247 15</inkml:trace>
  <inkml:trace contextRef="#ctx0" brushRef="#br0" timeOffset="9857.48">5076 14309 300 0,'0'0'86'16,"0"0"-40"-16,0 0-12 15,0 0 20-15,0 0-14 16,-187 179 5-16,187-160 17 16,-12-4-2-16,12-1 7 15,0 3 7-15,0 3-22 16,-12 3-9-16,12 3-25 16,-12 2-6-16,-12 8-1 15,-11 6-8-15,-13 10 14 16,-8 8 1-16,-15 8 1 0,-21 0-7 15,13 2 1 1,-4-2 14-16,23-13-5 0,4-4-11 16,9-9 3-16,11-2-2 15,4-2-8-15,4-3-1 16,-8 3 0-16,1-1-2 16,-9-3 1-16,12-12-1 15,8-4-1-15,8-14 0 16,9 0 2-16,7-4 0 15,0 0-2-15,0-31-48 16,19-3-254-16,9-3-211 16</inkml:trace>
  <inkml:trace contextRef="#ctx0" brushRef="#br0" timeOffset="10770.16">2429 13994 636 0,'0'0'115'0,"0"0"-17"15,0 0-1-15,0 0-12 16,0 0-75-16,0 0-5 15,-12-14-5-15,12 54 25 16,36 15-4-16,-4 7 9 16,-8 13-10-16,0 9-5 15,-1 3-6-15,1 1-2 16,-12-6-7-16,-12-13 0 16,0-8 0-16,0-24 0 0,0-11-2 15,0-14 1-15,0-12 1 16,0 0 6-16,0 0 10 15,0-20-9-15,0-27-7 16,0-6-8-16,0-10 8 16,0-7 4-16,0 4-4 15,-12-4 0-15,0 2 0 16,12 5 1-16,0 3-1 16,0 7-1-16,0 4-7 15,0 8 4-15,24 13 3 16,36 4-7-16,-1 1 3 0,9 6 2 15,15 6 3 1,-3 8 8-16,-9 3-8 0,-15 0-2 16,-20 0 1-16,0 0-10 15,-17 17 0-15,-19 6 3 16,0 15-3-16,0 3 11 16,-43 7 3-16,-37 0 5 15,-3-5 0-15,-9-3-5 16,-3-9-2-16,12-10 0 15,-9 0 0-15,37-12 2 16,19-4-2-16,24 2-1 16,8-5 0-16,4 5-1 15,0 3-2-15,0 1-5 16,0 12 0-16,4 14 2 0,52 3 6 16,15 8 8-16,20 2-8 15,5 5 1-15,7-9 4 16,-11-5-4-16,-21-4 0 15,-11-16 2-15,-13-2-2 16,-15-4 0-16,-20-9-1 16,-8-3-3-16,-4-3-43 15,0 0-70-15,0 0-137 16,0 0-366-16</inkml:trace>
  <inkml:trace contextRef="#ctx0" brushRef="#br0" timeOffset="12412.54">3792 15734 126 0,'0'0'134'15,"0"0"-76"-15,0 0 23 16,0 0-7-16,0 0-6 16,0 0-2-16,0 0-18 15,0-47-14-15,0 47-7 0,0 0 26 16,0 0 5-16,0 0 13 15,0 0-2-15,0 0-14 16,0 0-14-16,0 0-17 16,0 0-17-16,0 0-6 15,0 0-1-15,0 0 3 16,24 0 0-16,0 24-1 16,8 32 0-16,-8 28 22 15,-12 40-2-15,-8 18-20 16,-4 20 6-16,0 1-5 15,7-12-3-15,-3-6 0 0,8-12-11 16,-4-19-4-16,-4-23-14 16,4-27 22-16,-4-21 3 15,-4-26-8-15,8-10-49 16,4-7-37-16,0 0-37 16,0-24-258-16</inkml:trace>
  <inkml:trace contextRef="#ctx0" brushRef="#br0" timeOffset="12890.92">5120 16497 468 0,'0'0'158'0,"0"0"-88"16,0 0 0-16,0 0 14 16,0 0-17-16,0 0 5 15,-92-157-7-15,68 136 9 16,4 3-27-16,-3-2-9 16,7 6-2-16,-4 0-9 15,-16 10-7-15,0 4-14 16,-7 4-6-16,-5 46-8 0,0 21 5 15,12 1 1 1,25-4-3-16,11-15-4 0,0-12-6 16,23-9 7-16,45-19-1 15,15-13-6-15,9 0 4 16,-5-18 4-16,1-32 7 16,-25 3 2-16,-19 6 8 15,-20 13-4-15,-24 19-5 16,0 9-2-16,0 3-4 15,0 48-27-15,-24 24 32 16,4 12 0-16,4 6-86 16,4-1-66-16,4-62-85 15,8-11-166-15</inkml:trace>
  <inkml:trace contextRef="#ctx0" brushRef="#br0" timeOffset="13951.78">5529 17306 320 0,'0'0'145'0,"0"0"-39"16,0 0-9-16,0 0 33 16,0 0 6-16,0 0-52 15,-72-17-55-15,-39 17-4 16,-20 0 15-16,-44 0 2 16,-24 10-9-16,-35 10-6 15,-44 0-11-15,-16 2-8 16,-16-3-3-16,8 2-1 0,28-1 2 15,19-6 2 1,57-1-3-16,27-2 0 0,40-6-4 16,59-2-1-16,28 0 1 15,20-3-1-15,13 3 0 16,11-3-5-16,0 3 0 16,0 5 1-16,0-2 1 15,-12 2 3-15,0 4 0 16,-12-8 3-16,12 14-2 15,0-1-1-15,4 19-1 16,4 17-2-16,-4 11 1 16,8 19 2-16,0 5 0 15,0 11 1-15,0-3 1 0,0-7-2 16,0-12-2-16,0-16 0 16,0-12-1-16,20-4 0 15,4-11 3-15,0 3 0 16,-12-14 0-16,19-3-12 15,5 0-17-15,24-15 8 16,31-5-1-16,28 0 22 16,44 0-1-16,24-5-1 15,12-7 2-15,19 4 5 16,-3 5 2-16,15 3-1 16,5 0-3-16,-1-7-3 15,1 1 1-15,-5-7-1 16,1-9 0-16,-29 3 6 15,-15-2-1-15,-36 1 24 0,-36 6 6 16,-23-1-27 0,-33 6-5-16,-11 4-4 15,-16 5 1-15,-8 0-8 0,-20 0 7 16,-4 0-3-16,0 0-4 16,0 0 3-16,0 0 0 15,0 0-15-15,-12 0-6 16,0 0-155-16,8 0-298 15</inkml:trace>
  <inkml:trace contextRef="#ctx0" brushRef="#br0" timeOffset="14255.8">5763 17564 569 0,'0'0'120'15,"0"0"-52"-15,0 0 9 16,0 0 31-16,0 0-84 16,0 0-21-16,0 62 53 15,0 0 1-15,0 16-40 16,0 4-8-16,0 3-6 15,12 5 0-15,12-13-3 0,-24-7 0 16,0-10-21-16,0-14-92 16,-24-46-52-16,-12 0-112 15</inkml:trace>
  <inkml:trace contextRef="#ctx0" brushRef="#br0" timeOffset="14715.87">2672 17836 247 0,'0'0'346'15,"0"0"-247"-15,0 0-3 16,0 0 13-16,0 0-45 15,0 0-57-15,0-63-7 0,0 80 7 16,0 32 38-16,0 13-5 16,4 14-17-16,4 2-2 15,-4 3-5-15,-4-9-6 16,0-4-10-16,0-17 3 16,0-11-3-16,0-18-29 15,0-10-26-15,8-9-31 16,3-3-52-16,-7 0 3 15,-4-12-149-15</inkml:trace>
  <inkml:trace contextRef="#ctx0" brushRef="#br0" timeOffset="14986.4">2851 17785 234 0,'0'0'243'0,"0"0"-167"16,0 0-23-16,0 0-2 15,0 0 11-15,345-106-24 16,-293 115-38-16,-8 31 4 16,11 11-4-16,-27 1 21 15,-8 7 7-15,-20-3-9 16,0-2-5-16,0 0-7 16,-24-11-4-16,-43-6-3 15,-17-10 8-15,-7-3-6 16,19-10-2-16,13-6-7 15,15-8-29-15,32 0-56 0,12 0-118 16,0 0-308-16</inkml:trace>
  <inkml:trace contextRef="#ctx0" brushRef="#br0" timeOffset="15390.24">3550 17942 234 0,'0'0'400'16,"0"0"-328"-16,0 0 66 15,0 0-32-15,0 0-96 0,0 0 9 16,0 30-18-16,0 13 22 16,0 8-10-16,0-7-7 15,0-9-6-15,0-14 1 16,0-8-1-16,8-7-3 15,-4-6 3-15,16 0 12 16,4-8 40-16,11-33-5 16,1-10-34-16,8 3-10 15,-16 14-1-15,-5 8 1 16,-15 18 5-16,-8 8 16 16,0 0-11-16,0 0-13 15,0 17-17-15,12 25 17 16,0 5 2-16,0 1 0 15,12-6 0-15,-4-6 0 0,-8-7-2 16,4-9-21 0,-16-2-36-16,8-7-64 0,-8-5-64 15,0-6-80-15,0 0-102 16</inkml:trace>
  <inkml:trace contextRef="#ctx0" brushRef="#br0" timeOffset="15757.36">4341 17908 664 0,'0'0'17'0,"0"0"39"0,0 0 0 16,0 0 36-16,0 0-41 16,0 0 0-16,-290 69-10 15,266-32-21-15,12-5-19 16,12 5-1-16,0-6-7 15,48-2 7-15,31-11 2 16,12 0-2-16,5-1 0 16,7-2 9-16,-31-1 4 15,-37 0-11-15,-11-1-2 16,-24 3-8-16,0 5-2 16,-47-3 10-16,-33 2 11 15,-15-6-2-15,11-1 0 0,-7-6 15 16,19-1-5-16,5-2-17 15,19-4-2 1,12 0-7-16,12 0-74 0,17 0-114 16,7-4-87-16,0-9-277 15</inkml:trace>
  <inkml:trace contextRef="#ctx0" brushRef="#br0" timeOffset="16117.92">4456 17836 568 0,'0'0'136'0,"0"0"-11"15,0 0 9-15,0 0-61 16,0 0-73-16,0 0 0 0,115 4 13 16,-91 46-3-16,4 6-2 15,-16-2 4-15,8 1-3 16,-16-5-9-16,-4-16 4 15,0-12-4-15,0-9-1 16,8-13 1-16,-8 0 11 16,11 0 6-16,13-8 1 15,12-19-16-15,8 5-1 16,-8 11 2-16,-9 10 10 16,-7 1-3-16,4 0-10 15,0 18-3-15,-4 16 3 16,-4 3-1-16,-4-6 1 15,0 0-7-15,-1-6-55 0,9-8-73 16,-8-8-91-16,-8-9-38 16,4 0-172-16</inkml:trace>
  <inkml:trace contextRef="#ctx0" brushRef="#br0" timeOffset="16479.43">5402 18097 423 0,'0'0'226'16,"0"0"-119"-16,0 0 19 15,0 0-27-15,0 0-24 16,0 0-8-16,0 0 5 0,-24-83-21 16,0 69-9-1,-12 7-18-15,4 5 1 0,-3 2-11 16,-1 0-14-16,12 0 0 15,0 2-5-15,4 29 1 16,20 8-6-16,0-5 3 16,0-3-3-16,0-3-1 15,32-18-14-15,-8 1-6 16,12-11 8-16,-12 0 13 16,-1 0 10-16,-3 0 7 15,-16 0-7-15,-4 10-1 16,0 10-20-16,0 3 12 0,0 6-20 15,0 2-52 1,0-23-131-16,-4-7-149 0</inkml:trace>
  <inkml:trace contextRef="#ctx0" brushRef="#br0" timeOffset="17969.59">2350 18161 103 0,'0'0'92'0,"0"0"-50"15,0 0 3-15,0 0 19 16,0 0 8-16,0 0 15 16,-119 35 24-16,95-35-4 15,12 0-4-15,0 3-12 16,0-3-48-16,0 2-20 15,0 4-13-15,-12 3-2 16,-11-4-3-16,-9 2 1 16,-24-1-2-16,-3-2 1 15,-13 5 11-15,-19 0 7 0,-16 3 9 16,-8-4-1-16,-1-5-19 16,25-3-8-16,20 0-4 15,27 0 9-15,28 0 1 16,8 0 6-16,4 0 0 15,5-20-3-15,-21-1 1 16,8-9 1-16,-12 7-8 16,-8-6-1-16,-15-8 3 15,-1 3-8-15,13-5-1 16,-9 3 3-16,8-2 0 16,24-8-1-16,12 0-2 15,1-12 0-15,3-2 2 16,4 0 0-16,4-4-2 15,0 4-1-15,0-4-1 0,0 2 2 16,0-2 11-16,0-14-11 16,0-8 6-16,0-12-6 15,-12-1 1-15,-12 3 1 16,0 8-2-16,-20 8 2 16,9 7-1-16,-1 1 2 15,12-1-2-15,4-3 1 16,8-2-2-16,8-15-1 15,4 2 0-15,0-8 0 16,0 5 1-16,0 2 0 16,0 6 1-16,0 3 1 15,0 4-2-15,0 5 0 0,0 6 2 16,0 0-2 0,0 3 0-16,0-4 0 0,0 5 0 15,-12-4 0-15,-20 3 0 16,21-5 0-16,-13 6-1 15,-8 4 1-15,8 6 0 16,-4 12 2-16,16 5 0 16,4 5-2-16,8 7 0 15,0 0 0-15,0 7-8 16,0-1-1-16,0 10 9 16,0 8 1-16,0 1 7 15,0 0-8-15,0 0-6 0,0 0-5 16,20 18-22-1,20 25-30-15,-16-20-160 16,-4-1-318-16</inkml:trace>
  <inkml:trace contextRef="#ctx0" brushRef="#br0" timeOffset="20065.25">248 14875 184 0,'0'0'41'16,"0"0"-41"-16,0 0 3 16,0 0 3-16,0 0 5 15,0 0 5-15,0 0 23 0,24 33 9 16,-24-33-6-16,0 0 18 16,0 0 10-16,0 0-16 15,-12 0-43-15,0 0-9 16,0-7-2-16,4-3 1 15,4 4 4-15,-8-4 16 16,12-3 17-16,0-1 3 16,0-6-14-16,0-6-18 15,0-6 5-15,4 0 1 16,16 0 14-16,4-5-11 16,-1 3 0-16,-11-2-2 15,-12 2 0-15,0 0 2 16,0 8 7-16,0 1 8 15,0 1-18-15,0 10-4 0,0-12-1 16,0 1-10-16,0-9 3 16,24-2 0-16,-12-2 3 15,-4 4-6-15,-8 4 1 16,0 9-1-16,0 4 6 16,0 9 13-16,0 2-5 15,0 0-10-15,0 1-4 16,12-1-7-16,0-5 7 15,0 2 3-15,0-4 4 16,0 1-2-16,-8 3-4 16,4-3 0-16,15 4-1 0,-23 3 0 15,12 1-2 1,0 2-1-16,-12 2 2 0,0 0 1 16,0 0 0-16,0 0-2 15,12 0 2 1,-12 0 0-16,0 0 1 0,24 0 0 15,-12 0 0-15,20 0-2 16,8 0 0-16,15 0 1 16,25 0 2-16,15 0-1 15,12 0 2-15,16 0-1 16,-15 0-1-16,-5 2 5 16,-19 6 5-16,-13 1-5 15,-15 0 11-15,-21-3-9 16,1 3-4-16,-12-1-4 0,0-2 0 15,8 2 0-15,3 6 3 16,-11-2-2-16,12 10-1 16,8 4-11-16,-4-2 11 15,3 6 1 1,-7-9 7-16,12 1-4 0,-17-5-2 16,-7-7 1-16,-8-4-3 15,-4-2 5-15,-4-4-1 16,-8 0 1-16,0 0 1 15,0 0-1-15,0 0 0 16,0 0 0-16,0 0-4 16,0 0 5-16,0 0-2 15,0 2-3-15,0-2 8 16,-8 0-5-16,-8 0-1 16,4 0-3-16,-12 0-24 0,1 0-179 15,15 0-144-15,-4 0-115 16</inkml:trace>
  <inkml:trace contextRef="#ctx0" brushRef="#br0" timeOffset="20475.84">1531 14065 469 0,'0'0'19'0,"0"0"40"0,0 0 15 16,0 0 5-16,0 0-59 16,0 0-9-16,0 0 22 15,115-20 5-15,-11 20 8 16,-9 9-36-16,12 2 11 16,-15-1-16-16,-9 5 6 15,-27-2-9-15,-20 6 2 16,-24 3 19-16,-12 2-2 15,0 9 12-15,-24 7 15 16,-32 8 1-16,-27 10-25 16,3 6-6-16,-27-2-8 15,16 1-1-15,-5-4-4 16,17-10-3-16,19-15 0 16,12-6-2-16,36-14 0 15,1-5-1-15,11 0-3 0,0-1-3 16,35-5-105-16,9-3-166 15,4 0-270-15</inkml:trace>
  <inkml:trace contextRef="#ctx0" brushRef="#br0" timeOffset="22382.17">5239 14502 119 0,'0'0'4'0,"0"0"19"15,0 0 8-15,0 0 3 0,0 0 4 16,0 0 39-16,0 0 10 15,-12-8-19-15,-12 2-16 16,24-2 9-16,-12 1 21 16,12-1 2-16,0 5-13 15,0 3-4-15,0-6-35 16,0 6-19-16,0 0-5 16,0 0-3-16,0 0-5 0,0 0 2 15,0 0 1 1,0 0 14-16,0-2 7 0,0 2 6 15,0-3-6-15,0 3-20 16,12-8-1-16,36 7 4 16,35-2 11-16,20 3-14 15,25 0-3-15,23 0 1 16,27 0-1-16,41 0 1 16,27 0-1-16,21 0 2 15,27 0-3-15,-4 0 1 16,-12-5 0-16,-44 3 4 15,-47-1-4-15,-36 3 4 16,-24 0-4-16,-31 0 3 16,7 0-4-16,-8 0 1 15,-3 0 6-15,-1 0 3 16,-7 0-5-16,-1 0-4 16,-15 0 7-16,-33 0-2 15,-11 0 3-15,-24 0 5 16,0 0 12-16,0 0 16 0,0 0-26 15,-24 0-6-15,-11 0-5 16,-1 0-10-16,4 0-14 16,8 0-98-16,12 0-122 15,12 0-165-15</inkml:trace>
  <inkml:trace contextRef="#ctx0" brushRef="#br0" timeOffset="22760.98">8247 14185 403 0,'0'0'73'16,"0"0"-13"-16,0 0 37 16,0 0 20-16,0 0-26 15,0 0 26-15,-12-72-46 16,12 72-56-16,0 0-8 15,0 0 0-15,48 12-4 16,35 13 7-16,32 1 4 0,24-4 2 16,24 7-14-16,0-1 15 15,-12 6-17-15,-55 5-1 16,-41-2-4 0,-55 3-19-16,0-2 1 0,-67 4 23 15,-60 0 26-15,-28-4-11 16,-4-7-11-16,16-1-1 15,27-9 3-15,33-1-6 16,35-9 0-16,24-2-6 16,24-1-107-16,0-8-141 15,0 0-86-15</inkml:trace>
  <inkml:trace contextRef="#ctx0" brushRef="#br0" timeOffset="28619.8">1038 7912 36 0,'0'0'100'0,"0"0"-70"16,0 0 36-16,0 0 7 16,0 0 6-16,0 0 4 15,0 0 20-15,0 0-5 16,-43-7-20-16,43 4-8 0,0 0-21 15,0 3-17-15,0 0 6 16,0 0 0-16,0 0-20 16,0-3 5-16,-12-1-7 15,0 2-12-15,0 2 1 16,0 0 0-16,12 0 1 16,0 0 10-16,0 0 2 15,0 0 5-15,0-5-8 16,0 2-15-16,0 1-10 15,36 2-4-15,12 0 2 16,-1 0 0-16,-27 0-114 0,-4 0-274 16</inkml:trace>
  <inkml:trace contextRef="#ctx0" brushRef="#br0" timeOffset="29209.52">1587 7896 122 0,'0'0'206'16,"0"0"-133"-16,0 0 12 0,0 0 26 15,0 0-24-15,0 0-25 16,-44 0 3-16,44 0 5 15,0 0-34-15,20 0-31 16,28 0 13-16,11 0 23 16,1 0-14-16,7 0 19 15,-19 0-26-15,20 0-16 16,3 0-4-16,-11 0-2 16,7 0 0-16,-19 0-1 15,-24 0-22-15,-12 0-15 0,-12 0-51 16,0 0-135-1,-20 0-154-15</inkml:trace>
  <inkml:trace contextRef="#ctx0" brushRef="#br0" timeOffset="33688.94">9308 912 195 0,'0'0'118'0,"0"0"-31"16,0 0-8-16,0 0-19 15,0 0-15-15,0 0-22 16,12-43 0-16,-12 43-12 15,0 0-9-15,0 0-1 16,0 0 9-16,0 0 18 16,0-4 8-16,0 4 3 0,0 0 8 15,0 0-19 1,0 0-11-16,0 0-2 0,0 0 6 16,0-4 2-16,0-3 0 15,-24-2-15-15,-12 4-7 16,1-3-1-16,-9 7 3 15,8 1 6-15,0 0-2 16,12 0-1-16,1 0-5 16,-1 0-1-16,0 0 0 15,-8 1-1-15,-4 21 0 16,5 2 0-16,-9 8-1 16,-4 5 3-16,-4 10-1 15,-7 12 6-15,7 1-5 16,0 2 0-16,25 0-1 15,-1 0 3-15,24-2-1 0,0 1-1 16,0-5 0 0,12-5 3-16,59-1-1 0,13-4 1 15,27-9 0-15,-4-6 0 16,8-7-3-16,-11-10 1 16,-17-1 1-16,-7-4-1 15,-21 0 1-15,-15-1 3 16,-20-8-6-16,-12 3 1 15,-12-3 0-15,12 0 4 16,0 0 2-16,11 0 1 0,13-20-6 16,0-11 0-1,-4-3 3-15,-8-12 5 0,-1-5 33 16,9-9-14-16,-16-8-8 16,-4-9-12-16,-12 4-2 15,0 3-1-15,0 7 3 16,-4 3 5-16,-64 4 4 15,9 1-3-15,-13 8 6 16,-7 7-13-16,19 8-5 16,5 9 14-16,7 3-12 15,28 7-4-15,4 4 2 16,8 4-3-16,8 1-1 16,0 4-2-16,0 0-24 15,0 0-86-15,0 0-250 0,0 0-237 16</inkml:trace>
  <inkml:trace contextRef="#ctx0" brushRef="#br0" timeOffset="47745.06">6276 13422 416 0,'0'0'64'0,"0"0"-27"16,0 0 34-16,0 0 23 15,0 0-42-15,0 0 22 16,0 0 2-16,0-52-19 16,0 52-8-16,0 0 10 0,0-2 3 15,0-5-10 1,0 1-2-16,0-10-24 0,0-1-1 15,12-7-17-15,-12-6 9 16,12 0-4-16,-12 0-3 16,12 6 0-16,-12 7 4 15,0 8-3-15,0 7 5 16,0 2-7-16,0 0-8 16,0 0 6-16,0 0-7 15,0 0-1-15,0 2-8 16,0 37-1-16,0 13 10 15,0 21-3-15,0 5 3 16,0 6-1-16,0 3 1 0,0-4 0 16,0-6 0-16,0-7-3 15,0-7 3-15,0-12 0 16,0-10 0-16,0-9-4 16,0-9 1-16,0-14 3 15,0 2 1-15,0-9 0 16,0-2 3-16,0 0 3 15,0 0-3-15,0 0 5 16,0 0-5-16,0 0-1 16,0 0 1-16,0 0-3 15,0 0 0-15,12-17-1 16,7-16-8-16,-3-8 3 0,16-3 0 16,8 1 4-1,4 7-7-15,15 8 0 0,13 9-7 16,-5 6 0-1,5 7 14-15,-17 6-5 0,-7 0 4 16,-16 0-3-16,-16 28-1 16,-4 9 1-16,-4-3-2 15,-8 5 3-15,0-1 4 16,0-4 2-16,0-3-1 16,-12-5 1-16,-12-7 1 15,-20-5-3-15,8-5 2 16,-23-6 4-16,-21-3-5 0,9 0-1 15,-1 0-9 1,-3 0-22-16,15-20-49 0,56 14-71 16,4-7-175-16</inkml:trace>
  <inkml:trace contextRef="#ctx0" brushRef="#br0" timeOffset="49154.49">10242 13861 230 0,'0'0'43'16,"0"0"13"-16,0 0 10 16,0 0 18-16,0 0-19 15,0 0-18-15,0 0 22 16,67-57-19-16,-67 54 0 15,4 0 18-15,4 1-22 16,-4-5-16-16,8-3-14 0,-4 1-4 16,4-3-7-16,0-1-1 15,12-4-1-15,-12 1 0 16,12 2 5-16,-5 1 15 16,-7-4 1-16,4 3-4 15,-4-6-1-15,-12 2 3 16,8 5 1-16,-8 4 1 15,0 1-7-15,0 8-4 16,0 0-2-16,0 0-10 16,0 0-1-16,0 0-4 15,0 0-2-15,0 0-8 0,0 26 9 16,-32 18 4 0,-15 8 2-16,-25 12-2 0,5 11 4 15,-17-7-3-15,-7 5 0 16,7-4-5-16,-11-4 5 15,3-6 0-15,9-4 6 16,4-2-5-16,11-8 8 16,20-5-12-16,1-9 6 15,23-4-3-15,12-10 3 16,0-3-3-16,0-1 0 16,-8 5 4-16,-8-1-3 15,-3-1-2-15,-17 2-9 16,24-5 8-16,-8 2 2 15,16-6 0-15,8-7 4 0,8 1 3 16,0-3-7-16,0 0-1 16,0 0-2-16,0 3-8 15,0 6 11-15,20 1 3 16,16 3-3-16,0 0 0 16,11-1 7-16,13 5-5 15,20 2 10-15,27 4-2 16,8-1 1-16,0-1-9 15,16 4 3-15,-7 1-2 16,-17 2-2-16,8 1 2 16,-19 5 0-16,-1-3 3 15,-8 9-5-15,-3-7 0 16,-1 4 3-16,1-6-1 16,-5-2-2-16,5-12 4 15,-17 0-5-15,-11-10 0 0,-20-4 3 16,-21-3-1-16,-7 0 2 15,-8 0 6-15,0 0 15 16,0 0-6-16,0 0-14 16,0-3-4-16,0-4-1 15,0-10-8-15,0-6-50 16,0 6-103-16,0-6-490 16</inkml:trace>
  <inkml:trace contextRef="#ctx0" brushRef="#br0" timeOffset="49888.28">10369 13497 390 0,'0'0'120'0,"0"0"-21"16,0 0-33-16,0 0 43 16,0 0-32-16,0 0-44 15,0 0 18-15,71-13-10 16,-47 49 3-16,20 5-15 15,4 10 1-15,31 2-9 0,5 10-3 16,23-2-6-16,8-8-4 16,12-4-4-16,1-6 0 15,-1-4 0-15,-20-5-4 16,-4-6 4-16,-19-1-6 16,-17-10 4-16,-15 3-2 15,-28-6 1-15,-12-2-1 16,-4-2 0-16,-8 2 1 15,0 2-1-15,0 3-4 16,0 9 1-16,0 6 3 16,0 11-3-16,0 12 2 15,-36 9-3-15,-24 3 4 16,-27 12 3-16,3-1 3 16,-11 0 5-16,27-4-8 15,9-14-3-15,3-6 1 0,9-12 0 16,11-8-1-16,0-8 0 15,0-6-4-15,16-8 3 16,5-7-12-16,-5-5-4 16,16 0-20-16,-8 0-39 15,12 0-67-15,0 0-178 16</inkml:trace>
  <inkml:trace contextRef="#ctx0" brushRef="#br0" timeOffset="50773.55">10349 14258 553 0,'0'0'155'16,"0"0"-98"-16,0 0 46 15,0 0-5-15,0 0-54 16,0 0-44-16,0-17 3 0,0 55 9 15,0 13 9-15,20 10 3 16,4 10-10-16,-12 0-9 16,8 5 8-16,-20 1 15 15,4-8-21-15,-4-10-7 16,0-8 0-16,0-15-1 16,0-15-2-16,0-13 0 15,0-8-9-15,0 0 12 16,0 0 2-16,0-14 4 15,0-31-5-15,-12-5 3 0,0-10-4 16,0 5 0-16,0-4-2 16,-12 2-8-16,12 3 3 15,0-6-14-15,12 4 16 16,0-3-39-16,0 9 34 16,0 11-3-16,24 13 10 15,24 4 3-15,7 5 20 16,-3 0-20-16,4 12 1 15,-1 5 0-15,-7 0 3 16,-20 0-2-16,4 0-2 16,-9 0 0-16,9 19-2 15,-16 1 2-15,4-3-4 16,-16 5 4-16,-4-2-4 0,0 6 0 16,0 5 4-16,-36 1 8 15,-35-1 3-15,-1-2-8 16,-19-5-1-16,11-4-1 15,9-2 0-15,11-5 0 16,16-4 0-16,21-1-1 16,23-5-1-16,0 3-3 15,0 5-9-15,0-2 1 16,35 3 12-16,21-1-2 16,12 8 4-16,-17-1 26 15,5-4-1-15,3 9-11 16,-11 4-5-16,0-4-5 0,-16 6-4 15,3 0-2 1,1 2-2-16,-16-6 1 0,-8-5-2 16,0-3-27-16,0-6-34 15,4-8-34-15,-8-3-94 16,-4 0-177-16</inkml:trace>
  <inkml:trace contextRef="#ctx0" brushRef="#br0" timeOffset="51666.15">11966 14181 366 0,'0'0'73'16,"0"0"4"-16,0 0 26 15,0 0-12-15,0 0-69 16,0 0-18-16,0 0 4 15,-174 47 21-15,162-37 22 16,0-7 22-16,12-3-18 16,0 5-25-16,0-2-6 15,0 3-12-15,24 2 3 16,47 1 20-16,9-3 3 0,3-1-18 16,20-1-11-1,13-4 0-15,23 0 0 0,16 0 10 16,8 0-6-16,11 0-9 15,-23 0 13-15,-11 0 8 16,-37 0-11-16,-20-4-3 16,-11-1-3-16,-1-1-3 15,-15 2-4-15,-8 4-1 16,-1 0 1-16,-3 0-1 16,-8 0 0-16,0 0 0 15,-13 0 0-15,-3 0 0 16,-8 0-1-16,0 0 2 15,-8 0-1-15,4 0 0 16,8 0-1-16,8 0 1 0,20 0 0 16,3 0 1-16,13 0 0 15,-5 0-1-15,17 0 1 16,-16 0 1-16,-9 0-2 16,-11 0 0-16,0 0 0 15,-12 0 2-15,-12 0-2 16,-12 0-1-16,0 0 1 15,0 0 1-15,0 0 2 16,0 0 3-16,0 0 4 16,0 0 7-16,0 0-14 15,0 0 0-15,0 0-3 16,0 0-54-16,0 0-82 16,0-5-149-16,-16-8-318 0</inkml:trace>
  <inkml:trace contextRef="#ctx0" brushRef="#br0" timeOffset="51955.83">14033 14035 673 0,'0'0'72'0,"0"0"49"16,0 0-60-16,0 0-25 15,0 0-31-15,0 0 1 16,79 10 23-16,-11 16-5 15,-5-1-12-15,5 4 2 0,-12 0-7 16,-21-2-3-16,-19 2-3 16,-16 2-1-16,0 7 0 15,-16 4 7-15,-75-2 0 16,8 2 0-16,-33-2-7 16,25-3 0-16,7-3-1 15,17-9-11-15,15-2-75 16,44-23-92-16,8 0-96 15</inkml:trace>
  <inkml:trace contextRef="#ctx0" brushRef="#br0" timeOffset="52608.94">12408 13095 519 0,'0'0'37'0,"0"0"47"16,0 0 20-16,0 0 37 16,0 0-119-16,0 0-19 15,51 5 24-15,-27 43-1 16,-4 15 4-16,-8 15 11 15,0 1-17-15,-12-1-11 16,12-4-4-16,-12-8-6 16,0-13-3-16,0-11-4 15,0-15 3-15,0-4-5 16,-24-16 6-16,0-7 5 16,4 0 19-16,16 0-4 0,4-7 12 15,0-30-11 1,12-14-18-16,60-9-3 0,23-3 2 15,16 15 3-15,-3 17-5 16,-1 16-10-16,-28 15 10 16,1 0 7-16,-33 27-7 15,-23 21-3-15,-24 5 0 16,0 5 2-16,0-5 0 16,-32-2-3-16,-31-9 4 15,-17-11 3-15,9-10 16 16,-9-4-5-16,25-12-6 15,7-5-6-15,12 0-2 0,13 0-36 16,23 0-168-16,0 0-234 16</inkml:trace>
  <inkml:trace contextRef="#ctx0" brushRef="#br0" timeOffset="54298.95">15861 13174 297 0,'0'0'133'0,"0"0"-85"16,0 0 16-16,0 0 4 15,0 0 10-15,0 0-23 16,0 0-7-16,79-82-40 16,-79 82-7-16,0 8 20 0,0 18 4 15,0 4-10 1,0 3 9-16,-20 13 16 0,-59 12 10 16,-28 19-5-1,-9 13-5-15,-15 2-26 16,-8-5-5-16,12 2-2 0,0-7-3 15,8-1 1-15,23-9 4 16,9 0-9-16,27-8 4 16,13-7-3-16,-1-9 1 15,16-6-1-15,4-10-2 16,-8-4 1-16,1 0-11 16,-9-2 11-16,32-5 12 15,-8 0-2-15,20-7-2 16,0 2-5-16,0 1-3 15,32-4 5-15,36 5 22 0,7 1-1 16,5-2 3 0,-1 6-15-16,-7 3-8 0,-5-1 0 15,-7 3-4-15,-1 9-2 16,9-1 1-16,-9 5 5 16,21 4-1-16,3-3-2 15,-3-10-3-15,-5-8 0 16,-7-8 1-16,-24-6 0 15,-28-8-1-15,-9-2 1 16,-7 0-1-16,0 0 3 16,0 0-3-16,0 0 0 15,0 0-3-15,0 0-7 16,0 0-29-16,0 0-43 16,0-4-147-16,-7-14-346 15</inkml:trace>
  <inkml:trace contextRef="#ctx0" brushRef="#br0" timeOffset="55028.39">16048 13171 341 0,'0'0'243'16,"0"0"-175"-16,0 0 34 15,0 0 1-15,0 0-12 16,0 0-48-16,-44-54-22 16,44 54-21-16,0 0 4 15,0 26 9-15,0 2 5 16,55 3 6-16,25 7-2 16,27 7 15-16,24 2-8 0,32 8-10 15,8 4-9-15,4 1-6 16,-24 0-4-16,-12-1 2 15,-32-3-2-15,-15-9 1 16,-21-3 0-16,-23 2 0 16,8-9 0-16,-21-1-1 15,-11-7 0-15,0 2 1 16,0-9 0-16,-12 2 1 16,0-1-2-16,-12-4-1 15,0 4-5-15,0-1 0 16,0 10 6-16,-24 2 4 15,-48 6 1-15,-31 16 0 0,-4-1-5 16,-20 16 3-16,-12 8 0 16,11 3 1-16,-11 1-3 15,12-4 0-15,8-6-1 16,4-13 0-16,11-7 0 16,5-4 1-16,12-15-1 15,-9-8 3-15,13-6 7 16,-1-8 8-16,9-10-4 15,11 1 3-15,9 2-11 16,19-5-3-16,12 0 0 16,16 0-3-16,8 0 0 15,0 0-7-15,20-27-91 0,16 4-231 16,-1 0-201 0</inkml:trace>
  <inkml:trace contextRef="#ctx0" brushRef="#br0" timeOffset="55889.15">15781 14053 109 0,'0'0'535'0,"0"0"-460"0,0 0 82 16,0 0-48-16,0 0-11 16,0 0-42-16,0-110-34 15,0 110-22-15,36 0 1 16,8 26 34-16,-8 16-12 15,-5 9-15-15,-7 9-2 16,-8 5 0-16,-8 3-1 16,-8-5-2-16,0-2 0 15,0-8-2-15,0-14-2 0,0-8 0 16,-8-11 1 0,4-15 3-16,4-1-2 0,0-4 1 15,0 0-1-15,0 0 6 16,-8 0-3-16,8 0 3 15,-4 0-6-15,-4-17 0 16,8-4-2-16,0-10 0 16,0-11 1-16,0-9 0 15,0-7 1-15,0-4-1 16,0-2-5-16,24 1 2 16,8 8 0-16,4 8 2 15,-1 7-5-15,1 3 6 16,0 9-3-16,12 4-4 15,7 3 7-15,13 3-5 0,15 6 1 16,-3 2 2-16,-9 10-5 16,-11 0 7-16,-24 0 2 15,-17 0-2-15,-19 25-3 16,0 12-2-16,-31 5 5 16,-49 4 5-16,-3-2-1 15,-1-11 0-15,5-4-3 16,7-2 2-16,25-10-2 15,11-10 1-15,12 0 2 16,16-7-1-16,8 3-3 16,-4 6-2-16,4 2-4 15,0 3 3-15,0 9-3 16,16 5 5-16,40 3 1 16,3 7 2-16,21-1 2 0,-9-1-1 15,1 1-1-15,-17-9 11 16,-27-5-4-16,-8-12-9 15,-8-2 3-15,-12-6-3 16,0 0-5-16,0 2-8 16,0-4-46-16,0 7-56 15,0-8-172-15,0 0-431 16</inkml:trace>
  <inkml:trace contextRef="#ctx0" brushRef="#br0" timeOffset="56541.02">18074 14084 334 0,'0'0'50'0,"0"0"15"15,0 0 4-15,0 0 28 16,0 0-27-16,0 0-27 16,0 0 56-16,-147 0 9 15,123 0-16-15,8 0-10 16,8 0-13-16,8 0-37 16,0 0-18-16,0 0-11 15,0 0-3-15,0 0-3 16,0 0-2-16,0 0 1 15,0 0-4-15,8 2 2 0,56 5 6 16,27-4 8-16,37-3 21 16,38 0-19-16,9 3-6 15,20-3-3-15,4 6 0 16,-13-6 0-16,1 0-1 16,-36 0 1-16,-20 0 3 15,-39 0 1-15,-37 0-5 16,-27 0 4-16,-20 0 3 15,-8 0-3-15,4 0-3 16,4 0-1-16,-4 0-1 16,4 0 0-16,4 0-1 15,0 0-1-15,0 0-14 16,0 0-25-16,0 0-32 16,-12-2-95-16,0-5-230 15</inkml:trace>
  <inkml:trace contextRef="#ctx0" brushRef="#br0" timeOffset="56823.73">19803 13902 458 0,'0'0'461'16,"0"0"-393"-16,0 0-9 16,0 0-51-16,0 0-5 15,0 0 1-15,83 3 2 16,-3 29 1-16,11 4-7 15,-27-2 3-15,-9 7-2 16,-31 7 3-16,-24 0 5 0,0 3 3 16,0-5 2-16,-48-4-4 15,-31-4 11-15,-4-7-8 16,-9-4-5-16,-3-8-2 16,27-6-6-16,9-2 0 15,-1-1-3-15,12-8-93 16,36-2-107-16,0 0-186 15</inkml:trace>
  <inkml:trace contextRef="#ctx0" brushRef="#br0" timeOffset="57408.22">18392 13126 649 0,'0'0'130'0,"0"0"37"16,0 0-93-16,0 0-22 16,0 0-46-16,0 0-1 15,0 0 14 1,68 32-3-16,-45 16-6 0,1 8-4 16,-8 12 0-16,-8-3-3 15,-8 3-1-15,0-11-2 16,0-6-2-16,0-14-4 15,-36-6 6-15,-19-11 5 16,7-14-2-16,24-6 1 16,12 0 3-16,12 0-2 15,0-9-5-15,56-27-15 0,43-5-1 16,13 10 1-16,-17 15-27 16,0 12 2-16,-35 4 40 15,-16 0 2-15,-32 15 7 16,-12 16 20-16,0 7-4 15,0 4-9-15,-60-9 0 16,-12 1 5-16,5-6-9 16,7-10-5-16,5-4-5 15,7-6-2-15,24 1-3 16,24-9-139-16,0 0-303 16</inkml:trace>
  <inkml:trace contextRef="#ctx0" brushRef="#br0" timeOffset="61856.62">20820 13400 23 0,'0'0'154'16,"0"0"-46"-16,0 0 10 15,0 0-33-15,0 0 6 16,0 0-8-16,0 0-32 16,0 0-33-16,44-41-9 15,-32 31 17-15,-12 0 26 16,20-2-4-16,-9-5-15 0,5 0 24 15,8 3-21-15,0-3-24 16,-4 4-4-16,-8 2-1 16,-8 4 2-16,4-3 7 15,-8 7 3-15,12-4 5 16,0 4-12-16,-12 3-1 16,0 0-11-16,0 0 0 15,0 0-2-15,0 0-3 16,0 0-3-16,0 0-2 15,0 8 1-15,-24 33 9 16,-32 15 4-16,-7 13 2 16,-17 12 22-16,-3-1-27 0,-9 2-2 15,1-3 2 1,7-11-5-16,13 0 0 16,3-10 0-16,13-13 2 0,3-3 4 15,-4-3 5-15,-3 2-4 16,3-3 2-16,-3-2-2 15,23 3 0-15,-8 0 3 16,8-6-3-16,12 0-2 16,1-5 3-16,11-5-3 15,0-5 0-15,12-1-1 16,0-7-4-16,0-1-4 16,0 1 3-16,0-6 5 15,0-1 0-15,0 3 1 16,0-5 0-16,0 7 7 15,0-8-7-15,0 2-1 0,0 5-5 16,24 3 5-16,11 2 4 16,9 2 14-16,4 6-7 15,11 0-1-15,13 6-1 16,27 1 1-16,13 5-7 16,11 0 2-16,4 1-4 15,4-10-1-15,-24 5 4 16,-15-10-3-16,-21 0 3 15,-23 1 6-15,-16-6 2 16,-8 1-5-16,7 0-7 16,-7-2 4-16,0 2-2 15,-12-8 1-15,-8-2-1 0,4-2-1 16,-8-2 0 0,0 0 1-16,0 0 0 0,0 0-1 15,0 0-1-15,0 0-1 16,0 0 0-16,0 0-15 15,0 0-22-15,0 0-37 16,0 0-81-16,0-2-164 16</inkml:trace>
  <inkml:trace contextRef="#ctx0" brushRef="#br0" timeOffset="62591.88">21368 13148 502 0,'0'0'89'16,"0"0"-25"-16,0 0-1 0,0 0-19 16,0 0-17-16,0 0 2 15,-71-31 11-15,71 31-23 16,0 0-9-16,0 0-2 15,0 0 1-15,0 0-4 16,0 0 0-16,0 0-2 16,0 3 10-16,0 14-1 15,0 4 12-15,20 9 9 16,20-2 4-16,15 9-34 16,17 3 12-16,7 11-7 15,17 5 7-15,7-3-7 16,0 0-6-16,4-5 1 15,-11-8-4-15,-5-9 3 0,-23-13 0 16,-32-7 3-16,-1-9-2 16,-35-2 3-16,0 0 1 15,0 0 7-15,0 0 5 16,0 0 6-16,0 3-19 16,0 6-4-16,0 13-12 15,-35 9 12-15,-1 15 8 16,-32 14-8-16,-15 11 1 15,-9 19 2-15,-15 12-3 16,-20 12 0-16,8-4 3 16,7-2 0-16,13-16 0 15,20-11-1-15,23-16-2 0,20-15 6 16,12-11-6 0,12-11-4-16,1-5 4 0,-1 1 0 15,12-8 0-15,-8 1 0 16,8-9-16-16,0-2-62 15,0-6-116-15,0 0-221 16</inkml:trace>
  <inkml:trace contextRef="#ctx0" brushRef="#br0" timeOffset="63230.75">20931 13997 330 0,'0'0'273'16,"0"0"-227"-16,0 0 46 16,0 0-20-16,0 0-4 15,0 0-23-15,-20-37-13 16,20 37-16-16,0 0 9 15,0 0 7-15,0 0-12 0,0 6-19 16,0 35 14-16,0 14-6 16,0 13 0-16,0 9-4 15,0-1 4 1,0-7-9-16,-4-9 4 0,-7-9-8 16,3-21 2-16,-4-12 2 15,12-7 4-15,0-6-4 16,0-1-14-16,0-4-22 15,0 0-1-15,0-4-60 16,0-16-177-16,0-2-211 16</inkml:trace>
  <inkml:trace contextRef="#ctx0" brushRef="#br0" timeOffset="63506.55">20911 14011 133 0,'0'0'361'0,"0"0"-302"0,0 0 32 15,0 0-14-15,0 0-20 16,0 0-33-16,267-130 1 16,-255 130 25-16,11 0-12 15,-11 21-21-15,-12 9 8 16,0 7-24-16,0 1 9 16,0 0 5-16,-12 3 21 15,-47-5-7-15,3-8-16 16,-3-5-3-16,3-9-6 0,16 0-2 15,8-8-2-15,21-3-6 16,7-1-55-16,4-2-54 16,0 0-82-16,0 0-95 15</inkml:trace>
  <inkml:trace contextRef="#ctx0" brushRef="#br0" timeOffset="64475.56">22485 13779 425 0,'0'0'64'16,"0"0"24"-16,0 0-29 16,0 0 40-16,0 0-32 15,0 0 6-15,0 0-17 16,-24-26-21-16,24 26 7 16,0 0-2-16,0 0 11 15,0 0-7-15,0 0-9 16,0-4-10-16,68-7-13 15,39 0 10-15,56-8-15 16,36 9-1-16,23-1-6 16,-3 9 0-16,-17 2 1 15,-27 0-1-15,-48 0 0 16,-47 0 0-16,-44 0 2 16,-36 0-1-16,0 0 8 0,0 0 2 15,0 0-11-15,0 0-1 16,0 0-1-16,0 0-27 15,0 0-109-15,0 0-160 16,-24 0-211-16</inkml:trace>
  <inkml:trace contextRef="#ctx0" brushRef="#br0" timeOffset="64692.38">23824 13532 495 0,'0'0'271'0,"0"0"-260"16,0 0 19-16,0 0 1 15,0 0-4-15,0 0-19 0,306-39 22 16,-286 39 13-16,-16 13-11 16,-4 16 13-16,0 7-18 15,-48 9-14-15,-43 0 21 16,-4 2-22-16,3 3-11 16,5-7-1-16,-1-2-35 15,17-9-106-15,47-32-144 16</inkml:trace>
  <inkml:trace contextRef="#ctx0" brushRef="#br0" timeOffset="65216.84">23228 12941 507 0,'0'0'201'16,"0"0"-194"-16,0 0 22 15,0 0 7-15,0 0 16 16,0 0-24-16,40-133 23 15,-64 122-6-15,-4 2-14 16,-4 6 12-16,-3 3-27 0,-9 0-13 16,-8 6-3-16,-27 33 6 15,7 7 15-15,5 1 10 16,7 11-9-16,24-4-12 16,24-6-10-16,12-7-2 15,0-17 1-15,0-12-5 16,60-12 6-16,24 0 14 15,7-12-4-15,4-29-10 16,-3-12-1-16,-13 2-4 16,-19 7 5-16,-32 15 6 15,-20 12 0-15,-8 16 5 16,0 1-11-16,0 0 3 0,0 30-3 16,0 21 9-1,0 0 3-15,0 0-6 0,0-8-6 16,0-4 0-16,0-10-3 15,0-29-81-15,0 0-246 16</inkml:trace>
  <inkml:trace contextRef="#ctx0" brushRef="#br0" timeOffset="94942.76">6300 12596 203 0,'0'0'83'0,"0"0"-4"16,0 0 20-16,0 0 2 15,0 0 7-15,0 0-20 16,36-32 7-16,-36 26 1 16,0 6-27-16,0-2-15 15,0 2-23-15,0 0-7 16,0 0 1-16,0 0-9 0,0 0-8 15,0 0-6-15,0 0-2 16,0 26-3-16,11 18-4 16,1 10 7-1,-12 1 0-15,0-2 1 0,0-7 0 16,0-1-1-16,0-11 2 16,0-11-1-16,0-6-1 15,0-11 0-15,0-2 0 16,0-4 0-16,8 0 0 15,56-8 4-15,51-39 3 16,36-21 11-16,24-10-2 16,8-7-3-16,-40 12-2 15,-16 22 0-15,-55 22 8 16,-29 12-4-16,-19 17-9 16,0 0-6-16,0 0-9 0,12 15-77 15,-36-1-250-15,0 3-330 16</inkml:trace>
  <inkml:trace contextRef="#ctx0" brushRef="#br0" timeOffset="96783.87">6872 12408 83 0,'0'0'255'16,"0"0"-253"-16,0 0-2 15,0 0 9-15,0 0-2 16,0 0 14-16,0 0 62 16,-72-14-9-16,72 11-1 15,0 3-22-15,0 0-8 0,0 0-2 16,0 0-21-1,0 0-10-15,-7 0-5 0,-21 0-1 16,-8 0 0-16,-20 0 0 16,1 0-2-16,-9 0-2 15,-3 11 2-15,7 0 2 16,-8 6-2-16,9-2-2 16,-1 7 0-16,1 4-1 15,-21 3 1-15,20 2 0 16,-19 8 0-16,0-2 0 15,15 1 0-15,-4-3 0 16,9 3 0-16,-1-3-1 16,5 7 1-16,11-2 0 15,8-2 0-15,8 8 0 0,8-6 0 16,8 2 0 0,1 1-1-16,11 3-1 0,-12 2 2 15,0 3 0-15,0 5 0 16,0-1 1-16,0 4-1 15,0 1 0-15,4-4 0 16,8-1 1-16,0-2-1 16,0-2 0-16,0 5 0 15,0 2 0-15,0-1 0 16,0-1 0-16,8 4 0 16,8 0 0-16,4 8 1 15,-8-9-1-15,12-2 0 0,-13 5 0 16,33-10 0-16,-8 8-2 15,4-1 1-15,3 1 0 16,13-7 1-16,-8-2 0 16,11-2 0-16,1-9 1 15,11-6-3-15,-3-4 2 16,15-6-4-16,-3-2 4 16,3-3 0-16,-3-2 0 15,-1-2 1-15,-15-6-1 16,3 1 0-16,5-10 1 15,-4 0 0-15,-1 0 4 16,9 0 5-16,3-10-3 16,16-19-4-16,21-2 2 0,-1-6 0 15,4-2-1 1,-16 1-2-16,-23 4-2 0,-20-6 1 16,7-6 1-16,-15-9 7 15,3-5 5-15,-7-2 11 16,0-4-13-16,-5-8-4 15,-7-2-7-15,12-9 10 16,-12-3-7-16,7-3 8 16,-7 0-6-16,0 6 4 15,-4 8 16-15,-8 9-21 16,-1 7-4-16,-11-3 3 16,0-1 0-16,-8-3-4 15,-4-5 0-15,0 4 1 16,0-2 4-16,0 6-5 15,0 2 0-15,-24 3 3 0,-11 1 6 16,-13 3-6-16,0 7 16 16,1-2-5-16,-9 1 5 15,-4 7-1-15,-7 4 1 16,-17 1-14-16,5 11-2 16,-17 3 4-16,1 15 3 15,-20 4-1-15,8-3 2 16,7 7-2-16,13-3-6 15,7 4-2-15,9 0 0 16,3 0-1-16,32 0 0 16,1 0-1-16,15 0 0 15,8 0-1-15,12 0-10 0,0 0-66 16,0 0-156-16,0 0-197 16</inkml:trace>
  <inkml:trace contextRef="#ctx0" brushRef="#br0" timeOffset="100412.77">12419 12403 505 0,'0'0'71'0,"0"0"-5"16,0 0 24-16,0 0-13 16,0 0-26-16,0-50 6 15,0 48 6-15,4 2-12 16,-4 0-5-16,0 0-4 0,0 0-15 16,8 0-11-16,-8 25-13 15,0 24 1-15,0 16-3 16,0 3 1-16,0 0 0 15,0-14-1-15,0-9 0 16,0-18-1-16,0-10 0 16,0-11 2-16,0-6-1 15,4 0-1-15,64-17 6 16,39-34 35-16,44-27 6 16,36-15-20-16,8-3-12 15,-5-10-8-15,-7 9 1 16,-28 15-1-16,-32 22 0 15,-39 19 3-15,-48 26-8 16,-24 15-2-16,-12 0 2 0,0 0-2 16,0 0-1-16,0 6-11 15,0 26-72-15,0 7-81 16,0-22-73-16,0-5-154 16</inkml:trace>
  <inkml:trace contextRef="#ctx0" brushRef="#br0" timeOffset="103147.85">18555 12564 288 0,'0'0'41'0,"0"0"12"16,0 0 25-16,0 0 26 15,0 0-18-15,0 0 1 16,0 0 11-16,56-100 2 16,-52 100-27-16,-4 0-21 15,0 19-23-15,0 42-24 16,0 19 7-16,-4 3 9 15,-40 3-8-15,20-17-12 0,12-12 0 16,4-21-1-16,8-14 0 16,0-22 1-16,20 0 0 15,75-35-1-15,45-39 12 16,30-23 6-16,-3-14 3 16,8-8-8-16,-24-6-1 15,-8-3-4-15,-8-4-5 16,-8 15-3-16,-27 10 0 15,-9 18-1-15,-23 25-3 16,-44 21 4-16,-1 19-1 16,-23 19-5-16,0 5-19 0,0 3-27 15,0 23-161 1,-23 1-155-16</inkml:trace>
  <inkml:trace contextRef="#ctx0" brushRef="#br0" timeOffset="125939.15">24691 13003 190 0,'0'0'114'0,"0"0"-37"0,0 0-17 16,0 0-4-1,0 0-3-15,0 0 1 0,0 0 10 16,55-70 9-16,-55 63 13 16,0 2-15-16,0 3-2 15,0-4-12-15,0 6-19 16,0-1-14-16,0 1 1 16,0-8-5-16,0 8-7 15,0-2-1-15,0 2 3 16,0 0-10-16,0 0-5 15,0 6-2-15,-24 39 2 16,-31 15 6-16,-17 13 1 16,13 12-4-16,-13 11-3 15,-3 5 3-15,-1-5-1 0,-3 1-2 16,23-4 0-16,-4-9 0 16,13-9-1-16,11-14 1 15,0-15 0-15,12-20 1 16,12-6 0-16,12-3-1 15,0-15 1-15,0 1 1 16,0 1 2-16,0-2 1 16,0 6 2-16,0 1 0 15,12 4-2-15,12 2-2 16,4 11-3-16,4 2 0 16,23 9 3-16,5 1-2 0,11 1 0 15,21 3 1 1,11-4-1-16,-3 9-1 0,-9-2 0 15,0 1 0-15,-31 2-1 16,-12-14-3-16,-25-8 4 16,-15-14-2-16,-8-8 0 15,0-4 2-15,0 0 0 16,0 0 1-16,0 0-1 16,0-25-25-16,-11-19-62 15,-1 18-142-15,4-8-357 16</inkml:trace>
  <inkml:trace contextRef="#ctx0" brushRef="#br0" timeOffset="126467.42">24536 13117 282 0,'0'0'142'0,"0"0"-57"15,0 0 16-15,0 0 20 0,0 0-4 16,0 0-47-16,0 0-32 15,71-94-32-15,-47 94-5 16,0 14 5-16,19 23 16 16,-3 9 6-16,16 8-8 15,3 7 8-15,1 2-7 16,16 0-6-16,-5 0-4 16,1-3-4-16,-1 0-5 15,-3-7-2-15,-13 4 0 16,-15-13 0-16,-20-6-4 15,-20 2-1-15,0-6 3 16,0 14 1-16,-44 3 1 16,-23 3 4-1,-17 9 3-15,1 1-1 0,3 0-4 16,9-6 2-16,11 2-4 0,1-9 1 16,3-9-1-16,32-9-1 15,-8-11 0-15,16-8-11 16,4-5-63-16,1-1-53 15,11-8-98-15,0 0-61 16</inkml:trace>
  <inkml:trace contextRef="#ctx0" brushRef="#br0" timeOffset="127330.91">24540 13626 42 0,'0'0'454'0,"0"0"-375"0,0 0 7 16,0 0 37-16,0 0-13 15,0 0-84-15,23-43-23 16,-23 85 33-16,0 9-8 15,0 9-2-15,8 5-8 16,-8 3-5-16,0-5-8 16,0-7-4-16,0-9-1 15,0-3-8-15,-24-6 6 16,-7-8 1-16,15-9 2 16,4-11-2-16,4-7 1 15,8-3-1-15,0 0-1 0,0-27 2 16,0-24-17-16,0-9 14 15,0-17 1-15,0-6 2 16,0-2 0-16,0-1-4 16,-4 11-1-16,-8 12 3 15,12 12-1-15,0 12-1 16,0 18-10-16,24 13-3 16,28 8 17-16,15 0 1 15,5 0 3-15,-5 28-1 16,-11 4-3-16,-16 10-1 15,-17 4-1-15,-23-1-2 16,0 1 3-16,-15-2-1 16,-77-1 2-16,9-1 6 15,-9-4 3-15,-3-8-8 0,15-6 1 16,21-7-1-16,15-12-1 16,32 1 0-16,12-6-2 15,0 0-6-15,0 0-24 16,48 3 32-16,19 7 7 15,13 3-1-15,-5 6 1 16,5 4 0-16,-9-1 3 16,-15 2-3-16,-20 5-3 15,-12-7 7-15,-16 5-6 16,-4-6-2-16,4 1-2 16,-8 1 0-16,3-5 5 15,5-1-6-15,4-4-11 16,4-4-63-16,-16-9-116 0,8 0-163 15</inkml:trace>
  <inkml:trace contextRef="#ctx0" brushRef="#br0" timeOffset="131381.82">24679 14558 311 0,'0'0'129'16,"0"0"-91"-16,0 0 16 15,0 0-6-15,0 0-22 0,0 0-14 16,0 0-9-16,59-31 2 16,-51 26 3-16,4-1 34 15,-12 1 22-15,12-1 27 16,-12-5 0-16,0 5-34 16,0 0-33-16,0 0-9 15,0 6-3-15,0 0 4 16,0 0 4-16,0 0 8 15,0 0-6-15,0 0-19 16,0 51-3-16,0 21-2 16,0 20 2-16,0 17 13 15,0 12-4-15,0 7-6 0,-12 3-2 16,12 2 0 0,0-11 1-16,0-5-2 0,0-13 0 15,0-22 0-15,0-13-1 16,0-15-2-16,-12-23 2 15,12-11-1-15,0-10 1 16,0-10-4-16,0 0-50 16,0 0-33-16,0-21-38 15,0-2-175-15</inkml:trace>
  <inkml:trace contextRef="#ctx0" brushRef="#br0" timeOffset="131708.38">24516 15619 434 0,'0'0'6'0,"0"0"-1"15,0 0 29-15,0 0 13 16,35 200-15-16,9-155-5 15,12-8 18-15,-9-12-9 16,-7-8 12-16,-8-14-1 16,12-3 9-16,-8 0 16 0,-1-28-3 15,-7-26-19-15,-8-3-10 16,-8-3-7-16,0 7-2 16,0 10-18-16,-12 11-13 15,0 10-5-15,0 11-53 16,0 11-113-16,0 0-172 15</inkml:trace>
  <inkml:trace contextRef="#ctx0" brushRef="#br0" timeOffset="133438.93">24337 15100 403 0,'0'0'78'0,"0"0"18"15,0 0-9-15,0 0-16 16,0 0-15-16,0 0-4 16,0 0-6-16,0-56-2 15,0 56-15-15,0 0-13 16,-8 28-16-16,-20 26-1 15,-8 6 1-15,5 1 8 16,-1-8-7-16,8-9-1 16,12-15 1-16,8-11-1 0,-4-10-2 15,8-8 2-15,0 0 0 16,0-4 4-16,8-40 10 16,40-7-7-16,-13-9-1 15,9-3-4-15,-16 2-2 16,-8 14-2-16,-4 14 1 15,-4 19 0-15,-4 14 1 16,-4 0-1-16,15 0-15 16,5 27 0-16,20 16 13 15,-4-2 4-15,3 0-2 16,-7-8-3-16,8-3-6 16,-28-8-1-16,-4-7 1 15,-12-1 6-15,0-2-1 16,0-2 5-16,-12 4 7 0,-48 2-3 15,-19-3 1-15,-17 4-3 16,1-5-1-16,-8-3 2 16,-1 1-3-16,13 1 2 15,19-2-1-15,33 0-1 16,19-4 0-16,20 1-9 16,0-6-152-16,24 0-63 15,23 0-192-15</inkml:trace>
  <inkml:trace contextRef="#ctx0" brushRef="#br0" timeOffset="137371.42">24921 16003 154 0,'0'0'161'0,"0"0"-96"0,0 0 44 15,0 0-7-15,0 0-5 16,0 0-29-16,24-38-6 16,-24 38-30-16,0 0-7 15,0 0 1-15,0 0 3 16,0 0-12-16,-12 0-11 15,-44 36-1-15,-15 15 3 0,-9 9 10 16,-7 15-11 0,-5 5 2-16,-3 2-1 15,-4-7-6-15,11-5 0 16,-11-7-2-16,4 2 0 0,11-1 0 16,-19-1 0-16,11-1-4 15,-3-2 0-15,16-6 1 16,7-6 2-16,16-7-1 15,21-10-19-15,19-4-23 16,16-12-23-16,0-13-47 16,0-2-59-16,12 0-26 15</inkml:trace>
  <inkml:trace contextRef="#ctx0" brushRef="#br0" timeOffset="137939.99">24933 16292 356 0,'0'0'157'0,"0"0"-52"15,0 0-13-15,0 0-17 16,0 0-20-16,0 0-40 16,0 0-2-16,0-47-7 15,12 38-4-15,-12 1 0 16,0 1-2-16,0 2 0 15,0-3 0-15,0-1 2 16,12-3 2-16,0 2-1 16,0 1 20-16,-4 2 10 15,-8 5 3-15,4 2-7 16,7 0-10-16,13 0-11 16,12 2-6-16,8 35 1 0,11 14 4 15,-7 14-1-15,4 13-2 16,-9 10-2-16,5 7 2 15,-4-6-3-15,-4-3 3 16,-9-3-4-16,-7-6-1 16,-12-7 0-16,-12-6 1 15,0-19 0-15,0-8-4 16,0-19-25-16,0-7-29 16,0-11 0-16,0 0-84 15,0 0-89-15,0-23-300 16</inkml:trace>
  <inkml:trace contextRef="#ctx0" brushRef="#br0" timeOffset="138407.01">23558 16951 438 0,'0'0'25'0,"0"0"34"0,0 0 22 16,0 0-21-16,346 154-31 15,-263-119-16-15,13 2 0 16,11-7-4-16,8-8-3 16,-12 0 18-16,13-5 2 15,-21-8 11-15,-12 3-9 16,-15-4-23-16,-20 1 6 15,-13 1-6-15,-11-2-5 16,-16 7 0-16,-8-6-7 16,0 0-3-16,0-1-47 0,0-3-22 15,0-5-9 1,0 0-38-16,0 0-55 0</inkml:trace>
  <inkml:trace contextRef="#ctx0" brushRef="#br0" timeOffset="138758.13">25239 16704 204 0,'0'0'87'16,"0"0"-29"-16,0 0 39 16,0 0 9-16,0 0-35 15,0 0-2-15,-60 156 4 16,1-74-3-16,3 3-28 16,4-3-11-16,-15-5-21 15,-1-12-7-15,5-5-3 16,-5-10-1-16,13-18-13 15,3-9-72-15,8-9-73 16,44-14-71-16,0 0-131 16</inkml:trace>
  <inkml:trace contextRef="#ctx0" brushRef="#br0" timeOffset="139084.9">24476 16712 478 0,'0'0'56'15,"0"0"34"-15,0 0-29 16,0 0 5-16,0 0-30 15,0 0 30-15,16 145-25 16,-16-73-20-16,0 1-7 0,0 0-11 16,0-8-2-16,0-10-1 15,-4-12-2-15,4-10-7 16,-8-15-31-16,8-8-22 16,-4-10-1-16,-4 0-51 15,4 0-111-15,-4-22-120 16</inkml:trace>
  <inkml:trace contextRef="#ctx0" brushRef="#br0" timeOffset="139311.69">24440 16562 337 0,'0'0'40'0,"0"0"-36"0,318-31 30 16,-250 48 16-16,-41 19 38 15,-19 7-9-15,-8 8-11 16,0-3-28-16,-67 3-12 16,-25-8-2-16,5-3-15 15,0-9 4-15,27-12-9 16,24-4-6-16,12-9-1 16,24-3-58-16,0-3-39 15,0 0-45-15,0 0-69 0</inkml:trace>
  <inkml:trace contextRef="#ctx0" brushRef="#br0" timeOffset="139711.26">24818 16792 201 0,'0'0'181'15,"0"0"-103"-15,0 0 24 16,0 0-30-16,0 0-29 16,0 0-25-16,43-13-2 0,-43 13 0 15,0 17 5-15,0 5 48 16,0 3-7-16,-11 1-6 16,-1-1-23-16,4 1-21 15,8-7-8-15,0-7-4 16,0-2-1-16,0-8-4 15,23-2-4-15,13 0-1 16,8 0 10-16,0-19 4 16,-9-3 1-16,-7 5-4 15,-20 3 4-15,-8 6-1 16,0 5 18-16,-12 3 13 16,-47 0-5-16,-21 0-30 15,-3 11 0-15,3 8-2 16,21 2-14-16,11-4-47 0,40-17-93 15,8 0-142 1</inkml:trace>
  <inkml:trace contextRef="#ctx0" brushRef="#br0" timeOffset="140228.82">24651 17410 597 0,'0'0'122'16,"0"0"-15"-16,0 0-10 15,0 0-48-15,0 0-41 0,0 0-4 16,51 15-4-16,-39 30 7 15,0 6 3-15,-4 3 18 16,-8 3-4-16,0-1-3 16,0 3-16-16,0 4-3 15,-12 0-2-15,-19 6-1 16,-5 4 0-16,0 0-6 16,-12-4-23-16,24-5 8 15,1-4 11-15,-1-9 4 16,12-12-10-16,0-15-29 15,4-10-31-15,4-14-48 16,4 0-35-16,0 0-57 16</inkml:trace>
  <inkml:trace contextRef="#ctx0" brushRef="#br0" timeOffset="140960.85">23955 17824 563 0,'0'0'76'16,"0"0"-3"-16,0 0-12 15,0 0 4-15,0 0-51 16,0 0-10-16,72-2 10 15,-72 33 11-15,0-2 7 16,0-7-5-16,0 4-8 16,-4-6-8-16,-16-11-6 0,16 1-4 15,4-7-1 1,0-3 0-16,0 0 0 0,0 0 1 16,0-9 3-16,0-28-4 15,0-5 1-15,0-3-1 16,16-1 0-16,4 9 2 15,4 15-2-15,-12 8 2 16,0 14 12-16,-4 0 24 16,-8 0-16-16,3 36-21 15,5 5 0-15,-4 2 4 16,16 1-5-16,4-5-2 16,4 1-15-16,4-10-1 0,3-6 11 15,13 0 6-15,-24-10 0 16,-12-3 1-16,-12-9-7 15,0 4-5-15,0-5-2 16,-24 7 2-16,-47-6 6 16,-9 5 6-16,-3 1 7 15,3-2-1-15,5 2-4 16,-1-5-2-16,5-1 0 16,11 2-2-16,12-4-6 15,17 0-13-15,31 0-42 16,0 0-88-16,0 0-82 15,0 0-154-15</inkml:trace>
  <inkml:trace contextRef="#ctx0" brushRef="#br0" timeOffset="142005.17">24802 18511 285 0,'0'0'53'0,"0"0"47"16,0 0 0-16,0 0-25 16,0 0-26-16,0 0 11 15,-44-102 42-15,20 85-18 16,0 7-4-16,-19 8-26 0,-5 2-10 15,-12 0-14-15,-23 0-25 16,-20 0-5-16,-13 21 1 16,-23 4-1-16,-16 1 0 15,-16-1 0-15,-7 9 2 16,-17 2-2-16,4 2 1 16,-7 7-1-16,11-5 1 15,4 2-1-15,32-2 1 16,32 3 0-16,27 2 0 15,45-2-1-15,35-1 0 16,12-2-5-16,47-3-4 16,104-9-36-16,48-5 2 0,71-12-17 15,20 1 15 1,12-9 5-16,0 2 5 0,-31-5 18 16,-29 0 17-16,-39 0 0 15,-32 0 5-15,-32 0-1 16,-32-27-2-16,-28-10-2 15,-27-10-23 1,-20-7 23-16,-20-11 11 0,-12 0 7 16,12-8 37-16,-12 4 11 15,0 5-11-15,0 6-24 16,0 10 4-16,0 4-6 16,-56 11-19-16,-15-4-7 0,-37 14 1 15,-19 5 7 1,0 6-8-16,-4 9-2 0,8 3-1 15,27 0 0 1,5 0-6-16,19 0-48 0,25 5-67 16,47 5-142-16,0-3-154 15</inkml:trace>
  <inkml:trace contextRef="#ctx0" brushRef="#br0" timeOffset="142807.65">23371 18726 339 0,'0'0'89'16,"0"0"60"-16,0 0-27 15,0 0-16-15,0 0-22 16,0 0-4-16,0 0-22 15,0-70-34-15,0 70-17 16,0 0-7-16,0 31-6 16,0 8 6-16,0 2 1 15,0 6-1-15,0 2 2 0,0 0-1 16,0-9 1 0,0-10-2-16,0-9 0 0,0-8 0 15,-12-9 0-15,12-4 2 16,0 0 0-16,0 0 3 15,0-13 9-15,0-24-9 16,0-19-5-16,12-4-6 16,20-8 5-16,-8-10-1 15,-8 9-7-15,-4 15 9 16,-4 26 0-16,-4 15 3 16,-4 13 15-16,0 0 26 0,0 0-31 15,8 32-13-15,7 16-6 16,17 5 4-16,0-2 2 15,16 2-3-15,-1-2 3 16,-11-5 1-16,8-10 0 16,-20-2-1-16,-12-9-1 15,-12-4 0-15,0 1-49 16,0-4-36-16,0 1-68 16,-56-10-3-16,-12-7 17 15,33-2-23-15,-5 0-72 16</inkml:trace>
  <inkml:trace contextRef="#ctx0" brushRef="#br0" timeOffset="142984.7">23184 18993 350 0,'0'0'186'0,"0"0"-84"16,0 0-19-16,0 0 7 0,0 0-27 16,283-28-23-16,-240 28-18 15,1 0-18-15,-20 0-4 16,-8 0-47-16,4 0-108 15,-4-2-6-15,-9-5-36 16,-3-1-80-16</inkml:trace>
  <inkml:trace contextRef="#ctx0" brushRef="#br0" timeOffset="143221.92">24015 18708 433 0,'0'0'168'0,"0"0"-33"16,0 0-10-16,0 0-66 0,0 0-41 16,0 0-4-16,0 0 26 15,-99 106-3-15,79-66-27 16,-4-2 0-16,24-1 1 16,0-6-11-16,0-6 0 15,0-7-9-15,0-1-21 16,0-12-28-16,32-5-88 15,-20 0-106-15,0 0-156 16</inkml:trace>
  <inkml:trace contextRef="#ctx0" brushRef="#br0" timeOffset="143519.16">24126 18827 213 0,'0'0'193'0,"0"0"-107"16,0 0 25-16,0 0-46 16,0 0-35-16,0 0-17 0,-135 203 23 15,135-157-10 1,0-9-5-16,0-3-4 0,0-8-12 15,12-12 2 1,20-3-7-16,4-11-5 0,23 0-6 16,9 0-47-16,3-25-59 15,-47 1-89-15,-4 5-85 16</inkml:trace>
  <inkml:trace contextRef="#ctx0" brushRef="#br0" timeOffset="143786.35">24373 18891 538 0,'0'0'83'16,"0"0"42"-16,0 0-64 16,0 0-24-16,0 0-37 0,0 0-48 15,59-64 31 1,-47 55 1-16,-4 5 16 0,-8 4 4 16,0 0 60-16,0 0 7 15,-32 26-19-15,-27 14-42 16,3 9 1-16,16 2 2 15,9-1-6-15,19-5-5 16,12-5-2-16,0-6-1 16,0-8-11-16,55-11-39 15,-15-10-23-15,8-5-20 16,-5 0-22-16,-31-8-45 16,0-13-3-16</inkml:trace>
  <inkml:trace contextRef="#ctx0" brushRef="#br0" timeOffset="144031.54">24746 18634 666 0,'0'0'75'0,"0"0"-7"0,0 0-61 16,0 0-6-16,0 0 3 15,0 0-3-15,24 184 2 16,-24-124 4-16,0-2 12 15,0-1-14-15,0-16-4 16,0 0-1-16,-12-18-4 16,-8-6-57-16,4-10-33 15,-4-7-26-15,16 0 12 16,-3-4-10-16,7-18-109 0</inkml:trace>
  <inkml:trace contextRef="#ctx0" brushRef="#br0" timeOffset="144211.71">24698 18745 140 0,'0'0'70'0,"84"-174"43"15,-24 136 2-15,-5 16 20 16,5 17-79-16,-1 5-17 16,-15 0-6-16,-20 14 7 15,-24 26 13-15,0 10 3 16,0 1 12-16,-60-5-22 16,-7-5-26-16,-1-13-15 15,5-9-4-15,19-4-1 0,8-11-31 16,36-4-130-16,0 0-140 15</inkml:trace>
  <inkml:trace contextRef="#ctx0" brushRef="#br0" timeOffset="148956.47">3093 8010 278 0,'0'0'61'0,"0"0"-18"15,0 0 33-15,0 0-37 16,0 0-39-16,0 0-1 16,0-32 1-16,0 32 2 0,0 0 13 15,0 0 4 1,0 0 15-16,0 0 24 0,0 0 1 15,0 0-17-15,0 0-3 16,0 0-13-16,0 0-15 16,24 0-10-16,35 0 10 15,21-4 21-15,15-5-10 16,9 3 24-16,23 0-9 16,4-2-26-16,16 8-2 15,8-5-7-15,20-2 5 16,0 5-7-16,-1-2 1 15,-11 4 1-15,-24 0 0 16,-23 0-1-16,-21 0 0 16,0 0 10-16,-3 0-8 0,-1 0 3 15,-19 0 0 1,-13 0-6-16,-11 4 0 0,-12 1 2 16,-4 2 4-16,3-5-3 15,1 3 2-15,8-2-1 16,3 0-1-16,13-3 2 15,24 0 1-15,-5 0-6 16,0 0 11-16,-31 0-7 16,-12 0 12-16,-12 0-10 15,-24 0 7-15,0 0 4 0,0 0-3 16,0 0 5 0,0 6-4-16,-36 5-6 0,-20-1 0 15,9 0 1-15,11-2-10 16,36-8-230-16,0 0-480 15</inkml:trace>
  <inkml:trace contextRef="#ctx0" brushRef="#br0" timeOffset="163883.87">17947 1473 144 0,'0'0'109'16,"0"0"-22"-16,0 0-6 16,0 0-1-16,0 0-10 15,0 0-5-15,0 0 3 16,-24-77-5-16,16 65-4 0,4 7 3 15,-4-4 7 1,8-5-13-16,0 6 3 16,0-7-3-16,0 2-13 0,0 4-14 15,0 3-5 1,0 6-9-16,0 0-15 0,0 0-4 16,0 6-6-16,0 42 1 15,8 15 7-15,4 8 1 16,4 2 0-16,4-8 2 15,-4-5 3-15,4-5-4 16,4-8 5-16,11-12-5 16,-11-7 1-16,-12-13-1 15,0-4-1-15,-12-9-3 0,0-2 3 16,0 0 1 0,0 0 4-16,0 0-4 0,0-13 0 15,0-5-12-15,0 4-9 16,20-6-1-16,16 3-11 15,-1 8-29-15,21 6 5 16,-8 3 33-16,-9 0 13 16,-7 0 10-16,4 20 1 15,-16 3 0-15,-16 5-6 16,-4 0-4-16,0-5 5 16,0-5-5-16,0 2 5 15,-4-6 5-15,-52-1 1 16,1-7 9-16,-5-3-2 15,0-3-3-15,25 0-3 16,-9 0-2-16,16 0-16 16,8 0-74-16,16 0-31 0,4 0-26 15,0-3-71-15</inkml:trace>
  <inkml:trace contextRef="#ctx0" brushRef="#br0" timeOffset="164598.66">18984 1527 320 0,'0'0'53'0,"0"0"26"16,0 0-9-16,0 0-29 16,0 0-6-16,0 0 30 15,-151-60-12-15,151 60-5 16,0-3-11-16,0 0-10 15,0 3-7-15,0 0 4 16,0 0-2-16,0 0-13 16,0 29 2-16,0 10 0 0,0 17 14 15,0-1-12-15,0 3-1 16,0 0-10-16,4-12 1 16,-4 0-1-16,8-12 1 15,-4-12-3-15,4-4 1 16,-8-7 0-16,4-5-1 15,-4-6 0-15,8 0 0 16,-8 0-4-16,12 0 0 16,0 0 1-16,12-13-14 15,11-21-40-15,1 3 2 0,8 1 19 16,-8 9 30 0,-13 8 0-16,21 9 3 0,-20 4 1 15,4 0 2 1,-4 6 3-16,-4 19-3 0,-9 1-2 15,1-5 1-15,-12 1-1 16,0 1-2-16,0 0 1 16,0-5 3-16,0 2 3 15,0-3 3-15,-43-7-5 16,-9 1 10-16,-4-3 3 16,9-8 7-16,23 1-10 15,12-1-6-15,12 0-4 16,0 0-1-16,0 0-23 15,12-12-61-15,12-5-104 0,0 3-172 16</inkml:trace>
  <inkml:trace contextRef="#ctx0" brushRef="#br0" timeOffset="165244.94">19874 1495 462 0,'0'0'39'15,"0"0"58"-15,0 0-25 0,0 0-15 16,0 0-6-16,0 0 9 15,20-70-20-15,-20 70-11 16,0 0-16-16,0 0-2 16,0 0-3-16,0 14-1 15,0 17-2-15,0 6 0 16,0 11 2-16,0 3-4 16,0 7 1-16,4-7 3 15,8-1-7-15,-4-5 2 16,-4-11-2-16,-4-7 0 15,0-6-1-15,0-9 0 16,0-4 0-16,0-8 0 16,0 0 1-16,12 0 4 0,8 0 2 15,4-11-6-15,19-19-26 16,5-2-40-16,0 4 45 16,-13 10-10-16,-3 5 16 15,-28 13 14-15,4 0 1 16,-8 0-3-16,12 0 2 15,0 0-2-15,0 22 3 16,4 4 2-16,-8-4 1 16,-4 3 1-16,4-1 0 15,-8-2-4-15,0-8 0 16,0 6 2-16,-44-9 5 16,-16 0 6-16,1-7 3 0,3-4 3 15,8 0-4-15,25 0-8 16,23 0-5-1,0 0-2-15,0-4-7 0,0-18-94 16,35 10-107-16,9-5-136 16</inkml:trace>
  <inkml:trace contextRef="#ctx0" brushRef="#br0" timeOffset="165904.82">20911 1430 310 0,'0'0'67'16,"0"0"31"-16,0 0-5 16,0 0 26-16,0 0-38 15,0 0-3-15,-4-59-10 16,4 59-19-16,0 0-25 0,0 0-14 16,0 0-10-1,0 25-6-15,0 18 6 0,0 11 4 16,0 6 2-16,0 5 6 15,0 3-5-15,0-8 2 16,4-9-5-16,4-7-4 16,-4-15 0-16,-4-10 0 15,8-7 0-15,-4-7 0 16,8-5-1-16,0 0-10 16,12 0-8-16,8 0 4 15,-8-13-9-15,31-19 16 16,-7-10-37-16,0 2 12 0,-13 0-7 15,9 16 34 1,-28 7 6-16,-8 10 7 16,-8 7 0-16,0 0 4 15,0 0-11-15,4 7-5 16,8 15 5-16,0 4 10 0,0-1-3 16,-4-3-1-16,-8 1-6 15,0 2-9-15,0-4 9 16,0 1 2-16,-48-5 11 15,-20-5-7-15,13-3 9 16,3-5-8-16,8 0 0 16,21-4-2-16,23 0-5 15,0 0-4-15,0 0-75 16,35-14-123-16,1-1-225 16</inkml:trace>
  <inkml:trace contextRef="#ctx0" brushRef="#br0" timeOffset="166502.35">21877 1282 206 0,'0'0'187'0,"0"0"-174"0,0 0 32 16,0 0 46-16,0 0 11 16,0 0-26-16,0 0-2 15,36-60-44-15,-36 87-12 16,-12 23-17-16,0 7 32 16,12 9 4-16,0 2-3 15,0-9-7-15,0-2-19 16,0-9-4-16,12-14 2 15,12-7-2-15,-12-14-4 16,-12-8-1-16,12-1 1 16,-12-4 3-16,0 0 8 15,0 0 6-15,0-9 5 16,0-21-5-16,19 0-10 16,5-7-7-16,4 6-12 15,8 3 5-15,-4 5 3 0,-8 8 4 16,-1 5 3-1,-3 10-3-15,-8 0 3 0,12 0-3 16,4 10 0-16,-4 19 0 16,7 2-3-16,-19 3 0 15,0-2 0-15,-12 4-4 16,0-4 7-16,0-4 2 16,-35-5 1-16,-21-9 2 15,-4 3 5-15,-11-11 4 16,35 0 1-16,4-4-1 15,20-2-10-15,12 0-4 0,0 0-2 16,12 0-65 0,32-8-107-16,-8-9-278 15</inkml:trace>
  <inkml:trace contextRef="#ctx0" brushRef="#br0" timeOffset="167165.71">23113 1512 356 0,'0'0'86'15,"0"0"42"-15,0 0-29 16,0 0 19-16,0 0-24 16,0 0-29-16,-44-45-26 15,16 56-33-15,-15 23-5 16,19 3-1-16,-8 8 1 16,16 1 5-16,-4 2 3 15,16-3 3-15,-4-7-7 16,-4-12-3-16,8-12-1 0,-3-3 0 15,7-11 0 1,0 0-1-16,0 0 6 0,0-6 7 16,0-30 2-16,7-11-14 15,29 0 0-15,-8-1-1 16,4 10 4-16,-20 10 5 16,0 9-9-16,0 11 1 15,-12 7 2-15,0 1-1 16,8 0-2-16,4 0-6 15,11 5 1-15,13 18 5 16,12 5 2-16,11-2 4 16,1 2-6-16,8-4 0 15,11 3-12-15,-15-3 12 16,-9 3 2-16,-23-3 2 16,-32 1-8-16,0-6-7 15,-20 1-12-15,-75-3 15 0,-28-7 8 16,-20 3 10-16,11 2 0 15,9-8 2-15,28 3 9 16,35-4-2-16,24-2-10 16,25-4-6-16,11 0-3 15,0 0-7-15,35 4-16 16,57-4-64-16,-41 0-127 16,-3 0-195-16</inkml:trace>
  <inkml:trace contextRef="#ctx0" brushRef="#br0" timeOffset="169567.99">17915 2413 224 0,'0'0'67'15,"0"0"47"-15,0 0 25 16,0 0-16-16,0 0-24 16,0 0-34-16,0-38 4 15,0 35-36-15,20-3 3 16,4 3 5-16,24-2-10 15,23-4-9-15,44-1-6 0,48-2-5 16,48-3 0 0,19 6-8-16,-7 5 0 0,-32 4-3 15,-56 0-1-15,-52 0 0 16,-59 0-1-16,-24 0-2 16,0 4-17-16,-44 15-73 15,-31 0-45-15,19-11 31 16,20-5-214-16</inkml:trace>
  <inkml:trace contextRef="#ctx0" brushRef="#br0" timeOffset="171667.55">19862 2477 226 0,'0'0'41'16,"0"0"-38"-16,0 0-1 15,0 0 35-15,0 0 13 16,0 0 15-16,32 4 24 16,-4-4 12-16,4 0-31 15,23-7-32-15,5-3-6 16,23-1-6-16,25-7 0 0,31 4-3 16,20 5-11-1,20-1-7-15,7 10-5 16,-11 0-1-16,-12 0 0 15,-24 0-2-15,-35 0 3 0,-33 0 1 16,-39 0-1-16,-32 0 1 16,0 0-1-16,0 0 0 15,-44 0-1-15,-23 0 1 16,7 0 0-16,24 0-149 16,24 0-182-16</inkml:trace>
  <inkml:trace contextRef="#ctx0" brushRef="#br0" timeOffset="173184.9">22100 951 137 0,'0'0'52'0,"0"0"-9"16,0 0 12-16,0 0-22 15,0 0-9-15,0 0 13 16,0 0-14-16,-24-14-8 15,24 14-1-15,0 0 8 16,0 0-7-16,0 0-1 16,0 0 7-16,0 0 8 15,-12 0-7-15,-8 0-18 0,-8 0-2 16,-8 0 5 0,-7 0-4-16,-1 6-3 0,-4 7 2 15,-3 1 2-15,7 3 5 16,0 11 20-16,8 4 11 15,9 17-10-15,-5 4-5 16,20 15-9-16,0 1-1 16,12 4-7-16,-12 1-6 15,12-3-2-15,0 0 1 16,0-1 0-16,0-4-1 16,0-6 3-16,0-3-3 15,12-10 0-15,32-6-1 16,3-2-2-16,1-4 0 15,12-2 3-15,-5-2 1 0,-3-2 5 16,-8-7 3-16,3-8-6 16,-3 3 0-1,4-12-3-15,-1 5-21 0,9-10 21 16,8 0 1-16,11 0-1 16,1 0 0-16,15 0-20 15,-11-6-2-15,-9-16 2 16,-11-7 10-16,-17-6 6 15,-7-7 4-15,-12-2 7 16,0-7-1-16,12 4 4 16,-5 0-4-16,-15-2-3 15,4-1-1-15,-8-1-4 16,-12 1-1-16,0 2-1 0,0 2 4 16,-24 2 3-1,-47 1 47-15,-9-1 5 0,1 3-20 16,7-2-9-16,13 1 6 15,11 2-22-15,4 3-6 16,20 6-2-16,16-3 2 16,-3 5-2-16,-5 3-2 15,4 4 3-15,-8 9 2 16,8 6-5-16,-4 7-13 16,8 0-18-16,8 0-28 15,0 0-81-15,0 0-86 16</inkml:trace>
  <inkml:trace contextRef="#ctx0" brushRef="#br0" timeOffset="177501.98">6848 12442 279 0,'0'0'43'0,"0"0"26"16,0 0 21-16,0 0-19 15,0 0-38-15,0 0 0 16,0 0-11-16,-95-21-12 0,75 21-5 15,4 0 2-15,-16 0 17 16,8 11 11-16,1 10 2 16,-9-1-6-16,-16 7 1 15,-12 4 0-15,1 11-9 16,-9-1-11-16,-15 9-7 16,11-3-4-16,-19 4 0 15,19-1-1-15,-7-1 0 16,19-6 1-16,13-2 0 15,15-2 0-15,16 1 2 16,-4 2 10-16,8 6 4 16,-12 3-6-16,0 9 2 15,-7 0-4-15,7-1 5 16,-4 1 0-16,8 5-1 0,-4 3 4 16,12 7-9-16,12-2-2 15,0 0-1-15,0-8-2 16,0 3-2-16,0-3-1 15,0 5 0-15,0 7 1 16,0 1-1-16,0 4 1 16,0 2-1-16,36-6 0 15,0-15 1-15,24-12-1 16,7-8 2-16,5-16 5 16,7-3 1-16,5-7 3 15,-17 2-2-15,24-1 2 16,-15 1 0-16,-20-5-7 0,15-2-3 15,-15 2 0-15,23-9 1 16,5-5 0-16,23 0-1 16,8 0 0-16,16-19 0 15,-3-18 0-15,-1-8 0 16,0-1 3-16,0-13-3 16,0 7 1-16,-8 1-2 15,-3 7-1-15,-33 6 1 16,-11 6 0-16,-17 5 2 15,-19 5 1-15,-4-2-1 16,-8-3 1-16,-8-3-1 0,7-12-1 16,-3-9 0-1,-4-15 2-15,-8-13-3 0,4-7 0 16,-12-12 0 0,0 3 1-16,0 9 1 0,-56 11 2 15,-3 10 25-15,-13 14-6 16,13 2-3-16,-9-2-4 15,1-4 0-15,3-5-6 16,-4-12-3-16,21-13 8 16,-1-6-3-16,4 1-8 15,-3 8 1-15,11 11 0 16,-24 24 0-16,-7 12 11 16,-13 14-7-16,-15 13-6 15,-12 8-3-15,-9 0-1 0,1 0 1 16,24 9 0-16,7 9-1 15,25-6-1-15,27-5 2 16,16-7-2-16,16 0-28 16,0 0-90-16,4 0-226 15</inkml:trace>
  <inkml:trace contextRef="#ctx0" brushRef="#br0" timeOffset="180914.98">12598 12711 265 0,'0'0'111'0,"0"0"-43"15,0 0 25 1,0 0-23-16,0 0-20 0,0 0 13 16,0 0-8-16,32-73-12 15,-32 68 2-15,0 5 15 16,0-4-2-16,0 4 8 15,0 0-29-15,0 0-24 16,12 0-13-16,12 18-3 16,12 15 3-16,-5-2 8 15,-7-2 0-15,0-12-5 16,-8-8-2-16,8-9 1 16,8 0 0-16,35-17 2 15,29-35 14-15,35-19 15 16,16-11-20-16,8-8-3 0,-4 1 1 15,-12 12-3-15,-24 16-6 16,-20 22-1-16,-15 18 0 16,-21 18-1-16,13 3-5 15,23 0-5-15,29 0-22 16,-85 0-134-16,5 0-310 16</inkml:trace>
  <inkml:trace contextRef="#ctx0" brushRef="#br0" timeOffset="181690.86">18499 12578 26 0,'0'0'116'15,"0"0"-13"-15,0 0 23 16,0 0-3-16,0 0-19 16,0 0-2-16,0 0-5 15,-12-73-26-15,-11 73-15 16,-5 42-45-16,-28 11-10 16,20 5 26-16,13-10 14 15,23-5-21-15,0-12-11 16,0-9 3-16,47-7-7 15,45-15 5-15,47 0 10 0,40-17 5 16,15-26-6 0,5-12-6-16,-32-1-6 0,-20-3 1 15,-40 6-2-15,-23 4-5 16,-13 9-1-16,-27 11-22 16,11 4-65-16,-15 4-75 15,-40 21-65-15,0 0-182 16</inkml:trace>
  <inkml:trace contextRef="#ctx0" brushRef="#br0" timeOffset="204573">23641 9619 313 0,'0'0'48'15,"0"0"-18"-15,0 0 44 16,0 0 38-16,0 0-22 16,0 0-23-16,8 0 1 15,-8 0 7-15,0 4-11 0,0-4-12 16,0 0-11 0,0 0 1-16,0 0 1 0,0 0-6 15,0 0-5 1,0 0-4-16,0 0-9 0,0 0-9 15,0 0-3-15,0 0-3 16,0 0-1-16,0 0 3 16,0 0-1-16,0 0 1 15,0 0 2-15,0 0-1 16,0-4-4-16,0-9 0 16,0 1-3-16,0-5 1 15,0 8-2-15,0 0 0 16,-8-2 0-16,-7 9 1 15,-5-5 2-15,4 2 6 0,-8 5-4 16,-8 0-4 0,-4 0-1-16,-7 0 0 0,-5 5 2 15,-12 28 0-15,17 1-1 16,3 5 0-16,4 3 0 16,16 1-2-16,8 2-1 15,12-8 1-15,0 2 0 16,0-9 0-16,0-3-2 15,12-10 3-15,20-2-7 16,8-10 1-16,4-1 0 16,-9-4-1-16,13 0-5 15,-12 0 7-15,0 0 6 16,-17-13 10-16,5-7 2 16,12 2-6-16,-12 0-1 0,0-4-3 15,7 5-1 1,-7 2-1-16,-8-2 0 0,4 0-1 15,-8 3 0-15,0-3 1 16,0 3 0-16,-4-6 0 16,-4-2 2-16,4-2-1 15,-8 2 1-15,0 0 1 16,0 1-3-16,0 4 5 16,0 3 3-16,0 1 0 15,0 6-6-15,0 1-1 16,0 2 2-16,0 4 1 15,0 0 0-15,0 0-2 0,0 0-2 16,0 0-10 0,0 0-1-16,0 0-1 0,0 13 3 15,0 9 9 1,0 7 1-16,0 2 1 0,0 7-1 16,0 6 3-16,0 2-1 15,0-3 2-15,0 1-1 16,0-6-1-16,0-1-2 15,0-10-1-15,0-3 0 16,12-10 1-16,0-1-1 16,-1 0 0-16,1-2 0 15,12-6-1-15,0 1-2 16,12 0 3-16,12-1-4 0,-1-4 2 16,9-1-29-1,0 0-45-15,-17 0-69 0,-39 0-159 16,0-9-436-16</inkml:trace>
  <inkml:trace contextRef="#ctx0" brushRef="#br0" timeOffset="206070.84">23685 8557 263 0,'0'0'70'0,"0"0"21"16,0 0 2-1,0 0-4-15,0 0-15 0,0 0-9 16,0 0 23-16,24-14-10 15,-24 9-13-15,0 2-4 16,0-3-4-16,0-7-15 16,0 3-8-16,0 1-11 15,0-4-7-15,0 1 0 16,0-4-8-16,0 2 0 16,0-1-2-16,0 3-4 15,0 2 0-15,0-2 1 16,-12 7 0-16,-8-7 4 15,-8 9-3-15,-7 3-3 16,-1 0-1-16,-8 0 0 16,0 0 0-16,5 22 3 0,7 10-3 15,8 6-1-15,8 11-1 16,-4 3-1-16,8-1 1 16,12 0 1-16,0-10 1 15,0-9-3-15,0-5 1 16,0-8-4-16,24-10 2 15,8-4-4-15,-4-2 3 16,4-3 2-16,3 5 3 16,-11-5 1-16,-12 0 9 15,8 0-7-15,-8 0-3 16,-8 0 0-16,8 0-7 16,8 0 5-16,-4-8 2 0,7-6 7 15,1-5-7-15,8-4-12 16,4 0 4-16,-12-5 8 15,-4 2 0-15,-20 2 3 16,0-5 1-16,0 0-3 16,0-2 2-16,0 2-2 15,0 9 1-15,0 6-1 16,0 0-1-16,0 8 1 16,0-1-1-16,0 3 2 15,0 4 0-15,0 0-2 16,0 0-3-16,0 0 2 15,0 0 1-15,0 0 0 0,0 0 2 16,0 0 5 0,0 0 1-16,0 0 3 0,0 0 1 15,0 0-3 1,0 0-2-16,0 0-4 0,0 9-3 16,0 35-9-16,0 8 9 15,0 12 0-15,0 0 8 16,0-10-6-16,0-3-1 15,0-9 0-15,0-12 1 16,0 0-2-16,15-9-1 16,21 1 1-16,8-5 0 15,16 2 2-15,-1-2-2 16,-3 0 2-16,-20-5 5 16,-13-4-5-16,-15-7-1 0,-8 7-1 15,0-8-8 1,0 0-63-16,0 0-161 0</inkml:trace>
  <inkml:trace contextRef="#ctx0" brushRef="#br0" timeOffset="-211040.99">7909 1688 210 0,'0'0'80'16,"0"0"-22"-16,0 0 14 15,0 0 25-15,0 0-27 16,0 0-13-16,0 0-10 16,0 0-18-16,-36 0-14 15,13 0-5-15,-13 0-5 16,-8 0-2-16,-16 0 6 16,17 0-5-16,-5 0 2 0,20 0 11 15,8 0 0-15,8 0-7 16,12 0 3-16,0 0 19 15,0 0 14-15,0 0-8 16,68 0-1-16,4 0 0 16,19 0 16-16,-8 0-11 15,-11 0-22-15,-5 0-15 16,-19 0-3-16,0 0 0 16,-12 0-2-16,-1 0-1 15,9 0-5-15,-8 0-29 16,-36 0-127-16,0 0-258 15</inkml:trace>
  <inkml:trace contextRef="#ctx0" brushRef="#br0" timeOffset="-210351.01">8783 1833 134 0,'0'0'202'16,"0"0"-184"-16,0 0 2 16,0 0 64-16,0 0 2 0,0 0-16 15,0 0 29 1,0 6 15-16,0-6-17 0,12 0-41 15,44 0-26-15,19 0-12 16,29 0 18-16,11 0-16 16,4 0-12-16,-4 0-8 15,-91 0-7-15,-4-6-355 16</inkml:trace>
  <inkml:trace contextRef="#ctx0" brushRef="#br0" timeOffset="-189092.99">24782 13086 239 0,'0'0'246'15,"0"0"-145"-15,0 0-32 16,0 0 32-16,0 0-8 15,0 0-34-15,0 2-5 0,0-2-10 16,0 0-6 0,0 0-8-16,0 0 5 0,0 0-15 15,0 0 0 1,0 0 5-16,0 0-2 0,0 0 1 16,0 0-5-16,0 0-4 15,0 0-2-15,0 0-6 16,0 0-1-16,0 0 3 15,0 0-3-15,-12 0 3 16,0 0 1-16,0-5 1 16,4-9-4-16,-4 1 4 15,8-2-1-15,-4-2 2 16,8-1-3-16,0-1-5 0,0 4-1 16,0-4-1-16,0-1-2 15,-4-1 1-15,-4-6 4 16,-7-1-3-16,3-4 1 15,-12 4-3-15,4-3 3 16,4 2-2-16,-4 3 1 16,8 1-1-16,12-1 2 15,0-1-1-15,0-6 0 16,0 2-1-16,0-7-1 16,0-8 6-16,-12 6-1 15,0-6-3-15,0 0 1 16,-11 5-3-16,-1 4 2 0,0 1 2 15,0 4 0 1,4 2 7-16,-4 0 2 16,12-1-2-16,1-8-5 0,3 1-2 15,4-7-4-15,-8 0 1 16,0-10 1-16,-8 1 0 16,4 3-2-16,4 3 0 15,0 12 1-15,4-1-1 16,8 8 0-16,0 6-1 15,0 2-4-15,0 11 5 16,0-7 1-16,0 4-1 16,0-7-3-16,0 2 3 15,0 3 0-15,0 1 2 16,0 9-1-16,0 2 3 16,0 3-2-16,0 0-1 0,0 0-1 15,0 0-1-15,0 0-1 16,0 0-2-16,0 0-3 15,0 0 1-15,0 0 1 16,0 0 1-16,0 0 3 16,0 0 1-16,0 0 0 15,0 0-2-15,0 0 0 16,0 0 0-16,0 0 2 16,0 0-2-16,0 0 2 15,0 3-1-15,0-1 0 16,0 5-3-16,0 3 2 15,0-6 1-15,0 1-1 16,0-2 1-16,0-3 1 16,0 0-2-16,0 0 1 0,0 0 0 15,-12 0 0-15,-12 3 1 16,1 4 1-16,-9-5 2 16,-4-2 0-16,0 2 0 15,9-2-1-15,-5 6-1 16,0-5-1-16,-4 3 1 15,-4 0-1-15,-3-4 0 16,-5 0 0-16,4 0 1 16,9 0 0-16,-5 2-1 15,8-2 0-15,-12 0 0 16,5 0 1-16,-9 0 0 0,-20 0-1 16,9 0 0-1,-9 0 1-15,9 0-1 0,-9-2 0 16,8-7 0-16,13-4 2 15,-1 3-2-15,4 1 0 16,9 1 0-16,-1 2 1 16,12 1-1-16,-8-3 0 15,-4 7 0-15,-3-3 0 16,-17-3 0-16,-4 5 0 16,1-2 0-16,3-2 0 15,-3 1-1-15,11 1 1 16,-8-4 0-16,1 6 0 15,-9-6 0-15,-4-1 1 16,1 4-1-16,3-3 0 16,-3 6 1-16,11 0-1 0,4-3 0 15,9 5-1-15,11 0 2 16,4-2-1-16,8 2 0 16,4 0-1-16,-7-4 1 15,-9 4 0-15,-4 0 0 16,-8 0 0-16,-3-4 0 15,-25-1 0-15,5 1 0 16,3-1 0-16,-4-3 0 16,25 8 2-16,7-2-2 15,8-2 0-15,16 4 1 16,-8-3-2-16,8 3 1 16,0 0 0-16,12 0 0 0,0 0-1 15,0 0 1-15,-11-2-1 16,11 2 1-16,0 0 1 15,0 0-1-15,0 0 2 16,0 0 0-16,0 0-2 16,0 0 0-16,0 0 0 15,0 0 0-15,0 0-1 16,0 0-1-16,0 0-1 16,0 0 2-16,0 0 1 15,0 0 0-15,0 0 1 16,0 0 1-16,0 0-1 15,0 0 2-15,0 0-1 16,0 0-1-16,0 0-1 0,0 0-1 16,0 0-1-16,0 0-1 15,0 0 2-15,0 0 1 16,0 0 4-16,0 0-1 16,0 0-1-16,0 0 2 15,0 0-2-15,0 0 3 16,0 0-3-16,0 0-1 15,0 0-2-15,0 0 1 16,0 0-1-16,0 0 1 16,0 0 0-16,0 0 0 15,0 0 1-15,0 0 1 16,0 0 1-16,0 0 2 16,0 0 1-16,0 0-5 0,0 0 1 15,0 0-2-15,0 0 0 16,0 0 0-16,0 0 0 15,0 0 0-15,0 0 0 16,0 0 0-16,0 0 0 16,0 0 0-16,0 0 0 15,0 0 1-15,0 0 0 16,0 0-1-16,0 0 1 16,0 0-1-16,0 0 2 15,0 0-2-15,0 0 0 16,0 0 1-16,0 0-2 0,0 0 2 15,0 0-2-15,0 0 1 16,0 0 0-16,0 0-2 16,0 0 2-16,0 0 0 15,0 0-1-15,0 0 1 16,0 0 0-16,0 0 0 16,0 0 0-16,0 0 1 15,0 0-1-15,0 0 0 16,0 0-1-16,0 0 1 15,0 0 0-15,0 0 0 16,0 0 0-16,0 0 1 16,0 0-1-16,0 0 0 15,0 0 0-15,0 0 0 16,0 0-1-16,0 0 1 16,0 0 0-16,0 0 0 0,0 0 1 15,0 0-1 1,0 0 0-16,0 0-2 0,0 0 2 15,0 0 0-15,0 0 0 16,0 0 0-16,0 0 0 16,0 0 1-16,0 0-1 15,0 0 0-15,0 0-1 16,0 0 1-16,0 0 0 16,0 0 0-16,0 0-2 15,0 0 2-15,0 0 0 0,0 0 0 16,0 0 2-1,0 0-2-15,0 0 1 0,0 0 0 16,0 0-1-16,0 0 2 16,0 0-2-16,0 0 0 15,0 0 0-15,0 0 1 16,0 0-1-16,0 0-2 16,0 0 1-16,0 0 1 15,0 0 0-15,0 0 0 16,0 0 0-16,0 0 2 15,0 0-1-15,0 0-1 16,0 0 0-16,0 0 0 16,0 0-1-16,0 0 1 15,0 0 0-15,0 0 0 16,0 0 1-16,0 0-1 0,0 0 0 16,-12 0 0-1,12 0 1-15,0 0 0 0,0 0-1 16,0 0 0-16,0 0-1 15,0 0 1-15,0 0-1 16,0 0 1-16,0 0-1 16,0 0 0-16,0 0 1 15,0 0-2-15,0 0 1 16,0 0 1-16,0 0-1 16,0 0 0-16,0 0 1 15,0 0 0-15,0 0 0 16,0 0 0-16,0 0 0 0,0 0 0 15,0 0 0 1,0 0 0-16,0 0 1 16,0 0 0-16,0 0-1 0,0 0 1 15,0 0-1-15,0 0 1 16,0 0-1-16,0 0 0 16,0 0 0-16,0 0 0 15,0 0-1-15,0 0 1 16,0 0 0-16,0 0 0 15,0 0 0-15,0 0 0 16,0 0 0-16,0 0 0 16,0 0 1-16,0 0 0 15,0 0 0-15,0 0-1 16,0 0 1-16,0 0 0 16,0 0-1-16,0 0 1 0,0 0 0 15,0 0-1-15,0 0 0 16,0 0 0-16,0 0 0 15,0 0-1-15,0 0 1 16,0 0-2-16,0 0 1 16,0 0 0-16,0 0 0 15,0 0 0-15,0 0 1 16,0 0 0-16,0 0 0 16,0 0 0-16,0 0 1 15,0 0 1-15,0 0-2 16,0 0 0-16,0 0 0 15,0 0 0-15,0 0 0 0,0 0 0 16,0 0 0-16,0 0 0 16,0 0 0-16,0 0-1 15,0 0 0-15,0 0 1 16,0 0 0-16,0 0 0 16,0 0 0-16,0 0 2 15,0 0-2-15,0 0 0 16,0 0 0-16,0 0 0 15,0 0 0-15,0 0 1 16,0 0-1-16,0 0 0 16,0 0 0-16,-12 0 0 15,0 0 0-15,-12 0 0 16,0 0 0-16,4 0 0 0,8 0 2 16,0 0-2-16,8 0 0 15,-4 0 0 1,-3 0 1-16,11 0-2 0,0 0 1 15,0 0 0-15,0 0 0 16,0 0 1-16,0 0-1 16,0 0 0-16,0 0-1 15,0 0 1-15,-12 0 0 16,12 0 0-16,-12 0 0 16,12 0 0-16,-12 0 0 15,12 0 1-15,-8 0-1 16,4 0 1-16,4 0-1 0,0 0 1 15,0 0-1-15,0 0 0 16,0 0 0-16,0 0-1 16,0 0 1-16,0 0-1 15,0 0 1-15,0 0 0 16,0 0 0-16,0 0 0 16,0 0 1-16,0 0-1 15,0 0 1-15,0 0-1 16,0 0 1-16,0 0-1 15,0 0 1-15,-8 0 0 16,4 0 0-16,4 0-1 16,0 0 1-16,0 0-1 15,-8 0 0-15,4 0 0 16,-8 0 0-16,0 0 2 16,-12 0-2-16,0 0 1 0,-19 0 0 15,19 0-1 1,-20 0 1-16,8 0 2 0,1 0-1 15,-1 0 1-15,24 0-3 16,0 0 0-16,0 0-1 16,0 0 1-16,-8 0-1 15,4 0 2-15,-3 0-1 16,-17 0 0-16,0 0-1 16,-12 0 1-16,-11 0 0 15,-9 0 0-15,1 0 0 16,3 0 0-16,-3 0-1 15,7 0 1-15,0 0 0 16,-7 5-2-16,23 1 2 16,-8 2 0-16,9-3 0 0,7-1 1 15,12 1-1-15,4 3 0 16,-8-6 0-16,5 7 0 16,-9-5 0-16,-4 5 0 15,0-3 0-15,-7 2 0 16,-17 1 0-16,-8-1-1 15,-3-1 1-15,-13 1 2 16,25-3-2-16,-1-1 0 16,-7 1 0-16,7 0 0 15,0-2 1-15,5-3-1 16,19 2 0-16,0 1 0 16,16-3 0-16,-3 4 0 15,11-4 0-15,0 0-1 0,-12 2 0 16,12 6 0-16,-12-6 1 15,-12 8-1-15,-11-3 1 16,-9-2 0-16,-4 3 0 16,-7-3 1-16,-5 1-1 15,13-3 1-15,-21 1-1 16,13-4 0-16,3 0 0 16,-3 0 0-16,11 0 0 15,8 0 0-15,8 0 0 16,-3 0 0-16,-1 0 0 0,4 0 0 15,5 0 0 1,-9 0-1-16,12 0 0 0,-8 0 0 16,-3 0 0-16,-5 0 1 15,0 0-1-15,-11 0 1 16,-9 0 0-16,1 0 0 16,-5 0-1-16,0 0 1 15,5 0-1-15,7 0 0 16,1 0 0-16,3 0 1 15,8 0-1-15,1 3 1 16,11-3 0-16,16 0 0 16,8 0 0-16,0 0 0 15,0 2 0-15,0-2-1 0,-4 0 0 16,-3 5 1 0,-17-5-1-16,-8 6 0 0,-15-3 1 15,-13-3-1-15,-7 3 0 16,15 0-4-16,-4-1-2 15,9 4 4-15,15-5 3 16,-4-1-2-16,13 4 2 16,15-4 0-16,4 0 0 15,8 0 1-15,8 0-1 16,0 0 0-16,0 0-2 16,0 0 1-16,0 0-1 15,0 0-2-15,0 0 1 0,0 0 3 16,0 0 1-1,0 4-1-15,0-4 0 16,-4 0 0-16,4 0 0 0,-8 0 1 16,4 0 1-16,-8 0-2 15,12 1 0-15,-8-1 1 16,8 4-1-16,0 0-2 16,0-2-2-16,0 9-6 15,0-2-1-15,0 3 11 16,0 5 1-16,0-3 2 15,0 6-2-15,0-1 2 16,0 2-2-16,0 1 3 16,0 7-4-16,0-7 1 15,0 10-1-15,0 0 0 16,0 3 0-16,0 5 0 16,0 0 0-16,0-3 0 15,20 0 0-15,4 4 0 0,-20-10 0 16,4-1 0-16,4-5 0 15,-12 1 1-15,0-4 0 16,0 1 1-16,0 0-2 16,0-1 2-16,0 0-2 15,0-3 0-15,0 3 0 16,0-2 0-16,0-1 0 16,12-2-1-16,0 7 1 15,-1-2 0-15,-11 1 0 16,12 5 0-16,-12-5 0 0,0 5 0 15,12-10 0 1,-12 0 1-16,0-2-1 0,0-8 1 16,0 1-1-16,0-5 0 15,0 0 1-15,0 6-1 16,0 3 0-16,0 0 0 16,0 1 0-16,0 2 2 15,0 5-2-15,0-7-1 16,0 6 1-16,0-7 1 15,0 0-1-15,0-1 0 16,0 0 0-16,0 1 0 16,0 1 0-16,0-5 0 15,0 4 0-15,0-1 0 16,0 0 0-16,0 5 0 16,-12-6 0-16,0 2-1 0,1-3 1 15,-1-1 1-15,12 1 1 16,-12-1-1-16,4 0 0 15,4 2-1-15,4-5 0 16,0 0 0-16,0-1 0 16,0 4-1-16,0-4-1 15,0 3 2-15,0-3 0 16,0 2-2-16,0 2 1 16,0-1 1-16,0 1 0 15,0-1-3-15,4-2 3 16,8-3 0-16,-4 2 1 15,-8-5-1-15,0 3 1 16,0-3 0-16,0 0-1 0,0 0 1 16,0 0-1-16,23 0-34 15,13-34-87-15,-16 10-92 16,-8 2-147-16</inkml:trace>
  <inkml:trace contextRef="#ctx0" brushRef="#br0" timeOffset="-188358.89">15722 12904 69 0,'0'0'42'16,"0"0"-42"-16,0 0 0 0,0 0 35 16,0 0 42-16,0 0-18 15,0 0 14-15,0 0-10 16,175-64 0-16,-164 58 26 16,9 2 12-16,-16-1-24 15,-4-1-4-15,8-1 14 16,-8 3-20-16,0-7-18 15,0 5-9-15,4 3-8 16,-4 3-8-16,0 0-5 16,0 0-8-16,8 0-5 15,-4 3-6-15,4 28 1 0,4 9 13 16,0 2 5 0,-8 4-5-16,4-12 3 0,-4 0-8 15,8 0-6-15,-4-8-1 16,4 3 0-16,0-2-2 15,-1-10 1-15,13-1-1 16,8-6 0-16,-4-10-1 16,28 0 1-16,3 0 0 15,21-26 1-15,-9-13 4 16,1-7 5-16,-13 4-5 16,-15 11-2-16,-20 10-3 15,-12 8 2-15,0 7 3 16,-12 6-1-16,0 0 11 15,8 0 5-15,-8 0-16 0,12-3-4 16,11-2-8-16,13-4-30 16,-20 3-61-16,4-3-239 15</inkml:trace>
  <inkml:trace contextRef="#ctx0" brushRef="#br0" timeOffset="-186908.93">19231 10271 271 0,'0'0'141'0,"0"0"-84"16,0 0 16-16,0 0 32 16,0 0-38-16,0 0 16 15,4-162 9-15,-4 149-4 16,0 9-35-16,0-2 1 16,0 6 3-16,0 0-22 15,0 0-15-15,0 0-20 16,0 1-4-16,7 45-10 0,17 19 11 15,8 17 3 1,-16 18 0-16,8 4 0 16,-4 10 1-16,-4-1-1 0,-4-2 0 15,-5-9-1-15,-7-22-1 16,0-19 1-16,0-23-1 16,0-16 4-16,0-10-4 15,0-12 2-15,0 0 0 16,0 0 12-16,0-3 26 15,0-33-9-15,0-14-23 16,12-11-6-16,36 6-2 16,12-4-3-16,7 16-4 15,5 6-4-15,-1 13-5 0,-3 12 5 16,3 8-15 0,-3 4 27-16,-20 0-4 0,-13 0 5 15,-15 14 0 1,-8 10-4-16,-12 2-5 0,0 16 4 15,0-2-4-15,0 3 9 16,-44 2 4-16,-3-4 8 16,-9-3 0-16,4-9-3 15,-3-7 0-15,-13-5 2 16,17-5-2-16,-17-4 5 16,24-6-6-16,21-2-2 15,11 0-5-15,12 0-1 16,0-26-10-16,8 4-112 15,19-3-256-15</inkml:trace>
  <inkml:trace contextRef="#ctx0" brushRef="#br0" timeOffset="-179549.89">18821 147 92 0,'0'0'86'0,"0"0"-7"16,0 0-12-16,0 0 8 15,0 0-20-15,0 0-15 16,84-30 0-16,-84 27 0 16,0-1 4-16,0 0-5 15,0 3-10-15,0 1-8 16,0 0 0-16,0 0-8 16,0 0-4-16,0 0 2 15,0 0 3-15,0 0-2 0,0 0-8 16,0 0-4-16,0 42-10 15,-48 47-8-15,-47 58 12 16,-56 49 6 0,-32 35 21-16,4 21 27 0,20-15-23 15,32-15-15-15,32-28-6 16,3-30 3-16,17-28 17 16,-1-23 1-16,17-16-2 15,-1-19 6-15,12-15-14 16,12-6 1-16,-11-3 8 15,-9-3 0-15,12-3-8 16,-7 0 8-16,3-5-3 16,-8-3-8-16,25-12-1 15,7-11-7-15,12-10-4 0,12-7 3 16,0 0-4-16,0 0 0 16,0 2 0-16,56-2-34 15,-9 0-132-15,1-22-136 16</inkml:trace>
  <inkml:trace contextRef="#ctx0" brushRef="#br0" timeOffset="-178313.2">8481 11843 90 0,'0'0'82'16,"0"0"0"-16,0 0-12 0,0 0 18 15,0 0-28 1,0 0-13-16,0 0 3 0,183-148 2 16,-183 148-30-1,-12 0-19-15,-55 63-3 0,-41 51 0 16,-66 59 9-16,-81 65 9 16,-47 54 51-16,-47 41 10 15,-13 27-4-15,12 6-26 16,36-6-14-16,44-16-16 15,28-44-15-15,51-39 2 16,40-54-5-16,36-45 1 16,35-39-1-16,33-37-1 15,11-31 0-15,24-26-1 16,12-24-4-16,0-5-36 16,0-25-51-16,79-57 17 0,-27 13-145 15,16-8-237-15</inkml:trace>
  <inkml:trace contextRef="#ctx0" brushRef="#br0" timeOffset="-176840.91">20093 59 347 0,'0'0'50'0,"0"0"-22"16,0 0-9-16,0 0 3 16,0 0-12-16,0 0-9 15,0 0-2-15,12-24 0 16,-12 40-3-16,0 38 4 15,0 31 24-15,-68 55 69 16,-35 58 1-16,-40 55-3 0,-32 51-29 16,-24 27 0-1,-19-10-38-15,15-21-8 0,16-38-14 16,24-38-1-16,24-35 2 16,0-23-3-16,32-21 2 15,-4-10-2-15,15-13 0 16,13-19 0-16,11-10 0 15,5-11 1-15,19-5 1 16,0-9-2-16,-7-11 0 16,31-9 0-16,12-8 0 15,12-17-15-15,0-15-91 16,36-8-149-16,19-20-313 16</inkml:trace>
  <inkml:trace contextRef="#ctx0" brushRef="#br0" timeOffset="-175863.55">14438 11361 138 0,'0'0'164'0,"0"0"-162"15,0 0 1-15,0 0 14 16,0 0 41-16,0 0-1 16,68-9-13-16,-68 9-7 15,0 26-14-15,0 20-10 0,0 18 56 16,0 27-19-16,0 40 2 15,0 40 20-15,-68 44 5 16,-27 37-14-16,-52 16-9 16,-16 6-5-16,-12 1-3 15,12-3-19-15,32-10-18 16,36-9-7-16,27-20-1 16,32-16 1-16,12-23-2 15,24-20-1-15,0-28 1 16,0-30 0-16,0-39 1 15,0-26-1-15,-12-20 0 0,-7-11 0 16,-9-16-3 0,-4-4-28-16,8-32-61 0,24-22-79 15,0-17-193 1</inkml:trace>
  <inkml:trace contextRef="#ctx0" brushRef="#br0" timeOffset="-174293.86">21130 202 245 0,'0'0'132'0,"0"0"-99"16,0 0-23-16,0 0 10 15,0 0 4-15,0 0-5 16,0 0-5-16,0 0 15 16,0 0 2-16,-20 19-11 15,-16 54 0-15,-23 50 12 16,-33 66 28-16,-39 50 11 16,-40 63-3-16,-27 29 8 15,-13 2-44-15,20-7-20 16,16-32-5-16,24-38-6 15,16-20 0-15,16-26-1 16,12-20 0-16,8-11 0 16,-1-12 0-16,1-3 2 15,-1-5-1-15,9-11-1 0,12-10 1 16,19-27-1-16,16-27 0 16,28-20-1-16,8-19 1 15,8-17-6-15,0-22-44 16,0-6-105-16,24-26-150 15</inkml:trace>
  <inkml:trace contextRef="#ctx0" brushRef="#br0" timeOffset="-172507.89">20025 12178 186 0,'0'0'60'16,"0"0"3"-16,0 0 38 15,0 0-3-15,0 0-31 16,0 0-1-16,0 0-21 0,24-40-21 16,-24 40-13-1,0 0 18-15,0 21-13 0,-36 40-13 16,-35 40 4-16,-36 51 15 15,-33 42 17-15,-42 34 5 16,-41 35 13-16,-23 25-23 16,-32 7-14-16,-1 9-13 15,21-21-6-15,36-44 2 16,47-29-2-16,44-39 0 16,7-19 2-16,17-12 3 15,12-18 27-15,15-21-18 16,37-40-10-16,19-22-5 15,20-27-1-15,4-12-9 16,0-1-64-16,0-45-92 0,16-15-85 16</inkml:trace>
  <inkml:trace contextRef="#ctx0" brushRef="#br0" timeOffset="-170509.1">25060 7758 278 0,'0'0'158'0,"0"0"-91"16,0 0-46-16,0 0-11 15,0 0-6-15,0 0-4 16,0 0 0-16,36 0 0 16,-24 0 17-16,0 0 35 15,0-6 5-15,-12-6-17 16,0 0-25-16,0 5-1 16,0 1 2-16,0 2-14 15,0 4-1-15,0 0 34 0,-48 17-12 16,-59 41-21-1,-76 46 6-15,-83 53 0 0,-96 65 22 16,-95 53 3 0,-79 43 9-16,-25-1-19 0,25-22-9 15,47-32-10 1,60-41-3-16,67-43 3 0,56-31 0 16,72-39-4-16,51-26 0 15,56-23-1-15,55-20 1 16,33-18 0-16,19-10-1 15,20-12-4-15,0-12-59 16,35-27-84-16,13-9-205 16</inkml:trace>
  <inkml:trace contextRef="#ctx0" brushRef="#br0" timeOffset="-167631.1">24993 13336 211 0,'0'0'64'0,"0"0"-5"16,0 0 26-1,0 0-5-15,0 0-6 0,-4 167-16 16,-28-142-37-16,8-9-1 15,12-6-6-15,4-3 6 16,4-7 11-16,4 0-3 16,0 0 6-16,0 0 8 15,0 0 15-15,0 0-9 16,4 0-18-16,40-17-16 16,27-24 18-16,21-16-16 15,47-19 1-15,12-5 4 16,0-6-9-16,-20 9 4 15,-36 15-8-15,-19 12-8 16,-36 14-11-16,-17 17-93 0,-23 20-128 16,0 0-138-16</inkml:trace>
  <inkml:trace contextRef="#ctx0" brushRef="#br0" timeOffset="-163743.5">21726 514 171 0,'0'0'78'0,"0"0"-75"15,0 0-3-15,0 0 0 0,0 0 2 16,0 0-2-1,0 0 5-15,-67-20-3 16,63 20 3-16,4-7 6 16,0 4 11-16,0 3 12 0,0 0 10 15,0 0-6-15,0 0 0 16,0 0-5-16,0-2 3 16,0-3-3-16,0 2-9 15,0 2-9-15,0 1-10 16,0 0 1-16,0-5-1 15,0 5-1-15,0 0 3 16,0 0-1-16,0 0-2 0,0 0-3 16,0 0-1-1,0 0 0-15,0 0-1 0,0 0-6 16,0 0-1-16,0 0 4 16,0 0 3-16,0 0-4 15,0 0-2-15,0 0-7 16,0 9 14-16,0 1 1 15,0 0 3-15,0-3-2 16,0-5 5-16,0 3 5 16,0-5 6-16,0 0 1 15,0 0-3-15,0 0-2 16,0 0-2-16,0 0-7 16,0 0-2-16,0 0-1 0,0 0 0 15,0 0-1 1,0 0 0-16,0 0 0 0,0 0 1 15,0 0-2-15,0 0 1 16,0 0-1-16,0 0 2 16,0 0 0-16,0 0-2 15,0 0 0-15,0 0 0 16,0 0 0-16,0 0 0 16,0 0 0-16,0 0 1 15,0 0 0-15,0 0 1 16,0 0 0-16,0 0 0 15,0 0 0-15,0 0 5 16,0 0-4-16,0 0-2 16,0 0-1-16,0 0-1 15,0 0 1-15,0 5-5 0,0 4-1 16,0 4 1 0,0 4 5-16,0 4 2 0,0 13-1 15,-32 24-1-15,-28 28 0 16,-11 25 11-16,-21 17 22 15,-11 0 17-15,8 0-31 16,11-12 0-16,5-3-11 16,7-6-5-16,-7-10-2 15,11-8 0-15,4-12 0 16,9-13-1-16,11-15 2 16,4-10-1-16,17-7 0 15,-1-1-1-15,0 3 0 16,-20 10 0-16,0 16 0 15,-15 17 0-15,-13 8 4 0,5 1 11 16,7-3-1 0,-11-13-8-16,23-11-4 0,0-12 0 15,5-8-1-15,19-14-1 16,4-8 0-16,8-8 2 16,8 0 0-16,-8 7-2 15,-8 2 2-15,-4 12 6 16,-11 1 2-16,-1 7 11 15,0 0-7-15,-8 0-12 16,16-3-2-16,5-7 0 16,11-19-31-16,12-9-130 15,0 0-154-15</inkml:trace>
  <inkml:trace contextRef="#ctx0" brushRef="#br0" timeOffset="-160824.84">19616 9720 408 0,'0'0'97'16,"0"0"-76"-16,0 0-1 16,0 0 21-16,0 0-14 15,0 0-18-15,0 0-1 16,187 0 21-16,-187 17 11 16,0 26-8-16,0 15 56 15,0-7 4-15,0-8-49 0,0-13-29 16,0-18-9-1,0-10 3-15,67-2-5 0,41-27-1 16,43-50 21-16,35-17-6 16,1-14-6-16,-12 3-7 15,-12 3-4-15,-32 11 0 16,-4 20-11-16,-12 21-65 16,-23 21-103-16,-92 29-78 15</inkml:trace>
  <inkml:trace contextRef="#ctx0" brushRef="#br0" timeOffset="-159564.1">19560 13120 340 0,'0'0'62'0,"0"0"-26"0,0 0 18 16,0 0 2 0,0 0-24-16,0 0-13 0,32-13 2 15,-32 40 13-15,0 16 46 16,0 11 26-16,-12 6-31 16,-35 0-28-16,11-7-24 15,4-16-18-15,20-23 1 16,12-6-5-16,0-8 0 15,84-26-1-15,74-47 5 16,53-29 25-16,24-17-13 16,11-6-12-16,-35 9 0 0,-29 14-5 15,-39 22 2 1,-39 20-2-16,-21 24-5 0,-23 12-45 16,-17 16-72-1,-43 8-116-15,0 0-146 0</inkml:trace>
  <inkml:trace contextRef="#ctx0" brushRef="#br0" timeOffset="-158146.43">22569 570 147 0,'0'0'32'0,"0"0"-29"15,0 0 12-15,0 0 4 16,0 0-8-16,0 0-8 15,0 0 12-15,-4 0 20 16,4 0 2-16,0 0-3 16,0-4-10-16,0 3 3 15,0 1-9-15,0-8-8 16,0 6 0-16,0-5-4 16,0 7-5-16,0 0 2 15,0 0 4-15,0 0 1 16,0 0-8-16,0 36-9 0,0 36 9 15,0 41 2 1,-44 40 63-16,-52 33 17 0,-31 25 4 16,8 11-45-16,-16-7-27 15,16-7-8-15,11-18-2 16,17-13-3-16,8-8 0 16,3-21-1-16,13-15 0 15,7-9 0-15,12-16 0 16,24-6 0-16,17-10-2 15,7-17-40-15,0-20-66 16,0-55-103-16</inkml:trace>
  <inkml:trace contextRef="#ctx0" brushRef="#br0" timeOffset="-155786.53">24957 9055 163 0,'0'0'94'0,"0"0"-31"16,0 0 44-1,0 0-4-15,0 0-27 0,0 0-24 16,0 0-9 0,12-63-1-16,-12 59-4 0,0 4-7 15,0 0-12-15,0 0-7 16,0-4-5-16,0 4 6 16,0 0 13-16,0 0 7 15,-12 0-8-15,-32 8-11 16,-51 65-7-16,-80 50-6 15,-107 50 17-15,-80 34 47 16,-47 5-24-16,-8-7-28 16,23-21-11-16,33-22-1 15,43-21-1-15,47-24-2 16,29-18-2-16,55-30-19 16,84-22-18-16,63-21-3 0,40-26-37 15,88-10-77-15,23-31-117 16,-4-10-206-16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4:51:02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4841 12802 172 0,'0'0'42'0,"0"0"-27"15,0 0 42-15,0 0 33 16,0 0-17-16,0 0-6 16,0 0-13-16,92 0-13 15,-92 0-4-15,0 0 19 16,0 0 16-16,0 0-15 16,0 0 1-16,0-2-13 15,0-5-14-15,0-1-20 16,0-2-3-16,0 1 9 0,0 0 7 15,0 0-1-15,0-4-1 16,-8 3-6-16,-16 0-3 16,0 2-6-16,-8 8-5 15,-7 0 2-15,-17 0-3 16,-4 0 1-16,13 0-1 16,-21 28-1-16,-3 12-3 15,-25 24 2-15,-27 16 0 16,-8 16 1-16,-8 18 0 15,20 2-1-15,15 7 0 16,49-7 0-16,43-5-1 16,12-7-3-16,43-7-1 15,65-15 3-15,19-14-11 16,24-12-10-16,12-23 19 16,12-14 2-16,0-16 2 0,-1-3-1 15,-7-12 4-15,4-39 0 16,-4-14 4-16,-4-15-3 15,-12-16 5-15,-36-9 10 16,-7-8 10-16,-41 0 9 16,-43 10 9-16,-24 19 6 15,0 14-12-15,-91 19 23 16,-41 11-27-16,5 13-12 16,-12 12-15-16,20 7-9 15,16 8 0-15,23 0-8 16,32 0-46-16,48 0-89 15,0 0-204-15</inkml:trace>
  <inkml:trace contextRef="#ctx0" brushRef="#br0" timeOffset="1623.29">10496 3056 161 0,'0'0'285'0,"0"0"-156"0,0 0-52 15,0 0 15 1,0 0 24-16,0 0-52 0,36-65 16 15,-36 61-11-15,0-1-25 16,0-3 4-16,0-4 12 16,0 1-21-16,0-4-12 15,0 2 11-15,0 4-16 16,0 7 10-16,-12 2-11 16,-8 0-6-16,-8 0-4 15,-39 19-11-15,-1 28-1 0,5 17-3 16,7 9 2-16,32-4 0 15,24-3 0-15,0-2-3 16,0-13-5-16,48-11 7 16,19-9-17-16,5-14 3 15,11-5 5-15,-3-12 3 16,3 0 3-16,-3 0 4 16,-21-36-4-16,1-19-1 15,-12-9 1-15,-17 4 5 16,-19 7 0-16,-12 17 2 15,0 19 2-15,0 9 11 16,0 8 14-16,0 0-16 0,0 0-12 16,0 42-11-1,0 15 3-15,0 12 7 16,0 1 1-16,0-1-1 0,0-8-2 16,0-7-12-16,0-14-23 15,0-11-3-15,0-7-27 16,0-17-84-16,0-5-128 15,0 0-133-15</inkml:trace>
  <inkml:trace contextRef="#ctx0" brushRef="#br0" timeOffset="2116.11">10687 2409 348 0,'0'0'288'16,"0"0"-176"-16,0 0-4 15,0 0 31-15,0 0-68 16,0 0-62-16,79-29-7 15,-35 75 16-15,-8 11 5 16,-20 6-11-16,-8 1 2 16,-8 1-4-16,0-15-6 0,0-8-2 15,0-19 1 1,0-6-3-16,0-12 2 0,0-5-1 16,0 0 2-16,0 0 4 15,0-28 25-15,0-17-4 16,0 2-27-16,24 4 1 15,-13 21-1-15,1 6 6 16,0 12-3-16,-12 0 3 16,12 0-7-16,12 12-5 15,0 27-9-15,8-1 13 16,3 5 2-16,-11-4-2 16,12-5 0-16,-12-3-4 15,0-3-41-15,0-10-55 0,-24-18-178 16,0 0-345-16</inkml:trace>
  <inkml:trace contextRef="#ctx0" brushRef="#br0" timeOffset="2740.67">11605 2656 287 0,'0'0'505'0,"0"0"-386"16,0 0-14-16,0 0 7 15,0 0-64-15,0 0-43 16,24-46 2-16,-12 72-7 16,-1 28-10-16,1 25 10 15,-12 13 4-15,0 15 3 16,0 9 0-16,0-10-5 0,0-7-2 16,0-14 1-16,0-23 0 15,0-13-2 1,0-18-13-16,0-18-14 0,0-13 2 15,0 0 14-15,24-4 12 16,20-36 5-16,4-13 0 16,-1-5 2-16,21 2-3 15,-8 7 9-15,-1 19-12 16,1 9-1-16,-5 15-2 16,17 6 0-16,-5 0-1 15,-7 0 0-15,-4 6 3 16,-32 19-2-16,-13 12 1 15,-11 11 0-15,0-2 1 0,-43 5 0 16,-53 2 9 0,-19-7 3-16,-4-12-3 0,4-6 0 15,11-11 0 1,45-5-5-16,11-9 2 0,24-3-5 16,4 0-1-1,16-20-3-15,4-25-44 0,0-21-87 16,0 32-151-16,16-5-90 15</inkml:trace>
  <inkml:trace contextRef="#ctx0" brushRef="#br0" timeOffset="3082.67">12249 2435 249 0,'0'0'292'0,"0"0"-219"16,0 0 25-16,0 0 42 15,0 0-30-15,0 0-41 16,0 0 11-16,302-86-43 16,-302 129-27-16,0 20-5 15,-68 10 21-15,4 4-6 16,9-7-11-16,7-16-6 15,36-11-1-15,12-14 0 16,0-10-2-16,0-10 0 0,48-9 0 16,31 0 1-1,5 0 1-15,7 0-2 0,-19-22-24 16,-13-4-72 0,-47 14-218-16,-12 2-211 0</inkml:trace>
  <inkml:trace contextRef="#ctx0" brushRef="#br0" timeOffset="3439.36">12992 2455 843 0,'0'0'89'15,"0"0"-12"-15,0 0-16 0,0 0-33 16,0 0-18-1,0 0 6-15,95 102 9 0,-95-62-5 16,0-1-17-16,0-14 2 16,0-8-1-16,-4-11 1 15,-4-6-4-15,8 0 2 16,0-9 3-16,0-42 17 16,44-16-23-16,27 6-1 15,-11 20 1-15,-4 19 2 16,-29 20 0-16,-3 2 11 15,-4 9 0-15,4 42-11 0,0 15 5 16,-24 11 12 0,24-12-6-16,-12-3-9 0,23-5-4 15,1-21-42-15,-24-36-204 16,-4 0-742-16</inkml:trace>
  <inkml:trace contextRef="#ctx0" brushRef="#br0" timeOffset="8251.78">8879 1870 266 0,'0'0'155'0,"0"0"-97"16,0 0-13-16,0 0 5 16,0 0-8-16,0 0 8 0,12-8 18 15,-12 8 0-15,0 0-32 16,0 0-6-16,0 0-1 15,0 0-12-15,0 0-13 16,0 0-4-16,0 0 2 16,-16 0-2-16,-8 0 0 15,0 0 1-15,4 0-1 16,8 0 2-16,-12 0 8 16,1 0 15-16,-1 0-1 15,12 0-6-15,4 0-10 16,8 0-4-16,0 0 9 15,0 0 4-15,24 0 5 16,43 0-14-16,17 0-6 0,19-6 10 16,24 3 9-1,-11 0-15-15,-21 3-3 0,-24 0-3 16,-23 0 0-16,-24 0-2 16,-24 0-1-16,0 0 1 15,0 0-50-15,-40 3-70 16,-51 6-118-16,47-5 11 15,-8 0-210-15</inkml:trace>
  <inkml:trace contextRef="#ctx0" brushRef="#br0" timeOffset="8660.43">8680 1935 380 0,'0'0'82'0,"0"0"16"16,0 0-5-16,0 0-5 16,0 0-37-16,0 0-8 15,278-73-6-15,-170 64-27 16,-5 4-10-16,-12 1 5 15,-19 4-12-15,-1 0 7 16,-23 0-67-16,-48 0-112 16,0 0-86-16</inkml:trace>
  <inkml:trace contextRef="#ctx0" brushRef="#br0" timeOffset="8897.4">8795 1922 440 0,'0'0'86'0,"0"0"-11"0,0 0-32 15,0 0 19-15,0 0-33 16,0 0-18-16,338-56-10 15,-278 56-1-15,-13 0-32 0,-39 0-120 16,-8 0-106 0</inkml:trace>
  <inkml:trace contextRef="#ctx0" brushRef="#br0" timeOffset="9069.02">8477 1916 164 0,'0'0'124'0,"342"0"-108"16,-119-12-16-16,-13 1-5 15,-23 10-39-15,-36 1-17 0,-48 0 61 16,-103 0-12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4:52:25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11299 311 0,'0'0'89'0,"0"0"-49"16,0 0 17-16,0 0 38 15,0 0-29-15,0 0-23 0,0 0 15 16,12 0-19-16,-12 0-12 16,0 0 0-16,0 0 5 15,0 0 3-15,0 0 0 16,0 0 0-16,0 0-1 16,0 0-3-16,0 0-5 15,0 0-4-15,-12 0 0 16,-36 0-11-16,-20 14-2 15,9 6-6-15,-9-1 1 16,-3 7-2-16,3-4-2 16,9 2 1-16,-1 3-1 15,16-3 0-15,8 3 0 16,9-3-1-16,15-2 0 16,4-2 0-16,8 2-1 15,0-4 2-15,0 4-4 0,0 2-1 16,20 1 4-1,19 1 2-15,17-4-2 0,4-3 0 16,7 4 1-16,5-5 11 16,7-4-11-16,-7 6 0 15,11-3 1-15,1 0 3 16,-5 0-3-16,12 0-1 16,5-3 2-16,-5-1-2 15,5 0 1-15,7-2 0 16,0-2-1-16,5-4 2 15,-1-5-2-15,4 3-5 16,-4-3 5-16,1 0 6 0,-5 0-6 16,0 0-3-16,-19 0 3 15,7 0 2-15,-7 0 2 16,11 0-4-16,-4-3 0 16,1-2-1-16,11-4 0 15,-8-2 1-15,9 2-3 16,-21-5-9-16,1 2 5 15,7-1 0-15,-11-3 2 16,7 3 4-16,-8-6 0 16,-11 0-2-16,-20 1-2 15,11-6 4-15,-15 2-3 16,-8 4 4-16,-12 4 0 0,-1-3 6 16,-11 1-4-1,12-1-1-15,-12-1-1 0,-12-2 1 16,8 3-3-16,-8-2 2 15,0-7-1-15,0 1 1 16,0-7 7-16,0-4-2 16,-8 3-3-16,-16-3-1 15,12 8 2-15,-23-3-1 16,11 2-1-16,-20 1 7 16,4 1-5-16,-3 5 3 15,7 0-2-15,0 5-1 16,-20-5 0-16,-3 1 1 15,-21-4 6-15,-15-1-10 0,12 1 0 16,-33 3 1 0,1-4-1-16,12 1 0 0,-16-2-2 15,23 7 2-15,5-1 0 16,7 6 0-16,5 3 1 16,19 1 0-16,-7 6-1 15,-5 5 0-15,17-4 0 16,-17 4-1-16,0 0 1 15,-11 0 0-15,-20 0 0 16,-1 0-2-16,1 0 1 16,-16 0 0-16,16 0 1 15,-5 0 0-15,-7 0 0 0,8 9 0 16,-9-1 0-16,1 1 0 16,12 3 0-16,8 1 0 15,15 5 0-15,9 2-1 16,15 10-2-16,8-6 2 15,12 3-1-15,1-4-1 16,11-8 3-16,0-2 0 16,12-3 0-16,-8 1 0 15,4-2 1-15,-19-1-1 16,-9 1 1-16,-4-4-1 16,12 4 0-16,1-6 0 15,23 2-9-15,4-2-31 16,8-3-53-16,0 0-125 15,8 0-390-15</inkml:trace>
  <inkml:trace contextRef="#ctx0" brushRef="#br0" timeOffset="714.11">4190 11352 24 0,'0'0'360'0,"0"0"-290"16,0 0 29 0,0 0 23-16,0 0-38 0,0 0-50 15,0 0-4-15,12-22-5 16,-48 22-10-16,0 0 0 16,-24 3 38-16,-7 6 16 15,19 4-36-15,-11-4-19 16,3 5-9-16,32-5-4 15,0 6-1-15,24-2-4 16,0 6-5-16,0 0-3 16,36 2-1-16,59-3 13 15,9 4 0-15,3-1-7 0,4 9-17 16,-27-1-7-16,-13 5 3 16,-35-3 19-16,-24 8-3 15,-12-1-11-15,0-4 22 16,-48 2 1-16,-35-12 5 15,-20-2 3-15,7-5 13 16,-7-5-3-16,35-10-11 16,21-2 9-16,11 0 3 15,12 0-13-15,12 0-6 16,12-23-17-16,0-14-69 16,0-3-30-16,32-7-51 15,-8 29-61-15</inkml:trace>
  <inkml:trace contextRef="#ctx0" brushRef="#br0" timeOffset="1013.85">4456 11391 361 0,'0'0'116'16,"0"0"-49"-16,0 0 13 15,0 0 46-15,0 0-49 16,0 0-2-16,36-21-22 16,-36 21-52-16,0 0 0 0,0 17-1 15,0 17 10-15,0 15-4 16,0 5 9-16,-12 7-3 16,0-1-10-16,12 2-2 15,0-6 0-15,0-7-6 16,0-10-28-16,0-16-106 15,0-23-62-15,0 0-71 16</inkml:trace>
  <inkml:trace contextRef="#ctx0" brushRef="#br0" timeOffset="1253.74">4623 11650 450 0,'0'0'80'0,"0"0"-6"0,0 0 23 16,0 0-8 0,0 0-57-16,0 0 13 0,-16-22-20 15,-16 22-5-15,-16 0-12 16,-11 0-6-16,-9 0 0 16,-3 0-1-16,15 9-1 15,16 0 0-15,9-1-1 16,31-3-4-16,0-1-83 15,0-4-108-15,31 0-63 16</inkml:trace>
  <inkml:trace contextRef="#ctx0" brushRef="#br0" timeOffset="1973.91">5088 11667 418 0,'0'0'107'16,"0"0"6"-16,0 0-18 16,0 0 29-16,0 0-79 15,0 0 3-15,-104-90-15 16,81 90-7-16,-5 0-22 16,-4 0-4-16,-4 17 6 15,16 14 2-15,8 3-2 16,8 2 0-16,4-3-6 0,0-3-2 15,0-10 0-15,0-6-6 16,0-10-3-16,0 0-1 16,0-4 12-16,4 0 8 15,8 0 8-15,-4-4-5 16,4-20-11-16,0 2-2 16,0 4 2-16,-12 5 2 15,0 12-1-15,0 1 0 16,0 0-1-16,0 0-8 15,0 0-17-15,0 21 25 16,0 3 14-16,0-4-10 16,0-7-4-16,12-3-8 0,20-4 8 15,8-4 7 1,-5-2 1-16,9 0-8 0,4 0-2 16,-5 0-17-16,-7-27 15 15,-12-2-4-15,0-10 3 16,-12 1 5-16,0-4 1 15,-12-2 0-15,0 11 11 16,0-3 16-16,0 16-2 16,0 8-8-16,-12 3 21 15,0 9-21-15,0 0-15 16,12 0-3-16,0 0-5 16,0 0-7-16,0 0-3 15,0 3-6-15,0 23-10 16,24 3 27-16,0 5 4 15,-1 5 0-15,-11 1 0 16,-12 5-3-16,0 0-2 0,0-2-2 16,0-2-11-16,0-10-32 15,0-3-16-15,0-11-13 16,0-3 49-16,0-9-36 16,0-5-54-16,0 0-17 15,0 0-1 1</inkml:trace>
  <inkml:trace contextRef="#ctx0" brushRef="#br0" timeOffset="2227.12">5656 11304 316 0,'0'0'366'0,"0"0"-330"15,0 0 52-15,0 0 38 16,0 0-48-16,0 0-65 16,0 0-6-16,4 6 10 15,-4 48 1-15,-12 11-9 16,-12 8-8-16,-12-1-1 16,13 0-3-16,3-8-39 15,16-50-163-15,4-11-252 16</inkml:trace>
  <inkml:trace contextRef="#ctx0" brushRef="#br0" timeOffset="2395.09">5763 11521 129 0,'0'0'678'16,"0"0"-660"-16,0 0 75 15,0 0-39-15,0 0-41 16,-306-29-13-16,263 29-9 15,19 0-86-15,12 0-84 16,4 5-248-16</inkml:trace>
  <inkml:trace contextRef="#ctx0" brushRef="#br0" timeOffset="3653.1">1229 7178 275 0,'0'0'112'0,"0"0"-71"0,0 0 11 15,0 0 38-15,0 0-21 16,0 0 29-16,44-72-2 15,-44 72-45-15,0 0-30 16,0 0-11-16,0 27 1 16,-8 5 16-16,-4 1-2 15,8-6-10-15,4-9-8 0,0-5 3 16,0-8 6-16,12-5 6 16,48 0 29-16,47-3 7 15,32-40-20-15,24-24-28 16,12-18-10-16,12-26-3 15,7-12-20-15,-7-1-72 16,-8 13-137-16,-143 82-71 16,-17 16-213-16</inkml:trace>
  <inkml:trace contextRef="#ctx0" brushRef="#br0" timeOffset="7138.95">5008 12138 197 0,'0'0'93'0,"0"0"-15"15,0 0 9-15,0 0-8 0,0 0-31 16,0 0-7-16,0-34 5 16,0 29-9-16,0 5 2 15,0-3 4-15,0 3 4 16,0-1 7-16,0 1-3 16,0 0-10-16,0 0-6 15,0 0 5-15,0 0-3 16,0 0-2-16,0-5-2 15,0 2-7-15,0 0-9 16,0 1-4-16,0 2-5 16,0 0-3-16,0 0-2 0,0 0-3 15,0 0-6-15,0 40-4 16,0 24 10-16,-16 30 0 16,-3 20 1-16,-5 14 0 15,-12 14-1-15,12 2 0 16,12-2 0-16,-12-4-1 15,24 2 1-15,0-7 0 16,0-8 0-16,12-3-2 16,12-22 1-16,12-10-1 15,-12-5-1-15,-4-8 3 16,-5-6 0-16,-7-9-2 16,-8-18-1-16,0-13 3 15,0-14-1-15,0-4-1 0,4-7-11 16,8-6-32-16,8 0-45 15,-20-6-122 1,12-19-228-16</inkml:trace>
  <inkml:trace contextRef="#ctx0" brushRef="#br0" timeOffset="7535.08">4516 13741 627 0,'0'0'89'0,"0"0"3"15,0 0-7-15,0 0-41 16,0 0-44-16,0 0 0 15,0 0 11-15,-56 193-1 16,56-103-4-16,0-9 2 16,0-1-6-16,0-10 7 15,32-19 6-15,27-17-6 16,33-17 16-16,23-17 29 16,28 0-13-16,8-36-12 15,0-17-10-15,-32-3 3 16,-39 3 8-16,-21 10-12 15,-35 11-9-15,-16 10-6 0,-8 5-3 16,0 5-29-16,0 12-155 16,0 0-350-16</inkml:trace>
  <inkml:trace contextRef="#ctx0" brushRef="#br0" timeOffset="8320.99">5112 14420 366 0,'0'0'123'0,"0"0"-65"16,0 0 6-16,0 0 58 15,0 0-34-15,0 0-16 16,55-51-4-16,-55 51-27 16,0 0-20-16,0 10-7 15,-79 36-3-15,-13 28 1 16,-27 17 1-16,0 17-1 16,-16 13 10-16,4 8 1 15,-20 5-13-15,12-5-8 16,-4-1-1-16,3-12 0 15,13-17 0-15,20-17-1 16,28-19-1-16,23-15 1 0,32-14-1 16,24-15 0-16,0-6-2 15,0-13-2-15,48 0-44 16,-5-3-82-16,25-31-191 16</inkml:trace>
  <inkml:trace contextRef="#ctx0" brushRef="#br0" timeOffset="8730.87">5120 14742 26 0,'0'0'447'15,"0"0"-355"-15,0 0 44 16,0 0 1-16,0 0-18 16,0 0-52-16,15-32-9 15,-7 32-26-15,-4 0-18 16,20 0-13-16,8 14 11 16,4 23 21-16,19 16-9 0,-3 14-12 15,4 6-1 1,-1 9 0-16,17 5-6 0,11 7-2 15,9 8-3-15,-9 9 0 16,9 3 1-16,-33-1-2 16,-3 1 1-16,-16-4 0 15,-21-7-1-15,-15-8-4 16,-4-15-8-16,0-18-14 16,0-16-3-16,0-24-19 15,0-13-35-15,0-9-97 16,-4 0-229-16</inkml:trace>
  <inkml:trace contextRef="#ctx0" brushRef="#br0" timeOffset="9107.2">3268 16023 576 0,'0'0'91'0,"0"0"-56"16,0 0 14-16,0 0 6 15,0 0 12-15,0 0 2 16,47 56 1-16,49-19-22 15,19 3-15-15,24 3 2 0,24 3-2 16,12-4-10-16,24 1-1 16,11-2-8-16,-15-7-12 15,-28-2-2-15,-28-9 0 16,-32-3-5-16,-15-12-18 16,-21-5-5-16,-3-3-34 15,-1 0-92-15,-63 0-49 16,-4-3-155-16</inkml:trace>
  <inkml:trace contextRef="#ctx0" brushRef="#br0" timeOffset="9379.11">5926 15878 524 0,'0'0'308'0,"0"0"-262"15,0 0 10-15,0 0-8 16,0 0-26-16,0 0-7 16,-270 55 24-16,191 5-15 15,23 4-18-15,4 5 13 16,-3 3-2-16,11-3-11 16,4-4-6-16,4-5-1 15,5-6-8-15,-5-12-61 0,24-6-101 16,12-36-107-1,-12 0-159-15</inkml:trace>
  <inkml:trace contextRef="#ctx0" brushRef="#br0" timeOffset="10014.2">4631 15464 602 0,'0'0'85'0,"0"0"6"0,0 0 11 16,0 0 0-16,0 0-65 16,0 0-24-16,-8-94 19 15,32 125-5-15,7 27-6 16,-19 7 2-16,-12 23-11 15,0-4-7-15,0 1-3 16,0 1-2-16,0-12 1 16,0-22-1-16,0-10 0 15,0-25-1-15,0-12 1 16,0-5 1-16,0 0 9 16,0-43 11-16,0-21-20 15,0-13 10-15,0-6 10 16,0 4-20-16,0 2-1 15,24 4 1-15,8 13-2 0,-4 14 1 16,4 17 0-16,-5 11 0 16,5 9-3-16,16 5-1 15,8 4 1-15,3 0 1 16,-11 0 1-16,11 9 0 16,-15 13 0-16,-20 7-3 15,-12 2 2-15,-12 1-1 16,0 2 1-16,0 0 2 15,-32 3 1-15,-20 5-1 16,-3 4 0-16,19 5 0 16,24-6 0-16,4-1 0 0,8-3 0 15,0-7 0 1,8 0 1-16,52-6 1 0,-1-13 0 16,-3 2 2-16,-8-9 1 15,-17-1-4-15,-19-7-2 16,-8 7 0-16,-4 3-58 15,0-1-110-15,0 1-75 16,0-10-216-16</inkml:trace>
  <inkml:trace contextRef="#ctx0" brushRef="#br0" timeOffset="10839.45">5485 16728 508 0,'0'0'124'0,"0"0"18"0,0 0-3 16,0 0-12-1,0 0-60-15,0 0-35 16,0 4-20-16,-16 60-12 0,-16 20 0 16,9 20 26-16,11 7 3 15,0 1-2-15,0 1-14 16,-12 6-6-16,0-9-5 15,4 6 3-15,4-10-5 16,-3-2 3-16,7-6-3 16,0-16 0-16,0-11-4 15,12-23-31-15,0-23-50 16,0-8 23-16,0-17-28 0,0 0-13 16,0 0-20-1,0-17-107-15</inkml:trace>
  <inkml:trace contextRef="#ctx0" brushRef="#br0" timeOffset="11431.05">6347 17259 250 0,'0'0'300'0,"0"0"-238"15,0 0 15-15,0 0 18 16,0 0-34-16,0 0-29 16,20-73 27-16,-20 70 12 15,0-2 7-15,0 4-8 0,0-7-13 16,0-5-19 0,0 1-6-16,0-5-17 0,-8 8 2 15,-39 4-10-15,-1 5 4 16,-24 0-1-16,-19 31-3 15,0 25-7-15,7 12-2 16,29 3 0-16,27-2-1 16,28-10 0-16,0-12-3 15,0-12-2-15,63-16 4 16,29-12-9-16,11-7-13 16,4 0 1-16,-15-17 12 15,-33-7 6-15,-23 4 7 16,-16 10 5-16,-20 10-1 15,0 0 13-15,0 0-17 16,0 32-4-16,0 13-3 0,0 0 7 16,0-2-11-16,-24-5-96 15,12-30-140-15,0-6-209 16</inkml:trace>
  <inkml:trace contextRef="#ctx0" brushRef="#br0" timeOffset="12339.23">6475 17913 296 0,'0'0'140'0,"0"0"-33"15,0 0-1-15,0 0-5 16,0 0-37-16,-338-23-17 16,195 23 23-16,-16 0-21 15,-16 0-10-15,-12 9 10 16,-11 5-8-16,-37 8-20 16,13 2 6-16,-13 3-9 0,17 1 5 15,31-8-9 1,36 1-1-16,43-2-2 0,29-5-6 15,19 3-3-15,41-3-1 16,-5 15-2-16,20 2-2 16,4 11 0-16,0 13 1 15,0 1 1-15,0 4 1 16,0 3 3-16,16-5 0 16,15-5-3-16,-7-12 0 15,0-12-4-15,8-7-3 16,-4-10 6-16,3-1-25 15,5-8 26-15,0 0 2 16,12 0 7-16,7 1-6 0,-7 0 0 16,24 2 2-1,7-2-4-15,24 4-1 0,5-3 3 16,35 0-2-16,16-5 4 16,8 0-4-16,19 0 0 15,1 0 6-15,-4 0-2 16,-20 0 2-16,-20 0-3 15,-28 0 1-15,-12 0-1 16,-31-10-4-16,-5-7 2 16,-31 2-2-16,-12-3 1 15,0-9-2-15,12-5-5 16,-1-4-77-16,9-15-52 0,-44 28-91 16,4-5-518-16</inkml:trace>
  <inkml:trace contextRef="#ctx0" brushRef="#br0" timeOffset="12548.72">6618 17973 683 0,'0'0'147'0,"0"0"-128"16,0 0-2-16,0 0 52 15,0 0-38-15,0 0-11 16,175 137 8-16,-175-77-10 15,0-2-12-15,0 3-4 0,-72-1 0 16,-23-8-2-16,-44-7-43 16,79-41-156-16,-8-4-319 15</inkml:trace>
  <inkml:trace contextRef="#ctx0" brushRef="#br0" timeOffset="12863.31">4539 18100 656 0,'0'0'209'0,"0"0"-152"15,0 0-2-15,0 0 13 16,0 0-36-16,0 0-18 15,84 125 5-15,-64-60-14 16,-4 8 1-16,-8-5-5 16,3-6 1-16,1-8-2 15,-12-13 4-15,0-12-4 16,0-12 0-16,0-12-16 16,0-5-135-16,0 0-146 15,0-3-350-15</inkml:trace>
  <inkml:trace contextRef="#ctx0" brushRef="#br0" timeOffset="13092">4539 18041 762 0,'0'0'70'16,"0"0"-70"-16,0 0 0 0,0 0 16 15,338 14-8-15,-290 27-1 16,-16 6 25-16,-20-2-19 15,-12 5-11-15,0-3 9 16,-24-10 4-16,-56-5-6 16,1-6 2-16,-5-14-8 15,25-3-3-15,23-9-26 16,28 0-84-16,8 0-89 0,0 0-130 16</inkml:trace>
  <inkml:trace contextRef="#ctx0" brushRef="#br0" timeOffset="13276.56">4996 18256 355 0,'0'0'437'16,"0"0"-340"-16,0 0-60 16,0 0-8-16,0 0 12 15,0 0-21-15,104 105 1 16,-84-80-11-16,7-7-6 16,9-10-4-16,-4-8 1 15,4 0-1-15,11 0-7 16,-11 0-6-16,-4-8-14 15,-8 4 20-15,-12 4-44 0,-12 0-90 16,0 0-126-16</inkml:trace>
  <inkml:trace contextRef="#ctx0" brushRef="#br0" timeOffset="14047.84">3268 18392 45 0,'0'0'594'15,"0"0"-541"-15,0 0-16 16,0 0 17-16,0 0-5 16,0 0-40-16,-187 145 0 15,139-125 5-15,-7-1 4 16,-17-2 13-16,1-8 34 16,-33-4 10-16,-3-5-41 15,-16 0-9-15,-8 0 2 16,4 0 0-16,-5-24-3 15,5-12-12-15,12-5-11 16,24-10 3-16,7-15 1 16,5-5-2-16,-5-26 4 0,17-19 0 15,-5-17 2-15,1-23-4 16,15-13 0-16,-8-8-5 16,-3-4 3-16,19-3-3 15,-11 18 0-15,3 13 12 16,0 26 8-16,5 21 5 15,-17 5-2-15,20 13-8 16,-7 0-6-16,-5-1-8 16,24 4-2-16,1-2 2 15,3-2-1-15,16 4 0 16,4 15-1-16,4 20-3 16,4 25 4-16,-4 16 0 15,-4 9 3-15,12 0-3 0,0 0-3 16,0 29-12-16,32 8 6 15,63 3 1-15,48-1-3 16,64-10 11-16,28-9 3 16,47-15 5-16,-16-5 5 15,-32 0 1-15,-23 0-4 16,-28 0-10-16,-8 4 0 16,-20 1 0-16,-20 4-1 15,-28 1-2-15,-28-2 3 16,-27 1-4-16,-8 1-1 15,-20-8-1-15,-12 1-19 0,-12-3-10 16,0 0-14 0,-12 0-2-16,-56 0 5 0,-19 0-223 15,43 0-118-15</inkml:trace>
  <inkml:trace contextRef="#ctx0" brushRef="#br0" timeOffset="16113.98">3196 15574 253 0,'0'0'207'15,"0"0"-141"-15,0 0 4 16,0 0-11-16,0 0 21 15,0 0-1-15,0 0-23 16,-218-90 13-16,214 90-10 0,4 0-4 16,0 0-6-16,0 0-23 15,0 0-14-15,0 0-4 16,24 0 1-16,47 2-6 16,32 24 0-16,5 3-2 15,7 5 5-15,-32 8-4 16,-11 2-2-16,-28 6-3 15,-40 6 0-15,-4-6 1 16,-16 6 0-16,-76 2 2 16,-39 4 3-16,-16-1-2 15,-4 1 3-15,8-10-3 16,40-12-1-16,19-3 1 0,37-10-2 16,23-3-1-1,16-1-42-15,8-1-69 0,0-22-95 16,32 0-110-16</inkml:trace>
  <inkml:trace contextRef="#ctx0" brushRef="#br0" timeOffset="17466.84">6034 18418 247 0,'0'0'245'0,"0"0"-187"16,0 0 39-16,0 0 35 15,0 0-16-15,0 0-32 16,0 0 30-16,79-106-45 16,-79 106-22-16,-48 0-11 15,-11 0-10-15,-9 28-19 16,32 3-7-16,13 2 1 16,11-4-3-16,12-2 0 15,0-13 2-15,0-5-5 0,4-9 1 16,31 0-7-1,-3 0 11-15,-8 0 1 0,8 0 7 16,-16 0-6-16,4 0-2 16,-5 17-1-16,9 8-6 15,-4 4 4-15,16 2 3 16,-12-6-3-16,19-11-69 16,-31-14-106-16,-8 0-191 15</inkml:trace>
  <inkml:trace contextRef="#ctx0" brushRef="#br0" timeOffset="18884.97">6558 15933 321 0,'0'0'91'0,"0"0"1"16,0 0 17-16,0 0 13 15,0 0-51-15,0 0 18 16,0 0 12-16,-28-72-37 15,20 72-20-15,-16 0-3 16,24 0-4-16,0 0-11 16,0 0-8-16,0 0-7 15,0 0 3-15,0 0 7 0,0-3-5 16,0 3-8 0,0-4-2-16,32-1-1 0,52-3 0 15,43-1 4-15,40-4-1 16,55 4-3-16,33 3-4 15,47-5 0-15,12 8 1 16,-20 2-2-16,-24-3-1 16,-28 4 1-16,-43 0-1 15,-36 0 0-15,-48 0-4 16,-35 0-11-16,-33 0 2 16,-23 0 7-16,-20 0 3 15,-4 0 1-15,0 0-6 16,0 0-19-16,0 0-30 15,0 0-48-15,0 0-131 0,0 0-264 16</inkml:trace>
  <inkml:trace contextRef="#ctx0" brushRef="#br0" timeOffset="19175.3">9133 15544 661 0,'0'0'231'15,"0"0"-142"-15,0 0 23 16,0 0-52-16,0 0-37 16,0 0-23-16,143 0 14 15,-40 31 1-15,1 8-12 16,-13 4-3-16,-31 16 2 0,-24 6-2 16,-36 5 0-16,0 3 3 15,0-6-2-15,-68-6 0 16,4-11 0-16,-15-16-1 15,19-9-1-15,5-10-8 16,19-15-26-16,24 0-33 16,12 0-100-16,0 0-160 15</inkml:trace>
  <inkml:trace contextRef="#ctx0" brushRef="#br0" timeOffset="26837.95">7699 14678 50 0,'0'0'337'0,"0"0"-215"15,0 0 0-15,0 0 6 16,0 0-37-16,0 0-9 15,0 0-14-15,-12-11-11 16,12 8-6-16,0-1-3 16,0 0-2-16,0 3-5 15,0-10-7-15,0 0-5 16,0-6-9-16,0-3 2 16,0-1-4-16,0 0-6 0,0 3 3 15,0 9 4-15,0 6-5 16,0 3-7-16,0 0-7 15,0 0-1-15,0 15-10 16,0 45 1-16,0 24 10 16,0 16 0-16,0 11 0 15,0 5 0-15,0-12 0 16,0-12-3-16,0-19 3 16,12-16-1-16,-1-18 1 15,-11-15-3-15,0-11-1 16,0-13-8-16,0 0 7 15,0 0 5-15,0 0 2 16,12-8 1-16,12-35-3 16,24-11-4-16,8-6 4 15,3-4 1-15,9 14-1 0,3 9 1 16,-3 14-1-16,3 18-3 16,1 9-2-16,-1 0 1 15,-3 0 2-15,11 31 1 16,-19 8 0-16,-24 1 0 15,-12 0 1-15,-24-4 1 16,0 1-1-16,-56-3 2 16,-51-3-1-16,-13-2 0 15,-7-7-1-15,0-4 0 16,32-5-15-16,15-6-55 0,37 1-41 16,43-8-179-1,0 0-315-15</inkml:trace>
  <inkml:trace contextRef="#ctx0" brushRef="#br0" timeOffset="27952.9">11235 14857 402 0,'0'0'226'15,"0"0"-104"-15,0 0 3 0,0 0-21 16,0 0-52-1,0 0-10-15,100-87 3 16,-100 87 0-16,0 0 0 0,0 0-5 16,0 0-15-16,0 4-12 15,-68 43-9-15,-39 20-3 16,-28 16 3-16,-16 9 3 16,-4 0 4-16,-8-5-7 15,12 1-2-15,12-17-1 16,0 0-1-16,19-6 0 15,-7 3 0-15,24-12 0 16,7 4 0-16,13-10 0 0,23-8 1 16,29-11-1-16,7-8-1 15,24-8 1-15,0-5-1 16,0-2 1-16,24-4 0 16,43-4 2-16,17 5 3 15,-1-2 1-15,8-1-5 16,-7 10 0-16,-5 12 1 15,1 10-1-15,-5 15 0 16,17 6-1-16,11 13 0 16,4 4 1-16,21 1 1 15,-1-3-2-15,0-7 2 16,-8-12-2-16,-12-3-1 16,-7-10 0-16,-29-7 1 0,-11-6 0 15,-16-3 0-15,-5-5 0 16,5-2 4-16,-20-6-2 15,0-1-1-15,-4-6-1 16,-20-2 3-16,4 0-3 16,4 0 1-16,-8 0 1 15,3-5-2-15,5-31-13 16,-4-10-72-16,-4 18-109 16,8-3-332-16</inkml:trace>
  <inkml:trace contextRef="#ctx0" brushRef="#br0" timeOffset="28579">11454 15012 767 0,'0'0'62'0,"0"0"-40"16,0 0 44-1,0 0 7-15,0 0-58 16,0 0 10-16,0 0 13 0,-96-13-27 15,96 13-7-15,0 0 17 16,0 0 15-16,0 0-20 16,0 28-5-16,0 14 18 15,52 5-5-15,24 6-9 16,19 6-6-16,12-2-4 16,20 2-2-16,24-2-3 15,4-3 1-15,4-3-1 16,-8-3 0-16,-23-7 0 15,-29-7-4-15,-24 2-7 16,-23-14 5-16,-32-1 6 16,-20 1-2-16,0-3 0 15,0 3-3-15,-56 7 5 0,-35 10 0 16,-28 14 1-16,-9 18 0 16,-3 10 0-16,-8 5 0 15,24 5 3-15,8-3 2 16,15-14 0-16,21-6-4 15,11-8-1-15,5-6-1 16,19-6 1-16,12-5-1 16,4-9 0-16,8-5-2 15,0-7 1-15,8-3-11 16,-8-10-41-16,4-9-43 16,8 0-120-16,0 0-172 15</inkml:trace>
  <inkml:trace contextRef="#ctx0" brushRef="#br0" timeOffset="29016.88">10766 15707 690 0,'0'0'140'0,"0"0"27"16,0 0-54-16,0 0-44 15,0 0-39-15,0 0 3 16,0-61 1-16,0 92-23 15,24 26-8-15,-4 16 30 16,-8 10-15-16,-8 9-11 16,8-3-5-16,-4-4-2 15,-4-11 0-15,-4-12 0 16,0-17 0-16,0-18-1 16,0-13-6-16,0-14-14 0,0 0-11 15,0 0 0 1,0-14 5-16,0-20-57 15,0 13-232-15,0 1-180 16</inkml:trace>
  <inkml:trace contextRef="#ctx0" brushRef="#br0" timeOffset="29282.91">10707 15665 719 0,'0'0'193'16,"0"0"-147"-16,0 0-35 15,385-87 7-15,-289 87 0 16,-5 0-1-16,-23 0 36 16,-33 14-35-16,-23 20-15 0,-12 6 2 15,-8 5 2 1,-87-3 6-16,-8 3 5 0,-17-7-1 16,5-3-7-16,24-6 4 15,15-7-3-15,32-13-4 16,21-3-5-16,23-6-2 15,0 0-18-15,23 0-158 16,37-6-454-16</inkml:trace>
  <inkml:trace contextRef="#ctx0" brushRef="#br0" timeOffset="30010.53">12853 15779 164 0,'0'0'80'15,"0"0"-49"-15,0 0 62 16,0 0 31-16,0 0-7 16,0 0 7-16,0 0-2 15,-20 2-35-15,16-2-23 0,-4 0 3 16,-16 4-10 0,-12-4-20-16,-11 5-5 0,-9 3-10 15,8-6-7 1,12 2 4-16,13-1-3 0,23-3-3 15,0 0 0 1,0 3-7-16,0-3-4 0,47 0 18 16,69 0 6-16,58 0 1 15,37 0-10-15,31-6-15 16,41-8-1-16,19 3 1 16,27-6-2-16,-7 8 0 15,-20 3 1-15,-8 4-1 16,-12-3 1-16,-3 5 3 15,-21 0-2-15,-28-2-2 16,-43 2 0-16,-36 0 0 16,-36 0-2-16,-31 0 2 15,-25 0-1-15,-39 0 1 16,-8 0 0-16,-12 0 0 0,0-4 0 16,0 4-2-16,0 0-6 15,0 0-13-15,-32 0-5 16,-15 0-25-16,-9 0-31 15,32 0-170-15,0-9-364 16</inkml:trace>
  <inkml:trace contextRef="#ctx0" brushRef="#br0" timeOffset="30280.76">16258 15546 97 0,'0'0'887'16,"0"0"-816"-16,0 0 71 0,0 0-86 15,0 0-35-15,0 0-20 16,235-23 2-16,-156 24-1 16,5 21 1-16,-17 6-3 15,-31-2 1-15,-12 10-2 16,-24 8 1-16,0 4-1 16,-12 3 1-16,-48-8 0 15,-31 2 2-15,-1-11-1 16,-15-9 0-16,4-1-1 15,-16-14-2-15,-21-10-40 16,9 0-81-16,76 0-134 16,23 0-185-16</inkml:trace>
  <inkml:trace contextRef="#ctx0" brushRef="#br0" timeOffset="30831.22">14685 15151 620 0,'0'0'249'0,"0"0"-225"0,0 0 53 16,0 0 39-16,0 0-72 16,0 0-23-16,139-178 46 15,-139 153-19-15,0-2-17 16,0 0 7-16,-12 4-6 16,-36 9-8-16,-24 10-8 15,-27 4-3-15,4 9-9 16,-9 45-2-16,9 16-2 15,39 2-3-15,29 6 3 16,27-12 0-16,0-9-1 0,15-9 1 16,53-16-1-16,16-20-1 15,-5-12 0-15,4 0 3 16,-11-15-5-16,-4-33 4 16,-13-6-12-16,-19 6 0 15,-12 13 9-15,-12 20 3 16,-12 12 9-16,0 3 4 15,0 3-13-15,12 38-3 16,11 11-5-16,13 7 8 16,0-7 1-16,8-1-1 15,-20-9 0-15,11-11-1 16,-11-2-2-16,-12-12-82 0,-12-17-126 16,0 0-460-1</inkml:trace>
  <inkml:trace contextRef="#ctx0" brushRef="#br0" timeOffset="32310.33">17776 14881 258 0,'0'0'118'16,"0"0"-68"-16,0 0-5 16,0 0 49-16,0 0-34 15,0 0 13-15,111-135 25 16,-99 121 13-16,-8 10 10 15,-4 0-16-15,0 0-33 16,0 4-40-16,0 0-6 0,0 0-20 16,0 0-6-16,0 46-6 15,-24 22 2-15,-55 19 4 16,-20 14 6 0,-25 3-3-16,-3-10-2 0,-4-4-1 15,24-9 1 1,4-5-1-16,7-6 1 0,17-1-1 15,19-5 1-15,24 0-1 16,12-8 0-16,5-2 0 16,19-6-1-16,0-14 1 15,0-8 0-15,0-9 0 16,0-14 1-16,59-3-1 16,13 0 3-16,7 0 2 0,5 0 0 15,15 0-2 1,-12 10 10-16,5 9-6 0,-9 8 4 15,-3 16-7-15,3 5-2 16,5 9 0-16,11-3 3 16,12 3-2-16,8-4-1 15,21-2 2-15,15 0 6 16,-4-2-3-16,-12-7-4 16,-24 0-2-16,-36-4-1 15,-31-11-1-15,-24-8 1 16,-12-5 0-16,-12-9-1 15,0-5 0-15,0 0 1 0,0 0 0 16,0 0-1 0,-12-12-13-16,-8-29-59 0,8 12-72 15,0-10-345-15</inkml:trace>
  <inkml:trace contextRef="#ctx0" brushRef="#br0" timeOffset="32879.07">18110 14939 543 0,'0'0'114'16,"0"0"21"-16,0 0 5 16,0 0-45-16,0 0-45 15,0 0 10-15,-36-36-14 16,36 36-24-16,40 32-11 15,39 9-1-15,41 10 32 16,31 4-26-16,19-1-11 16,29-1-2-16,4-2 0 0,3-11-2 15,-7-3 0 1,-24-14-1-16,-24-2 0 0,-56-7 0 16,-27 2 0-16,-44-8-1 15,-12-3 1-15,-12 3-4 16,0 1 0-16,-36 12 2 15,-55 10 2-15,-25 20 3 16,-15 17-2-16,-20 20 0 16,0 22-1-16,-4 18-1 15,4-4 1-15,24-7 0 16,24-18 0-16,31-25-1 16,28-9 1-16,17-25 0 0,15-14 0 15,12-9-1 1,0-17-1-16,0 0-45 0,0-6-79 15,4-22-198-15</inkml:trace>
  <inkml:trace contextRef="#ctx0" brushRef="#br0" timeOffset="33533.72">18217 15600 628 0,'0'0'156'0,"0"0"-99"16,0 0 4-16,0 0-20 15,0 0-33-15,0 0 33 16,68 134 3-16,-56-64-33 15,-12-1-4-15,0 1 5 16,0-12-2-16,0-15-3 16,0-13 0-16,0-16-4 15,-8-9-1-15,4-5 0 16,-4 0 2-16,8-22 31 16,0-29 15-16,0-14-45 15,-4-9 0-15,-8-14-4 0,-8-3 0 16,16 6 1-1,-4 12-2-15,8 10 1 0,0 23-1 16,0 12 15-16,24 16 5 16,32 12 3-16,15 0-14 15,32 11-9-15,13 22-1 16,-9 8 1-16,-12 1 0 16,-23-4 0-16,-40 1-1 15,-32-5 0-15,0 1-1 16,-44-2 2-16,-75 0 1 15,-32-5 0-15,-4 2 0 16,16-6 0-16,23 3-1 0,57 2 0 16,23 7 0-1,36 5 0-15,0 5-2 0,36-3 2 16,59-4 0-16,24-6 0 16,-3-15 0-16,-13 1 0 15,-8-11 1-15,-27-1-1 16,-20 1 0-16,-25-7-9 15,-15-1-24-15,-8 0-7 16,0 0-20-16,0 0-41 16,0 0-117-16,0 0-296 15</inkml:trace>
  <inkml:trace contextRef="#ctx0" brushRef="#br0" timeOffset="34119.87">20049 15426 295 0,'0'0'135'15,"0"0"-77"-15,0 0 43 16,0 0 7-16,0 0-28 15,0 0-16-15,0 0 36 16,-234-5-26-16,198 5-5 16,12 0-15-16,0 0-14 15,0 0-17-15,5 1 4 16,15 3-13-16,4-4-4 16,0 4-6-16,0-4-1 15,47 3 19-15,68-3-3 16,48 0 11-16,48 0-13 0,23 0-13 15,13 0-1 1,11 0-3-16,-27 0 2 0,-45 0-1 16,-43 0-1-16,-39 0 2 15,-49-7-1-15,-39 3-1 16,-16 4 1-16,0 0 0 16,0 0 5-16,0 0-6 15,0 0-28-15,-28 0-55 16,5 0-46-16,11 0-144 15,4 0-282-15</inkml:trace>
  <inkml:trace contextRef="#ctx0" brushRef="#br0" timeOffset="34415.06">21515 15157 477 0,'0'0'350'15,"0"0"-322"-15,0 0 73 16,0 0-30-16,0 0-16 16,0 0-48-16,116 41 31 15,-9-5-21-15,20 1-7 16,-8 2-6-16,-15-1-4 16,-37-4 0-16,-39 2 1 0,-28-2-2 15,0 0 1-15,-83 4 0 16,-45-1 3-16,-11-6-1 15,-12-6 0-15,12 1-1 16,16-4-1-16,12-10-22 16,83-12-127-16,16 0-139 15</inkml:trace>
  <inkml:trace contextRef="#ctx0" brushRef="#br0" timeOffset="35028.26">20407 14806 480 0,'0'0'249'0,"0"0"-219"15,0 0 17-15,0 0 43 16,0 0-31-16,0 0-18 16,0 0 8-16,59 133-14 15,-59-79-27-15,0-6-5 16,-12-7-3-16,-19-17 1 0,-5-7 0 16,12-14 0-1,0-3 0-15,0 0 1 0,5-17 28 16,3-27-16-1,4-11-7-15,12-10-3 0,0 8-3 16,0 7 1-16,0 14-2 16,0 17 2-16,0 10 0 15,12 9 0-15,23 0 17 16,13 0-16-16,20 15-2 16,3 20-1-16,25 6 2 15,-5 7-1-15,4-2-1 16,-15-2-1-16,-9-3 1 15,-35-10 0-15,-24-2 0 16,-12-4-5-16,-4-7 2 16,-68-5 3-16,-27-4 2 15,-20 2-2-15,12-5 0 0,3-1 3 16,9 2-3-16,15 1 0 16,25-3 0-16,7 1-1 15,12 2-1-15,24-4-3 16,1 1-43-16,11 1-18 15,0-4-69-15,23-2 4 16,21 0-94-16,4 0-225 16</inkml:trace>
  <inkml:trace contextRef="#ctx0" brushRef="#br0" timeOffset="36012.22">23173 14724 237 0,'0'0'135'15,"0"0"-97"-15,0 0 42 16,0 0 12-16,0 0 0 15,0 0 17-15,198-98-12 16,-198 98 3-16,0 0-28 0,0 0-32 16,-47 21-29-16,-45 38-8 15,-35 12-3-15,-24 22 5 16,-16 10 4-16,-16-1 0 16,8-8-5-1,20-4-3-15,24-13-1 0,28-18 0 16,31-13 2-16,29-15-1 15,19-17-1-15,24 1 1 16,0-13-1-16,0 5 3 16,12-7 5-16,43 0 14 15,-3 0 5-15,4 0-8 16,3 0-10-16,9 0 3 16,3 0 0-16,33 14-3 15,-9 14 1-15,20 8-4 16,1 19-2-16,-9 1 0 0,0 7-4 15,-15-3 1-15,-9-1 1 16,-27-14-1-16,-1-2 0 16,-15-11 2-16,-4-5-2 15,-12-1 0-15,-4-5-1 16,3-3 0-16,-11-6 0 16,8-5 0-16,-16-3 0 15,4-4-3-15,-8 0-20 16,4 0-12-16,4-42-17 15,-8 12-194-15,0 0-168 16</inkml:trace>
  <inkml:trace contextRef="#ctx0" brushRef="#br0" timeOffset="36482.94">23232 14678 579 0,'0'0'128'15,"0"0"-107"-15,0 0 16 16,0 0 15-16,302-11-20 15,-206 44 3-15,-17 9 8 0,4 5-26 16,-3 2-7-16,-12-6 3 16,-9-2-3-16,-11-4-4 15,7-3-3-15,-27-5-2 16,-8-5 1-16,-16-1-2 16,4 0 0-16,-8-6 1 15,0 7-1-15,0 0 0 16,-32 10 1-16,-39 15-1 15,-9 8 1-15,-27 14 0 16,-12 6 1-16,3 10 1 0,1 0 18 16,32 1 17-16,23-6-3 15,16-10-16-15,25-11-17 16,19-14 0-16,0-19-2 16,0-19 0-16,0-9-23 15,19 0-121-15,5-13-204 16</inkml:trace>
  <inkml:trace contextRef="#ctx0" brushRef="#br0" timeOffset="36826.49">22926 15217 713 0,'0'0'78'0,"0"0"68"16,0 0-37-16,0 0-27 16,0 0-65-16,0 0-1 15,12 40 13-15,16 13 20 16,-20 5-27-16,4 0-11 15,-12 2-2-15,0-2-8 16,0-7 0-16,0-7 0 16,0-6-1-16,-24-16-1 0,-12-5 1 15,0-16-27-15,-7-1-72 16,31 0-154-16,0-1-323 16</inkml:trace>
  <inkml:trace contextRef="#ctx0" brushRef="#br0" timeOffset="37075.25">22751 15133 660 0,'0'0'147'16,"0"0"-144"-16,0 0 1 16,386-10 38-16,-295 44 4 15,-31 7 37-15,-32 8 10 0,-28 1-59 16,0 1-19-1,-64-4-4-15,-47-7-3 0,3-8-1 16,1-4 1-16,24-5 2 16,19-6-3-16,28-6-6 15,20-3-1-15,9-8-38 16,7 0-201-16,0 0-320 16</inkml:trace>
  <inkml:trace contextRef="#ctx0" brushRef="#br0" timeOffset="38263.21">23300 16429 194 0,'0'0'102'0,"0"0"-102"15,0 0-11-15,0 0 11 16,0 0 12-16,-24-37 31 16,12 28 31-16,12-3 22 0,0 1-21 15,0-2-24-15,0-4-3 16,0 5-20-16,0-3-3 15,16 4 2-15,-4 0 17 16,-4 0 34-16,-8-6 11 16,0 5-35-16,0-3-6 15,0 1-8-15,0 6-10 16,0 3-14-16,0 5-2 16,0 0-8-16,0 0 2 15,0 0-5-15,0 0 9 16,0 0 3-16,0 0-11 15,12 9-3-15,-8 36-1 16,15 20 4-16,-19 18 3 16,24 18 0-16,-4 12-3 15,4 10-2-15,12 4-2 16,-8-8 1-16,3-14-1 16,-7-17 0-16,-12-19 0 0,-12-16-1 15,0-21 1 1,0-10-3-16,0-13-15 0,0-9-29 15,0 0-34-15,0 0-118 16,12-12-75-16</inkml:trace>
  <inkml:trace contextRef="#ctx0" brushRef="#br0" timeOffset="38910.8">24094 16337 449 0,'0'0'205'16,"0"0"-119"-16,0 0 4 15,0 0-9-15,0 0-58 16,0 0-17-16,12 100 43 0,-12-40-6 16,0-3-30-16,-15 2-2 15,-17-8-1-15,8-11-5 16,12-12-5-16,4-11 1 16,4-17 1-16,-4 0-2 15,4 0 7-15,4-30 57 16,0-16-28-16,0-12-29 15,0-9 3-15,0 7-8 16,28 3-2-16,-8 12 1 16,4 20-1-16,7 11 0 15,-7 7 1-15,0 7 10 16,16 0-5-16,4 9-4 16,3 22-2-16,9 9 1 15,-16 3 0-15,3-3-1 0,13 5 0 16,-8-8 0-1,-9 3 0-15,-7-6-1 0,-8-3 0 16,-24 3-4-16,0-8-9 16,0 3 9-16,-48-2 4 15,-31-5 1-15,-28-3 2 16,-9-6 1-16,1-2-2 16,20 1 0-16,11-1-1 15,29-2-1-15,19-2 1 16,12-1 0-16,16 0-1 15,8 3-16-15,0 2-38 16,0-5-22-16,0 0-84 16,20-6-83-16,-8 0-266 15</inkml:trace>
  <inkml:trace contextRef="#ctx0" brushRef="#br0" timeOffset="39890.15">22938 17604 291 0,'0'0'89'16,"0"0"-18"-16,0 0 15 15,0 0 30-15,0 0-11 0,0 0 35 16,115-100-49 0,-111 94-4-16,-4 6-30 0,0 0-7 15,0 0-17 1,0 0-22-16,12 0-11 0,8 26-5 16,8 4 5-16,16-3 4 15,-1-2-1-15,-3-5-2 16,-4-1-1-16,-4-9 1 15,-9-5 1-15,1-5-1 16,0 0 1-16,8 0 3 16,16-34 7-16,-1-7 9 15,21-8-7-15,-5-3 5 0,-7-2 6 16,4 12-3 0,-25 15-10-16,-11 14-10 15,-16 8-2-15,4 5 0 0,0 0-3 16,-8 0-10-16,4 5-62 15,4 18-67-15,-12-14-151 16,0 4-147-16</inkml:trace>
  <inkml:trace contextRef="#ctx0" brushRef="#br0" timeOffset="40641.08">24528 17687 427 0,'0'0'255'15,"0"0"-210"-15,0 0 7 16,0 0 34-16,0 0-13 15,0 0-29-15,0 0 8 16,-203-18-28-16,52 18 1 16,-24 10-3-16,-32 13-5 15,-7 3-1-15,-17 2 4 0,1 1 7 16,-16 2 2 0,-1 1 0-16,25 0-8 0,-1 0-10 15,24-2-4-15,17 1-1 16,39-1-1-16,27 4 4 15,25 3-3-15,19-5-2 16,17 1 1-16,31-6-4 16,20 3 0-16,4-5-2 15,0 1 2-15,71 6 0 16,25-4 4-16,19 1-3 16,28 2-2-16,20-3 1 15,12 0-1-15,20 1 0 0,-9-7 0 16,13-3 1-1,8-6-1-15,-5-4 1 0,9-9-1 16,8 0 3-16,-9 0-3 16,13-18 1-16,-25-7 0 15,-11-4 1-15,-16-2 2 16,-28 5 0-16,-16-6-1 16,-23 5 0-16,-9-5-3 15,-12-4 0-15,-23 2-1 16,-16 3-2-16,-12-7-5 15,-29 5 8-15,-3-2 1 16,0 2-1-16,0 6 3 16,-3-1 0-16,-53-3 6 15,-12-8-7-15,-15 0 3 16,-20-4 0-16,-29-3-4 16,-15 6 2-16,-31-2-2 15,-9 9-1-15,4 3 0 0,28 9 0 16,28 13-3-16,24 8-4 15,31 0-57-15,72 0-103 16,0 0-238-16</inkml:trace>
  <inkml:trace contextRef="#ctx0" brushRef="#br0" timeOffset="41218.15">22727 18097 636 0,'0'0'106'15,"0"0"-10"-15,0 0-8 16,0 0-32-16,0 0-43 16,0 0 25-16,0 0-7 0,52 142-10 15,-52-102 0 1,0-7-12-16,0-9-6 0,0-10-1 16,0-3-1-1,0-11 0-15,-12 2 1 0,-4-2 2 16,4 0 12-1,-11 0 12-15,11-23-8 0,4-27-8 16,8-10-6-16,0-13-2 16,0-7 1-16,12 13-5 15,11 16 0-15,-3 22 1 16,-8 20 16-16,-8 9 35 16,4 0-5-16,4 0-35 15,0 25-12-15,24 15-4 16,7 15 4-16,9 0 1 15,16 0 0-15,15-5-1 16,-15 1 2-16,3-5-1 0,-27-12 0 16,-20-3-1-16,-24-8 0 15,0-9-3-15,0-5-16 16,-44-9-66-16,-27 0-37 16,35 0-159-16,-8 0-181 15</inkml:trace>
  <inkml:trace contextRef="#ctx0" brushRef="#br0" timeOffset="41375.46">22727 18289 181 0,'0'0'344'16,"0"0"-154"-16,0 0 37 15,0 0-94-15,0 0-90 0,0 0-32 16,187-39 20 0,-115 39-17-16,11 0-14 0,-15-3 0 15,-9 3-26-15,-3-2-129 16,-44-4-140-16,0 5-155 15</inkml:trace>
  <inkml:trace contextRef="#ctx0" brushRef="#br0" timeOffset="41780.41">23781 18041 415 0,'0'0'172'0,"0"0"15"16,0 0-62-16,0 0-41 15,0 0-9-15,0 0 1 0,-259 76-20 16,259-45-24 0,0 6-16-16,0-14-10 0,80-1-5 15,3-2-1-15,32-14-1 16,-7-3-25-16,-5-3-50 16,-20 0-61-16,-23 0-41 15,-28 0 70-15,-20 0 64 16,-12 0 44-16,0 0 88 15,0 0 12-15,0 0-65 16,12 0-34-16,0 0-1 16,31 0 36-16,9 0 61 15,20 0-25-15,-5 0-41 0,-11-3-24 16,-17-3-4-16,-19 1 18 16,4-1 25-16,-24 6 1 15,0-1-17-15,0 1-13 16,0 0-11-16,0 0-5 15,0 0-1-15,0 0-3 16,0 0-37-16,0 0-101 16,0-8-270-16</inkml:trace>
  <inkml:trace contextRef="#ctx0" brushRef="#br0" timeOffset="52809.67">17800 14916 539 0,'0'0'70'0,"0"0"-59"16,0 0 22-16,0 0 20 0,0 0-19 15,0 0-9 1,-16 6 16-16,16-6-6 0,0 0 4 15,0 0 13-15,0 0 8 16,0 0-14-16,0 0-21 16,0 0-8-16,0 3-5 15,0-3 0-15,0 0-3 16,0 0 6-16,0 0 14 16,0 0 9-16,0 0-7 15,0 0 4-15,0-22-1 0,0 0-33 16,0-2 0-1,16-12 2-15,4 3 0 0,4-9 0 16,7-6 0-16,-7-3-3 16,-8-12 3-16,-4-7-3 15,-12-12 2-15,0-10-2 16,0-10 0-16,0 1 1 16,0-1 0-16,0 9-1 15,0-2 1-15,0 6-1 16,0 2 0-16,0 4 0 15,24 5 0-15,12 5-1 16,-4 0 1-16,-21 17 1 16,9 5-1-16,-16 5 1 15,4 12 1-15,-8 0 3 16,0 5 1-16,0 3-3 0,0 4-1 16,0 8 0-16,0 3-1 15,0 2 0-15,0 1-1 16,0 7 0-16,0-4 0 15,0 5 0-15,0 0 0 16,0 0 0-16,0 0 0 16,0 0 0-16,0 0 0 15,0 0-1-15,0 0 0 16,0 0-2-16,0 0 0 16,0 0-1-16,-32 0 2 15,-15 0 2-15,-9 14 0 16,-15-5 0-16,-1 2 0 0,-19-7 1 15,-1 6-1 1,-3 2 1-16,0-4-1 0,-9 1 1 16,9-4-1-16,-20 7 1 15,7-4-1-15,-3 6 0 16,4-5 0-16,-1-1 1 16,-3-1-1-16,-8 0 0 15,12 5 0-15,-28-1 0 16,3-2 0-16,-30 0 2 15,-1-7-2-15,8 1 0 16,-20-3-1-16,12 5 0 16,12-3 1-16,4 5-1 15,28-1 0-15,-1 3 1 16,9 0 0-16,24 4-1 0,-1-4 1 16,29-1 0-16,-1-2 0 15,4-2 2-15,5 5-2 16,-17 1-1-16,1-1 1 15,-21 1 1-15,-15-1-1 16,-24-1 0-16,-12-1 0 16,-12 1 0-16,-4-6 1 15,-4-2-1-15,4 0 0 16,16 0 0-16,23 0 1 16,21 0-1-16,27 3 0 15,9 6-1-15,-1 0 1 16,-19-1-1-16,7 4 1 0,-23-2 0 15,4 2 0 1,-13 5 0-16,-3-8 0 0,-8 4 1 16,7-4-1-16,5 2 0 15,12-1 0-15,11 0 0 16,9 1-1-16,-1-2 2 16,13 0-2-16,-1 2 1 15,4-6 0-15,21 4 0 16,-1-1 0-16,16 1 0 15,-4 3-1-15,20-3 1 16,4 4 0-16,-8-4 0 16,8-1 0-16,0-3 0 0,0-1 0 15,0 5-3 1,0-4 0-16,0 12-3 0,-12 5 4 16,12-1 1-16,-24 16 1 15,24-6 0-15,0 6 1 16,-12 5-1-16,12 3 0 15,0 1 0-15,0 0 1 16,0 1-1-16,12-2 0 16,-12-7 0-16,12-1 0 15,-12 2 0-15,0 4 1 16,0 12-1-16,0 6-1 16,0 2 1-16,0-3 0 15,0-4-1-15,0 3 1 0,0-10 0 16,0 2 0-1,0-8 0-15,0-4-1 0,0-2 1 16,0-3 0-16,12-7 0 16,8-1 1-16,-16 3-1 15,4-7 0-15,-8-3 0 16,0-4 0-16,12-2 0 16,0-2 0-16,12-3 0 15,0-4 0-15,-13-2-1 16,1-2 0-16,0 0 0 15,0 0 1-15,-12 0 1 16,0 0-1-16,0 0-6 16,0-6-6-16,0-13-28 15,0-4-74-15,0 14-177 0,0 1-393 16</inkml:trace>
  <inkml:trace contextRef="#ctx0" brushRef="#br0" timeOffset="53273.16">10707 14810 276 0,'0'0'333'15,"0"0"-265"-15,0 0 11 16,0 0 15-16,0 0-22 16,0 0-59-16,0 0-9 15,35 93 39-15,-23-44-4 16,0-6-14-16,-12-2 4 15,24-5 9-15,-4-8-23 16,-8-5-1-16,12-10-6 16,0-9-4-16,11-4-2 0,37 0 3 15,19-34 12 1,13-18 13-16,3-16-5 0,8-5 5 16,-11 0-7-1,-21 7-8-15,-12 12-14 0,-15 12-1 16,-20 11-1-16,-8 6-3 15,-8 2-9-15,3 0-27 16,-23 23-67-16,0-1-199 16</inkml:trace>
  <inkml:trace contextRef="#ctx0" brushRef="#br0" timeOffset="54368.43">14975 12215 145 0,'0'0'183'0,"0"0"-119"0,0 0 48 15,0 0 0 1,0 0 6-16,0 0-26 0,71-138 6 15,-71 129-18-15,0 6-20 16,0 3-26-16,0 0 3 16,8 0-23-16,4 0-14 15,0 40-7-15,0 32 3 16,0 21 4-16,-12 17 3 16,0 10 0-16,0-4-3 15,4-7 0-15,8-15 0 16,0-18 1-16,-1-18-1 15,-3-21 0-15,4-17 0 0,-12-15 0 16,12-5 1-16,-12 0 1 16,0-2 4-16,12-38 5 15,0-12 14-15,36-12-21 16,7-8 3-16,17 2-3 16,11 2-4-16,9 17-2 15,-9 19-9-15,-3 21-12 16,-1 11 5-16,-27 0 12 15,4 11 4-15,-25 20 0 16,-27 11 2-16,-4 7-1 16,0 2 1-16,-79 0 1 15,-21-8 4-15,-15-12 4 0,0-3 13 16,12-14-11 0,19-6 2-16,17-8-9 0,19 0-3 15,12 0-1 1,12 0-52-16,24 0-167 0,0-13-331 15</inkml:trace>
  <inkml:trace contextRef="#ctx0" brushRef="#br0" timeOffset="82503.58">5624 15164 166 0,'0'0'114'0,"0"0"-66"0,0 0 35 16,0 0-17-16,0 0-11 15,0 0-22-15,0 0 29 16,0 0-18-16,8 0-9 15,-8 0 22-15,0 0 41 16,0 0 0-16,0 0-28 16,0-4-18-16,0 1-29 15,0 1-17-15,0-2-2 16,0 0-4-16,0 4 1 16,0 0 0-16,0 0-1 15,0 0 0-15,0 0-2 16,4 0-1-16,40 0-10 0,-16-9-119 15,3 0-177 1</inkml:trace>
  <inkml:trace contextRef="#ctx0" brushRef="#br0" timeOffset="102532.02">5294 15197 203 0,'0'0'132'16,"0"0"-42"-16,0 0-17 0,0 0-8 16,0 0-3-16,0 0-13 15,16-23 30-15,-16 23-30 16,0 0-13-16,0 0-1 16,0 0-7-16,0 0-19 15,0-5-7-15,0 5 0 16,0 0-1-16,0 0 0 15,0 0 1-15,0 0-2 16,0 0 1-16,0 0 1 16,0 0-2-16,0 0-2 0,0 0 2 15,0 0-4 1,0 0 1-16,0 0 1 0,0 0-2 16,0 0 4-16,0-3 4 15,0 3 3-15,0-2 11 16,0-2 14-16,0-1 3 15,0 1-13-15,0 0-1 16,0 4 1-16,0 0-1 16,0 0-7-16,0 0-5 15,0 0-6-15,0-1-1 16,0-9 1-16,0 3 9 16,0-4-2-16,12 2-5 15,-12 0 4-15,8 4-1 0,-8-4 3 16,4-2 6-1,-4 1-3-15,8-1-6 16,4-7-6-16,0 4-1 0,12-9-1 16,0 0 0-16,-1-5 1 15,25-7-1-15,0-7 0 16,19 2-2-16,5-11 1 16,7-5 1-16,25-4 0 15,-9-8 0-15,8 3 2 16,-19-3-1-16,11-4-1 15,9-8 3-15,3 1 0 16,20-9 4-16,8-8-1 16,8-1-6-16,20-5 0 15,12-2 0-15,24-4 1 0,-13 3-1 16,25-1 0-16,-4-1 0 16,-5 4 0-16,5-6 1 15,-8 3 0-15,11-10 0 16,-3 10-1-16,-4-4-1 15,-9 5 1-15,-7 0 4 16,-12-1-4-16,-20 8 0 16,4 7 1-16,-4 2 3 15,-4 7 3-15,36-5 9 16,11 4-15-16,13 1 1 16,7 0-2-16,-7 8-2 15,-12-5 2-15,11 7-2 16,-3 7 2-16,8 0-2 15,3 9 2-15,5 6 1 0,-1-5-1 16,1 10 1-16,-1 4-1 16,-3 5 2-16,-20-1-2 15,19 6-1-15,-7-1 1 16,-13 4-2-16,5 3 3 16,-8 1-1-16,-20 2 0 15,23 4 1-15,1 4 0 16,20-5 0-16,-9 8-1 15,5-1-2-15,3-1 2 16,17 4 1-16,11-6-1 16,20 3-1-16,13 1-1 15,3 0 2-15,-12 1 0 16,-8 3 1-16,-15 7-1 16,-1 0-1-16,-12 0 1 0,-11 0 4 15,-5 0-4-15,-31 0 0 16,0 6 8-16,0 3-4 15,0 0-4-15,7 4 2 16,5-1-1-16,-8 1-1 16,-5 0 0-16,-15-3-1 15,-16-6 1-15,-16 0 0 16,12 0-3-16,-12-1 6 16,5-1-3-16,-9 3 0 15,-16-1-1-15,0 4 1 16,-8 3 0-16,-11-2 0 15,11 5 0-15,-16 3 0 0,9 3 0 16,-21-2 0-16,1 4 0 16,-17 3-1-16,13 1 1 15,-17 3 0-15,-7-2 0 16,11 2 0-16,-15 6 0 16,-8 2 1-16,11 4-2 15,-15 5 1-15,4-3 0 16,3 2 1-16,-3 2 0 15,4 3-1-15,0 9 0 16,-13-5 0-16,21 8 0 16,-16-2 0-16,-5 2 1 15,9 3-1-15,12-1 0 16,-16 5 0-16,7 6 0 16,9-4 1-16,-12 2-1 0,-5-1 1 15,5-1-1-15,-20-9 1 16,12 0 0-16,-1 0 1 15,-3-4 0-15,-4 2-1 16,4 5 0-16,4-3 1 16,-1 5 0-16,9-1 1 15,-16 0 5-15,-4 0 6 16,-12 1-2-16,-4-1 1 16,-4-2-5-16,3-7-5 15,-7 1 1-15,0-8-3 16,12 1 2-16,-12 3-3 0,0-3 2 15,0 1 0-15,0-2-1 16,0-5 1-16,0 4-1 16,0-1 1-16,0-6-2 15,0-6 0-15,0-1 1 16,-12-6-2-16,5-4 2 16,-9-7-1-16,4 3 1 15,0-3 0-15,-8 7-1 16,-4 7 2-16,-12 5-1 15,-11 5 1-15,11-8 0 16,4-5-2-16,8-7 0 16,8-2 1-16,8-9 0 15,4 4-1-15,-4-6 0 16,5-4 0-16,-5 9 0 16,-4 1 0-16,12 2 1 0,-12 10-1 15,12-1 1-15,-12 3 0 16,0 4-1-16,0-1 0 15,-8 5 0-15,4-1 1 16,-4 7 0-16,4-3-1 16,-3-3 1-16,3-4-1 15,-4-2 0-15,8 2 0 16,0-8 1-16,0 1 3 16,12-8 1-16,0 6-2 15,-12-10-2-15,4 3 4 0,4 0-2 16,-8 3 0-1,0-1 0-15,4 3-1 0,-8 2 3 16,5-10 0-16,3-2-2 16,4-5 0-16,4-4-2 15,0 4 0-15,-8-1 0 16,4 5-1-16,-4-3 1 16,8 6-1-16,-4-9 0 15,4 2 1-15,-8-7-1 16,8 0 0-16,0 0 0 15,0 0 0-15,0 0-7 16,0-20-77-16,0-1-139 16,0-9-582-16</inkml:trace>
  <inkml:trace contextRef="#ctx0" brushRef="#br0" timeOffset="102933.85">23765 14522 216 0,'0'0'335'0,"0"0"-257"15,0 0 59-15,0 0-8 16,0 0-10-16,0 0-46 0,0 0 4 15,-8-68-3 1,-8 68-25-16,-28 17-22 0,-27 28-15 16,-21 21 7-16,-15 2-9 15,4 2 2-15,35-10-1 16,28-9-3-16,32-11-4 16,8-8-2-16,12-10-1 15,84-12 3-15,43-10 4 16,24 0-1-16,11 0-2 15,-26 0-1-15,-41-3 3 16,-28-4-1-16,-43 4-6 16,-12-6 0-16,-12-1-3 15,-12-8-49-15,0 8-98 0,0-3-245 16</inkml:trace>
  <inkml:trace contextRef="#ctx0" brushRef="#br0" timeOffset="104240">16946 9715 364 0,'0'0'140'0,"0"0"-57"15,0 0-1-15,0 0-9 16,0 0-11-16,-12-171 31 16,12 161 3-16,0 7-38 0,0 3-11 15,0 0-1-15,0 0 0 16,0 0-12-16,0 0-21 15,0 5-13-15,0 44-3 16,0 11 3-16,0 5 3 16,0 0-2-16,0-6-1 15,35-8 0-15,9-11 0 16,-8-2 0-16,0-10 1 16,-12-11-2-16,-13-3 1 15,1-11 0-15,-12-1 0 16,0-2 1-16,0 0 4 15,0 0 2-15,0 0-2 0,0-5-3 16,0-24 0 0,0-10-2-16,0-12 0 0,0-11-1 15,0-4 1-15,32-2 0 16,-16 11-2-16,4 16 2 16,-8 14 1-16,-8 13 0 15,-4 8-1-15,8 6 1 16,-8 0-1-16,12 0-2 15,12 0-3-15,-1 0-1 16,25 15 4-16,20 12 2 16,3 5 0-16,21 2 0 15,-9 3 0-15,8 3-1 16,-19-4 2-16,-12 2-2 16,-25-1 2-16,-15-6-2 0,-16 0 1 15,-4-9 0-15,0-2 0 16,0 0 1-16,-28-2 0 15,-59 0 1-15,-32 6 0 16,-12-2 1-16,-20-4 1 16,-8 0 7-16,8 6-4 15,8-10 3-15,39 3-6 16,33-12-2-16,35-1-2 16,24-4 0-16,12 0-3 15,0 0-33-15,60 0-109 16,11 0-63-16,-3 0-310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5:05:52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3431 11444 307 0,'0'0'100'16,"0"0"-36"-16,0 0 29 16,0 0 7-16,0 0-31 15,0 0-24-15,0 0 0 16,35 0-18-16,-35 0-9 0,0 0 10 15,12 0 2 1,-12 0 1-16,0 0-2 0,0 0 3 16,0 0-9-16,0 0 1 15,0 0-9-15,0 0-8 16,0 0-4-16,0 0 1 16,0 0-1-16,0 0-1 15,0 0 4-15,0 0 4 16,0 0 5-16,0 0 3 15,0 0-1-15,-12 0-8 16,-43 13 14-16,-9 10-16 16,-27-1-7-16,11 0 3 15,-3 6-1-15,3-3 3 16,-3 3-4-16,15 4 0 16,-3-1 1-16,-1 2-2 15,29 2 0-15,3-8-3 16,8 2 2-16,20 2 1 15,0 1 0-15,12 2-1 0,0-2 2 16,0 9-2-16,0-9 2 16,0 5-1-16,0-6 0 15,12 2-1-15,32-10 1 16,8 4-1-16,15-5 2 16,29-1-1-16,7-2 0 15,12-2-3-15,12-2 2 16,-8 1 0-16,21-2 0 15,11-3-4-15,0-3 0 16,15-4-3-16,5 1 5 16,4-5 2-16,4 0-1 0,-4 0 1 15,8 0 2-15,-16-8 0 16,-5-11-1-16,-11 1 2 16,-11-2-2-16,-13-2 0 15,-8 4-1-15,-16-7-11 16,-7 3 1-16,-17-5 3 15,-11 4 7-15,-17-10 1 16,-7 2 1-16,-8 0-1 16,0-3 0-16,-5 8 1 15,-15-3-1-15,-4-1 1 16,0 1-1-16,-12 0 1 0,0 6-1 16,0 1 0-1,0 0 0-15,-12-2 0 0,-28 2 1 16,-15 0 0-16,-13 1 3 15,-7-1-6-15,-37 2 3 16,-7 0-1-16,-20 1 0 16,0 4-1-16,0-4-1 15,-4 2 2-15,16-1 0 16,-4 3 0-16,-4-2 0 16,3 2 0-16,-7 6 1 15,-4-6-2-15,-4 1-1 16,4-3 2-16,-8 4 0 15,12 2 0-15,8-2 0 16,4-6 0-16,0 2 0 16,19 2 0-16,5 6 1 0,0 4 0 15,23 2-1-15,9 3 0 16,11 0 0-16,24 0-1 16,12 0-3-16,5 3-3 15,15 14-25-15,4 3-22 16,0 0-30-16,0-12-56 15,0-3-174-15</inkml:trace>
  <inkml:trace contextRef="#ctx0" brushRef="#br0" timeOffset="1175.39">3772 11769 85 0,'0'0'236'0,"0"0"-147"0,0 0 26 16,0 0-13-16,0 0-33 15,0 0-24-15,0 0 23 16,-23-20 0-16,-17 20-11 16,-16 0-15-16,-3 0-6 15,-1 9-12-15,-8 5-11 16,13 3-11-16,7 6-2 16,12-2-3-16,13 6-5 15,23 4-11-15,0-2 6 16,0 0 8-16,71 2-12 15,20-6 6-15,17 4 11 0,-5-5-2 16,-19 2-1 0,-29-5-4-16,-19 0 6 0,-28-6 0 15,-8 0-4-15,0-2 0 16,-68-4 5-16,-35 1 24 16,0-3-9-16,-5-1-10 15,29-2-2-15,15-2 1 16,21-2-3-16,7 0 1 15,16 0-2-15,20 0-13 16,0 0-38-16,0-21-122 16,0-15-4-16,12 14-45 15,20-2-143-15</inkml:trace>
  <inkml:trace contextRef="#ctx0" brushRef="#br0" timeOffset="1442.71">4003 11718 198 0,'0'0'408'0,"0"0"-342"15,0 0 19-15,0 0-24 16,0 0-21-16,0 0-37 16,32 38 58-16,-32 12-13 15,0 13-10-15,0 0-5 16,0 5-17-16,0-10-11 15,0-3-4-15,-20-9-1 16,20-10-6-16,-12-11-29 16,0-13-28-16,12-12-88 0,0 0-3 15,0 0 11-15,0-3-118 16</inkml:trace>
  <inkml:trace contextRef="#ctx0" brushRef="#br0" timeOffset="1591.36">4106 12007 368 0,'0'0'161'0,"0"0"-43"0,0 0-18 16,0 0-22-16,0 0-64 16,0 0-4-16,-222-75 5 15,154 75-4-15,20 0-4 16,17 0-7-16,19 17-13 16,12-3-74-16,0-6-90 15,8-3-77-15</inkml:trace>
  <inkml:trace contextRef="#ctx0" brushRef="#br0" timeOffset="2269.75">4106 12007 493 0,'378'-118'63'0,"-378"98"48"16,0 3-20-16,-12 5-9 15,-24 5-26-15,0 7-6 16,-11 0-20-16,11 0-17 0,4 19 0 16,-4 23 6-1,12 6-2-15,13-5-7 0,-1 3-10 16,12-9 0-16,0-10-1 16,0-9 0-16,0-9-6 15,35-9 5-15,-3 0-3 16,4 0 3-16,0-26 1 15,-12-12-15-15,-1 4 6 16,-15 12 10-16,-8 8 0 16,0 14 4-16,0 0 13 15,-31 12-4-15,-5 24-12 16,24 5-1-16,0 0-5 0,12-3 0 16,0-8-1-16,12-9 5 15,36-10-2-15,-5-9 3 16,-3-2 3-16,4 0 4 15,-20-25 7-15,11-15-5 16,-3-10-9-16,-8-4 0 16,-8-9 0-16,-4 0 0 15,-12 3-1-15,0 7-2 16,0 11 3-16,0 11 0 16,0 10 1-16,0 10 3 15,0 9-1-15,0 2 1 16,0 0-4-16,0 0-12 15,20 0 6-15,-8 27 5 16,-1 19 0-16,1 5-3 16,-12 3 4-16,0 5 5 0,0-1-1 15,0-7-4-15,0-7 0 16,0-6-2-16,0-7 2 16,0-9-1-16,24-7-4 15,-12-9-6-15,8-3-4 16,-8-3-29-16,4 0-2 15,8-12-65-15,-16-5-115 16,-4 0-127-16</inkml:trace>
  <inkml:trace contextRef="#ctx0" brushRef="#br0" timeOffset="2444.92">5040 11585 537 0,'0'0'79'0,"0"0"-2"0,0 0 25 15,0 0 13-15,0 0-60 16,12 215-28-16,0-134-16 16,0 1-8-16,20-1-3 15,-28-12 0-15,-4-54-138 16,0-8-181-16</inkml:trace>
  <inkml:trace contextRef="#ctx0" brushRef="#br0" timeOffset="3112.57">4516 12255 641 0,'0'0'46'0,"0"0"55"16,0 0 12-16,0 0-21 16,0 0-51-16,0 0-2 15,11-35-7-15,-11 47-27 16,0 39 15-16,0 14 13 0,0 17 5 15,0 10-1-15,0 10-9 16,0 3-7-16,-11 5-3 16,11-7-13-16,0 2-3 15,0-6-1-15,0 0-1 16,0-5 0-16,0-7-3 16,0 2 2-16,0 1 0 15,0-1-1-15,-12-4-5 16,0-3 2-16,4-9-17 15,4-13 17-15,-4-9-16 16,4-6 11-16,-4-13-2 16,-4-7 9-16,8-5 1 15,-4-14-3-15,8-1-4 16,0-5-22-16,0 0-13 0,0 0-29 16,0 0-30-1,0-11-69-15,0-9-142 0</inkml:trace>
  <inkml:trace contextRef="#ctx0" brushRef="#br0" timeOffset="3444.71">4178 13883 402 0,'0'0'349'0,"0"0"-331"16,0 0-5-16,0 0 109 0,0 0-60 16,24 193-50-1,-24-115-5-15,0-4-3 0,0-10-2 16,0-13 3-16,0-15-2 16,23-17-1-16,33-14 3 15,4-5 23-15,35 0 2 16,-4-38-7-16,5-18 0 15,-5-7 7-15,1-7 18 16,-21 2-19-16,-3 13-21 16,-29 5-8-16,-15 20-1 15,-16 3-28-15,-8 15-65 16,0 12-206-16,0 0-487 0</inkml:trace>
  <inkml:trace contextRef="#ctx0" brushRef="#br0" timeOffset="4607.54">4607 14691 468 0,'0'0'75'16,"0"0"10"-16,0 0-3 15,0 0 17-15,0 0-23 16,0 0-7-16,0 0 13 16,24-73-21-16,-24 71-16 0,0 2-2 15,0 0-5-15,0 0-16 16,0 0-4-16,0 0-7 16,0 0-11-16,-12 39 4 15,-68 26 0-15,-3 25-2 16,-20 13-1-16,-17 11 1 15,-7 6-3-15,0 4 6 16,-12-4-10-16,12-8 10 16,20-10-8-16,11-13 3 15,17-21-8-15,31-11 2 16,16-22 2-16,28-16-10 16,4-10-22-16,0-9-39 0,0 0-21 15,48 0-40-15,-12-24-184 16</inkml:trace>
  <inkml:trace contextRef="#ctx0" brushRef="#br0" timeOffset="4959.71">4901 14932 526 0,'0'0'201'16,"0"0"-176"-16,0 0 8 0,0 0 77 16,0 0-40-1,0 0-34-15,68-31 26 0,-57 69 3 16,-7 18-8-16,16 18-14 16,16 12-6-16,12 10-19 15,31 6-10-15,17 4 1 16,19 1-6-16,-8-3-1 15,-4 2-2-15,-19-11 1 16,-17-11-1-16,-31-6 0 16,-24-14-6-16,-12-8-17 15,0-22-16-15,0-9 6 16,0-18-18-16,-36-7 0 0,17 0-28 16,-17 0-246-16</inkml:trace>
  <inkml:trace contextRef="#ctx0" brushRef="#br0" timeOffset="5325.8">3164 16170 459 0,'0'0'212'0,"0"0"-169"0,0 0 5 15,0 0 29-15,0 0 14 16,0 0-36-16,0 0 16 16,279 100-11-16,-160-60-22 15,-4 2-2-15,0 6-18 16,-7 3-3-16,-17-5-11 15,12 10-2-15,-7-7-1 16,-5-7-1-16,4-5 0 16,-11-9-7-16,-5-5-25 15,-19-9-26-15,-12-10-19 16,-5-4-26-16,-43 0-72 16,0-1-81-16</inkml:trace>
  <inkml:trace contextRef="#ctx0" brushRef="#br0" timeOffset="5614.79">5437 16025 507 0,'0'0'167'15,"0"0"-128"-15,0 0-6 0,0 0 53 16,0 0-37-16,0 0 1 16,-11 83 16-16,-13-23-11 15,-20 8-28-15,-4 5-18 16,-11-2-6-16,3 0-3 16,-4-6-2-16,1-6-42 15,-13-9-55-15,48-48-97 16,1-2-205-16</inkml:trace>
  <inkml:trace contextRef="#ctx0" brushRef="#br0" timeOffset="6248.51">4329 15656 812 0,'0'0'52'0,"0"0"-52"16,0 0 42-16,0 0 41 16,0 0-33-16,0 0 20 15,127 211-38-15,-123-145-24 16,-4 2-5-16,0-8-2 0,0-5-1 15,0-18-2 1,0-9-31-16,0-22-9 0,-16-6 12 16,-16 0 30-16,-4-2 5 15,-11-36 0-15,23-4-2 16,0-11 11-16,12-6-6 16,12-1 3-16,0-12 25 15,0-8-24-15,4-5 1 16,40 8-8-16,15 21 14 15,-15 21-3-15,-20 19-1 16,-12 14 8-16,4 2-11 16,4 0-7-16,4 0 1 15,-1 5-5-15,9 34 0 16,-16 7 2-16,-16 11 1 0,0-3-4 16,0 2-2-16,-48-10-10 15,-11-8-2-15,-9-3-15 16,9-12 12-16,11-6 3 15,24-2 6-15,16-1 3 16,8 3 2-16,0 8 2 16,32 6 1-16,39 7 6 15,21 4-3-15,3 3 1 16,-15 0-3-16,-21-5 0 16,1-8-1-16,-24-6 0 15,-16-8-6-15,-16-9-72 16,-4 0-87-16,0-9-152 15,0 0-204-15</inkml:trace>
  <inkml:trace contextRef="#ctx0" brushRef="#br0" timeOffset="8201.96">4643 16984 298 0,'0'0'122'16,"0"0"-34"0,0 0 6-16,0 0 11 0,0 0-10 15,0 0-18-15,16-50-16 16,-16 50-11-16,0 0-21 15,0 0-9-15,0 0-1 16,0 0-1-16,0 0-3 16,0 0-2-16,0 0-3 15,0 0-5-15,0 0-2 16,0 0 0-16,0 0-1 16,0 0 0-16,0 0-1 15,0 0-1-15,0 0-2 16,0 0 2-16,0 0-2 0,0 0 2 15,0 0 0 1,0 0 1-16,0 0 1 0,0 0-1 16,0 0 0-1,0 0 1-15,8-3 2 0,-8 3-2 16,11-6 6-16,-11 3 3 16,12-3 8-16,-12 0-1 15,0 1-7-15,12 3 5 16,-12 2-12-16,0 0-1 15,0 0 0-15,0 0-1 16,0 0-1-16,0 0-1 16,0 0-3-16,0 9-1 0,0 23-1 15,0 17 5 1,0 16 1-16,0 15 4 0,0 11 2 16,0 8 1-1,0 4 1-15,0 0-8 0,0-1-1 16,0-10 0-16,0-8-1 15,0-14 3-15,0-12-4 16,0-15 2-16,0-12-3 16,12-17-1-16,0-5-10 15,8-9-11-15,-8 0-23 16,0 0-51-16,-12-5-65 16,0-12-203-16</inkml:trace>
  <inkml:trace contextRef="#ctx0" brushRef="#br0" timeOffset="8802.34">5541 17311 201 0,'0'0'333'0,"0"0"-273"0,0 0 27 16,0 0 7-16,0 0 22 16,0 0-51-16,24-65-1 15,-24 48-19-15,0 3-14 16,0-6 9-16,0-2-6 16,-12 4-2-16,-24 1-1 15,-8 6-1-15,-3 11-9 16,-1 0-14-16,-12 17-5 15,5 37 1-15,-5 19-2 0,28-1-1 16,16-5-3 0,16-10 2-16,0-12-2 0,0-13 0 15,24-13 2-15,36-18-2 16,-1-1 0-16,9 0 2 16,-8-30 1-16,-13-11 0 15,-23 2-3-15,-12 10-7 16,-4 17 10-16,-8 12 0 15,0 0-1-15,0 29-10 16,0 22-23-16,0 10 20 16,0-9-44-16,0-3-88 15,0-38-120-15,0-3-199 16</inkml:trace>
  <inkml:trace contextRef="#ctx0" brushRef="#br0" timeOffset="9819.7">4714 18077 121 0,'0'0'240'0,"0"0"-208"0,0 0 44 16,0 0 65-16,0 0-22 16,0 0-42-16,0 0 9 15,0 0-38-15,-12 23-24 16,-35 20 2-16,-21 10 51 16,-27 3-23-16,11 14-33 15,-19-3-9-15,0-1-11 16,-1-1 1-16,21-11-2 15,15-18-2-15,29-10-1 16,15-9 2-16,16-14-4 0,8-3-17 16,0 0-19-16,36 0-37 15,31-26-62-15,-31 6-107 16,8-2-126-16</inkml:trace>
  <inkml:trace contextRef="#ctx0" brushRef="#br0" timeOffset="10121.67">4678 18134 543 0,'0'0'67'15,"0"0"-29"-15,0 0 4 16,0 0 5-16,0 0 18 0,0 0 12 16,104 145-42-1,-76-92-26-15,15-5-7 0,-7-2 3 16,24 0-1-16,-1 2 0 15,-3-4 0-15,4 2 11 16,-5 2 0-16,-19-7-6 16,-12 5-8-16,0-13-1 15,-12 7 0-15,-12-9 0 16,0-9 0-16,0-2 1 16,0-11-1-16,-12-7 0 15,-12-2-4-15,0 0-32 16,-12 0-19-16,16 0-175 15,-8 0-222-15</inkml:trace>
  <inkml:trace contextRef="#ctx0" brushRef="#br0" timeOffset="10406.87">4027 18670 253 0,'0'0'106'15,"0"0"-47"-15,302 71 82 0,-187-36-43 16,-20-8-3 0,-3 7-9-16,-21-8-45 0,-23 2-37 15,-12-7 1-15,-4-11-4 16,-17 2-1-16,5-4-2 15,4-8-11-15,12 0-70 16,-24 0-98-16,-4 0-190 16</inkml:trace>
  <inkml:trace contextRef="#ctx0" brushRef="#br0" timeOffset="10570.98">5370 18583 528 0,'0'0'111'16,"0"0"-111"-16,0 0 0 0,0 0 1 15,0 0 3-15,0 0-4 16,-187 152-40-16,151-139-189 16</inkml:trace>
  <inkml:trace contextRef="#ctx0" brushRef="#br0" timeOffset="10943.87">4806 18585 414 0,'0'0'66'0,"0"0"-39"0,0 0 10 15,0 0-2 1,95 196-22-16,-95-158-6 0,12-3-6 16,-12-9 1-16,0-6-2 15,0-8-2-15,0-12-80 16,0 0-157-16</inkml:trace>
  <inkml:trace contextRef="#ctx0" brushRef="#br0" timeOffset="11801.98">3665 18699 313 0,'0'0'310'0,"0"0"-243"16,0 0 70-16,0 0-9 15,0 0-75-15,0 0-46 16,-278-9 0-16,171 9-3 16,15 0 17-16,-3 0 10 15,-8 0-5-15,-5 0-12 16,-7 0-5-16,8 0-3 16,-16 0-6-16,3-6 0 15,13-8-4-15,-8 0 2 16,19 2 2-16,-3-2 1 15,16 1-1-15,11-2 1 16,13-4 1-16,11-7 0 16,-8-6 1-16,13-6-3 15,-9-9 1-15,-4 2-1 0,9-6 5 16,-9-3 2-16,8-2-3 16,12-13-1-16,1-11 6 15,3-10-4-15,8-14-2 16,12-8-3-16,8-16-2 15,-4-13-8-15,8-12 3 16,-4 1 7-16,-4 12-4 16,4 17 4-16,-16 11 5 15,-3 8-5-15,11-7 0 16,0-1-1-16,0-5 1 16,0-10 0-16,12 15 0 15,0 9 0-15,0 31-2 0,0 26 2 16,0 21 0-16,0 19 13 15,0 1-6-15,0 5-1 16,12 0-6-16,0 0-2 16,12 5-5-16,7 12 5 15,-7-5 1-15,12-5 1 16,24-5 0-16,19-2 1 16,28 0 1-16,32 0 3 15,28 0 0-15,28 0-4 16,-8 0 0-16,-12 0 3 15,-12 0 0-15,-44 8 2 16,-16 1-6-16,-23 1 1 0,-21-7-1 16,-11 3 2-16,-16-6 1 15,-20 0-3-15,-12 3 2 16,0-3-1-16,0 0 1 16,0 3 1-16,0-3 8 15,0 0-9-15,0 0-2 16,0 0 0-16,0 0-1 15,0 0 1-15,0 0 0 16,0 2 0-16,0 9-3 16,0 2-28-16,-32 1-104 15,8-6-128-15,0-6-268 16</inkml:trace>
  <inkml:trace contextRef="#ctx0" brushRef="#br0" timeOffset="12797.62">3129 15881 298 0,'0'0'95'16,"0"0"-45"-1,0 0 19-15,0 0 26 0,0 0-15 16,0 0-5-16,0 0-10 16,83 74-20-16,-27-32-13 15,15 9-4-15,1 13 1 16,-17 5-11-16,-11 9-10 16,-40 3-3-16,-4-9-5 15,-24-2 3-15,-71-17 1 16,-20-4 7-16,-5-8 10 15,9-10 2-15,16-6-13 16,27 1-10-16,29-7 0 0,31-4-61 16,8-15-149-16,0 0-112 15</inkml:trace>
  <inkml:trace contextRef="#ctx0" brushRef="#br0" timeOffset="14488.65">5704 16028 323 0,'0'0'25'0,"0"0"-23"16,0 0 10-16,0 0 50 16,0 0 2-16,0 0 34 15,0 0 8-15,-12 0-21 0,12 0 18 16,0 0-23-16,0 0-28 16,0 0-18-16,0 0-10 15,24 0-9-15,35 0-15 16,37 0 18-16,7 0-10 15,12 0 0-15,4 0-4 16,-27 0 1-16,-13 0 1 16,-39 0 10-16,-28 0-11 15,-12 0 1-15,0 5-6 16,0-5-4-16,0 2-1 0,0 0-4 16,0 9 2-1,0-2-35-15,-12 0-94 0,8-9-149 16,-4 0-246-16</inkml:trace>
  <inkml:trace contextRef="#ctx0" brushRef="#br0" timeOffset="18291.32">1893 8047 234 0,'0'0'76'0,"0"0"2"16,0 0-8-16,0 0-22 15,0 0-25-15,0 0 13 16,0-20 12-16,0 20-3 16,0 0-1-16,0-2 4 0,0 2-1 15,0 0 2 1,0 0-6-16,0 0-18 15,0-2-12-15,0 2 7 0,0 0-4 16,-12-5-12-16,0 5-2 16,-12-2 2-16,4-4 2 15,-4 1 4-15,13 5 5 16,7 0 1-16,4 0-2 16,0 0-3-16,0 0-11 15,0 0 0-15,0 0-8 16,0 0-5-16,0 0 3 15,27 0 10-15,29 0 1 0,16 0 10 16,31 0-6 0,16 0 22-16,8 0-4 15,12-1-12-15,-12-7-6 0,-31 3 6 16,-29 1-5-16,-43 0-2 16,-24 4 2-16,0 0 8 15,0 0 8-15,0 0 2 16,0 0-20-16,0 0-1 15,-12 0 0-15,12 4-3 16,0 5-3-16,0-1-52 16,0-8-75-16,0 0-238 15</inkml:trace>
  <inkml:trace contextRef="#ctx0" brushRef="#br0" timeOffset="23645.28">5871 16020 175 0,'0'0'194'16,"0"0"-119"-16,0 0 7 16,0 0 18-16,0 0-10 0,0 0-38 15,-4-5 6-15,4 5-5 16,0 0-20 0,0 0-1-16,0 0 8 0,-8-1-1 15,8 1-12-15,-4 0-7 16,-16 0-11-16,8 0-7 15,-12 0 0-15,12 0-1 16,12 0-1-16,0 0 0 16,0 0 1-16,0 0-2 15,0 0 2-15,0 0 2 16,0 0 8-16,0 0 3 16,0 0-4-16,36 0-6 15,35 0 16-15,9 0-8 0,27 0-4 16,8 0-1-16,1 0 1 15,-1 0-8-15,-8 0 4 16,-15 6 1-16,11 2-2 16,-8 1 2-16,13 6 2 15,-17-2 3-15,24-3-6 16,-7 3 0-16,7-6-2 16,24-5-2-16,-8-2 6 15,-4 0-4-15,-12 0 3 16,5-4-1-16,-29-6 1 15,0 1 1-15,-7 0-4 0,-5 1 0 16,-7 5-2 0,7 1 0-16,-3 2 0 0,3 0 1 15,5 0 0-15,-5 0-1 16,1 0 0-16,-9 0 1 16,-15 0 1-16,-16 0-2 15,-5 0 2-15,-15 0-1 16,16 0-1-16,0 0 1 15,0 0-1-15,23 0 1 16,-3-8-2-16,15 1 0 16,-11 3 1-16,-28-1 3 15,-8 2-3-15,-24 3 1 16,0 0 2-16,0 0 9 16,0 0 5-16,0 0-8 15,0 0 8-15,0 0-7 0,0 0-8 16,0 0-2-16,0 0-11 15,0-2-45-15,-24-1-98 16,0-3-318-16</inkml:trace>
  <inkml:trace contextRef="#ctx0" brushRef="#br0" timeOffset="24024.69">9228 15785 171 0,'0'0'543'16,"0"0"-456"-16,0 0 20 16,0 0-19-16,0 0-35 15,0 0-25-15,0 0 23 16,302 32-28-16,-222-8-16 15,-20 6-7-15,-1-1 2 16,-15-5 1-16,-20-2-3 16,-24 4-5-16,0-1 5 15,0-2 0-15,-60 5 19 16,-31-5 7-16,11 1-11 16,-3 7 4-16,3-1-6 0,-3 1-10 15,27-10-2-15,17-3-1 16,3-6 0-16,4-9-17 15,20-3-49-15,0 0-119 16,12 0-139-16</inkml:trace>
  <inkml:trace contextRef="#ctx0" brushRef="#br0" timeOffset="24783.08">7909 14945 646 0,'0'0'101'0,"0"0"43"15,0 0-20-15,0 0-23 16,0 0-51-16,0 0-15 16,12-24-32-16,-12 76 2 15,0 16-4-15,0 9 15 16,0 3 1-16,0 2-6 15,0-1 4-15,0-12-12 16,0-9-2-16,0-18-1 0,0-19 0 16,0-9 0-1,0-14-3-15,0 0 3 0,0 0 5 16,0-32 6-16,0-12-8 16,0-4-2-16,0 2-1 15,0 9-3-15,24 15 3 16,20 12 0-16,3 4 3 15,13 6-2-15,7 0 3 16,-7 7-4-16,12 24 0 16,-13 6-3-16,-23-3 1 15,-4-3-2-15,-32 6 3 16,0-10 1-16,0-3 0 16,-56-2 2-16,-39-8-1 15,-13 3 0-15,-7-8-1 16,24-4 0-16,19-5-12 0,25 0-19 15,15 0-30-15,28 0-73 16,4 0-164 0,0 0-239-16</inkml:trace>
  <inkml:trace contextRef="#ctx0" brushRef="#br0" timeOffset="25927.99">11001 15106 433 0,'0'0'55'16,"0"0"-24"-16,0 0 20 16,0 0 50-16,0 0-34 15,0 0 52-15,115-82-12 16,-103 80-47-16,-12 2-4 16,0 0 16-16,0 0-22 0,0 0-28 15,0 14-18 1,-36 36-4-16,-31 15 6 0,-29 9 4 15,-7 8-4-15,-16 2-2 16,11-3-3-16,-3-7 2 16,16-6-2-16,11-16 1 15,17-7 0-15,19-7-2 16,4-8-2-16,9-9 2 16,-1 1 0-16,-12 0 2 15,16 1 0-15,-3-8-2 16,11-2 2-16,8-4 0 15,4-1-1-15,12-8 2 0,0 2-2 16,0-2-1 0,0 0-3-16,12 8 2 0,28 1 1 15,3 1 22-15,5 9-4 16,0 3-11-16,7 7-6 16,5 8 7-16,11 8-6 15,21-2 6-15,15 6-3 16,28-8-3-16,8-8-2 15,8-3 2-15,-20-9-3 16,-7-8 6-16,-41-4-6 16,-11-1 1-16,-13-7-1 15,-15 7 1-15,-20-5 0 16,12-3 1-16,-25 2-2 16,-3-2 2-16,-8 0-1 15,0 0 0-15,0 0 0 0,0 0-2 16,0 0-1-16,0 0 1 15,0 0-4-15,0 0-10 16,0 0-13-16,0 0-33 16,0-22-56-16,0 8-205 15,-8-12-460-15</inkml:trace>
  <inkml:trace contextRef="#ctx0" brushRef="#br0" timeOffset="26401.92">11223 15274 333 0,'0'0'173'0,"0"0"-45"16,0 0-16-16,0 0 10 15,0 0-37-15,0 0 14 16,0 36-18-16,20-7-32 16,28 2-14-16,19 3-8 0,5-3-4 15,11 1-6 1,9-6-6-16,3-4-10 0,-3-2-1 15,-21-3 0-15,-23-3-6 16,-12-2-11-16,-28 2 1 16,-8 6 8-16,0 4 2 15,-60 5 6-15,-31 8 10 16,-13 6-7-16,1 2-2 16,4 14 2-16,7-8-3 15,9-1 0-15,15-7 1 16,20-16-1-16,13-5-4 15,15-12-21-15,4-8-21 16,16-2-52-16,0 0-80 16,0 0-195-16</inkml:trace>
  <inkml:trace contextRef="#ctx0" brushRef="#br0" timeOffset="26770.52">10683 15873 444 0,'0'0'273'0,"0"0"-192"0,0 0 27 16,0 0-12-16,0 0-35 15,0 0-45-15,83 13 14 16,-59 23 28 0,-12 5-33-16,0 7-19 0,0 2 16 15,-12 5-11-15,0-10-8 16,0-2-3-16,0-2-9 16,0-16-10-16,0-8-16 15,0-8-22-15,-12-9 8 16,8 0-23-16,-4-4-32 15,4-30-87-15,-4 6-79 16,8 6-145-16</inkml:trace>
  <inkml:trace contextRef="#ctx0" brushRef="#br0" timeOffset="27008.55">10778 15747 631 0,'0'0'84'0,"0"0"-42"0,0 0 56 16,0 0-26-16,0 0-59 15,0 0 29-15,247-51 10 16,-212 51-29-16,-15 12-9 16,-8 10-2-16,-12 7 12 15,0 1-15-15,0-2 2 16,0-4-7-16,-59 2-4 0,-1-1-4 16,-8-3 0-1,13-3-3-15,7-9-4 16,12-1-30-16,12-6-33 0,24-3-57 15,0 0-21-15,0 0-196 16</inkml:trace>
  <inkml:trace contextRef="#ctx0" brushRef="#br0" timeOffset="27768.46">11160 15728 408 0,'0'0'241'0,"0"0"-96"15,0 0 4-15,0 0-52 0,0 0-35 16,0 0-29 0,-12-17-16-16,-20 46-7 0,8-7 7 15,12 1-1-15,12-8-9 16,0 2-4-16,12-12-3 15,44 0 0-15,3-5 1 16,1 0-1-16,0 0 9 16,-29-8-2-16,-15-11-4 15,-16 0-3-15,0 5 1 16,0-4 2-16,-35 14 4 16,-13 4 15-16,12 0-15 15,4 0-5-15,16 0-2 16,16 0-2-16,0 8-12 0,0 1-73 15,0-9-126-15,16 0-312 16</inkml:trace>
  <inkml:trace contextRef="#ctx0" brushRef="#br0" timeOffset="28683.55">11899 15636 324 0,'0'0'73'0,"0"0"7"16,0 0 25-16,0 0 8 15,0 0-49-15,0 0 40 16,-16-17-30-16,16 17-45 16,0 0-13-16,0-5 23 15,16 5 15-15,28 0 9 16,3 0-10-16,13 0-16 0,19 0-15 16,17 0 4-16,19 0-12 15,28 0 1-15,28 0 7 16,16 0 0-16,-1-2-11 15,25-10 0-15,0 4 1 16,7 2 4-16,5 3 4 16,11 3-2-16,1 0-8 15,-13 0-5-15,-23 0 1 16,-36 0 1-16,-40 3-4 16,-48 3-3-16,-43-3 4 15,-8-3-4-15,-24 0 0 16,0 0-3-16,0 0-1 15,0 2 4-15,0-2 3 16,0 0-3-16,0 3-3 16,0-3-8-16,-12 0-50 0,0 0-81 15,0 0-128-15,0 0-381 16</inkml:trace>
  <inkml:trace contextRef="#ctx0" brushRef="#br0" timeOffset="30774.56">14939 15322 223 0,'0'0'82'0,"0"0"49"16,0 0 21-16,0 0-17 15,0 0-28-15,0 0 0 16,0 0-40-16,0 0-4 15,0 0-10-15,0 0 9 16,0 0-10-16,0 0-13 0,0 0-7 16,0 0-26-1,0 0-6-15,0 2-7 0,36 10 6 16,31-4 1-16,9-4 0 16,-9 1 1-16,5 0-1 15,-29-1-6-15,-19 4-1 16,-20 3 6-16,-4 9-3 15,0 5-11-15,-35 8 7 16,-29 3 8-16,-4 1 5 16,21-3-5-16,-1 0 1 15,-8 2 0-15,21-7-1 16,15 0 0-16,-4-2 0 16,0-1 0-16,12-2 0 0,8-2 0 15,4-5-2 1,0-8-26-16,0-6-11 0,0-3-17 15,0 0-50-15,28 0-115 16,-4-3 30-16,-4-9-189 16</inkml:trace>
  <inkml:trace contextRef="#ctx0" brushRef="#br0" timeOffset="31732.31">16552 14673 318 0,'0'0'46'16,"0"0"47"-16,0 0 5 15,0 0-11-15,0 0-22 16,0 0 46-16,88-89-3 16,-88 81-32-16,0 7-10 15,0 1 0-15,0-2-21 16,0 2-19-16,0 0-4 15,0 0-5-15,0 0-10 16,0 14-7-16,-44 34-2 0,-12 12 2 16,-15 11 1-1,-21 3 5-15,-3 2-1 0,-12 1 0 16,-20-1 0-16,11-5 1 16,1-5-4-16,20-6-1 15,11-13-1-15,25-9 1 16,3 1 0-16,20-16 0 15,16 6-1-15,8-7 1 16,12-5 4-16,0-8-3 16,0-6-1-16,0-1-1 15,0-2 1-15,0 0 2 16,0 0 2-16,0 6-4 16,0-4-1-16,0 5-3 0,0-2 3 15,0 3 1-15,0 1-1 16,0 0-1-16,36 4-1 15,8 2 2-15,12 4 1 16,7 7 4-16,17-1-1 16,11 10-3-16,12 2-1 15,5 9 2-15,-1 4-2 16,-4 7 0-16,12 3 0 16,1-2 0-16,-21 4 2 15,20-9 4-15,-7-2-5 16,-13-5-1-16,4-10-2 15,-27-8 2-15,-24-7 0 16,-13-8 2-16,-15-7-2 16,-16-3-2-16,-4-3 2 0,0 0 0 15,0 0 3-15,0 0 4 16,0 0-7-16,0 0-5 16,0-14-29-16,0-24-66 15,0 10-163-15,0-3-389 16</inkml:trace>
  <inkml:trace contextRef="#ctx0" brushRef="#br0" timeOffset="32321.14">16608 14853 246 0,'0'0'204'15,"0"0"-172"-15,0 0 90 16,0 0 5-16,0 0-9 0,0 0-45 16,-24-5-4-1,60 5-37-15,0 0 11 0,-1 0-2 16,21 3-4-16,27 17-3 16,21 12 3-16,23 4-15 15,12 1-17-15,-8 9-3 16,-4-3-2-16,-19-2 0 15,-37 0-1-15,-15 1-2 16,-32-11-3-16,-17 0 4 16,-7-2 2-16,0-7 1 15,0 12-1-15,-55-2 2 16,7 4 1-16,-19 5-2 16,-5 9 4-16,-7 9-5 15,-5 6 0-15,-11 12 3 16,3 6-2-16,21 2-1 0,11-3 2 15,17-13 3-15,19-10-1 16,16-21 2-16,8-11-5 16,0-10-1-16,0-14 0 15,32-3-7-15,27 0-54 16,-27-20-95-16,-20-3-300 16</inkml:trace>
  <inkml:trace contextRef="#ctx0" brushRef="#br0" timeOffset="33639.23">16385 15322 128 0,'0'0'545'0,"0"0"-485"16,0 0 54-16,0 0-20 15,0 0-7-15,0 0-36 16,0 0 20-16,4-15-31 15,-4 15-23-15,0 0-3 16,8 15 3-16,-8 24-3 16,0 8 8-16,0 12-10 0,0-2-6 15,12-3-3 1,-12-6-3-16,0-9 0 0,0-15 1 16,0-5-1-16,0-10-8 15,0-9-22-15,0 0-14 16,0 0-23-16,0 0-55 15,0-9-150-15,0-5-188 16</inkml:trace>
  <inkml:trace contextRef="#ctx0" brushRef="#br0" timeOffset="33916.97">16409 15310 232 0,'0'0'327'0,"0"0"-280"0,0 0 72 15,0 0 19-15,0 0-103 16,0 0-18-16,103-25-8 16,-55 30-6-16,-12 18-1 15,8 0-4-15,-17 3-2 16,-19 2 2-16,-8 0-4 16,0-4 6-16,0 1 10 15,-43-6 25-15,-17-4 4 16,-7-4-14-16,7 0-13 15,0-2-7-15,25-4-5 0,3 2-2 16,20-5-32 0,12 4-129-16,0-6-118 0,0 0-232 15</inkml:trace>
  <inkml:trace contextRef="#ctx0" brushRef="#br0" timeOffset="34728.44">17788 15339 377 0,'0'0'171'0,"0"0"-66"15,0 0 22-15,0 0 18 16,0 0-51-16,0 0-35 0,0-17-21 16,0 17-17-16,0 0 0 15,0 0-2-15,0 0-1 16,20 0 1-1,28 0 0-15,43-5 17 0,36-5-11 16,28 0 1-16,40-7-5 16,31 11-14-16,29 0-3 15,11 6 1-15,-20 0-5 16,-3 0 6-16,-33 0-4 16,-19 0-1-16,-16 0 5 15,-24 0-2-15,-36 0 4 16,-19 0 5-16,-41-9 15 15,-19-3 7-15,-12-1 1 16,-12 4-1-16,-4-1-10 16,-8 6-18-16,0 4-7 0,0 0-4 15,0 0-2-15,0 0-8 16,0 0-18-16,0 0-30 16,0 0-55-16,-32 0-37 15,20 0-144-15,0 0-211 16</inkml:trace>
  <inkml:trace contextRef="#ctx0" brushRef="#br0" timeOffset="34989">20582 15018 157 0,'0'0'571'16,"0"0"-509"-16,0 0 63 15,0 0-53-15,0 0-29 0,0 0-26 16,214-6 23-1,-158 30-6-15,-1 9-9 0,-15 4-12 16,-28 12 2-16,-12-2-3 16,0 2 6-16,-12 0 2 15,-59-10-10-15,3-3-2 16,-7-7-1-16,-1-7-5 16,5 2-2-16,-1-15-17 15,1-5-90-15,39-4-173 16,4 0-428-16</inkml:trace>
  <inkml:trace contextRef="#ctx0" brushRef="#br0" timeOffset="35636.83">19036 14901 326 0,'0'0'329'15,"0"0"-258"-15,0 0 65 16,0 0 4-16,0 0-54 16,0 0-39-16,87-87 1 15,-71 62-22-15,-4-3-6 16,-4 4 11-16,-8-3 24 15,0 8 1-15,0 6-5 0,-24 8-25 16,-43 5-12-16,-13 0-7 16,-3 27-6-16,27 24-1 15,16 4 0-15,28 1-1 16,12-5-2-16,0-10 1 16,24-5-2-16,36-12 0 15,23-11-12-15,-11-8-6 16,-5-5 0-16,-7 0 6 15,-12-22-8-15,-17-17 18 16,-19 0-2-16,0 10 7 16,-12 14-2-16,0 15 3 15,0 0 8-15,-24 0 7 16,1 28-12-16,-13 18 0 16,16 4-2-16,8 1 0 0,12-8-2 15,0-2 0-15,0-11-2 16,0-10-3-16,0-15-66 15,-12-5-161-15,-4 0 132 16</inkml:trace>
  <inkml:trace contextRef="#ctx0" brushRef="#br0" timeOffset="36556.5">13751 15027 200 0,'0'0'359'15,"0"0"-299"-15,0 0 28 16,0 0-10-16,0 0 3 16,0 0-26-16,43-24 39 15,-43 11-16-15,0-4-16 16,0-2-3-16,0-3 2 15,0-2-13-15,-19-3 10 16,-49 16-14-16,-8 6-27 16,-15 5-14-16,-12 10-3 15,19 31-2-15,13 7 0 16,15 6 0-16,44-3 0 16,12-4-1-16,0-6 2 0,36-1-4 15,55-12-1-15,-7-4-3 16,11-7 8-16,-15-15-2 15,-13-2-7-15,-19 0-25 16,-12-6 1-16,-12-36 10 16,-1-9 19-16,1 0 1 15,-4 8 4-15,-8 17 4 16,0 18 16-16,-8 8 11 16,16 0-10-16,4 0-21 15,31 28 3-15,5 12 4 16,-9 11 7-16,5 0 8 15,4-5-13-15,-13-6-2 16,-3-7-7-16,12-12-3 16,-5-2-18-16,-7-14-82 15,-44-5-109-15,0 0-374 0</inkml:trace>
  <inkml:trace contextRef="#ctx0" brushRef="#br0" timeOffset="39705.44">5179 7922 249 0,'0'0'133'0,"0"0"-60"16,0 0-2-16,0 0-3 16,0 0-20-16,0 0 16 15,0 0 3-15,-8 0-9 16,8 0-6-16,0 0 1 15,0-6-13-15,0 6-4 0,0-2 1 16,0 0-7 0,0 2-22-16,0-7-8 0,12 4-6 15,32 0-24 1,-8-4 2-16,-17 5-72 0,-15-3-178 16</inkml:trace>
  <inkml:trace contextRef="#ctx0" brushRef="#br0" timeOffset="40400.69">4214 7950 203 0,'0'0'118'0,"0"0"-59"15,0 0 8-15,0 0 10 16,0 0-32-16,0 0-16 15,-151-14 26-15,151 14-19 16,0 0-12-16,0-3 10 16,0 3 18-16,0 0 21 15,0 0-19-15,0 0-20 16,0-2-22-16,0 2-6 16,31 0-6-16,17 0 1 15,31 0 24-15,-15 0-4 16,4 0-13-16,-13 0-8 15,-15 0 0-15,-20 0-21 0,-20 0-193 16,0 0-181 0</inkml:trace>
  <inkml:trace contextRef="#ctx0" brushRef="#br0" timeOffset="41470.37">4702 7965 272 0,'0'0'81'0,"0"0"-41"16,0 0-12-16,0 0-5 15,0 0-20-15,0 0 15 0,0 0 28 16,0 0 4-1,0 0-5-15,0 0 8 0,0 0-9 16,0 0-14-16,12 0-12 16,36 0-7-16,12 0-7 15,7 0-2-15,5 0-2 16,-13 0-3-16,-15 0-13 16,-44 0-86-16,0-6-181 15</inkml:trace>
  <inkml:trace contextRef="#ctx0" brushRef="#br0" timeOffset="42284.55">3713 7940 284 0,'0'0'140'15,"0"0"-62"-15,0 0-21 16,0 0 9-16,0 0-33 16,0 0-31-16,0 0 5 15,44-13 33-15,-21 13-9 16,13 0-8-16,12 0-12 15,-12 0-7-15,7 0-4 16,-7 0-39-16,-36 0-109 0,0 0-256 16</inkml:trace>
  <inkml:trace contextRef="#ctx0" brushRef="#br0" timeOffset="74093.46">7981 14686 381 0,'0'0'62'0,"0"0"51"16,0 0 6-16,0 0-21 16,0 0-14-1,0 0-52-15,79-68 14 0,-79 66-14 16,0 2-8-16,0 0 16 16,0 0 3-16,0 2-9 15,0 35-24-15,0 6-2 16,0-3 19-16,0-4-17 15,0-8-8-15,0-9 3 16,0-9-5-16,0-3 1 16,0-7 0-16,0 0-1 15,0 0 4-15,0 0-2 0,12 0 0 16,0 0-2-16,20 0 0 16,31 0-1-16,29-46 1 15,47-18 29-15,28-24-7 16,8-13 5-16,-5-4 5 15,-3 5 25-15,-16 7-19 16,-23 20-27-16,-25 10-11 16,0 11-2-16,-31 10 0 15,-1 6-16-15,-15 13-14 16,-20 8-20-16,-24 15-6 16,-12 0-17-16,0 0-86 15,0 6-255-15</inkml:trace>
  <inkml:trace contextRef="#ctx0" brushRef="#br0" timeOffset="76701.55">13389 14212 17 0,'0'0'491'0,"0"0"-416"15,0 0 9-15,0 0 3 16,0 0 18-16,0 0-20 16,0 0-47-16,95-107 21 15,-95 105-9-15,0 2-6 16,0 0-13-16,0 19-8 15,0 26-17-15,0 12 21 16,0 6-10-16,-12-3-10 16,12 4-5-16,0-21 0 0,0-12-2 15,0-11 0 1,20-11-1-16,20-9 2 0,16 0 0 16,35-20 5-1,5-32 22-15,31-11 8 0,0-15-10 16,12-4-10-1,-8-2 0-15,0 3-3 0,-16 7-9 16,-35 6-4 0,-9 20-1-16,-35 14-6 0,-12 14-8 15,-12 11-28-15,-12 4-16 16,0 5-91-16,0 0-266 16</inkml:trace>
  <inkml:trace contextRef="#ctx0" brushRef="#br0" timeOffset="79086.17">19068 14116 363 0,'0'0'115'0,"0"0"8"0,0 0 26 16,0 0 41-16,0 0-72 15,0 0-23-15,0 0-41 16,59-32-17-16,-59 64-22 16,-47 19-6-16,-1 1 5 15,4 1-9-15,20-2-1 16,12-13-4-16,12-8 0 16,0-18 0-16,0-10-1 15,24-2 0-15,44 0 1 16,11-31 21-16,17-20 18 15,-5-11-7-15,8-4 4 0,1-12-14 16,-5 6-15 0,-15-4-6-16,-5 5-1 0,5 0 0 15,-9 2-5-15,-3 5-26 16,-9 4-49-16,-51 46-56 16,-8 10-261-16</inkml:trace>
  <inkml:trace contextRef="#ctx0" brushRef="#br0" timeOffset="82867.55">21893 14463 307 0,'0'0'212'0,"0"0"-169"16,0 0 40-16,0 0 0 15,0 0-29-15,0 0-27 0,20-12 5 16,-20 12-5-16,12 0 16 16,-12 14-2-16,0 14-10 15,0 6 28-15,0 12-18 16,0 7-5-16,-32 12-1 16,-20 5-25-16,-15 3-3 15,-13 1-5-15,-7 0 2 16,-16-7-4-16,-1-2 4 15,13-15-3-15,7-7 1 16,25-8-1-16,15-6 0 16,16-7 0-16,4 2-1 15,16-2-1-15,-3 1 1 0,11 6 0 16,0 1 0-16,0-6 0 16,0-5 2-16,0-2-2 15,0-8 0 1,0-4 0-16,0 1 0 0,0-4-6 15,0 5 4-15,0-5 2 16,35 4 2-16,13 4 2 16,20-1 0-16,15 8-3 15,8 3 3-15,5 1-1 16,19 3 3-16,24 5-2 16,12 0 0-16,0-4-2 0,-12 1-2 15,-8 3 1 1,-15-5-1-16,-13 2 1 0,-28-3 3 15,-7-9-3 1,-24-4 1-16,-21-6-1 0,-19-1-1 16,-4-3 0-16,0 0 4 15,0 0-4-15,0 3 5 16,0-3-5-16,0 3 0 16,0-3-18-16,0 0-27 15,-11 0-38-15,-1 0-144 16,0-6-260-16</inkml:trace>
  <inkml:trace contextRef="#ctx0" brushRef="#br0" timeOffset="83362.61">22100 14728 445 0,'0'0'124'0,"0"0"-59"15,0 0 30-15,0 0 37 16,0 0-49-16,0 0-22 15,0-68 5-15,0 68-42 16,0 13-20-16,0 14 28 0,23 11 2 16,33 1-11-16,20 5 4 15,23-3-7-15,20 0-14 16,20-2-5-16,-12-5 1 16,-11 0 3-16,-29-8-5 15,-31-4-6-15,-21 2-1 16,-27-2 0-16,-8 3-2 15,0 1 6-15,-55 2-4 16,-17 0 6-16,-19 1 1 16,7 10 4-16,-19-1-4 0,0 6 0 15,-5 3 0 1,17-3-1-16,12-3-18 0,19-6-5 16,20-17-12-1,16-3-40-15,5-10-11 0,19-5-81 16,0 0-174-16</inkml:trace>
  <inkml:trace contextRef="#ctx0" brushRef="#br0" timeOffset="84028.31">21901 15220 489 0,'0'0'289'0,"0"0"-275"16,0 0-8-16,0 0 48 16,0 0 24-16,0 0-35 15,71 82-11-15,-63-40-9 16,-4-2-18-16,4-3-4 15,-8-6 1-15,0-11-1 16,0-11-1-16,0-4 0 0,0-5 0 16,0 0 13-1,0 0 1-15,0-2-6 0,-12-27-6 16,0-4 16-16,1-7-11 16,3-3-2-16,-4-11-5 15,12-3 1-15,0-2-1 16,0 13 0-16,0 10 5 15,0 12 14-15,0 7 14 16,31 7-16-16,-3 9-15 16,16 1-1-16,-8 0-1 15,23 0-2-15,-3 0 2 16,-16 19 0-16,-8 2-1 16,-9 0 1-16,-23 6 0 15,0-4-2-15,0-3 2 16,-35 5 4-16,-33-1 4 15,-15-2-5-15,23-2 4 0,4-6-6 16,9-5-1-16,23-1-1 16,24 1 1-16,0 4-3 15,0-1-4-15,0 5 7 16,59 2 1-16,21-4 0 16,-1 7 2-16,-7 1-2 15,-12 0 0-15,-25-5 1 16,1-4-1-16,-12 8-2 15,-12-5 0-15,-12 3 0 16,0 2-82-16,0-21-97 16,0 7-249-16</inkml:trace>
  <inkml:trace contextRef="#ctx0" brushRef="#br0" timeOffset="84545.82">22473 15952 520 0,'0'0'194'0,"0"0"-135"16,0 0 21-16,0 0 20 16,0 0-48-16,0 0 0 15,24-6 27-15,-24 6-35 16,0 29-6-16,0 7-11 15,0 10-6-15,0 9-2 16,0 9-10-16,8 1 1 16,-8 8 0-16,0 4 17 0,0-8-2 15,4 2-12 1,4-17-7-16,4-4-5 0,4-12-2 16,-4-7-1-16,0-3 0 15,-5 0-2-15,-3-2-3 16,4-3 0-16,-8-9 6 15,0 0-1-15,0-11-9 16,0 4-24-16,0-7-7 16,0 0-44-16,0 0-71 15,0 0-228-15</inkml:trace>
  <inkml:trace contextRef="#ctx0" brushRef="#br0" timeOffset="84958.58">22354 16806 220 0,'0'0'315'15,"0"0"-225"-15,0 0 35 16,0 0-59-16,0 0-12 0,0 0-7 16,107 104 0-16,-107-51-7 15,12-4-23-15,12-7-10 16,8-7 7-16,-4-9-3 16,7-9-4-16,9-11-6 15,4-6 4-15,11 0 3 16,9-6-3-16,-1-31-3 15,-15-9 2-15,-8-13 1 16,0 0 2-16,-32 2 5 16,-9 11-2-16,-3 14 19 15,0 15 8-15,0 6-19 16,0 1-18-16,0 10-42 0,0 0-68 16,0 0-336-1</inkml:trace>
  <inkml:trace contextRef="#ctx0" brushRef="#br0" timeOffset="85615.77">23125 16259 629 0,'0'0'76'15,"0"0"-50"-15,0 0 38 16,0 0 43-16,0 0-63 16,0 0 40-16,24 22-28 0,-24 20-30 15,-8-1-17-15,-16 4 9 16,8-3-13-16,4-5-3 15,0-11-3-15,4-7 1 16,8-14-4-16,0-1 4 16,0-4 1-16,0 0 2 15,0 0 3-15,0-4-6 16,0-23-9-16,0-15 7 16,32-3 2-16,16-10 0 15,-1 4 4-15,-11 9 6 0,-4 15 21 16,-20 14 22-16,-8 7-22 15,-4 6-21-15,0 0-8 16,8 15-2-16,-4 19 8 16,8 5-7-16,0-5-1 15,7 5 1-15,5-6-1 16,24-1-5-16,-12-3-21 16,0 0-16-16,-17-5 0 15,-7-8 1-15,-12-3 7 16,0-4 14-16,0 0 20 15,-47-1 16-15,-21-3 17 16,-3-1-5-16,11-1-16 16,0-3-8-16,5 3-1 0,-1-3-1 15,8 0-1 1,1 5 0-16,23-3-1 0,12-2-3 16,0 7-28-16,4-7-28 15,8 0-49-15,0 0-213 16,0 0-304-16</inkml:trace>
  <inkml:trace contextRef="#ctx0" brushRef="#br0" timeOffset="86863.55">22755 17448 24 0,'0'0'251'0,"0"0"-237"0,0 0 12 16,0 0 18-16,0 0 30 16,0 0 37-16,24-73-11 15,-24 68-2-15,0-4-2 16,0-2 2-16,0 4-53 15,0 3-3-15,-4-2-6 16,4 4 0-16,0 2-20 16,0 0-3-16,0 0 0 15,0 0-1-15,0 0 1 16,0 0 3-16,-12 0-12 0,-20 8-4 16,-15 32 0-1,-13 11 11-15,-11 12 20 0,-9 2-8 16,9 5-10-1,-1 4-9-15,16-8 0 0,9-3-3 16,3-10 0-16,8-7 2 16,1-13-3-16,11-13-2 15,4-3 2-15,8-14-10 16,8 0-4-16,4-3 0 16,0 0-10-16,0 0-19 15,0 0-26-15,0 0-63 16,4-15-96-16,16-4-170 15</inkml:trace>
  <inkml:trace contextRef="#ctx0" brushRef="#br0" timeOffset="87232.44">22998 17461 504 0,'0'0'111'0,"0"0"-55"16,0 0 78-16,0 0-29 16,0 0-59-16,0 0-9 0,230 194 17 15,-178-134-12-15,-8-2-26 16,15 0 1-16,-15-9 1 15,-8-3-5-15,-20 0 0 16,3-8-2-16,-19-4-8 16,0-4 0-16,0-8-2 15,0-8-1-15,0 2-2 16,0-6 0-16,0-3-12 16,-8-7-36-16,-27 0-60 15,19 0-163-15,-16 0-239 16</inkml:trace>
  <inkml:trace contextRef="#ctx0" brushRef="#br0" timeOffset="87585.26">22100 18188 404 0,'0'0'33'16,"0"0"62"-16,0 0 3 15,0 0-6-15,0 0-52 16,373 110 0-16,-289-86 41 0,-17 4-2 16,13 2-19-16,-9-6 4 15,-11 3-24-15,7-3-18 16,-7-2-11-16,11-2-5 15,-3-4-4-15,-8-6 0 16,-1 1-2-16,-23-8-2 16,-12 2-31-16,-16-5-9 15,-4 0-3-15,-4 0-16 16,0 0-5-16,0 0-133 16,0-8-208-16</inkml:trace>
  <inkml:trace contextRef="#ctx0" brushRef="#br0" timeOffset="88048.62">22731 17918 522 0,'0'0'220'0,"0"0"-186"16,0 0 22-16,0 0 31 16,0 0-42-16,0 0-25 15,20 65 43-15,-20-16-27 16,0 4-20-16,0 1 11 16,0-5-13-16,0 1-14 15,0-7 1-15,0-12-1 16,0-3 0-16,0-18-10 15,0-6-23-15,0-4-14 16,0 0 10-16,0 0-19 0,4-32-82 16,-4 9-123-16,0 3-13 15</inkml:trace>
  <inkml:trace contextRef="#ctx0" brushRef="#br0" timeOffset="88311.62">22755 17844 550 0,'0'0'111'0,"0"0"-65"16,0 0-6-16,0 0 3 15,0 0-25-15,0 0 35 16,338 0-1-16,-314 23-19 0,-12 5-18 16,-12 3 0-1,0 2 15-15,-12 1 3 0,-48-3 13 16,1-4-21-16,-1-4-22 15,4-5-3-15,21-10-7 16,11-2-14-16,12-2 1 16,12-4-15-16,0 0-49 15,0 0-121-15,12 0-94 16,12 0 52-16</inkml:trace>
  <inkml:trace contextRef="#ctx0" brushRef="#br0" timeOffset="88587.75">23053 18083 351 0,'0'0'237'16,"0"0"-177"-16,0 0 59 16,0 0-9-16,0 0-56 0,0 0-26 15,4 96 2-15,-4-79-13 16,8-6-10-16,40-7-5 16,0-4 2-16,7 0 4 15,-7 0-1-15,-12 0-5 16,-12-23 4-16,-13-4-1 15,-11 0-1-15,0-2 5 16,0-1 19-16,-43 16-2 16,-9-1-10-16,8 13-9 15,-3 2-7-15,27 0-16 16,8 0-43-16,8 2-67 16,4 3-142-16,0-2-73 0</inkml:trace>
  <inkml:trace contextRef="#ctx0" brushRef="#br0" timeOffset="88739.63">23053 18083 132 0</inkml:trace>
  <inkml:trace contextRef="#ctx0" brushRef="#br0" timeOffset="88914.37">23053 18083 132 0,'175'-17'381'0,"-175"17"-375"0,0 0 22 0,0 19 31 0,0 10 27 16,0 5-29-16,0 3-5 15,0-5-24-15,0 3-13 16,0-2-4 0,0-6 6-16,0 1 5 0,0-1 1 15,0-5-9-15,-8-7-4 16,4 3-9-16,-4-9-1 15,4-4 0-15,-16-5-40 16,20 0-89-16,0 0-66 16,0 0-24-16</inkml:trace>
  <inkml:trace contextRef="#ctx0" brushRef="#br0" timeOffset="89168.97">23264 17942 574 0,'0'0'95'0,"0"0"-51"0,0 0-24 15,0 0 11-15,0 0-4 16,0 0-16-16,155 113 13 16,-147-72-9-16,-8-9-10 15,0-3 12-15,0 1 8 16,-68-9-12-16,9-4-9 15,-9-8-4-15,9-5-4 16,23-4-23-16,4 0-38 16,20 0-43-16,12 0-105 0,0-10-222 15</inkml:trace>
  <inkml:trace contextRef="#ctx0" brushRef="#br0" timeOffset="89754.34">23582 18097 198 0,'0'0'87'0,"0"0"16"16,0 0 10 0,0 0 1-16,0 0-27 0,0 0-26 15,0 0-16-15,32 3-12 16,27-3 24-16,1 0-13 15,11 0 3-15,9 0-7 16,15 0-12-16,-3 0-2 16,-1-8-5-16,-19 1-5 15,-25-3 1-15,-15 3-2 16,-20 5-13-16,-8-1-1 0,-4 3 0 16,0 0-1-16,0 0-6 15,0 0-29-15,0 0-32 16,0 0-43-16,0 0-79 15,0 0-144-15</inkml:trace>
  <inkml:trace contextRef="#ctx0" brushRef="#br0" timeOffset="90024.75">24245 17977 326 0,'0'0'397'0,"0"0"-373"15,0 0 12-15,0 0 22 16,0 0-25-16,0 0-16 0,144 9-7 16,-101 11-8-16,-19 2 1 15,-12 5-2-15,-12 3-1 16,0-1 17-16,0 0 24 16,-12 2-2-16,-36-6-4 15,5-3 1-15,3-4-29 16,8-5-1-16,8-3-5 15,0-5-1-15,13-5-66 16,11 0-119-16,0 0-76 16</inkml:trace>
  <inkml:trace contextRef="#ctx0" brushRef="#br0" timeOffset="91393.3">23733 17609 431 0,'0'0'91'16,"0"0"1"-16,0 0-13 16,0 0 1-16,0 0-54 0,0 0-2 15,0 42 33-15,0-6-24 16,0-3-15-16,0 3-5 16,0-7-7-16,0-12-2 15,0-3-3-15,0-8 2 16,0-4-2-16,0-2 3 15,0 0-1-15,0 0 12 16,0-25 17-16,0-8-22 16,0-5-3-16,0 1 4 15,20 6 0-15,-8 9 4 16,0 10 17-16,-8 9-19 0,3 3 14 16,-3 0-22-16,8 0-5 15,8 32-8-15,-4 1 8 16,4 4 4-16,16-6-4 15,0-7-2-15,-5-5 2 16,-3 1-15-16,-8-8 7 16,-20 5 5-16,0-3-7 15,0 4 0-15,-32-3 8 16,-19 2-9-16,-17-8-7 16,12 0 13-16,-3-4 5 15,11 2-3-15,16-3-8 16,16 0-30-16,8-2-21 0,8-2-64 15,0 0-109-15,0 0-106 16</inkml:trace>
  <inkml:trace contextRef="#ctx0" brushRef="#br0" timeOffset="92421.82">24782 17720 296 0,'0'0'127'0,"0"0"-62"16,0 0 32-1,0 0-14-15,0 0-15 0,0 0-7 16,60-51 24-16,-60 51-29 15,0 0-15-15,0 0-11 16,0 0-23-16,0 18-3 16,-12 10 23-16,-24 6 10 15,-12 5 27-15,0 2-11 16,1 0-20-16,-9 2-20 16,20 3-7-16,1-5-2 15,3 0-4-15,20-7 0 16,8-4-1-16,4-9-3 0,0-4 4 15,0-4 2 1,0-3 1-16,0-2-2 16,4 3-1-16,40-9 0 0,3 5 1 15,25-2 7-15,7-3-4 16,13-2-2-16,7 0 0 16,16 0-1-16,1 0-1 15,-9 0 0-15,-16-13 1 16,-23-1-1-16,-21-9 0 15,-35 0 1-15,0 0 0 16,-12-8 1-16,0-9-2 16,0-1-4-16,-35-2-3 15,-1-6-4-15,0 6 2 16,4 4 8 0,-4 13-7-16,-7 6 1 0,-5 13 7 15,-15 3 2-15,-1 4-2 16,-8 0-4-16,13 0 1 0,3 0-3 15,16 0 1-15,17 9-1 16,11 0-12-16,4 4-46 16,8-4-53-16,0-4-116 15,0-2-123-15</inkml:trace>
  <inkml:trace contextRef="#ctx0" brushRef="#br0" timeOffset="92737.38">24826 17952 258 0,'0'0'199'0,"0"0"-171"16,0 0-28-16,0 0 78 16,0 0-7-16,0 0-46 15,0 0 31-15,-20 153-11 16,16-153 6-16,4 0 8 15,0 0-35-15,0 0-8 16,0 0 22-16,0 0 2 16,0-8-20-16,16-6-13 15,8 5-4-15,-1-2-3 16,1 2-3-16,-4 6-2 16,-8-2-38-16,12 5-26 0,0-2-66 15,-16-1-107-15,-4-1-252 16</inkml:trace>
  <inkml:trace contextRef="#ctx0" brushRef="#br0" timeOffset="118854.39">6566 10890 317 0,'0'0'56'0,"0"0"-15"16,227 193 17-16,-196-137 3 15,-7-5-17-15,-24-2 17 16,0-9 0-16,0 4-9 16,0 2 20-16,-55 0-6 15,3 5-17-15,-4 7-9 16,-3-3-5-16,-1 5-10 16,-8 8-2-16,13 3 2 0,-9 3-6 15,-3 16 2 1,19 2 3-16,0 9-2 0,24 6-11 15,5 4-1 1,15 7 0-16,4-3-5 0,0-12-4 16,0-1 0-16,0-8-1 15,0-7 0-15,12-3 3 16,23-2-2-16,13 1-1 16,12 4-6-16,7-5 6 15,5 3 0-15,-5-3-5 16,-15 7 5-16,-16-4 7 15,-16-6-7-15,-20-2 0 16,0-8 0-16,0 1 7 16,0-3-6-16,-12-1 2 0,-12 2 2 15,12-6 0 1,4 6-4-16,4 0-1 0,4 6 2 16,0 3-2-16,0 7 0 15,0 7 0-15,0 9 3 16,0 1-2-16,0 3 0 15,0-3 0-15,0-1-1 16,0-13 1-16,0-1-2 16,0-1 3-16,0 5 1 15,0-1 1-15,0-2 0 16,0 3 1-16,0-1-5 16,4 8 5-16,16 11-5 15,4-3 2-15,-12 3 0 16,11-17 0-16,13-3-2 15,-4-1 3-15,-4-3 1 0,8 2-1 16,-17 3 1-16,17-2-4 16,-4-5 2-1,-16 2-2-15,-4-3 0 0,0 1 0 16,8 2 1-16,-5 11 0 16,9 4 3-16,8 2-4 15,4-9 64-15,8-2-60 16,7-6 16-16,5-2-2 15,3 0-4-15,-3-11 5 16,-8-8-14-16,-12-7-5 16,-13-3 1-16,-23 7-1 15,0 6 1-15,0 11 1 0,-59 5-2 16,-21 10 0-16,-27-8 0 16,-32 3-32-16,-4-19-60 15,75-61-101-15,9-7-587 16</inkml:trace>
  <inkml:trace contextRef="#ctx0" brushRef="#br0" timeOffset="128879.69">8005 14463 144 0,'0'0'113'16,"0"0"-30"-16,0 0 21 16,0 0-27-16,0 0 19 15,0 0-12-15,103-163 14 16,-91 150 2-16,0-2-20 15,-12 6-9-15,0-4 0 0,8 1-15 16,-8 2-13-16,4 1-10 16,-4 2-9-16,0 7-9 15,0 0-5-15,8 0-10 16,3 12-5-16,5 25-20 16,4 20 10-16,-4 4 12 15,4-8 3-15,-8-9 7 16,0-13-1-16,0-11 0 15,-12-11-4-15,12 0 1 16,-12-5-3-16,0 0 2 16,0 1-1-16,12-1 0 0,-12-4-1 15,12 0-1-15,-1 0-1 16,13 0 1-16,24-18 0 16,31-38 1-16,25-20 18 15,23-8-12-15,16-12 7 16,8 1-2-16,12 1 13 15,12-3 1-15,0 9-12 16,-24 6-6-16,-20 14-6 16,-40 19 4-16,-23 20 7 15,-33 15-7-15,-19 6 1 16,-16 8-1-16,0 0-5 16,0 0 0-16,0 0-11 15,0 4-18-15,-35 32-47 0,-1 14-14 16,12-29-140-16,0-2-258 15</inkml:trace>
  <inkml:trace contextRef="#ctx0" brushRef="#br0" timeOffset="130164.61">13492 14075 225 0,'0'0'193'0,"0"0"-127"15,0 0 19-15,0 0 19 16,0 0-31-16,0 0-13 15,28-123 13-15,-16 117-12 16,-4 6-11-16,-8 0-8 16,0 0 3-16,0 0-18 0,0 0-23 15,0 14-4-15,4 29 0 16,16 11 21-16,4 11-10 16,8-6-3-16,-9-2-7 15,1-3 2-15,-8 1-3 16,-4-4 2-16,-4 2-2 15,-8-2-8-15,0-4 8 16,0-9 1-16,0-12 4 16,0-13-2-16,0-13-1 15,0 0-1-15,24 0 19 16,35-50 25-16,21-15-13 16,35-17-12-16,4-4-7 15,12-2 2-15,5 0-8 0,-5-3-5 16,-4 7 9-1,12-3-8-15,-24 9-1 0,-7 4 1 16,-17 15 2-16,-8 8 13 16,-15 13 10-16,-8 7-11 15,-25 11-10-15,-11 9-2 16,-12 3-2-16,-12 5-3 16,0 3 0-16,0 0-4 15,0 0-14-15,0 33 9 16,0 7 7-16,-12 1-5 15,-8 3-30-15,4-13-10 16,-3-2 9-16,-5-3-27 16,12-26-99-16,-4 0-253 15</inkml:trace>
  <inkml:trace contextRef="#ctx0" brushRef="#br0" timeOffset="133359.34">19123 14024 189 0,'0'0'69'15,"0"0"-62"-15,0 0 24 16,0 0 49-16,0 0 26 16,0 0-22-16,0 0 8 15,-67-102-5-15,67 100 1 0,0-3-10 16,0 5-26 0,0 0-35-16,0 0-17 0,0 19-2 15,0 20 2-15,24 12 4 16,-1 1-4-16,-11 9 1 15,-4-3 7-15,-8-7-3 16,4-5-4-16,-4-15 0 16,0-11 0-16,8-11 0 15,-4-9 0-15,16 0 0 16,16 0 0-16,4-24-1 16,23-25 30-16,1-2 15 15,15-4-14-15,5-15 5 16,19-13-32-16,28-15 1 15,16-6 2-15,-16-2-5 16,-4 14 13-16,-23 24 6 16,-33 22 13-16,-23 17-12 0,-24 21-8 15,-12 2-13 1,-12 3-1-16,12 3-1 0,11 0-13 16,-3 4-54-16,-20 16-106 15,0-1-186-15</inkml:trace>
  <inkml:trace contextRef="#ctx0" brushRef="#br0" timeOffset="183331.19">22076 14724 152 0,'0'0'51'0,"0"0"-19"0,0 0 15 15,0 0 2 1,0 0-6-16,0 0 14 0,0 0 14 16,0 0-16-16,0 0-16 15,0 0 7-15,0 0 1 16,0 0 0-16,0 0-12 16,0 0-9-16,0 0 5 15,0 0 18-15,0 0-4 16,0 0 0-16,0 0-2 15,0 0-16-15,0 0-11 0,0 0 1 16,0 0-5 0,0 0-4-16,0 0-3 0,0 0-1 15,0 0-1-15,0 0 1 16,0 0 1-16,0 0 7 16,0 0 2-16,12 0 1 15,-12 0-1-15,12-14-7 16,-12 2 6-16,0 0 3 15,0-1-8-15,0 0 16 16,0-7-17-16,0 2 2 16,0-5 0-16,12 0-2 15,-12 1-6-15,11 4 1 16,-3-4 6-16,-4 1-3 16,-4-1 1-16,0-7 3 15,0-1 3-15,0 1-5 0,0-3-3 16,0-5 1-16,0 2-5 15,0-3 0-15,0 4 0 16,0-5 0-16,0 6 3 16,0-3-3-16,0 2 6 15,0 2 1-15,-4-4 2 16,-15 8-3-16,19-7-2 16,0 1-2-16,-12-2-1 15,12 2 0-15,0-5-1 16,0 1 2-16,0 1-2 15,0-8 0-15,0 0 1 16,0-2-1-16,0 3 1 0,0 1 0 16,0-3 1-1,0 2-1-15,0 3-1 16,0-3 1-16,0-5 0 0,0 2-1 16,0 0-2-16,0 2 1 15,12 2 2-15,-1 1-1 16,1 1 1-16,0 2-1 15,0 1 0-15,8 2 0 16,4-3 0-16,0 0-2 16,0 2 2-16,-1-1-1 15,1 3 0-15,0 0 0 16,-4 1 2-16,-8 1-1 16,0 2 1-16,0 3 0 15,-12 0-1-15,12-2 3 16,-8 6-3-16,4 1-1 0,-4 3 1 15,4 7 0-15,-4 9-1 16,3-4 1-16,-7 2-1 16,4 2 1-16,-4 4 0 15,0 0 1-15,0 0-1 16,0 0 0-16,0 0-2 16,0 0 0-16,0 0-1 15,0 0 2-15,0 0 0 16,0 0 0-16,0 0 1 15,0 0 1-15,0 0-1 16,0 0-1-16,0 0 0 16,0 0 1-16,0 0 0 0,0 0 0 15,0 0 0-15,0 0 0 16,0 0-3-16,0 0 2 16,0 0 0-16,0 0 0 15,-15 0 1-15,-17 0 0 16,-4 0 0-16,0 0 0 15,-11 8 1-15,11-6-1 16,-12 6 1-16,-8 1-1 16,1-1 0-16,3 1 0 15,4-2 0-15,-7 1 0 16,7-3 0-16,0-1 0 16,-7 0 1-16,7-4-1 15,-11 6 0-15,-9-6 1 0,-4 3-2 16,1-1 2-1,-16-2-1-15,-1 3 0 0,-11 3 0 16,-9-3 1-16,5 4-1 16,-4 0 0-16,4-4 0 15,-1 4 0-15,21-2 1 16,-1-3-1-16,29 5-1 16,3 1 1-16,8-6-3 15,13 5 3-15,-5-4 0 16,0-3 0-16,0 2 0 15,-11 3 0-15,-9 1 0 16,-8-2 0-16,-23 3-1 16,3 0 1-16,-7 1 0 15,-8 1 0-15,-13 1 0 0,5-2 0 16,12 1 0-16,-9 6-1 16,25-6 2-16,7 4-1 15,17-4 0-15,7 0 0 16,20 2-1-16,-15-6 1 15,19 4 0-15,-8 0 0 16,-8 0 0-16,-3-1 0 16,-17-3 0-16,-8 3 1 15,-15-1-1-15,3-5 0 16,-15 1 1-16,12-1-1 16,3 4 0-16,13-5 0 0,15 2 0 15,4 2 0-15,16-5 0 16,9 0-1-16,-1 1 1 15,4 3 0-15,-4 0 0 16,-4-4 0-16,-27 0 0 16,-1 0 1-16,-20 0-1 15,-11 0 0-15,0 0 2 16,-5 0-2-16,1 0 0 16,7 0-1-16,25 0 1 15,3 0 0-15,20 0 2 16,13 0-2-16,3 0-2 15,20 0 2-15,-4 0-1 16,4 0 1-16,0 0-1 16,0 0-1-16,-8 0 1 0,-8 0-1 15,-16 3 2-15,-8 3 0 16,-15-1 1-16,7 3-1 16,-8-3 0-16,9 2 0 15,11 1 0-15,4-6 1 16,8-2-2-16,20 0 2 15,4 0-1-15,0 0 0 16,0 0-1-16,-8 0 0 16,8 0 2-16,0 0-2 15,0 0 1-15,0 0-1 16,0 0 2-16,0 0-1 16,0 0 0-16,0 0-3 15,0 0 3-15,0 0 0 0,0 0-3 16,0 2 3-16,0 8-3 15,0-1-1-15,-12 4 2 16,1-4 2-16,7 0 1 16,-8 5 0-16,4 0-1 15,8-2-1-15,-12-1 1 16,12 9 0-16,0 0 0 16,0-1-1-16,0-1 1 15,0 2 0-15,0-2 0 16,0 8 1-16,-12 3-1 15,0 2 0-15,-12 1-1 16,24 6 1-16,-8-4 1 16,4 5-1-16,4-5 0 15,-8 5 0-15,8-5-1 0,-4 2 2 16,-4-3-1-16,8-3 0 16,0 0 0-16,0 0 0 15,0-1 0-15,0-2 0 16,0 6-2-16,0 1 2 15,0 5 0-15,0-3 0 16,20 1-1-16,-8-6 1 16,-12-1 0-16,12-2 1 15,-12-1 0-15,0-3-1 16,0-2 0-16,0 1-1 16,0 0 1-16,0 3 1 0,0-2 0 15,0 5-1 1,0 1 0-16,0 0 0 0,0 2-2 15,0-1 2-15,0-1 0 16,0-1 1-16,0-6-2 16,0 5 2-16,0-5-2 15,0 4 2-15,0-3-2 16,0 5 1-16,0 1 0 16,0-7 0-16,0 5 0 15,0-5 0-15,0-1 0 16,0 7 0-16,0-7 0 15,0 4 0-15,0-6 1 0,0-2-2 16,0-2 2 0,0 1-1-16,0-5 0 0,0 4 0 15,0-1 0 1,0-3 0-16,0 6 0 0,0-4-1 16,0-1 1-16,0 0 1 15,0-1-1-15,0-4 0 16,0-7 0-16,0-1 2 15,0 0-2-15,0 0 0 16,0 0-1-16,0 3 0 16,0-3-1-16,0 0-1 15,0 0 1-15,0 0 0 16,0 0-24-16,0 0-49 16,12 0-125-16,-12 0-238 15</inkml:trace>
  <inkml:trace contextRef="#ctx0" brushRef="#br0" timeOffset="183859.73">16540 14502 271 0,'0'0'173'15,"0"0"-115"-15,0 0 23 16,0 0 40-16,0 0-28 15,0 0 2-15,0 0-2 16,12-70-30-16,-4 70-25 16,-4 0-20-16,4 22-6 15,4 29-12-15,-12 17 28 16,0 3 4-16,0-5-20 16,0-6-8-16,0-11-3 0,0-17 2 15,12-12-2 1,-12-6-1-16,12-11 0 0,-12-3 1 15,12 0-1-15,24-3 6 16,11-34 17-16,9-11 0 16,3-1-19-16,-15 8-3 15,-8 8 1-15,-20 3-2 16,-4 10 1-16,-4 2-2 16,16 4-8-16,-1 1-62 15,-11 7-138-15,8 6-317 16</inkml:trace>
  <inkml:trace contextRef="#ctx0" brushRef="#br0" timeOffset="185321.36">19223 11506 190 0,'0'0'117'0,"0"0"-59"15,0 0 16-15,0 0 30 0,0 0-13 16,0 0-12-16,79-106 1 15,-79 99-13-15,0 7-1 16,0 0-17-16,0 0-20 16,0 0-26-16,0 0-3 15,0 13-11-15,8 23 6 16,4 5 5-16,4 15 2 16,4 8 3-16,4 9 0 15,-9 9 6-15,-3-2 2 16,-4-2-8-16,-8-11-1 15,0-14-1-15,0-7-2 16,0-23 1-16,0-2 1 16,0-19-1-16,0 3 0 0,0-5-1 15,0 0 1-15,0 0 2 16,0 0 6-16,0-7 27 16,0-23 7-16,36-12-35 15,0-5-8-15,12-3 1 16,7 5 0-16,1 11-2 15,-5 8-6-15,5 17 4 16,-8 9 0-16,11 0-2 16,-3 0 1-16,-20 9-2 15,11 20 1-15,-23 2 4 16,-12 1 0-16,-12 0-2 16,0 3-2-16,0-2 4 0,-36-2 2 15,-23-1 1 1,-9-2-1-16,-3-6 1 0,15-8 0 15,4-2 1-15,5-5-2 16,15-3 2-16,8-1-1 16,16-3-1-16,8 0 0 15,0 0-2-15,0-3-20 16,0-11-243-16,0 5-282 16</inkml:trace>
  <inkml:trace contextRef="#ctx0" brushRef="#br0" timeOffset="201875.92">5906 7916 248 0,'0'0'51'0,"0"0"14"16,0 0 3-16,0 0-20 0,0 0-10 15,0 0 10-15,0 0-9 16,-35 0-14-16,23 0 1 15,-4 0-10-15,4 0-4 16,4 0 6-16,4 0 13 16,4 0-6-16,0 0-1 15,0 0 2-15,0 0-10 16,0 0-1-16,0 0 25 16,0 0-23-16,0 0-11 15,0 0-4-15,16 0 1 0,28 0 0 16,15 0-2-16,33 0 0 15,3 6 1-15,32-5-1 16,0-1 1-16,12 0-1 16,-8 0 0-16,1 0 1 15,-9 0-2-15,-40 0 1 16,-3 0 0-16,-29 0 0 16,-15 0-1-16,-4 0 1 15,-20 0 8-15,0 0-2 16,-12 0-5-16,0 0-1 15,0 0 5-15,0 0-4 16,0 0 0-16,0 0 0 16,20 0 0-16,3 0 0 15,5 0-1-15,4 0 0 16,-16 0-1-16,-8 0 0 0,-8 0 0 16,0 0 0-16,0 0-5 15,0 0 2-15,-20 0 3 16,-40 0 0-16,33 0-8 15,7 0-144-15</inkml:trace>
  <inkml:trace contextRef="#ctx0" brushRef="#br0" timeOffset="-208360.98">15257 4539 186 0,'0'0'69'0,"0"0"-26"16,0 0-11-16,0 0-10 15,0 0-16-15,0 0-4 0,0 0 0 16,0 0 0-16,71-56 1 15,-71 50-3-15,0 1 0 16,0-6-25-16,0 2-8 16,0-4-18-16,0-5 2 15,8 1 5-15,4-3 43 16,0 6 1-16,0-1 43 16,-12 4-16-16,0 5-15 15,0-1-10-15,0 7-2 16,0 0-2-16,0 0-27 15,0 0-63-15,0 0-23 16</inkml:trace>
  <inkml:trace contextRef="#ctx0" brushRef="#br0" timeOffset="-192922.07">7492 14582 116 0,'0'0'88'0,"0"0"-85"16,0 0-2-16,0 0 0 16,0 0-1-16,0 0 1 15,-52-162 19-15,44 144 26 16,8-1 28-16,0 5 7 0,0-3 17 16,0 5-9-16,0 2 13 15,0-2-17-15,0 0-29 16,0 2-1-16,0 3-26 15,0 1-14-15,0 6 14 16,0 0-6-16,0 0-11 16,0 0-12-16,0 0-2 15,0 23-13-15,0 28 15 16,12 14 0-16,8 12 8 16,4 0 1-16,12-3-7 15,-1-7 5-15,9-16-5 16,-8-13-1-16,-8-13-1 15,-8-16-2-15,-8-1 2 0,-1-8 1 16,-11 0 6-16,12 0 18 16,12 0 18-16,36-38 6 15,31-40-4-15,52-28-29 16,32-35 16-16,20-14-24 16,47-14 5-16,5 10-6 15,-13 21-3-15,-23 32-3 16,-36 25 7-16,-36 29-4 15,-32 22 1-15,-40 18-3 16,-43 4-1-16,0 8-1 16,-24 0-3-16,0 0-4 0,0 0-2 15,0 0-4 1,-24 20-6-16,-11-3-85 0,-21-3-268 16</inkml:trace>
  <inkml:trace contextRef="#ctx0" brushRef="#br0" timeOffset="-189936.94">12968 14449 297 0,'0'0'116'0,"0"0"-44"16,0 0-16-16,0 0 8 16,0 0-10-16,0 0-24 15,0 0 42-15,95-97-18 16,-95 97 13-16,0 0 1 16,0 0-30-16,0 5-38 15,0 41 14-15,0 16-13 16,-24 17 34-16,12-7-19 0,1-11-12 15,11-18-3 1,0-14-1-16,0-20 0 0,0-6-5 16,11-3 5-16,85-32 18 15,55-47 44-15,67-38-47 16,29-22-3-16,23-14-3 16,-16 8 1-16,-31 5 4 15,-28 20 26-15,-52 20-9 16,-28 20-19-16,-44 27-2 15,-15 21-3-15,-40 18-6 16,-8 9 2-16,-8 5-3 16,0 0-9-16,0 0-72 0,0 0-89 15,0 14-92 1,0 6-150-16</inkml:trace>
  <inkml:trace contextRef="#ctx0" brushRef="#br0" timeOffset="-186721.06">19080 13699 69 0,'0'0'324'15,"0"0"-267"-15,0 0 4 16,0 0-9-16,0 0 8 16,0 0-43-16,0-14 14 0,0 14 19 15,11 0 11 1,1 0-4-16,8 0 8 0,-8 31-17 16,0 20-1-16,-8 18-14 15,-4 17-6-15,0-1-20 16,0-2-6-16,0-12 0 15,0-8-1-15,0-26 2 16,0-15-2-16,0-18 1 16,0-4 7-16,84-24 47 15,43-41-6-15,44-25-18 16,27-11 0-16,13-1-16 16,-1 6 7-16,1 14 8 15,-28 23-11-15,-40 21-2 16,-48 20-6-16,-27 18-9 15,-24 0-2-15,-21 0-7 0,-7 0-16 16,-16 0-113-16,0 5-194 16</inkml:trace>
  <inkml:trace contextRef="#ctx0" brushRef="#br0" timeOffset="-172938.15">19803 11125 381 0,'0'0'79'16,"0"0"-55"-16,0 0 44 0,0 0-13 15,0 0-33 1,0 0-1-16,0 0 42 16,67-133 15-16,-67 133-17 0,0 0 13 15,0 0-7 1,0 0-24-16,0 0-21 0,0 31-12 15,0 1 1-15,0 1 7 16,0-1-11-16,0-6-5 16,0-4 0-16,16-5-2 15,8-12 2-15,0-5-2 16,20 0-2-16,23-13 2 16,29-34 20-16,35-22 18 15,32-17 2-15,7-7-11 16,-3-3-8-16,4 4 4 15,4 10 8-15,-20 8-10 16,-4 20-15-16,-32 20-8 0,-15 7-9 16,-25 16-43-16,5 11-31 15,-84 0-119-15,0 0-271 16</inkml:trace>
  <inkml:trace contextRef="#ctx0" brushRef="#br0" timeOffset="-169959.15">19183 14020 219 0,'0'0'44'0,"0"0"1"16,0 0 7-16,0 0-10 15,0 0-4-15,0 0 24 16,-32-133 13-16,32 116 12 15,0 5-7-15,0 6-15 16,0 3-5-16,0 1 0 16,0 2-15-16,-4 8-20 15,-28 42-24-15,-3 18-1 16,11 2 10-16,12 3-2 0,12-13-6 16,0-9 2-16,0-10-2 15,0-13-1-15,36-13 0 16,31-15 0-16,28 0-1 15,25-32 18-15,19-35 42 16,24-10-29-16,12-25-6 16,-1-16-1-16,9-1 7 15,-20 8-7-15,-32 14-2 16,-12 32 10-16,-51 14-6 16,-20 22-2-16,-24 18-6 15,-24 3-7-15,0 8-10 16,0 0-1-16,0 0-11 15,0 0-13-15,0 22-20 16,0 7-10-16,0-3-58 16,0-21-211-16,0-1-406 0</inkml:trace>
  <inkml:trace contextRef="#ctx0" brushRef="#br0" timeOffset="-166227.45">19242 14227 127 0,'0'0'74'16,"0"0"-68"-16,0 0 14 0,0 0 10 16,0 0 6-16,-95-170-13 15,95 148 26-15,0 3 36 16,0 5-2-16,0-3 7 16,0 7-16-16,0 4-9 15,0 3-25-15,0 3-14 16,0 0-5-16,0 0-11 15,0 14-10-15,0 22 3 16,0 15 21-16,-12-2 26 16,4-4-23-16,4 1-13 0,-16-3-6 15,20-1-5 1,-12-4-2-16,12-7 0 0,0-9 0 16,0-7-1-16,0-8 1 15,0-7-1-15,0 0 3 16,0 0 2-16,60-14 4 15,43-43 31-15,40-22-7 16,28-17-13-16,8-9-2 16,8 3 1-16,-4 8 7 15,-16 12-5-15,-4 14-4 16,-16 14 12-16,-40 12-16 16,-16 5-6-16,-43 14-7 15,-12 6-1-15,-12 8-2 16,-13 3-11-16,-3 0-44 15,-8 2-58-15,0 4-112 0,0 0-124 16</inkml:trace>
  <inkml:trace contextRef="#ctx0" brushRef="#br0" timeOffset="-162656.39">23606 16095 282 0,'0'0'100'0,"0"0"-57"16,0 0 42 0,0 0 22-16,0 0-25 0,0 0 0 15,103-145-6-15,-91 136-17 16,-4 9-12-16,-8 0-9 15,0 0-1-15,0 0-4 16,0 0-5-16,0 24-26 16,0 26 6-16,0 14 8 15,0 4 21-15,0-8-18 16,0-14-14-16,0-7-4 16,0-17 1-16,4-13-2 15,20-9 1-15,23 0-2 16,33-9 2-16,51-47 8 15,40-26 47-15,8-23-29 16,7-6-2-16,1 2-1 16,-16 17-8-16,-32 27 2 15,-35 19-1-15,-41 24-15 16,-15 13-2-16,-16 9-2 16,3 0-62-16,-35 17-91 15,0 10-247-15</inkml:trace>
  <inkml:trace contextRef="#ctx0" brushRef="#br0" timeOffset="-156914.39">24222 17271 274 0,'0'0'165'0,"0"0"-111"16,0 0 69-16,0 0-28 15,0 0-6-15,0 0-16 16,0 0 0-16,0-25-10 15,0 25-21-15,0 22-25 0,0 26-12 16,-36 7 13-16,4-4 35 16,8-6-28-16,8-17-17 15,8-11-3-15,8-8 1 16,0-9 4-16,0 0 1 16,0 0-1-16,32-11 10 15,52-45 18-15,55-19 36 16,24-24-53-16,15-15 13 15,5 1-13-15,4 2-2 16,-20 16 0-16,-20 25-7 16,-40 21-9-16,-35 25 2 15,-25 15-5-15,-15 9-8 16,-20 0-17-16,0 14-102 16,-12 9-62-16,0 3-233 0</inkml:trace>
  <inkml:trace contextRef="#ctx0" brushRef="#br0" timeOffset="-130559.45">915 8083 463 0,'0'0'69'0,"0"0"43"16,0 0 32-16,0 0 5 15,0 0-58-15,0 0-7 16,-35-7-15-16,35 7-24 16,0-3-19-16,0-1-9 0,0 4-14 15,0-2-1 1,0 2-1-16,11 0-1 0,21 0 0 15,4 0 7-15,0 0 0 16,7 0-7-16,9 0-4 16,4 0-59-16,-32 0-184 15,-12 0-316-15</inkml:trace>
  <inkml:trace contextRef="#ctx0" brushRef="#br0" timeOffset="-128472.53">17784 1467 6 0,'0'0'737'0,"0"0"-686"0,0 0 47 16,0 0-6-16,0 0-39 16,0 0-34-16,0-61 9 15,0 61-26-15,0 24 8 16,0 22-2-16,-8 14 22 15,-20 10-18-15,-7 1-2 16,3-6-4-16,8-8 2 16,4-8-8-16,8-18 0 15,0-9 0-15,8-17 0 16,4-5 0-16,0 0 4 16,0 0 11-16,0-14 16 0,0-25-25 15,0-15-6-15,0-6 0 16,0-1 9-1,12 9-5-15,12 6-4 0,0 19 0 16,0 10-1-16,-12 10 1 16,-4 7 2-16,-4 0-2 15,15 0-1-15,5 0 0 16,12 15 0-16,24 26 2 16,31 5-1-16,-8 5 1 15,9 4 0-15,-33-12-2 16,1-4 0-16,-28-5-3 15,-20-3 0-15,-12-3-6 16,0-7-7-16,-12 1 17 16,-56-4 2-16,-15-5 8 15,-9 1 3-15,1-6 4 16,8-1-5-16,15 2 0 16,16-1-5-16,17-6-6 15,3 1-1-15,8 4-2 0,24 3-4 16,0-5-48-1,0 2-68-15,0-7-47 0,24 0-60 16,20 0-201-16</inkml:trace>
  <inkml:trace contextRef="#ctx0" brushRef="#br0" timeOffset="-125826.54">7011 11010 341 0,'0'0'18'0,"0"0"-14"16,0 0 14-16,0 0-8 16,0 0 1-16,-79 161 23 15,79-152-18-15,0 1 26 16,0-6-1-16,0 1 15 16,0 5-5-16,-12 3-6 15,-12 10 9-15,-12 5 9 16,-12 9-32-16,5 12-15 15,-9 16 5-15,-4 13 2 16,13 10-16-16,-5 12-1 0,12 6 0 16,12 9-2-16,-11-2-2 15,11 4 2-15,4 3 1 16,8 4-5-16,0 4 9 16,0 5-3-16,12 0 0 15,0 9-6-15,0 3 0 16,-4 14 0-16,-4 20-5 15,-20 20 4-15,-15 11-31 16,-37 25-75-16,-27 13-64 16,59-165-31-16,-11-6-85 15</inkml:trace>
  <inkml:trace contextRef="#ctx0" brushRef="#br0" timeOffset="-121480.43">14486 7602 302 0,'0'0'197'15,"0"0"-141"-15,0 0-21 16,0 0 8-16,0 0 13 16,0 0 12-16,67-24 49 0,-67 24 0 15,0 0-34-15,0 0-18 16,0 0-9-16,0 0-16 16,0 0-15-16,0-2-6 15,0 2-4-15,0 0 1 16,0-7 7-16,0 3 3 15,0-5-5-15,0 0-12 16,-19 4 5-16,-17 0-5 16,-12 5-8-16,-8 0 4 15,-3 0-3-15,-13 10 0 16,1 25-2-16,3 2-3 16,24 11 3-16,17-7-5 15,19 8-1-15,8 2 1 16,0-10 1-16,0-8-7 15,32-6 9-15,3-14-16 0,1-8 10 16,8-5-4-16,-5 0 10 16,17-5 2-16,4-32 10 15,-5-3 0-15,-7-5-2 16,-12 3-5-16,0 2-2 16,-5 1 0-16,-7 6 4 15,-8 6-4-15,-8 10 0 16,-4 2 2-16,4 10-2 15,-4 1 2-15,-4 4-2 16,0 0 3-16,0 0-1 16,0 0-3-16,0 17-9 15,8 29-6-15,4 14 15 0,12 1 12 16,0-3-2-16,7-10-3 16,-3-11-7-16,4-9 1 15,-8-11-2-15,0-11-1 16,11-6-3-16,1 0-12 15,-28 0-74-15,-8-13-260 16</inkml:trace>
  <inkml:trace contextRef="#ctx0" brushRef="#br0" timeOffset="-109265.29">17589 219 233 0,'0'0'102'0,"0"0"-46"0,0 0 18 16,0 0 22-16,0 0-19 15,0 0-5-15,0-17 10 16,0 11-26-16,0 0-1 16,-4 3-5-16,-4-5-2 15,4 7-8-15,4-3 1 16,0 0-6-16,0 2-2 15,0-5-5-15,0 7 0 16,0 0-6-16,0-4-8 16,0 4-3-16,0 0 1 0,0 0-6 15,0 0-6 1,0 0-3-16,0 33-8 0,0 13 10 16,0 8 1-16,0 5 1 15,0 4-1-15,-7 2 1 16,-9 3-1-16,-4-5-1 15,-4 1 1-15,0-7-1 16,0-9 1-16,4-7 0 16,4-14 0-16,5-3-2 15,11-15 2-15,0-5-1 16,0-4-9-16,0 0-14 16,0 0-1-16,0-33-7 15,15-6-74-15,-7 21-205 16,4 3-88-16</inkml:trace>
  <inkml:trace contextRef="#ctx0" brushRef="#br0" timeOffset="-108945.35">17403 585 405 0,'0'0'134'16,"0"0"-84"-16,0 0-47 15,0 0 6-15,0 0 65 0,-28 178-7 16,20-132-24-16,8-12 0 16,0-6 3-16,0-3-10 15,0-11-14-15,0-4-10 16,0-8-9-16,0-2 1 15,12 0-4-15,31 0-6 16,29-17 6-16,31-34 12 16,24-14-1-16,-75 35-11 15,-20 7-253-15</inkml:trace>
  <inkml:trace contextRef="#ctx0" brushRef="#br0" timeOffset="-106430.18">5378 16503 99 0,'0'0'0'0,"0"0"-34"0</inkml:trace>
  <inkml:trace contextRef="#ctx0" brushRef="#br0" timeOffset="-105051.99">5378 16503 104 0,'95'62'82'16,"-95"-62"-44"-16,0 0 25 16,0 0 1-16,0 0-17 0,0-11-29 15,0-1-8 1,0 3-4-16,0 1-6 0,0-1-1 15,0 7-23 1,0-5 21-16,0 2 3 16,0-3 6-16,0-4 7 0,0 4-2 15,0-1 6-15,0 4-17 16,0 1 5-16,0-6-5 16,0 6-3-16,0-1 3 15,8 5 12-15,-4 0-1 16,-4 0-8-16,0 0 7 15,0 0 19-15,0 0 10 16,0 0-2-16,0 0-3 16,0 0 5-16,0 0-7 15,0 0-6-15,0 0-9 0,0 0 0 16,0 0-10 0,0 0-2-16,0 0-1 0,0 0-1 15,0 0-1-15,0 0 0 16,0 0-2-16,0 0 13 15,0 0 5-15,0 0-10 16,0 0-6-16,0 0-1 16,0 0 0-16,0 0 1 15,0 0 3-15,12 0 4 16,0 0 5-16,-4 0 11 16,-8 0-10-16,0 0-8 15,0 0-6-15,4 0-1 0,4 0 1 16,-4 0 3-1,8 0 4-15,-4 0 3 0,4 5 2 16,0-1-6-16,11 2 4 16,9 7-6-16,-4 4 1 15,8-2-2-15,7 4-4 16,5 0 3-16,0 0-3 16,-4-2 1-16,-9-3-1 15,-11 3 4-15,12-1 0 16,8 1-2-16,-21-3 7 15,13 3 0-15,-12 3-1 16,12 3 6-16,23 6-11 16,9 2-2-16,15 6 0 15,1-6 31-15,3 1-22 16,-3 0-9-16,-13-8 0 0,13 5 2 16,-5-3-2-16,17-2-1 15,7 3 7-15,4 0-2 16,20-1 1-16,12-1 3 15,1 1 7-15,11-1-9 16,15-2 2-16,5-1-8 16,4 1 7-16,-8-5-7 15,8-4 1-15,0 3-1 16,-4 3 0-16,-4-6-1 16,-5 6 2-16,1-1-2 15,8-4 1-15,-8 8-1 16,-8-3 0-16,20-3 2 15,-24 6-4-15,24-1 3 0,0-2-1 16,0 0 2-16,23-9-1 16,-11 2 0-16,20-3-1 15,-17 0 0-15,-3-1 0 16,0 3 0-16,8-2 1 16,3-1 1-16,13 1 0 15,-12-5-1-15,-1 5-1 16,-3-3 2-16,-8 3-1 15,-8-8-1-15,3 5 6 16,-15-5-5-16,-16 6 1 16,12-6-1-16,-12 1 0 15,-12 2 1-15,-11-5-2 0,-33 0 1 16,0 0-3 0,-15 0 4-16,-9 0 0 0,-11 0-2 15,-16 0 0-15,3 0 1 16,-3 0 1-16,-8 0 4 15,-8 0 8-15,3 0 7 16,-19 0-11-16,0 0-6 16,0-5-1-16,20 2-3 15,-4-3 0-15,-4 2 2 16,7 2 1-16,-15 0-3 16,-8-3 1-16,16 3 0 15,-24 2 1-15,0-4 0 0,0 4 3 16,0 0 0-16,0 0 2 15,0 0 0-15,0 0 4 16,0 0-2-16,0 0-9 16,0 0-3-16,0 0-22 15,-24-6-82-15,0-5-100 16,-11 0-389-16</inkml:trace>
  <inkml:trace contextRef="#ctx0" brushRef="#br0" timeOffset="-103369.61">15300 17734 102 0,'0'0'285'0,"0"0"-206"16,0 0 10-16,0 0 6 16,0 0-27-16,0 0-37 15,0 0 17-15,16 0 21 0,-8 0-19 16,-8 0-20-16,4 0-3 15,-4 0 0-15,20 0-3 16,4 0-23 0,32-5 2-16,15-4 9 0,9 0 12 15,3 0-16-15,-11-5-2 16,7 5 4-16,-19-4 3 16,11 4-2-16,-11-1-3 15,-5 6-3-15,-11-3 3 16,-28 7-5-16,-4 0-1 15,-12 0-1-15,0 0 4 16,0 0 0-16,0 0 1 16,0 0-6-16,0 0 0 0,0 0-5 15,0 0 5-15,0 0 0 16,0 0 3-16,0 0-2 16,0 0-1-16,0 0-8 15,0 0-17-15,0 0-13 16,0 0-42-16,0 0-138 15,0 0-153-15</inkml:trace>
  <inkml:trace contextRef="#ctx0" brushRef="#br0" timeOffset="-101648.2">16155 17759 454 0,'0'0'79'0,"0"0"-25"16,0 0 5-16,0 0-10 15,0 0-36-15,0 0-5 16,59-3 4-16,-27-11 3 16,4 1 8-16,-4 1 37 15,-8-3 20-15,3 0-34 0,5-7-26 16,-8 0 0-16,0 2-4 15,-4 1-4-15,-8 2-12 16,0 2 4-16,0-2 2 16,3 3 0-16,-3-6-4 15,12 3 0-15,-4 3-1 16,-8-9-1-16,12 4 1 16,-24 1 8-16,24-4-9 15,-12 5 0-15,7-3 0 16,5 2 2-16,-12-2-1 15,4-2-1-15,-4 8 0 16,-12-3-2-16,8 3 2 16,-8-3-1-16,0 6 1 15,4 2 5-15,-4-3-3 16,0 4-1-16,0 4 0 0,8-6 0 16,-8 2-1-16,0 4 1 15,0-2 0-15,0 6 3 16,0 0 11-16,0 0 11 15,0 0-12-15,0 0-12 16,0 0 1-16,0 0-3 16,0 0 0-16,0 0-1 15,0 0-4-15,0 0 1 16,0 0 4-16,0-4 3 16,0 4 0-16,0 0-1 15,0 0 2-15,0-4 8 0,0 1 5 16,0-3 2-16,0-7-6 15,0 4-13-15,0-3 0 16,0-5 0-16,0 3 0 16,0 0 3-16,12-2-3 15,-12 0 2-15,0 1 3 16,0-5-3-16,0 0 0 16,0-1 1-16,0-1-1 15,12-7 1-15,-12 4-2 16,0-3 4-16,0-1-4 15,0 7-1-15,0 5 3 16,0 2 4-16,0 1-4 0,0 2-2 16,0 1 0-1,0-6-1-15,12-3 0 0,0-2-1 16,7-2 1-16,-7-6 2 16,0 9 1-16,0-1 4 15,-8 4-6-15,4 0 5 16,-4-1 2-16,-4 5-5 15,0-3 0-15,0 4 0 16,0 1-2-16,8-1 0 16,-4 4-1-16,4 0 1 15,4 1 0-15,-12-1 0 16,4-1-1-16,4 0 0 16,-4 1 1-16,4 1-1 15,-4-3 1-15,-4 5 1 0,8-3 2 16,-8 7-1-16,0-6 0 15,12-4-3-15,-12 3 2 16,12-4-1-16,-12 4 0 16,0 1 0-16,0 7 1 15,0 1 4-15,0-6 6 16,0 4-2-16,0 2-2 16,0 0-3-16,0 0-5 15,0 0-3-15,0 0-5 16,0 29-13-16,-36 15 4 15,-12 11 17-15,-8-4 8 16,9-6-8-16,-1 1 1 16,0-4 0-16,5-11-1 0,-5-2 1 15,24-12-1 1,0 0-5-16,4-12 3 0,16 2-2 16,4-7-7-16,0 0 8 15,0 0-1-15,0 0 2 16,0 0 2-16,0 0 0 15,0 0 1-15,0-33 1 16,36-13-1-16,0-1 1 16,24-4 12-16,-13 6-12 15,-3 11-2-15,-20 2 4 16,12 10-1-16,-36 13-1 16,19 6-2-16,-15 3 1 0,-4 0-2 15,12 0 1 1,20 8-6-16,4 30-5 0,24 10 6 15,23-1 5-15,8 0 2 16,13-2 1-16,-9-9-2 16,-11-4 0-16,-17-13-1 15,-23-8 1-15,-20-3-1 16,-20-3-1-16,-4 0-31 16,0-5-95-16,-16 0-224 15,-40 0-122-15</inkml:trace>
  <inkml:trace contextRef="#ctx0" brushRef="#br0" timeOffset="-99816.85">11780 17183 108 0,'0'0'101'0,"0"0"-78"16,0 0 3-16,0 0 15 15,0 0-12-15,0 0-14 16,0 0 10-16,12 0 1 16,-12-5 8-16,0 0 26 15,0 1-16-15,0 1-12 16,0-3 7-16,0 2 6 15,0-3-5-15,0 2-2 16,0 1-34-16,12-4 6 16,-12 3-3-16,0 0 12 0,0 1 5 15,0 1 14-15,0 1-18 16,0-2-6-16,0 4 25 16,0 0 4-16,0 0-20 15,0 0-6-15,0 0-15 16,0 0-2-16,0 23-18 15,0 18 17-15,0 6 1 16,0 4 9-16,0-2-5 16,-24 1-3-16,12-7 0 15,0-4 1-15,0-10 0 16,12-12-2-16,-8-3 0 16,8-12 0-16,0-2 0 0,0 0 0 15,0 0 1 1,0-16 9-16,0-15 7 0,0-15 6 15,0-13-12-15,0-1 2 16,8-5-1-16,8 1-11 16,4 17 9-16,-8 2-10 15,0 18-2-15,-1 11 2 16,-11 9 0-16,12 3-1 16,-12 4 1-16,12 0 0 15,-4 0 0-15,4 0-3 16,4 0-5-16,16 17 2 15,-4 6 6-15,3 6-4 16,25 1 4-16,-4-1-1 16,15-1 1-16,1-6 0 15,-5-3-3-15,-7-5-2 0,-20-1-4 16,8 2 3-16,-33-1 2 16,-7 5 2-16,-4 1-8 15,0 4 0-15,0 3 10 16,-27-4 8-16,-17 0-7 15,8-4 0-15,12-2-1 16,4-8-1-16,20-3-3 16,0-6 4-16,-4 0 0 15,-4 0 0-15,-15 0 3 16,-13 0 0-16,-12 0 5 16,4 0-4-16,-3 0 7 15,-1 0-2-15,0 0-6 0,5 0-3 16,7 0 0-16,0 0-4 15,12 0 1-15,12 0-32 16,1 0-94-16,11 0-27 16,0 0 51-16,11 0-79 15,33 0-256-15</inkml:trace>
  <inkml:trace contextRef="#ctx0" brushRef="#br0" timeOffset="-32454.65">2604 6860 295 0,'0'0'138'15,"0"0"-94"-15,0 0 2 16,0 0 27-16,0 0-6 15,0 0 11-15,0 0 30 16,0 6-28-16,0-6-11 16,0 0-1-16,0 0-32 15,0 0-13-15,0 3 0 16,0-3 1-16,0 0-7 16,0 3-8-16,0-3-7 15,0 0-2-15,0 9-4 0,0 4 1 16,24 13 3-1,-12 11 3-15,8 9-1 0,-4-1-1 16,-4 4 0-16,-4-10-1 16,-4-10 0-16,3-13 3 15,-3-5-3 1,4-11-2-16,28 0 2 0,20 0 0 16,27-42 50-16,48-14-23 15,4-7-19-15,-3-2-5 16,-13 12 2-16,-16 12-5 15,-19 7 0-15,-29 11-1 16,1 8-12-16,-28 5-48 16,-28 10-101-16,0 0-270 15</inkml:trace>
  <inkml:trace contextRef="#ctx0" brushRef="#br0" timeOffset="-31755.36">2151 7017 436 0,'0'0'146'0,"0"0"-42"16,0 0-31-16,0 0 7 15,0 0-46-15,0 0-5 16,0 0 1-16,20-3-10 16,-20 6-9-16,0 5 1 15,0-8-3-15,0 1 0 0,0-1 13 16,0 5-8-16,0-5-6 15,0 0-1-15,0 0-6 16,0 0 26-16,24 0 20 16,12-6 10-16,23-16-30 15,1-1-14-15,7 0-10 16,5 1-3-16,-5-2-6 16,5 2-34-16,-4-5-52 15,-21 6-60-15,-35 13-137 16,-12 5-173-16</inkml:trace>
  <inkml:trace contextRef="#ctx0" brushRef="#br0" timeOffset="-30451.08">1809 7283 141 0,'0'0'106'0,"0"0"-40"0,0 0 10 16,0 0-19-16,0 0-22 15,0 0 29-15,16-40-3 16,-16 40-6-16,0 0 15 16,0 0 27-16,0 0-9 15,0 0-35-15,0 0-6 16,0-4-16-16,0 4-17 16,0 0 2-16,0 0-6 0,0 0-3 15,0 0 0-15,0 0-3 16,0 0 2-16,0 0 10 15,-35 0-12 1,-1 4-4-16,-12 36-3 0,-12 15 3 16,5 10 0-16,15 6 0 15,8-1 1-15,20-10-1 16,12-7 1-16,0-9-3 16,0-5 0-16,0-17 1 15,12-3-1-15,44-10-3 16,15-5 3-16,13-4 2 15,7 0 4-15,1 0-4 16,-5 0-3-16,-19 0 0 16,-13-6 2-16,-19-1-9 0,-12-2 10 15,-12-5 1-15,0-1 6 16,-12-10-2-16,0-4-3 16,0-5-1-16,-12-5 4 15,-24 1 7-15,-20-3-1 16,-3 0-4-16,11 5 9 15,12 2-12-15,5 17-4 16,15 0-1-16,-4 10-9 16,8 3-41-16,12 4-109 15,0 0-249-15</inkml:trace>
  <inkml:trace contextRef="#ctx0" brushRef="#br0" timeOffset="-28704.19">5469 7094 207 0,'0'0'204'0,"0"0"-146"16,0 0 24-16,0 0 10 15,0 0-17-15,0 0-13 0,0 0 23 16,0-9-31-16,0 9-20 15,0 0-14-15,-12 5-11 16,-8 19 6-16,-3-1 7 16,11-3-7-16,0 1 1 15,12-11-6-15,0-2-5 16,0-6 2-16,0-2 2 16,0 0 23-16,24 0 4 15,47-17 7-15,21-14-15 16,11-5-17-16,-8-2-6 15,-3 1-5-15,-9 2-2 16,-15 14-15-16,-17 4-35 0,-19 8-68 16,-32 9-142-16,0 0-143 15</inkml:trace>
  <inkml:trace contextRef="#ctx0" brushRef="#br0" timeOffset="-28050.71">4563 7950 298 0,'0'0'119'0,"0"0"-4"16,0 0-36-16,0 0 2 15,0 0-11-15,0 0 25 16,12 3-4-16,56-3-15 0,3 0-29 15,13 0-16-15,7 0-22 16,-7 0-9-16,-17 0 0 16,-19 0-20-16,-16 0-56 15,-9 0-38-15,-23 0-84 16,0 0-153-16</inkml:trace>
  <inkml:trace contextRef="#ctx0" brushRef="#br0" timeOffset="-27399.97">3757 7927 263 0,'0'0'139'16,"0"0"-59"-16,0 0-6 0,0 0-10 15,0 0-9-15,0 0 7 16,0 0 15-16,-12-11-2 16,12 11-11-16,0 0-5 15,0 0-17-15,35-2-16 16,49 2 12-16,19 0-14 15,24 0-3-15,-7 0-13 16,7 0-4-16,-12 0-3 16,-8 0 0-16,-15 0-1 15,-21 0-3-15,-3 0 0 16,-40-2-1-16,-9 2 1 16,-19 0-17-16,0-7-36 15,0 4-45-15,-8-9-250 16</inkml:trace>
  <inkml:trace contextRef="#ctx0" brushRef="#br0" timeOffset="-19836.59">13882 14434 152 0,'0'0'68'0,"0"0"-33"16,0 0 44-16,0 0 26 16,0 0-9-16,0 0-12 15,0 0-6-15,0 0-18 16,0 0-8-16,0 0 5 16,0 0-10-16,0 0-10 15,0 0 3-15,0 0-1 0,0 0-8 16,0 0-10-1,0 0-3-15,0 0 4 0,0 0 5 16,0 0 0 0,0 0-6-16,0 0-2 0,0 0-8 15,0 0-7-15,0-9 0 16,0 0-1-16,0-2-2 16,-16 8-1-16,-8-1 10 15,-8-3 1-15,-3 4-9 16,-13-2 1-16,4 5-3 15,-8 0 0-15,-3 0 1 16,-1 0-1-16,-3 0-2 16,-13 15 0-16,12 3 2 15,-7 5 2-15,-1 0-1 0,5 0-1 16,-5 3 0 0,9-1 0-16,-13 1-1 0,5-1 1 15,11 1 0-15,4 1 1 16,-3 0-1-16,19 1-3 15,-8 5 3-15,8-3-2 16,9 1 2-16,-17 1 0 16,20-2 0-16,4-2-1 15,8-4 1-15,0 3 0 16,8-5 0-16,4-1-3 16,0 5 3-16,0-1 1 15,0 0-1-15,0 1 0 0,16-1 0 16,28 4 0-16,-20-1 0 15,19 4 0-15,-19-1 1 16,0 0 0-16,0-2 0 16,0-2 0-16,0-4-1 15,0-2 0-15,7-2 1 16,-3 1-1-16,16-2 0 16,4-4-1-16,11-1 0 15,13 4 0-15,-5-2-1 16,13 2 2-16,-9 0 0 15,-3 0 1-15,3 0-1 16,-11 2 1-16,11-4-1 0,-3-6 0 16,11 5 0-1,-7-6-2-15,-12 4-1 0,7-7 1 16,-15 1 2 0,-8-3-1-16,-1 0 1 0,-7 2 0 15,-8-3 1-15,8-2-1 16,-5 0 0-16,5 0 0 15,12 0-1-15,-4 0-1 16,-9-2 2-16,1-15 0 16,12-3 2-16,-12 1 0 15,-1-4-2-15,-3 3 1 16,4 0 0-16,-16-2 1 16,4 2 0-16,-13 2-1 15,5-4 5-15,4 2-5 16,-4-2 1-16,8 4-1 15,-4-7 0-15,-8-1-1 0,12 1 1 16,-12-1-1-16,-1-5 0 16,-11 2 3-16,0 1 0 15,0-4 1-15,0 7 2 16,0 3-1-16,0 0-1 16,0-2-1-16,0 2 8 15,0 0-8-15,0 1 5 16,-4-1 2-16,-7-4-1 15,-9 3-6-15,20 2 1 0,-12 1 1 16,0 1-2 0,0 5-2-16,0-3 2 0,0 0 4 15,-8 0 5 1,-4 0-9-16,-3 3 0 0,-17-3-2 16,-4 0 0-1,12 2 5-15,-7 4-1 0,-5-8 0 16,-8 9-1-16,9-7-1 15,-1 7-3-15,0 0 3 16,16 5 8-16,-3-3-1 16,-1 3 2-16,0-1-5 15,0 6-1-15,5-3-5 16,3 3-1-16,8 0-1 16,16 0 0-16,4 0 1 15,0 0-1-15,0 0-2 16,0 0-1-16,0 0-6 0,0 0-7 15,0 0-18-15,0-8-23 16,0-2-24-16,0-3-133 16,-20-2-440-16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5:13:28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 7899 232 0,'0'0'44'0,"0"0"-28"16,0 0 2-16,0 0 23 15,0 0 0-15,0 0 6 16,0 0-6-16,16 6 2 16,-16-6 5-16,8 0 15 15,-4 0 6-15,-4 0-10 0,0 0-25 16,0 0-15-16,0 0-11 15,0 0-4-15,0 4-1 16,0-1 0-16,0 1 2 16,-4-4-1-16,-4 0 6 15,8 0 10-15,0 0 10 16,0 6 7-16,-12-1-17 16,-3 8-15-16,-5 0-1 15,-16-1 0-15,24-3-4 16,0-1 1-16,12-8-1 15,0 0 1-15,0 0 5 16,0 0 15-16,36 0 4 0,55 0 16 16,17 0-17-16,7 0-12 15,-12 0 0-15,-8 0-7 16,-23 0-2-16,-12 0 1 16,-17 0 6-16,-31 0-4 15,0 0 2-15,-12 0 15 16,0 0-5-16,0 0-13 15,0 0-5-15,0 0 0 16,0 0-32-16,0 0-159 16,0 0-336-16</inkml:trace>
  <inkml:trace contextRef="#ctx0" brushRef="#br0" timeOffset="12389.29">2099 7983 33 0,'0'0'224'0,"0"0"-170"15,0 0 24-15,0 0 4 16,0 0-21-16,0 0-16 16,0 0 12-16,-43 0-27 15,43 0-6-15,0 0 11 16,0 0 0-16,0 0 3 15,0 0-8-15,0 0 4 0,0 0 6 16,0 0-7 0,0 0-15-16,0 0-6 0,0 0 0 15,0 0-6-15,12 0 17 16,19 0 20-16,-3-1-6 16,4-3-27-16,-16 4-6 15,4 0 1-15,-8 0-5 16,12 0-6-16,-1 0-2 15,13 0-7-15,20 0-40 16,-8 4-54-16,-25-4-156 16</inkml:trace>
  <inkml:trace contextRef="#ctx0" brushRef="#br0" timeOffset="13252.52">3212 8005 241 0,'0'0'60'0,"0"0"44"16,0 0-20-16,0 0 5 15,0 0-35-15,0 0-8 16,-119-9-11-16,107 6-10 16,-20 3 0-16,4 0 3 15,-7 0-6-15,3 0 16 16,20 0 8-16,0 0-16 15,12 0 1-15,0 0-7 16,0 0 2-16,0 0-2 16,44 0-24-16,31 0 0 15,25 0 34-15,7-6-22 16,0 2-2-16,-15 3-7 16,3-7 2-16,-28 8-2 15,1 0-1-15,-20 0 2 0,-32 0-4 16,-8 0 0-1,-8 0-9-15,0 0 1 0,0 0 2 16,0 0-16-16,-12 0-152 16,-8 0-297-16</inkml:trace>
  <inkml:trace contextRef="#ctx0" brushRef="#br0" timeOffset="14606.74">2417 7341 169 0,'0'0'117'0,"0"0"-62"16,0 0-7-16,0 0-8 15,0 0-7-15,0 0 17 16,0 0 2-16,12-15-12 15,-12 15-12-15,0-5 3 16,0 5 13-16,0 0-5 0,0 0 7 16,0 0-14-1,0 0-8-15,0 0 2 0,0 0-2 16,24 0 0-16,12-1-8 16,12-4 5-16,7 5 24 15,5-3-30-15,-5 0-11 16,-19 3-4-16,-24 0-15 15,-12 0-165-15,0 0-124 16</inkml:trace>
  <inkml:trace contextRef="#ctx0" brushRef="#br0" timeOffset="-22236.67">2080 10308 277 0,'0'0'105'0,"0"0"-67"16,0 0-17-16,0 0 45 16,0 0-4-16,0 0-14 15,0 0 10-15,23 0-18 16,-15 0-1-16,-8 0 19 15,0 0 11-15,0 0-17 16,0 0-8-16,0 0-3 16,0 0-10-16,0 0-2 15,0 0-4-15,0 0-10 0,0 0-6 16,0 0 3-16,0 0 8 16,-43 4-1-16,-17 23-13 15,-7-3-4-15,7 4 3 16,12 0-4-16,12-2 1 15,17 1-2-15,15 2-1 16,4-5 1-16,0 6-1 16,0-10 1-16,35 5 0 15,25-1 1-15,19-2 1 16,5-1 0-16,11 1 3 16,-3 5-2-16,3-3-1 15,-27 7-2-15,-1-3 0 0,-15-5 2 16,-28-3-2-16,-16-1 0 15,-8-4 4-15,0 2 3 16,0 2 2-16,-44 1 7 16,-28-2-3-16,-7 7-3 15,7-7-5-15,13 3-3 16,-9-9-1-16,17-3-1 16,7-6 0-16,0-3 0 15,4 0 0-15,5 0-1 16,-9-3-8-16,32-18-21 15,12-15-16-15,0-9-60 16,0 27-158-16,12-4-141 0</inkml:trace>
  <inkml:trace contextRef="#ctx0" brushRef="#br0" timeOffset="-21905.77">2513 10436 317 0,'0'0'95'16,"0"0"17"-16,0 0 19 16,0 0 27-16,0 0-66 0,0 0-30 15,0-46-24-15,0 46-22 16,0 0-12-16,0 12 3 15,0 19 20-15,0 8 11 16,0 4 4-16,0 6-9 16,0-1-15-16,0 6-8 15,-4-4-7-15,-4-4-2 16,8-4-1-16,0-9-5 16,0-11-22-16,0-11-43 15,0-5-44-15,12-6-97 16,8 0-95-16</inkml:trace>
  <inkml:trace contextRef="#ctx0" brushRef="#br0" timeOffset="-21655.83">3021 10605 432 0,'0'0'123'0,"0"0"-7"15,0 0-15-15,0 0 56 16,0 0-88-16,0 0-15 15,28-71 0-15,-68 71-31 16,-27 0-17-16,-13 0-4 16,-3 10-1-16,0 15-1 15,11 1 1-15,4-1-1 16,25 1-1-16,7-6 0 16,20-6-5-16,16 0-30 15,0-2-59-15,0-2-65 16,12-10-28-16,16 0-95 0</inkml:trace>
  <inkml:trace contextRef="#ctx0" brushRef="#br0" timeOffset="-20852.25">3721 10735 315 0,'0'0'232'15,"0"0"-138"-15,0 0-28 16,0 0 23-16,0 0-24 16,0 0-12-16,40-68 0 0,-52 59 4 15,0-3-5-15,0 4-13 16,-4 4-1-16,-8 4-18 16,-8 0-7-16,-15 0-4 15,-9 0-7-15,-16 22-2 16,25 11 0-16,-1 13 1 15,16-2-1-15,20 4 0 16,12-5-1-16,0-11-1 16,0-10 0-16,32-5-4 15,16-16 1-15,-1-1 4 16,21 0 1-16,-16-21 3 16,3-18 3-16,-7-4-1 0,-16-5-3 15,-16 6 0-15,-16 15 0 16,0 11 2-16,0 9-2 15,0 7 8-15,0 0 3 16,0 0-13-16,-28 29-1 16,16 10 0-16,12-2 1 15,0-2-2-15,0-6-1 16,12-7-1-16,36-10 1 16,-1-2 2-16,1-10-4 15,0 0 2-15,-13 0 3 16,-3 0 0-16,4 0 2 15,0-19-2-15,-5-6 3 16,-3-6-3-16,8-7 0 16,-4-4 3-16,4-6-3 0,-5-1 2 15,-15 1-2-15,-4 2 1 16,-12 3 1-16,0 7-2 16,0 4-2-16,0 10 2 15,0 8 8 1,-4 9-7-16,-8 5-1 0,4 0-3 15,8 0-4-15,0 19 2 16,0 11-2-16,0 8 3 16,0 3 4-16,32 9 1 15,-8 9 3-15,-8 6-3 16,-8 5 4-16,4-5-4 16,0-6 0-16,12-6-1 15,-1-19-1-15,9-8-2 0,-8-14-1 16,0-9 0-16,0-3-3 15,0 0-6-15,-1-3-25 16,9-18-73-16,-8-15-100 16,-24 19-73-16,0-3-180 15</inkml:trace>
  <inkml:trace contextRef="#ctx0" brushRef="#br0" timeOffset="-20556.87">4782 9982 33 0,'0'0'695'0,"0"0"-683"0,0 0-6 15,0 0 81-15,0 0 2 16,0 0-48-16,-8 229 21 15,56-143 0-15,7-3-22 16,5 0-18-16,-24-4-16 16,-5-9-4-16,-27-5-2 15,4-11-1-15,-8-14-15 16,0-7-50-16,0-17-62 16,0-16-143-16,0 0-131 0</inkml:trace>
  <inkml:trace contextRef="#ctx0" brushRef="#br0" timeOffset="-20389.83">5183 10419 895 0,'0'0'28'0,"0"0"39"16,0 0-18-16,0 0 5 16,0 0-32-16,-306-24 4 15,215 43-23-15,7 8-3 16,25-9-30-16,51-14-122 15,8-4-247-15</inkml:trace>
  <inkml:trace contextRef="#ctx0" brushRef="#br0" timeOffset="-19365.81">5437 9863 359 0,'0'0'56'0,"0"0"36"16,0 0-19-16,0 0-5 16,0 0-15-16,0 0 31 15,-83-97 11-15,27 92-40 16,-15 2-25-16,3 3-7 16,-39 0 3-16,0 0-10 15,-40 3-5-15,-20 14 1 16,-16-3-1-16,-8 6-2 15,-15-3-6-15,-17-3 0 16,-19 3-2-16,-9-3-1 16,-15 6 0-16,12 0 1 0,-5-2-1 15,13 4 1 1,24-2 0-16,3-1 1 16,32 1 0-16,12-2 0 0,24 2 4 15,8-2 0-15,16 0 5 16,0-1-7-16,32 5-3 15,3-2-1-15,21 3 0 16,3 9-1-16,20-3 1 16,-7 3 0-16,7 3 0 15,0-1 0-15,1 11 0 16,-1 6 0-16,-8-4 0 16,21 4 0-16,23-1 0 15,12 1 2-15,0 11 26 16,0 3 3-16,24 15-13 0,35 6-10 15,13-1-6-15,19-10-2 16,12-11-4-16,25-19 4 16,27-17 5-16,39-8 3 15,41-8 0-15,55-7 5 16,16-5-8-16,20 0-2 16,11 0-3-16,-11 0 4 15,-24 0-8-15,-31-17 7 16,-13-7-4-16,-24 0 1 15,-3-5-2-15,-13 0 2 16,-7-6 1-16,-12 1 0 0,-25-4 0 16,-7-2-2-1,-28-2-2-15,-11 3 2 0,-25-2-6 16,-8 0 5 0,1 0 0-16,-17 1 2 0,5 0 1 15,-5 7-1-15,12-7-1 16,-19 3 1-16,-12-1 0 15,-5-3 1-15,-19-6 2 16,-12-2 0-16,0-4 5 16,-24-8 5-16,0 1 10 15,-56-5 2-15,-39-3 9 16,-21 3-2-16,-23 5 1 16,-4 1-25-16,16 10 8 15,12 13 13-15,8 10-22 0,23 14-3 16,5 9-4-1,19 3-2-15,24 0-4 0,12 37-36 16,24-13-106-16,0 3-158 16</inkml:trace>
  <inkml:trace contextRef="#ctx0" brushRef="#br0" timeOffset="-18454.75">3093 11383 26 0,'0'0'342'15,"0"0"-332"-15,0 0 49 16,0 0 49-16,0 0 2 16,0 0-38-16,0 0 53 15,-24-19-37-15,24 16-37 16,0 3 2-16,0-2 2 16,0 2-13-16,0 0-14 15,0 0-10-15,0 2-10 0,0 37-8 16,0 18 12-16,0 12-1 15,0 4 2-15,0 13-1 16,0 7-3-16,0 1 4 16,-8 8-4-16,4-3-2 15,4 1-4-15,0-4-2 16,0-2-1-16,0-4 1 16,0-7-1-16,0-3 0 15,0-7 0-15,0-10 0 16,24-15 0-16,0-9-1 15,-12-10 0-15,12-18 0 16,-16 0-1-16,-4-11-6 16,3 0-19-16,-7 0-9 15,0 0-16-15,4 0-26 16,-4 0-49-16,0 0-278 0</inkml:trace>
  <inkml:trace contextRef="#ctx0" brushRef="#br0" timeOffset="-18065.73">2743 12825 568 0,'0'0'96'0,"0"0"32"0,0 0 19 15,0 0-31-15,0 0-83 16,0 0-28-16,0-45-4 16,0 95-1-16,0 10 13 15,0 9-2-15,12-4 4 16,12-3 8-16,8-10-10 16,4-13-9-16,3-14-1 15,5-11-2-15,24-14 2 16,-9 0 11-16,1-5 13 15,7-39 0-15,-7-9 0 0,-12-9 7 16,-13-6 3 0,1 3-17-16,-12 7-10 0,-12 7-10 15,8 12-7-15,-16 10-36 16,4 12-65-16,-8 17-190 16</inkml:trace>
  <inkml:trace contextRef="#ctx0" brushRef="#br0" timeOffset="-17277.84">2998 13188 376 0,'0'0'130'0,"0"0"-62"16,0 0 12-16,0 0 39 15,0 0-32-15,0 0-35 16,0-23 3-16,0 23-29 16,-8 23-4-16,-40 27 29 15,-12 16 22-15,-19 22-23 16,-13 17-30-16,5 18 4 15,-12 6-15-15,15-4-6 16,1-2-2-16,23-12-1 16,-7-7 0-16,31-10-1 15,0-12 1-15,12-16-2 16,12-18 1-16,4-17-8 0,8-15-29 16,0-7-32-16,0-9-19 15,0 0-25-15,8 0-41 16,16-13-77-16,4-8-159 15</inkml:trace>
  <inkml:trace contextRef="#ctx0" brushRef="#br0" timeOffset="-16889.69">3061 13532 181 0,'0'0'336'0,"0"0"-273"16,0 0 67-16,0 0 21 16,0 0-43-16,0 0-37 15,0 0-4-15,8-128-38 16,-8 128-18-16,24 0-10 16,12 33 22-16,7 16 14 15,17 13-8-15,0 6-16 16,31 1-5-16,-8-1 1 15,21 9-6-15,-21 2 0 16,1 6-1-16,-17 7-2 0,1 3 0 16,-9 3 0-1,-11 4 0-15,8-7-1 0,-17-6-2 16,-3-16-5-16,-4-11-22 16,-8-13 6-16,-12-10-1 15,0-16-17-15,-12-6-15 16,0-7 4-16,0-8-73 15,0-2-146-15,0 0-198 16</inkml:trace>
  <inkml:trace contextRef="#ctx0" brushRef="#br0" timeOffset="-16525.25">2358 14788 277 0,'0'0'245'16,"0"0"-212"-16,0 0 21 15,0 0 25-15,0 0 25 16,0 0-31-16,47 46 10 15,49-15-12-15,7-5 4 16,24 4-24-16,4-6-18 16,-3 4-10-16,-1 2 4 15,-12-1-22-15,-8-3-5 0,-3 2 3 16,-1-8-3-16,-20-3 0 16,1-4-2-16,-25-9-19 15,-15-4-48-15,-20 0-46 16,-24 0-52-16,0-4-160 15</inkml:trace>
  <inkml:trace contextRef="#ctx0" brushRef="#br0" timeOffset="-16256.31">4309 14539 413 0,'0'0'118'0,"0"0"-89"16,0 0 51-16,0 0 28 15,0 0-34-15,-282 190-9 16,246-122 4-16,4 0-29 16,-4 6-23-16,1-1-10 15,-13-7-6-15,12-6-1 16,-7-7-5-16,-9-10-61 15,40-43-155-15,-20 0-96 16</inkml:trace>
  <inkml:trace contextRef="#ctx0" brushRef="#br0" timeOffset="-15538.04">2862 14135 626 0,'0'0'44'15,"0"0"13"-15,0 0 11 16,0 0 22-16,0 0 0 16,0 0-7-16,-11 106-23 15,22-55-40-15,1 9-12 16,0 4 2-16,-4-4 0 16,-8-3-7-16,0-6-2 15,0-8 0-15,0-14-1 16,0-7 1-16,0-13-1 15,0-5 3-15,-8-4 10 0,-8 0 3 16,4 0-10-16,1-13 0 16,-1-15-2-16,4-13 7 15,4-15-7-15,-4-9 2 16,8-11-2-16,0-2 2 16,0-1-6-16,0 11 0 15,32 20 0-15,-5 14-1 16,-7 19 2-16,16 4 2 15,0 7-1-15,0 4 0 16,-1 0-2-16,-3 4-3 16,-8 30 3-16,0 3 3 15,-12 3-3-15,-12 6 1 16,0-3-1-16,0-1 1 16,0-2 2-16,0 2-2 15,-24-13 0-15,12-5 0 16,0-4-1-16,12-8 0 15,0 5 0-15,0 0-1 0,36 0 1 16,43 6 7-16,-7-3 4 16,-5 2-3-16,-15-4 1 15,-8-2-3-15,-20-4-6 16,-13-2 0-16,1-1-2 16,-12-5-11-16,0 0-32 15,12 2-42-15,-12-6-120 16,0 0-289-16</inkml:trace>
  <inkml:trace contextRef="#ctx0" brushRef="#br0" timeOffset="-14112.84">3665 15381 152 0,'0'0'127'0,"0"0"-109"0,0 0 34 15,0 0 52-15,0 0 26 16,0 0-32-16,0 0-3 16,0-11 28-16,0 9-38 15,0-5-35-15,0 4-26 16,0 3 4-16,0-5-2 15,0 5-2-15,0 0-14 16,0 0-6-16,0 0-1 16,0 0-1-16,0 8-1 15,0 30 10-15,0 15 15 16,12 19-6-16,12 10-10 16,12 19-5-16,-5-1-4 15,5-7-1-15,0-5 0 0,-4-10-3 16,-4-10-3-16,-5-12-14 15,-3-8-33-15,-4-14-33 16,-8-8-18-16,-8-26-148 16,0 0-202-16</inkml:trace>
  <inkml:trace contextRef="#ctx0" brushRef="#br0" timeOffset="-13273.25">4822 16153 349 0,'0'0'263'0,"0"0"-209"15,0 0 42-15,0 0 64 16,0 0-62-16,0 0-54 16,0-14 6-16,-52 14-13 15,-4 0 0-15,-15 20-17 16,-21 2-4-16,9 4-6 16,-32 5-1-16,-13-2 2 0,-15 2-2 15,-16 1-6-15,-15 2 0 16,-5 3-2-16,-8-1 0 15,-8-4-1-15,28-7 1 16,4-5-1-16,24-3 0 16,12 0 1-16,36 0-1 15,19-3 0-15,25 3 0 16,11-5 0-16,12 5-2 16,12 5 0-16,4 4 1 15,8 1-1-15,0 1 2 16,0 4 1-16,0-3-1 15,0 10 1-15,0-2-1 16,0 8 0-16,0 6 0 16,0 4 0-16,0 16 0 0,0-2-1 15,0 4 1-15,-4 8-2 16,-40-7-3-16,-3-6 5 16,15-16 1-16,20-20-1 15,8-14 0-15,4-8-1 16,0 1-4-16,0-1 0 15,0-1-5-15,24-9 4 16,24 0 6-16,31 0 0 16,5 0 7-16,43-22 1 15,24-6-8-15,28-2 1 16,31 2 8-16,21 3-1 16,3 6-1-16,8 2 0 15,-19 5 10-15,0 2-4 0,-29 0-11 16,-31 5-2-1,-32-3 1-15,-27 3-1 0,-45 0 0 16,-11 0 1-16,-24 5 0 16,-4 0-1-16,-8 0 0 15,-8 0 0-15,7-3 1 16,-11 3 0-16,8 0-1 16,-4 0 0-16,-4 0-2 15,0-1-11-15,0-7-19 16,0-5-36-16,0 1-178 15,0 0-402-15</inkml:trace>
  <inkml:trace contextRef="#ctx0" brushRef="#br0" timeOffset="-12910.09">4762 16361 449 0,'0'0'234'0,"0"0"-161"16,0 0 15-16,0 0 11 15,0 0-42-15,0 0-50 16,0 0 49-16,115 10-8 0,-43 43-19 15,-13 3-16-15,-3-1 4 16,4 3-7-16,-5-2-7 16,-19-1-3-16,0 1-1 15,-24-2 0-15,-12 1-2 16,0-4 1-16,-36 0-2 16,-36-8-13-16,-19-3-22 15,-12-7-72-15,55-31-140 16,-12-2-218-16</inkml:trace>
  <inkml:trace contextRef="#ctx0" brushRef="#br0" timeOffset="-12374.66">2628 17012 491 0,'0'0'119'15,"0"0"0"-15,0 0 8 16,0 0-3-16,0 0-60 15,0 0 9-15,-12-51-20 16,12 51-32-16,0 0-18 0,0 19-3 16,0 25 27-1,0 7-11-15,0 9-8 0,0 3-6 16,0-1-2-16,8-3 0 16,-8-13 0-16,0-10-2 15,0-12-17-15,0-10-15 16,0-9-25-16,0-5-29 15,0 0-10-15,0 0-16 16,0-2-196-16</inkml:trace>
  <inkml:trace contextRef="#ctx0" brushRef="#br0" timeOffset="-12103.86">2533 16944 466 0,'0'0'106'0,"0"0"-64"0,0 0-4 16,0 0 28-16,0 0-30 16,0 0 21-16,349-70-13 15,-277 70-30-15,-17 6-5 16,-19 17 1-16,-24 8 15 16,-12 8 14-16,0 4 14 15,-24 6-28-15,-55-5-15 16,7-6-9-16,1-8-1 15,15-16-1-15,20 0-4 0,13-12-2 16,11-2-40 0,4 0-124-16,8 0-81 15,0 0-130-15</inkml:trace>
  <inkml:trace contextRef="#ctx0" brushRef="#br0" timeOffset="-11675.8">3081 16948 589 0,'0'0'83'16,"0"0"4"-16,0 0-9 16,0 0-26-16,0 0-48 15,0 0 61-15,0 97-27 0,0-47-15 16,0-7-16-16,24-4-4 15,12-16 0-15,-13-6-3 16,9-10-1-16,-8-7 1 16,4 0 1-16,4-7 5 15,3-27 12-15,13-9-9 16,-12-2 5-16,-12-1 6 16,-4 9-4-16,-8 9-4 15,-12 15 25-15,11 5-1 16,-11 8-15-16,0 0-21 15,0 10-1-15,0 29 1 16,0 2 2-16,0 1-1 0,0-11-1 16,0-1-2-16,0-8-10 15,12-9-14-15,-12-4-50 16,12-2-36-16,-12 3-65 16,0-10-42-16,0 0-107 15</inkml:trace>
  <inkml:trace contextRef="#ctx0" brushRef="#br0" timeOffset="-10272.4">4448 15574 258 0,'0'0'136'0,"0"0"-46"15,0 0 2-15,0 0 23 16,0 0-24-16,0 0 16 15,0 0-22-15,0-22-19 16,0 14-7-16,0-1-2 16,0-3-19-16,-4-5-11 15,-4 4-4-15,-4 4 2 16,0 6 4-16,-24 3 0 16,1 0-9-16,-21 31-18 15,-4 18-1-15,13-4-2 0,35-3 1 16,12-5-2-16,0-15-3 15,0-8-4-15,36-7 4 16,31-7 2-16,5 0 3 16,-5 0 7-16,-7-17-6 15,-12 0-1-15,-13 0 0 16,-23 10 2-16,-4 7-2 16,-8 0-3-16,0 24-20 15,0 27 22-15,0 8-8 16,0 8-91-16,0-43-164 15,0-5-202-15</inkml:trace>
  <inkml:trace contextRef="#ctx0" brushRef="#br0" timeOffset="-9310.35">3852 16951 244 0,'0'0'225'16,"0"0"-165"-16,0 0 37 16,0 0-5-16,0 0 2 15,0 0-23-15,-95-9 12 16,83 21-27-16,12 1-21 15,0-4-3-15,0-1-3 16,0-2-1-16,0-2-16 0,0 6-10 16,35-2 1-16,1 1-1 15,20 4 4-15,-9-2-4 16,-11 9-1-16,-12-1 3 16,0 2-4-16,-24 6-2 15,0 1 2-15,0 3 4 16,0-2 1-16,-56-3-1 15,5-4-2-15,-5-7 0 16,8-5-1-16,17-4 1 16,7-3-2-16,0-3-2 15,12 0-27-15,8 0-28 16,4 0-32-16,0-19-133 0,0 4-78 16,0-7-168-1</inkml:trace>
  <inkml:trace contextRef="#ctx0" brushRef="#br0" timeOffset="-9039.7">4047 16809 321 0,'0'0'165'0,"0"0"-74"16,0 0-7-16,0 0-32 16,0 0-24-16,0 0 106 15,39 79-55-15,-27-33-49 16,8 0-22-16,-4-14 0 15,4-10-6-15,-8-11-1 16,0-11-1-16,-12 0 0 0,12 0 17 16,-12 0 31-16,12 0-18 15,0 0-29-15,-5 0-1 16,9 0-5-16,4 0-5 16,-4 31-4-16,4 6-30 15,-20-24-115-15,4-4-171 16</inkml:trace>
  <inkml:trace contextRef="#ctx0" brushRef="#br0" timeOffset="-8660.87">4841 16861 479 0,'0'0'259'16,"0"0"-175"-16,0 0 40 16,0 0-3-16,0 0-51 15,0 0-29-15,4-38 8 16,-4 38-28-16,0 0-10 16,0 0-5-16,0 0 1 15,0 0-5-15,0 0 4 16,0 0 1-16,0 0-3 15,0 0-4-15,0 0 5 16,0 27 1-16,8 6 4 0,4 6-4 16,-12 0-2-16,0-6-4 15,0-3-2-15,0-10-1 16,0-10-18-16,0-6-22 16,0 0-12-16,0-4-47 15,0 0-97-15,-12 0-267 16</inkml:trace>
  <inkml:trace contextRef="#ctx0" brushRef="#br0" timeOffset="-7155.48">2219 17306 191 0,'0'0'188'0,"0"0"-131"16,0 0 24-16,0 0 3 15,0 0 10-15,0 0 7 16,-131-4 16-16,87 4-35 15,0 4-16-15,4 1-8 16,-7 3-23-16,-9-3-17 0,8 4-9 16,-7-3-4-16,-5-2-3 15,12 3 0-15,1 0-1 16,-9-2-1-16,-3 4 2 16,3-5-2-16,4 0 2 15,-15-4 4-15,-1 0 2 16,9 0 6-16,-1 0 11 15,24 0-13-15,4-8-2 16,9-10 1-16,11-7 9 16,0-10-7-16,12-7-8 15,0-11-2-15,-12-10 2 16,12-10-1-16,-12 1-2 16,12-6 3-16,-24-1-3 15,4 4 3-15,-8-7 2 0,-15-5 3 16,7-8 1-16,0-7-10 15,0-3-1-15,24-6 0 16,-23 1 1-16,3 7-1 16,-4 1-1-16,12 8 1 15,0 1 0-15,5 11 2 16,15 8 0-16,4 11-2 16,0 12 1-16,0 5 2 15,0-2-3-15,0 0 0 16,0 3-1-16,0 2 1 15,0 2 0-15,0 0 1 0,0 5-1 16,0 2 0 0,0 7-1-16,0 5 1 0,-8 3-1 15,8 4 1-15,-4-2 0 16,4 6-2-16,0-6 1 16,0 4-2-16,0 7-2 15,0-4 3-15,0 7-4 16,0 1 5-16,0 2 1 15,0-3 0-15,0 3 0 16,0 0 2-16,0 0-1 16,0 0 1-16,0 0-2 15,0 0 0-15,0-4-1 16,4 2-22-16,51-1 21 16,53-2 2-16,19 2 3 0,12 3-1 15,12 0 2 1,0 0-2-16,-12 0-1 0,-12 0 1 15,-20-6-1-15,-3-4-1 16,-21 0 2-16,24-2 2 16,-15-2-4-16,3-4 2 15,-15 3 3-15,-9 2 7 16,-23 3-6-16,-16 7-3 16,-20 3-1-16,-1 0 0 15,-11 0 5-15,0 0-3 16,0 0 2-16,0 0-6 15,0-1 2-15,0 1-2 16,0-4 0-16,12 4 2 0,-12 0 1 16,0 0-2-1,0 0-1-15,0 0-11 0,0 0 1 16,0 0 4-16,0 0 0 16,-12 0-43-16,-11 0-35 15,-21 0-56-15,20 0-165 16,-4 0-219-16</inkml:trace>
  <inkml:trace contextRef="#ctx0" brushRef="#br0" timeOffset="-6899.88">1825 14647 113 0,'0'0'506'0,"0"0"-479"0,0 0 10 15,0 0 43 1,0 0 6-16,0 0-30 0,195-85 27 15,-135 85-30-15,-5 0 12 16,-15 13-20-16,-20 38-11 16,4 14-5-16,-12 12-12 15,-12 8-7-15,0-8-6 16,0-4-3-16,-24-18 1 16,-12-7 1-16,4-14-2 15,8-10-1-15,12-8-1 16,1-7-73-16,11-9-174 15,0 0-243-15</inkml:trace>
  <inkml:trace contextRef="#ctx0" brushRef="#br0" timeOffset="-2189.75">4504 14777 132 0,'0'0'83'0,"0"0"-77"16,0 0-4-16,0 0 30 16,0 0-10-16,0 0 9 15,0 0 15-15,-44-19-10 16,44 16 16-16,-4-1 22 15,4 2-3-15,0-1 1 16,0-1-15-16,-8 0-13 0,-4 3-5 16,0-4-29-16,0 2-10 15,0 2 1 1,0 1-1-16,0-4 1 0,1 4-1 16,-1-7 1-16,0 0-1 15,0-3 1-15,-12 1-1 16,4-4 0-16,-4 8 0 15,12-1 1-15,0 6 0 16,0 0 4-16,8 0 7 16,-3 0 20-16,7-7 9 15,-12 3-16-15,-12 4-16 16,-12 0-6-16,12 0-2 0,0 0 0 16,12 0 0-1,4 0 2-15,8 0 4 0,0 0-3 16,0 0 10-16,0 0 10 15,0 0-3-15,0 0-13 16,0 0 1-16,24 0 5 16,8 0-4-16,4 0-2 15,35 0 0-15,9 0 12 16,39 0 8-16,20 0-9 16,24-1-11-16,12-7-2 15,20 1 7-15,7 0-4 16,21-4-3-16,7-6 1 15,25-1-5-15,-21-4 0 16,-11-4 0-16,-37-2-1 16,-23 2 18-16,-24 3 14 0,-23 3-14 15,-33 7-16-15,-3 4-1 16,-29 9-2-16,-19 0 0 16,-20 0 0-16,0 0-1 15,0 0-2-15,-12 0 3 16,12 0 3-16,-12 0 2 15,0 0-4-15,0 0 6 16,0 0-3-16,0 0-1 16,0 0-2-16,0 0-1 15,0 0-2-15,0 0-4 16,0 0-37-16,0 0-58 16,-24 0-78-16,4 0-423 15</inkml:trace>
  <inkml:trace contextRef="#ctx0" brushRef="#br0" timeOffset="-1777.86">7114 14204 311 0,'0'0'261'0,"0"0"-241"15,0 0-11-15,0 0 46 0,0 0 20 16,0 0-9-16,0 0 15 16,259 8-24-16,-140 8-23 15,4-3 11-15,-16 4-12 16,-11 3-16-16,-29-2-10 15,-19 4-7-15,-28 0 2 16,-20 10 3-16,0 1 4 16,-32 13 18-16,-51 2-1 15,-21-2-3-15,21 5-11 16,-9-7-6-16,25-6-4 16,19-6-2-16,20-10 0 0,9-8-3 15,19-9-17-15,0-5-57 16,0 0-134-16,0 0-176 15</inkml:trace>
  <inkml:trace contextRef="#ctx0" brushRef="#br0" timeOffset="-120.16">1110 6650 336 0,'0'0'64'0,"0"0"-46"16,0 0 4-16,0 0 8 15,0 0-20-15,0 0 33 16,0 0 9-16,0-15-23 16,0 15 3-16,0 0 33 15,0 0 3-15,0 0 0 16,0 0-10-16,4-4-16 0,-4 4-15 16,0 0-9-16,0 0-11 15,8 0-7-15,4 0-1 16,12 28 1-16,0 18 8 15,-5 5 4-15,-7 0 1 16,-8-5-5 0,4-10-2-16,4-9-2 0,4-8-3 15,-4-5 3-15,0-11 4 16,0-3 11-16,8 0 5 16,15 0-3-16,37-30 1 15,7-11-22-15,29-7 0 16,7-6-4-16,12 7-102 15,-79 29-166-15,-12 4-209 16</inkml:trace>
  <inkml:trace contextRef="#ctx0" brushRef="#br0" timeOffset="6213.32">5739 13387 153 0,'0'0'145'0,"0"0"-68"16,0 0-8-16,0 0 17 0,0 0 2 16,0 0-18-1,0 0-9-15,0 0 7 0,0-57-16 16,0 49 6-16,0-1-12 15,0 0-11-15,0-2-6 16,0 0-6-16,0-3-5 16,0 3 0-16,0-6 4 15,0 2-6-15,0 1-4 16,0 2 13-16,0 10-8 16,0-1-6-16,0 3-4 15,0 0-6-15,0 0-1 16,0 3-3-16,0 45 3 15,0 15 0-15,0 11 3 16,12 7-2-16,12-7 1 0,12-6-2 16,0-5 2-16,0-12-2 15,7-7 0-15,-7-6 0 16,-4-12 0-16,-8-6-2 16,-8-12 0-16,-5 1 2 15,-3-4-8-15,-8-5-3 16,0 0 8-16,0 0 3 15,0 0 4-15,0-27-4 16,0-6-4-16,0-9-1 16,0-6 2-16,0 0 3 15,0 3 0-15,0-2-3 0,24 11 3 16,-12 3-11 0,24 15 3-16,0 3 2 0,-5 13 3 15,5 2-1-15,4 0 1 16,-8 0-3-16,-8 18-5 15,-5 21 9-15,-19 4 1 16,0 2 0-16,0 3 2 16,0-8-1-16,-19-3 0 15,-17-10-3-15,4-3 2 16,-4-7-2-16,-3-7-8 16,-5-1-4-16,-4-1-20 15,16-8-40-15,20 0-136 16,8 0-86-16</inkml:trace>
  <inkml:trace contextRef="#ctx0" brushRef="#br0" timeOffset="7391.17">8887 13248 321 0,'0'0'81'0,"0"0"-52"0,0 0 42 15,0 0 27 1,0 0-36-16,0 0 21 0,39-13 15 15,-39 13-46-15,0 0-14 16,0 0 2-16,0 0-10 16,0 0-13-16,0 0-4 15,0 0-7-15,0 3-5 16,0 27 22-16,0 12 0 16,0 12 9-16,-23 15 0 15,-37 13-10-15,-12 8-6 16,-11 4-11-16,-8-2-2 15,-1-5-3-15,-3-13-1 0,11-2 1 16,-7-12 0-16,19 0 0 16,5 0 0-16,7-6 1 15,13-1-2-15,15-4 1 16,28-15-1-16,4-6-2 16,0-11-1-16,0-5 0 15,0-9 1-15,12-1 3 16,24-2 0-16,-1 0 3 15,1 0 5-15,-12 0 1 16,12 6-2-16,-5-5-5 16,9 7 1-16,4-3-1 15,27 7 0-15,1 2-1 16,15 6 7-16,21 2-4 16,11 1-1-16,8 14 2 15,0-3 3-15,4 5-1 0,-3-6 5 16,-25 3-5-16,4-5-4 15,-27 2-2-15,-1-3 3 16,-19 0-1-16,7-6-3 16,-19 3 0-16,-8-9 0 15,-9-5 0-15,-19-3 0 16,0-8 0-16,0 1-2 16,-12 3 1-16,0-3 1 15,0 2 1-15,0-4-1 16,0-1 0-16,0 0-1 15,0 0-6-15,0 0-15 0,0 0-11 16,0 0-42-16,0-18-168 16,0-11-549-16</inkml:trace>
  <inkml:trace contextRef="#ctx0" brushRef="#br0" timeOffset="8049.76">8819 13216 473 0,'0'0'99'15,"0"0"-73"-15,0 0 30 0,0 0 28 16,0 0-13 0,338-32 11-16,-223 32-3 0,4 0-36 15,9 18-5-15,-1 1 7 16,12 5-12-16,-8-7-10 16,-4 0-3-16,-8-3-12 15,-3 3-5-15,-13 0-2 16,-24 5-1-16,-19 7-3 15,-24 5 2-15,-12 9 1 16,-1 5 3-16,-23 6-2 16,0 5 1-16,0-4 1 15,-23 10 2-15,-33-5 1 16,-8 5 3-16,-15 8 0 0,-13 9-5 16,-3 10-3-1,-12 10-1-15,3 2 1 0,1 2-2 16,36-12 2-16,7-9-2 15,24-17 3-15,12-18-2 16,24-18 0-16,0-11-1 16,0-14-5-16,0-4 0 15,36-3-24-15,20 0-64 16,-40-10-132-16,4-11-237 16</inkml:trace>
  <inkml:trace contextRef="#ctx0" brushRef="#br0" timeOffset="8544.16">8807 13847 125 0,'0'0'490'15,"0"0"-373"-15,0 0 52 16,0 0-43-16,0 0-45 16,0 0-46-16,-36-58-16 15,36 58-17-15,0 30 0 16,0 29 11-16,12 14 14 16,12 7-5-16,8 5-7 15,-4 0-1-15,-4-7-6 16,7-6-8-16,-19-11 0 0,0-11 0 15,0-19-1-15,-12-13-6 16,0-7-17-16,0-11-24 16,0 0-3-16,0-15 4 15,0-29-115-15,0 15-77 16,0 0-46-16</inkml:trace>
  <inkml:trace contextRef="#ctx0" brushRef="#br0" timeOffset="8825.15">8807 13887 412 0,'0'0'99'16,"0"0"-19"-16,0 0-38 15,0 0 15-15,0 0-32 16,0 0 4-16,72-106 12 16,-29 106-16-16,-7 0-2 0,8 20 14 15,-28 15-2-15,-8 10-9 16,-8 8-1-16,0 15 0 15,-8-5-7-15,-40-3-2 16,4-9 0-16,9-15-6 16,7-7 5-16,4-12-4 15,12-12 2-15,4 0-7 16,8-5-5-16,0 0-1 16,0 0-59-16,0-18-186 15,0 4-94-15</inkml:trace>
  <inkml:trace contextRef="#ctx0" brushRef="#br0" timeOffset="9134.41">9276 14043 101 0,'0'0'558'0,"0"0"-500"0,0 0 65 16,0 0-15-16,0 0-27 15,0 0-64-15,-24 53 21 16,0-5-5-16,21-2-7 15,3-4-8-15,0-11 8 16,0-5-5-16,27-14-9 16,29-7-9-16,12-5-2 15,-5 0 0-15,-7-17 2 16,-9-14-3-16,-23 0-1 16,-24-1-7-16,0-4 2 0,-12 12-9 15,-59 5 0-15,-9 2 7 16,9 14 4-16,15 0-6 15,28 3-20-15,20 0-63 16,8 0-160-16,0 0-208 16</inkml:trace>
  <inkml:trace contextRef="#ctx0" brushRef="#br0" timeOffset="9244.46">9276 14043 659 0</inkml:trace>
  <inkml:trace contextRef="#ctx0" brushRef="#br0" timeOffset="9421.03">9276 14043 659 0,'219'-220'32'0,"-219"220"3"0,0 0-9 0,0 7 21 0,12 21 43 0,11 12 20 16,9 4-43-16,-8 6-5 16,0 6-5-16,-12 1-16 15,0-3-22-15,0-1-13 16,-12-7-3-16,0-8-3 15,12-11 0-15,-12-7 0 16,0-11-16-16,0-4-35 0,0-5-37 16,0 0-18-1,0 0-124-15,-12-14-96 0,0-6 50 16</inkml:trace>
  <inkml:trace contextRef="#ctx0" brushRef="#br0" timeOffset="9639.32">9550 13741 416 0,'0'0'123'16,"0"0"-9"-16,0 0-33 16,0 0 20-16,0 0-14 15,0 0-7-15,203-54-43 16,-191 105-16-16,-12 7-8 16,0 1-5-16,0-2-3 15,0-6-1-15,-36-3-1 16,12-16-1-16,0-10-2 0,13-12 0 15,11-9-24 1,0-1-57-16,0 0-107 0,11 0-55 16</inkml:trace>
  <inkml:trace contextRef="#ctx0" brushRef="#br0" timeOffset="10127.41">10989 13643 398 0,'0'0'41'0,"0"0"32"0,0 0 16 15,0 0 16-15,0 0-5 16,0 0 19-16,-223-6-59 16,211 6-16-16,0 0 7 15,12 0 19-15,0 0-33 16,0 0-32-16,60 0 13 16,24-11 8-16,19-7-10 15,0-2-12-15,28-2-2 0,16-1 1 16,4-5 3-1,16-1 4-15,16 3 2 0,4-1-2 16,4 3 5-16,-9 2-7 16,-27 3-3-16,-16 2-4 15,-31 5 0-15,-9 3 0 16,-23 1-1-16,-21 3 0 16,-19 5-1-16,-16-4-1 15,-20 4-3-15,0 0 1 16,0 0-1-16,0 0-15 15,0 0-30-15,-44 0-56 16,20 0-151-16,0 0-343 16</inkml:trace>
  <inkml:trace contextRef="#ctx0" brushRef="#br0" timeOffset="10419.32">12853 13235 757 0,'0'0'56'0,"0"0"6"16,0 0-19-16,0 0 19 16,0 0-50-16,0 0 30 15,254-33-15-15,-179 33-8 16,-7 0-7-16,-8 6-5 16,-17 21 4-16,-19 5 14 15,-24 9-5-15,0 6 2 16,0 13-1-16,-24-3-10 15,-23 3-5-15,-9 2-4 0,8-13 0 16,1 2-2 0,3-18 0-16,8-11-4 0,0-12-16 15,13-6-45-15,15-4-61 16,4 0-177-16</inkml:trace>
  <inkml:trace contextRef="#ctx0" brushRef="#br0" timeOffset="11001.35">11744 12677 482 0,'0'0'76'0,"0"0"-8"16,0 0 38-16,0 0 61 16,0 0-73-16,0 0-4 15,0-104-15-15,0 87-19 16,0 5-16-16,0 2 2 15,0 0-5-15,-20 10-9 16,-20 0-1-16,-15 0-17 0,-17 40-6 16,1 10 0-16,15 11 1 15,20-7-3-15,24 8-2 16,12-9 0-16,0-12-5 16,0-13 4-16,28-11-5 15,16-11 1-15,15-6-1 16,9 0-3-16,-8-13 8 15,11-31-26-15,-11-10-9 16,-17-2 8-16,-11 2 11 16,-20 16 17-16,-12 16 2 15,0 18 9-15,0 4 14 16,0 0-25-16,0 29 3 0,0 19 6 16,0 9 10-1,16-2-7-15,20-4-8 0,8-6-3 16,-9-9-2-16,9-18-1 15,-4-5-31-15,-32-13-88 16,-8 0-334-16</inkml:trace>
  <inkml:trace contextRef="#ctx0" brushRef="#br0" timeOffset="13093.21">14124 12413 22 0,'0'0'99'16,"0"0"-74"-16,0 0-24 15,0 0-1-15,0 0 0 16,0 0 4-16,0 0 40 16,12-82-2-16,-12 72-5 15,20 1 28-15,-16-1-2 16,4 5-10-16,4-3-10 0,-8 2-11 15,4-2-18 1,4-1-6-16,-8-5 8 0,4 4 16 16,-4-3 6-16,4 8 13 15,-8 1 7-15,0 4 1 16,0 0-17-16,0 0-21 16,0 0-21-16,0 9-6 15,0 40 6-15,0 21 50 16,-44 12-5-16,-16 10-18 15,5 0-17-15,-5-4 3 16,0-2 6-16,-7-6-11 16,7-7 2-16,1-8-5 15,11-7-3-15,0-10-1 16,5-12-1-16,-5-7 2 0,24-9-2 16,4-1 1-16,8-10-1 15,12 4 0-15,0-2-1 16,0 2 0-16,0 4 1 15,8-3 6-15,16 6 4 16,12 3-2-16,7 0 0 16,-7-4-2-16,0-5 1 15,0 6 3-15,11 0 7 16,9 3 3-16,8 6-2 16,15 2-2-16,24 8-5 15,13 2-2-15,15 1-1 16,-4-2-2-16,0 2 0 15,-12 2-3-15,-19 2 2 0,-25-8-5 16,-11-4 2 0,-24-13-1-16,-16-1-1 0,-9-8 0 15,1-4 0-15,-12-4 0 16,0-4 1-16,0 0-2 16,0 0-1-16,0 0-2 15,0 0-39-15,0 0-78 16,0 0-153-16,0 0-193 15</inkml:trace>
  <inkml:trace contextRef="#ctx0" brushRef="#br0" timeOffset="13773.48">14474 12440 455 0,'0'0'65'0,"0"0"-5"16,0 0 1-16,0 0 20 16,0 0-6-16,0 0 29 15,0-19-31-15,0 19-38 16,0 0-20-16,0 0 1 15,36 0 16-15,35 0-12 16,21 0 8-16,27 0-3 16,32 0-5-16,8 0-2 15,16 4-11-15,-8 16-4 16,-16 6-3-16,-36 8 0 16,-12 2-2-16,-43 1-1 0,-5-6 2 15,-27-2 1-15,-16-3 4 16,-4-6-3-16,-8-6 2 15,0-1-1-15,0 4 0 16,0 4 1-16,-20 15-1 16,-39 13 1-16,-33 19-2 15,-15 17 0-15,4 11 0 16,-1-2 2-16,29 0-3 16,7-6 0-16,32-10-1 15,17-12 1-15,7-15 0 16,12-17 0-16,0-10-2 15,0-11 0-15,0-8-8 0,0-5-32 16,0 0-40 0,0 0-34-16,0 0-69 0,-4 0-131 15</inkml:trace>
  <inkml:trace contextRef="#ctx0" brushRef="#br0" timeOffset="14703.8">14617 12891 377 0,'0'0'95'0,"0"0"3"16,0 0-10-16,0 0-13 15,0 0-51-15,0 0 76 16,0 0-34-16,68 45-37 16,-37 3 3-16,-3 9-2 15,-4 2-6-15,-12-1-9 16,-12-5-3-16,0-11-4 15,0-4-6-15,0-10-2 16,0-8 4-16,-12-8 2 16,-4-8 0-16,4-4 8 0,-12 0 1 15,4 0-8 1,9-4-1-16,-13-20-5 0,12-5-1 16,0-2-1-16,0-5 1 15,12-6 1-15,-12-1-1 16,12-8-3-16,0-9-3 15,0 2 6-15,0 0-1 16,0 7-3-16,0 5 4 16,12 15 0-16,12 9-2 15,0 5 2-15,-1 13-6 16,1-2 6-16,0 6 0 16,8 0 0-16,-8 0 0 15,12 15 0-15,11 7-1 16,-11 11-1-16,0 6 2 15,-16 0 0-15,-20 1 1 0,0 2 0 16,0 1 1-16,0-2-1 16,-48-2 4-16,-12-5-5 15,-7-12 2-15,19-6-2 16,4-3 3-16,28-9-3 16,9 0 3-16,7-4-3 15,0 1-4-15,0 7-8 16,55-3 12-16,17 11 9 15,19 4-3-15,-19-1-3 16,-1 3 5-16,-23-1-2 16,-16 1-5-16,-9 0-1 15,-23 2 1-15,0-11-1 16,0-4 0-16,0 1-2 0,0-6-2 16,0 1-29-1,0-5-86-15,0 0-239 0</inkml:trace>
  <inkml:trace contextRef="#ctx0" brushRef="#br0" timeOffset="16753.54">15968 12647 150 0,'0'0'23'0,"0"0"-21"0,0 0 22 16,0 0 39-16,0 0-12 16,0 0 16-16,0 0-1 15,8 0-17-15,-8 0-9 16,0 0 5-16,0 0-20 16,0 8-4-16,0 1 13 15,-8 2-6-15,-16-6 6 16,12 1-10-16,8-1-2 15,-4 1 8-15,8-6 7 16,0 0-3-16,0 0 5 16,0 0 1-16,24 0-13 0,48 0 11 15,27-17-6-15,20-3-26 16,20-2-1-16,36-7-2 16,36-5 1-16,31-5 0 15,9-1 7-15,-9-2 3 16,-12 9 13-16,-31 3-4 15,-24 4-5-15,-32 9-6 16,-28 3-7-16,-19 5 0 16,-25 3-1-16,-7-1-4 15,-13 1 1-15,-15 2 1 16,-4 4-2-16,-20 0-1 16,-12 0-1-16,0 0-4 15,0 0 6-15,0 0-3 16,0 0 2-16,-12 8-23 15,-20 3-34-15,-4 2-58 0,25-13-165 16,-5 0-165 0</inkml:trace>
  <inkml:trace contextRef="#ctx0" brushRef="#br0" timeOffset="17091.32">18356 12169 367 0,'0'0'161'16,"0"0"-91"-16,0 0 33 16,0 0-14-16,0 0-23 15,0 0-42-15,-55-24 27 0,55 24-16 16,47 0 2-16,9 5 10 16,12 9-12-16,3 8-22 15,-3-1-2-15,-9 4-5 16,-11 4-6-16,-4 2 0 15,-28 2 0-15,-16 2 0 16,0-1 3-16,0 4 3 16,-36 1 0-16,-20-5 2 15,-7-3-1-15,-5-9-2 16,24-5-4-16,9-5-1 16,7-3-1-16,4-1-23 15,-8-5-105-15,20-3-149 16,0 0-368-16</inkml:trace>
  <inkml:trace contextRef="#ctx0" brushRef="#br0" timeOffset="17904.37">16826 11707 519 0,'0'0'67'15,"0"0"-19"-15,0 0 9 16,0 0 14-16,0 0-32 15,0 0-6-15,-31-104-17 0,31 118 25 16,12 25 27-16,11 12-18 16,-3 11-29-16,-16-2-10 15,8 0 1-15,-4-15-2 16,-4-5-1-16,4-14-6 16,-8-12-3-16,0-6 1 15,0-8 1-15,0 0 5 16,0 0 19-16,0 0-19 15,-8-34-6-15,4-5-1 16,-4-10-6-16,8-8 6 16,0-3 2-16,0 9 2 15,0 9-3-15,0 19-1 0,0 10-2 16,0 13 0-16,0 0 2 16,32 0 2-16,16 13 7 15,11 18 1-15,1 7-6 16,7 4-2-16,5 1-2 15,-12 1-1-15,-17-9 1 16,-7-3-1-16,-12-2-9 16,-12-9-11-16,-4 1 1 15,-8-3 2-15,0 1 17 16,0 1 2-16,-56-2-2 16,-11 2 2-16,-9 0 1 15,-11-2 5-15,3-5 8 16,1 0-4-16,11-1-8 0,17-4-3 15,19 1 0 1,12-8-3-16,24 1-23 0,0 2-124 16,0-5-77-16,36 0-142 15</inkml:trace>
  <inkml:trace contextRef="#ctx0" brushRef="#br0" timeOffset="19021.89">19628 12302 50 0,'0'0'37'0,"0"0"11"16,0 0-10-16,0 0 12 15,0 0-33-15,0 0-15 16,0 0-2-16,-24-95-28 16,4 86 28-16,-4-1 3 15,8 3 5-15,-3-1 11 16,7-1 4-16,8 0-11 15,-4-8 8-15,4 5-20 0,4-9-9 16,0 3-5-16,0 13-11 16,0-4-86-16</inkml:trace>
  <inkml:trace contextRef="#ctx0" brushRef="#br0" timeOffset="19718.75">19453 11557 42 0,'0'0'96'0,"0"0"-44"0,0 0-2 15,0 0 7-15,0 0 1 16,0 0 3-16,20-94 3 15,-16 84-13-15,-4 1 0 16,8-1 24-16,-8 5 1 16,0 0 7-16,0 2-17 15,0 3-22-15,0 0-27 16,0 0-12-16,0 0-1 16,0 0 1-16,0 0-1 15,0 0-4-15,0 0-9 16,0 3 3-16,0 39 6 15,-8 16 44-15,-40 13-12 16,-11 15-15-16,-9 11-10 0,-3-10-7 16,3-1 1-16,8-15 2 15,13-16-1-15,23-6-2 16,4-11 0-16,8-7-1 16,12 1 1-16,0-4 0 15,0-3 0-15,-4-3 1 16,-4-5 0-16,8-5-1 15,0-5 0-15,0-5-3 16,0 1 1-16,0 2 2 16,0-2 6-16,44-1 0 15,4 5 5-15,19-2-7 16,5 6 3-16,-1 4-4 0,1 5 0 16,7 5-1-16,5 10-2 15,7 8 4-15,24 1-2 16,0-2 1-16,17-4 1 15,-13-12 1-15,-4-6 11 16,-24-7 9-16,-19-8-14 16,-28 0-9-16,-20-1 0 15,-20 0-2-15,-4-1-1 16,0-3-1-16,0 0 2 16,0 0 3-16,0 0-3 15,0 0-47-15,0 0-38 16,0 0-85-16,-4 0-173 0</inkml:trace>
  <inkml:trace contextRef="#ctx0" brushRef="#br0" timeOffset="20258.15">19664 11438 434 0,'0'0'118'0,"0"0"-84"16,0 0 13-16,0 0 34 16,0 0 32-16,0 0-21 15,24 19-20-15,31-1-27 16,17-5-17-16,23 3-4 16,20-3-5-16,24-4-3 15,24 0-8-15,-12 4-3 16,-12 1-5-16,-43-2 0 15,-29 4 0-15,-27 2 0 0,-32 9-1 16,-8 11 1-16,0 8 4 16,-32 13 1-16,-51 6-2 15,-1 8 0-15,-7 5-1 16,-4 10-2-16,15-6 0 16,9-7 1-16,11-8-1 15,16-10-2-15,8-12-1 16,25-11-10-16,11-12-6 15,0-10-8-15,0-5-32 16,0-7-53-16,0 0-91 16,0 0-96-16</inkml:trace>
  <inkml:trace contextRef="#ctx0" brushRef="#br0" timeOffset="20626.3">19723 11966 401 0,'0'0'141'0,"0"0"-127"15,0 0-12-15,0 0 46 0,0 0 45 16,0 0-9 0,56 68 22-16,-20-15-32 0,-1 10-28 15,-3 5-27-15,-4-6-7 16,-4-4-4-16,-4-11-7 16,-8-11 0-16,0-12 1 15,-12-7-2-15,0-12-3 16,0-1-19-16,0-4-28 15,0 0-51-15,0 0-109 16,-24-4-103-16</inkml:trace>
  <inkml:trace contextRef="#ctx0" brushRef="#br0" timeOffset="20910.78">19791 11889 570 0,'0'0'33'0,"0"0"-33"16,0 0 3-16,0 0 6 16,0 0-5-16,0 0 54 15,107-37-9-15,-59 37 2 16,-16 0 11-16,3 17-19 16,-15 17-3-16,-16 7 0 15,-4 8 11-15,0 2-20 0,0-8-3 16,-47-2-11-1,11-10-8-15,-8-9 0 16,16-8-3-16,8-4-4 0,8-10-2 16,12 0-6-16,0 0-29 15,0 0-69-15,0-4-226 16</inkml:trace>
  <inkml:trace contextRef="#ctx0" brushRef="#br0" timeOffset="22056.33">20713 11695 161 0,'0'0'168'0,"0"0"-124"0,0 0-14 15,0 0 11 1,0 0 16-16,0 0-10 0,0-5 33 16,0 5-15-16,0 0 3 15,0 0 33-15,0-2-17 16,0-1-27-16,0-3-16 15,59-10-13-15,45-8 10 16,35 1-21-16,12-7-15 16,12 1 0-16,-8 7 0 15,-16-2 1-15,-24 7 0 16,-8-2-2-16,-15 5 2 16,-21-1 3-16,-3 1-2 15,-1-3 3-15,-3 4 2 16,3-6-2-16,-7 5-3 15,-4 4 0-15,-21 1-2 0,-23 6 0 16,0 3 2-16,-12 0-2 16,12-5 0-16,-12 5-2 15,0 0-24-15,0 0-47 16,0 0-47-16,0 0-119 16,0 0-158-16</inkml:trace>
  <inkml:trace contextRef="#ctx0" brushRef="#br0" timeOffset="22768.77">21317 10915 550 0,'0'0'44'0,"0"0"28"15,0 0 3 1,0 0 36-16,0 0-75 0,0 0-23 16,0 0-12-16,-8-20 64 15,8 75-9-15,0 1-24 16,0-1-16-16,0-13-10 16,0-8 2-16,0-15-2 15,0-12 1-15,0-5 0 16,0-2 1-16,0 0 16 15,0 0 12-15,0-26-27 16,0-15-9-16,0-2-1 16,0-6 1-16,0 7 0 0,0 16-1 15,0 9 1-15,0 15-3 16,0 2 0-16,0 0 1 16,36 0 1-16,7 22 1 15,13 1 3-15,4 5-1 16,-1-10-2-16,9-2 0 15,-29-7-1-15,-7-1 0 16,-20-7 1-16,-12 10-2 16,0 0-10-16,0 9 5 15,0 6 7-15,-48 1 0 16,1 5 5-16,3-4-4 16,-4 4 1-16,5-5-2 15,-5-9 1-15,0 5 0 16,28-12-1-16,-3-1-1 0,19 0-19 15,4-3-44-15,0-2-25 16,0-5-48-16,0 0-48 16,35 0-110-16</inkml:trace>
  <inkml:trace contextRef="#ctx0" brushRef="#br0" timeOffset="23342.75">22318 11021 254 0,'0'0'44'16,"0"0"17"-16,0 0 29 15,0 0-18-15,0 0 1 0,0 0 31 16,-8-6-26-16,28 14 5 16,-4 12-11-16,4-6-24 15,4 3-20-15,0-3-6 16,11 1-9-16,1 2 1 16,8-3-7-16,-8 1-2 15,-13 7-5-15,-11 1 2 16,-12 5-2-16,0 0 6 15,0 9 5-15,-43 6 10 16,-21 1-6-16,0 2-3 16,13-3-3-16,15-4-5 0,4-7-2 15,8-9-2-15,12-6 0 16,12-1 0-16,0-7-3 16,0 0-9-1,0-1-55-15,0-8-70 0,0 0-117 16,0 0-75-16</inkml:trace>
  <inkml:trace contextRef="#ctx0" brushRef="#br0" timeOffset="24114.23">23407 10850 156 0,'0'0'144'0,"0"0"-64"15,0 0 4-15,0 0-4 0,0 0 7 16,0 0-22-16,0 0-9 16,32-83 31-16,-32 83-2 15,0 0-22-15,0 0-22 16,0 0-25-16,0 0-6 15,0 0 2-15,-48 23 4 16,-27 24-1-16,-21 18 6 16,-7 16 3-16,8 10 3 15,11 6-15-15,13-9 0 16,15-7-1-16,44-11-5 16,12-10 6-16,0-6-4 15,0-4-4-15,44-7-2 16,15-1 1-16,13-6-3 15,7-12 0-15,-3-4-1 0,23-10 2 16,8-10-1 0,21 0 2-16,-1 0 7 0,16 0-7 15,-4-21-2-15,4 0 5 16,-8-7-5-16,-28-1 0 16,-3-8 0-16,-21-8 0 15,-3-6-1-15,-21-9 1 16,-15-4-5-16,-20-9 4 15,-12-2-2-15,-12 1 3 16,0 8-5-16,-12 13 3 16,-56 15-4-16,-3 7 6 15,-33 11 1-15,-11 10-1 16,-16-1-2-16,-8 10 2 0,12 1 0 16,23 0-1-16,41 0 1 15,11 0-3-15,36 0-26 16,4 0-32-16,12 0-40 15,0 0-181-15,0 0-147 16</inkml:trace>
  <inkml:trace contextRef="#ctx0" brushRef="#br0" timeOffset="24930.98">23232 11320 335 0,'0'0'43'15,"0"0"36"-15,0 0-20 16,0 0-2-16,0 0-31 16,0 0 21-16,8-11 12 15,-4 6 7-15,4-3 40 16,-8-9-8-16,0-4-70 0,0 2-7 15,0-1 7 1,0 10 1-16,0 0-2 0,-12 10-5 16,-24 0-3-16,-7 0-10 15,7 23-8-15,-8 18 1 16,20 5-2-16,8-5 0 16,16 0 0-16,0-3 0 15,0-10 0-15,0-5 1 16,24-11-1-16,-8-7 0 15,4 0-2-15,-8-5-3 16,0 0 5-16,-8 0 5 16,8-10 8-16,-4-19-13 0,16 0-4 15,-13 5-5-15,1 1 6 16,-4 10 1-16,-8 13 1 16,0 0 0-16,0 0-4 15,0 0-5-15,0 32 10 16,0 6 3-16,0 3-2 15,4-5 0-15,20-5 0 16,0-4-1-16,-4-7-2 16,-4-6-1-16,-4-5-10 15,-12-9-42-15,12 0-30 16,-4 0-64-16,-8 0-26 16,11-5-110-16</inkml:trace>
  <inkml:trace contextRef="#ctx0" brushRef="#br0" timeOffset="25200.63">23685 11185 548 0,'0'0'68'0,"0"0"-12"16,0 0 16-16,0 0 25 16,0 0-58-16,0 0 22 15,-151 68-3-15,107-11-13 16,9 7 1-16,19-6-3 15,4-5-18-15,12-12-10 16,0-5-3-16,0-12 0 16,0-5-12-16,24-8-2 0,15-11-11 15,5 0-38-15,4 0-35 16,-4 0-64-16,-17-13-97 16,-19-4 7-16,-8 5-21 15</inkml:trace>
  <inkml:trace contextRef="#ctx0" brushRef="#br0" timeOffset="25537.45">23777 11391 387 0,'0'0'97'16,"0"0"-39"-16,0 0 50 15,0 0 26-15,0 0-70 16,0 0-35-16,23 94-10 16,-11-75-13-16,0-9 0 15,0-3-1-15,0-7-5 16,0 0 6-16,24 0 9 15,0-7-10-15,-1-22-5 16,-3-3-32-16,-8-1-27 0,-12 0 8 16,-12 10 51-16,0 9 14 15,0 11 70-15,0 3 9 16,0 0-18-16,0 0-52 16,0 8-19-16,0 18 14 15,0-1 25-15,24 3-12 16,8-1-20-16,3-5-6 15,-7-3-4-15,-4-4 1 16,0 2-2-16,-16-12-7 16,4-1-44-16,-12-4-6 0,0 0-21 15,0 0-197-15,0 0-205 16</inkml:trace>
  <inkml:trace contextRef="#ctx0" brushRef="#br0" timeOffset="25831.99">24222 11207 400 0,'23'-30'59'0,"-23"30"1"15,20 0 52 1,4 0 6-16,-12 0-9 0,12 35 13 15,0 12-41-15,-8 21-30 16,-4 3-23-16,0-3-8 16,-5-6-10-16,-7-5-2 15,0-14-8-15,0-12 0 16,0-11-41-16,0-9-42 16,0-6-19-16,0-5-104 15,0 0-142-15</inkml:trace>
  <inkml:trace contextRef="#ctx0" brushRef="#br0" timeOffset="26001.17">24456 11159 141 0,'0'0'356'0,"0"0"-277"16,0 0 70-16,0 0-36 15,0 0-60-15,0 0-37 16,115 174-5-16,-115-129-10 15,-20-3-1-15,-3-33-222 16,-1-9-140-16</inkml:trace>
  <inkml:trace contextRef="#ctx0" brushRef="#br0" timeOffset="28172.19">14987 13759 134 0,'0'0'107'16,"0"0"-27"-16,0 0 22 16,0 0 13-16,0 0-46 15,0 0-6-15,0 0 3 16,-68 4-13-16,40-4 0 0,-16 13-42 16,-3 7-8-16,15-3-2 15,4 2 0-15,4-2 0 16,16-11-1-16,8 0-1 15,0-6 1-15,0 0 0 16,0 0 12-16,0 0 0 16,0 0 4-16,0 0-7 15,0 0-4-15,0 8-4 16,-4 1 10-16,-8 4-5 16,12-6-5-16,0-5-1 0,0-2-2 15,0 0-8 1,40 0 10-16,28 0 28 0,23 0 7 15,-7 0-8-15,-17 0-14 16,-15 0-4-16,-16 0 1 16,-17 0-1-16,-7 5-6 15,0 10 1-15,-12-6 2 16,12-4 1-16,-12-2 0 16,12-3-3-16,0 0-1 15,0 0-1-15,0 0 5 16,-4 0 6-16,-8 0-5 15,0 0-8-15,0 0 0 16,0 0-5-16,0 6-18 16,0 3-26-16,12 5 37 15,4 0-41-15,15-6-47 0,-19-4-43 16,-8-4-230-16</inkml:trace>
  <inkml:trace contextRef="#ctx0" brushRef="#br0" timeOffset="29490.37">15265 14227 179 0,'0'0'82'0,"0"0"-58"16,0 0 19-16,0 0-4 15,0 0-17-15,0 0-7 16,0 0 21-16,0-29-9 16,0 29-2-16,0 0-1 15,0 0-3-15,0 0-10 16,0-3 30-16,0-2 19 16,0 2-10-16,0 1 1 15,0-5-9-15,0 2-30 16,0 0-10-16,0 4 0 0,0 1 7 15,0 0 7-15,0 0-7 16,0 0 1-16,0 0-3 16,0 0-1-16,0 0 2 15,0 9 17-15,0 13 0 16,0 4-7-16,0 5 7 16,0 6 4-16,0 1-5 15,0 4-10-15,4 6-2 16,20-3-6-16,-1 12 0 15,9-6 2-15,-8 2-2 16,-4-1-3-16,-8 7 0 16,-8-7 2-16,8-1-1 0,0-3 9 15,7-1 0-15,-3-1-5 16,8-5-2-16,8-5 2 16,-8 1-3-16,12-6 0 15,-5-2-2-15,-7-7-3 16,0-1 0-16,-8-2 0 15,-8-2 1-15,4 0-1 16,-12 3 3-16,12-3-2 16,-12 2 1-16,12 4 0 15,0-13-1-15,0 3-1 16,-5-5 0-16,-3-8 0 16,-4 0 1-16,0 0 0 15,0 0 3-15,0 0-1 16,0 0 0-16,0 0-3 0,0-22-73 15,0 7-131-15,0 8-233 16</inkml:trace>
  <inkml:trace contextRef="#ctx0" brushRef="#br0" timeOffset="30611.54">15360 15382 280 0,'0'0'73'0,"0"0"-35"0,0 0 0 16,0 0 44-16,0 0-24 15,0 0 20-15,0 0 12 16,-79-31 40-16,79 28-43 16,0 3-44-16,0-4-8 15,0 4-17-15,0 0-11 16,19 0 9-16,17 14-6 15,20 12-5-15,-8 8 2 0,-9-7-3 16,-7 0-2-16,16-9-1 16,-16-7-1-16,-9-6 0 15,-11-1 0-15,-8-4 1 16,4 0-1-16,-8 0-1 16,4 0 1-16,8 0-3 15,0 0 3-15,8 0 3 16,4 0 0-16,-12-15 0 15,19-8-1-15,-15-16 3 16,4-12 5-16,-20-7 20 16,0 2 9-16,0 5 1 15,0 8-14-15,0 9-11 16,0 10-3-16,0 8-6 16,0 8-4-16,0 3-2 15,0 5-6-15,0 0-7 0,0 0-42 16,0 0-81-1,0 0-76-15,12 8-286 0</inkml:trace>
  <inkml:trace contextRef="#ctx0" brushRef="#br0" timeOffset="32871.31">15698 14261 261 0,'0'0'144'0,"0"0"-73"0,0 0 27 16,0 0 19-16,0 0-36 16,0 0-4-16,0 0 6 15,12-93-39-15,-12 93-8 16,12 0-15-16,0 13-17 16,19 34 40-16,-7 21-16 15,0 17 0-15,0 10-17 16,0 2-3-16,12-14-6 15,-5-10-2-15,5-19-1 16,-8-16 1-16,-8-11-1 16,-4-15 1-16,-8-10 0 0,-8-2 0 15,0 0 3-15,0 0-2 16,0 0 6-16,0-5-7 16,0-28-1-16,0-3-3 15,0-10-2-15,12 2 6 16,11 2 0-16,13 8 0 15,8 2 0-15,4 15 0 16,-1 6 0-16,21 11 0 16,-17 0 0-16,-7 11 2 15,-8 25-1-15,-16 10 7 16,-8-3-2-16,-12-4-6 16,0-6 1-16,0-1 0 15,-44-6-1-15,-4-1-10 0,-11-7-27 16,3-4-58-1,32-14-54-15,12 0-205 0</inkml:trace>
  <inkml:trace contextRef="#ctx0" brushRef="#br0" timeOffset="33667.79">15861 15566 158 0,'0'0'113'0,"0"0"-54"15,0 0 8-15,0 0 28 16,0 0-36-16,0 0-14 15,-20-29-2-15,20 29-6 16,0-2 8-16,0 2 22 0,0-3 22 16,0 3-28-1,0 0-14-15,-4-4-11 0,4 4-18 16,-8 0-6-16,8 0 0 16,-4 0 3-16,4 0-5 15,0 0-10-15,0 0-1 16,0 16 1-16,0 18 28 15,-8 11 0-15,-28-2-16 16,1 8 6-16,-1 8-4 16,-8 6-7-16,-4 3-3 15,1 0-3-15,-1-1-1 16,0-9 1-16,5-12-2 16,19-7 2-16,8-10-3 15,8-17 2-15,8-2-1 0,0-3-6 16,0-2-16-16,0 3 0 15,0-7-8 1,0-1-9-16,0 0-13 0,0 0-20 16,0 0-2-16,0 0-56 15,0 0-103-15,0-14-83 16</inkml:trace>
  <inkml:trace contextRef="#ctx0" brushRef="#br0" timeOffset="34135.26">15952 15588 246 0,'0'0'233'0,"0"0"-175"16,0 0 31-16,0 0 10 16,0 0 0-16,0 0-31 15,0 0-10-15,-8-65-27 16,8 65-8-16,0 9 3 16,0 22 52-16,12 11-31 0,32 9-18 15,4 0-4-15,23 4-9 16,20 0-6-1,13 1 6-15,15 4-4 0,8 8-1 16,4 2 8-16,8 7-1 16,-23 5-3-16,-1-3-14 15,-44-10 0-15,-11-16 0 16,-16-10 0-16,-20-10-1 16,-9-7 1-16,-7-5 1 15,4-4-2-15,-12-9 1 16,0 2-1-16,0-6-8 15,0-1-19-15,0-3-12 16,-24 0-43-16,1 0-200 16,-21 0-284-16</inkml:trace>
  <inkml:trace contextRef="#ctx0" brushRef="#br0" timeOffset="34597.42">15328 16412 312 0,'0'0'163'0,"0"0"-127"0,0 0 14 16,0 0 25-16,0 0 3 15,0 0-5-15,-51-15 2 16,51 15-12-16,4 0-1 16,27 17-23-16,5 6 1 15,20 9 12-15,3 2-11 16,25 16-11-16,19 5-4 15,4 10-3-15,-3 3-8 16,-9 5 0-16,-3 1-12 16,-13-11-1-16,-15-2-2 0,-21-11 0 15,5-16 1-15,-16-4-1 16,-20-12-2-16,4-6-4 16,-16-4-13-16,12-8-7 15,7 0-21-15,5 0-54 16,-12 0-17-16,0-15-173 15</inkml:trace>
  <inkml:trace contextRef="#ctx0" brushRef="#br0" timeOffset="34932.32">17295 16327 358 0,'0'0'153'16,"0"0"-127"-16,0 0 70 15,0 0 27-15,0 0-21 16,-234 184-12-16,178-119-12 15,-3 8-46-15,3 6-12 16,4-1-5-16,-3-4-2 16,7-3-10-16,4-18-2 0,9-8-1 15,-1-10-1-15,12-15-34 16,24-20-140-16,-12 0-139 16</inkml:trace>
  <inkml:trace contextRef="#ctx0" brushRef="#br0" timeOffset="35342.11">15897 16253 512 0,'0'0'92'16,"0"0"-35"-16,0 0-11 16,0 0 23-16,0 0-37 15,0 0 44-15,23-32-8 16,21 64-27-16,-4 4-1 15,4 12 5-15,3 6-2 16,-3 6-14-16,-16 5-14 16,-4-2-6-16,-12 2-7 15,-5-11-1-15,-7-11-1 0,0-15 0 16,0-8-7-16,0-9-12 16,0-10-22-16,0-1-25 15,0 0-3-15,0-1-128 16,0-20-70-16</inkml:trace>
  <inkml:trace contextRef="#ctx0" brushRef="#br0" timeOffset="35611.53">16059 16249 493 0,'0'0'111'0,"0"0"-43"0,0 0-43 16,0 0 18-16,0 0-22 15,0 0 13-15,199-124 15 16,-143 124-16-16,-9 0 7 16,-23 0-14-16,0 34 11 15,-24 15-1-15,0 10-3 16,0 1-22-16,-12-7-6 16,-31-2 1-16,3-9-5 15,-16-12-2-15,20-8 0 16,1 1-36-16,23-23-139 15,0 0-147-15</inkml:trace>
  <inkml:trace contextRef="#ctx0" brushRef="#br0" timeOffset="36488.35">16373 17343 161 0,'0'0'106'0,"0"0"15"16,0 0-46-16,0 0 20 16,0 0-35-16,0 0-2 15,0 0-12-15,0-4 31 16,0 4-4-16,0 14-15 16,0 4-5-16,0 12-15 15,0 4 3-15,0 7-2 16,0 10-19-16,0 7-1 15,0 2 1-15,12 2-8 16,12 2-9-16,0-11-3 16,-4-2 0-16,4-13 0 15,-12-5 0-15,0-7 0 0,-1-12-8 16,-11 0-6 0,4-8-18-16,-4-2-11 0,8-4-13 15,-8 0-5-15,0 0-3 16,0 0-10-16,0 0-27 15,0 0-29-15,0 0-185 16</inkml:trace>
  <inkml:trace contextRef="#ctx0" brushRef="#br0" timeOffset="37035.43">17228 17536 399 0,'0'0'100'16,"0"0"-13"-16,0 0 27 0,0 0 7 16,0 0-18-16,0 0-23 15,-36-92-20-15,-12 92-12 16,1 0 23-16,-9 0-28 16,-16 0-24-16,17 26 0 15,-9 14 13-15,9 4-7 16,31-1-11-16,12-2-6 15,12-2-8-15,0-14-2 16,0-2 0-16,0-19-4 16,36-4-1-16,23 0 1 15,9 0-3-15,3-27 7 16,-3-1-11-16,-20 1-1 16,-25 12 12-16,1 11 2 0,-4 4 10 15,-4 0-10 1,16 15 12-16,-8 19-5 0,3 4-2 15,5-2-5-15,-8-2 0 16,8-9-4 0,-20-13-29-16,0-3-38 0,-12-9-82 15,0 0-140-15,0 0-139 16</inkml:trace>
  <inkml:trace contextRef="#ctx0" brushRef="#br0" timeOffset="39052.23">16294 18068 145 0,'0'0'118'15,"0"0"-57"-15,0 0 29 16,0 0 20-1,0 0-24-15,0 0-34 0,0 0-4 16,115 140-8-16,-91-118-18 16,-12-5 5-16,0-8 21 15,0-3-31-15,-4-6-9 16,8 0-8-16,7 0 4 16,21-10 39-16,4-26-8 15,11-6-19-15,1 2 5 16,-4 3 17-16,-13 8-7 15,-15 15-23-15,-8 4-2 16,-16 7 1-16,-4 3 4 0,0 0-11 16,8 0-4-16,-8 0-19 15,4 0-78-15,-4 0-141 16,0 0-267-16</inkml:trace>
  <inkml:trace contextRef="#ctx0" brushRef="#br0" timeOffset="39960.61">16465 18303 284 0,'0'0'49'0,"0"0"-7"15,0 0 25-15,0 0 15 0,0 0-32 16,0 0 21-16,0 0 2 16,0 0-13-16,0 0 3 15,0 0-19-15,0 0-10 16,0 26 28-16,-12 8 1 16,-32 7-33-16,-4 5-14 15,-11 4 3-15,-21-3-17 16,25-1 6-16,3-13-4 15,8-6-1-15,21-10-2 16,23-10 1-16,0 0-2 0,0 3 0 16,0 0 6-1,11 4 5-15,25-2-5 0,0 8-4 16,0-3 0-16,0-3 0 16,7 3 0-16,1-1-1 15,8 2-1-15,3-1 1 16,25 5-1-16,-5-2 0 15,5-6 0-15,-1 3-1 16,-7-10 1-16,-1 0 5 16,-15 0-2-16,-32-2-3 15,0-2 0-15,-24-3-5 16,0 0-7-16,0 0 9 16,0 0-28-16,0 0-35 15,0-22-30-15,0 7-114 16,0-2-161-16</inkml:trace>
  <inkml:trace contextRef="#ctx0" brushRef="#br0" timeOffset="40366.46">16608 18431 334 0,'0'0'115'0,"0"0"-48"16,0 0 10-16,0 0 26 16,0 0-51-16,0 0 39 15,0-45-6-15,32 45-18 16,-5 26-12-16,5 5-4 15,16 3-17-15,0 0-24 16,19-3-6-16,-3 1-3 16,-9-1 1-16,-7-2-2 15,-16 5 1-15,-16 6 1 16,-16 4 0-16,0 2 1 0,0-7-1 16,-40-7-2-1,-16-10 0-15,9-8 1 16,11 0-1-16,12-14-11 15,16 0-60-15,8 0-106 0,0 0-315 16</inkml:trace>
  <inkml:trace contextRef="#ctx0" brushRef="#br0" timeOffset="41758.4">16493 18585 53 0,'0'0'226'0,"0"0"-200"16,0 0 13-16,0 0 51 15,0 0 32-15,0 0-46 16,0-6-27-16,0 6-27 15,0 0-9-15,0 0 2 16,0 0 15-16,0 0 18 16,0-3 16-16,0 1 1 15,0 2-21-15,0 0-11 0,0 0-17 16,0 0-12-16,0 0-4 16,0 0 1-16,0 0-1 15,0 0 1-15,0 0 4 16,0 0-1-16,0 0 0 15,0 0 1-15,0 0-3 16,0 0 6-16,0 0-6 16,0 0 2-16,0 0-3 15,0 0 0-15,0 0 0 16,0 0 0-16,0 0 2 16,0 0-1-16,0 0 3 15,0 0 7-15,0 0 0 0,0 0-2 16,0 0-5-1,0 0-4-15,0 0 0 0,0 14 6 16,0 8 0-16,0 4 1 16,0 13-4-16,0 2-1 15,0 2-3-15,0 8 0 16,0-2 1-16,0-8 0 16,0-10 0-16,0-10-1 15,0-10-1-15,0-11 1 16,0 0 0-16,8 0 1 15,7-21 21-15,9-24-13 16,-4-3-8-16,4-3 0 0,-12 5-1 16,0 12-14-16,0 10-4 15,-12 5 8-15,0 2 1 16,0 7-16-16,0 6 9 16,0-1 13-16,0 2 1 15,0 1 2-15,0 2 0 16,0-4 1-16,0-2-1 15,0-1 3-15,0 0 2 16,0-1 0-16,0 2-4 16,0-2 0-16,0 3 3 15,0-2 6-15,0 2-5 16,0 0 1-16,0-1-4 16,0 0 0-16,0 3 2 15,0-1-2-15,0 4 3 16,0 0-5-16,0 0 0 0,0 0-3 15,12 0 3-15,0 0-1 16,11 0 2-16,1 10-1 16,0-3 0-16,0 5 0 15,-4 5 0-15,-20-3 0 16,0 13 0-16,0-5 3 16,0 3 3-16,0-2-2 15,-32-1-2-15,-4-3-2 16,-11-5 1-16,11-4 5 15,12-1 4-15,4-9-7 16,16 0-1-16,4 0-2 16,0 0-2-16,0 0 0 0,12 0 2 15,48 0 1-15,-5 0-1 16,-3 0 0-16,4 0 2 16,3 17 6-16,-11 2 3 15,-4 7-5-15,-21-7-6 16,-3-7 0-16,-16-5 0 15,-4-5-17-15,0-2-22 16,0 0-12-16,0 0-46 16,0 0-243-16</inkml:trace>
  <inkml:trace contextRef="#ctx0" brushRef="#br0" timeOffset="44646.17">15885 18781 197 0,'0'0'116'0,"0"0"-98"0,0 0 14 16,0 0 18-16,0 0-8 15,0 0-15-15,0 0-2 16,0 0-3-16,0 0 8 15,0 0 14-15,0 0-7 16,0 0-18-16,0 0-8 16,0 0 8-16,0 0-2 15,0 0 5-15,-12 0-1 16,-8 0-2-16,-4 0 25 16,-4 0-13-16,-8 0-16 15,-7 0-3-15,7 0-1 16,0 0 8-16,-8 8-2 0,-3 1 3 15,11 1 7-15,-8 0 1 16,5-1-1-16,-5 1-20 16,-16-1-3-16,17 4-3 15,-17-3 3-15,0 1 5 16,-7 6 13-16,3-9-4 16,-11 1-1-16,11-4 8 15,-3 5-5-15,-5-5-15 16,4 3 5-16,-3 1 0 15,3-8 4-15,-3 7 3 16,-13-3-12-16,-7 3 0 16,8-7 2-16,-9-1 3 0,1 6-4 15,-5-6 4-15,13 0 4 16,3 0 3-16,9 0-9 16,15 0 0-16,17-7-4 15,7-6 4-15,8-4-3 16,4-1 1-16,4 5-4 15,4-2-1-15,0 4 1 16,4 5-1-16,4 4 1 16,-4 2 1-16,-4-4-3 15,1 4 1-15,-5-3-1 16,-4 1 0-16,8-6 1 16,0 1 0-16,0-1-1 0,0-6-3 15,4 5-1-15,4 0 4 16,-8-2-1-16,4 3 2 15,4 2-2-15,-4-2 1 16,4 3-4-16,-4-2-1 16,5 1 2-16,-5 2 2 15,4-3-1-15,-8 0 2 16,4-3-1-16,-4-7 1 16,0-3 0-16,0-1-1 15,0-3 1-15,-12 1 0 16,12-2 0-16,4-1 1 15,-8 1 0-15,-3 4 0 16,3-9-1-16,-8-4 0 16,4-4 2-16,-4-7 2 0,0-1-4 15,0-9 4 1,1-5-2-16,-13 0 4 0,-8 0-2 16,-4 6 10-16,1 3-6 15,11 6 6-15,-8 3 3 16,-3 2-4-16,11-2-1 15,4-1-1-15,8-6-9 16,0-3-1-16,12-9 1 16,0-2-2-16,1-2 0 15,-1 6 1-15,0 4 0 16,0 10-1-16,0-6 1 16,-12 0-1-16,-8 0 3 15,4-8-3-15,-3 4 2 0,7-5-2 16,0-1 0-1,0 1 2-15,4-1-2 0,4 8 1 16,-4 2-1-16,5 3 0 16,3 6 3-16,-8 4-1 15,8-6 0-15,-12 4-1 16,24-5-1-16,-12-4 0 16,12-7 0-16,0 2 1 15,-12-3-1-15,12 3-1 16,-12 3 1-16,0 5 3 15,0-2-3-15,4 8 0 16,5-2-1-16,3 11 1 16,0-6 0-16,0 6 1 0,0-1-1 15,0-9 0-15,0-2 0 16,0-7 0-16,0 0-1 16,0 5 1-16,0-1 0 15,0 8-1-15,0 5 1 16,0 2 0-16,0 8 1 15,0-5-1-15,0-1 0 16,0-2-1-16,0-5 1 16,0-7-1-16,0 6 0 15,0 7 1-15,0 6-1 16,0 5 0-16,0 6 1 16,0 0 0-16,0 1 0 15,0 0 2-15,0 2-2 16,0-2-3-16,11-2 2 0,-7 1 1 15,4 2-2-15,4-2 2 16,0-1-1-16,-12 1 1 16,12-2 0-16,-12-8 1 15,12-1-1-15,0-3-1 16,0 5 1-16,0 4 0 16,-4 4 1-16,-8 3-1 15,0 4 0-15,4 5 0 16,4-6 0-16,-8 3-1 15,4-2 1-15,8-3-2 16,-4-5-5-16,7-2 0 16,5-2 7-16,-4-5 0 0,4 2 1 15,-8-4 0-15,12 5-1 16,0-9 0-16,-4 9 0 16,-9-1 0-16,-11 0 1 15,4 2 1-15,-4-3-2 16,8 0 0-16,-8 9 0 15,0-3 0-15,0 8 0 16,0-2 0-16,0 8 0 16,4-5-1-16,4 3 1 15,-4-5 0-15,8-4 0 16,0 1-2-16,0-5 1 16,8-4 1-16,-8 1 0 15,0 0 0-15,0 2 1 0,11 8-1 16,-11-6-1-1,8 4 0-15,-8-2 1 0,-8-2 0 16,8 6 0 0,-4-4 0-16,-4 4 0 0,-4-3-4 15,8-5 0-15,-4 1-3 16,8-7 2-16,-4-1-1 16,4 2 2-16,12-3 4 15,-12 5 1-15,11-7-1 16,-3 1 0-16,-8 1 0 15,0-6 0-15,4 2 0 16,-4 2-1-16,-4-1 1 16,4 15 0-16,-12 2-1 15,4 11 1-15,-4 0 1 0,0 2-1 16,0 0 0-16,0 0 1 16,8 0-1-1,-8-8 0-15,12 1-3 0,-12-6 3 16,12 3-1-16,11-8-3 15,-11 3 3-15,0 6-3 16,-4 1 4-16,-4 3 3 16,-4-4 0-16,8 0-1 15,-8-2-1-15,0 2-1 16,4-4 0-16,4 4-1 16,-4 0 0-16,4 0-2 15,4 1-2-15,0-3 1 16,0 0 3-16,0 0 1 0,0 1 0 15,-1-3-1-15,1 4 1 16,0-2 1-16,0 5-1 16,-12-5-1-16,20 6 0 15,-16 1 1-15,-4 1 1 16,8 1-1-16,-8 2-1 16,0 0-4-16,0 0-6 15,0 0 1-15,0 0-9 16,0 2 6-16,0 10-11 15,0 5-31-15,-8-1-55 16,-16-3-41-16,0 0-94 16,12-12-16-16,1 3-28 0</inkml:trace>
  <inkml:trace contextRef="#ctx0" brushRef="#br0" timeOffset="45170.16">12714 13639 95 0,'0'0'210'0,"0"0"-174"0,0 0 38 16,0 0 29-16,0 0-22 16,0 0-41-16,0 0-3 15,11-19 0-15,1 19-4 16,0-3 2-16,12 2 14 16,0-7-11-16,8-3-10 15,4 0 7-15,11-4-5 16,9-4-14-16,-8-1-3 15,-1 2-3-15,-3 1-4 16,-8 4 0-16,-12 6-4 0,-13 2 2 16,-7 5 0-1,-4 0 6-15,0 0-10 0,0 0-4 16,0 3 4-16,8 19 23 16,-8 9-9-16,12 6-5 15,0 6 5-15,0 10 16 16,12 13 3-16,0-4-10 15,-12-2-12-15,0-9-9 16,0-9-1-16,-1-9-1 16,-3-14-3-16,-8-2-23 15,0-4-82-15,0-13-241 16,0 0-275-16</inkml:trace>
  <inkml:trace contextRef="#ctx0" brushRef="#br0" timeOffset="47879.76">13016 16397 21 0,'0'0'227'0,"0"0"-195"16,0 0 38-16,0 0 29 15,0 0-2-15,0 0-22 16,0 0-7-16,0-60 18 0,0 50-14 16,0-3 8-16,0-5-17 15,0-6-7-15,0 1-41 16,0-7 31-16,0 5-18 15,0 7 0-15,0 1-4 16,0 14-3-16,0 3 4 16,0-3-14-16,0 3-4 15,0 0-7-15,0 0-3 16,0 32 3-16,0 33 8 16,11 25 10-16,37 12-8 15,-4 4 0-15,7-1-6 16,-7 0-4-16,16-3 0 15,-16-11 0-15,-17-8-1 16,-3-22-1-16,-16-24-2 16,-8-14 0-16,0-12 2 0,0-4 2 15,0-7 2-15,0 0 2 16,0 0-4-16,-20-41-4 16,4-15 3-16,8-6-2 15,8-8 1-15,0 6 2 16,0 4-1-16,36 3-3 15,20 13-1-15,15 6-2 16,-3 16 0-16,3 19 6 16,-11 3-3-16,-16 3 2 15,-8 38 2-15,-17 9 0 16,-19 9 0-16,0-3 1 16,-8-1-1-16,-51-12 4 0,3-12-1 15,9-9 3 1,-1-4 2-16,24-14-5 0,4 2-3 15,8-6-11-15,12 0-45 16,0 0-165-16,0-13-309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5:29:07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7440 12232 286 0,'0'0'66'0,"0"0"-7"0,0 0 16 15,0 0 4-15,0 0-18 16,0 0-3-16,0 0 0 16,0 0-3-16,0 0 5 15,0 0 1-15,0 0-7 16,0 0-13-16,0 0-1 16,0 0-2-16,0 0-1 15,0 0-4-15,0 0-4 16,0 0 2-16,0 0-8 15,0 0-8-15,0-3-1 16,0-6-4-16,0-1-3 0,0 1 1 16,0 0-3-16,0 3 0 15,0-3 0-15,0-1-5 16,4-1 2-16,4 0 1 16,4 1-3-16,-12 1 1 15,0 9 3-15,0 0 5 16,0 0 9-16,0 0 4 15,0 0-7-15,0 0 2 16,-20 0-11-16,-16 0-3 16,-11 21-3-16,3 10 3 15,-4 9-3-15,13 8-2 16,-1 0 2-16,12 14-1 0,4 4 1 16,16 5-1-16,4-6 0 15,0 4 0-15,0-5 1 16,0-6 0-1,24-5-1-15,32-5-1 0,3-5 1 16,13-6-2-16,19-10 0 16,-7-8-1-16,11-9 0 15,-4-10-3-15,1 0 2 16,-9 0 5-16,21-34 2 16,-21-15 1-16,0-4 6 15,-15-17-4-15,-8-5 4 16,-5-12 7-16,-7 0-4 15,-12 0-6-15,-24 12 0 16,-12 5 1-16,0 12 3 16,-12 2 21-16,-68 7 0 0,-15 2-19 15,-8 11-4-15,-13 8 0 16,9 10-5-16,12 8-3 16,15 7-1-16,32 3-2 15,25 0-12-15,15 0-39 16,8 0-82-16,0 0-77 15,0 0-241-15</inkml:trace>
  <inkml:trace contextRef="#ctx0" brushRef="#br0" timeOffset="1147.32">12551 12105 200 0,'0'0'129'0,"0"0"-39"0,0 0 9 16,0 0 9-16,0 0-13 15,0 0 7-15,19 0 1 16,-19 0-40-16,0 0-12 15,0 0-1-15,0 0 1 16,0 0-11-16,0 0-5 16,0-6-6-16,0 3-11 15,0-3-8-15,0-2-4 16,0 1 11-16,-8-6 1 16,-15 5-5-16,-1 5 2 15,-8-4-3-15,-4 7-6 0,0 0-5 16,-11 0 0-16,-1 0-1 15,-11 18 0-15,-9 25 0 16,8 8 0-16,5 13 1 16,7 4-1-16,12-3-1 15,24 5 0-15,12-10-1 16,0-2 1-16,0-12-2 16,44-4-1-16,28-11 1 15,11-7-1-15,36-11-4 16,4-8 3-16,-3-5 2 15,-13 0 2-15,-8 0-3 16,-11 0 4-16,3-4-1 16,-7-27 5-16,-9-12-4 15,-27-16 9-15,-32-16-2 16,-16-12-3-16,0-6 5 0,-12-2 9 16,-60 6 4-16,1 16-6 15,-1 8-7-15,5 17-7 16,11 6-2-16,16 5-10 15,16 6-49-15,24 7-42 16,0 24-96-16,0 0-275 16</inkml:trace>
  <inkml:trace contextRef="#ctx0" brushRef="#br0" timeOffset="2018.11">15928 11625 280 0,'0'0'135'0,"0"0"-8"16,0 0 16-16,0 0 7 15,0 0-42-15,0 0-12 16,0 0-26-16,-111 3-32 16,107-3 4-16,4 0-2 0,0 0-14 15,0 0-11-15,0 0-2 16,36 0-13-16,79-23 0 16,52-11 15-1,63-3-7-15,72-14-7 0,72 2 0 16,39 2 8-16,36 7 3 15,-23 3 7-15,-21 0 7 16,-44-5 7-16,-23-1-7 16,-32-6 2-16,-20-2-10 15,-27-2-5-15,-37 5-9 16,-47 7 2-16,-44 14-1 16,-51 3 5-16,-33 5 7 15,-27 11-6-15,-8 1-9 16,-12 5-2-16,0 2-4 0,0 0-19 15,0 0-79-15,0 0-69 16,0 0-232-16</inkml:trace>
  <inkml:trace contextRef="#ctx0" brushRef="#br0" timeOffset="4100.67">1078 8067 273 0,'0'0'81'0,"0"0"-41"16,0 0 2-16,0 0 16 15,0 0-11-15,0 0 27 16,-36 9 16-16,25-9-2 15,-13 2-6-15,0 9-15 16,0-5-26-16,4 5-18 16,4-10-10-16,8 4-4 15,4-2 2-15,4-3 6 16,0 0 11-16,0 0 8 16,0 0 4-16,0 0 5 15,0 0-19-15,72 0-15 0,23-8-1 16,28-1 2-1,9 4-9-15,7 1-3 0,4-2 1 16,8-4-1-16,-12-2 1 16,-24 2-2-16,-43 3 3 15,-49 5-2-15,-23 2 0 16,0 0-2-16,-23 0 1 16,-25 0-3-16,0 2-61 15,24 1-117-15,16 1-178 16</inkml:trace>
  <inkml:trace contextRef="#ctx0" brushRef="#br0" timeOffset="38842.12">1400 8300 244 0,'0'0'45'15,"0"0"13"-15,0 0 6 16,0 0-18-16,0 0-14 16,0 0 16-16,187-78 0 0,-183 67 5 15,4 6 4 1,8-4-5-16,-8-4-2 0,4 0 4 16,-1-1-7-16,13-6-13 15,-12-2-15-15,24 2-10 16,-12-6 1-16,0 4-5 15,7-2-2-15,-7-3 3 16,0 4 3-16,-12-7 4 16,12 1 3-16,-12 0 7 15,-12 2-1-15,12-9 0 16,-4 2-2-16,-4-5-4 16,8 1-7-16,-4 5-3 15,3 1-3-15,-7 2-3 0,-4 9 1 16,8-1 0-16,-8 0 6 15,0 2 3-15,0 2 2 16,0-2-5-16,0-2-6 16,0 4 4-16,0-3-2 15,0 0 1-15,0 2-1 16,-8-2-2-16,4-1 2 16,-3 3-3-16,3 9 2 15,-8-1-1-15,-8 0-1 16,-4-4 0-16,0 7-6 15,0-6 5-15,0 2 1 16,-7 1 6-16,3-2-2 0,-4-2 2 16,8 3-3-16,-12 1-1 15,13 2-1-15,-13-4-1 16,-8 3-6-16,-16 0 3 16,17 1-2-16,-5 1 2 15,0 7 6-15,13-3 0 16,-9 0-3-16,-4 1-6 15,1 3 6-15,-1 0 5 16,16 0-3-16,4 0 2 16,-4 0-4-16,9 0-5 15,-1 0 3-15,0 0 2 16,0 0 1-16,0 25 0 16,-12 12-1-16,13 10-1 0,-21 6 0 15,20 7 1 1,12 0 0-16,0-4-3 0,12-2 5 15,0 2-3-15,0-10 1 16,0-1-4 0,36-2 2-16,36-1 0 0,7-1 3 15,12-2-2-15,5-1 0 16,-1-4-2-16,-3-4-18 16,11-12-44-16,-91-18-68 15,4 0-238-15</inkml:trace>
  <inkml:trace contextRef="#ctx0" brushRef="#br0" timeOffset="43448.2">2556 7931 197 0,'0'0'99'0,"0"0"-15"16,0 0 5-16,0 0 3 16,0 0-37-16,0 0-12 15,0 0-3-15,-11 2-16 16,11-2-3-16,0 0 7 16,0 0 11-16,0 0 3 0,0 3 0 15,-8-3-7 1,4 4-12-16,-4 1-14 0,-4 0-6 15,8 1-3-15,-16-6 1 16,4 3 5-16,-16 0-2 16,-15 2 6-16,23 1 3 15,0-5-2-15,4-1 1 16,16 0 2-16,4 0 1 16,0 0-6-16,0 0-3 15,0 0 0-15,0 0 1 16,0 0 2-16,0 0-5 15,12 8-2-15,12 1 14 0,23-4-11 16,-3 4-1 0,16-1-2-16,11-5-2 0,25-1 2 15,19-2 4-15,12 0 14 16,4 0-8 0,-4 0-4-16,-11-8 0 0,-13 2 2 15,-20-5 3-15,-11 11 0 16,-16 0-9-16,-9 0-3 15,-3 0-2-15,-8 0 1 16,-12 0 0-16,-1 0 0 16,13 0 4-16,-12 0 1 15,0 3-2-15,0-3 5 16,-4 5 0-16,-9-2 0 16,-7-3-5-16,-4 1 4 15,0-1-5-15,0 0-1 0,0 0 1 16,0 0-1-16,0 0-1 15,0 0 0-15,0 0 0 16,12 0 0-16,-4 5-1 16,4-5-2-16,-8 3 1 15,-4-3-11-15,0 0-39 16,0 0-104-16,-4 0-202 16</inkml:trace>
  <inkml:trace contextRef="#ctx0" brushRef="#br0" timeOffset="44783.09">2580 8018 195 0,'0'0'92'0,"0"0"-31"16,0 0-8-16,0 0 43 15,0 0-17 1,0 0-7-16,0 0-7 0,-151 0-11 16,151 0-8-16,0 0 7 15,0 0-4-15,0 0-13 16,0 0-9-16,0 0-8 16,0 0-10-16,0 0-7 15,0 0-2-15,0 0-3 16,0 0-3-16,0 0-2 15,56 0 8-15,15 0 5 0,37 0 8 16,-5 0 8 0,24 0-12-16,0 0 4 0,1 0-2 15,-9 0-1-15,8-2-6 16,-20-10 10-16,-23 1-1 16,-17 1 1-16,-31 5 3 15,-16 1-8-15,-16-3-1 16,-4 7-3-16,0 0-2 15,0-2 4-15,0-4-7 16,0 0-37-16,0-4-115 16,0 7-174-16,0 3-290 15</inkml:trace>
  <inkml:trace contextRef="#ctx0" brushRef="#br0" timeOffset="49337.37">18392 1410 204 0,'0'0'124'0,"0"0"-74"15,0 0 47-15,0 0 16 16,0 0-18-16,0 0 23 16,0 0 7-16,-12-73-49 0,0 64-15 15,12 1 2 1,0 7-15-16,0 1-23 0,0 0-7 15,0 0-3-15,0 0-6 16,0 0-9-16,0 0 0 16,0 43-8-16,0 15 3 15,0 12 5-15,0 3 0 16,0 2 0-16,24-2 0 16,0-5 0-16,0-14 0 15,-4-12 0-15,-4-11 0 16,-9-15-4-16,-7-5-5 15,4-11-5-15,-4 0 7 16,0 0 5-16,0 0 2 16,0-12 0-16,8-25-7 0,8-3-6 15,16-5-5-15,12-3 9 16,-4 5-7-16,15 9 11 16,-7 11-9-16,11 10-3 15,-15 13 15-15,-8 0-1 16,-24 22-1-16,-12 23-7 15,0 6 11-15,0-2 8 16,0-4-5-16,-32-11-3 16,4-5 2-16,4-12 0 15,5-4-2-15,15-12 0 16,-4 5-5-16,8-6-21 16,0 0-42-16,0 0-76 0,0-11-123 15</inkml:trace>
  <inkml:trace contextRef="#ctx0" brushRef="#br0" timeOffset="49904.9">19080 1260 356 0,'0'0'47'0,"0"0"17"0,0 0 62 16,0 0-29-1,0 0-49-15,0 0-2 0,59 13 3 16,-59 42 29-16,0 5-10 16,8 5-33-16,-8 3-18 15,4-2-12-15,4-6 1 16,-8-7 8-16,0-5-10 15,0-14-4-15,0-5 1 16,0-16 0-16,0-6 1 16,0-7-2-16,0 0 0 0,0 0 3 15,0 0 5 1,4-26-8-16,4-8-8 0,-4-8-7 16,8 1-3-16,8 7 18 15,-4 8 0-15,15 7-9 16,5 10 9-16,0 3-2 15,0 6 1-15,-1 0 1 16,-15 0-1-16,4 2-5 16,8 28 3-16,-32 4 3 15,4 4 20-15,-4 1-2 16,0-5-10-16,0-3-2 16,-12-5 0-16,-24-6-3 15,12-2-1-15,-7-9 2 16,15 0-4-16,4-1-3 15,4-8-17-15,8 0-35 0,0 0-86 16,0 0-117 0,0-21-284-16</inkml:trace>
  <inkml:trace contextRef="#ctx0" brushRef="#br0" timeOffset="50623.47">19767 1292 425 0,'0'0'34'16,"0"0"-17"-16,0 0 38 0,0 0 37 15,0 0 2-15,0 0 19 16,60-106-2-1,-60 106-46-15,0 0-18 0,0 0 8 16,0 0-18-16,0 0-6 16,0 14-7-16,0 27-14 15,19 17-6-15,5 5 4 16,4 5-4-16,8-5-2 16,-4 2-2-16,-8-5 2 15,-1 0-2-15,-15-9 0 16,-4-9-7-16,-4-11-6 15,0-9-3-15,0-7 1 16,0-4 10-16,0-5 2 0,0-1 3 16,0-4 1-16,0 3-1 15,0-4-1-15,0 0 1 16,0 0 2-16,0 0-2 16,0 0 1-16,0 0 0 15,0 0 0-15,0 0-1 16,0 0-1-16,8 0-2 15,-4-13-2-15,8-16 2 16,-4-7 3-16,4-15 2 16,-8-4-2-16,4-4 0 15,8 2 0-15,8 8 1 16,7 15-1-16,1 7-4 16,-4 15 2-16,8 7-1 15,-4 5-3-15,-9 0-1 0,13 0 5 16,0 22 1-16,-4 10-2 15,-8 9-8-15,-12 5 4 16,-8 5 6-16,-4 4 1 16,0-4 2-16,0-8-2 15,0-4 2-15,-4-8-2 16,-32-6 0-16,0-7-1 16,-8 1 1-16,20-15 0 15,13 1 0-15,-1-5-26 16,4 0-53-16,4 0-157 15,4-9-152-15</inkml:trace>
  <inkml:trace contextRef="#ctx0" brushRef="#br0" timeOffset="51548.27">20923 1527 298 0,'0'0'237'0,"0"0"-152"15,0 0 27-15,0 0 86 16,0 0-81-16,0 0-35 16,0 0-27-16,0-66-33 15,0 98-16-15,0 19-2 16,0 11 4-16,0 1-4 0,0-3-4 16,12-1 4-1,20-19-4-15,-16-6-1 0,4-14-1 16,-8-10-10-16,-12-9-5 15,0-1 2-15,0 0 6 16,0 0 0-16,0-14 8 16,0-26-6-16,0-9-3 15,24-8 2-15,7 2 8 16,-3 12 4-16,4 12 0 16,-8 12 5-16,0 6 6 15,0 7-8-15,-1 3-4 16,13 3 2-16,8 0-4 15,-4 0-1-15,15 0 1 16,1 0-1-16,-4 9 0 16,-9 6-2-16,-7 7 1 0,-24 4-11 15,-12 3-9 1,0 3-3-16,-12 1 10 0,-44 6 14 16,-15-8 4-1,-1-2-1-15,13-4 8 0,15-7 7 16,16-5-3-1,16-5 0-15,12-8-11 0,0 0-4 16,0 0-4-16,4 0-36 16,28 0-136-16,-8-8-112 15</inkml:trace>
  <inkml:trace contextRef="#ctx0" brushRef="#br0" timeOffset="60442.97">2231 14283 172 0,'0'0'49'16,"0"0"-28"-16,0 0-9 0,0 0 19 15,0 0 0-15,0 0 19 16,-36 6 7-16,36-6 6 15,0 0 22-15,0 0 13 16,0 0-16-16,0 0-24 16,-12 0-8-16,4 0 5 15,4 0 0-15,-4 0-18 16,8 0-19-16,0 0-1 16,0 0-5-16,0 3-12 15,0 11-2-15,0-2 1 0,0 0 1 16,0-2 0-1,0-10 0-15,12 0 1 0,-4 0 0 16,-8 0 4-16,0-22 31 16,0 0-20-16,0 5-8 15,0 16-5-15,-8 1-2 16,-16 0-1-16,0 0-1 16,20 23-4-16,4 4-1 15,0-4 1-15,0-13 3 16,40-2-2-16,4-8-2 15,11 0 5-15,-7-9-1 16,-12-23 2-16,-12-4 4 16,-12-1-4-16,0 1-6 15,-12 7-14-15,0 12-7 16,0 11 0-16,0 6 3 0,-12 0 19 16,-56 28 3-16,-3 18 0 15,-9 5 2-15,20-5 4 16,13-10 3-16,23-8 4 15,12-14-5-15,12-10-5 16,0-4-1-16,12 0-1 16,71-8-2-16,21-32-2 15,11-11 5-15,-32-2-11 16,-15 4-11-16,-40 11 12 16,-16 13 8-16,-12 16 2 15,0 9 8-15,-72 7 11 16,-31 43 0-16,-4 14-18 0,23 6 1 15,24-5 2 1,17-6 2-16,43-14-5 0,0-7-1 16,12-16 0-1,71-7-3-15,32-15-12 0,-59 0-127 16,-8-9-260-16</inkml:trace>
  <inkml:trace contextRef="#ctx0" brushRef="#br0" timeOffset="61404.96">5612 14210 249 0,'0'0'140'15,"0"0"-45"-15,0 0-6 16,0 0-8-16,0 0-31 16,0 0-2-16,0 0 11 15,0-56-8-15,0 46 14 0,0 3-13 16,-12 0-19-16,0 2-16 15,1-4-9-15,-1-2 1 16,-12 5 6-16,-8 3 8 16,-8 3-11-16,-15 0 0 15,7 29-2-15,0 13-8 16,12 8-1-16,17-4 1 16,19 2-1-16,0-7-1 15,0-5 0-15,23-12 1 16,37-14-1-16,8-10-5 15,23 0 5-15,-19-19 5 16,-5-23-2-16,-31 2-3 16,-12-2-9-16,-24 13-8 15,0 11 5-15,0 14 11 0,-24 4 1 16,-24 10-1 0,-7 39 0-16,35 4-3 0,16 5 3 15,4-7 1-15,0-7 0 16,47-6-1-16,25-15 1 15,7-4-5-15,-11-19 0 16,-52 0-108-16,-4 0-279 16</inkml:trace>
  <inkml:trace contextRef="#ctx0" brushRef="#br0" timeOffset="64865.48">14545 7841 164 0,'0'0'264'0,"0"0"-177"16,0 0-12-16,0 0 10 15,0 0 23-15,0 0-10 0,0 0 1 16,12 0-17-1,-12 0-15-15,0 0-20 0,0 0-4 16,0 0-16 0,0 0-8-16,0 0-11 0,0-7-2 15,0-5-5-15,0-2 5 16,0-6-4-16,0 4 1 16,-27 1 0-16,-17 5 4 15,-24 10-3-15,-7 0-3 16,-13 0-1-16,17 34-1 15,-1 11 0-15,37 5-3 16,15-4 3-16,20-6-2 16,0-9 2-16,31-6-1 15,49-5 2-15,7-14 0 0,13-6-2 16,-5 0 1-16,0 0-4 16,-15-34-6-16,-13-9-12 15,-27-8-3-15,-20 6 19 16,-20 0 7-16,0 9 1 15,0 18 3-15,0 4 0 16,0 14 14-16,-8 0 4 16,4 0-14-16,4 36-8 15,0 9-5-15,0-4 4 16,0-5 0-16,36-2 1 16,-12-10-4-16,12-2-4 15,-13-13-28-15,-3-9-42 16,-20 0-112-16,0 0-170 0</inkml:trace>
  <inkml:trace contextRef="#ctx0" brushRef="#br0" timeOffset="65497.9">14311 6682 303 0,'0'0'118'16,"0"0"-79"-16,0 0 19 15,0 0 66-15,0 0-31 0,0 0 5 16,60-175 7-16,-60 158-24 15,0-3-18-15,-24 14 1 16,-24 6-13-16,0 0-45 16,-11 20-5-16,-9 42-1 15,24 15-5-15,21-3 5 16,23-1 1-16,0-10-1 16,0-15 0-16,8-13 0 15,39-12 0-15,21-18-1 16,3-5 1-16,9 0 0 15,-9-33-3-15,-23-16-3 0,-12-4-21 16,-12 5 0 0,-24 16 5-16,0 13 17 0,0 17 5 15,0 2 3-15,8 19-3 16,-4 37-9 0,19 16 1-16,9 3 7 0,8-11 1 15,16-19-1-15,3-16-32 16,-39-29-184-16,-4 0-184 15</inkml:trace>
  <inkml:trace contextRef="#ctx0" brushRef="#br0" timeOffset="71728.42">19080 823 110 0,'0'0'21'0,"0"0"9"16,0 0 5-16,0 0-12 16,0 0-18-16,0 0-1 15,0 0 1-15,0-29-4 16,0 29 3-16,0 0 18 16,0 0 14-16,0-2 15 15,0-1-5-15,0 0-16 0,0-3-9 16,0 3-5-1,0-5 5-15,0 6-3 0,0-6-6 16,0 7 0-16,0-3-1 16,0 0 4-16,0 3 9 15,0 1 0-15,0 0 4 16,0 0-3-16,0 0-13 16,0 0-12-16,0 0 0 15,0 9-5-15,0 25-2 16,0 11 6-16,0 10 1 15,-12 9 9-15,-24 9 7 0,0 11 7 16,0 11 7 0,-7-1 4-16,-1 5-13 0,8-5 6 15,0-2-9-15,9 3-10 16,7-6 1-16,-4-7-3 16,12-5 3-1,12-4-2-15,0-8-5 0,0-5 0 16,0-1 0-16,0-13-1 15,0-3 0-15,-12-7 0 16,-12 1-1-16,-8-4 1 16,5-2 0-16,-5 5 1 15,8-2-2-15,-12 6 1 0,16 3 0 16,-4 1 0 0,9 2 1-16,-5-3-2 0,4-12 2 15,8 0-1 1,-4-11 0-16,8-3-1 0,-4-8 0 15,8-6 0-15,-12-1 3 16,12 4-1-16,0-6 0 16,0 0 1-16,0 0 0 15,0 0 0-15,0 0 4 16,0 0-1-16,0 0-1 16,0 0-5-16,-12-15-34 15,0 2-138-15,0 3-237 16</inkml:trace>
  <inkml:trace contextRef="#ctx0" brushRef="#br0" timeOffset="73032.89">16294 5257 267 0,'0'0'51'0,"0"0"-43"16,0 0 1-16,0 0 35 16,0 0 4-1,0 0 18-15,0 0 5 0,24-17-23 16,-24 17-22-16,0 0-4 16,0 0-4-16,0 0-11 15,0 0-5-15,0 19 0 16,-24 11 0-16,-24 1 9 15,-7 9 1-15,-5 5 10 16,-12 3 1-16,5 3-8 16,-5 7 2-16,1 7-10 15,-9 7-4-15,-3 9 1 16,-12 3-2-16,-5-7-1 0,5-2-1 16,11-11 0-1,-7 0-1-15,11-8 1 16,17-5 0-16,-17-3 0 0,25-5 0 15,-5 3 0-15,-11-2 0 16,11 7 1-16,-7 1-1 16,7 7 0-16,0 4 0 15,5-2 0-15,7-1 0 16,12-8 0-16,0-3 1 16,5-8-1-16,-5 2 0 15,0 6 0-15,0 2 1 16,-7 0 1-16,-5 5-2 15,-12-1 2-15,5-10-2 0,3 0 1 16,-4-9-2-16,13-6 2 16,3-2 0-16,4-6-1 15,12-8 0-15,5-5 1 16,7-3-1-16,0-4 0 16,12-2 0-16,0 0 0 15,0 0 1-15,0 0-1 16,0 0 0-16,0 0-5 15,0 0-29-15,0 0-33 16,0 0-33-16,0 0-40 16,0 0-84-16</inkml:trace>
  <inkml:trace contextRef="#ctx0" brushRef="#br0" timeOffset="94269.04">19942 656 284 0,'0'0'33'0,"0"0"3"16,0 0 21-16,0 0 0 16,0 0-15-16,0 0 18 15,36-48 2-15,-36 46-9 16,0-2 0-16,0 0 11 15,0 2-18-15,0-1-1 16,0 3-6-16,0 0-16 16,0 0-14-16,0 0-6 0,0 0 0 15,0 0-2 1,0 0-1-16,0 0-3 0,0 0-6 16,0 17-19-16,0 26 25 15,-32 13 3-15,-8 16 12 16,-4 18-3-16,-15 12 5 15,15 5-3-15,-4 11-7 16,9 3 0-16,-17 4-3 16,24 3 1-16,8-2-1 15,-3-2-1-15,7-13 2 16,8-7-2-16,0-4 1 16,0-7 0-16,-12-3-1 15,12-11 1-15,0-10-2 0,0-3 1 16,12-3 0-1,-8-4 1-15,-4 1-1 16,1-4 0-16,-5-1 0 0,-4-4 0 16,-4-6 1-16,8-6-1 15,-4-10 0-15,-4-4 1 16,12-13-1-16,0-2 0 16,12-6 1-16,0-4 1 15,0 0-2-15,0 0 3 16,0 0 1-16,0-8-4 15,12-24-22-15,32-17-96 16,-32 25-76-16,0-5-272 0</inkml:trace>
  <inkml:trace contextRef="#ctx0" brushRef="#br0" timeOffset="95544.19">16115 14761 312 0,'0'0'106'16,"0"0"-9"-16,0 0 17 15,0 0-27-15,0 0-28 16,0 0-21-16,0 0-3 16,-20-3-18-16,20 3-8 15,0 0 6-15,-12 0 3 16,0 19-1-16,-11 15-1 15,-9 15 23-15,-8 2 3 16,-8 5-13-16,-7-5-13 16,19-13-7-16,12-12-6 0,16-16-2 15,8-10 0 1,0 0 0-16,48-10 1 0,91-48 35 16,83-18 5-16,65-21 11 15,42-3-16-15,17 16-22 16,-40 13-14-16,-36 24 4 15,-59 20-5-15,-60 10 0 16,-60 14-2-16,-31 3-4 16,-48 0-65-16,-12 0-117 15,-36 3-283-15</inkml:trace>
  <inkml:trace contextRef="#ctx0" brushRef="#br0" timeOffset="97004.75">20816 349 247 0,'0'0'39'0,"0"0"5"0,0 0-25 15,0 0 19 1,0 0-10-16,0 0 14 0,24-17 10 15,-24 17 4-15,0 0-3 16,0 0-1-16,0 0-10 16,0 0-5-16,0 0-19 15,0 37 5-15,-24 18-3 16,-12 35 12-16,-23 35-10 16,-21 46 16-16,-11 34-2 15,-5 19 11-15,1 7-14 16,16-13-15-16,19-13-10 15,28-21 2-15,8-23-5 0,24-27 3 16,0-20 1-16,0-21-3 16,0-19-5-16,0-19 0 15,0-16 4-15,0-17-5 16,0-11 0 0,0-10-1-16,12-1 3 0,-4 0-4 15,-4 0 1-15,4 0-8 16,4-14-50-16,-12-10-100 15,0 2-190-15</inkml:trace>
  <inkml:trace contextRef="#ctx0" brushRef="#br0" timeOffset="98484.28">10882 15362 241 0,'0'0'127'0,"0"0"-49"15,0 0 20 1,0 0-27-16,0 0 43 0,0 0-70 15,0 0 30-15,-24-77-5 16,16 72-1-16,8 5-1 16,0 0-28-16,-4 0-22 15,-8 13-17-15,-8 34-4 16,-4 12 4-16,0-6 7 16,12-2-3-16,12-13-1 15,0-18-1-15,0-12-1 16,36-8-1-16,32 0-5 15,47-8 5-15,28-41 37 0,56-21 15 16,19-10-17 0,9 3-18-16,-9-2-8 0,-43 9 3 15,-32 16 4-15,-51 16 8 16,-45 18-13-16,-35 18-5 16,-12 2-6-16,0 0-7 15,0 0-72-15,-24 0-185 16,-3 5-404-16</inkml:trace>
  <inkml:trace contextRef="#ctx0" brushRef="#br0" timeOffset="102151.09">12598 12014 131 0,'0'0'153'0,"0"0"-49"16,0 0-16-16,0 0-12 15,0 0-18-15,0 0-20 16,0 0 14-16,-59-3-10 15,23 3-1-15,-8 33-2 16,-31 18-8-16,-25 27 5 16,-31 32 5-16,12 28-12 15,16-1 9-15,23 2 5 16,56-28 10-16,24-20-45 16,0-17-5-16,44-12-3 15,40-14-1-15,43-17 0 16,16-19-3-16,20-12-36 0,11-9 36 15,1-47 4-15,8-24 7 16,-20-16-4-16,-20-18-3 16,-24-16 0-16,-51-7 0 15,-56-4 2-15,-12 7-1 16,-56 21 11-16,-63 21 46 16,-20 25-6-16,0 30-13 15,20 17-12-15,23 11-5 16,29 9-15-16,43 0-7 15,24 0-24-15,0 0-86 0,48 0-192 16,-5 7-280 0</inkml:trace>
  <inkml:trace contextRef="#ctx0" brushRef="#br0" timeOffset="103287.07">10349 11957 260 0,'0'0'127'0,"0"0"-58"15,0 0 10-15,0 224 9 16,0-153-21-1,0-4 22-15,0-14-15 0,0-4-6 16,0-11-17-16,0-14-16 16,0-7 2-16,0-13-19 15,0-4-10-15,0 0 6 16,88-40 14-16,31-39 7 16,67-31-1-16,25-27-13 15,8-16 1-15,-9-2-10 16,-19 20-7-16,-16 17-2 15,-28 29-3-15,-16 22-47 16,-16 20-80-16,-103 47-190 0,-12 0-136 16</inkml:trace>
  <inkml:trace contextRef="#ctx0" brushRef="#br0" timeOffset="104628.38">16083 7063 170 0,'0'0'178'0,"0"0"-148"16,0 0 16-16,0 0 10 16,0 0 16-16,0 0-14 15,0 0 22-15,72-120 2 16,-72 120-24-16,0 0-5 16,0 0-19-16,-40 18-12 15,-39 35-15-15,-29 30 6 16,-55 45 9-16,-67 39 24 15,-36 48 14-15,-60 40 5 16,-36 29-23-16,1 3-14 16,11-18-3-16,32-19-7 15,52-43 6-15,43-25 10 0,48-30 1 16,56-29-20 0,40-32-11-16,55-20-4 0,24-29-2 15,12-19-2-15,95-23-59 16,28 0-139-16,-59-17-94 15,-9-26-239-15</inkml:trace>
  <inkml:trace contextRef="#ctx0" brushRef="#br0" timeOffset="107098.78">21599 1070 229 0,'0'0'91'0,"0"0"20"0,0 0-18 16,0 0-5-16,0 0-11 15,0 0-7-15,8-156-11 16,-8 152 1-16,0-1-17 16,0 3-5-16,0-1 3 15,0 3-11-15,0 0-12 16,0 0-9-16,0 25-9 15,0 54-12-15,-20 53-23 16,-24 60 35-16,-39 46 32 16,-24 29-15-16,-33 27 1 0,-11-17-18 15,8-16 2-15,8-21-3 16,28-30 1-16,16-26-64 16,19-36-91-16,60-144-126 15,12-4-120-15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5T05:40:4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2521 9046 234 0,'0'0'78'0,"0"0"-41"15,0 0 19-15,0 0 23 16,0 0-3-16,0 0-3 16,12 17 7-16,-12-17-8 15,0 0-12-15,0 0-5 16,0 0 4-16,0 0-13 0,0 0-12 15,0 0-7-15,0 0-12 16,0 0-2-16,0 0-4 16,0 0-5-16,0 0 0 15,0 0-2-15,0 0 0 16,0 2 6-16,-12 7 4 16,-36 11-2-16,-8-1-6 15,-3 4-4-15,15-2 3 16,4 1-3-16,9 4 0 15,7-3 0-15,0 7 0 16,12 2 0-16,12-1 0 16,0-1-1-16,0 0-1 15,0 1-3-15,0 1 5 16,0-2-2-16,12-4-1 16,36-9 3-16,-1 0-2 15,13-3-1-15,19-7 3 16,25 0 5-16,11-1-3 0,16-6-2 15,-4 0 0-15,16 0 0 16,-4 0 10-16,8 0-7 16,8 0-3-16,-4 0-7 15,12 0 7-15,0-6-1 16,0-8 1-16,-12-3-13 16,-8-9-11-16,-4 1 5 15,-12-3 10-15,-7-8 6 16,-29 4-5-16,-12-5 1 15,-31 1-18-15,-12-2 15 0,-12 1 9 16,-24-2 0 0,12 5 1-16,-12-1-5 0,0 2 4 15,0 6-3-15,0-2 2 16,-12 2 0-16,-24-2 0 16,-8-1 1-1,-19 6 0-15,-17-3 2 0,1 6 0 16,-17-1 3-16,-7 0-2 15,-4 5 0-15,-8 1-1 16,7-1 3-16,-7 3-4 16,8 1 0-16,-9 4 0 15,1 3-7-15,0 0 7 16,8 6 0-16,-9 0 0 16,9 0 3-16,4 0-2 15,0 2 0-15,19 17 0 16,5 0-1-16,19 1 0 0,4-8 0 15,17 1-1 1,15-4 1-16,16-1 0 0,8-2-1 16,0-1-10-16,0 5-51 15,0 3-73-15,0-10-111 16,0 0-153-16</inkml:trace>
  <inkml:trace contextRef="#ctx0" brushRef="#br0" timeOffset="549.32">3280 8957 408 0,'0'0'56'15,"0"0"33"-15,0 0 5 16,0 0-16-16,0 0-2 16,0 0 18-16,0-16-37 0,-32 16-37 15,-4 0-10-15,-4 20-3 16,-3 3-4-16,19 5 1 15,12-5-3-15,12 7-1 16,0 0-5-16,0 3 2 16,36-2-1-16,47 0-3 15,9 1 7-15,11-3 0 16,-20-7 0-16,1 5 1 16,-29-9 2-16,-19-6-3 15,-12 5 1-15,-24-3-1 16,0 3-7-16,-24 6-12 15,-47-2 19-15,-21-3 11 0,1-4-1 16,7-5-3 0,5-6-4-16,15-3-1 0,9 0 3 15,19 0-3-15,0 0 1 16,24 0-3-16,12-12-5 16,0-20-39-16,0-6-93 15,16 19-106-15,4-3-76 16</inkml:trace>
  <inkml:trace contextRef="#ctx0" brushRef="#br0" timeOffset="773.92">3407 8961 368 0,'0'0'120'15,"0"0"-36"-15,0 0-16 0,0 0-18 16,0 0-29-16,0 0 29 15,59 87 4-15,-47-36-5 16,-12 0-10-16,0 4-28 16,0-9-3-16,0-10-7 15,0-9-2-15,0-11-13 16,12-13-90-16,32-3-38 16,-28 0-119-16</inkml:trace>
  <inkml:trace contextRef="#ctx0" brushRef="#br0" timeOffset="946.14">3721 9140 550 0,'0'0'49'15,"0"0"47"-15,0 0-27 0,0 0-11 16,0 0-18-16,-350-23 9 16,294 34-26-16,33 1-18 15,11-2-5-15,12 3-1 16,0 0-15-16,55-8-100 15,-7-5-84-15,-8 0-69 16</inkml:trace>
  <inkml:trace contextRef="#ctx0" brushRef="#br0" timeOffset="1441.1">3721 9140 494 0,'234'6'147'0,"-234"-15"-22"0,-43 8-40 16,-41 1-18-1,13 0-31-15,-1 4 10 0,4 24 4 16,25 1-35-16,19 1-8 16,20-6-7-16,4-5 0 15,0 1-1-15,12-9-6 16,47-3 2-16,21-8 2 16,-9 0 2-16,-11 0-4 15,-4 0-49-15,-28-8 11 16,-21 8-4-16,-7 0 34 15,0 0 11-15,0 0-1 16,0 0-2-16,0 0 5 16,0 0 22-16,0 8-3 15,0-8 1-15,0 0-5 0,0 0-7 16,0 0-7-16,0 0 3 16,0-19 3-16,24-13 1 15,-8-8 3-15,4-11-11 16,-20-3-16-16,12-4-16 15,-12 7 1-15,0 13 15 16,0 16 16-16,0 10 3 16,0 12 21-16,0 0 19 15,0 29-39-15,0 27 0 16,0 13 28-16,24-1 0 16,12-3-22-16,7-5-2 15,-3-6 0-15,-8-3-8 16,4-3-1-16,-24-9-55 0,-12-36-190 15,0-1-356-15</inkml:trace>
  <inkml:trace contextRef="#ctx0" brushRef="#br0" timeOffset="2102.46">3399 9720 333 0,'0'0'244'16,"0"0"-150"-16,0 0 41 15,0 0 5-15,0 0-37 16,0 0-27-16,-95-133-12 16,95 133-10-16,0 0-28 15,0 17-23-15,0 38-3 16,11 29 0-16,45 14 8 15,16 10 14-15,19 7-11 16,-8 5-2-16,21 5 9 16,-21 11-10-16,9 19-4 15,-21 16 2-15,9 4-4 0,-17 4-2 16,-19-22-5-16,-8-19 5 16,-5-13-7-16,-19-11-38 15,-8-15 32-15,4-17 6 16,-8-19-17-16,4-15 6 15,4-25-32-15,4-17-29 16,4-6 20-16,4 0-135 16,-20-29-22-16,0 3-217 15</inkml:trace>
  <inkml:trace contextRef="#ctx0" brushRef="#br0" timeOffset="2431.9">3709 11667 853 0,'0'0'117'15,"0"0"-17"-15,0 0-82 16,0 0-15-16,0 0 14 16,0 0 9-16,0 0-9 15,191 207-8-15,-144-152-9 16,-3-8 4-16,0-12-2 15,-5-10-2-15,9-17 0 0,-4-8-2 16,23 0-13 0,5-22 15-16,-12-29 6 0,11-8 14 15,-15-1-1-15,-9 4-6 16,1 1 5-16,-12 9-14 16,-16 7-1-16,-4 5-3 15,-8 2-13-15,-8 4-35 16,0 21-73-16,0 4-243 15</inkml:trace>
  <inkml:trace contextRef="#ctx0" brushRef="#br0" timeOffset="3197">4027 12224 376 0,'0'0'19'0,"0"0"22"16,0 0 18-16,0 0 40 16,0 0-24-16,0 0 12 15,20-36-8-15,-40 46-14 16,-28 21-23-16,-8 23 24 0,-15 16-7 15,-1 19 0 1,-7 13-5-16,7 9 0 0,5 13-28 16,-5-8-5-16,13-1-4 15,15-8-10-15,4-16-6 16,8-8 0-16,9-23-1 16,23-19-2-16,0-18-4 15,0-16-15-15,0-7-21 16,35 0-37-16,37-30-12 15,-28-1-63-15,-9-3-166 16</inkml:trace>
  <inkml:trace contextRef="#ctx0" brushRef="#br0" timeOffset="3553.94">4110 12453 510 0,'0'0'179'16,"0"0"-58"-16,0 0 10 16,0 0-25-16,0 0-48 15,0 0-37-15,0 0 11 16,135 52 36-16,-83 16-30 16,4 10-4-16,27 8-1 15,8 8-6-15,13 1 8 16,3 2-18-16,0-3-5 15,5-3-7-15,-17-1-2 16,0-6 0-16,-27-3-3 0,-1-9 0 16,-39-10 0-1,-8 2-3-15,-20-6-3 0,0-14 2 16,0-9-42-16,-48-15 6 16,-7-15-1-16,-13-5-3 15,-15 0-78-15,47 0-132 16,-8-5-272-16</inkml:trace>
  <inkml:trace contextRef="#ctx0" brushRef="#br0" timeOffset="3824.55">3244 13574 729 0,'0'0'33'0,"0"0"104"16,0 0-66-16,0 0-17 16,0 0 23-16,0 0-12 15,326 113-9-15,-183-73-29 16,-16-8-5-16,0 5-2 16,-24-6-12-16,-19-3-8 15,-13-5-2-15,-15-9-17 16,-8-1-44-16,-12-6-62 15,-36-7-161-15,11 0-114 0</inkml:trace>
  <inkml:trace contextRef="#ctx0" brushRef="#br0" timeOffset="4039.91">5064 13432 774 0,'0'0'408'0,"0"0"-396"16,0 0 18-16,0 0 6 16,0 0-16-16,0 0-20 15,-235 233 6-15,168-157-6 16,-5-4-3-16,17-4 1 16,-5-12-41-16,-11-10-75 0,59-46-145 15,0 0-215-15</inkml:trace>
  <inkml:trace contextRef="#ctx0" brushRef="#br0" timeOffset="4625.39">3828 13137 920 0,'0'0'82'0,"0"0"-6"0,0 0-28 15,0 0 25-15,0 0-58 16,0 0 17-16,103 60 15 16,-79 2-31-16,-20 9-4 15,-4 1-5-15,0 1-7 16,0-11-3-16,0-11-4 15,0-19-13-15,0-18-4 16,0-11-5-16,0-3 1 16,-12 0-6-16,-12-32 33 15,-3-25-1-15,3-19-7 16,4-6 3-16,8 0 6 16,12 9 8-16,0 18 2 15,0 18 6-15,0 11 24 0,56 9-8 16,-5 9-27-16,5 8-1 15,15 0 0-15,-3 0-1 16,-20 0-3-16,7 25 0 16,-31 6-4-16,-24 10-2 15,0 1 1-15,0 6 1 16,-32 0 4-16,-3-5 6 16,23-4-4-16,12-7 1 15,0-4-3-15,31 4-4 16,41 2 4-16,0 2 5 15,-1-4-3-15,-3-15-2 16,-33-3 3-16,-3-9-1 0,-20-1-2 16,-12-1-2-1,0-3-43-15,0 0-62 0,0 0-127 16,0 0-227-16</inkml:trace>
  <inkml:trace contextRef="#ctx0" brushRef="#br0" timeOffset="5767.31">4468 14190 224 0,'0'0'118'0,"0"0"-118"16,0 0 32-16,0 0 41 0,0 0 43 16,0 0-8-1,0 0 30-15,0-104-21 0,0 97-8 16,0 7-25-1,0 0-40-15,0 0-9 0,0 0-17 16,0 0-16-16,0 24-2 16,0 40 10-16,0 32 1 15,0 29 0-15,24 23 7 16,23 11-5-16,1 6 6 16,0 2-10-16,7-5-2 15,-19-7-5-15,8-9-2 16,-16-13-1-16,-8-11 0 15,-9-18-2-15,1-20 2 0,0-16-2 16,0-27-1-16,0-18 0 16,0-14-7-16,0-9-15 15,24 0-18-15,11-32-34 16,-3-28-55-16,-32 21-126 16,0-3-479-16</inkml:trace>
  <inkml:trace contextRef="#ctx0" brushRef="#br0" timeOffset="6605.73">5108 14954 196 0,'0'0'211'0,"0"0"-132"16,0 0 44-16,0 0-18 0,0 0 13 15,0 0-28-15,0 0-19 16,0-143-14-16,0 143 0 15,0 0-12-15,0 0-1 16,0 0-20-16,0 40-24 16,0 20-15-16,0 15 15 15,0 2 9-15,0-4-8 16,39-12-1-16,-3-16 0 16,-16-13 1-16,4-13-1 15,-24-12 0-15,12-7 1 16,-12 0-1-16,0 0 7 15,0-29 8-15,12-13-7 0,0 2-8 16,23-3-1 0,9 6-3-16,4 14 1 0,-1 9-4 15,9 14 1-15,-20 0 2 16,-8 10 3-16,-8 26-6 16,-20 12-3-16,0 11 7 15,0-5-2-15,-36 3 2 16,-36-3 3-16,-7-11 7 15,11-9-7-15,-3-8 0 16,23-9-10-16,16-4-25 16,4-8-59-16,28-5-111 15,0 0-215-15</inkml:trace>
  <inkml:trace contextRef="#ctx0" brushRef="#br0" timeOffset="7171.31">5390 15166 188 0,'0'0'42'0,"0"0"2"15,0 0 28-15,0 0-44 16,0 0-27-16,0 0-1 16,0-2-1-16,0 2-25 15,0 2-40-15,0-2-17 16</inkml:trace>
  <inkml:trace contextRef="#ctx0" brushRef="#br0" timeOffset="8243.24">6149 15858 160 0,'0'0'116'0,"0"0"-16"0,0 0 20 16,0 0 1-16,0 0-3 15,0 0-21-15,24-4-8 16,-24 4-34-16,0 0-23 16,0 0 13-16,0 0-4 15,0 0-19-15,-4 0-7 16,-28 0 10-16,-16 4-12 15,-7 16-4-15,-41 2-7 16,5 4-1-16,-24 11 0 16,-17 6 0-16,1-1 1 15,-20 7-2-15,-12 1 0 16,-8-10 1-16,9 9 1 0,7-9-1 16,4 2-1-16,23-6 20 15,9 1-4-15,16 1-11 16,19-4-3-16,5 0 2 15,-1 4-4-15,9-6 0 16,-1-3 0-16,17-3 1 16,27-8-1-16,-4 6 1 15,-4-2-1-15,13 1 1 16,3 6 1-16,16 5 0 16,4 3-2-16,0 1 0 15,0 6 0-15,35 4 3 16,13 6-2-16,20 6 5 15,-9 9 2-15,-11 7-3 16,8 3-4-16,-29 1 1 16,-3-16-2-16,-4-21-1 0,-8-21-3 15,-12-13 4-15,12-9 0 16,0 0 0-16,0 0-1 16,8 0-4-16,15 0 4 15,25-11 1-15,24-14 31 16,31-4-31-16,28-8 0 15,32 1 0-15,23-5 1 16,33-7 1-16,3 0-1 16,9 6 2-16,-9 2 1 15,-15 7 7-15,-44 4 12 0,-56 7-5 16,-28 12-4 0,-51 0-5-16,-8 3-9 0,-32 7 1 15,0 0 0 1,0 0-2-16,0 0-2 0,0 0-1 15,0 0-8-15,0 0-8 16,-32 0 11-16,4 0-6 16,4 0-12-16,-8-3-25 15,21-9-100-15,-13-7-256 16</inkml:trace>
  <inkml:trace contextRef="#ctx0" brushRef="#br0" timeOffset="8987.29">5239 14959 457 0,'0'0'169'15,"0"0"-159"-15,0 0-5 16,0 0 13-16,0 0-16 15,0 0-1-15,0 0 29 0,36-27 1 16,-36 11 13 0,0-1 22-16,0 3-6 0,0 4-3 15,0 6 3-15,0 4 7 16,-24 0-28-16,-24 42-18 16,-12 26-8-16,5 9-12 15,19 5 7-15,12-5-5 16,24-6 1-16,0-19-4 15,0-10-2-15,24-12 1 16,24-16 0-16,-1-7 1 16,1-7 0-16,-4 0 2 15,-1-20 4-15,-15-20-4 16,-4-11 7-16,0-5-3 0,-4 5-4 16,-8 16-2-1,0 15 9-15,0 20-4 0,0 0 5 16,-1 37-10-16,13 32-7 15,0 13 7-15,0 5 8 16,0 6-6-16,8-9-2 16,3-11-25-16,-35-59-111 15,0-5-181-15</inkml:trace>
  <inkml:trace contextRef="#ctx0" brushRef="#br0" timeOffset="9800.1">4309 16653 618 0,'0'0'94'0,"0"0"78"0,0 0-44 15,0 0-17-15,0 0-63 16,0 0-11-16,0 0-9 15,-143-86-28 1,143 132-7-16,0 9 7 0,0 15 2 16,0 3 5-16,12-4 1 15,12-1-6-15,-1-9-1 16,1-12-1-16,-4-6-2 16,-8-14-8-16,-8-14-57 15,-4-10-49-15,0-3-129 16,0 0-186-16</inkml:trace>
  <inkml:trace contextRef="#ctx0" brushRef="#br0" timeOffset="10034.35">4122 16695 388 0,'0'0'155'0,"0"0"-108"16,0 0 16-16,0 0 15 15,0 0-15-15,0 0 1 16,326-48-2-16,-294 82-27 15,-20 9-14-15,-12-4 22 16,0-2-4-16,0-4-15 16,0-5-11-16,0-6-4 15,-20-4-9-15,8-9-1 16,12-7-30-16,0-2-75 16,0 0-146-16,0 0-10 0,0-11 5 15</inkml:trace>
  <inkml:trace contextRef="#ctx0" brushRef="#br0" timeOffset="10358.08">4667 16768 37 0,'0'0'218'0,"0"0"-94"0,0 0 8 16,0 0-2-16,0 0-23 15,0 0 18-15,107-87 26 16,-107 113-57-16,-12 17-61 16,-24 13-4-16,12-5 4 15,24-3-25-15,0-9-2 16,0-10-6-16,0-17 1 15,0-4-2-15,12-8 1 0,20 0-5 16,-8 0-4 0,-8-22-12-16,-4-1 18 0,-12 9-1 15,0 11 4-15,0 3 3 16,0 0 16-16,0 0-11 16,20 3-8-16,3 26-7 15,1 1 7-15,12-7 5 16,8-3-5-16,-20-7 0 15,-9-9-1-15,-7-4-39 16,-4 0-39-16,-4 0-55 16,0 0-45-16,0-8-76 15,0-3-207-15</inkml:trace>
  <inkml:trace contextRef="#ctx0" brushRef="#br0" timeOffset="10681.17">5167 16625 660 0,'0'0'270'0,"0"0"-257"16,0 0 30-16,0 0 20 15,0 0-26-15,0 0-32 16,-147 121 13-16,147-95-18 16,0-2 0-16,0-2-1 15,32 0 2-15,4-2-1 16,23-1 3-16,-3-1 1 15,-20 5 3-15,7-1-4 16,-27-1-2-16,-8 1 0 0,-8-5-1 16,0-3-5-16,0-3 5 15,-43-7 6-15,-5-1 2 16,12-3-5-16,0 0-3 16,13 0-3-16,11-20-28 15,4-21-48-15,8 19-124 16,0-7-182-16</inkml:trace>
  <inkml:trace contextRef="#ctx0" brushRef="#br0" timeOffset="10927.38">5263 16494 686 0,'0'0'57'0,"0"0"10"0,0 0-33 15,0 0 55-15,0 0-49 16,23 206-16-16,1-157-13 15,0-19-4-15,8-8-3 16,-8-9-3-16,0-9-2 16,-12-4-18-16,-1 2-29 15,1 8 48-15,0 10 7 16,-4 9-4-16,-4 2-1 16,4 3-2-16,-4-2 0 15,8-14-6-15,8-8-103 16,-20-10-64-16,12 0-132 15</inkml:trace>
  <inkml:trace contextRef="#ctx0" brushRef="#br0" timeOffset="11228.95">5986 16593 838 0,'0'0'94'0,"0"0"-3"16,0 0 6-16,0 0-20 15,0 0-57-15,0 0-20 16,-36-8-1-16,36 41-1 16,0 5-2-16,0-4 4 15,12 2-1-15,24-2-1 0,0 2 2 16,-1-4 0-16,-15-3-9 15,-8-6-45-15,0-6-76 16,-12-13-70-16,0-4-102 16,0 0-127-16</inkml:trace>
  <inkml:trace contextRef="#ctx0" brushRef="#br0" timeOffset="11590.84">5787 16185 517 0,'0'0'88'15,"0"0"7"-15,0 0-13 16,0 0-18-16,0 0 31 16,0 0-37-16,219 113-11 15,-148-81-38-15,-11-2-6 16,7-7 0-16,-19 3-1 0,-12-1 0 16,-12 14-2-16,-12 8 0 15,-12 8-1 1,0 5-1-16,0 0 2 0,0 0 9 15,-36-1-9-15,-8-4-43 16,16-45-143-16,-7-6-121 16</inkml:trace>
  <inkml:trace contextRef="#ctx0" brushRef="#br0" timeOffset="12756.22">4047 17249 288 0,'0'0'155'16,"0"0"-87"-16,0 0 37 15,0 0-7-15,0 0 5 16,0 0 14-16,0 0-58 16,-243-11-31-16,164 11 12 15,-17 0-6-15,5 8 16 0,-4 1-19 16,-13 2-3-1,-19 0-8-15,-12 1-13 16,-12-2-6-16,-12 1 2 16,12-11-2-16,20 0 1 0,16 0-1 15,31-4 1-15,5-25 9 16,7-10 1-16,-7-8-6 16,19-6 2-16,1-10-6 15,-9-8-2-15,20-4 3 16,-7-7-1-16,-5-10 1 15,12-7-3-15,-7-3 4 16,-17-1 16-16,5-8-7 16,-9 1-6-16,-11 10 9 15,3 3-7-15,1 7-2 16,11 8 2-16,5 0-5 16,-5-8 7-16,5-4 1 15,7-11-5-15,12-12-7 0,5-9 3 16,15-12 0-16,-4 2-3 15,8 1 1-15,12 7-1 16,-7 13 0-16,15 5 0 16,-4 19-2-16,-4 6 2 15,8 4 2-15,-20 7 0 16,-8 4-2-16,8 2 1 16,0 4 0-16,1 10 0 15,23 3-1-15,0 2 0 16,0 1-7-16,23-4-31 15,37-7 12-15,12 3-5 16,-5 10-5-16,-23 19 36 16,-8 10 3-16,-25 10-2 15,1 5 5-15,12 2-5 0,0 0-1 16,36 0-3-16,23 0 3 16,28 9 0-16,32-9 2 15,20 0-2-15,12 0-1 16,12 0 1-16,8-16 0 15,-16-1 1-15,-9 3 0 16,-15 5 2-16,-4 5-1 16,-23 4 2-16,-45 0-2 15,-27 0-2-15,-33 0 0 16,-23 0-1-16,0 0 0 0,0 0-7 16,0 0 3-16,0 0 5 15,0 0 8-15,0 0-8 16,0 0 2-16,0 0 12 15,0 0-12-15,0 0-2 16,0 0-29-16,0 0-11 16,0-1-18-16,0-16 25 15,0 2-12-15,0-4-102 16,-19 8-67-16,-5 5-229 16</inkml:trace>
  <inkml:trace contextRef="#ctx0" brushRef="#br0" timeOffset="12984.15">2533 13351 346 0,'0'0'39'16,"0"0"-18"-1,0 0 72-15,306 44 14 0,-227 7-32 16,-23 17 3-16,-21 12-23 16,-35 2 51-16,0 0-41 15,-19-4-27-15,-53-9 6 16,24-5-26-16,-7-7-9 15,19-8 5-15,12-8-14 16,12-10-6-16,12-2-109 16,0-29-130-16,0 0-129 0</inkml:trace>
  <inkml:trace contextRef="#ctx0" brushRef="#br0" timeOffset="26243">5008 6768 251 0,'0'0'147'16,"0"0"-56"-16,0 0-14 15,0 0-32-15,0 0-28 16,0 0-2-16,0 0 15 16,-12 0 14-16,20 0 28 15,8 0-3-15,4 0 19 0,-8 0-42 16,24 2-3-16,0 1-15 16,11-3-15-16,9 0-5 15,15 0-4-15,-3 0 3 16,-8 0-6-16,-13 0 2 15,-23 0 0-15,-12 0-3 16,-12 0 0-16,0 0-7 16,0 0-55-16,0 0-91 15,0 0-24-15,-16 0-120 16</inkml:trace>
  <inkml:trace contextRef="#ctx0" brushRef="#br0" timeOffset="26790.26">4643 6847 108 0,'0'0'196'16,"0"0"-110"-16,0 0-19 0,0 0-4 16,0 0-31-1,0 0-22-15,0 0 17 0,-12 0-4 16,12 0-4-1,0 0 8-15,0 0 26 0,0 0 16 16,0 0-3-16,0 0-13 16,0 0-16-16,0 0-18 15,0 0-17-15,0 0 2 16,12 0 2-16,12-4-6 16,-1 4-2-16,-11 0-168 15,-12 0-232-15</inkml:trace>
  <inkml:trace contextRef="#ctx0" brushRef="#br0" timeOffset="29030.62">6709 5924 160 0,'0'0'74'16,"0"0"-28"-16,0 0 13 16,0 0 14-16,0 0-13 15,0 0 15-15,0 0-13 16,-4-43 4-16,4 43-1 0,-8 0 3 16,-4 0-11-1,0 0-12-15,-23 0-3 16,15 0-24-16,-4 0-11 0,8 0-1 15,8 0 12-15,8 0 3 16,0 0-6-16,0 0 0 16,36 0-13-16,55 0 10 15,24-4 7-15,17-14 5 16,-5 4-22-16,-24 14-4 16,-31 0-3-16,-72 0-115 15,0 0-204-15</inkml:trace>
  <inkml:trace contextRef="#ctx0" brushRef="#br0" timeOffset="79875.46">13194 7443 358 0,'0'0'136'0,"0"0"-96"15,0 0 10-15,0 0 29 16,0 0 2-16,0 0 23 16,8 0 2-16,-8 0-36 15,0 0-18-15,0 0 3 16,0 0-4-16,0 0-19 16,0 0-12-16,0 0-5 15,0 0 3-15,12 0 2 16,0-3-2-16,-12-14-9 15,0 3-3-15,0-3 5 16,0 5-6-16,0-5 4 16,0 5-1-16,0 2 3 0,0-1-4 15,0 10 3 1,-24-2-1-16,-11 3-2 0,-21 0-6 16,-16 25-1-1,5 22 0-15,3 9-1 0,-3 4 1 16,31 2-1-16,12-5 1 15,12-3-1-15,12-11 0 16,0-4-2-16,0-10-2 16,12-7-4-16,36-10-1 15,-1-3-1-15,1-5-2 16,-4-4-2-16,-8 0 4 16,-1 0 2-16,1 0-8 15,8-11-4-15,-4-20 6 16,3-14-1-16,-7-7 11 0,0-13 5 15,-16 9 3 1,-8 5 0-16,-8 17 1 0,-4 16 2 16,0 7 1-16,0 11 6 15,0 0 1-15,0 0-6 16,0 3-8-16,0 36-6 16,0 7 6-16,0 5 1 15,0 0-1-15,0-4 0 16,0 7 0-16,19 1 0 15,-3-4-1-15,-8-7-15 16,4-3-30-16,0-12-29 16,0-15-10-16,12-9-24 15,0-5-81-15,-4 0-125 16</inkml:trace>
  <inkml:trace contextRef="#ctx0" brushRef="#br0" timeOffset="80427.1">14088 7527 150 0,'0'0'383'16,"0"0"-303"-16,0 0 26 15,0 0 40-15,0 0-51 0,0 0-29 16,0 0 7-16,0-64-20 15,-8 63-17-15,-19 1 4 16,-9 0-15-16,0 0-10 16,-8 0 0-16,9 0 2 15,-13 24-11-15,0 12-3 16,5 11 2-16,7 3-1 16,12 1-1-16,16-3 1 15,8-4-4-15,0-6 0 16,0-8-6-16,12-11 3 15,20-6 3-15,4-12-3 16,-5-1 1-16,-7 0-2 16,0 0-5-16,0 0 1 0,-8 0-2 15,4-22 6 1,-8-16 2-16,-1-8 2 0,21-10 0 16,-16 2 2-1,8 11 0-15,-4 12 1 0,-16 14-1 16,-4 15 2-16,0 2 4 15,0 0-8-15,8 11-12 16,-4 31 12-16,8 6 11 16,0 3-8-16,7-5-1 15,-7 0-2-15,12-10 0 16,8 1-4-16,-8-12-12 16,-8-7-40-16,-4-9-69 15,11-9-47-15,-15 0-92 16,4 0-103-16</inkml:trace>
  <inkml:trace contextRef="#ctx0" brushRef="#br0" timeOffset="80866.16">14800 7573 529 0,'0'0'98'16,"0"0"-28"-16,0 0 9 15,0 0 30-15,0 0-28 16,0 0 14-16,0 0-15 16,0-110-24-16,0 101-8 15,-8 8-13-15,-16 1 5 16,-4 0 2-16,-20 0-31 0,-7 38-8 16,7 8-2-16,4 12-1 15,9 2 1-15,11-7-1 16,24-4 1-16,0-8-1 15,0-17-3-15,0-5-4 16,24-9 1-16,19-10 2 16,-7 0 2-16,0 0 2 15,12-31 13-15,-5-3-6 16,-7-5-1-16,-20 7-3 16,4 14-2-16,-16 8 1 15,-4 10-2-15,8 0-9 0,-8 2-15 16,0 27 24-16,24 5 6 15,-12 0-5-15,11-8-1 16,9 1-6-16,-16-8-32 16,4-1-13-16,4-2-56 15,-24-16-117-15,0 0-193 16</inkml:trace>
  <inkml:trace contextRef="#ctx0" brushRef="#br0" timeOffset="81695.67">15138 7127 415 0,'0'0'82'0,"0"0"26"16,0 0-12-16,0 0-5 16,0 0-17-16,0 0 11 15,-8-132-5-15,8 131-10 16,0-3-18-16,0 4-2 15,0 0-20-15,0 0-23 16,0 4-7-16,0 36 0 16,0 25 5-16,11 23 6 15,9 3-8-15,4 6 1 16,20-5-3-16,-8-8 0 16,-1-16-1-16,1-17 1 0,-12-10-1 15,-12-17 0-15,0-16 0 16,0-8-2-16,-12 0 2 15,0 0 7-15,0 0 2 16,0-25-7-16,0-14 0 16,0 1-2-16,0-1-6 15,8 1-1-15,28 8 7 16,3 9-5-16,17 4-2 16,0 4 5-16,3 12-2 15,-11 1-2-15,11 0-1 16,-15 0 2-16,-8 9-4 0,-12 18-2 15,-12 9 3-15,-12 0 7 16,0 10 1-16,-12-4 3 16,-56-2 1-16,-15-6-1 15,3 0 4-15,9-11-1 16,-1-2-4-16,17-12 1 16,19-7-2-16,12-2-1 15,12 0-7-15,0 0-5 16,12-21-45-16,0-18-38 15,0 16-85-15,0 0-148 16</inkml:trace>
  <inkml:trace contextRef="#ctx0" brushRef="#br0" timeOffset="82435.06">15765 7031 183 0,'0'0'183'0,"0"0"-113"15,0 0 38-15,0 0 19 16,0 0-15-16,0 0 28 16,16-115-25-16,-16 110-47 15,0 5-20-15,0 0 2 16,0 0-9-16,0 0-14 16,0 0-27-16,8 15 0 15,20 25 0-15,8 16 1 16,8 4 0-16,-1 15-1 15,5 0 0-15,-12 5 0 16,-12-7-1-16,-1-5 0 16,-11-16 0-16,-12-6-1 15,0-12-3-15,0-9-6 0,0-11 6 16,0-5-7-16,0-9-5 16,0 0-8-16,0 0-17 15,0 0-22-15,12 0 20 16,12-6 8-16,8-26 36 15,4-9 0-15,-1-8 2 16,13 6-2-16,-4 1 2 16,-4 7 1-16,3 8 0 15,-7 3-2-15,8 11-1 16,-5 7-3-16,-3 6 2 16,-16 0-4-16,16 0 2 15,-12 5 3-15,-4 24 13 16,3 2-5-16,-11 0-1 0,0 3-2 15,-12 3 5-15,0-6 3 16,0 0 2-16,-12-6-1 16,-31-4 15-16,-5-4 1 15,0-5-10-15,-11-4-3 16,3-6-9-16,0-2-4 16,17 0-3-16,7 0-1 15,16 0-20-15,16 0-49 16,0-13-132-16,0-1-191 15</inkml:trace>
  <inkml:trace contextRef="#ctx0" brushRef="#br0" timeOffset="83622.17">16608 6930 309 0,'0'0'84'0,"0"0"-2"0,0 0-25 16,0 0-19-16,0 0-9 16,0 0 25-16,0-68 8 15,0 57 7-15,0 1 14 16,0-1-11-16,0 5-12 16,0 1-11-16,0 1-2 15,0 0-13-15,0 4-16 16,0 0-12-16,0 0-6 15,0 0-4-15,0 0-3 0,0 22 3 16,12 17 1 0,24 9 1-16,7 12 2 0,-7 4 5 15,0 6 2 1,-12-5-6-16,7-1 2 0,-15-7 0 16,8-6 0-1,-12-13 3-15,8-7-6 0,-8-11-1 16,0-15 1-16,-8-1 0 15,-4-4 0-15,0 0 1 16,0 0 0-16,0 0 2 16,0 0 4-16,0-9-3 15,0-17-4-15,0 1 0 16,8-12 2-16,4 5-1 16,0-5 1-16,-1 10 0 15,9-2-2-15,-16 7 1 16,16 4-1-16,4-2-2 0,0 3-1 15,12 4-1 1,-13 4 3-16,21 0 0 16,-8 9-3-16,4 0 2 0,-5 0 2 15,9 0-3-15,-8 22-2 16,-4 16 1-16,-8 4 3 16,-13-5-1-16,-7 3-4 15,-4-9 5-15,0-2 1 16,0-6 0-16,-35-2 4 15,-13-9-1-15,0-3 1 16,13-9-4-16,-1 3-3 16,16-3-24-16,8 0-40 15,12 0-96-15,0 0-117 0,0 0-184 16</inkml:trace>
  <inkml:trace contextRef="#ctx0" brushRef="#br0" timeOffset="84799.52">17343 6778 209 0,'0'0'90'0,"0"0"8"16,0 0 2-16,0 0-9 15,0 0-6-15,0 0 16 16,0 0-23-16,-36-147-15 16,36 139-19-16,0 1-5 15,0 7-10-15,0 0-2 0,0 0-6 16,0 0-18-16,0 0-3 16,0 0-8-16,12 2 8 15,12 30 7-15,8 9 0 16,-8 13-1-16,11 12 0 15,1 4 1-15,-12 1-4 16,24-1-1-16,-17-7-1 16,-7-12-1-16,-12-8 0 15,0-12 0-15,-12-3-1 16,0-17 1-16,0-2 0 16,0-6 1-16,0-3-1 15,0 0 1-15,0 0 0 0,0 0 1 16,0 0 0-1,0-12-1-15,0-16 1 0,0-14-2 16,4-4 0-16,28-5 0 16,12 8-1-16,-9 12-1 15,5 17-4-15,4 6 4 16,-8 8-1-16,-5 0 1 16,5 0 1-16,-12 0-4 15,0 22 2-15,-8 1 1 16,-8 1 1-16,4 6-1 15,-12-5 2-15,0 2 2 16,0 3 0-16,-24-1 1 16,-24-4 1-16,-12-3 3 15,5-7-4-15,-1-4-1 0,16-5-2 16,9-6-1-16,7 0-21 16,24 0-35-16,-12 0-41 15,12-5-75-15,0-7-75 16,0-3-158-16</inkml:trace>
  <inkml:trace contextRef="#ctx0" brushRef="#br0" timeOffset="85539.89">17951 6543 391 0,'0'0'91'15,"0"0"15"-15,0 0-24 0,0 0-47 16,0 0-14 0,0 0 32-16,0 0 43 0,-4-150-15 15,4 145-13-15,0 1-7 16,0 4-15-16,0 0-18 16,0 0-20-16,0 0-8 15,4 9-7-15,8 33 7 16,12 7 12-16,-4 13-7 15,15 4-2-15,-3 4 4 16,-4 4-5-16,-4-1 3 16,0-10-2-16,-12-12-2 15,-4-11-1-15,3-11 0 16,1-15 0-16,-12-6 0 16,0-8 0-16,0 0-1 0,0 0 1 15,0 0-7-15,0 0 4 16,0-26-1-16,0-2 4 15,0-8 0 1,12 5 0-16,0-3-3 0,12 2 3 16,8 9-6-16,8 6 4 15,3 6-4-15,13 11 6 16,-8 0-2-16,-1 0-1 16,-11 23 0-16,0 9 2 15,-12-2-3-15,-4 5 2 16,-16-2 2-16,-4-2 4 15,0-7-3-15,0 3 2 16,-36-4 4-16,-24-5 2 16,12-5-3-16,13-4-4 15,3-4-1-15,20-5-1 0,0 0-9 16,12 0-7-16,0 0-12 16,0 0-33-16,0-17-86 15,0 3-83-15,0 0-143 16</inkml:trace>
  <inkml:trace contextRef="#ctx0" brushRef="#br0" timeOffset="86253.44">18476 6364 91 0,'0'0'262'16,"0"0"-204"-16,0 0 54 15,0 0 6-15,0 0-31 16,0 0 6-16,0 0 8 0,0-91-24 15,0 91-25 1,0-4-25-16,0 4-7 0,0 0-14 16,0 0-5-16,0 0 2 15,23 4 3-15,9 34 3 16,-8 6 1-16,8 16 12 16,-4 8-6-16,7 1-6 15,-3 2-5-15,-8-6 3 16,-12-8-6-16,0 0-1 15,-12-8 0-15,0-16-2 16,0-6 1-16,0-16 0 16,0-1 0-16,0-7-1 15,0 1-8-15,0-4-11 16,0 0 1-16,12 0 4 16,8 0 3-16,-16-19 2 15,15-17 10-15,-7 3 5 16,0 1-2-16,-8 5-2 0,8 5 2 15,8 3-3 1,-8 4-1-16,4 1 0 0,16 11-4 16,-8 2 3-16,19 1-3 15,-7 0 1-15,0 0-2 16,-12 18-1-16,-1 14 7 16,-23 2 3-16,0 5 3 15,0-1-5-15,0-4 2 16,-11-3 1-16,-33-4-2 15,4-4 3-15,-4-9-1 16,9-5-4-16,-1-1 0 16,12-7-7-16,0-1-12 0,4 0-25 15,4 0-75-15,16-4-112 16,0-14-71-16</inkml:trace>
  <inkml:trace contextRef="#ctx0" brushRef="#br0" timeOffset="86853.22">18905 6171 403 0,'0'0'90'0,"0"0"14"16,0 0-4-16,0 0 54 0,0 0-65 15,0 0-20-15,0-63-27 16,0 63-31-16,12 0-11 16,7 19 1-16,-3 30 33 15,8 14-8-15,8 2-1 16,-4 10-6-16,4-2-4 0,-9-8-11 15,1-2-2 1,-12-8-2-16,-4-5 0 0,-8-16 0 16,0-8-1-16,0-12-3 15,0-12-8-15,0-2-3 16,0 0 6-16,0 0 4 16,0-10 1-16,0-27-43 15,24-10 3-15,12-8-1 16,11 6 19-16,-11 11 26 15,8 10 2-15,-16 21 1 16,-4 7 1-16,7 0 18 16,-19 0 18-16,12 22-14 15,0 12-15-15,-4 6-4 16,-16 5 8-16,-4 0 0 16,0-3-6-16,0-4-5 15,0-4 2-15,0-3-3 16,-12-9 4-16,-12-3 3 0,0-12 3 15,0-1-10-15,1-2-3 16,3-4-16-16,8 0-38 16,8 0-104-16,4 0-221 15</inkml:trace>
  <inkml:trace contextRef="#ctx0" brushRef="#br0" timeOffset="88407.18">13135 8262 125 0,'0'0'351'0,"0"0"-306"15,0 0 35-15,0 0 8 16,0 0-35-16,0 0 20 16,0 0 34-16,-119 20-38 15,119-20-23-15,0 0-16 16,0 0-13-16,0 0 1 15,0 0 9-15,35 0 1 16,21 0-6-16,4 0-4 16,-1-5-5-16,1-3-4 0,-5 1-9 15,-19 5 0 1,0-1-1-16,-4-1-12 0,7-1-53 16,-31 0-181-16,8 1-345 15</inkml:trace>
  <inkml:trace contextRef="#ctx0" brushRef="#br0" timeOffset="89267.93">15420 8106 51 0,'0'0'119'0,"0"0"-1"15,0 0-2-15,0 0-3 16,0 0-23-16,0 0-14 16,0 0-5-16,0 0 21 15,0 0-26-15,0 0-37 16,0 0-16-16,0 0-6 15,0 0 0-15,0 0 7 0,0 0 4 16,0 0 4 0,0 0 4-16,43 0 2 0,17-13-14 15,43-13 4-15,17-7-10 16,19 0-5-16,0-3 0 16,0 7-2-16,-20 7-1 15,-28 7 3-15,-31 1-1 16,-28 9-1-16,-16 1 4 15,-8 4 0-15,-4 0 15 16,4 0-10-16,7 0-10 16,9-5-29-16,20-4-39 15,4-2-64-15,19 1-73 16,-51 8-21-16,-4-5-139 16</inkml:trace>
  <inkml:trace contextRef="#ctx0" brushRef="#br0" timeOffset="90190.03">14033 8371 202 0,'0'0'112'0,"0"0"-60"0,0 0-5 16,0 0 12-16,0 0-5 15,0 0 17-15,-4-21-7 16,4 16-33-16,0 2-19 16,0 3-5-16,0 0 14 15,0 0 22-15,0-3 29 16,0 1-18-16,28-7-5 16,39-6-22-16,13 2-18 15,-9 1-9-15,21-5-1 16,-21 6-37-16,-47 8-156 15,-12-5-192-15</inkml:trace>
  <inkml:trace contextRef="#ctx0" brushRef="#br0" timeOffset="91087.03">17458 7602 310 0,'0'0'133'0,"0"0"-84"0,0 0-2 15,0 0 2-15,0 0-24 16,0 0 15-16,-8 0 12 16,-4 0-26-16,0 0-9 15,1 0 24-15,7 0 35 16,-4 0-11-16,4 0-22 15,4 0-21-15,0 0 1 16,0 0 16-16,0 0-7 0,0 0-18 16,16 0-1-16,39-12 8 15,25-13-16-15,15 4-2 16,8-5-1-16,5 1 0 16,-17 3-1-16,-8 11 0 15,-27 4 0-15,-20 3-1 16,-24 4-2-16,-12 0 1 15,0 0-17-15,0 0-49 16,0 0-64-16,0 0-149 16</inkml:trace>
  <inkml:trace contextRef="#ctx0" brushRef="#br0" timeOffset="92391.13">14744 8188 185 0,'0'0'165'0,"0"0"-122"15,0 0 41-15,0 0 15 16,0 0-26-16,0 0 5 15,0 0 37-15,68-4-27 16,-33-3-29-16,-11 5-26 16,0-2-26-16,0 0-7 15,12 3-1-15,19-8-81 16,-23 3-174-16,8-7-344 16</inkml:trace>
  <inkml:trace contextRef="#ctx0" brushRef="#br0" timeOffset="93374.71">18452 7329 177 0,'0'0'30'0,"0"0"-2"15,0 0 7-15,0 0 26 16,0 0-7-16,0 0 29 16,0 0 25-16,0 0 8 15,0 0 0-15,0 0-7 16,0 0-40-16,0 1-25 15,-4-1-22-15,-16 4-18 16,4 0-4-16,-4-4 0 0,8 3 0 16,0-3 1-1,12 2 2-15,0-2-1 0,0 0 12 16,0 0 17-16,0 0 4 16,0 0-27-16,24 0-6 15,56-2 8-15,-9-10-5 16,13-2-1-16,-17 6-4 15,-19 1 1-15,-1-1-1 16,-3 6 0-16,-8-5-3 16,0 5-6-16,7-4-32 15,-7 0-28-15,-32 1-92 16,4-1-186-16</inkml:trace>
  <inkml:trace contextRef="#ctx0" brushRef="#br0" timeOffset="94543.18">19187 6007 333 0,'0'0'161'15,"0"0"-82"-15,0 0 9 0,0 0-1 16,0 0-22 0,0 0-13-16,0 0-3 0,12-51-31 15,-12 79-9-15,0 17 75 16,0 12-20-16,0 1-26 16,12-7-15-16,8-7-10 15,-9-15 7-15,1-7 2 16,0-10-5-16,0-6-5 15,8-6 0-15,4 0-2 16,12 0 6-16,23-29 9 16,13-14-14-16,11-13-11 15,9 1 4-15,-1 5-4 16,-11 0-4-16,-21 19-8 16,-11 12-31-16,-12 8-20 15,-13 11-75-15,-23 0-149 16,0 0-378-16</inkml:trace>
  <inkml:trace contextRef="#ctx0" brushRef="#br0" timeOffset="99365.8">2207 6903 194 0,'0'0'89'0,"0"0"-72"15,0 0-15-15,0 0 5 16,0 0 6-16,0 0 1 0,-12 13 24 16,12-13 11-1,0 0 20-15,0 0 33 0,0 0-1 16,0 0-38-16,0 0-21 16,0 0-19-16,0 0-19 15,0 0 7-15,0 0-4 16,-12 0 3-16,-12 0 9 15,0 0 1-15,-12 0 8 16,5 0-3-16,-5 0-12 16,24 0-8-16,12 0-5 15,0 6 0-15,24 4-10 16,91 1-5-16,48-5 15 16,28-6 3-16,15 0 21 0,5 0-24 15,-24 0-1 1,-24 0 1-16,-32 0 10 0,-52 0-5 15,-31 0 0-15,-40 0-5 16,-8 0-3-16,0 0-10 16,0 0 6-16,-24 0-22 15,-8 0-129-15,20 0-121 16</inkml:trace>
  <inkml:trace contextRef="#ctx0" brushRef="#br0" timeOffset="106566.57">5600 13544 249 0,'0'0'61'0,"0"0"-34"15,0 0 33-15,0 0 23 16,0 0-22-16,0 0 9 0,0-1 31 15,0 1-17-15,0 0-15 16,0 0-5-16,0 0-26 16,-12 0-18-16,-19 0-6 15,-5 0-1-15,-4 5-5 16,-4 12-3-16,9-7-3 16,11 3 0-16,4-6 0 15,16-5 5-15,4-2 4 16,0 0-1-16,0 0 3 15,0 0 1-15,0 0-10 16,36 0 10-16,31 0-3 16,17 0 8-16,23 0-7 15,32 0-5-15,24 0-1 0,36-2-4 16,11-7-2-16,13-6 1 16,31-4 0-16,28-5 5 15,-3-1 2-15,-1 5 0 16,-56 1 4-16,-35 8-6 15,-36 4 3-15,-44 4-5 16,-27 1-3-16,-21 2 1 16,-27 0 0-16,-28 0-3 15,-4 0 1-15,0 0 0 16,0 0 0-16,0 0 2 16,0 0 0-16,0 0 1 15,0 0-3-15,-16 0-2 0,-4 0-21 16,-15-4-74-1,35 0-117-15,-12 3-116 0</inkml:trace>
  <inkml:trace contextRef="#ctx0" brushRef="#br0" timeOffset="106859.58">8398 13231 558 0,'0'0'44'15,"0"0"-21"-15,0 0 30 16,0 0-10-16,0 0-30 16,0 0 22-16,290-32 34 0,-195 51-32 15,-11 11 8-15,-25-2-8 16,-15 4-6-16,-20-1 1 16,-24 0-8-16,0 1 2 15,0-2-1-15,-48-2 1 16,-19-4-12-16,-5-2-3 15,1 0-6-15,-13-6-5 16,-7 5 0-16,-1-12-29 16,9-8-92-16,51-1-111 15,8 0-246-15</inkml:trace>
  <inkml:trace contextRef="#ctx0" brushRef="#br0" timeOffset="107490.81">6606 12742 334 0,'0'0'269'0,"0"0"-177"0,0 0 39 15,0 0 1-15,0 0-22 16,0 0-36-16,-64-156-22 15,64 156-15-15,0 0-27 16,12 28-10-16,24 27 0 16,0 18 4-16,11 7 1 15,-11 0-1-15,-4-9-2 16,-20-7 0-16,0-13-2 16,-8-10 1-16,-4-19-1 15,8-8 0-15,-8-12-11 0,0-2 10 16,0 0 1-1,0-16 13-15,4-23-9 0,15-9-4 16,29-1-12-16,12 7-6 16,11 14-16-16,9 16-3 15,-9 12 13-15,-15 0 7 16,-8 0 15-16,-25 31 2 16,-15 11 0-16,-8-1 2 15,0-5-4-15,-43-5 4 16,-25-7-2-16,9-6 6 15,-1-3-6-15,4-9 6 16,21 5-6-16,11-10-12 16,20-1-76-16,4 0-128 0,0 0-151 15</inkml:trace>
  <inkml:trace contextRef="#ctx0" brushRef="#br0" timeOffset="108410.3">10031 12518 275 0,'0'0'83'15,"0"0"10"-15,0 0 36 16,0 0 2-16,0 0-42 16,0 0-1-16,0 0-16 15,24-11-35-15,-24 11-4 16,-12 27 13-16,-36 25-9 16,-23 9 8-16,-21 10-17 15,-11 8-11-15,-12-3 1 0,-4-4-11 16,3-7-6-1,25-19 1-15,31-10-2 0,25-11 0 16,11-8 0 0,12-3 0-16,12 3 0 0,0 2-1 15,0-1-1-15,0 1 1 16,0 8 1 0,0-13 0-16,0 3 0 0,0-5-10 15,24 1-4-15,-4-7 7 16,15 3 0-16,25-6 3 15,20 2 4-15,15 0 7 16,24 5-3-16,4 7 2 16,-15 5-3-16,7 6 0 15,-20 9 3-15,1 9-2 16,-17-1 0-16,4 1-4 16,-15-3 1-16,0-8 2 15,-17 2-3-15,5-8 0 0,-20-6 0 16,11-1 2-16,-11-3-1 15,0 0 0-15,-16-2-1 16,-8-2-1-16,0-5 0 16,-12-4-1-16,0-6 0 15,0 0-5-15,0 0-20 16,0 0-1-16,0-22-14 16,-24-25-79-16,12 17-201 0,0-2-133 15</inkml:trace>
  <inkml:trace contextRef="#ctx0" brushRef="#br0" timeOffset="108884.21">9964 12514 378 0,'0'0'256'16,"0"0"-218"-16,0 0 35 0,0 0-30 15,0 0-6-15,0 0 23 16,79 59 20-16,1-23-24 15,27 2-25-15,20-1 8 16,36-6-7-16,4-6-11 16,-4-7-12-16,-16-1-3 15,-40-7-4-15,-27-4-1 16,-33 5-1-16,-35 9-1 16,-12 11 0-16,0 11 1 15,-47 13 34-15,-45 5-13 16,1-1-11-16,-5 6-5 15,13-10 7-15,3 4-10 16,21-9-2-16,15-6 0 16,4-4-1-16,9 0-3 15,7-9-31-15,0-9-14 16,24-5-24-16,0-17-80 0,0 0-198 16</inkml:trace>
  <inkml:trace contextRef="#ctx0" brushRef="#br0" timeOffset="109721.57">10206 12945 635 0,'0'0'97'0,"0"0"68"15,0 0-50-15,0 0-13 16,0 0-64-16,0 0-7 16,-12-33-17-16,12 74-14 15,0 12 0-15,0 7 16 16,0 0 2-16,0-2-6 15,12-4-6-15,-12-10-6 16,0-9 1-16,0-16-1 16,0-11-1-16,0-3-8 15,0-5-5-15,-12 0 14 0,-12-13 10 16,-11-25 1-16,-1-11-7 16,4-6-2-16,-4-13-2 15,24-4-12-15,12 2 3 16,0 9-16-16,0 17 3 15,24 16-3-15,36 11 10 16,-1 13 6-16,21 4 6 16,3 0-2-16,-3 4 2 15,-9 23 0-15,-15 3 3 16,-32 2-6-16,-24-2-9 16,0 1 4-16,0 0-7 15,-32-2-5-15,-44-4 18 16,-3-2 5-16,-1-10 5 15,9-4-3-15,47-3 0 0,4-6-2 16,20 6-1-16,0-6-17 16,20 3-55-16,48 5 11 15,3-2 62-15,13 9 9 16,-13 7-3-16,-3 6-2 16,-21 9 12-16,-15-3 12 15,-28 0-4-15,-4-3-10 16,0-5-5-16,0-6-5 15,0-8-4-15,12-5-21 16,36-7-36-16,-28 0-142 16,15 0-56-16</inkml:trace>
  <inkml:trace contextRef="#ctx0" brushRef="#br0" timeOffset="110217.37">11641 12840 380 0,'0'0'79'0,"0"0"21"0,0 0-20 16,0 0 24-16,0 0-51 16,0 0 69-16,0 0-52 15,-24 55-32-15,24-42-5 16,0-2 5-16,12-7 2 16,55-4 2-16,29 0-9 15,31 0-9-15,36-2-7 16,23-17-3-16,13-7-7 15,12 7-3-15,-1 1 0 16,-11 1 5-16,-16 5 2 16,-16-1 2-16,-28 1-7 15,-20 6-1-15,-39-2-3 0,-21 6-1 16,-35 2-1-16,-16 0 1 16,-8 0 1-16,0 0-2 15,0 0 0-15,0 0 0 16,0 0-9-16,0 0-41 15,0 0-35-15,0 0-42 16,-20 0-174-16,4 0-187 16</inkml:trace>
  <inkml:trace contextRef="#ctx0" brushRef="#br0" timeOffset="110453.54">13631 12600 815 0,'0'0'63'15,"0"0"-9"-15,0 0-40 0,0 0 27 16,0 0-29-16,0 0 19 16,247 98 3-16,-211-59-10 15,-24-1-1-15,-12-1 2 16,0 2-7-16,-36 1 5 16,-48-1-7-16,-7-6-16 15,0-9-5-15,11-5-8 16,8-7-40-16,1-7-59 15,47-5-148-15,4 0-364 16</inkml:trace>
  <inkml:trace contextRef="#ctx0" brushRef="#br0" timeOffset="110960.97">12153 12024 462 0,'0'0'96'0,"0"0"-13"16,0 0-25-16,0 0 14 0,0 0-13 15,0 0 18-15,96 63-2 16,-73 5-5-16,-3 4-13 16,-20-2-23-16,0-7-5 15,0-10-15-15,0-7-10 16,0-20-1-16,0-7-2 16,0-18-1-16,0-1-1 15,0 0 1-15,0 0 3 16,0-15 8-16,16-30-8 15,28-1-3-15,27 4-3 16,9 10-5-16,3 17-5 16,-3 15-3-16,-13 0 7 15,-19 0 6-15,-12 21 1 0,-20 13 2 16,-16 12 0-16,0-4 4 16,-12-2 14-16,-52-2-1 15,-15-5-9-15,-1-10-3 16,9-3-4-16,15-9 2 15,8 0-3-15,33-11-67 16,15 0-180-16,0 0-314 16</inkml:trace>
  <inkml:trace contextRef="#ctx0" brushRef="#br0" timeOffset="112084.43">14891 12024 321 0,'0'0'125'0,"0"0"-55"16,0 0 28-16,0 0 15 16,0 0-33-16,0 0-1 15,24-50-7-15,-24 50-34 16,0 11-21-16,-48 38-16 16,-19 22 26-16,-17 16 18 15,-31 10 5-15,-12 8-8 0,8-9-33 16,7-11-3-16,25-14-3 15,31-19-2-15,25-13 1 16,15-10 4 0,16-4-3-16,0-4-2 0,0 1 0 15,0-3 1-15,4 1-1 16,27-3 2-16,17-5 0 16,0 5 1-16,11-3-1 15,9 3-2-15,23 0 8 16,13 6 1-16,7 2-2 15,12 4-1-15,8 1 5 16,-15-4-6-16,-9 3-2 16,-28-2 3-16,-11-6 6 15,-28-9-8-15,-21-4-1 16,-7-6-4-16,-12-2 0 16,0 0 0-16,0 0 0 15,0 0 4-15,0 0 2 0,0 0-5 16,0 0-1-16,0 0-32 15,0-19-31-15,0-1-127 16,0-2-186-16</inkml:trace>
  <inkml:trace contextRef="#ctx0" brushRef="#br0" timeOffset="112506.39">14998 12188 412 0,'0'0'203'0,"0"0"-143"15,0 0 44-15,0 0-5 16,0 0-32-16,0 0-45 15,0 0 45-15,187 30-20 16,-115 13-14-16,7 10 0 16,17 5-8-16,-5-7-16 15,16 2-6-15,-15-5 0 0,-1-7-2 16,-43-6 1-16,-12-2-1 16,-13-6-1-16,-23 2 0 15,0 0 4-15,-35 5 14 16,-57 7-3-16,-23 5-7 15,8 0-6-15,11 2-1 16,13-8-1-16,19 0-9 16,17-9-21-16,11-9 1 15,20-5-15-15,4-14-38 16,12-3-87-16,0 0-166 16</inkml:trace>
  <inkml:trace contextRef="#ctx0" brushRef="#br0" timeOffset="113198.55">14756 12604 395 0,'0'0'346'16,"0"0"-261"-16,0 0 54 0,0 0-37 16,0 0-30-16,0 0-57 15,0 22 0-15,0 29-4 16,0 1 10-16,0-1-16 16,0 0-1-16,0-9 0 15,0-3-2-15,0-10-1 16,0-11-1-16,0-5 0 15,0-13 0-15,0 0 1 16,0 0-1-16,0 0 6 16,0 0 3-16,0-30 10 15,-12-13-15-15,-4-8-4 16,-4-12 0-16,4-7 0 16,5-4 0-16,11 15 0 15,0 8-1-15,0 16 1 16,0 15 1-16,15 11-1 0,29 6-1 15,-4 3 1-15,4 0-6 16,15 0 4-16,-15 0 1 16,-8 17 1-16,-24 7-1 15,-12 5-1-15,0 10 0 16,0-3 2-16,-20 10 12 16,-40-4-5-16,1-4 1 15,15-15-7-15,16-1 5 16,8-11-5-16,20-5 1 15,0-1-2-15,0 1-3 16,0 5 1-16,8 1 2 16,40 5 2-16,19-3 2 0,-15 6-3 15,4-3 2 1,-9-3-2-16,-15-1-1 0,-8-3 1 16,-8-4-1-16,-8 2-1 15,4-5-1-15,0-1-15 16,11-2-56-16,13 0-69 15,-24 0-168-15,20 0-394 16</inkml:trace>
  <inkml:trace contextRef="#ctx0" brushRef="#br0" timeOffset="113793.67">16278 12735 142 0,'0'0'325'0,"0"0"-206"0,0 0 47 15,0 0 2-15,0 0-82 16,0 0-57-16,0 0 23 16,-91 7 7-16,91-7-15 15,0 0-14-15,-12 0-11 16,4 6-10-16,8-5-5 15,-4 2-1-15,4 2-3 16,0-4 3-16,0-1-2 16,0 0 1-16,36 0 9 15,59 0 22-15,32 0-4 16,48 0-13-16,24-10-14 16,19-9-1-16,9 8-1 15,3 0 1-15,1 1-1 16,-33-3 1-16,-31-2 0 0,-52 4 0 15,-43 0 0 1,-40 5 4-16,-32 2 1 0,0-4 15 16,0 3 27-16,0-1-30 15,0 6-18-15,-12-2-16 16,-8 2-8-16,4-2-24 16,-16-5-45-16,-3 0-48 15,27 2-215-15,-8-3-177 16</inkml:trace>
  <inkml:trace contextRef="#ctx0" brushRef="#br0" timeOffset="114040.26">18086 12389 362 0,'0'0'284'0,"0"0"-246"0,0 0 44 16,0 0 27-16,0 0-29 15,0 0-39-15,84 56 79 16,-25-11-53-16,-15-1-20 15,-4 0-6-15,-9-4 8 16,-19 0-18-16,-12-9-14 16,0 0 0-16,0-3-7 15,0-5-2-15,-8-3 2 16,-8-3-3-16,9-8-7 16,7-4-11-16,0-5-64 15,0 0-79-15,0 0-295 16</inkml:trace>
  <inkml:trace contextRef="#ctx0" brushRef="#br0" timeOffset="116983.07">16548 11985 214 0,'0'0'222'0,"0"0"-185"16,0 0 35-16,0 0 37 16,0 0 25-16,0 0-19 15,-8-162-4-15,8 148-38 16,0 1-32-16,0 4-3 16,-4 5-5-16,4 4-9 0,0 0-9 15,0 0-6 1,0 35-9-16,0 30-11 0,0 23 10 15,0 3 1-15,0 2 2 16,16-16-2-16,16-3-1 16,-8-17-18-16,20-7-7 15,-29-18 13-15,-3-13-5 16,-4-12-4-16,-8-7-8 16,0 0 9-16,0 0 21 15,0-18 0-15,0-19 12 16,0-7-10-16,16 1-1 15,8-6-1-15,-4 6-4 16,16 7 2-16,19 12 2 0,9 2-2 16,3 8-2-16,17 14 1 15,-17 0-2-15,1 0-1 16,-16 18 0-16,-17 18 1 16,-27 1 1-16,-8 1-1 15,0-2-2-15,-55-4 7 16,-41-7 13-16,1-7-1 15,4-5 3-15,11-4-15 16,21-4-1-16,23-5-3 16,24 0-95-16,12 0-148 15,0 0-178-15</inkml:trace>
  <inkml:trace contextRef="#ctx0" brushRef="#br0" timeOffset="118266.18">18976 11903 365 0,'0'0'25'0,"0"0"56"16,0 0 57-16,0 0 1 16,0 0-31-16,0 0-10 15,0 0-44-15,24-14-33 16,-48 45-4-16,-35 20-7 16,3 14 19-16,-4 3 2 15,1 1-4-15,3 0-3 16,4-5-8-16,-15-7-9 15,11-7-1-15,-3-1-4 16,-1-11-1-16,16-11 3 16,9-3-3-16,7-6-2 15,-4-1 4-15,8-7-3 0,12 3 0 16,0 4-1-16,0-2-1 16,12 8-1-16,0-1 3 15,0-1-3-15,0 0 0 16,48-1 1-16,20-6-2 15,15 4 3-15,24-5 1 16,21 6 1-16,19 0 1 16,-4 11 1-16,20 0-3 15,-8 2 1-15,3 4-1 16,-30-5 2-16,-33-3-2 16,-23-5 2-16,-37-8-2 15,-15-2 0-15,-16-7 0 16,-4 2 1-16,0-5-1 0,0 3 3 15,0-3 8-15,0-1-8 16,0 1-2-16,0-3 0 16,0 0-1-16,0 0-8 15,0 0-21-15,0 0-30 16,0-14-38-16,-4-3-150 16,-16-8-287-16</inkml:trace>
  <inkml:trace contextRef="#ctx0" brushRef="#br0" timeOffset="118718.25">19163 12051 489 0,'0'0'136'16,"0"0"-46"-16,0 0-8 15,0 0-22-15,0 0-49 16,0 0 55-16,115 105 4 16,-35-63-36-16,-21-1-11 15,25-5 0-15,-1-5-10 0,5-6-7 16,-1-5-3-1,4-8 0-15,-11-3-1 0,-20 0-1 16,-25 4-1-16,-27 4-2 16,-8 8-2-16,0 6 1 15,-55 9 3-15,-13 6 9 16,-7 1 7-16,-1-1-16 16,12-3 12-16,9-3-7 15,7-3-5-15,4-10 6 16,9-3-5-16,7-10-1 15,-4-1-1-15,8 0-29 16,12-9-35-16,12-4-76 0,0 0-172 16</inkml:trace>
  <inkml:trace contextRef="#ctx0" brushRef="#br0" timeOffset="119102">18857 12413 560 0,'0'0'101'0,"0"0"-29"0,0 0 40 15,0 0 1-15,0 0-72 16,0 0-27-16,16-10 28 16,4 47-1-16,4 4-14 15,-1 5-1-15,1 5-4 16,-4-3-10-16,-4-5-5 16,-4-1-4-16,0-11 1 15,-4-4-2-15,-8-8-2 16,0-10-1-16,0-4-2 15,0 1-35-15,0-6-33 16,0 0-15-16,0 0-3 16,0-15-40-16,0 1-245 0</inkml:trace>
  <inkml:trace contextRef="#ctx0" brushRef="#br0" timeOffset="119360.5">18845 12423 199 0,'0'0'291'0,"0"0"-235"0,0 0 29 16,0 0-23-16,0 0 1 16,0 0-45-16,203-72 3 15,-148 72-3-15,1 6 4 16,-28 18-5-16,-16 8 4 16,-12 4-3-16,0 8 2 15,-12-3 15-15,-52-6-6 0,-3-4-12 16,11-7-7-1,16-10 0-15,9-5-10 0,7-5 3 16,24-4-3-16,0 0-25 16,0 0-49-16,0 0-108 15,0 0-244-15</inkml:trace>
  <inkml:trace contextRef="#ctx0" brushRef="#br0" timeOffset="120331.25">19978 12496 77 0,'0'0'158'0,"0"0"-107"16,0 0 50-16,0 0 17 16,0 0-22-16,0 0-24 15,0 0 21-15,-24 4-3 16,24-4-25-16,0 0-25 15,0 0-1-15,0 0-4 0,0 0-8 16,0 0 1-16,0 0-11 16,12 0-11-16,31 0-3 15,29 0 14-15,11 0 14 16,25-10-5-16,27-9-8 16,16-3-7-16,12 3-5 15,4-8 0-15,-16 9-4 16,-12 3-1-16,-24-2-1 15,-32 7 1-15,-23-2-1 16,-28 6 5-16,-8 0 10 16,-1-1 7-16,5 1-13 15,4-3-5-15,-8 1-4 0,-4 7 0 16,-16-4-2-16,-4 5 1 16,0 0-2-16,0 0-1 15,0 0-2-15,0 0-12 16,0 0-21-16,0 0-28 15,-12 0-43-15,8 0-157 16,4 0-394-16</inkml:trace>
  <inkml:trace contextRef="#ctx0" brushRef="#br0" timeOffset="120593.12">21607 12188 385 0,'0'0'226'0,"0"0"-167"0,0 0 14 16,0 0 21-16,0 0-29 16,0 0-21-16,63 7 22 15,-31 18-42-15,-16 7-15 16,4 4 3-16,-20 1 8 16,0 3-4-16,0-2-5 15,0 4 0-15,-12-6-3 16,-44-4-8-16,9-9-5 15,-1-6-10-15,12-5-29 16,24-12-84-16,4 0-193 16</inkml:trace>
  <inkml:trace contextRef="#ctx0" brushRef="#br0" timeOffset="121199.51">20458 11949 588 0,'0'0'116'0,"0"0"-28"15,0 0-25-15,0 0 23 16,0 0-44-16,0 0 32 16,0-24 11-16,0 5-57 15,0-4-5-15,0 5 17 16,-4 4-2-16,-15 6-16 15,-17 5 27-15,-12 3-6 16,-11 0-43-16,-1 25 1 0,-8 21-1 16,33 0 0-1,3-1 0-15,28-2 2 0,4-1 1 16,0-7-3-16,0-2 0 16,36-7 0-16,-1-6-1 15,13-6-6-15,-4-9-8 16,-8-5-11-16,-13 0-17 15,13-19-1-15,-4-26 11 16,-20-2 11-16,0 11 6 16,-8 7 16-16,-4 16 3 15,0 13 23-15,12 0 8 16,8 0-21-16,15 22-13 16,1 15 0-16,12 6 0 15,7-3 4-15,-15-8-2 0,4 0-1 16,-8-11-1-1,-13-1-14-15,-23-20-101 16,0 0-316-16</inkml:trace>
  <inkml:trace contextRef="#ctx0" brushRef="#br0" timeOffset="123283.38">22565 11571 217 0,'0'0'132'0,"0"0"-37"0,0 0 24 16,0 0-7-16,0 0-9 16,0 0-25-16,0 0-20 15,11-9-34-15,-11 12-20 16,0 26 5-16,-19 14 38 15,-21 10 3-15,-16 13 6 16,-11 7-24-16,-9-2-9 16,-3 0-3-16,7-8-9 15,-7-2 5-15,23-6-13 16,8-4 4-16,13-10-5 16,11-3-2-16,12-8 0 0,12-11 1 15,0-5-1-15,0 0 0 16,0-6 0-16,0 7 1 15,12-4-2-15,20 6 0 16,-5-2 1-16,9 2 1 16,20 5 0-16,23-1 1 15,9 9-1-15,23 1 4 16,20 3-5-16,8 2 1 16,16 1 0-16,-8 3 2 15,-16-2-2-15,-15 2 1 16,-37-7-2-16,-19-5 1 15,-37-14 0-15,1-5-1 16,-24-1 0-16,0-8 0 0,0 0 0 16,0 0 2-1,0 0 4-15,-24 0-6 0,-19 0-13 16,7-10-41-16,-4-24-81 16,20 14-194-16,-3-8-386 15</inkml:trace>
  <inkml:trace contextRef="#ctx0" brushRef="#br0" timeOffset="123652.5">22612 11741 397 0,'0'0'126'0,"0"0"-50"15,0 0 20-15,0 0-4 16,0 0-30-16,0 0-28 16,139-23 33-16,-67 46-38 15,19 8-13-15,5 11 3 16,-1 5 7-16,8 8 0 16,-19 3-17-16,-17-1-2 15,-19-1-5-15,-28-2 4 16,-20 0 3-16,0-3-5 15,0 0 13-15,-44-5 15 16,-23-4-10-16,-5-2-6 16,1-1-8-16,3-10 0 0,16 0-5 15,-3-10-3-15,23-7-2 16,8-1-21-16,0-11-72 16,24 0-149-16,0 0-254 15</inkml:trace>
  <inkml:trace contextRef="#ctx0" brushRef="#br0" timeOffset="124243.51">22604 12118 604 0,'0'0'195'0,"0"0"-190"15,0 0 20-15,0 0 25 0,0 0 8 16,0 0-8-16,80 111 12 16,-56-62-27-16,-5-6-17 15,-15-7-9-15,-4-12-2 16,0-2 5-16,0-4 5 16,-35-9 3-16,-13-3-4 15,12-6-10-15,16 0-4 16,4 0 3-16,16-13 0 15,0-25-5-15,0-16-27 16,0-11 17-16,16-13 2 0,16-1 4 16,16 9 2-1,-16 16 2-15,-5 23 0 0,-3 19 2 16,0 12 3-16,-4 0 2 16,4 0-5-16,0 32 6 15,7-1-1-15,-7 3 0 16,-8 2-2-16,-8-7-2 15,-8-5-3-15,0 3 1 16,0-5-2-16,-20 2 2 16,-27-5-1-16,11-2 2 15,0-8 1-15,28 0-3 16,8-3 0-16,0 3 0 0,0 9-4 16,0 4 2-1,56 6-4-15,11-1 5 0,-3 10 1 16,3-7 3-16,-19 5-3 15,-4-2 1 1,-20-6-1-16,0-1 1 0,-1-4-1 16,1-5-3-16,-12-2-38 15,-12-15-122-15,0 0-296 16</inkml:trace>
  <inkml:trace contextRef="#ctx0" brushRef="#br0" timeOffset="124639.47">23196 12810 395 0,'0'0'339'0,"0"0"-277"0,0 0 39 16,0 0-30-16,0 0-30 15,0 0-35-15,-47 7 32 16,47 24 12-16,12 6-12 16,11 8-3-16,9 6 1 15,-8 15-8-15,-8 11 0 16,4 15 2-16,-16 11-1 16,4 15-18-16,-8-11-7 15,0-5-4-15,0-20 0 0,0-19-1 16,0-5 0-16,0-9-6 15,0-13-7-15,0-7-13 16,0-12-2-16,0-9-11 16,0-8-4-16,16 0-21 15,4-3-40-15,15-48 20 16,-23 22-209-16,0-6-229 16</inkml:trace>
  <inkml:trace contextRef="#ctx0" brushRef="#br0" timeOffset="125165.2">23614 13160 579 0,'0'0'319'0,"0"0"-290"0,0 0 37 15,0 0 17-15,0 0-29 16,0 0-42-16,39 7 16 15,-39 42 22-15,0 6-18 16,0 6 0-16,0 2 9 16,0-5-26-16,0-10-14 15,0-6-1-15,0-20 0 16,0-12-15-16,0-10-9 0,0 0-12 16,0-9 24-16,0-42 7 15,0-9 1-15,0 0-22 16,0 9 8-16,0 15 8 15,0 13 10-15,12 17 3 16,32 6 3-16,28 0-2 16,-5 0-1-16,5 21-2 15,-1 11 0-15,-15 0 2 16,-9-1-3-16,-15 0-2 16,-16-4 2-16,-16 3 2 15,0 1-1-15,0-2-1 16,0-1-5-16,-28 4 0 15,-27-9-1-15,-5 5-2 16,-19-5 2-16,-1-2 6 16,5-7 0-16,-5 1 2 0,36-6 0 15,9-7-2-15,23 1 0 16,12-3-11-16,0 0-44 16,0 0-85-16,0 0-221 15,0 0-23-15</inkml:trace>
  <inkml:trace contextRef="#ctx0" brushRef="#br0" timeOffset="126178.32">23268 14261 78 0,'0'0'10'0,"0"0"-10"16,0 0 65-16,0 0 27 15,0 0 28-15,0 0 28 16,0 0-27-16,-36-60-9 16,32 57 1-16,4 0-17 0,0-7-37 15,0 1-14 1,0-6-18-16,0-2-23 0,0 0 4 15,0 3-3-15,0 0 4 16,-12 5-5-16,4 3 17 16,4 6 2-16,-4 0 0 15,8-5-12-15,0 5-5 16,0 0-5-16,0 0-1 16,0 0-8-16,0 0-19 15,0 0-48-15,0 0-105 16,8 0-178-16</inkml:trace>
  <inkml:trace contextRef="#ctx0" brushRef="#br0" timeOffset="126351.27">23268 14261 603 0</inkml:trace>
  <inkml:trace contextRef="#ctx0" brushRef="#br0" timeOffset="126535.85">23268 14261 603 0,'-72'-162'97'0,"72"162"-30"0,0 0-12 0,36 4-5 0,12 28-28 16,7 1 49-16,17 11-5 15,-12 5-37 1,-5 4-15-16,-7-2 2 0,-16-11-8 15,-8-3 6-15,-13-16 0 16,-7-4-10-16,-4-9 3 16,0-2-2-16,0-6-4 15,0 0 7-15,0 0 35 16,0 0-12-16,0-31-31 16,8-3-50-16,-8 16-79 15,0-2-272-15</inkml:trace>
  <inkml:trace contextRef="#ctx0" brushRef="#br0" timeOffset="126749.19">23709 14093 179 0,'0'0'514'0,"0"0"-494"16,0 0-1-16,0 0 51 15,0 0 69-15,-127 203-61 16,91-111-14-16,12 0-16 16,12-7-34-16,12-12-14 15,0-13-29-15,0-52-141 16,0-7-155-16</inkml:trace>
  <inkml:trace contextRef="#ctx0" brushRef="#br0" timeOffset="127099.44">23522 14843 533 0,'0'0'119'16,"0"0"-9"-16,0 0 16 15,0 0-9-15,0 0-71 16,0 0-2-16,-127 143 24 0,56-47-15 16,-9 13-6-1,-3 7-14-15,11-1-12 0,5-9-19 16,11-20 4-16,16-15 4 16,16-18 1-16,12-20-7 15,4-11-4-15,8-11-1 16,0-8-10-16,0-3-24 15,0 0-41-15,8-14-29 16,44-32-14-16,-20 20-179 16,-8-6-308-16</inkml:trace>
  <inkml:trace contextRef="#ctx0" brushRef="#br0" timeOffset="127454.62">23498 14913 81 0,'0'0'490'16,"0"0"-452"-16,0 0 39 15,0 0 11-15,0 0 5 16,0 0-37-16,12 26 24 15,0 17-3-15,12 11-38 16,0 14 5-16,12 8 13 16,19 6-17-16,13 7-14 15,7 2 0-15,17-1-8 0,-9-8-9 16,-3-9-6-16,-25-15-1 16,-27-14-1-16,-4-16 0 15,-24-15-1-15,0-7-5 16,0-6-23-16,0 0-50 15,-28 0-132-15,-19 0-351 16</inkml:trace>
  <inkml:trace contextRef="#ctx0" brushRef="#br0" timeOffset="127699.16">23022 15861 693 0,'0'0'230'0,"0"0"-222"0,0 0 68 16,0 0 44-16,0 0-56 15,230 205-20-15,-123-159-7 16,13-11-21-16,7-12 0 16,-4-6-8-16,-12-14-3 15,-11-3-5-15,-17 0-7 16,-12 0-31-16,-15-14-36 15,-56-9-96-15,0 0-254 16</inkml:trace>
  <inkml:trace contextRef="#ctx0" brushRef="#br0" timeOffset="127905.31">24377 15574 639 0,'0'0'118'16,"0"0"-116"-16,0 0 102 16,0 0 63-16,-40 236-91 15,4-151-39-15,12 2-8 16,-8-8-29-16,9-14-2 16,-1-10-91-16,12-55-98 15,0 0-202-15</inkml:trace>
  <inkml:trace contextRef="#ctx0" brushRef="#br0" timeOffset="128210.43">23546 15687 228 0,'0'0'628'16,"0"0"-579"-16,0 0-11 16,0 0 35-16,0 0-28 0,0 0-31 15,115 145-6-15,-111-95-2 16,4-6-1-16,-4-7-5 16,-4-12 3-16,0-7-1 15,0-10-2-15,0-2-1 16,0-3-26-16,0-3-63 15,0 0-98-15,0-3-21 16,0-16-127-16</inkml:trace>
  <inkml:trace contextRef="#ctx0" brushRef="#br0" timeOffset="128412.2">23590 15586 355 0,'0'0'380'15,"0"0"-248"-15,0 0-58 16,0 0-20-16,0 0-19 0,318-58-7 15,-263 99 20-15,-27 7-17 16,-20 9-16-16,-8-1-5 16,-24-5 1-16,-67 4-6 15,-5-10 8-15,-7-12 8 16,24-10-16-16,7-8-3 16,36-12-2-16,17-3-32 15,19 0-83-15,0 0-173 16</inkml:trace>
  <inkml:trace contextRef="#ctx0" brushRef="#br0" timeOffset="129425.69">23884 16554 58 0,'0'0'199'0,"0"0"-100"15,0 0 42-15,0 0-7 16,0 0 10-16,0 0-33 16,0 0 3-16,-48-38-20 15,48 38-46-15,0-5-9 0,0 5-13 16,0-4-25-16,0 4 0 16,0 0-1-16,0 0 0 15,0 7 5-15,0 41-4 16,0 26 2-16,0 22 28 15,12 24-8-15,0 12-8 16,12-1-10-16,0 0 2 16,-4-16-7-16,-5-22 1 15,-3-13-1-15,8-22-2 16,-4-18-8-16,-8-17-15 0,-4-18-28 16,8-5-39-1,8 0-90-15,-20-13-110 0,0-15-85 16</inkml:trace>
  <inkml:trace contextRef="#ctx0" brushRef="#br0" timeOffset="129929.36">24245 16869 537 0,'0'0'222'15,"0"0"-212"-15,0 0-8 16,0 0 60-16,0 0 17 16,0 0 47-16,0 226-45 0,0-165-47 15,0-8-25-15,0-13 3 16,20-18-12-16,-20-10-1 16,0-7 1-16,4-5 6 15,-4 0-6-15,0-17 2 16,0-25 20-16,0-9-9 15,0-9-11-15,0 0-1 16,0 6 2-16,0 13-1 16,8 17-4-16,4 14 2 15,4 6 0-15,8 4 4 16,8 0 1-16,3 0-4 16,13 26 0-16,-4 13 0 0,-4 2 0 15,3 3 0 1,-19 3 0-16,8-3-1 0,-20 5-1 15,-12-5-1-15,0-1 0 16,-12-2-5-16,-44 0 7 16,13-9 0-16,-17-4-2 15,0-5 2-15,-7-4 0 16,3-1-2-16,-3-1-14 16,31-2 1-16,4-2-14 15,20 1-33-15,12 1-44 16,0-6-81-16,0-9-173 15</inkml:trace>
  <inkml:trace contextRef="#ctx0" brushRef="#br0" timeOffset="130590.61">24726 17749 368 0,'0'0'189'0,"0"0"-69"0,0 0 44 16,0 0-29-16,0 0-53 15,0 0-62-15,-155-12-17 16,72 17 3-16,-16 15 15 16,-13 6 7-16,-27 2 1 15,-12 6-2-15,-20 6-12 16,8 3 2-16,-4 1 1 16,16 7-1-16,20-2-2 15,16 2 4-15,24-2-4 16,31-9 7-16,12-5-8 15,17-6-6-15,15 0-5 16,8-3 2-16,8-4-5 16,0 0 1-16,0-2-1 0,71-6 12 15,21-2-9-15,47-7-3 16,24-5 0-16,27 0-5 16,17 0-14-16,24-22-12 15,-9-9 5-15,-11-6-4 16,-25-1 0-16,-31-3 18 15,-27 4 12-15,-37-3-4 16,-19 0-1-16,-25 5 5 16,-27 2 1-16,-20 7 3 15,0 3 1-15,0 1 9 16,-24 2 15-16,-35 6-8 16,-21 1 8-16,-23 4-11 15,-12 9 1-15,-24 0-13 16,-5 0-6-16,13 0-10 0,8 9-10 15,16 5-20-15,27 6-42 16,65-13-102-16,7-1-260 16</inkml:trace>
  <inkml:trace contextRef="#ctx0" brushRef="#br0" timeOffset="131069.54">23419 18207 630 0,'0'0'159'0,"0"0"-34"0,0 0-57 16,0 0-27-16,0 0-17 16,0 0 58-16,0 0-26 15,20 134-33-15,-20-104-14 16,0-9-7-16,0-4 0 15,0-8-1-15,0-4 0 16,0-5 3-16,0 0 2 16,-8 0 3-16,-8 0-2 15,-8-11-2-15,12-34-3 16,4-12-2-16,8-8 0 0,0-3 0 16,0 5 2-1,0 15 0-15,12 14 5 0,12 12 11 16,0 18 5-16,0 4-6 15,0 0-12-15,7 45-4 16,5 10 15-16,8 9 3 16,-4-4-8-16,7-5-3 15,5-11-1-15,-4-2-4 16,-9-13-3-16,-7-7-1 16,-20-13-17-16,-12-7-49 15,0-2-36-15,0 0-95 16,-8 0-114-16,-32-2-200 15</inkml:trace>
  <inkml:trace contextRef="#ctx0" brushRef="#br0" timeOffset="131160.71">23419 18207 532 0</inkml:trace>
  <inkml:trace contextRef="#ctx0" brushRef="#br0" timeOffset="131218.47">23419 18207 532 0,'12'133'225'16,"-12"-137"-37"-16,59-3-140 0,33 5-22 0,11-7 1 0,0 3-21 15,-7-3-6-15,-5 1-25 16,-7-6-116-16,-72 5-141 15,0-1-64-15</inkml:trace>
  <inkml:trace contextRef="#ctx0" brushRef="#br0" timeOffset="131476.46">24305 18143 569 0,'0'0'195'16,"0"0"-180"-16,0 0-2 0,0 0 77 15,0 0 15 1,0 0-29-16,0 0-12 0,-211 146-38 15,211-140-24-15,72-6-4 16,31 0-31-16,17 0-39 16,-17 0-64-16,-12 0-38 15,-11 0 66-15,-33 0 108 16,-11 0 12-16,-24 0 84 16,-12 0-36-16,0 0-17 15,12 0 7-15,-12 0 0 0,0 0 27 16,12 0 20-1,0-14-32-15,-12-5-33 16,0 4-32-16,0-2-36 16,0 12-99-16,0 1-219 0</inkml:trace>
  <inkml:trace contextRef="#ctx0" brushRef="#br0" timeOffset="140911.1">6661 12201 46 0,'0'0'104'0,"0"0"-39"16,0 0-13-16,0 0 1 15,0 0-15-15,0 0-23 16,0 0-4-16,0 0 0 16,-12 0-3-16,12 0-4 15,0 0 5-15,0 0 2 16,0 0 1-16,0 0 2 0,0 0 10 15,0 0-3 1,-11 0-8-16,11 0-8 0,0 0 2 16,0 0 9-16,0 0 0 15,0 0-5-15,-12 0-2 16,0 0-6-16,-8 0-2 16,-4 0 2-16,-4 0-3 15,-4 0 0-15,-3 0 0 16,11 0 0-16,-8 4-2 15,4 6 2-15,4 2 0 16,0-2 0-16,-7 2 0 16,7 5 0-16,4-3 0 0,-4 6 0 15,8 5 2 1,-4 3-2-16,4 4 2 0,-3 6 3 16,-5 3-2-16,12 9 1 15,-12 1 5-15,0 2 17 16,12 4 2-16,-8-12 5 15,8-3-17-15,1-4-11 16,7-4 1-16,4 5-4 16,0 1 3-16,0 11 2 15,0 0-3-15,0 9 0 16,0-1 2-16,11-5-4 16,13-11-1-16,-8-3 3 15,16-3 0-15,-8-6 0 16,8 0-1-16,-5-9 1 0,9-5-2 15,8 0 1-15,4-2-2 16,11-3 3-16,-11-1-3 16,-4 0 11-16,3-2-10 15,-15-1 10-15,4-3 2 16,-8 1-8-16,3-3 0 16,-7 5-1-16,20-7-1 15,-8-1-3-15,11 0-1 16,13 0-17-16,0 0 17 15,19 0 4-15,1 0-2 16,-5-12-1-16,-7 2 7 16,-25 3-4-16,-19-2-3 15,-20 9 0-15,-4-5 0 0,0-3 2 16,0-1 6-16,0-3-6 16,8-7-1-16,4-3-2 15,12 1-3-15,0-1-6 16,0-1 4-16,-1 4 0 15,-11 6-6-15,-4 0 2 16,-8 1 3-16,0 1 1 16,0-4-2-16,0 0-3 15,0-5-3-15,0 1 13 16,0-6 0-16,0-1-9 16,0-2-9-16,0 0 5 15,0 2 5-15,0 1 6 16,0 2-1-16,0 1 3 15,0 3 0-15,0 1 0 16,-8 0-6-16,-27-2 6 0,11 1 1 16,12-1 4-16,0-1-3 15,12-6 2-15,0 3-4 16,0-6-1-16,0 2-3 16,0 1 4-16,-8 0 3 15,-4 6 0-15,-4-1-3 16,-4 5 5-16,4 3-2 15,-3-3 2-15,3 5 3 16,-4 3-5-16,-4-4-1 16,12 5-2-16,-12 1 1 15,4 2-1-15,4-4 0 16,-3-1 0-16,3-2 1 0,-4 3 1 16,8 0 2-16,0-5 2 15,0 7-2-15,0 5 4 16,0-3-4-16,12 2-2 15,0 3 0-15,0 0-2 16,-12-2-6-16,12 2 6 16,0 0 1-16,0 0 0 15,0 0 0-15,0 0-1 16,0-4-1-16,0 4-8 16,0-3-14-16,0-2-23 15,-8-1-118-15,8-2-362 16</inkml:trace>
  <inkml:trace contextRef="#ctx0" brushRef="#br0" timeOffset="147058.93">6733 12169 297 0,'0'0'69'0,"0"0"5"16,0 0-6-16,0 0 6 15,0 0-21-15,0 0 16 0,24-31 18 16,-24 31 8-16,0 0-25 16,0 0-12-16,0 0-10 15,0 0-15-15,0 0-10 16,8 3-10-16,4 33-7 16,4 2 1-16,3-7 44 15,-7-7-36-15,0-6-5 16,0-14-5-16,0 1-2 15,-12-5-1-15,12 0 1 16,0 0 1-16,32 0 2 0,51-39 15 16,92-41 2-16,83-36-2 15,64-34-15-15,27-16-6 16,13-12-2 0,-20 12-11-16,-21 23-36 0,-39 33-28 15,-11 33-33-15,-228 77-69 16,-7 0-219-16</inkml:trace>
  <inkml:trace contextRef="#ctx0" brushRef="#br0" timeOffset="147564.1">12539 11724 592 0,'0'0'158'15,"0"0"-131"-15,0 0-21 16,0 0 21-16,0 0 38 15,0 0-2-15,0 0 8 16,-92 72-13-16,92-68-14 16,0-4-7-16,0 0 1 15,8 0-8-15,76 0 1 0,43-39-10 16,48-27 0 0,11-21-3-16,13-24-15 0,12-22-3 15,-13-15-8 1,1-3-36-16,-24 5-97 0,-131 103-201 15,-28 21-284 1</inkml:trace>
  <inkml:trace contextRef="#ctx0" brushRef="#br0" timeOffset="148177.38">16036 11599 434 0,'0'0'61'16,"0"0"2"-16,0 0-16 16,0 0 35-16,0 0 10 15,0 0 7-15,-24 40-29 16,24-34-29-16,0-6-3 15,0 0 6-15,0 0 4 16,0 0-1-16,0 0 0 0,24 0-13 16,47-32-3-16,36-24-7 15,40-18-7-15,28-26-4 16,36-24-5-16,35-10-5 16,9-8-3-16,-9-2-5 15,-12 14-52-15,-186 96-79 16,-24 5-274-16</inkml:trace>
  <inkml:trace contextRef="#ctx0" brushRef="#br0" timeOffset="153507.54">20256 11028 584 0,'0'0'169'16,"0"0"-157"-16,0 0-5 15,0 0 28-15,0 0 25 16,0 0-19-16,24 118 54 16,-24-65-21-16,0-7-18 15,0-4-20-15,0-16 5 16,0-6-15-16,0-6-1 16,16-11 0-16,27-3 0 15,17 0 4-15,19-13 0 16,29-33 11-16,19-14 3 15,24-15-17-15,24-7-5 16,11-5-8-16,-11 10-7 16,-24 9-3-16,-12 12-3 0,-31 15-1 15,-17 5-13-15,-31 4-71 16,-60 32-81-16,0 0-205 16</inkml:trace>
  <inkml:trace contextRef="#ctx0" brushRef="#br0" timeOffset="159565.12">7091 12167 308 0,'0'0'64'16,"0"0"-9"-16,0 0 9 15,0 0-14-15,0 0-26 16,0 0 10-16,0 0 2 16,4 0-5-16,-4 0 8 15,0 0 7-15,0 0 4 16,0 0 1-16,0 0-9 15,0 0-18-15,0 0-10 16,0 0 2-16,0 0 3 16,0 0-1-16,-16 0-2 0,-16 0-8 15,-16 0-3 1,0 0-3-16,-7 0 0 0,-5 0-2 16,17 0 0-16,-5 0 0 15,8 14-2-15,-16 10 1 16,21-2 1-16,-13 3-1 15,4 1 1-15,-3-2 0 16,15 3 0-16,-8 4 1 16,8 3-1-16,-15 4 1 15,11 11-1-15,12 1 0 16,-8 5-2-16,16-3 1 16,-4 1 1-16,9-4 1 15,7-1 0-15,-4-2 2 16,8-7-1-16,0 1 0 0,0 0 0 15,0 0 3-15,0 2-4 16,0-3 1-16,35-1-2 16,25-4 0-16,39-3-2 15,9-6 1-15,31 1-1 16,0-5 4-16,0 1 4 16,-8 0 7-16,-12 2-4 15,-8-9-2-15,-27-5-3 16,-5-3-1-16,-31-7-1 15,-20 0-2-15,4 0-14 16,-20 0 14-16,11-13 4 16,1-10 14-16,-4-5-13 15,-4-4-2-15,8 0 2 0,8-5-4 16,-8-4-1-16,11-10 0 16,-11-6 0-16,-12-6 0 15,0-7 0-15,-12-2-1 16,0 4-5-16,0 3 3 15,0 9 0-15,0 10 3 16,0 7 1-16,-12 14-1 16,-24-1-6-16,-11 6 6 15,-9 6 2-15,-16-3 4 16,5 8-2-16,-5 4-4 16,1-3-4-16,35 6 3 15,4 2 1-15,16 0 0 16,16 0-5-16,0 0-35 15,0 0-142-15,0 0-218 0</inkml:trace>
  <inkml:trace contextRef="#ctx0" brushRef="#br0" timeOffset="167992.12">6685 11883 316 0,'0'0'53'0,"0"0"-44"16,0 0 7-16,0 0 23 0,0 0 1 15,0 0 18-15,0 0 12 16,0 0-8-16,0 0-7 15,0 0 4-15,0 0 6 16,0 0-18-16,0 0-16 16,0 0-7-16,0 0-4 15,0 0-3-15,0 0-7 16,24 11 5-16,0 15 2 16,0 5-2-16,0 11-7 15,-5 18 2-15,-7 0 1 16,0 4-3-16,-12-4-6 15,12-14 0-15,-12-4-1 16,12-10 0-16,0-13 0 16,-12-6-1-16,20-8 2 0,-16 0-1 15,-4-5 2-15,0 0 3 16,0 3 6-16,0-2-1 16,0 9-5-16,0 7-2 15,0-2 6-15,0-1-1 16,0-6-7-16,0-2-2 15,12-6 0-15,24 0 2 16,43 0 9-16,36-19 6 16,28-24-6-16,20-11-3 0,8-14-5 15,-16-1-3-15,8-10 3 16,-12-8-3 0,0-4 0-16,16-3-1 0,-4 3 1 15,8-2 2-15,-16 16-2 16,-20 17 0-16,-48 26-1 15,-43 14 1-15,-32 18-1 16,-12 2-4-16,0 0-2 16,0 0-19-16,0 14-57 15,0 6-87-15,0-1-351 16</inkml:trace>
  <inkml:trace contextRef="#ctx0" brushRef="#br0" timeOffset="172158.32">22704 11590 196 0,'0'0'88'16,"0"0"-52"-16,0 0 0 16,0 0 22-16,0 0-2 0,0 0 19 15,0 0 7-15,0 0-17 16,0 0-10-16,0 0 14 16,0 0-1-1,0 0-15-15,0 0-18 0,0 0-8 16,0 0-4-16,0 0-6 15,0 0-3-15,0 0 0 16,0 0 6-16,0 0 10 16,0 0-1-16,0 0-2 15,0 0-3-15,0-4 0 16,0 3-1-16,4-7 0 16,-4-1-4-16,0-2-12 15,0-3 0-15,0-3-1 16,0-5 0-16,0-7-4 15,0-2-1-15,0-11 0 16,-4-1 0-16,-4-6 0 16,-4 6-1-16,0-5 1 0,8 6 2 15,-4 2-2-15,-4-3 1 16,12-3-2-16,0-5-2 16,0 0 2-16,0 0 4 15,0 0-1-15,0 6-2 16,-12 3-1-16,0 3 1 15,0 9 0-15,0 2 0 16,-8 5-1-16,9-2 0 16,-1 2 0-16,8-2-1 15,-4-5 1-15,4 6-1 0,4-2-1 16,0 1 2-16,-8-1 3 16,8 5-2-16,-4-6-1 15,-4 3 0-15,4-3 1 16,-8 2 0-16,0 2-1 15,-8 3 1-15,8-3-1 16,12 0 0-16,0 1-1 16,-12-1 0-16,12-5-1 15,0 5 2-15,0-5 0 16,0 8 2-16,0 0-1 16,0 6 0-16,0-6-1 15,0 6 0-15,0-1 0 16,0-2 0-16,0 0-1 15,0 0-9-15,0-2 10 16,0 7 0-16,0 3 3 0,0 5-1 16,0 0 1-16,0 1 2 15,0 3 2-15,0-2-2 16,0 2-4-16,0 0-1 16,0 0 1-16,0 0-1 15,0 0-2-15,0 0 2 16,0 0 0-16,0 0 2 15,0 0-2-15,0 0 1 16,0 0-1-16,0 0-2 16,0 0 0-16,0 0-3 0,0 0 2 15,0 0-1 1,0 0 4-16,0 0 0 0,0 0 0 16,0 0 0-16,0 0 0 15,0 0 0-15,0 0 0 16,0 0 1-16,0 0 0 15,0 0 0-15,0 0 0 16,0 0 1-16,-20 0 0 16,-15 0-2-16,-5 2 2 15,-16 1-2-15,1 1 1 16,-9 0 0-16,-3 2 0 16,-5 0-1-16,0-4 0 15,-3 2 0-15,3-1 1 16,13 6-1-16,3-1-1 15,5 5 1-15,-5-4-1 0,-4 0 0 16,1 3 1-16,-9-2 0 16,-15 2 1-16,-9-3-1 15,-11 2 0-15,-16-5 0 16,15-1 2-16,-3 3-2 16,4-1 0-16,23-5 0 15,17 1 0-15,-5 0-2 16,21 3 1-16,-1-2 1 15,-8 3-1-15,9 3-3 16,-1-1 3-16,0-8 1 16,4 10 0-16,-3-9 0 15,-13 5 0-15,-7 3 0 16,-5 1 0-16,-7-1-1 16,-13 3 1-16,9 4-1 0,-9-5 1 15,5 5 0-15,0-3 0 16,3 1-2-16,1-1 1 15,11-1 0-15,-7 0-3 16,11 2 4-16,4-2-1 16,-11 4 0-16,-1-6 1 15,-3-2 2-15,-12 5-2 16,-5-5 0-16,5-1-1 16,-5-3 0-16,1-1-8 15,8-4 3-15,3 2 4 16,13-2 2-16,-1 3 0 0,5-3 0 15,7 0 0-15,0 0 0 16,5 0 0-16,-1 0 0 16,4 0 0-16,5 5-1 15,-9-5 1-15,20 0 0 16,-7 1 0-16,-5 3 0 16,-20 3-2-16,-7 3 0 15,-24-3-13-15,3-3 5 16,1-4 9-16,-20 0 1 15,19 0 0-15,-7 0 0 16,8 0 0-16,15 0 1 16,20 0 0-16,17 0-2 15,19 0 1-15,12 0 0 16,8 0 0-16,4 0-1 16,0 0-1-16,0 0-2 0,0 0 3 15,0 0 1-15,-20 0 2 16,-4 0 1-16,-19 0 0 15,-29 0-3-15,1 0 1 16,3 0-1-16,-4 0 0 16,25 0 1-16,3 0-1 15,32 0 0-15,0 0-1 16,12 0 1-16,0 0 0 16,-4 0-1-16,4 0 0 15,0 0-2-15,-12 0 3 16,0 0 0-16,-19 0 1 0,-17 0-1 15,-8 0 0-15,5 0 0 16,-5 0 0-16,32 0 0 16,-8 0-1-16,16 4 1 15,-7 0 0-15,3-2 0 16,16 1 0-16,-8 2 0 16,-8-4 0-16,20 2 0 15,-12-3 0-15,12 5 0 16,-12-5 0-16,12 0 0 15,-12 0 2-15,4 3-2 16,4-1 0-16,-8-2 0 16,-7 8 0-16,3-6-1 15,-16 7 1-15,4 1 0 0,-16-1 1 16,12 2-1 0,9-2 0-16,-1-4-1 0,20 2 1 15,-4-5 0-15,4 3 0 16,-4 1 0-16,-8-2 0 15,8-2-1-15,8 1 0 16,0 1 0-16,0-4 0 16,0 4 0-16,0-4 1 15,0 0 2-15,0 0-2 16,0 0 3-16,0 0-1 16,0 0-1-16,0 0 0 15,-4 0-1-15,4 0 0 16,0 0 2-16,0 0 0 0,0 0 3 15,0 0 2 1,0 0 2-16,0 0-1 0,0 0-5 16,0 0-2-16,0 0-1 15,0 9-1-15,0 0-2 16,0 7 3-16,0 0 2 16,0 5-1-16,0 4-1 15,0 8 0-15,0-1 0 16,0 1 1-16,0 8-1 15,0-4 0-15,0 4 1 16,0 6-1-16,0-1 0 16,0-3 2-16,0 5 0 0,0-6-2 15,0 1 0 1,0 5-1-16,-20-5 2 0,8-2-2 16,12 0 1-16,0-1 0 15,0-3 0-15,0-3 0 16,0 2 0-16,0-8-1 15,0 1-1-15,32-8 1 16,-16 1 1-16,-4 0 0 16,0 4 3-16,-12-3-3 15,0 5 0-15,0 1 1 16,0-2 0-16,0 2-1 16,0 0 0-16,0-3 2 15,0 1-2-15,0 2 0 16,0-7-1-16,8 4 1 15,-8-6 0-15,0 2 1 0,0-1-1 16,0 1 0-16,0 0-1 16,0 2 1-16,0-1 0 15,0 0 1-15,0-1-1 16,0 1 0-16,0 0 0 16,0-1 0-16,0-8 0 15,0 3 0-15,0 0 0 16,0-5 0-16,0 0 0 15,-8-2 0-15,4-1 0 16,4-1 0-16,0-5 2 16,0-2-2-16,0-1-3 15,0 0 2-15,0 0-1 0,0 0-3 16,0 0-2-16,0 0-40 16,0-18-82-16,0 3-215 15,0 2-328-15</inkml:trace>
  <inkml:trace contextRef="#ctx0" brushRef="#br0" timeOffset="172642.3">14927 11949 420 0,'0'0'52'0,"0"0"47"16,0 0 0-16,0 0-13 15,0 0-1-15,0 0-10 16,0 0-21-16,0-28-29 15,0 28-18-15,0 0-2 16,4 8-2-16,16 37 9 16,4 8 26-16,-1 7-12 0,13 0-14 15,0-6-8 1,0-13-1-16,-1-8 0 16,-15-16-1-16,4-9 1 0,-12-8 8 15,-12 0 9-15,20 0 22 16,-4-25 12-16,4-13-28 15,8-13-15-15,-5 3 3 16,9-3-4-16,-8 3-8 16,24 11-2-16,-16 1-2 15,7 2-1-15,5 0-4 16,16-3-45-16,-37 28-114 16,-3 4-337-16</inkml:trace>
  <inkml:trace contextRef="#ctx0" brushRef="#br0" timeOffset="174363.35">18170 9483 101 0,'0'0'0'15,"0"0"-25"-15,0 0 0 16,0 0 9-16,0 0-19 16,0 0 35-16,0 0 77 15,35-34 17-15,-35 29-10 16,0 3-21-16,0-5-20 15,0 4-15-15,0-7 7 16,0 0-2-16,0 4 20 0,0-6 1 16,0 2-9-16,0 1 6 15,0-5-3-15,0 0-16 16,0-3-15-16,0 1 18 16,0-2 5-16,0 1 7 15,0 2-13-15,0 2-12 16,0 3 1-16,0 5-5 15,0 5-9-15,0-4-5 16,0 4-4-16,0 0 0 16,0 0-3-16,0 0-1 15,0 0-3-15,0 19 4 16,0 20 3-16,0 12 16 0,0 11 0 16,0 11 0-16,0 10 1 15,0-1-5-15,0-3-5 16,12-2-4-16,12-9-2 15,-4-13 0-15,-4-13 0 16,-4-13-1-16,-4-15 1 16,-4-6 1-16,4-7-2 15,-8-1 2-15,0 0 5 16,0 0 18-16,0-9 18 16,0-20-32-16,0-11-8 15,0-2-3-15,4-1 1 16,8-1 1-16,7-2-2 15,5 5 0-15,12 0-9 0,8 7 2 16,-5 8-1-16,5 13 1 16,4 11 7-16,-4 2 0 15,-17 0-1-15,5 19-2 16,-8 14-2-16,-12 9 0 16,-12 7 5-16,0 1 3 15,0-4-3-15,-24-4 2 16,-20-4 0-16,5-8 1 15,-17-12-1-15,20-4 0 16,0-3-1-16,13-7-1 16,3-4 0-16,16 0-48 15,4 0-130-15,0 0-170 0</inkml:trace>
  <inkml:trace contextRef="#ctx0" brushRef="#br0" timeOffset="192363.45">4353 6800 71 0,'0'0'117'0,"0"0"-69"15,0 0 12-15,0 0-1 16,0 0-4 0,0 0-2-16,0 0 7 0,0 0 6 15,-48-21-17-15,28 21-6 16,4 0-18-16,4 0-11 16,4 0-6-16,4 0-2 15,-4 0 3-15,8 0-1 16,0 0 1-16,0 0 5 15,0 0 6-15,0 0 8 16,-4 0-9-16,-8 0-9 16,-7 0-3-16,-5 0-4 0,12 0-2 15,12 0-1-15,0 4 0 16,0-4-2-16,0 0-1 16,0 0-2-16,0 0-1 15,0 0 2-15,36 0-3 16,7 0 7-16,5 0 8 15,0 0 4-15,7 0-3 16,-19 0-3-16,0 4-2 16,-12-4-2-16,0 0 0 15,-13 0-1-15,1 0 2 16,0 0 1-16,-12 0-1 16,0 0-1-16,0 0 3 15,0 3-5-15,0-1 1 0,0 2 0 16,0 0-1-16,0 3-2 15,0-3 1-15,-12 4 1 16,-11-3 20-16,-21 1-15 16,8 5-4-16,0-5 0 15,12 0 0-15,1-4 0 16,-1 5 0-16,0-3 0 16,4-1 0-16,16 0 1 15,-4-3-2-15,8 0-2 16,0 0 2-16,0 0-4 0,0 0-5 15,44 0-2 1,4-3 11-16,11-11 17 16,9 2-8-16,-9-7-2 0,1 6-4 15,-12 4 0 1,-17-1-1-16,-19 10 1 0,-12 0 6 16,0 0-3-16,0 0 15 15,0 0 14-15,0 0-11 16,0 0-3-16,-12 0-3 15,0 0-13-15,-7 0-5 16,15 0-2-16,4 0-10 16,0 0-67-16,0 0-157 15,0 0-146-15</inkml:trace>
  <inkml:trace contextRef="#ctx0" brushRef="#br0" timeOffset="194855.5">7289 11988 211 0,'0'0'53'0,"0"0"-15"16,0 0 35-16,0 0 22 15,0 0-13-15,0 0-10 16,0 0 11-16,0-37-21 16,0 37 11-16,0 0-14 15,0 0-12-15,0 37-14 16,0 19-26-16,-12 5 1 16,12 1-3-16,0-9-3 15,0-7-2-15,0-12 0 0,0-13 2 16,28-8-1-1,16-13-1-15,47 0 1 0,17-42 18 16,43-26 13-16,35-23 17 16,-11-15-18-16,12-5-19 15,-12-4 10-15,-24 9 10 16,-20 10-3-16,-16 14-9 16,-23 16-9-16,-33 15-8 15,-11 15-2-15,-28 22-1 16,-16 11 0-16,-4 3-3 15,0 0-3-15,0 0-6 16,0 12-65-16,-4 16-25 16,-16-13-134-16,-4-2-248 15</inkml:trace>
  <inkml:trace contextRef="#ctx0" brushRef="#br0" timeOffset="195964.81">5275 5828 0 0,'0'0'264'0,"0"0"-218"16,0 0 0-16,0 0 4 16,0 0-14-16,0 0 21 15,0 0 17-15,47-131-18 16,-35 129-3-16,-12-5 6 15,0 7 12-15,0 0-6 0,0 0-21 16,0 18-41-16,0 45 5 16,0 36-8-16,0 25 41 15,0 15-23-15,-16 12-3 16,-8-1-1-16,-7-8-11 16,19-6 1-16,-12-8-3 15,0-22 1-15,12-13-2 16,0-20-3-16,12-16 2 15,0-16-16-15,0-11-32 16,16-30-136-16,16 0-98 0</inkml:trace>
  <inkml:trace contextRef="#ctx0" brushRef="#br0" timeOffset="197027.23">12944 11276 510 0,'0'0'94'0,"0"0"0"15,0 0-41-15,0 0 29 16,0 0-41-16,0 0-15 15,16 61 33-15,-8-7 7 16,-4 6-33-16,4-7-12 16,-4-5-11-16,8-10-5 15,0-11 0-15,-4-14 0 16,3-6-2-16,13-7 1 0,20 0 8 16,31-58 34-1,29-29 14-15,23-27-16 0,4-16-8 16,-8 7-5-1,-27 13-5-15,-5 33-12 0,-39 21-7 16,-9 25-2-16,-19 17-3 16,-4 4-2-16,-8 10-1 15,4 0-6-15,4 0-30 16,-8 0-48-16,0 6-54 16,-12 3-182-16,0-1-201 15</inkml:trace>
  <inkml:trace contextRef="#ctx0" brushRef="#br0" timeOffset="198630.13">5787 5854 172 0,'0'0'42'0,"0"0"-16"16,0 0-2-16,0 0 14 16,0 0 12-16,0 0 26 0,0 0-10 15,0-60-19-15,0 57 17 16,0 1-19-16,0 2-10 15,0 0-14-15,0 0-7 16,0 0-7-16,0 0 0 16,0 0-5-16,0 31-2 15,-12 37 0-15,-12 28 24 16,-7 32 43-16,-17 20-16 16,-12 7-13-16,13-2-11 15,-1-13-22-15,0-15-2 16,16-14-3-16,9-18 1 15,11-14-1-15,12-21 0 16,0-14-2-16,0-13 2 16,0-11-7-16,0-14-21 15,0-6-79-15,12 0-15 0,0 0-36 16,-12-6-30-16</inkml:trace>
  <inkml:trace contextRef="#ctx0" brushRef="#br0" timeOffset="200066.67">17566 11534 255 0,'0'0'149'0,"0"0"-34"16,0 0 5-16,0 0-14 16,0 0 0-16,0 0-22 15,0 0-26-15,0-68-14 16,0 68-21-16,-4 36 3 16,-16 10 22-16,-4 5-18 0,0-4-22 15,12-3-5 1,12-10 0-16,0-9-1 0,0-16-1 15,0-6 0-15,0-3 0 16,24-12 4-16,71-39 29 16,28-22-4-16,9-13-8 15,7 4-5-15,0 8-2 16,-24 18-10-16,-32 19 0 16,-23 10-5-16,-4 12 0 15,-21 8-2-15,-11 5-5 16,0 2-35-16,-12 0-57 15,-12 0-114-15,0 0-229 16</inkml:trace>
  <inkml:trace contextRef="#ctx0" brushRef="#br0" timeOffset="201601.41">6204 5721 3 0,'0'0'232'0,"0"0"-194"16,0 0 4-16,0 0-1 16,0 0-2-16,0 0-8 15,0 0 33-15,36-22-6 16,-36 20-26-16,0 2-9 15,0 0-9-15,0 0-1 16,0 0-1-16,0 0 1 16,0 0 0-16,0 0 1 15,0 0 6-15,0 0-2 16,0 0-2-16,0 0 5 0,0 0-5 16,0 0-14-16,0 46-2 15,0 31 0-15,0 35 15 16,0 23 53-1,0 17-43-15,-36 2-5 0,-7-2-6 16,-17-9-10-16,12 4 5 16,-19-5-3-16,7-5 3 15,1-13-6-15,3-16 0 16,8-20-3-16,24-16 1 16,13-14-2-16,11-15 3 15,0-14-2-15,0-7 0 16,0-13-3-16,23-1-5 15,-11-8-10-15,12 0-30 16,8 0-16-16,-4-4-28 16,-20-14-17-16,-8-1-96 15</inkml:trace>
  <inkml:trace contextRef="#ctx0" brushRef="#br0" timeOffset="205004.64">5052 5706 181 0,'0'0'52'0,"0"0"-5"16,0 0-14-16,0 0-17 15,0 0-6-15,0 0 19 16,0 0 3-16,0-11 0 16,0 11 12-16,0 0 12 15,0 0-6-15,0 0-11 16,0 0-29-16,0 0-10 16,0 31-2-16,0 20 2 15,0 17 20-15,-24 26-2 0,4 14 6 16,-8 16 0-16,5 9-6 15,-1 2-4-15,4-9-11 16,20-3 0-16,0-9-2 16,0-5 1-16,0-12 0 15,-12-1 1-15,0-8 2 16,0-5 18-16,0-9 11 16,-12-7-4-16,12-12-14 15,1-8-9-15,3-6-4 16,8-13-2-16,0-5 0 15,0-6-1-15,0-11 0 16,0-3 0-16,0-3-1 0,0 0-3 16,0 0-19-16,0 0-79 15,12-32-38-15,-1 10-32 16,9-9-223-16</inkml:trace>
  <inkml:trace contextRef="#ctx0" brushRef="#br0" timeOffset="-211621.94">6498 7145 191 0,'0'0'35'0,"0"0"14"16,0 0 15-16,0 0-15 0,0 0-34 15,0 0 8 1,0 0-6-16,0-29-5 0,0 29 13 16,0-2 16-16,0 2-4 15,0 0-6-15,0 0-4 16,-11 0-3-16,11 0-2 15,0 0 1-15,0 0 6 16,0-4 8-16,0-2 2 16,0-1-8-16,0-5-18 15,0-1 1-15,0 4-5 16,0-6-6-16,0 4-1 16,59-1-2-16,13-5 1 15,31-1-1-15,12-1 2 16,-11 0 5-16,-21 2 5 0,-4 8 8 15,-27-1-3 1,-8 0-8-16,-12 5-2 16,-16 2-4-16,-5-1-2 0,-11 4-1 15,0 0-12-15,0 0-110 16,0 0-176-16</inkml:trace>
  <inkml:trace contextRef="#ctx0" brushRef="#br0" timeOffset="-206277.48">18650 9218 257 0,'0'0'65'15,"0"0"-29"-15,0 0 16 16,0 0 17-16,0 0 12 16,0 0-8-16,0 0 1 0,0-115-8 15,0 102 8-15,0 8-13 16,0-3-3-16,0 8-16 15,0 0-11-15,0 0 0 16,0 0 6-16,0 0-7 16,0 0-19-16,0 18-11 15,0 12 2-15,12-5 4 16,8 1-1-16,-8-5 1 16,0-4-3-16,0-4 0 15,0-4 2-15,0 4 9 16,0 2 0-16,0 0-1 0,7-2-6 15,-7-4-1-15,4-1-3 16,20-8 1-16,8 0 3 16,47-31 10-16,28-33 7 15,20-20 6-15,24-12-9 16,4-14-9-16,4 4-2 16,8 2 5-16,8 10-5 15,7 17-3-15,5 9-5 16,0 15-2-16,-4 12-1 15,-29 11-4-15,-3 21-11 16,-20 9-79-16,-19 20-115 16,-112 17-214-16</inkml:trace>
  <inkml:trace contextRef="#ctx0" brushRef="#br0" timeOffset="-204260.85">16926 11528 292 0,'0'0'80'0,"0"0"-42"16,0 0 22-16,0 0 33 15,0 0-6-15,0 0-33 16,0 0 16-16,99-126 4 16,-95 122-19-16,4-1-1 0,-4 5-5 15,-4 0-11 1,0 0-15-16,0 0-12 0,8 39-11 15,4 9 1 1,0 6 22-16,4-3 11 0,4-11-21 16,-9-2-8-1,13-13-1-15,-24-3-2 0,12-4 2 16,-4-5-2-16,-8 2 1 16,4-8-2-16,4 0 1 15,-4 1 1-15,4-8 1 16,-8 0-1-16,4 0-2 15,20 0 0-15,24-22 2 16,31-36 5-16,24-18 20 16,5-20-9-16,7-10-2 15,4-5 0-15,4 1-8 16,-4 16-4-16,-3 17 0 16,-13 13-1-16,-8 19-2 15,-15 8 7-15,-32 19 2 0,-25 13-1 16,-11 5-5-16,-12 0-5 15,4 0 0-15,4 0-6 16,4 23-11-16,12 16-24 16,-24-18-95-16,0 0-285 15</inkml:trace>
  <inkml:trace contextRef="#ctx0" brushRef="#br0" timeOffset="-202605.38">20470 11361 399 0,'0'0'81'0,"0"0"2"15,0 0 18-15,0 0 6 16,0 0-39-16,0 0-26 15,0 0-23-15,0 8-19 16,0 52 0-16,-12 13 41 16,-11-10 17-16,-1-6-28 15,12-12-8-15,12-17 7 16,0-11-15-16,0-5 5 16,0-12 1-16,32 0 3 15,63-29 0-15,44-41 18 0,36-27-6 16,24-16-20-1,-13-12-10-15,1-2-2 0,-36 7 1 16,-8 19-4-16,-28 27-3 16,-35 19 1-16,-9 18-26 15,-15 9-40-15,-28 15-97 16,-28 13-133-16,0 0-123 16</inkml:trace>
  <inkml:trace contextRef="#ctx0" brushRef="#br0" timeOffset="-201216.99">6268 5721 197 0,'0'0'32'15,"0"0"-32"-15,0 0 11 16,0 0 3-16,0 0 1 15,0 0 21-15,103-33 45 0,-91 29-9 16,-4 0-11-16,-8 2-1 16,0-1-1-16,0 3-17 15,0-4-25-15,0 4-9 16,0-5-2-16,0-3-5 16,0 2-1-16,16 0 0 15,4-1-14-15,-8 1 4 16,0 6 6-16,-12 0 3 15,0 0 2-15,0 0-1 0,0 0 0 16,0 6-4 0,0 39 4-16,0 19 5 0,0 18 43 15,0 15-1 1,-12 20-15-16,-8 8-20 16,8 10 9-16,8 0 4 15,-8-6 9-15,0-6 3 0,-8-12-16 16,-3-10-9-16,-1-4-8 15,12-15-1-15,0-14 1 16,12-8 2-16,0-6-2 16,0-11-3-16,0-12 3 15,36-6-4-15,-13-13-1 16,-3-6-6-16,4-6-44 16,0 0-86-16,-20 0-3 15,4-21-103-15</inkml:trace>
  <inkml:trace contextRef="#ctx0" brushRef="#br0" timeOffset="-200484.99">7301 5729 234 0,'0'0'32'0,"0"0"-11"16,0 0 8-16,0 0 16 16,0 0-4-16,0 0 17 0,0 0 8 15,0-3-32 1,0 26-19-16,-8 41 4 0,-43 47 42 16,-29 41 3-1,-11 45 9-15,-17 33 14 0,-19-6-19 16,32-12-32-16,3-28-31 15,21-29-3-15,15-31 0 16,9-26-1-16,23-22-1 16,24-23 0-16,0-21 0 15,0-15-18-15,24-17-110 16,-1 0-114-16,9-31-118 16</inkml:trace>
  <inkml:trace contextRef="#ctx0" brushRef="#br0" timeOffset="-199305.97">4607 5695 154 0,'0'0'78'15,"0"0"-63"-15,0 0 12 16,0 0 11-16,0 0 8 16,0 0 7-16,16-6 20 15,-16 5-20-15,0 1 3 16,0 0-8-16,0 0-13 0,0 0-14 16,0 0-13-16,0 0-8 15,0 14 0-15,-12 32 0 16,-48 23 3-16,-7 33 17 15,-21 31 26-15,-27 24 1 16,-12 26 9-16,12-7-19 16,-1-2-29-16,21-10-6 15,28-11-2-15,7-24 0 16,24-17-1-16,24-20 0 16,12-22-4-16,0-24-16 15,0-7-9-15,36-17-43 16,12-13-34-16,-28-9-45 0,-9 0-42 15</inkml:trace>
  <inkml:trace contextRef="#ctx0" brushRef="#br0" timeOffset="-185404.15">16874 763 302 0,'0'0'140'0,"0"0"-112"16,0 0 5-16,0 0 15 15,0 0-5-15,0 0 19 16,0-22 28-16,0 22 15 16,0-3-18-16,0 1-18 15,0-2-1-15,0-2-14 16,0 6-1-16,0 0-12 15,0 0-16-15,0 0-14 16,0 0-1-16,0 0-2 16,0 0-8-16,0 3-7 0,0 37-13 15,0 22 18 1,0 3 2-16,0 9 7 0,0-8-3 16,0-6-2-16,0-9-2 15,4-11 3-15,20-8-3 16,-4-10-1-16,-8-9 1 15,-12-7-3-15,12 2 3 16,-12-8-9-16,12 0-10 16,11 0-1-16,1-9 2 15,8-18 13-15,4-7 5 16,-12 0 10-16,-12-4 0 16,-1 1-9-16,1 3 9 15,0 0-10-15,8 15 5 16,-4-1-5-16,-4 14 0 15,12 3-7-15,8 3 3 0,3 0-3 16,25 0-1-16,0 9 2 16,-13 24 0-16,-3 7-15 15,-32 9 3-15,-12-6 11 16,0 5 7-16,0-11 7 16,-60-1 3-16,-23-7 5 15,-9-7 7-15,1-4 1 16,20-7-8-16,11-7-3 15,24 0-6-15,16-4-6 16,20 0-21-16,0 0-151 16,0-8-320-16</inkml:trace>
  <inkml:trace contextRef="#ctx0" brushRef="#br0" timeOffset="-174708.24">10496 13707 230 0,'0'0'119'0,"0"0"-77"0,0 0-10 16,0 0 23-16,0 0 12 15,0 0-2-15,0 0 1 16,0-9-21-16,0 9-8 16,0 0 3-16,0 0 12 15,0 0 5-15,0 0-10 16,0 0-12-16,0 0-15 15,0 0-5-15,0-4-8 16,0 4-3-16,0 0 1 16,0 0 3-16,0 0 6 0,0-4 4 15,0 4 0 1,0-3 1-16,0 3-5 0,0 0-5 16,24 0-9-16,12 0 2 15,19 0 7-15,21 0-5 16,27 0-4-16,12 0 0 15,13 0 0-15,3 0 3 16,-4 0-2-16,12 7-2 16,0-2 1-16,4 3 0 15,-8-3 2-15,8 4-2 16,-4-2 0-16,12 3 4 16,0-3 1-16,-12 6-2 15,-7-4 9-15,7 11-7 16,4-6 0-16,8 8 1 15,0 2-2-15,0-2 0 0,0 1 0 16,0-3 0-16,-8-3 1 16,4-3 2-16,-8-1-5 15,-8-3 4-15,8-3 6 16,0 0-4-16,-8-4-1 16,-3-3-3-16,3 0 2 15,16 0-5-15,-8 0 1 16,12 0 0-16,16 2 2 15,-4 7 10-15,11 4 0 16,-11 4 28-16,-20-2-37 16,4 0-5-16,8 2 0 15,20-9 4-15,20-1-4 16,8-3 0-16,3-4 0 16,5 0 1-16,-16 0 0 0,-17 3 1 15,-3 3 1-15,-24 0-2 16,0 6 3-16,-20 8-2 15,-7-3 5-15,-17 2-2 16,-4-2-1-16,-7 3-1 16,11 2-3-16,-4 1 0 15,-7 0 0-15,-9-5 3 16,-15-3-2-16,-13 4-1 16,1-2 0-16,7 1-1 15,5 5 1-15,7 0-1 16,5 0 1-16,7-3 0 15,-7-1 0-15,11-4 0 16,-4-1 1-16,-11-2 2 16,-9 1-3-16,-15-1 0 0,-16-2-2 15,3-5 2-15,-19 3 0 16,12-5 1-16,-4 7-2 16,4-3 2-16,-9 1-1 15,9 1 0-15,8-3-1 16,4 7-1-16,-5-4 2 15,-3 4-1-15,-8-3 0 16,-8 0 0-16,7-1 0 16,-7 0-1-16,0 4 2 0,4-4 0 15,4 6 1 1,15-2-1-16,1 1 0 16,12 2 1-16,15 0-1 0,-3-1 0 15,-1 2-1 1,1-4 1-16,-1-4 1 0,-3 1 0 15,-1-5-1-15,-7 3 1 16,0-6-1-16,-5 2 1 16,-15-4-1-16,-8 3 0 15,4 2 1-15,-1 0-1 16,9 0-1-16,4 1 1 16,11-2 0-16,9 2 0 15,-8 2 0-15,-5-4 0 16,-3 4 0-16,-8-3 1 15,-9 1-2-15,1 4-1 0,0 0 2 16,-12 0-2-16,0 2-2 16,-1-3 3-16,-3 0 0 15,4-1 1-15,0-3 1 16,0 3 0-16,8-1 1 16,-9-3 0-16,1 6-2 15,0-2 0-15,12 1 1 16,-4-1 0-16,-5 1-1 15,-3-2 0-15,-4 3 0 16,8-3 0-16,4 3 0 16,0-2 0-16,-5 8 0 15,5-3 0-15,-16 4-1 16,8-6-3-16,-4 1-4 16,-8-1 7-16,-12-8-2 0,12 3 3 15,0 3 2-15,-1-1 2 16,1 1-3-16,0 1 1 15,0-1-2-15,-4-1-1 16,-4 1-8-16,-4 2 4 16,0-7 2-16,0-4-1 15,0 0 4-15,0 0 1 16,0 0 4-16,0 0-5 16,-28 0-4-16,-15-9-50 15,19-11-95-15,4-2-235 16</inkml:trace>
  <inkml:trace contextRef="#ctx0" brushRef="#br0" timeOffset="-174410.28">22751 14831 587 0,'0'0'63'0,"0"0"-47"15,0 0 14-15,0 0 14 16,0 0-2-16,0 0 2 16,104 60 40-16,-81-35-26 0,-7 4-17 15,-4-3-10-15,-4 2-10 16,-8 5 1-16,0-9 6 16,0 6-4-16,-55-10 32 15,-17 3-16-15,5-6-11 16,-5-6-15-16,-11-2-14 15,-21-9-1-15,9 0-69 16,51 0-261-16</inkml:trace>
  <inkml:trace contextRef="#ctx0" brushRef="#br0" timeOffset="-173547.32">18960 13946 649 0,'0'0'146'15,"0"0"-57"-15,0 0-16 16,0 0 10-16,0 0-25 16,0 0-13-16,0 0 11 15,36-34-27-15,-36 46-20 16,0 33-9-16,0 19 4 16,0 2 5-16,0 3 6 15,0-1-10-15,4-4-1 16,8-13-3-16,0-14-1 0,-12-14 1 15,0-12-1 1,0-8 0-16,0-3 0 0,0 0 1 16,0-5 7-16,0-34 3 15,0-19-11-15,0-4 2 16,0-4-2-16,0-2-4 16,20 12-8-16,4 5-12 15,-12 19 10-15,-1 13-7 16,1 10 19-16,-12 5-2 15,0 0 3-15,24 4-2 16,-4 0 2-16,8 0-2 16,16 0 1-16,3 14 4 15,9 12 1-15,-4 2-1 0,-9 5 0 16,5 0 0-16,-4-3-1 16,-9-7-1-16,-7-3-1 15,4-1 1 1,-20-2 0-16,0-8-4 0,0 4-6 15,-12-6 7-15,0 5-9 16,0 1-3-16,-36 1 13 16,-31 1 2-16,-29-1 3 15,-11 0 6-15,-4 1 0 16,15-2 0-16,17 0 1 16,27-3-5-16,16-6-3 15,16 0-2-15,20 0-1 16,0-1-4-16,24-3-62 15,20 0-152-15,4 0-106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9244-5304-4D83-82FA-DBF6C3F4B128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82178-92BE-4BC1-9F6F-7AF7387D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7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27.png"/><Relationship Id="rId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7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27" y="2971800"/>
            <a:ext cx="7854696" cy="175260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17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05" y="-54158"/>
            <a:ext cx="4038601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blipFill>
                <a:blip r:embed="rId4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9469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946913" cy="369332"/>
              </a:xfrm>
              <a:prstGeom prst="rect">
                <a:avLst/>
              </a:prstGeom>
              <a:blipFill>
                <a:blip r:embed="rId5"/>
                <a:stretch>
                  <a:fillRect l="-2318" r="-216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875083-6A87-4998-AF66-A101B6A43A17}"/>
                  </a:ext>
                </a:extLst>
              </p14:cNvPr>
              <p14:cNvContentPartPr/>
              <p14:nvPr/>
            </p14:nvContentPartPr>
            <p14:xfrm>
              <a:off x="84960" y="2387160"/>
              <a:ext cx="8794080" cy="444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875083-6A87-4998-AF66-A101B6A43A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00" y="2377800"/>
                <a:ext cx="8812800" cy="44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2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238"/>
    </mc:Choice>
    <mc:Fallback xmlns="">
      <p:transition spd="slow" advTm="26023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05" y="-54158"/>
            <a:ext cx="4038601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blipFill>
                <a:blip r:embed="rId4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9469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946913" cy="369332"/>
              </a:xfrm>
              <a:prstGeom prst="rect">
                <a:avLst/>
              </a:prstGeom>
              <a:blipFill>
                <a:blip r:embed="rId5"/>
                <a:stretch>
                  <a:fillRect l="-2318" r="-216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CDDB86-FF2C-4401-8017-9BCB550E5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22" y="3397141"/>
            <a:ext cx="8233330" cy="33153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6A2125-9405-40A7-94E5-A821A4D61860}"/>
                  </a:ext>
                </a:extLst>
              </p14:cNvPr>
              <p14:cNvContentPartPr/>
              <p14:nvPr/>
            </p14:nvContentPartPr>
            <p14:xfrm>
              <a:off x="277920" y="119520"/>
              <a:ext cx="7500960" cy="548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6A2125-9405-40A7-94E5-A821A4D618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60" y="110160"/>
                <a:ext cx="7519680" cy="55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38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238"/>
    </mc:Choice>
    <mc:Fallback xmlns="">
      <p:transition spd="slow" advTm="26023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6" y="-42989"/>
            <a:ext cx="4038601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n-1</a:t>
            </a:r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95140" y="1036320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‘a’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379741"/>
            <a:ext cx="6477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237403" y="22424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03" y="224243"/>
                <a:ext cx="1166410" cy="369332"/>
              </a:xfrm>
              <a:prstGeom prst="rect">
                <a:avLst/>
              </a:prstGeom>
              <a:blipFill>
                <a:blip r:embed="rId4"/>
                <a:stretch>
                  <a:fillRect l="-7853" r="-837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86193"/>
              </p:ext>
            </p:extLst>
          </p:nvPr>
        </p:nvGraphicFramePr>
        <p:xfrm>
          <a:off x="5852190" y="150760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45508"/>
              </p:ext>
            </p:extLst>
          </p:nvPr>
        </p:nvGraphicFramePr>
        <p:xfrm>
          <a:off x="8199737" y="750132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109198"/>
                <a:ext cx="36622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109198"/>
                <a:ext cx="3662219" cy="369332"/>
              </a:xfrm>
              <a:prstGeom prst="rect">
                <a:avLst/>
              </a:prstGeom>
              <a:blipFill>
                <a:blip r:embed="rId5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621740-3E5C-4FC6-A0F0-1068A635596E}"/>
                  </a:ext>
                </a:extLst>
              </p14:cNvPr>
              <p14:cNvContentPartPr/>
              <p14:nvPr/>
            </p14:nvContentPartPr>
            <p14:xfrm>
              <a:off x="152280" y="261360"/>
              <a:ext cx="8869680" cy="63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621740-3E5C-4FC6-A0F0-1068A63559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920" y="252000"/>
                <a:ext cx="8888400" cy="63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3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128"/>
    </mc:Choice>
    <mc:Fallback xmlns="">
      <p:transition spd="slow" advTm="3441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6" y="-42989"/>
            <a:ext cx="4038601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n-1</a:t>
            </a:r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95140" y="1036320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‘a’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379741"/>
            <a:ext cx="6477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237403" y="22424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03" y="224243"/>
                <a:ext cx="1166410" cy="369332"/>
              </a:xfrm>
              <a:prstGeom prst="rect">
                <a:avLst/>
              </a:prstGeom>
              <a:blipFill>
                <a:blip r:embed="rId4"/>
                <a:stretch>
                  <a:fillRect l="-7853" r="-837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52190" y="150760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8199737" y="750132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109198"/>
                <a:ext cx="36622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109198"/>
                <a:ext cx="3662219" cy="369332"/>
              </a:xfrm>
              <a:prstGeom prst="rect">
                <a:avLst/>
              </a:prstGeom>
              <a:blipFill>
                <a:blip r:embed="rId5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952095-58A9-44E7-8EBD-B450DEB2B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87" y="2983767"/>
            <a:ext cx="7820026" cy="36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128"/>
    </mc:Choice>
    <mc:Fallback xmlns="">
      <p:transition spd="slow" advTm="34412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05" y="-54158"/>
            <a:ext cx="4038601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n-1</a:t>
            </a:r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2n+1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blipFill>
                <a:blip r:embed="rId4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4480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4480714" cy="369332"/>
              </a:xfrm>
              <a:prstGeom prst="rect">
                <a:avLst/>
              </a:prstGeom>
              <a:blipFill>
                <a:blip r:embed="rId5"/>
                <a:stretch>
                  <a:fillRect l="-1905" r="-176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9A50D1-2A3C-4C68-B72E-0E9654880FDF}"/>
                  </a:ext>
                </a:extLst>
              </p14:cNvPr>
              <p14:cNvContentPartPr/>
              <p14:nvPr/>
            </p14:nvContentPartPr>
            <p14:xfrm>
              <a:off x="-99720" y="159480"/>
              <a:ext cx="9520920" cy="676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9A50D1-2A3C-4C68-B72E-0E9654880F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9080" y="150120"/>
                <a:ext cx="9539640" cy="67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238"/>
    </mc:Choice>
    <mc:Fallback xmlns="">
      <p:transition spd="slow" advTm="26023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05" y="-54158"/>
            <a:ext cx="4038601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n-1</a:t>
            </a:r>
            <a:r>
              <a:rPr lang="en-US" sz="3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2n+1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837" y="213721"/>
                <a:ext cx="1166410" cy="369332"/>
              </a:xfrm>
              <a:prstGeom prst="rect">
                <a:avLst/>
              </a:prstGeom>
              <a:blipFill>
                <a:blip r:embed="rId4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4480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4480714" cy="369332"/>
              </a:xfrm>
              <a:prstGeom prst="rect">
                <a:avLst/>
              </a:prstGeom>
              <a:blipFill>
                <a:blip r:embed="rId5"/>
                <a:stretch>
                  <a:fillRect l="-1905" r="-176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44D1BD-CE41-4531-AF7C-4482BAD15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10" y="3509136"/>
            <a:ext cx="8075219" cy="27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238"/>
    </mc:Choice>
    <mc:Fallback xmlns="">
      <p:transition spd="slow" advTm="26023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3650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3650038" cy="369332"/>
              </a:xfrm>
              <a:prstGeom prst="rect">
                <a:avLst/>
              </a:prstGeom>
              <a:blipFill>
                <a:blip r:embed="rId3"/>
                <a:stretch>
                  <a:fillRect l="-2337" r="-217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</p:spTree>
    <p:extLst>
      <p:ext uri="{BB962C8B-B14F-4D97-AF65-F5344CB8AC3E}">
        <p14:creationId xmlns:p14="http://schemas.microsoft.com/office/powerpoint/2010/main" val="207785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3650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3650038" cy="369332"/>
              </a:xfrm>
              <a:prstGeom prst="rect">
                <a:avLst/>
              </a:prstGeom>
              <a:blipFill>
                <a:blip r:embed="rId3"/>
                <a:stretch>
                  <a:fillRect l="-2337" r="-217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E669F-4A51-4A30-9880-8DCB7B04D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53" y="3675779"/>
            <a:ext cx="7777388" cy="29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9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blipFill>
                <a:blip r:embed="rId3"/>
                <a:stretch>
                  <a:fillRect l="-2147" r="-214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B6835-1F4E-416A-94EE-D81682561DD3}"/>
              </a:ext>
            </a:extLst>
          </p:cNvPr>
          <p:cNvSpPr txBox="1"/>
          <p:nvPr/>
        </p:nvSpPr>
        <p:spPr>
          <a:xfrm>
            <a:off x="6096000" y="4045421"/>
            <a:ext cx="1371600" cy="7149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BAEEA-EFD4-46F6-9978-3AF5C2A1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8187" flipH="1">
            <a:off x="6042624" y="4343400"/>
            <a:ext cx="106753" cy="410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3432E-69EF-4D1D-8FC7-3C4A29195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0" y="4114800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3976538" cy="369332"/>
              </a:xfrm>
              <a:prstGeom prst="rect">
                <a:avLst/>
              </a:prstGeom>
              <a:blipFill>
                <a:blip r:embed="rId3"/>
                <a:stretch>
                  <a:fillRect l="-2147" r="-214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D60F4-839E-4293-82EF-3B12D02D3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71" y="3616489"/>
            <a:ext cx="8447474" cy="2988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B6835-1F4E-416A-94EE-D81682561DD3}"/>
              </a:ext>
            </a:extLst>
          </p:cNvPr>
          <p:cNvSpPr txBox="1"/>
          <p:nvPr/>
        </p:nvSpPr>
        <p:spPr>
          <a:xfrm>
            <a:off x="6096000" y="4045421"/>
            <a:ext cx="1371600" cy="7149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BAEEA-EFD4-46F6-9978-3AF5C2A1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88187" flipH="1">
            <a:off x="6042624" y="4343400"/>
            <a:ext cx="106753" cy="410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3432E-69EF-4D1D-8FC7-3C4A29195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4114800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41" y="762000"/>
            <a:ext cx="2315007" cy="5162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PDA for a</a:t>
            </a:r>
            <a:r>
              <a:rPr lang="en-US" sz="24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</a:t>
            </a:r>
            <a:r>
              <a:rPr lang="en-US" sz="2400" b="1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n+1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520049" y="918290"/>
                <a:ext cx="9664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≥1 }</m:t>
                      </m:r>
                    </m:oMath>
                  </m:oMathPara>
                </a14:m>
                <a:endParaRPr lang="en-US" sz="20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49" y="918290"/>
                <a:ext cx="966418" cy="307777"/>
              </a:xfrm>
              <a:prstGeom prst="rect">
                <a:avLst/>
              </a:prstGeom>
              <a:blipFill>
                <a:blip r:embed="rId2"/>
                <a:stretch>
                  <a:fillRect l="-7547" t="-4000" r="-6918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01084"/>
              </p:ext>
            </p:extLst>
          </p:nvPr>
        </p:nvGraphicFramePr>
        <p:xfrm>
          <a:off x="5501489" y="569774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91540"/>
              </p:ext>
            </p:extLst>
          </p:nvPr>
        </p:nvGraphicFramePr>
        <p:xfrm>
          <a:off x="8028465" y="1611867"/>
          <a:ext cx="677026" cy="2980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247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217241" y="2366999"/>
                <a:ext cx="2944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abb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aabbb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aaabbbb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1" y="2366999"/>
                <a:ext cx="2944716" cy="276999"/>
              </a:xfrm>
              <a:prstGeom prst="rect">
                <a:avLst/>
              </a:prstGeom>
              <a:blipFill>
                <a:blip r:embed="rId3"/>
                <a:stretch>
                  <a:fillRect l="-2484" t="-2174" r="-227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DE6444-70B2-40F5-82DA-FA1A14F5C1E2}"/>
              </a:ext>
            </a:extLst>
          </p:cNvPr>
          <p:cNvSpPr txBox="1"/>
          <p:nvPr/>
        </p:nvSpPr>
        <p:spPr>
          <a:xfrm>
            <a:off x="6553200" y="23725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34FC7-FF3D-42D7-84A6-50C0DEC21993}"/>
              </a:ext>
            </a:extLst>
          </p:cNvPr>
          <p:cNvSpPr txBox="1"/>
          <p:nvPr/>
        </p:nvSpPr>
        <p:spPr>
          <a:xfrm>
            <a:off x="7816722" y="4592561"/>
            <a:ext cx="1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0A626-7F63-43EE-9411-A3AFCF395928}"/>
              </a:ext>
            </a:extLst>
          </p:cNvPr>
          <p:cNvSpPr/>
          <p:nvPr/>
        </p:nvSpPr>
        <p:spPr>
          <a:xfrm>
            <a:off x="89455" y="1325516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57A55-927B-46C9-BDC3-BBE1EABB13ED}"/>
              </a:ext>
            </a:extLst>
          </p:cNvPr>
          <p:cNvSpPr/>
          <p:nvPr/>
        </p:nvSpPr>
        <p:spPr>
          <a:xfrm>
            <a:off x="140530" y="1611867"/>
            <a:ext cx="722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/>
            <a:r>
              <a:rPr lang="en-US" dirty="0"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22D15C-B7A8-41E2-AF68-50A99C0F259D}"/>
                  </a:ext>
                </a:extLst>
              </p14:cNvPr>
              <p14:cNvContentPartPr/>
              <p14:nvPr/>
            </p14:nvContentPartPr>
            <p14:xfrm>
              <a:off x="189360" y="284040"/>
              <a:ext cx="8934120" cy="6252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22D15C-B7A8-41E2-AF68-50A99C0F25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00" y="274680"/>
                <a:ext cx="8952840" cy="62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08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n+2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blipFill>
                <a:blip r:embed="rId3"/>
                <a:stretch>
                  <a:fillRect l="-1781" r="-178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10A44-9327-4719-8A8B-05C7E1E0D05E}"/>
              </a:ext>
            </a:extLst>
          </p:cNvPr>
          <p:cNvSpPr txBox="1"/>
          <p:nvPr/>
        </p:nvSpPr>
        <p:spPr>
          <a:xfrm>
            <a:off x="6324600" y="4267200"/>
            <a:ext cx="12954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30CC1B-1EB2-4434-9AB0-5A97D50A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8187" flipH="1">
            <a:off x="6271224" y="4488979"/>
            <a:ext cx="106753" cy="410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66FB03-7D76-4850-B241-1B20382D3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972" y="4800600"/>
            <a:ext cx="771525" cy="866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0E6CC2-7F99-4B55-949D-6D6ABFFA6741}"/>
                  </a:ext>
                </a:extLst>
              </p14:cNvPr>
              <p14:cNvContentPartPr/>
              <p14:nvPr/>
            </p14:nvContentPartPr>
            <p14:xfrm>
              <a:off x="5306760" y="53607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0E6CC2-7F99-4B55-949D-6D6ABFFA67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7400" y="5351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17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n+2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07" y="325273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952999" y="322269"/>
          <a:ext cx="548673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73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449423" cy="369332"/>
              </a:xfrm>
              <a:prstGeom prst="rect">
                <a:avLst/>
              </a:prstGeom>
              <a:blipFill>
                <a:blip r:embed="rId3"/>
                <a:stretch>
                  <a:fillRect l="-1781" r="-178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2314C-B079-474A-AB39-12E5D5DD3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26" y="3803797"/>
            <a:ext cx="8603392" cy="2779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10A44-9327-4719-8A8B-05C7E1E0D05E}"/>
              </a:ext>
            </a:extLst>
          </p:cNvPr>
          <p:cNvSpPr txBox="1"/>
          <p:nvPr/>
        </p:nvSpPr>
        <p:spPr>
          <a:xfrm>
            <a:off x="6324600" y="4267200"/>
            <a:ext cx="12954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30CC1B-1EB2-4434-9AB0-5A97D50AB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88187" flipH="1">
            <a:off x="6271224" y="4488979"/>
            <a:ext cx="106753" cy="410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66FB03-7D76-4850-B241-1B20382D3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972" y="4800600"/>
            <a:ext cx="7715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6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blipFill>
                <a:blip r:embed="rId3"/>
                <a:stretch>
                  <a:fillRect l="-1811" r="-181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</p:spTree>
    <p:extLst>
      <p:ext uri="{BB962C8B-B14F-4D97-AF65-F5344CB8AC3E}">
        <p14:creationId xmlns:p14="http://schemas.microsoft.com/office/powerpoint/2010/main" val="65393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2936F-28D4-4627-8F58-FCD0A20376C8}"/>
              </a:ext>
            </a:extLst>
          </p:cNvPr>
          <p:cNvSpPr/>
          <p:nvPr/>
        </p:nvSpPr>
        <p:spPr>
          <a:xfrm>
            <a:off x="153649" y="103632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 letters to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2372A-0C40-4380-8699-D7A05BCF430D}"/>
              </a:ext>
            </a:extLst>
          </p:cNvPr>
          <p:cNvSpPr/>
          <p:nvPr/>
        </p:nvSpPr>
        <p:spPr>
          <a:xfrm>
            <a:off x="152399" y="1492028"/>
            <a:ext cx="450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‘a’ letters one by one in stack with ‘b’ letters in tape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10" y="329768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444083"/>
                <a:ext cx="4377802" cy="369332"/>
              </a:xfrm>
              <a:prstGeom prst="rect">
                <a:avLst/>
              </a:prstGeom>
              <a:blipFill>
                <a:blip r:embed="rId3"/>
                <a:stretch>
                  <a:fillRect l="-1811" r="-181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36B86-AC84-4AF9-9A25-EFD697822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91" y="3397141"/>
            <a:ext cx="6597615" cy="34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3944-689F-4BD7-B6D1-5C38A03B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241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THANKS</a:t>
            </a:r>
            <a:r>
              <a:rPr lang="en-US" b="1" dirty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0872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3" y="234437"/>
            <a:ext cx="8229600" cy="729782"/>
          </a:xfrm>
        </p:spPr>
        <p:txBody>
          <a:bodyPr>
            <a:normAutofit/>
          </a:bodyPr>
          <a:lstStyle/>
          <a:p>
            <a:r>
              <a:rPr lang="en-US" sz="4000" b="1" dirty="0"/>
              <a:t>PDA for a</a:t>
            </a:r>
            <a:r>
              <a:rPr lang="en-US" sz="4000" b="1" baseline="30000" dirty="0"/>
              <a:t>n</a:t>
            </a:r>
            <a:r>
              <a:rPr lang="en-US" sz="4000" b="1" dirty="0"/>
              <a:t>b</a:t>
            </a:r>
            <a:r>
              <a:rPr lang="en-US" sz="4000" b="1" baseline="30000" dirty="0"/>
              <a:t>n+1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514726" y="466156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6" y="466156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8377" r="-785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47424"/>
              </p:ext>
            </p:extLst>
          </p:nvPr>
        </p:nvGraphicFramePr>
        <p:xfrm>
          <a:off x="8077230" y="1127884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9209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920945" cy="369332"/>
              </a:xfrm>
              <a:prstGeom prst="rect">
                <a:avLst/>
              </a:prstGeom>
              <a:blipFill>
                <a:blip r:embed="rId3"/>
                <a:stretch>
                  <a:fillRect l="-2333" r="-2022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DE6444-70B2-40F5-82DA-FA1A14F5C1E2}"/>
              </a:ext>
            </a:extLst>
          </p:cNvPr>
          <p:cNvSpPr txBox="1"/>
          <p:nvPr/>
        </p:nvSpPr>
        <p:spPr>
          <a:xfrm>
            <a:off x="6513235" y="-4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34FC7-FF3D-42D7-84A6-50C0DEC21993}"/>
              </a:ext>
            </a:extLst>
          </p:cNvPr>
          <p:cNvSpPr txBox="1"/>
          <p:nvPr/>
        </p:nvSpPr>
        <p:spPr>
          <a:xfrm>
            <a:off x="7577543" y="41163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9A0881-75DE-41F4-ABE6-38FED238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81" y="3796003"/>
            <a:ext cx="8754256" cy="2827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90A626-7F63-43EE-9411-A3AFCF39592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57A55-927B-46C9-BDC3-BBE1EABB13ED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FE7641-DF8B-4F98-B3BE-918D430F4444}"/>
                  </a:ext>
                </a:extLst>
              </p14:cNvPr>
              <p14:cNvContentPartPr/>
              <p14:nvPr/>
            </p14:nvContentPartPr>
            <p14:xfrm>
              <a:off x="1554120" y="1544400"/>
              <a:ext cx="6045840" cy="444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FE7641-DF8B-4F98-B3BE-918D430F44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4760" y="1535040"/>
                <a:ext cx="6064560" cy="44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0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0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8377" r="-785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71582"/>
              </p:ext>
            </p:extLst>
          </p:nvPr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91462"/>
              </p:ext>
            </p:extLst>
          </p:nvPr>
        </p:nvGraphicFramePr>
        <p:xfrm>
          <a:off x="8153400" y="1036320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blipFill>
                <a:blip r:embed="rId3"/>
                <a:stretch>
                  <a:fillRect l="-1837" r="-1706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A1BFACF-05A4-4573-93E0-75A7D3288AE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77D57-0389-4D5A-ACC5-5EBAC2C877B5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8B0666-77A5-48B8-B0E0-D2F1B3985E97}"/>
                  </a:ext>
                </a:extLst>
              </p14:cNvPr>
              <p14:cNvContentPartPr/>
              <p14:nvPr/>
            </p14:nvContentPartPr>
            <p14:xfrm>
              <a:off x="51840" y="12600"/>
              <a:ext cx="9281880" cy="689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8B0666-77A5-48B8-B0E0-D2F1B3985E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" y="3240"/>
                <a:ext cx="9300600" cy="69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84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0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2n+1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11" y="269176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8377" r="-785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21902"/>
          <a:ext cx="34252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2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1036320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aaabbbbbbb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3" y="2508795"/>
                <a:ext cx="4648708" cy="369332"/>
              </a:xfrm>
              <a:prstGeom prst="rect">
                <a:avLst/>
              </a:prstGeom>
              <a:blipFill>
                <a:blip r:embed="rId3"/>
                <a:stretch>
                  <a:fillRect l="-1837" r="-1706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FCA26CF-BC0C-473D-805D-F9AA78D0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74" y="3733800"/>
            <a:ext cx="8350770" cy="2430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1BFACF-05A4-4573-93E0-75A7D3288AE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77D57-0389-4D5A-ACC5-5EBAC2C877B5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9A47B7-12B6-47BC-B78D-BB5ACFD942DB}"/>
                  </a:ext>
                </a:extLst>
              </p14:cNvPr>
              <p14:cNvContentPartPr/>
              <p14:nvPr/>
            </p14:nvContentPartPr>
            <p14:xfrm>
              <a:off x="1341000" y="663840"/>
              <a:ext cx="3538080" cy="439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9A47B7-12B6-47BC-B78D-BB5ACFD942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1640" y="654480"/>
                <a:ext cx="3556800" cy="44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57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</a:t>
            </a:r>
            <a:r>
              <a:rPr lang="en-US" sz="3200" b="1" dirty="0" err="1">
                <a:latin typeface="Palatino Linotype" panose="02040502050505030304" pitchFamily="18" charset="0"/>
              </a:rPr>
              <a:t>a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r>
              <a:rPr lang="en-US" sz="3200" b="1" dirty="0" err="1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endParaRPr lang="en-US" sz="3200" b="1" baseline="30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30905"/>
              </p:ext>
            </p:extLst>
          </p:nvPr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4361"/>
              </p:ext>
            </p:extLst>
          </p:nvPr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blipFill>
                <a:blip r:embed="rId3"/>
                <a:stretch>
                  <a:fillRect l="-2463" r="-213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874E540-98E7-45E6-83F3-10E8BA6BD4AB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B724F-0EF3-4613-A5D9-211142B7022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BFAE2-E0E9-4404-B478-1E04B0EA895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8BAA1-09A5-452B-873A-019F56E2C8F1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7803C7-D983-4ABF-BE59-E23E3D659273}"/>
                  </a:ext>
                </a:extLst>
              </p14:cNvPr>
              <p14:cNvContentPartPr/>
              <p14:nvPr/>
            </p14:nvContentPartPr>
            <p14:xfrm>
              <a:off x="169200" y="2358720"/>
              <a:ext cx="8886960" cy="438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7803C7-D983-4ABF-BE59-E23E3D6592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840" y="2349360"/>
                <a:ext cx="8905680" cy="44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46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</a:t>
            </a:r>
            <a:r>
              <a:rPr lang="en-US" sz="3200" b="1" dirty="0" err="1">
                <a:latin typeface="Palatino Linotype" panose="02040502050505030304" pitchFamily="18" charset="0"/>
              </a:rPr>
              <a:t>a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r>
              <a:rPr lang="en-US" sz="3200" b="1" dirty="0" err="1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 err="1">
                <a:latin typeface="Palatino Linotype" panose="02040502050505030304" pitchFamily="18" charset="0"/>
              </a:rPr>
              <a:t>n</a:t>
            </a:r>
            <a:endParaRPr lang="en-US" sz="3200" b="1" baseline="30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3712555" cy="369332"/>
              </a:xfrm>
              <a:prstGeom prst="rect">
                <a:avLst/>
              </a:prstGeom>
              <a:blipFill>
                <a:blip r:embed="rId3"/>
                <a:stretch>
                  <a:fillRect l="-2463" r="-213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79BCAA5-B5C2-44AF-923D-A3A00E33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574554"/>
            <a:ext cx="7200655" cy="3063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4E540-98E7-45E6-83F3-10E8BA6BD4AB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B724F-0EF3-4613-A5D9-211142B7022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BFAE2-E0E9-4404-B478-1E04B0EA8958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8BAA1-09A5-452B-873A-019F56E2C8F1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399307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416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4160883" cy="369332"/>
              </a:xfrm>
              <a:prstGeom prst="rect">
                <a:avLst/>
              </a:prstGeom>
              <a:blipFill>
                <a:blip r:embed="rId3"/>
                <a:stretch>
                  <a:fillRect l="-2053" r="-205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6785F-C957-4F47-AFBC-D79FE3C16021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FA148-780F-48A8-B1DF-025043F75D22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4EDAEB-F1BD-4FB7-86A7-2CF73DB3626D}"/>
                  </a:ext>
                </a:extLst>
              </p14:cNvPr>
              <p14:cNvContentPartPr/>
              <p14:nvPr/>
            </p14:nvContentPartPr>
            <p14:xfrm>
              <a:off x="316800" y="56520"/>
              <a:ext cx="8924040" cy="6781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4EDAEB-F1BD-4FB7-86A7-2CF73DB362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440" y="47160"/>
                <a:ext cx="8942760" cy="68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00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190-F2D7-4E66-8C31-A7518D52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21872"/>
            <a:ext cx="8229600" cy="729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PDA for a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</a:t>
            </a:r>
            <a:r>
              <a:rPr lang="en-US" sz="3200" b="1" dirty="0">
                <a:latin typeface="Palatino Linotype" panose="02040502050505030304" pitchFamily="18" charset="0"/>
              </a:rPr>
              <a:t>b</a:t>
            </a:r>
            <a:r>
              <a:rPr lang="en-US" sz="3200" b="1" baseline="30000" dirty="0">
                <a:latin typeface="Palatino Linotype" panose="02040502050505030304" pitchFamily="18" charset="0"/>
              </a:rPr>
              <a:t>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/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26D75C-88DC-470C-8863-B89C82D9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996" y="460790"/>
                <a:ext cx="1166410" cy="369332"/>
              </a:xfrm>
              <a:prstGeom prst="rect">
                <a:avLst/>
              </a:prstGeom>
              <a:blipFill>
                <a:blip r:embed="rId2"/>
                <a:stretch>
                  <a:fillRect l="-7813" r="-78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4E15665-031F-4845-B252-9350E865D81C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21902"/>
          <a:ext cx="3196670" cy="51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667">
                  <a:extLst>
                    <a:ext uri="{9D8B030D-6E8A-4147-A177-3AD203B41FA5}">
                      <a16:colId xmlns:a16="http://schemas.microsoft.com/office/drawing/2014/main" val="3852391456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416372660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92187180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353117415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2788773767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0806291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425916874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098306429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3544846008"/>
                    </a:ext>
                  </a:extLst>
                </a:gridCol>
                <a:gridCol w="319667">
                  <a:extLst>
                    <a:ext uri="{9D8B030D-6E8A-4147-A177-3AD203B41FA5}">
                      <a16:colId xmlns:a16="http://schemas.microsoft.com/office/drawing/2014/main" val="1585612206"/>
                    </a:ext>
                  </a:extLst>
                </a:gridCol>
              </a:tblGrid>
              <a:tr h="516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133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97A805-9E3B-4BC2-B965-F21F3D4A6564}"/>
              </a:ext>
            </a:extLst>
          </p:cNvPr>
          <p:cNvGraphicFramePr>
            <a:graphicFrameLocks noGrp="1"/>
          </p:cNvGraphicFramePr>
          <p:nvPr/>
        </p:nvGraphicFramePr>
        <p:xfrm>
          <a:off x="4824647" y="322269"/>
          <a:ext cx="677026" cy="298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026">
                  <a:extLst>
                    <a:ext uri="{9D8B030D-6E8A-4147-A177-3AD203B41FA5}">
                      <a16:colId xmlns:a16="http://schemas.microsoft.com/office/drawing/2014/main" val="3861855001"/>
                    </a:ext>
                  </a:extLst>
                </a:gridCol>
              </a:tblGrid>
              <a:tr h="3735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4609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7125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365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98072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0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1133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46481"/>
                  </a:ext>
                </a:extLst>
              </a:tr>
              <a:tr h="373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∆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41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/>
              <p:nvPr/>
            </p:nvSpPr>
            <p:spPr>
              <a:xfrm>
                <a:off x="127106" y="2499055"/>
                <a:ext cx="416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aaaabbb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………}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8AC32E-11A2-4835-BBEE-A381EF85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6" y="2499055"/>
                <a:ext cx="4160883" cy="369332"/>
              </a:xfrm>
              <a:prstGeom prst="rect">
                <a:avLst/>
              </a:prstGeom>
              <a:blipFill>
                <a:blip r:embed="rId3"/>
                <a:stretch>
                  <a:fillRect l="-2053" r="-205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1FD078-82CA-433B-B964-07413D94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82" y="3744499"/>
            <a:ext cx="7122121" cy="2701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713AB-0B33-4DFC-A80D-4A8FF3F2FCE5}"/>
              </a:ext>
            </a:extLst>
          </p:cNvPr>
          <p:cNvSpPr txBox="1"/>
          <p:nvPr/>
        </p:nvSpPr>
        <p:spPr>
          <a:xfrm>
            <a:off x="4324960" y="3306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1AC92-B731-4FBA-99F6-48F543A18B74}"/>
              </a:ext>
            </a:extLst>
          </p:cNvPr>
          <p:cNvSpPr txBox="1"/>
          <p:nvPr/>
        </p:nvSpPr>
        <p:spPr>
          <a:xfrm>
            <a:off x="6513235" y="-64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6785F-C957-4F47-AFBC-D79FE3C16021}"/>
              </a:ext>
            </a:extLst>
          </p:cNvPr>
          <p:cNvSpPr/>
          <p:nvPr/>
        </p:nvSpPr>
        <p:spPr>
          <a:xfrm>
            <a:off x="98531" y="1036320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1. Push all a’s in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FA148-780F-48A8-B1DF-025043F75D22}"/>
              </a:ext>
            </a:extLst>
          </p:cNvPr>
          <p:cNvSpPr/>
          <p:nvPr/>
        </p:nvSpPr>
        <p:spPr>
          <a:xfrm>
            <a:off x="152400" y="1405652"/>
            <a:ext cx="450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2. Compare a’s one by one in stack with b’s in the tape and delete a’s as well as b’s </a:t>
            </a:r>
          </a:p>
        </p:txBody>
      </p:sp>
    </p:spTree>
    <p:extLst>
      <p:ext uri="{BB962C8B-B14F-4D97-AF65-F5344CB8AC3E}">
        <p14:creationId xmlns:p14="http://schemas.microsoft.com/office/powerpoint/2010/main" val="349228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3385</TotalTime>
  <Words>1095</Words>
  <Application>Microsoft Office PowerPoint</Application>
  <PresentationFormat>On-screen Show (4:3)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Constantia</vt:lpstr>
      <vt:lpstr>Palatino Linotype</vt:lpstr>
      <vt:lpstr>Wingdings 2</vt:lpstr>
      <vt:lpstr>Flow</vt:lpstr>
      <vt:lpstr>Theory of Automata</vt:lpstr>
      <vt:lpstr>PDA for anbn+1</vt:lpstr>
      <vt:lpstr>PDA for anbn+1</vt:lpstr>
      <vt:lpstr>PDA for anb2n+1</vt:lpstr>
      <vt:lpstr>PDA for anb2n+1</vt:lpstr>
      <vt:lpstr>PDA for anbn</vt:lpstr>
      <vt:lpstr>PDA for anbn</vt:lpstr>
      <vt:lpstr>PDA for anbn-1</vt:lpstr>
      <vt:lpstr>PDA for anbn-1</vt:lpstr>
      <vt:lpstr>PDA for anb2n-1</vt:lpstr>
      <vt:lpstr>PDA for anb2n-1</vt:lpstr>
      <vt:lpstr>PDA for an-1b2n-1</vt:lpstr>
      <vt:lpstr>PDA for an-1b2n-1</vt:lpstr>
      <vt:lpstr>PDA for an-1b2n+1</vt:lpstr>
      <vt:lpstr>PDA for an-1b2n+1</vt:lpstr>
      <vt:lpstr>PDA for an-1bn-1</vt:lpstr>
      <vt:lpstr>PDA for an-1bn-1</vt:lpstr>
      <vt:lpstr>PDA for an+1bn-1</vt:lpstr>
      <vt:lpstr>PDA for an+1bn-1</vt:lpstr>
      <vt:lpstr>PDA for an+2bn-1</vt:lpstr>
      <vt:lpstr>PDA for an+2bn-1</vt:lpstr>
      <vt:lpstr>PDA for a2n-1b2n-1</vt:lpstr>
      <vt:lpstr>PDA for a2n-1b2n-1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225</cp:revision>
  <cp:lastPrinted>2021-11-24T16:02:57Z</cp:lastPrinted>
  <dcterms:created xsi:type="dcterms:W3CDTF">2006-08-16T00:00:00Z</dcterms:created>
  <dcterms:modified xsi:type="dcterms:W3CDTF">2021-11-25T06:02:54Z</dcterms:modified>
</cp:coreProperties>
</file>