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55" r:id="rId3"/>
    <p:sldId id="346" r:id="rId4"/>
    <p:sldId id="356" r:id="rId5"/>
    <p:sldId id="347" r:id="rId6"/>
    <p:sldId id="357" r:id="rId7"/>
    <p:sldId id="348" r:id="rId8"/>
    <p:sldId id="358" r:id="rId9"/>
    <p:sldId id="344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206" units="cm"/>
          <inkml:channel name="Y" type="integer" min="-206" max="902" units="cm"/>
          <inkml:channel name="T" type="integer" max="2.14748E9" units="dev"/>
        </inkml:traceFormat>
        <inkml:channelProperties>
          <inkml:channelProperty channel="X" name="resolution" value="168.47896" units="1/cm"/>
          <inkml:channelProperty channel="Y" name="resolution" value="64.04624" units="1/cm"/>
          <inkml:channelProperty channel="T" name="resolution" value="1" units="1/dev"/>
        </inkml:channelProperties>
      </inkml:inkSource>
      <inkml:timestamp xml:id="ts0" timeString="2021-11-25T05:47:17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14741 14891 0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9244-5304-4D83-82FA-DBF6C3F4B128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82178-92BE-4BC1-9F6F-7AF7387D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Palatino Linotype" panose="02040502050505030304" pitchFamily="18" charset="0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27" y="2971800"/>
            <a:ext cx="7854696" cy="175260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18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3650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∆,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3650038" cy="369332"/>
              </a:xfrm>
              <a:prstGeom prst="rect">
                <a:avLst/>
              </a:prstGeom>
              <a:blipFill>
                <a:blip r:embed="rId3"/>
                <a:stretch>
                  <a:fillRect l="-2337" r="-217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E669F-4A51-4A30-9880-8DCB7B04D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53" y="3675779"/>
            <a:ext cx="7777388" cy="29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9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n+1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952999" y="322269"/>
          <a:ext cx="548673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73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3976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3976538" cy="369332"/>
              </a:xfrm>
              <a:prstGeom prst="rect">
                <a:avLst/>
              </a:prstGeom>
              <a:blipFill>
                <a:blip r:embed="rId3"/>
                <a:stretch>
                  <a:fillRect l="-2147" r="-214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</p:spTree>
    <p:extLst>
      <p:ext uri="{BB962C8B-B14F-4D97-AF65-F5344CB8AC3E}">
        <p14:creationId xmlns:p14="http://schemas.microsoft.com/office/powerpoint/2010/main" val="263635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n+1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952999" y="322269"/>
          <a:ext cx="548673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73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3976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3976538" cy="369332"/>
              </a:xfrm>
              <a:prstGeom prst="rect">
                <a:avLst/>
              </a:prstGeom>
              <a:blipFill>
                <a:blip r:embed="rId3"/>
                <a:stretch>
                  <a:fillRect l="-2147" r="-214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D60F4-839E-4293-82EF-3B12D02D3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71" y="3616489"/>
            <a:ext cx="8447474" cy="2988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7B6835-1F4E-416A-94EE-D81682561DD3}"/>
              </a:ext>
            </a:extLst>
          </p:cNvPr>
          <p:cNvSpPr txBox="1"/>
          <p:nvPr/>
        </p:nvSpPr>
        <p:spPr>
          <a:xfrm>
            <a:off x="6096000" y="4045421"/>
            <a:ext cx="1371600" cy="7149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BAEEA-EFD4-46F6-9978-3AF5C2A1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88187" flipH="1">
            <a:off x="6042624" y="4343400"/>
            <a:ext cx="106753" cy="4101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63432E-69EF-4D1D-8FC7-3C4A29195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4114800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6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n+2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952999" y="322269"/>
          <a:ext cx="548673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73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4449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4449423" cy="369332"/>
              </a:xfrm>
              <a:prstGeom prst="rect">
                <a:avLst/>
              </a:prstGeom>
              <a:blipFill>
                <a:blip r:embed="rId3"/>
                <a:stretch>
                  <a:fillRect l="-1781" r="-178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0E6CC2-7F99-4B55-949D-6D6ABFFA6741}"/>
                  </a:ext>
                </a:extLst>
              </p14:cNvPr>
              <p14:cNvContentPartPr/>
              <p14:nvPr/>
            </p14:nvContentPartPr>
            <p14:xfrm>
              <a:off x="5306760" y="53607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0E6CC2-7F99-4B55-949D-6D6ABFFA67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7400" y="5351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17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n+2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952999" y="322269"/>
          <a:ext cx="548673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73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4449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4449423" cy="369332"/>
              </a:xfrm>
              <a:prstGeom prst="rect">
                <a:avLst/>
              </a:prstGeom>
              <a:blipFill>
                <a:blip r:embed="rId3"/>
                <a:stretch>
                  <a:fillRect l="-1781" r="-178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2314C-B079-474A-AB39-12E5D5DD3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26" y="3803797"/>
            <a:ext cx="8603392" cy="2779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310A44-9327-4719-8A8B-05C7E1E0D05E}"/>
              </a:ext>
            </a:extLst>
          </p:cNvPr>
          <p:cNvSpPr txBox="1"/>
          <p:nvPr/>
        </p:nvSpPr>
        <p:spPr>
          <a:xfrm>
            <a:off x="6324600" y="4267200"/>
            <a:ext cx="12954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30CC1B-1EB2-4434-9AB0-5A97D50AB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88187" flipH="1">
            <a:off x="6271224" y="4488979"/>
            <a:ext cx="106753" cy="410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66FB03-7D76-4850-B241-1B20382D3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9972" y="4800600"/>
            <a:ext cx="7715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6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2n-1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317910" y="329768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10" y="329768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4377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4377802" cy="369332"/>
              </a:xfrm>
              <a:prstGeom prst="rect">
                <a:avLst/>
              </a:prstGeom>
              <a:blipFill>
                <a:blip r:embed="rId3"/>
                <a:stretch>
                  <a:fillRect l="-1811" r="-181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</p:spTree>
    <p:extLst>
      <p:ext uri="{BB962C8B-B14F-4D97-AF65-F5344CB8AC3E}">
        <p14:creationId xmlns:p14="http://schemas.microsoft.com/office/powerpoint/2010/main" val="65393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2n-1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317910" y="329768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10" y="329768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4377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4377802" cy="369332"/>
              </a:xfrm>
              <a:prstGeom prst="rect">
                <a:avLst/>
              </a:prstGeom>
              <a:blipFill>
                <a:blip r:embed="rId3"/>
                <a:stretch>
                  <a:fillRect l="-1811" r="-181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36B86-AC84-4AF9-9A25-EFD697822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91" y="3397141"/>
            <a:ext cx="6597615" cy="34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3944-689F-4BD7-B6D1-5C38A03B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241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THANKS</a:t>
            </a:r>
            <a:r>
              <a:rPr lang="en-US" b="1" dirty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08721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3388</TotalTime>
  <Words>361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Constantia</vt:lpstr>
      <vt:lpstr>Palatino Linotype</vt:lpstr>
      <vt:lpstr>Wingdings 2</vt:lpstr>
      <vt:lpstr>Flow</vt:lpstr>
      <vt:lpstr>Theory of Automata</vt:lpstr>
      <vt:lpstr>PDA for an-1bn-1</vt:lpstr>
      <vt:lpstr>PDA for an+1bn-1</vt:lpstr>
      <vt:lpstr>PDA for an+1bn-1</vt:lpstr>
      <vt:lpstr>PDA for an+2bn-1</vt:lpstr>
      <vt:lpstr>PDA for an+2bn-1</vt:lpstr>
      <vt:lpstr>PDA for a2n-1b2n-1</vt:lpstr>
      <vt:lpstr>PDA for a2n-1b2n-1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227</cp:revision>
  <cp:lastPrinted>2021-11-24T16:02:57Z</cp:lastPrinted>
  <dcterms:created xsi:type="dcterms:W3CDTF">2006-08-16T00:00:00Z</dcterms:created>
  <dcterms:modified xsi:type="dcterms:W3CDTF">2021-11-30T03:58:30Z</dcterms:modified>
</cp:coreProperties>
</file>