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56" r:id="rId6"/>
    <p:sldId id="961" r:id="rId7"/>
    <p:sldId id="960" r:id="rId8"/>
    <p:sldId id="985" r:id="rId9"/>
    <p:sldId id="951" r:id="rId10"/>
    <p:sldId id="962" r:id="rId11"/>
    <p:sldId id="987" r:id="rId12"/>
    <p:sldId id="965" r:id="rId13"/>
    <p:sldId id="986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8T04:41:17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4528 1293 266 0,'0'0'92'16,"0"0"-50"-16,0 0 15 16,0 0 4-16,0 0-11 15,0 0-15-15,0 0 6 16,-24-49 10-16,0 43 5 15,12 1 17-15,-8 2-20 16,8-2-15-16,0-1-1 16,8 2-4-16,4 4 1 15,0 0-12-15,0 0-8 16,0 0-6-16,0 0-8 16,0 0 0-16,0 0-7 15,28 0 7-15,16 18 5 0,-8 1-2 16,13-1-1-16,-5 1-1 15,-8 0-1-15,-12 9 1 16,13-5-1-16,-17 9-2 16,-4 5 0-16,-4 0 0 15,-12 9 1-15,0-2-1 16,0 10 2-16,0 3 4 31,0-1-2-31,-12 4-2 16,-12 0 2-16,0-3 1 0,11-2-3 0,13-7 1 15,0-2 0-15,0-5-1 0,0-6 0 16,0-4-1 0,13-2-3-16,23 2 0 0,-12-7 4 15,-4 3 0-15,4 5 1 16,-24 2-1-16,0 7-1 16,0 8 0-16,0 3 1 15,0 2 3-15,-32 2 3 16,4-10-5-16,8 4-1 15,16-12 0-15,4-1 0 16,0 2 0-16,0-8-2 16,0 2-1-16,0-1 2 15,36-3-3-15,-12-2 0 16,12 0 4-16,-12 3 1 16,-12-1 2-16,13 0-2 15,-17 0-1-15,16 5-1 16,-24 6 0-16,0 7 1 0,0 9 1 15,0 1 2-15,0-2 0 16,-12 5-1-16,-8-2-2 16,8-4 1-16,12 6-1 15,-13-8 1-15,13 3-1 16,-12 3 0-16,0 0 1 16,0-2-1-16,0-13 0 15,0-7-1-15,12-11 1 16,0-3-2-16,0-7-4 0,0-6-42 15,0-1-68-15,0-8-86 16,0 0-82-16</inkml:trace>
  <inkml:trace contextRef="#ctx0" brushRef="#br0" timeOffset="2171.64">26540 862 377 0,'0'0'112'0,"0"0"-105"15,0 0 30-15,0 0 8 16,0 0 13-16,0 0-1 16,0 0 14-16,80-21 35 15,-80 21-25-15,0 0-35 16,0 0-23-16,0 0-10 16,0 0 0-16,0 0-5 0,0 0-8 15,0 0-2 1,-12 19 2-16,-20 14 1 0,-4 8 12 15,0 1-6-15,8-4-6 16,-5-1 0-16,21 6 2 16,12-2-3-16,0 2-2 15,0-2 1-15,0-4 0 16,12 0 1-16,45-5-4 16,-9 1 4-16,-12-12 2 15,-12 2 2-15,0-5-2 16,-11 5 0-16,-5 6-2 15,-8 1-3-15,0-1 3 0,0 3-4 16,-21 2 4-16,-23 2-2 16,-4 2 4-16,0 1 0 15,-1-8 3-15,25 1-4 16,12-9-1-16,12-3 0 16,0-2-1-16,0-1-3 15,0-1-4-15,48 1 2 16,-11-2 4-16,7-1 2 15,-20 1 5-15,-8 3 1 16,-8 10-6-16,-8 7-1 16,0 5-4-16,0 9 2 15,-24 7 3-15,4-3 8 16,4 6-4-16,16 2-1 0,0 3-1 16,0-4 0-16,4 4 1 15,44-2-1-15,8-9-2 16,13 4 2-16,-9-14-2 15,1 0 0-15,-5-9-5 16,-4-8 2-16,-8-1 3 16,-11-2 0-16,-17-7-3 15,-16 1-18-15,0-9-50 16,0-8-127-16,-4 0-238 16</inkml:trace>
  <inkml:trace contextRef="#ctx0" brushRef="#br0" timeOffset="11603.43">1675 2609 217 0,'0'0'69'0,"0"0"-38"16,0 0 41-16,0 0 2 16,0 0-24-16,0 0-18 15,0 0-12-15,0-11-2 16,0 11-10-16,0 0-6 16,0 0 2-16,0 0 0 0,0 0 5 15,0 0-5-15,-16 0-2 16,4 0-1-16,0 0 2 15,12 0 1-15,-12 0 1 16,12 0 15-16,0 0 4 16,0 0-8-16,0 0-2 15,0 0-5-15,0 0-3 16,0 0-6-16,0 0-5 16,12 0-1-16,24 0 6 15,9 0 6-15,27 0-2 16,13 0-1-16,19 0 18 0,25 0 10 15,-12-1-14 1,-21-7-16-16,1 5 5 0,-17 1 3 16,5-4 3-16,-5 6-3 15,5-1 0-15,-1-2-3 16,9-2-1-16,-1 0 5 16,-3-5 2-16,-9 6 1 15,-23 1 0-15,-1 1-6 16,-16 2 7-16,-7 0-10 15,-9 0-4-15,0 0 1 16,0 0 0-16,8 0-1 16,-20-5 1-16,0 5-1 15,-12 0 0-15,0 0 0 16,0 0-2-16,0 0 2 0,0 0 0 16,0 0 0-16,0 0-4 15,0 0 0-15,0 0-13 16,0 0-77-16,0 0-111 15,0 0-230-15</inkml:trace>
  <inkml:trace contextRef="#ctx0" brushRef="#br0" timeOffset="38512.89">11929 2178 381 0,'0'0'122'16,"0"0"-64"-16,0 0 37 16,0 0 0-16,0 0-16 0,8 0-12 15,-8 0-16-15,0 0-19 16,0 0-4-16,0 0 2 15,0 0 5-15,0 0-4 16,0 0-5-16,0 0-5 16,0 0-1-16,0 0-4 15,0 0-3-15,0 0 4 16,0 0-5-16,0 0-3 16,0 0-3-16,0 0 1 15,0 0 0-15,0 0 0 16,-20 9-2-16,-41 13 0 15,-3 8 10-15,-9 1-11 0,25-2-2 16,0 0-2-16,16 2-1 16,16-9 1-16,3 7-2 15,13-5-3-15,0-1 2 16,0-4-2-16,13-1 2 16,35-4 1-16,0 3 2 15,21-5 0-15,7 7 1 16,4 2 4-16,5-7-3 15,-17 4 1-15,5-4-3 16,-25-2 1-16,-4 0-1 16,-19-1 0-16,-13-2 0 0,0 4 0 15,-4 6 0 1,-8-5-3-16,4 9 3 0,-4 0-1 16,0-8 1-16,0 5 0 15,0-3 0-15,0-4 0 16,-36-4 0-16,-13 3 0 15,-11-1 5-15,-21-2 6 16,13 2-4-16,-4-6-3 16,7 2-1-16,9-5 0 15,-5 2-2-15,17-4 0 16,8 0 3-16,16 0-3 16,4 0 3-16,4 0 1 15,0 0 2-15,0 0-4 16,-1-6-3-16,-7-14-3 0,8 0-18 15,12-3-23 1,0 2-31-16,0-1-78 0,12 13-155 16,12-1-335-16</inkml:trace>
  <inkml:trace contextRef="#ctx0" brushRef="#br0" timeOffset="39142.66">12806 2640 97 0,'0'0'227'0,"0"0"-160"15,0 0 37-15,0 0 8 16,0 0-17-16,0 0-34 16,0 20-7-16,-12-8 22 15,-24 3-11-15,-13-1-4 16,-7 3-13-16,-4-2-14 0,7 5-9 15,13-3-11-15,0-3-6 16,8-4 1-16,20-2 13 16,-1-6 4-16,13-2-6 15,0 0-9-15,0 0-7 16,0 0 0-16,0 0-3 16,25 0 0-16,31 0 1 15,24 0 21-15,13 0-2 16,8-8-11-16,3-4-3 15,-7 2-4-15,-5 1-2 16,-19 3-1-16,-17 0 1 16,-8-1-1-16,-15 3 0 15,-5 3 1-15,-4-4-1 16,-12 5 1-16,0-3-1 0,4 3 0 16,-16 0 0-16,8 0 0 15,-8 0 1-15,0 0 0 16,0-3-1-16,0 3 1 15,0 0-1-15,0 0-4 16,0 0-21-16,0-4-70 16,0-1-117-16,0-4-179 15</inkml:trace>
  <inkml:trace contextRef="#ctx0" brushRef="#br0" timeOffset="39545.48">13245 2560 354 0,'0'0'212'0,"0"0"-180"16,0 0 58-16,0 0 20 16,0 0-55-16,0 0-22 15,12 4 37-15,32 10 0 16,28-1-25-16,1 7-11 15,-5-1-14-15,13 1-4 16,-21-1-1-16,-24 3-10 16,0-1-4-16,-15 0 0 15,-9 1 0-15,-12 1-1 16,0 3-1-16,0 3 1 16,0 0 6-16,-45-3 7 0,-3 3 4 15,0-7-14-15,-1-2 1 16,13-6-1-16,4 1-4 15,20-12 1-15,12-1-2 16,0-2-3-16,0 0-11 16,0 0-34-16,36 0-63 15,-12-16-63-15,0-2-150 16</inkml:trace>
  <inkml:trace contextRef="#ctx0" brushRef="#br0" timeOffset="40648.9">14826 2327 222 0,'0'0'175'0,"0"0"-109"16,0 0 4-16,0 0 23 16,0 0-3-16,0 0-31 15,0 0 13-15,105-50 11 16,-105 49-1-16,12 1-6 0,0-6-12 15,-12 6-11-15,20 0-15 16,-16 0-14-16,-4 0-5 16,12 0 0-16,-12 0 2 15,0 0 1-15,0 0 0 16,0 0-4-16,0 0 0 16,0 0-1-16,-16 0-4 15,-28 17-13-15,7 23 3 16,-11 6-3-16,0 14 9 15,-21 1-6-15,17 5 0 16,-4-3-2-16,-17 1 0 16,41-10 3-16,-4-3-4 15,12-10 0-15,0-6 0 16,3-6 0-16,21-7 0 0,-12-10-2 16,12-1 2-1,0-7-1-15,0-4-5 0,0 0 1 16,0 0 4-16,0 0 0 15,0 0 1-15,0 0-17 16,0 0-25-16,0-10-44 16,0-9-46-16,0 9-108 15,0 0-301-15</inkml:trace>
  <inkml:trace contextRef="#ctx0" brushRef="#br0" timeOffset="41126.61">14234 2499 298 0,'0'0'333'16,"0"0"-287"-16,0 0 50 16,0 0 53-16,0 0-19 15,0 0-62-15,-12-42-14 0,12 42 5 16,0 0-22 0,0 0-26-16,0 0-8 0,0 0-3 15,49 19 0-15,23 8 13 16,21 5 4-16,11-3 1 15,1-2 8-15,4 0 6 16,-1-5-10-16,-15-4-15 16,-9-9-6-16,-27-1 1 15,-9-2-3-15,-16 8 1 16,4-8-2-16,-8 6 0 16,-11-1-1-16,-5-5 3 15,0 0 0-15,4-1-1 0,-4-5-7 16,0 0-24-1,-4 0-21-15,4 0-27 0,-12 0-121 16,0 0-292-16</inkml:trace>
  <inkml:trace contextRef="#ctx0" brushRef="#br0" timeOffset="41595.69">15281 2319 541 0,'0'0'108'0,"0"0"49"15,0 0 21-15,0 0-46 16,0 0-59-16,0 0-24 16,0 0-7-16,-12-20-18 0,12 20-17 15,0 0-2 1,0 6-2-16,40 25-3 0,12 4 12 15,25 6 1-15,-5 1-2 16,-4-1-6-16,-7-8-3 16,-13-5 0-16,-4-6-1 15,-19-3-1-15,-13-7-5 16,0-6-1-16,0-6-11 16,-12 0-12-16,0 0-8 15,0 0-33-15,0 0-59 16,0-17-191-16</inkml:trace>
  <inkml:trace contextRef="#ctx0" brushRef="#br0" timeOffset="41894.87">15925 2146 833 0,'0'0'67'0,"0"0"-14"0,0 0 89 16,0 0-20-16,0 0-61 16,0 0-27-16,0-42 10 15,-13 42-14-15,1 0-30 16,-4 13-7-16,-8 25 2 16,4 11 5-16,-4 0 8 15,0-3-5-15,0 5-2 16,12-8-1-16,12-3 1 15,-9-2-1-15,9-14-4 0,0-2-39 16,0-7-33-16,0-15-85 16,9 0-243-16,3 0-138 15</inkml:trace>
  <inkml:trace contextRef="#ctx0" brushRef="#br0" timeOffset="42266.49">15840 2586 457 0,'0'0'160'0,"0"0"-20"16,0 0 54-16,0 0-46 15,0 0-66-15,0 0-41 16,0 5-17-16,0 13-22 15,0 8-1-15,0 6-1 16,0 2 16-16,0 6-3 16,0 3-3-16,0-2 2 15,0 4-4-15,32 2-4 16,-4-5-2-16,-3-8-2 16,-1 2 0-16,-8-11 3 15,-4-6-3-15,-12-9-3 16,12-7 2-16,-12-3 1 15,0 0-4-15,16 0-7 0,-4 0-24 16,20-23-57-16,-28 4-155 16,0 0-652-16</inkml:trace>
  <inkml:trace contextRef="#ctx0" brushRef="#br0" timeOffset="42882.7">16822 2319 466 0,'0'0'93'0,"0"0"-49"0,0 0 14 15,0 0 41-15,0 0 11 16,0 0-18-16,32-43 6 16,-32 43-3-16,0 0-33 15,0 0-21-15,0 0 5 16,0 0-9-16,0 0-19 15,0 18-18-15,-24 24 0 16,-28 10 9-16,-1 7 8 16,13 2-3-16,0-3-9 15,4-1-2-15,-5-5-3 16,9-6 0-16,12-8 1 16,4-3-1-16,4 0-1 0,12-8-2 15,-12-6-7-15,12-8-15 16,0-9-19-16,-12-1 0 15,12-3-10-15,0 0-21 16,0 0-70-16,0-9-131 16,0-11-373-16</inkml:trace>
  <inkml:trace contextRef="#ctx0" brushRef="#br0" timeOffset="43304.56">16090 2420 675 0,'0'0'129'16,"0"0"7"-16,0 0-4 15,0 0-31-15,0 0-24 16,0 0-14-16,-21-61-1 15,21 61-6-15,0 0-26 16,0 0-17-16,0 0 3 16,0 0-11-16,0 9-5 15,29 23-1-15,11 7 1 16,16 2 10-16,25 7-4 16,-9-2-3-16,25-2 1 0,7-2 0 15,-7-3-4-15,7-8 1 16,-7-2 2-16,-17-6-3 15,-11-9 0-15,-29-3 0 16,-20-3 1-16,-8-4-1 16,-12-4-1-16,0 0 0 15,0 0-2-15,0 0-8 16,0 0-45-16,0 0-89 16,0-8-111-16</inkml:trace>
  <inkml:trace contextRef="#ctx0" brushRef="#br0" timeOffset="45598.83">12617 3597 428 0,'0'0'131'0,"0"0"-92"16,0 0 71-16,0 0-26 0,0 0-25 15,0 0-13-15,0 0 10 16,0-9 7 0,0 9-13-16,-12 12-11 0,0 13-3 15,0 13 9-15,-17 11-7 16,1 15-20-16,0 19-10 15,-8 3-1-15,4 9-6 16,7-11 2-16,1-9 0 16,12-2-3-16,12-11 0 15,0-11-4-15,0-11 3 16,0-16 1-16,0-11 0 16,0-8-15-16,0-5-34 15,0 0-42-15,0-5-17 16,0-27 6-16,0 12-215 15,0 3-159-15</inkml:trace>
  <inkml:trace contextRef="#ctx0" brushRef="#br0" timeOffset="46013.54">11993 3900 545 0,'0'0'166'0,"0"0"-61"16,0 0-5-16,0 0-18 15,0 0-21-15,0 0-35 16,32-24 0-16,4 24 12 15,25 0-17-15,11 35 15 16,21 4 2-16,-1 14-9 16,29-8-4-16,-4 3-3 15,-1-7-15-15,-7-14-4 16,-4-1-1-16,-25-13-1 16,-15-4 1-16,-21-1-2 15,-24-8-2-15,-8 0-1 16,-12 0-16-16,0 0-13 0,0 0-1 15,12 0-21 1,-8 0-46-16,-4-4-115 0,0-13-230 16</inkml:trace>
  <inkml:trace contextRef="#ctx0" brushRef="#br0" timeOffset="46393.72">13454 4016 603 0,'0'0'88'0,"0"0"23"16,0 0 41-16,0 0-62 16,0 0-43-16,0 0-22 15,-12 0 17-15,12 0-9 16,0 0-20-16,0 0-5 15,4 0 13-15,52 0 6 16,25-2 3-16,3-18 6 16,9 5-15-16,-9-4-11 15,-3 1 0-15,-29 9-2 16,-8 4-4-16,-8-3-2 16,-11 8-1-16,-13 0-1 15,-12-1 1-15,0 1-1 0,0 0 0 16,0 0-1-1,0 0-12-15,0 0-24 0,0 0-30 16,0 0-74-16,0 0-243 16,0 0-228-16</inkml:trace>
  <inkml:trace contextRef="#ctx0" brushRef="#br0" timeOffset="46701.63">13945 3715 745 0,'0'0'230'0,"0"0"-215"0,0 0 71 16,0 0-34-1,0 0-21-15,0 0-27 0,149-49 21 16,-65 49 8-16,-3 0-21 16,-9 7-10-16,-16 23-1 15,-7 8-1-15,-29 14 0 16,-8 5-1-16,-12 4 0 15,0-3 1-15,-24-7 0 16,-21-6 6-16,9-6 5 16,16-5-9-16,-8-4 0 15,16-8-2-15,-8-5-1 16,16-12-1-16,-4-5-18 16,8 0-59-16,0 0-111 15,0 0-163-15,0-9-163 16</inkml:trace>
  <inkml:trace contextRef="#ctx0" brushRef="#br0" timeOffset="47402.63">15297 3741 546 0,'0'0'82'0,"0"0"31"15,0 0 53 1,0 0-42-16,0 0-56 0,0 0-14 16,60-130 18-16,-60 116-22 15,0 5-20-15,0 1 0 16,0 2 18-16,0 2 4 15,-12 2-11-15,-36 2-23 16,8 0-11-16,-5 0 0 16,-3 0-4-16,4 21-3 15,-5 15-1-15,1 12-1 16,0 11 1-16,16 2 0 16,20-7-1-16,12-1 2 15,0-3 0-15,24-9 0 16,24 2 0-16,-4-12 0 15,5-2-4-15,-13-6-3 0,-4-11-16 16,-8-4-10 0,-12-8-1-16,-8 0 10 0,4 0 18 15,8-13 6-15,4-34 7 16,-11-10-6-16,3-7 1 16,-12-1 7-16,12 8-1 15,4 16-6-15,-4 9 2 16,0 9-3-16,0 3 1 15,-4 5 2-15,4-2 2 16,-12 8 10-16,4 9-2 16,0-4-5-16,-4 4-9 15,12 0 0-15,8 13-5 16,4 25 5-16,9 11 3 0,-9 3-3 16,12-1 4-16,0-4-3 15,0-1 0-15,-3-12-1 16,3-2 0-16,0-10 0 15,0-4-5-15,-3-7-25 16,3-3-27-16,-12-8-20 16,0 0-30-16,-24 0-67 15,0 0-238-15</inkml:trace>
  <inkml:trace contextRef="#ctx0" brushRef="#br0" timeOffset="47850.96">16263 3508 373 0,'0'0'221'0,"0"0"-81"15,0 0 67 1,0 0-72-16,0 0-22 0,0 0-38 16,4-43-10-16,-4 43-16 15,0 0-23-15,0 0-19 16,0 35-7-16,0 13 2 15,-25 15 35-15,1 3-15 16,0 4-6-16,-12-1-6 16,16-6-1-16,4-9-3 15,4-5-5-15,4-11-1 16,4-10-3-16,-4-11-7 16,8-7-29-16,0-5-16 15,0-5-24-15,0 0-10 16,0 0-64-16,0 0-91 15,-9-12-232-15</inkml:trace>
  <inkml:trace contextRef="#ctx0" brushRef="#br0" timeOffset="48223.6">15804 3548 508 0,'0'0'329'0,"0"0"-190"16,0 0-3-16,0 0-42 16,0 0-47-16,0 0-37 15,-8-31-4-15,52 56 19 16,28 11 27-16,-7 18-16 15,27-4-8-15,-3 6-1 16,7-1-10-16,-3-9-9 16,0-6-7-16,-29-6 0 15,-8-2 1-15,-7-15-2 16,-25 0-6-16,-12-7-12 16,-12-8-10-16,0 1-33 15,0 0-41-15,0-3-94 16,0 0-220-16</inkml:trace>
  <inkml:trace contextRef="#ctx0" brushRef="#br0" timeOffset="50359.61">13180 4983 519 0,'0'0'283'0,"0"0"-253"0,0 0 40 15,0 0 9-15,0 0 6 16,0 0-42-16,0 0-3 16,4-27 21-16,-4 27-10 15,0 0-20-15,0 0-16 16,0 0 6-16,0 20-14 16,0 21-4-16,0 13 4 15,-16 12 2-15,-8 0 5 16,4 5-9-16,8 3-2 15,-8-10-3 1,4-6 1-16,-9-9 1 0,13-8-2 16,0-8 0-16,4-11 1 15,4-11-1-15,4 0-3 16,0-8-21-16,0-3-21 16,0 4-19-16,-8-4-50 0,-4 0-78 15,8 0-139 1,-16 0-169-16</inkml:trace>
  <inkml:trace contextRef="#ctx0" brushRef="#br0" timeOffset="50698.65">12657 5255 468 0,'0'0'209'0,"0"0"-161"0,0 0 6 15,0 0 66-15,0 0-50 16,0 0-12-16,173-12-9 16,-113 41-9-16,9 3-9 15,-1 0 8-15,5 2-9 16,7-2-12-16,-11 2-4 15,-5-10-9-15,-4-7-3 16,-11-9-2-16,-17-3 1 16,-8-5-1-16,0 0-4 0,-12 0-53 15,0 0-68-15,-12-13-129 16,0-1-161-16</inkml:trace>
  <inkml:trace contextRef="#ctx0" brushRef="#br0" timeOffset="51036.57">13820 5304 604 0,'0'0'98'0,"0"0"-81"0,0 0 109 15,0 0 5-15,0 0-70 16,0 0-33-16,-8 0 17 0,16 0-1 16,24 0-12-16,16 0 23 15,17-3-4-15,15-14 5 16,17-3-18-16,-5 0-24 16,1 6-7-16,-33 2-3 15,-3 0-2-15,-33 7 1 16,-12 2-3-16,0-1 0 15,-12 4 0-15,0 0-2 16,0 0 0-16,0-5-8 16,0-6-15-16,0-1-37 15,0-2-95-15,0 9-225 0,0 1-385 16</inkml:trace>
  <inkml:trace contextRef="#ctx0" brushRef="#br0" timeOffset="51320.43">14307 5016 647 0,'0'0'256'0,"0"0"-202"15,0 0-26-15,0 0 8 16,0 0-7-16,0 0-9 16,0 0-6-16,241 50 22 15,-164-16-8-15,-25 3-18 16,-12 0-3-16,-3 7 11 0,-37-10 7 15,0 1-14-15,0-6-9 16,0-9-2-16,0-3 5 16,0-13 0-16,-13 0-1 15,13-4-4-15,0 0-33 16,0 0-85-16,0 0-109 16,0-6-233-16</inkml:trace>
  <inkml:trace contextRef="#ctx0" brushRef="#br0" timeOffset="51920.43">15510 4848 833 0,'0'0'92'0,"0"0"-25"16,0 0 32-16,0 0 2 15,0 0-57-15,0 0-25 16,8-7 7-16,-8 42-12 0,0 11-3 15,4 3 19-15,4 2-7 16,4-4-14-16,0-8-1 16,-12-7-6-16,0-6-2 15,0-14 1-15,0-1-1 16,0-11 0-16,0 0 0 16,0 0 12-16,0 0-1 15,-20-15-1-15,8-16-8 16,8-12 6-16,-4-3-5 15,4-5 5-15,4-5-6 16,0 4 1-16,0 15 0 16,0 8 0-16,0 12 3 15,0 13 9-15,0 3 0 0,0 1-4 16,0 0 0 0,4 0-6-16,32 18-4 0,13 10 0 15,7 7 4-15,4-1-3 16,-15-2-1-16,15-3-1 15,-24-4 3-15,12-7-3 16,-15-4 1-16,-17-8-1 16,-4 2 0-16,0-5-1 15,-8-3-7-15,8 0-56 16,-12 0-97-16,0 0-120 16</inkml:trace>
  <inkml:trace contextRef="#ctx0" brushRef="#br0" timeOffset="53727.59">13220 6305 250 0,'0'0'151'0,"0"0"-80"15,0 0 60-15,0 0 17 16,0 0 1-16,0 0-61 0,0 0-6 16,8-51-9-16,-8 46-9 15,0 2-2-15,0 1-29 16,0 2 7-16,0 0 2 16,0 0-15-16,0 0-17 15,4 0-10-15,25 22-9 16,23 13 1-16,-4 3 8 15,13 2 4-15,-5-2-3 16,12-5 0-16,-19-7 1 16,-9 4-1-16,4-1-1 0,-20-2 0 15,0-3 0 1,-3-3-3-16,-21-10-19 16,0-3-20-16,0-6-6 0,0-2-7 15,0 0-21-15,0 0-24 16,0-19-111-16,0-1-150 15</inkml:trace>
  <inkml:trace contextRef="#ctx0" brushRef="#br0" timeOffset="53999.97">13844 6035 899 0,'0'0'175'15,"0"0"-153"-15,0 0 28 16,0 0 28-16,0 0-45 16,0 0-33-16,0 0 0 15,0 103 12-15,0-33 15 16,0 0-13-16,0-4-8 16,0-10-1-16,0-6-3 15,0-9-2-15,0-12-3 16,0-10-33-16,0-4-63 15,0-15-120-15,0 0-267 16</inkml:trace>
  <inkml:trace contextRef="#ctx0" brushRef="#br0" timeOffset="54308.6">13888 6565 131 0,'0'0'440'0,"0"0"-328"0,0 0 15 16,0 0 59-16,0 0-79 15,0 0-71-15,29 46-17 16,-17-9 31-16,4 11 0 16,8 7-18-16,4 6-14 15,-4 5 3-15,0 3-10 16,4-8-2-16,1-4 0 15,-13-16-7-15,4-10 0 16,-8-11-2-16,-8-11-1 0,4-1-7 16,-8-8-42-16,4 0-14 15,-4 0-20-15,0 0-49 16,0-22-233-16</inkml:trace>
  <inkml:trace contextRef="#ctx0" brushRef="#br0" timeOffset="54759.16">14480 6617 414 0,'0'0'146'16,"0"0"-31"-16,0 0 50 16,0 0-36-16,0 0-33 0,0 0-21 15,0-18-9 1,0 16-16-16,0-6-13 0,24-1 6 15,20-6 6-15,33-5-5 16,3 3-21-16,5-5-15 16,-1 7-7-16,-3-4 1 15,-13-2-1-15,-8 9-1 16,-23 3 0-16,-5 7 0 16,-8-5-1-16,-8 7 0 15,-8 0-1-15,-4-11-1 16,-4 5-24-16,0-7-68 15,0 10-78-15,0-1-235 16</inkml:trace>
  <inkml:trace contextRef="#ctx0" brushRef="#br0" timeOffset="55017.61">14975 6318 766 0,'0'0'237'0,"0"0"-212"16,0 0 53-16,0 0 4 15,0 0-35-15,0 0-35 16,334-40 12-16,-274 40 20 16,-3 0-30-16,-9 0-11 15,0 29-3-15,-12 8-1 16,-3 3 1-16,-9 7 2 16,-12-4 0-16,-12 3-2 15,0-9 0-15,0-5 1 16,-12-4-2-16,-21-10-7 15,5-7-11-15,8-9 5 16,16-2-19-16,4 0-37 0,0 0-66 16,0-20-292-16</inkml:trace>
  <inkml:trace contextRef="#ctx0" brushRef="#br0" timeOffset="55719.58">15816 5822 498 0,'0'0'176'16,"0"0"-52"-16,0 0 39 15,0 0-29-15,0 0-43 16,0 0-41-16,0-70-10 16,0 70 3-16,0 0-28 0,12 26-13 15,32 17 16-15,-4 8 8 16,13 10-13-1,-1 8 0-15,8 2-3 16,-11-1-4-16,-5-10-3 0,-20-9-2 16,-12-19-1-16,-12-13-1 15,0-9 1-15,0-7-4 16,0-3 4-16,0 0 1 16,0-3 13-16,0-34 2 15,0-5-11-15,-12-8-5 16,0-2 0-16,0 1 0 15,12 7 0-15,0 7-6 16,0 12 2-16,12 10 3 0,44 1-6 16,5 8 6-1,-1 2 0-15,13 0 1 0,-17 4 0 16,-8 0-1-16,-16 0 0 16,9 18-2-16,-21 17-3 15,-8 9 2 1,-12 11 4-16,0 2 3 0,0-8-2 15,-36 0 0-15,-21-14 3 16,21-10-3-16,-12-6 2 16,24-7-2-16,-1 0 9 15,-7-9-4-15,20-3-6 16,0 0-17-16,-12 0-28 16,16 0-27-16,8-17-25 15,0-12-91-15,0 14-140 0,0 2-47 16</inkml:trace>
  <inkml:trace contextRef="#ctx0" brushRef="#br0" timeOffset="56112.54">16621 5707 480 0,'0'0'193'0,"0"0"-125"16,0 0 98-16,0 0-31 0,0 0-24 15,0 0-51 1,0 0-3-16,0-58 14 0,0 58-26 16,0 0-24-16,0 0-12 15,0 0-2-15,8 0-2 16,16 0-3-16,24 17 9 15,0 4 0-15,9 7-4 16,3 4 0-16,-12 2-2 16,9 0-4-16,-21 4 2 15,-8-13-1-15,-8 1-1 16,-8-14-1-16,-12 0 0 16,0-7 0-16,0-4 0 0,0 3-15 15,0-4-26 1,0 0-31-16,0 0-23 0,0-4-108 15,0-11-281-15</inkml:trace>
  <inkml:trace contextRef="#ctx0" brushRef="#br0" timeOffset="56359.92">17289 5468 654 0,'0'0'216'16,"0"0"-203"-16,0 0 62 16,0 0 15-16,0 0-37 15,0 0-27-15,12 84 21 0,-12-43-6 16,-24 0-18-16,12-2-17 16,-9-2-6-16,21 2 0 15,0-7-1-15,0-5-7 16,0-5-109-16,0-22-235 15</inkml:trace>
  <inkml:trace contextRef="#ctx0" brushRef="#br0" timeOffset="56649.98">17184 5904 462 0,'0'0'435'15,"0"0"-370"-15,0 0-1 0,0 0 7 16,0 0-15-16,0 0-24 16,48 58 26-16,-15-13-3 15,-9 8-6-15,16 8-12 16,-8 1-14-16,-4-4 0 16,4-4-5-16,-7-11-10 15,-1-12-7-15,-8-9-1 16,-4-15 1-16,4-5-1 15,-16 2-3-15,12-4-15 16,-8 0-49-16,-4 0-47 16,0 0-101-16,0 0-379 0</inkml:trace>
  <inkml:trace contextRef="#ctx0" brushRef="#br0" timeOffset="59272.75">14520 7669 549 0,'0'0'118'16,"0"0"7"-16,0 0 50 16,0 0-54-16,0 0-40 0,0 0-13 15,0 0-19-15,0-29-3 16,0 29-6-16,0 0 9 15,0 0-11-15,0 0-3 16,0 0-12 0,0 0-17-16,0 0-6 0,40 25-2 15,37 8 2-15,3-5 5 16,5 3-2-16,7-2-1 16,-7-2-2-16,-5-7 0 15,-19-6-2-15,-29-5-5 16,4-1-13-16,-20-8-12 15,-4 0-10-15,0 0-12 16,-12 0-1-16,0 0-6 16,0-17-53-16,0 3-139 15,0-6-342-15</inkml:trace>
  <inkml:trace contextRef="#ctx0" brushRef="#br0" timeOffset="59531.4">15405 7441 876 0,'0'0'104'0,"0"0"-75"15,0 0 32-15,0 0 8 16,0 0-32-16,0 0-20 16,8 0 8-16,-8 37-5 15,0 11 15-15,0 2-17 16,0 3-5-16,0-1-5 0,0-3-5 15,0-7-3-15,0-9-3 16,0 0-24-16,0-4-38 16,0 3-46-16,0-24-92 15,0-7-308-15</inkml:trace>
  <inkml:trace contextRef="#ctx0" brushRef="#br0" timeOffset="59826.49">15522 7979 856 0,'0'0'103'0,"0"0"-93"16,0 0 14-16,0 0 50 16,0 0-48-1,0 0-17-15,12 89 53 0,8-37-1 16,8-1-33-16,5 7-12 15,3 4-4-15,8-1 16 16,-8-4-12-16,1-7-15 16,-13-7-1-16,0-12 1 15,-12-7-1-15,-12-13 0 16,0-9-9-16,12-2-22 16,-12 0-70-16,0 0-110 0,0-8-308 15</inkml:trace>
  <inkml:trace contextRef="#ctx0" brushRef="#br0" timeOffset="60288.54">16029 7921 590 0,'0'0'318'16,"0"0"-264"-16,0 0 32 15,0 0 5-15,0 0-32 16,0 0-36-16,20-5 8 16,-16 0 19-16,8 2-19 15,21-6-20-15,15-2 6 16,36-7 44-16,21-7-1 0,16-5-36 16,-9 4-17-1,1 4-3-15,-28 7-3 0,-29 0 0 16,-12 13-1-16,-32-1 0 15,-12 3-1-15,0 0 0 16,0 0-5-16,0 0-12 16,0 0-29-16,0 0-51 15,-12 0-62-15,-12 0-254 16</inkml:trace>
  <inkml:trace contextRef="#ctx0" brushRef="#br0" timeOffset="60575.23">16548 7613 749 0,'0'0'282'15,"0"0"-216"-15,0 0 4 16,0 0-4-16,0 0-17 0,0 0-5 16,0 0-7-16,201 0-3 15,-128 24-13-15,-5 4-15 16,-7 5 0-16,-17 1-4 15,-16 6-2-15,-20 1 2 16,-8-4-3-16,0 1 1 16,-20-7-2-16,-32-6 2 15,-5-8-9-15,21-11-10 16,12-6-25-16,12 0-4 16,12 0-58-16,0 0-79 15,0-17-299-15</inkml:trace>
  <inkml:trace contextRef="#ctx0" brushRef="#br0" timeOffset="61217.98">17277 7402 441 0,'0'0'293'16,"0"0"-221"-16,0 0 77 0,0 0-7 15,0 0-37-15,0 0-51 16,28-29-8-16,-28 29 5 15,0 9-35-15,0 28-15 16,0 8 16-16,0 5 10 16,12 7-1-16,0 4-6 15,-4-10-14-15,-4-2-1 16,-4-17-4-16,0-10 1 16,0-12-2-16,0-8 0 15,0-2-3-15,0 0 0 16,0 0 1-16,0-12 0 0,0-17-6 15,0-8 3-15,0-5 5 16,-12-7 1-16,0-2-1 16,8-2-5-16,4 1 5 15,0 2 0-15,0 9-1 16,0 14 1-16,0 10 0 16,0 8 4-16,4 9 7 15,4 0 13-15,-8 0 4 16,4 0-10-16,16 1-17 15,8 31 2-15,16 8 2 16,5 9 7-16,11-3-9 16,-4 0-2-16,-7-9 2 0,-5-8-1 15,-16-6-2 1,-4-9 0-16,-12-11-1 0,-12 0 1 16,8-3-10-16,-8 0-17 15,0 0-56-15,0 0-120 16,0 0-414-16</inkml:trace>
  <inkml:trace contextRef="#ctx0" brushRef="#br0" timeOffset="86473.51">14480 3166 85 0,'0'0'66'0,"0"0"-23"16,0 0 8-16,0 0 13 16,0 0-4-16,0 0-6 15,0 0 1-15,0 0 4 16,0 0-8-16,0 0-18 16,0 0-8-16,0 3 4 0,0-3 8 15,0 0 0-15,0 0 6 16,0 0-2-16,-12 0 1 15,12 0-10-15,0 0-3 16,0 0-2-16,0 0 0 16,-12 0-11-16,12 0-8 15,0 0-4-15,0 0-1 16,0 0 2-16,0 0-2 16,0 0 1-16,0 0-2 15,0 0 2-15,0 0-1 16,0 0 1-16,0 0-4 15,0 0 0-15,36-5 13 16,20-12-6-16,29 2-3 16,-21-2-3-16,5 5 0 15,-1-5 0-15,-8 2-1 0,-11-2 1 16,-1 3 1 0,-12-5-1-16,-4 10 0 15,-8 0 1-15,-11 6-1 0,-13 3 0 16,12 0 0-16,-12 0 0 15,12 0 0-15,0 0-1 16,0 0 0-16,-12-3-2 16,20-3 1-16,-8-2 1 15,0 2 0-15,4 0 1 16,-8 6-1-16,-8 0 0 16,0 0-1-16,0 0 0 15,0-3-3-15,0 3-44 16,0 0-44-16,0 0-84 15,0 0-113-15</inkml:trace>
  <inkml:trace contextRef="#ctx0" brushRef="#br0" timeOffset="87425.63">14802 3215 119 0,'0'0'403'16,"0"0"-363"-16,0 0-31 0,0 0 13 16,0 0 38-16,0 0-11 15,0 0-13-15,-20-9 35 16,20 9 14-16,0 0-56 15,0 9-28-15,0 26 14 16,20 4 18-16,4 2-13 16,0-1-9-16,8-3-7 15,-8-5 2-15,-11-3-1 16,11-11 0-16,0-10-4 16,-12-5-1-16,0-3 2 15,0 0-2-15,-12 0 1 0,0-3 8 16,8-26 5-16,-4-1 4 15,-4-3-18-15,0 1-3 16,0-2-6-16,0 6-12 16,0 1 14-16,0 4 7 15,0 4 0-15,0 9 0 16,0 6 0-16,0 4-1 16,0-4 1-16,0 4 3 15,0 0-3-15,8 0 0 16,28 0-5-16,-12 0 1 15,13 18 4-15,-5 2 1 16,4 2 2-16,0-4-2 16,-7-4-1-16,-1 3-1 0,0-1-16 15,4-3-34 1,-32-13-85-16,0 0-108 16</inkml:trace>
  <inkml:trace contextRef="#ctx0" brushRef="#br0" timeOffset="94836.97">18588 2647 266 0,'0'0'42'0,"0"0"-41"15,0 0 18-15,0 0 22 16,0 0-15-16,0 0 3 16,0 0 40-16,0 0 27 0,0 0-3 15,-24 0 1-15,4 0-3 16,20-4-12-16,0-1-40 16,0 2 6-16,0-9 9 15,0 4-8-15,-12-6-3 16,12 2-10-16,0 0-18 15,-12 1 5-15,12 5 9 16,0 0 10-16,-12 2-7 16,12 4-6-16,0-3-6 15,0 3-9-15,0 0-8 16,0 0-3-16,0 0-3 16,0 0-2-16,0 0-3 15,0 0-1-15,24 22-1 0,32 6 10 16,-3-4 1-16,-1 2 0 15,8-4-1-15,-15-2 0 16,-13-5-1-16,0 2-5 16,-8-5-5-16,-12-3-10 15,8 2-4-15,-8-9 10 16,-8 2 2-16,-4-4-3 16,0 0-2-16,0 0-31 15,0 0-58-15,0 0-186 16,0-4-388-16</inkml:trace>
  <inkml:trace contextRef="#ctx0" brushRef="#br0" timeOffset="95152.03">18943 2388 465 0,'4'-29'31'0,"-4"21"-24"15,8 3-7-15,-8 5 86 16,0 0 28-16,0 0-51 16,0 0 20-16,0 0 8 15,0 10-34-15,0 22-25 16,0 9 29-16,0 6-3 16,0 5-24-16,0-2-20 15,0 0-9-15,0-6-1 16,0-4-4-16,0-6 0 15,0-2 0-15,0 1-1 0,0-5-5 16,0-2-55-16,0-23-66 16,0-3-197-16</inkml:trace>
  <inkml:trace contextRef="#ctx0" brushRef="#br0" timeOffset="95479.6">19063 2897 354 0,'0'0'142'0,"0"0"-51"16,0 0 36-16,0 0 38 15,0 0-75-15,0 0-58 16,24-12-13-16,-3 24-9 15,3 20 31-15,4 7 8 16,4 13-12-16,-8-1-7 16,12-4-4-16,-3 4-11 15,-9-5-7-15,0-3-7 16,-12-2 1-16,0-10-2 0,-8-9 0 16,4-12-1-1,-4-2-5-15,8-8-21 0,4 0-28 16,25 0-56-16,-17-15-149 15,-8-7-168-15</inkml:trace>
  <inkml:trace contextRef="#ctx0" brushRef="#br0" timeOffset="95988.96">19949 2420 462 0,'0'0'121'15,"0"0"-112"-15,0 0 84 16,0 0 36-16,0 0-9 16,0 0-87-16,0-61 47 0,0 61 6 15,0 0-35 1,0 0-21-16,0 0-13 0,0 0-3 15,-21 32-7-15,-7 19-1 16,-4 15 11-16,-20 10 4 16,-5 3 6-16,13 0-12 15,-4 3-11-15,12-7 0 16,-13-1-2-16,17-13-2 16,4-9 0-16,8-11-2 15,12-13 1-15,8-10-11 16,0-13-34-16,0-5-20 15,0 0-28-15,0 0-100 16,0-5-189-16</inkml:trace>
  <inkml:trace contextRef="#ctx0" brushRef="#br0" timeOffset="96330.37">19401 2618 695 0,'0'0'97'0,"0"0"-48"15,0 0 83-15,0 0-19 16,0 0-69-16,0 0-34 16,0 0 4-16,-12-29 8 15,36 46-7-15,53 15 24 0,7 5-5 16,5 12-5-16,7 0-7 15,9-6 4-15,-33 3-17 16,9-11-5-16,-41-3-4 16,-12-10 2-16,-3-5-5 15,-9-5 3-15,-16-1 0 16,0-2-5-16,0-4-33 16,0 2-15-16,12-7-55 15,-12 0-173-15,0 0-352 16</inkml:trace>
  <inkml:trace contextRef="#ctx0" brushRef="#br0" timeOffset="97400.33">20713 2146 497 0,'0'0'219'0,"0"0"-203"15,0 0 15-15,0 0 49 16,0 0 3-16,0 0-42 15,24-137 5-15,-24 137 34 16,0 0-4-16,0 0-26 16,0 0-26-16,0 43-11 15,0 36-13-15,0 26 8 16,0 18 21-16,0 4-6 16,0 2-5-16,0-3-4 0,0-9-5 15,4-9 2 1,-4-11-7-16,8-11-3 0,-8-6-1 15,4-18-2-15,4-11-3 16,4-11-44-16,1-20-21 16,-9-11-74-16,-4-9-135 15,0 0-234-15</inkml:trace>
  <inkml:trace contextRef="#ctx0" brushRef="#br0" timeOffset="98889.67">16701 3118 264 0,'0'0'120'0,"0"0"-60"0,0 0 40 16,0 0-12-16,0 0-33 15,0 0-22-15,0 0-5 16,0-3 1-16,0 3 7 16,0 0-10-16,0 0-2 15,0 0 10-15,0 0 4 16,0 0-3-16,-28 8 0 15,8 4-7-15,-4-6-19 16,12 0 3-16,4-4-4 16,8 4-4-16,0-6 4 15,0 0 3-15,0 0 7 16,0 0 9-16,0 0-2 16,0 0-7-16,32 0-10 0,20 0 0 15,17 0 2-15,11 0-5 16,4-6-2-16,21-6-3 15,0-7 0-15,-9 1-25 16,-72 8-143-16,-15 1-288 16</inkml:trace>
  <inkml:trace contextRef="#ctx0" brushRef="#br0" timeOffset="100856.5">21852 2322 73 0,'0'0'299'0,"0"0"-271"0,0 0 3 16,0 0 48-16,0 0 16 15,0 0-14-15,0 0-7 16,24-78 13-16,-24 73 6 16,0-1-32-16,0 6-29 15,0 0 6-15,0 0 3 16,0 0-5-16,0 0-15 16,0 0-8-16,0 13-13 0,-4 31 2 15,-20 22-2-15,-12 7 8 16,-9 4 3-16,1 1-9 15,4-12 5-15,4-7 0 16,-9-5-6-16,21-13 0 16,0-6 0-16,16-6-1 15,-12-7 0-15,8-3 0 16,0-6 0-16,4-4-1 16,0-1 1-16,4-5-13 15,4 1-11-15,0-4-21 16,0 0-29-16,0 0-35 15,-8 0-103-15,4 0-158 16</inkml:trace>
  <inkml:trace contextRef="#ctx0" brushRef="#br0" timeOffset="101283.08">21293 2373 470 0,'0'0'103'0,"0"0"-40"15,0 0 46 1,0 0 33-16,0 0-51 0,0 0-37 15,0-27-4-15,0 27-20 16,0 0-23-16,60 0-4 16,24 27 8-16,25 16 19 15,16 4-4-15,4 5-3 16,-9-7-5-16,-3-4-4 16,-37-12-8-16,-3 1-5 15,-33-15 0-15,-20-1 0 16,-12-8-1-16,-12-2 0 15,0-2-3-15,0-2-15 16,0 0-17-16,0 0-10 16,0 0-22-16,0 0-55 15,0 0-82-15,0-20-203 0</inkml:trace>
  <inkml:trace contextRef="#ctx0" brushRef="#br0" timeOffset="101630.71">22154 2256 580 0,'0'0'73'15,"0"0"-12"-15,0 0 74 16,0 0-26-16,0 0-76 0,0 0-11 15,-24-27 0-15,60 27 1 16,8 19 22-16,20 14-11 16,-3 5-14-16,7 3-2 15,5 4-5-15,-13-7-7 16,-4-5-5-16,-19-6 1 16,-25-7-2-16,0-8 1 15,-12-7-1-15,0 0 0 16,0-3 0-16,0-2-16 15,12 0-21-15,12 0-38 16,-16 0-179-16,-8-12-121 16</inkml:trace>
  <inkml:trace contextRef="#ctx0" brushRef="#br0" timeOffset="101884.66">22930 2006 708 0,'0'0'216'0,"0"0"-215"16,0 0 43-16,0 0 13 15,0 0 8-15,0 0-43 16,-24-38-16-16,8 56-4 0,-8 24 2 16,-16 10 5-1,28-1 6-15,-4-4-6 0,12 0-6 16,-5-2-3-16,5 2 0 15,-8-5-3-15,-12-5-149 16,0-31-191-16,12-3-105 16</inkml:trace>
  <inkml:trace contextRef="#ctx0" brushRef="#br0" timeOffset="102138.4">22616 2517 820 0,'0'0'96'16,"0"0"-48"-16,0 0 12 0,0 0-10 15,0 0-43-15,0 0 7 16,85 201 30-16,-53-135-5 16,4 8-13-16,5-3-15 15,-9-7-9-15,12-8-1 16,-24-11 3-16,4-15-4 15,5-5 0-15,-13-10-19 16,16-15-65-16,-32 0-89 16,0 0-293-16</inkml:trace>
  <inkml:trace contextRef="#ctx0" brushRef="#br0" timeOffset="103808.69">16041 3235 76 0,'0'0'270'16,"0"0"-187"-16,0 0-7 0,0 0 23 15,0 0-29-15,0 0-30 16,0 0-10-16,40-79 15 15,-19 72 18-15,-1 5-3 16,4 0-15-16,12-6-20 16,12 6-15-16,25-9-9 15,7-1-1-15,13-5-29 16,-57 12-199-16,-24-8-459 16</inkml:trace>
  <inkml:trace contextRef="#ctx0" brushRef="#br0" timeOffset="104854.76">23252 1718 238 0,'0'0'154'15,"0"0"-145"-15,0 0-5 16,0 0 82-16,0 0 16 0,0 0-19 16,36-81 14-16,-36 77 53 15,0 0-39-15,0 4-37 16,0 0-17-16,0 0-20 16,0 0-16-16,0 0-4 15,5 23-10-15,-5 37-6 16,0 33 1-16,0 15 26 15,0 13-19-15,0 0 1 16,0-6-5-16,0-4-1 16,0-18-4-16,0-11 0 15,0-10 0-15,0-13-1 16,0-20 1-16,0-6-1 16,0-10-3-16,0-3-5 0,0-11-6 15,0-4-21 1,32-5-37-16,40 0-54 0,-52 0-100 15,16-29-153-15</inkml:trace>
  <inkml:trace contextRef="#ctx0" brushRef="#br0" timeOffset="105551.48">24447 1874 359 0,'0'0'126'0,"0"0"-12"15,0 0 30-15,0 0-32 16,0 0-15-16,0 0-42 15,0 0-17-15,12-20 10 16,-12 20 4-16,0 0-17 16,0 0-2-16,0 0-7 0,-24 40-17 15,-32 20-3-15,0 14-2 16,-9 10 9-16,9 8-2 16,-8-6-8-1,7 3 0-15,-3-14 2 0,24-12-5 16,-1-11 0-16,5-12 2 15,20-14-3-15,0-11 1 16,12-2 0-16,0-9-4 16,0-2-9-16,0-2-35 15,0 0-33-15,0 0-52 16,0 0-93-16,0-6-62 0</inkml:trace>
  <inkml:trace contextRef="#ctx0" brushRef="#br0" timeOffset="105942.18">23639 2113 414 0,'0'0'191'16,"0"0"-128"-16,0 0 61 15,0 0-14-15,0 0-64 16,0 0-28-16,40-61-5 16,-4 61 6-16,0 0 8 0,21 5 6 15,-5 23 2-15,4 11-5 16,17 1-2-16,-5 5-3 16,-12-1-14-16,21-10-2 15,-17 6-2-15,-3-11-3 16,-9-4-3-16,-16-4 0 15,4-3-1-15,-24-5 1 16,12-4-1-16,-11-4-2 16,-1 2 1-16,8-4-2 15,-8 2-18-15,0-4-8 16,12-1-44-16,-8 0-98 16,-8 0-182-16,4 0-192 0</inkml:trace>
  <inkml:trace contextRef="#ctx0" brushRef="#br0" timeOffset="106425.45">25260 1790 542 0,'0'0'212'0,"0"0"-111"16,0 0 41-16,0 0-23 16,0 0-47-16,0 0-44 15,0 0-10-15,0-17 3 16,0 34 2-16,-24 27-16 0,-32 21 0 16,12 5-2-16,-5 4-2 15,-7 4-1 1,4-4 0-16,19-8 0 0,-3 0-1 15,8-14 1-15,8-6-1 16,4-8-2-16,-8-6 1 16,16-2-3-16,-4-10-22 15,-1-1-71-15,13-17-38 16,-12-2-110-16,12 0-59 16</inkml:trace>
  <inkml:trace contextRef="#ctx0" brushRef="#br0" timeOffset="106748.72">24592 1986 625 0,'0'0'104'0,"0"0"-51"16,0 0 119-16,0 0-59 15,0 0-40-15,0 0-35 16,185-73 0-16,-140 73-5 16,27 32-5-16,1 12-6 15,11 16-1-15,9 3 1 16,-1 0-8-16,-7-5-8 16,-5-10-3-16,-16-10-1 15,-7-11-1-15,-13-13-1 0,-20-1 0 16,-8-5-3-16,-16-6-48 15,0-2-41-15,0 0-146 16,0 0-486-16</inkml:trace>
  <inkml:trace contextRef="#ctx0" brushRef="#br0" timeOffset="107688.55">25868 1149 316 0,'0'0'196'15,"0"0"-87"-15,0 0 17 16,0 0 7-16,0 0-25 0,0 0-32 15,0-46-20-15,0 46-14 16,0 0-14-16,0 0-13 16,0 0-3-16,0 0-6 15,0 15-3-15,0 45-3 16,0 32 3-16,0 29 50 16,0 22-22-16,0 18-16 15,0 6-3-15,0-3-3 16,0-12-6-16,0-20-2 15,0-20-1-15,0-22-2 16,0-18 0-16,0-16 0 16,0-15 0-16,20-10-24 0,4-17-8 15,32-7-13-15,5-7-33 16,-1 0-83-16,-28-3-131 16,-20-26-282-16</inkml:trace>
  <inkml:trace contextRef="#ctx0" brushRef="#br0" timeOffset="109732.47">14456 3184 207 0,'0'0'149'0,"0"0"-24"16,0 0-13-16,0 0-25 0,0 0-19 15,0 0-12-15,0 0-8 16,-8-8-5-16,8 8-12 16,0 0-6-16,0-3 1 15,0 3 15-15,0 0-2 16,0 0-4-16,0 0-7 15,0 0-6-15,0-4-12 16,0-1-4-16,0-4 6 16,48-5-10-16,4-3 1 15,33 1-2-15,-9 3 0 0,-7 4 0 16,-9 0-1 0,-12 3 0-16,-15-2 0 15,-9 6-1-15,-24 2-10 16,12 0-47-16,0 0-61 0,-12 0-143 15,0 0-79-15</inkml:trace>
  <inkml:trace contextRef="#ctx0" brushRef="#br0" timeOffset="110430.58">16456 3021 232 0,'0'0'172'0,"0"0"-69"16,0 0-32-16,0 0-10 0,0 0-23 16,0 0-25-1,0 0 14-15,0 0 16 0,0 0-4 16,0 0 2-16,0 0 11 16,0 0-6-16,20 0-3 15,28-1-19-15,21-9-3 16,-1-3-3-16,8-1-9 15,5 4-4-15,-9-3-1 16,-11 7-2-16,-13 0-1 16,-16 4-1-16,-20 2-4 15,-8 0-33-15,-4 0-29 16,0 0-91-16,0-4-96 16</inkml:trace>
  <inkml:trace contextRef="#ctx0" brushRef="#br0" timeOffset="111918.63">26383 1689 283 0,'0'0'117'0,"0"0"19"16,0 0-22-16,0 0 45 16,0 0-4-16,0 0-45 15,0 0-19-15,12-33-22 16,-12 29-14-16,0 4-8 15,0 0-8-15,0 0-13 16,0 0-9-16,0 0-11 16,0 0-6-16,12 0-2 0,12 6-7 15,21 25 3-15,3-1 6 16,12 2 1-16,1-1-1 16,-1 6 0-16,8-9 2 15,-11 1-2-15,-5 0 0 16,-8-3 0-16,-24-11-1 15,-8 3-10-15,4-13-15 16,-16 0 5-16,0-2 2 16,0-3 8-16,0 0-2 15,0 0-40-15,0 0-116 16,0-20-326-16</inkml:trace>
  <inkml:trace contextRef="#ctx0" brushRef="#br0" timeOffset="112199.56">27308 1406 700 0,'0'0'219'0,"0"0"-213"16,0 0 46-16,0 0 51 15,0 0-35-15,0 0-60 16,-60-17-8-16,24 65 13 15,8 7 9-15,-17 7 2 16,21-1-7-16,0-1-5 0,-4-3 4 16,4 1-10-16,4-3-5 15,-12-10-1-15,3 1-3 16,17-13-54-16,12-28-137 16,-4-5-261-16</inkml:trace>
  <inkml:trace contextRef="#ctx0" brushRef="#br0" timeOffset="112519.57">26942 2015 712 0,'0'0'97'0,"0"0"-59"15,0 0 40-15,0 0-35 16,0 0 11-16,0 0 6 16,77 143 0-16,-65-81-19 15,4 5-16-15,-4 2-9 16,0-3 1-16,0 0-6 16,8-7-6-16,-4-5-2 15,-8-8-3-15,17-12 0 16,-13-11 0-16,-12-9-1 0,12-6-3 15,-12-4-18-15,0-4-27 16,0 0-57-16,0 0-87 16,0 0-194-1</inkml:trace>
  <inkml:trace contextRef="#ctx0" brushRef="#br0" timeOffset="113330.76">27860 1049 341 0,'0'0'219'16,"0"0"-172"-16,0 0 38 0,0 0 11 15,0 0 13-15,0 0-41 16,0-94-14-16,0 94 8 16,0 0-7-16,0 0-17 15,0 0-13-15,0 0-9 16,0 0-10-16,0 45-6 16,0 33 1-16,0 25 21 15,0 19 8-15,0 12-2 16,0 15-5-16,0 1-13 15,0 0 3-15,-20-2-7 16,-4-14-4-16,-1-15-1 0,9-18-1 16,0-23 0-1,16-9 0-15,0-18-1 0,0-16 0 16,0-13-6-16,0-13-30 16,28-9-18-16,21 0-31 15,-25-2-65-15,-12-27-166 16</inkml:trace>
  <inkml:trace contextRef="#ctx0" brushRef="#br0" timeOffset="115757.38">14697 3083 255 0,'0'0'146'0,"0"0"-107"15,0 0-4-15,0 0 25 16,0 0-4-16,0 0-40 15,0 0-6-15,-125 17 26 16,125-14 11-16,-12-3-11 0,12 0 8 16,0 0 6-16,0 0 6 15,0 0-4-15,0 0-16 16,0 0-11-16,0 0-12 16,0 0 0-16,0 0-6 15,0 0-4-15,0 0-3 16,0 0 0-16,0 0 1 15,29 0 4-15,47 0 13 16,37-17-7-16,3-8 1 16,13 4-7-16,-20-3-1 15,-17 5-2-15,-35 5-2 16,7 4 0-16,-28 5 2 0,-16-3-1 16,-4 2 4-16,-7 6-3 15,-9 0 5-15,0 0-2 16,0 0-1-16,0 0-4 15,0 0-4-15,4 0-26 16,4 0-36-16,-8 0-103 16,0 0-160-16</inkml:trace>
  <inkml:trace contextRef="#ctx0" brushRef="#br0" timeOffset="116370.76">15860 3207 240 0,'0'0'93'16,"0"0"-79"-16,0 0 29 15,0 0 9-15,0 0-16 16,0 0-18-16,0 0 25 0,-8 0 11 16,8 0 16-16,0 0-1 15,32 0 4-15,33-9 8 16,15-5-27-16,41-10-4 16,4 1-12-16,-17 4-21 15,-15 4-5-15,-33 6-9 16,-36 9-3-16,-24 0-1 15,0 0-28-15,0 0-123 16,-44 0-211-16</inkml:trace>
  <inkml:trace contextRef="#ctx0" brushRef="#br0" timeOffset="119141.43">29345 1184 403 0,'0'0'54'0,"0"0"-38"16,0 0 8-16,0 0 68 15,0 0-12-15,0 0-13 16,0 0 37-16,24-40 4 0,-20 36-51 15,8-7-15 1,0 2-23-16,0-1-17 0,8-2 0 16,-8 2-1-16,0 5-1 15,-12 3 1-15,0-1-1 16,0 0 8-16,0 3 25 16,0 0 4-16,0 0-6 15,0 0-2-15,0 0-3 16,0 23-8-16,-8 19-5 15,-32 20-6-15,-8 12 6 16,-9 15 0-16,1 3-2 16,-4-1 4-16,-1 7-7 15,9 0 1-15,12-3-7 0,12-9 0 16,3-13-2 0,1-8 1-16,12-15-1 0,12-8 1 15,0-13-1 1,0-9 0-16,0-9 0 0,0-10 0 15,0-1-1-15,0 0-1 16,0 0-38-16,0-12-48 16,0-10-89-16,0-2-317 15</inkml:trace>
  <inkml:trace contextRef="#ctx0" brushRef="#br0" timeOffset="119592.44">28745 1307 72 0,'0'0'638'16,"0"0"-595"-16,0 0 46 15,0 0 28-15,0 0-27 16,0 0-43-16,0 0-10 16,-36-45 9-16,36 45-3 15,0 0-16-15,0 0-11 0,16 13-12 16,40 30-4-16,25 16 12 15,-1 15 24-15,33 1-9 16,-8 6-13-16,3 1-6 16,17-7-3-16,-16-5-4 15,11-5 3-15,-19-18-3 16,-37-11-1-16,-19-9 0 16,-21-16 0-16,-12-3-3 15,-8-2-20-15,-4-6-44 16,0 0-70-16,0 0-228 15</inkml:trace>
  <inkml:trace contextRef="#ctx0" brushRef="#br0" timeOffset="124450.56">14729 3149 183 0,'0'0'77'15,"0"0"-71"-15,0 0 7 16,0 0 45-16,0 0-14 16,0 0 1-16,0 0 27 15,0 0 18-15,-36 7-15 16,36-7-7-16,0 0-16 0,0 0-1 15,-8 0-11-15,0 0-29 16,-8 0-11-16,0 0-3 16,-4 10 0-16,-4-3 0 15,-5-2-1-15,17 3 0 16,-8-5 4-16,8-3 2 16,-8 4 2-16,8-4 0 15,-4 3 5-15,16-3 1 16,0 0-6-16,0 0 1 15,0 0 1-15,0 0 6 16,0 0 23-16,0 0-8 16,0 0-18-16,0 0-9 15,24 0 1-15,20 0 8 16,17-12 8-16,7-8-5 0,21-7-6 16,15 2-2-16,1-1-1 15,-21 1 9-15,1 6 5 16,-29 6 2-16,-32 4 1 15,-8 1-2-15,-8 6-10 16,-3 2 2-16,-1 0 9 16,-4 0-12-16,0 0-5 15,0 0-2-15,0 0-5 16,0 0-2-16,0 0-2 16,12 0-28-16,-12 0-51 15,12 0-154-15,4 0-244 16</inkml:trace>
  <inkml:trace contextRef="#ctx0" brushRef="#br0" timeOffset="125155.99">15707 3281 355 0,'0'0'95'15,"0"0"-6"-15,0 0 26 16,0 0-26-16,0 0-24 16,0 0-10-16,145-66 3 15,-113 49-16-15,9 3-9 16,-5-4-6-16,8 1 4 0,0 5-6 16,-3-1-8-16,3 1-8 15,-8 4-5-15,-24 4-2 16,0 4 0-16,-12 0-2 15,0 0 0-15,0 0-2 16,0 0-2-16,0 0-28 16,0 0-66-16,0 0-88 15,0 0-126-15</inkml:trace>
  <inkml:trace contextRef="#ctx0" brushRef="#br0" timeOffset="126168.8">16488 3176 79 0,'0'0'146'16,"0"0"-139"-16,0 0-1 16,0 0 23-16,0 0 17 15,0 0 5-15,0 0 27 16,0 0 15-16,0 0-24 16,0 0-24-16,0 0 2 15,0 0-3-15,0 0-4 16,0 0-8-16,12 0-2 15,0 0 1-15,0 0-4 0,12-7-11 16,21-7 29-16,-5 0 8 16,8-3-27-16,8 1-6 15,-3 3-5-15,3 4-9 16,-12 0-1-16,5-2-5 16,-13 6 4-16,0-2-1 15,-12 4 0-15,-12 1-2 16,-4 2-1-16,-8-5 4 15,12 5 4-15,0 0-6 16,-12 0 0-16,0 0-1 16,0 0-1-16,0 0-4 0,0 0-8 15,0 0-66 1,0 0-150-16,0 0-111 0</inkml:trace>
  <inkml:trace contextRef="#ctx0" brushRef="#br0" timeOffset="127749.46">30371 1000 310 0,'0'0'123'0,"0"0"-104"16,0 0 26-16,0 0 45 16,0 0 0-16,0 0-20 15,0 0 22-15,12-56 11 16,-12 56-43-16,0-4-3 16,0-2 6-16,0 3 0 15,0-5-12-15,0 2-29 16,0 3-14-16,16-4-4 15,-16 2 1-15,0 5 0 0,0-3 7 16,0-2 6-16,0 5 9 16,0 0-2-16,0 0-6 15,0 0-7-15,0 0-9 16,0 0-3-16,0 28-9 16,0 16 2-16,0 18 7 15,0 17 12-15,0 7 1 16,0 17-9-16,0 7-2 15,0 1 4-15,0 5-6 16,-16-10 0-16,16-6 6 16,0-16-6-16,0-16 0 0,0-16 0 15,0-10 0 1,0-14 0-16,0-8-5 16,0-3 0-16,0-4-9 0,0-4-7 15,0-3 2-15,0-2-10 16,0-4-15-16,0 0-23 15,28 0-51-15,-20-7-92 16,8-14-126-16</inkml:trace>
  <inkml:trace contextRef="#ctx0" brushRef="#br0" timeOffset="128862.4">31429 1234 186 0,'0'0'277'0,"0"0"-176"15,0 0-2-15,0 0-15 16,0 0 0-16,0 0 2 15,0 0-29-15,8-21 1 0,-8 21 1 16,0 0-13-16,0 0-1 16,0 0 18-16,0 0-7 15,0 0-13-15,0 10-39 16,0 37-4-16,-20 20-5 16,-8 7 5-16,4 4 3 15,4-3-1-15,3-1-2 16,-3-9 1-16,-4-7-1 15,12-9 3-15,0-12-3 16,-8-5 2-16,8-12-1 16,8-6 0-16,-4-10 1 15,8-4-1-15,0 0 0 16,0 0 1-16,0 0 1 16,0-23 7-16,0-20-10 0,0-7-8 15,0-7 3-15,0-2 4 16,0 0-3-16,0-3 3 15,0 7-2-15,0-2-3 16,8 11-3-16,4 5 3 16,0 6 3-16,-8 12 3 15,4 0 1-15,-4 1 1 16,4-2 0-16,4 1 2 16,0 4 2-16,0 7-4 15,-4 1 4-15,-4 10-3 16,-4-3 2-16,0 4-3 15,0 0-1-15,0 0-1 0,0 0 1 16,13 33-1-16,11 13 0 16,0 6 9-16,12-1-1 15,8 1-6-15,17-3 2 16,-5-3 0-16,-8-2-4 16,9-2 1-16,-5-9 2 15,-4 3-1-15,-16-7-2 16,5-3 2-16,-13-6-1 15,-12-8-1-15,0-2 1 16,-4-8-1-16,-4 2 1 16,4 0 0-16,-4-2-1 15,-4 5 0-15,8-4 0 16,-8-3-1-16,12 2 1 0,-12-2 0 16,4 0 1-16,-4 6 0 15,0-6 0-15,0 0-1 16,0 0-2-16,0 0-36 15,0 0-95-15,0 0-333 16</inkml:trace>
  <inkml:trace contextRef="#ctx0" brushRef="#br0" timeOffset="133464.57">24504 7571 286 0,'0'0'202'0,"0"0"-140"16,0 0 9-16,0 0 25 16,0 0-1-16,0 0-35 15,0 0-24-15,0 0 30 16,12-13 8-16,-12 13-1 15,0 0-13-15,-12 13-23 0,-45 19-6 16,-3 7-15-16,-4 0-14 16,11 3 0-16,13-12-2 15,12-2 1-15,16-11-1 16,12-6 0-16,0-2-1 16,0-1-4-16,0 7-1 15,52 0 5-15,37 7 1 16,15-1 7-16,29 1-1 15,16 1-5-15,-8 3 1 16,-20-5-2-16,-17 4 2 16,-43-5-2-16,-25 0 1 15,-24 6-2-15,-12-2 1 16,0 9 0-16,-24 6 4 0,-33-2 7 16,5-3-4-16,-4-9-3 15,20-1-3-15,-13-9-2 16,-23-2 5-16,-5 0-2 15,-19-9 8-15,-13-4 1 16,4 0-3-16,33 0 1 16,20 0-3-16,11 0-6 15,17-11-9-15,12-1-12 16,12-5-5-16,0-5 3 16,0 1-3-16,24-10-38 15,37 2-20-15,-25 20-79 0,0-4-197 16</inkml:trace>
  <inkml:trace contextRef="#ctx0" brushRef="#br0" timeOffset="133939.56">25630 7940 517 0,'0'0'140'0,"0"0"-53"16,0 0 13-16,0 0-13 16,0 0-39-16,0 0 4 15,-140 62 9-15,136-59-5 16,4-3-16-16,0 0-16 15,0 0 7-15,0 0-9 16,0 0-22-16,56 0 4 16,45 0 10-16,23-23 17 15,-3-2 0-15,20-2-18 16,-12 5-7-16,-21 2-5 16,-23 10 0-16,-29 2 2 0,-32 2-2 15,-12 6-1 1,4 0 6-16,-16-4 5 0,0 4-7 15,0 0-1-15,0 0-3 16,0 0 3-16,0 0-1 16,0 0-2-16,0 0-10 15,0 0-38-15,0-4-27 16,0-5-82-16,0 3-136 16,-16 0-246-16</inkml:trace>
  <inkml:trace contextRef="#ctx0" brushRef="#br0" timeOffset="134270.38">26174 7629 587 0,'0'0'280'0,"0"0"-217"0,0 0 45 16,0 0-48-16,0 0-45 16,0 0 1-16,-28 36 22 15,80-18-7-15,16-1-15 16,37-5-7-16,4-1-1 15,-1-2 0-15,5 7-1 16,-29 0-5-16,-15 6 0 16,-29 1-2-16,-20 3 1 15,-20 6-1-15,0 2 3 16,-8 3 1-16,-44 0 9 16,-17 2-7-16,13-2 1 15,8-9-6-15,-1-5 0 16,25-11-1-16,4-6 0 15,4-1-1-15,8-5-30 16,8 0-20-16,0 0-17 16,0 0-45-16,0-13-257 0,8-7-240 15</inkml:trace>
  <inkml:trace contextRef="#ctx0" brushRef="#br0" timeOffset="134970.72">27586 7344 510 0,'0'0'422'15,"0"0"-363"-15,0 0 1 16,0 0 5-16,0 0-2 16,0 0-42-16,0-32-14 15,0 58 9-15,0 11 5 16,0 15 6-16,0 3-2 15,0 10 7-15,0-3 16 0,0 0-27 16,0 2-12-16,0-15-6 16,0-7 1-16,-8-12-4 15,-8-12 5-15,-8-8-5 16,16-7 1-16,-4-3 0 16,0 0 5-16,0 0 1 15,12 0-4-15,-8-31-3 16,4-3-9-16,4-13 0 15,-9-16 1-15,5-9 8 16,-8-10 0-16,12 6 1 16,0 13-2-16,0 14 1 15,0 23 0-15,0 12 9 16,0 8 13-16,0 6-2 16,0 0 3-16,0 0-10 0,0 0-13 15,29 29-5-15,15 10 5 16,16 5 4-16,1 8 1 15,7 3-3-15,0 2 4 16,-7-3-3-16,-5-5 2 16,-16-4-1-16,5-7-4 15,-21-9 3-15,0-9-2 16,-12-10-2-16,-12-8 0 16,12-2-1-16,-12 0-5 15,0 0-23-15,0 0-73 0,0-12-154 16,-12-5-781-16</inkml:trace>
  <inkml:trace contextRef="#ctx0" brushRef="#br0" timeOffset="157882.35">2943 3433 122 0,'0'0'106'0,"0"0"-67"16,0 0 11-16,0 0-1 0,0 0 5 15,0 0-17-15,0 0-15 16,0 0-4 0,0 0-8-16,0 0 1 0,0 0 0 15,0 0 8-15,0 0 10 16,0-7 0-16,0 7 1 15,0 0 3-15,0 0 1 16,0 0 1-16,0 0-19 16,-8 0-3-16,-4 0-3 15,0 0-6-15,12 0 13 16,0 0-1-16,0 0 1 16,0 0 12-16,0 0-5 0,0 0 2 15,0 0-1 1,0 0 6-16,0 0-7 15,0 0-11-15,0 0-8 0,0 0 1 16,0 0 0-16,0 0-2 16,0 0 12-16,0 0-1 15,0 0 18 1,0 0 2-16,0-6-14 0,24 0-17 16,0-1-3-16,0 2 2 15,-8-1 0-15,0 6-2 16,-3 0-1-16,-1 0 0 15,0 0-1-15,0 0 1 16,12 0 0-16,20 0-1 16,8-9 1-16,-7 1 1 15,15-1-1-15,-12-2 0 0,-11 11 0 16,-17 0 0-16,-20 0-1 16,12 0 0-16,-12 0 1 15,0 0-1-15,0 0 1 16,0 0 0-16,0 0-6 15,0 0-7-15,0 0-18 16,0 0-72-16,0-4-256 16</inkml:trace>
  <inkml:trace contextRef="#ctx0" brushRef="#br0" timeOffset="160694.49">16267 4227 165 0,'0'0'62'0,"0"0"-47"16,0 0 64-16,0 0 32 15,0 0 7-15,0 0-29 16,0 0-3-16,-17 2-28 0,17-2-12 16,-8 2-22-16,4 6-11 15,-16 3 1-15,-16 7-10 16,12 0-1-16,0-2 4 15,12-5 0-15,4-9 8 16,8-2 2-16,0 0-6 16,0 0 9-16,0 0 17 15,0 0 10-15,32-16 14 16,16-2-47-16,25-5-11 16,-5 6-1-16,4-3-1 0,-3 6-1 15,-9-1 1 1,9 6-1-16,-21 4 3 0,-20 2-2 15,-16 3 4-15,-4 0-1 16,-8 0-1-16,0 0 6 16,0 0 1-16,0 0 3 15,0 0-6-15,0 0-1 16,0 0-2-16,0 0-4 16,0 0-5-16,0 0-109 15,0 0-239-15</inkml:trace>
  <inkml:trace contextRef="#ctx0" brushRef="#br0" timeOffset="162193.62">20480 4881 304 0,'0'0'279'0,"0"0"-114"16,0 0 23-16,0 0-60 16,0 0-40-16,0 0-16 15,0 0-37-15,0-28-6 16,0 28-9-16,0 15-14 16,-12 39-6-16,-13 23 3 15,-11 12 27-15,0 7-14 0,4 1-9 16,8-8-7-16,0-6 1 15,-1-5-1-15,5-16-1 16,4-11 1-16,-12-9-8 16,16-18-32-16,4-7 4 15,0-14-6-15,8-3 4 16,0 0-9-16,0 0-9 16,0-20-42-16,-12-3-250 15</inkml:trace>
  <inkml:trace contextRef="#ctx0" brushRef="#br0" timeOffset="162500.9">19747 5106 704 0,'0'0'194'0,"0"0"-114"15,0 0 38-15,0 0-36 16,0 0-38-16,0 0-44 15,0 0 0-15,73 12 0 16,31 54 10-16,5 5-2 16,8 3-4-16,-9-7 10 15,-3-4 3-15,-12-11-9 16,-21-11-7-16,-12-5 0 16,-11-9-1-16,-29-8 0 15,-8-7-37-15,-12-2-21 16,0-3-19-16,0-7-43 0,12 0-90 15,-12 0-63-15,0 0-206 16</inkml:trace>
  <inkml:trace contextRef="#ctx0" brushRef="#br0" timeOffset="162829.4">20834 5365 547 0,'0'0'23'16,"0"0"-18"-16,0 0 68 0,0 0 38 15,0 0-22-15,0 0 1 16,-153 0 20-16,153 0-23 16,0 0-35-16,0-8-4 15,32-3 15-15,45-6-27 16,15-3-26-16,29 2-6 15,-4-6-3-15,-13 7 1 16,5 0 1-16,-33 5-3 16,-15 2 0-16,-29 0 0 15,-20 7-1-15,-4-1 0 16,-8 4-4-16,0 0-23 16,0 0-51-16,0 0-88 15,-24-2-208-15,0-6-272 16</inkml:trace>
  <inkml:trace contextRef="#ctx0" brushRef="#br0" timeOffset="163108.28">21317 5008 670 0,'0'0'326'16,"0"0"-217"-16,0 0 10 16,0 0-32-16,0 0-45 15,0 0-41-15,193-72-1 16,-137 72-1-16,13 0 0 15,-29 30-5-15,-8 20-1 16,-16 12 6-16,-16 9 1 16,0 1 4-16,0-2-3 0,-16-4 0 15,-20-11-1-15,12-8 0 16,4-14-2-16,12-11-11 16,8-5-16-16,0-6-14 15,0-11-14-15,16 0-24 16,44 0-56-16,-24-8-82 15,-12-15-142-15</inkml:trace>
  <inkml:trace contextRef="#ctx0" brushRef="#br0" timeOffset="163605.6">22359 5003 337 0,'0'0'341'0,"0"0"-324"16,0 0 36-16,0 0 56 15,0 0 7-15,0 0-41 16,-109-127 13-16,97 121 2 16,-16 4-13-16,12 2-30 15,-12 0-8-15,-33 0-19 16,17 34-12-16,-24 18-8 16,-5 11-3-16,29 8 3 15,20-4 0-15,24-4 0 16,0-14 2-16,0-9-2 15,24-11 0-15,32-10-4 16,13-17 2-16,7-2 2 16,5 0 0-16,-1-2 0 0,-19-29-2 15,-13-12-5-15,-16-5 1 16,-20-11 1-16,-12 0 3 16,0 1 2-16,0 13 2 15,-8 12 0-15,-8 18 2 16,8 11 6-16,4 0 2 15,4 4-4-15,0 0-8 16,0 8 0-16,0 33-17 16,48 11 17-16,0 6 0 15,1-1 0-15,11-3 0 16,-4-3 0-16,-7-3 0 16,-5-6 0-16,-4-10-7 15,-16-9-61-15,-12-9-25 0,1-11-52 16,-9-3-26-16,-4 0-127 15,0-3-76-15</inkml:trace>
  <inkml:trace contextRef="#ctx0" brushRef="#br0" timeOffset="163912.01">23305 4569 936 0,'0'0'130'0,"0"0"-43"16,0 0-9-16,0 0-15 15,0 0-7-15,0 0-30 0,0-40 16 16,0 91-11-16,0 15-23 16,-12 24-2-16,-5 10 5 15,-3-2-8-15,4-2 0 16,-4-8-2-16,8-17-1 15,0-8-1-15,0-11 0 16,-8-10-2-16,-4-14-55 16,-1-15-57-16,-3-13-12 15,16 0-63-15,0 0-180 16</inkml:trace>
  <inkml:trace contextRef="#ctx0" brushRef="#br0" timeOffset="164125.43">22709 4839 710 0,'0'0'382'0,"0"0"-271"16,0 0 47-16,0 0-48 15,0 0-61-15,0 0-48 16,24-69-1-16,57 98 0 16,23 8 6-16,9 9-4 15,8 6-1-15,-9-1 0 16,-15 4-1-16,8-7-3 15,-21-7-23-15,-12-9-97 16,-72-32-131-16,0 0-376 16</inkml:trace>
  <inkml:trace contextRef="#ctx0" brushRef="#br0" timeOffset="165290.35">23574 5656 387 0,'0'0'134'0,"0"0"-9"0,0 0 13 15,0 0 14 1,0 0-43-16,0 0-18 0,-12-35-15 16,12 35-14-16,0 0-20 15,0 0-23-15,0 0-19 16,0 23-2-16,0 16 2 15,0 10 7-15,0 8-1 16,0 4-5-16,0 0 4 16,0-7-5-16,0-5 0 15,0-18 2-15,0-7-1 16,0-13-1-16,0-5 0 16,0-6 0-16,0 0 1 15,0 0 1-15,0-3 7 16,0-32 5-16,0-11-11 0,-28-4-2 15,16-6-1-15,-4-5 1 16,12 7-1-16,4 5 1 16,0 15-1-16,0 13 0 15,0 7 0-15,0 5 3 16,0 4 2-16,0 5 9 16,0 0 3-16,16 0-5 15,16 0-9-15,28 20 0 16,1 15 5-16,-5 4-2 15,13-4-3-15,-17 0 0 16,4 5-3-16,-8-11 1 16,-15-7-2-16,-9-2 0 15,-24-10-29-15,0-2-89 0,0-8-143 16,0 0-437-16</inkml:trace>
  <inkml:trace contextRef="#ctx0" brushRef="#br0" timeOffset="166411.78">21619 7082 609 0,'0'0'163'0,"0"0"-145"15,0 0 80-15,0 0-8 0,0 0-18 16,0 0-54 0,0 0 28-16,8-17 17 0,-8 58-19 15,0 18 1-15,0 14 11 16,-37 13-10-16,1 12-22 16,-4-3-16-16,-4-4-4 15,7-6-3-15,1-14-1 16,8-17 3-16,12-17-2 15,8-14 1-15,4-17-2 16,4-3 0-16,0-3-1 16,0 0 1-16,0-17-13 0,0-18-94 15,0 9-134 1,0 3-516-16</inkml:trace>
  <inkml:trace contextRef="#ctx0" brushRef="#br0" timeOffset="166724.29">21035 7268 61 0,'0'0'529'0,"0"0"-375"15,0 0-81-15,0 0 73 16,0 0-41-16,0 0-28 0,270 70-19 15,-178-16-6-15,13-1-1 16,-5 7-27-16,9-7-16 16,-8 2-3-16,-17-7 3 15,-3-6 5-15,-21-13-8 16,-8-9-4-16,-11-11-1 16,-1-9-2-16,-4 0-31 15,-4 0-62-15,-32 0-91 16,0-17-222-16</inkml:trace>
  <inkml:trace contextRef="#ctx0" brushRef="#br0" timeOffset="167097.32">22367 7473 632 0,'0'0'133'0,"0"0"-45"16,0 0 50-16,0 0-45 16,0 0-30-16,0 0-11 15,-137 0 3-15,137 0-2 16,0 0-24-16,0 0-7 16,0 0 10-16,8 0 0 15,65-9-7-15,31-11-9 0,29-10 5 16,8 1-13-16,-4 5-5 15,-17 1 0-15,-35 9-3 16,-25 8 1-16,-36 0-1 16,-11 6 2-16,-13 0-2 15,0 0 0-15,0 0 1 16,0 0 0-16,0 0-1 16,0 0-6-16,-17 0-20 15,-7 4-47-15,-20 1-44 16,20-5-72-16,0 0-210 15</inkml:trace>
  <inkml:trace contextRef="#ctx0" brushRef="#br0" timeOffset="167380.65">22794 7148 915 0,'0'0'208'15,"0"0"-103"-15,0 0-53 16,0 0-36-16,0 0-6 15,0 0-6-15,249-48-1 16,-189 81 7-16,9 11 5 16,-21 14-8-16,0 14-3 15,-23 0 13-15,-17 0 2 16,-8-9-7-16,0-11-8 16,0-15 0-16,0-8-3 0,-8-9-1 15,-9-7-3 1,-3-7-8-16,16-6-28 0,4 0-15 15,0 0-16-15,0-34-66 16,0 5-194-16,0-3-185 16</inkml:trace>
  <inkml:trace contextRef="#ctx0" brushRef="#br0" timeOffset="168038.27">24081 6886 600 0,'0'0'190'0,"0"0"-40"16,0 0-46-16,0 0-58 15,0 0-22-15,0 0 11 16,24-39 21-16,-24 36 7 16,0-5-19-16,0 3-6 15,0-2 9-15,0 4 4 16,0-6-22-16,0 0-16 0,0-2-2 16,-24 3 2-1,-12 4-3-15,-12 4-2 0,-9 0-1 16,-3 0-2-16,4 32-2 15,15 12 0-15,-3 17-2 16,20 7 0-16,24-2 0 16,0-2-1-1,0-13 0-15,0-11 0 0,24-15 1 16,20-9-1-16,-7-13 0 16,3-3 0-16,-8 0 2 15,16 0-1-15,-11-32 1 16,-5-2-1-16,-20-13-2 15,12-2-4-15,-24-13-1 16,16-2 2-16,-16 3 1 16,0 13-1-16,8 16 4 15,-8 23 1-15,0 1 1 0,0 8 11 16,0 0-4-16,0 0 0 16,0 10-9-16,12 34-5 15,12 17 5-15,9 11 1 16,19 2 2-16,0-2-1 15,13-6-1-15,-5-5 1 16,-16-16 1-16,-8-6-3 16,1-14 0-16,-25-8-4 15,-12-12-43-15,0-5-153 16,-4 0-310-16</inkml:trace>
  <inkml:trace contextRef="#ctx0" brushRef="#br0" timeOffset="169801.27">21864 8260 52 0,'0'0'20'15,"0"0"2"-15,0 0 46 16,0 0-29-16,0 0-20 0,0 0 16 16,0 0 35-16,-245 46 20 15,216-42 15 1,5 1 6-16,-16 2 7 0,0 1-25 15,-1 1-17-15,-7-4-21 16,28 3-22-16,0-3-4 16,16-1-18-16,-4-4-5 15,8 0-2-15,0 0 2 16,0 0-2-16,20 0 18 16,36 0 14-16,33 0 9 15,15 0-7-15,13-18-16 16,28-5-18-16,20-10 4 0,4 0-1 15,16-2-5-15,-8 3 0 16,-16 3 0-16,4 5 16 16,-32-4 21-16,20 4-1 15,-12-2-9-15,16 1-13 16,-17-1-12-16,1 3-3 16,-12 3 0-16,-24 2-1 15,-9 3-2-15,-11 2 2 16,-13 4 0-16,-11-2 1 15,3 3 0-15,-16 7 0 16,-12-2 0-16,-11-2 0 0,-1 4 0 16,-16 1-1-1,4 0 0-15,-12 0-1 0,0-4 0 16,0 4 1 0,0 0 0-16,0 0 0 0,0 0 0 15,0 0 1-15,0-7-1 16,12 0 1-16,-8-6 0 15,8-1 4-15,8-10-3 16,-8-1 2-16,4-7-3 16,4-5-1-16,5 0 2 15,-13-9-2-15,-12-1 2 16,0-8 2-16,0-10-1 0,0-10-2 16,-24-14-2-1,-13-9 1-15,-11-9 0 0,4 4 2 16,8 3-1-1,11 11 0-15,-7 15-1 0,8 12 5 16,8 3 4-16,-12 4 11 16,4 4-5-16,12 7-9 15,-5 13-1-15,5 7-4 16,12 13 3-16,-12 9 1 16,12 2 1-16,0 0-2 15,0 0-4-15,0 0-5 16,0 0-7-16,0 9 0 15,0 13 8-15,0-5 3 16,0-5-1-16,0 2 0 16,0-7-2-16,0 3 0 15,0-5-1-15,-12-1 0 16,-16 1-3-16,0 5 5 0,-12 4 3 16,-17 1 2-16,-3 4-1 15,-20 4 0-15,-13 3-1 16,-8 2-1-16,-11 4-4 15,-13 1-1-15,8 1-12 16,-20 2 0-16,-3 1 12 16,-5 1 1-16,-8-3 5 15,0-1 6-15,-4-5-6 16,-4-2-2-16,12-8 2 16,4 0 1-16,0-6-1 0,25 0 5 15,-5-1-5-15,16-5-3 16,17-2 3-1,3 0 4-15,33-3-4 0,-5 2 0 16,5 0 1-16,32-2-1 16,-8 5 0-1,20 3 0-15,8 2-3 0,-4 8-1 16,8 8-1-16,0 13 4 16,0 16 2-16,48 6 0 15,16 7 2-15,-3 2 0 16,11-4 1-16,-11 1-2 15,11-5-2-15,-16-4 0 16,1 3 0-16,-5-11-1 16,-8 0-1-16,4-6-37 15,1-14-71-15,-37-32-74 16,-12 0-270-16</inkml:trace>
  <inkml:trace contextRef="#ctx0" brushRef="#br0" timeOffset="175807.62">4090 8939 207 0,'0'0'48'16,"0"0"-5"-16,0 0 32 16,0 0 18-16,0 0-13 0,0 0-32 15,0 0-11 1,0 0 8-16,12-4-2 0,-12 4 1 15,0 0-1-15,0 0 2 16,0 0 0-16,0 0-14 16,0 0-3-16,0 0 6 15,0 0 4-15,0 0-12 16,0 0-11-16,0 0 0 16,0 0 13-16,0 0-6 15,12 4-12-15,12 1 1 16,12-5 0-16,9 0 4 15,15 0 17-15,33-19-3 16,15-16-2-16,-3-3-19 16,-21 10-7-16,-23 14-1 15,-37 14-11-15,-24 0-46 16,0 9-65-16,-28 19-262 0</inkml:trace>
  <inkml:trace contextRef="#ctx0" brushRef="#br0" timeOffset="180435.12">3498 9755 254 0,'0'0'81'15,"0"0"-21"-15,0 0 10 16,0 0-6-16,0 0-22 16,0 0-25-16,0 0-6 15,0 0 1-15,0 2 5 16,0-2 9-16,0 0 21 16,-12 2 18-16,0 2-8 15,-8 2-32-15,8 2-17 16,0-4-7-16,0 1-1 15,0-2 2-15,-12 0 0 0,16-3 1 16,-17 8 3 0,1 1 20-16,-4-4 2 0,-4 4-23 15,8-2-3-15,12-7 4 16,12 3 11-16,0-3-13 16,0 0-3-16,0 0 2 15,0 0 7-15,0 0 2 16,24 0-12-16,20 0 3 15,-8 0 3-15,-7 0-1 16,-9 0-1-16,4 0-1 16,-12 0-2-16,-12 0-1 15,12 0 0-15,-12 0 0 16,0 0-10-16,12 0-49 16,-12 0-93-16,12 0-130 15</inkml:trace>
  <inkml:trace contextRef="#ctx0" brushRef="#br0" timeOffset="182355.11">2995 4369 75 0,'0'0'252'0,"0"0"-171"16,0 0 5-16,0 0 10 15,0 0-4-15,0 0-11 16,0 0-3-16,12 0 18 16,-12 0-24-16,0 0-23 15,0 4-17-15,0-4 2 0,0 0-8 16,0 0-6-1,0 0-13-15,0 0-5 0,0 0-2 16,0 0 0-16,21 0 0 16,15 0-1-16,32-9 0 15,17-17-5-15,-13 3 6 16,-4 3 0-16,-19 11-2 16,-13 4-3-16,-24-3 1 15,0 8 3-15,-12 0 1 16,0 0-2-16,0 0 1 15,0 0-4-15,0 0-20 16,-12 0 10-16,-36 13 6 0,-9 6 3 16,-3 3-2-16,-12 6 6 15,-1-7 0-15,-7 1-7 16,23-4-9-16,21-8-4 16,20-2 15-16,4-8 6 15,12 3-8-15,0-3-1 16,0 0 10-16,0 0 2 15,0 0 3-15,0 0 18 16,0 0-2-16,24-11-12 16,16-5 10-16,17-1-5 15,-1 0 1-15,8-3 6 16,-7 6-1-16,-1-1-5 0,-28 7-6 16,-8 4-6-16,-16 4-2 15,-4 0-1-15,0 0-5 16,0 0-88-16,-16 0-263 15</inkml:trace>
  <inkml:trace contextRef="#ctx0" brushRef="#br0" timeOffset="184238.46">7116 3198 170 0,'0'0'336'0,"0"0"-252"15,0 0-15-15,0 0 39 0,0 0-8 16,0 0-10-16,0 0-26 16,-8-34 16-16,8 34-11 15,0 0-16-15,0 0-12 16,0 0 3-16,0 0-14 15,0 0-30-15,0 0-2 16,0 22-7-16,8 13 4 16,28 2 4-16,8-4 1 15,13 0 2-15,3-5-2 0,-12 2-1 16,1-5-15-16,-5-6-13 16,-8-2 4-16,-12-12-27 15,-12 2-27-15,13-7-39 16,-13 0-18-16,12 0-49 15,-24 0-57-15,0 0-49 16</inkml:trace>
  <inkml:trace contextRef="#ctx0" brushRef="#br0" timeOffset="184532.39">7683 3000 400 0,'0'0'202'0,"0"0"-157"16,0 0 28-16,0 0 42 0,0 0-19 16,0 0-76-16,-108-29-11 15,84 58 16-15,11 3 5 16,1 2-20-16,12 12 1 16,0 2 15-16,0 3-11 15,0 0-4-15,0-2-3 16,0-1-2-16,0 0-5 15,0-2 1-15,0-5 1 16,0-9-3-16,0-7-1 16,0-2-10-16,0-8-99 15,0-15-135-15,0 0-158 0</inkml:trace>
  <inkml:trace contextRef="#ctx0" brushRef="#br0" timeOffset="184842.45">7619 3522 533 0,'0'0'144'15,"0"0"-140"-15,0 0-3 16,0 0 31-16,0 0 80 15,0 0-45-15,105 181-30 0,-77-120 6 16,-4 0-30 0,-4 4-6-16,-4-13-3 0,0 0-1 15,0-12 0-15,-12-9-1 16,4-4-2-16,-4-15 0 16,-4 1-3-16,0-13-36 15,0 0-91-15,0 0-61 16,0 0-76-16</inkml:trace>
  <inkml:trace contextRef="#ctx0" brushRef="#br0" timeOffset="185442.11">7985 3526 501 0,'0'0'119'0,"0"0"-87"15,0 0 32-15,0 0 4 16,0 0-38-16,0 0-19 16,0 0 50-16,0 3 28 0,0-3-32 15,0 0-18 1,0 0-4-16,0 0 0 16,0 0-6-16,48 0-5 0,25-21 0 15,23-10-10-15,9 2-5 16,-8 5-6-16,-17 7-1 15,-7 4-2-15,-37 4 0 16,-16 3 1-16,-8 6-1 16,-12-5 0-16,0 5 0 15,0 0 0-15,0 0-1 16,0 0-46-16,0 0-57 16,0-1-118-16,0-7-160 15</inkml:trace>
  <inkml:trace contextRef="#ctx0" brushRef="#br0" timeOffset="185737.16">8327 3230 577 0,'0'0'173'0,"0"0"-6"0,0 0-19 16,0 0-75-16,0 0-68 15,0 0-4-15,77-15 7 16,-9 15 0-16,-8 14-5 15,9 7-3-15,-21 5 0 16,0 11 0-16,-15 5 0 16,-17 10-1-16,-16-2-3 15,0 7-9-15,0-5-18 0,-16-6 19 16,-29-6-1 0,9-11 8-16,12-9 2 0,12-9 1 15,12-5-5 1,0-6-19-16,0 0-24 0,0-8-141 15,0-16-158-15,0-1-101 16</inkml:trace>
  <inkml:trace contextRef="#ctx0" brushRef="#br0" timeOffset="186435.34">8802 2876 605 0,'0'0'224'0,"0"0"-135"0,0 0 11 15,0 0-16-15,0 0-40 16,0 0-32-16,0-31-4 15,0 31 10-15,0 0-6 16,0 0-6-16,0 0 0 16,0 3 6-16,24 39-8 0,12 14 0 15,9 8 24 1,-9 7-15-16,0-7-5 16,-4-3-8-16,8-9 0 15,-19-9 0-15,-9-11-14 0,-12-6-15 16,0-12 11-16,0-5 9 15,0-6 2-15,0-3 6 16,0 0-1-16,0 0-1 16,0 0 3-16,0 0 4 15,0-3-4-15,-20-17 0 16,3-6-1-16,-7-6-4 16,24-5-4-16,0-12 1 15,0-3 8-15,0 9 0 16,53 6-1-16,7 8 1 15,-4 12 1-15,5 2 3 0,-5 10 2 16,-20 5-3 0,0 0 0-16,-3 0-1 0,-17 5-1 15,4 21 3-15,-8 9 2 16,-8 6-2-16,4 1-2 16,-8 0 1-16,0-3-3 15,0-8 1-15,0-1-1 16,0-8 0-16,0-3-1 15,-12-1 1-15,-12-6 1 16,-20-7 7-16,-5 2-1 16,13-5-7-16,-12-2-11 15,7 0-33-15,13 0-48 0,16 0-20 16,12-17-68 0,0 0-93-16,0-4-8 0</inkml:trace>
  <inkml:trace contextRef="#ctx0" brushRef="#br0" timeOffset="186840.37">9442 2802 322 0,'0'0'416'0,"0"0"-338"15,0 0 20-15,0 0 41 16,0 0-32-16,0 0-47 16,0 0-30-16,0-43 3 15,0 43-12-15,0 0-13 16,0 0-8-16,0 4-5 15,36 27 5-15,20 8 8 16,25 4 2-16,3-5-3 16,-11-4-4-16,-9-9-1 15,-24-1-1-15,-3-11-1 16,-13-3-2-16,-20-9-32 16,-4-1-15-16,0 0-8 0,8 0-25 15,4 0-70-15,-12-11-180 16,0-11-206-16</inkml:trace>
  <inkml:trace contextRef="#ctx0" brushRef="#br0" timeOffset="187065.36">10021 2574 624 0,'0'0'240'16,"0"0"-191"-16,0 0 31 15,0 0 9-15,0 0-54 16,0 0-32-16,-28 101 14 0,8-40 18 16,4 5-18-16,0-6-12 15,12-3-4-15,-8-3 1 16,12-2-2-16,-12-6-6 16,12-40-107-16,-12-2-221 15</inkml:trace>
  <inkml:trace contextRef="#ctx0" brushRef="#br0" timeOffset="187309.56">9901 3104 410 0,'0'0'652'16,"0"0"-556"-16,0 0-72 0,0 0 13 15,0 0-14-15,0 0 4 16,189 82 1-16,-141-33 1 15,0 7-12-15,9 5-7 16,-21-2-5-16,20-5 0 16,-20-11-4-16,-11-9 2 15,-1-10-3-15,-24-12-23 16,8-12-54-16,-8 0-51 16,0 0-221-16</inkml:trace>
  <inkml:trace contextRef="#ctx0" brushRef="#br0" timeOffset="188904.41">10452 3756 502 0,'0'0'123'0,"0"0"-16"15,0 0 3-15,0 0-16 0,0 0-35 16,0 0-12-16,0 0 8 16,0-41-17-16,0 41-18 15,0 0-13-15,0 0-2 16,24 32-5-16,-8 19 3 15,-4 7 15-15,-4 5-13 16,-4 0-5-16,0-10-3 16,-4-3 0-16,0-18-7 15,0-8 5-15,0-10-1 16,0-8 5-16,0-6 0 16,0 0 1-16,0 0 2 0,0-24 6 15,0-17-8-15,0-3-17 16,0 3 5-16,0-1-3 15,0 1-3-15,0 3 18 16,0 4 1-16,0 5 12 16,0 3 7-16,0 11 9 15,0-2-5-15,12 9 3 16,16 2 0-16,-3 0 5 16,11 6-5-16,20 0 0 15,-8 6-4-15,13 25 6 16,7 8 1-16,-15-2-16 0,3 1-10 15,-20-5-4 1,8-6 0-16,-7-2-4 16,-13-16-53-16,-8-6-63 0,-16-3-102 15,0 0-484-15</inkml:trace>
  <inkml:trace contextRef="#ctx0" brushRef="#br0" timeOffset="191029.23">8581 5123 413 0,'0'0'183'15,"0"0"-123"-15,0 0-2 16,0 0 12-16,0 0-6 15,0 0-29-15,0 0 15 16,0-8 17-16,0 8-12 16,0 0-25-16,8 0-4 15,28 8 5-15,0 18 26 0,12 6-36 16,21 5-1-16,-9 0-14 16,9-1-3-16,-9-2-3 15,-16-2 1-15,-4-10 0 16,-15-7-1-16,-13-7 0 15,-12-8-2-15,8 0-1 16,-4 0-15-16,8 0-30 16,0-12-60-16,-12-8-157 15,0 3-276-15</inkml:trace>
  <inkml:trace contextRef="#ctx0" brushRef="#br0" timeOffset="191392.1">9204 4922 775 0,'0'0'152'0,"0"0"-145"0,0 0 17 16,0 0 18-16,0 0-3 16,0 0-24-16,0-30 23 15,0 30 32-15,0 0-31 16,0 0-19-16,0 0-5 15,0 0 13-15,0 33-11 16,0 18-10-16,12 7 6 16,1 6-5-16,-9 4-3 15,8 1-1-15,4 3-2 16,0-2 4-16,4-2-4 16,-4-4-2-16,4-13 0 15,-8-7 3-15,0-14-5 0,0-8 2 16,0-5-3-1,9-12-27-15,-17-5-15 0,8 0-1 16,0 0 0-16,-12 0-64 16,0-1-204-16,0-13-212 15</inkml:trace>
  <inkml:trace contextRef="#ctx0" brushRef="#br0" timeOffset="192024.25">9229 5445 203 0,'0'0'450'0,"0"0"-393"16,0 0 0-16,0 0 58 15,0 0-57-15,0 0-35 0,0-49-7 16,0 49 39-16,12 0-5 15,12 20 3-15,12 9 5 16,-4 7-12-16,29 8-13 16,-5 5-9-16,-8 2 8 15,13 10-16-15,-5-4-8 16,4 1-2-16,-24 3-2 16,-3-10-4-16,-5-7 0 15,-16-7-1-15,-4-13-3 16,-8-7-8-16,0-12-8 15,0 0 5-15,0-5-7 16,4 0-4-16,20-19-23 16,-8-28-33-16,-4 24-90 15,-4-8-371-15</inkml:trace>
  <inkml:trace contextRef="#ctx0" brushRef="#br0" timeOffset="192401.27">9820 5468 510 0,'0'0'223'0,"0"0"-160"16,0 0 52-16,0 0-10 0,0 0-34 15,0 0-44-15,12 0-2 16,44-8 17-16,17-4 4 16,7 0-5-16,25-12-7 15,-8 2-10-15,7-1-9 16,-31 2-6-16,-1 0-8 16,-36 9-1-16,-12 6 1 15,-11 3 0-15,-13 3 0 16,0 0 1-16,0 0-2 15,0 0-18-15,0 0-51 16,0 0-24-16,0 0-54 16,0-3-86-16,-13-7-150 15</inkml:trace>
  <inkml:trace contextRef="#ctx0" brushRef="#br0" timeOffset="192637.31">10428 5140 335 0,'0'0'216'0,"0"0"-65"0,0 0 16 16,0 0-41-16,0 0-38 15,0 0-42-15,0 0-20 16,40-40 14-16,12 68-11 16,13 4-18-16,-5 11-5 15,-16 6 0-15,-8 6 0 16,-19-5 1-16,-17 0 2 16,0-4-9-16,0-7 10 15,0-2 0-15,0-14-9 16,-25-1 4-16,1-11-5 15,12-8-6-15,-4-3-23 0,16 0-35 16,0 0-54-16,0-14-147 16,0-13-279-16</inkml:trace>
  <inkml:trace contextRef="#ctx0" brushRef="#br0" timeOffset="193155.09">10762 4747 662 0,'0'0'161'0,"0"0"-43"0,0 0 27 16,0 0-40-16,0 0-25 15,0 0-12-15,-33-83-10 16,33 83-24-16,0 21-34 15,0 23 7-15,45 17-7 16,23 13 23-16,-3 5-13 16,-9 8-8-16,4-7 1 15,-28-9-3-15,-3-9 0 16,-21-14 0-16,-8-14-1 16,0-13-11-16,0-12 3 15,0-9 9-15,0 0 0 16,0 0 5-16,0-26 7 0,0-19-12 15,0-6-7 1,0 2-5-16,0 8 3 0,32 13 3 16,8 8 1-1,8 11-4-15,-7 5 2 0,11 4 1 16,-4 0 4-16,9 0-2 16,-17 18 4-16,-8 19-2 15,-20 4 2-15,0 2 0 16,-12-1 0-16,0-4 0 15,0-3-2-15,-32-4-10 16,-20-2-22-16,-17-3-27 16,1-8-40-16,36-18-125 15,3 0-304-15</inkml:trace>
  <inkml:trace contextRef="#ctx0" brushRef="#br0" timeOffset="194353.08">9522 6450 324 0,'0'0'175'16,"0"0"-112"-16,0 0-9 15,0 0-1-15,0 0-16 16,0 0-3-16,0 0-5 15,447-194 30-15,-234 118-21 16,25 1-17-16,-9 1 17 16,4 11 51-16,-23 8 5 0,-33 9-16 15,-32 14-10 1,-29 9-31-16,-47 1-20 0,-33 13-10 16,-12 3-7-1,-24 6-15-15,0 0-44 0,0 0-76 16,0 0-190-16,-36 0-177 15</inkml:trace>
  <inkml:trace contextRef="#ctx0" brushRef="#br0" timeOffset="194749.22">9510 6577 389 0,'0'0'321'0,"0"0"-224"16,0 0-44-16,274-186 43 16,-101 125-30-16,20 0-12 15,20-4-9-15,-11 7-2 0,-25 12-13 16,-25-1 0 0,-23 12 0-16,-28 7 8 0,-13 0-19 15,-15 4-17-15,-29 10-2 16,-20 1-5-16,-4 7-36 15,-20 6-66-15,0 0-159 16,-20 0-266-16</inkml:trace>
  <inkml:trace contextRef="#ctx0" brushRef="#br0" timeOffset="195027.1">9969 6511 410 0,'0'0'204'16,"0"0"-93"-16,0 0 76 16,431-187-47-16,-266 127-55 15,8 0-59-15,4 7-9 16,-20 3 1-16,-9 9 0 15,-39 7-14-15,-12 7-4 16,-41 13-1-16,-20 3-18 16,-24 11-51-16,-12 0-79 15,0 0-179-15,-36 0-161 16</inkml:trace>
  <inkml:trace contextRef="#ctx0" brushRef="#br0" timeOffset="195218.15">10396 6422 768 0,'0'0'252'0,"0"0"-235"15,0 0 37-15,358-153-8 16,-218 108-42-16,-11 11-4 16,-32 4 2-16,-21 13 0 15,-35 8-2-15,-29 6-66 16,-12 3-176-16,0 0-233 0</inkml:trace>
  <inkml:trace contextRef="#ctx0" brushRef="#br0" timeOffset="201389.5">4339 9686 213 0,'0'0'108'16,"0"0"-56"-16,0 0 19 15,0 0 16-15,0 0-9 16,0 0-15-16,0 0-15 16,0 0-10-16,24-20-7 15,-24 20-4-15,0 0 25 16,0 0 21-16,0 0-4 16,0 0-28-16,0 0-10 15,-12 0-11-15,-12 8-5 16,-16 7-8-16,24 2-6 0,-8-3 0 15,8 1 1 1,-8-6-1-16,11-4 0 0,1-5 2 16,12 0 7-1,0 0 8-15,0 0-8 0,0 0-10 16,0 0 1-16,37 0 3 16,23 0 21-16,0-1 6 15,5-10-13-15,-1 1-4 16,-16 3-1-16,-11 7-7 15,-17 0-6-15,-20 0-9 16,0 0-56-16,0 15-105 16,-8-1-420-16</inkml:trace>
  <inkml:trace contextRef="#ctx0" brushRef="#br0" timeOffset="-186947.62">28049 13657 523 0,'0'0'120'0,"0"0"-73"15,0 0 19-15,0 0 36 16,0 0-13-16,0 0-44 16,0 0 22-16,0 0 8 15,0-61-24-15,0 58 5 16,0 2-13-16,0 1-12 15,0 0-3-15,0 0-17 16,0 0-8-16,0 0-3 16,12 0-9-16,36 30-2 0,21 10 11 15,11 6 4 1,-3 3 0-16,3 0-4 0,1 3 2 16,-17-6-1-16,0 0-1 15,-15-9 2-15,-13 0-2 16,-8-16 0-16,-8 1 0 15,-20-12-1-15,12-2-3 16,-12-3 1-16,0-5-2 16,0 6-7-16,0-6-4 15,0 0-8-15,0 0-47 16,0 0-99-16,0-15-233 16</inkml:trace>
  <inkml:trace contextRef="#ctx0" brushRef="#br0" timeOffset="-186593.47">28934 13322 534 0,'0'0'115'0,"0"0"-83"16,0 0 79-16,0 0 21 16,0 0-41-16,0 0-39 15,20-59 2-15,-20 59-12 16,0 17-18-16,0 25-21 0,0 14 14 16,0 13 25-1,0 3-12-15,-20 2-10 0,12 0-9 16,-4-5-8-16,8-13 0 15,4 0-2-15,0-18-1 16,0-9-5 0,0-11-13-16,0-5-77 0,0-13-148 15,0 0-261-15</inkml:trace>
  <inkml:trace contextRef="#ctx0" brushRef="#br0" timeOffset="-186256.28">28934 14053 341 0,'0'0'224'0,"0"0"-128"0,0 0 51 16,0 0 5-16,0 0-30 15,0 0-59-15,0 0-27 16,-12 28-17-16,12 30-9 15,0 6 22-15,0 14-13 16,0 5-4-16,0 11-9 16,0-2-2-16,0 4-2 0,0-4-2 15,0-7-1-15,0-15 1 16,4-8 0-16,4-20-1 16,12-14 0-16,4-15-4 15,-11-13-19-15,-1 0-22 16,0 0-22-16,-8-22-50 15,-4 3-100-15,0-2-195 16</inkml:trace>
  <inkml:trace contextRef="#ctx0" brushRef="#br0" timeOffset="-185780.57">29538 14168 53 0,'0'0'497'15,"0"0"-436"-15,0 0 43 16,0 0 62-16,0 0-68 16,0 0-38-16,-93-4-24 15,93 4-6-15,0 0-4 0,0 0 1 16,8 0-3-16,41 0-3 16,19 0 23-16,25-2-11 15,19-18 5-15,13-4-16 16,-16-4 2-16,7 11-16 15,-31-3-3-15,-5 6-4 16,-31 5 3-16,-21 3-2 16,-24 4-1-16,8 2 0 15,-12 0 1-15,0 0 1 16,0 0 1-16,0 0-4 16,0 0-5-16,0 0-2 15,0 0-56-15,-16 0-70 16,0 0-206-16,-4 0-323 0</inkml:trace>
  <inkml:trace contextRef="#ctx0" brushRef="#br0" timeOffset="-185495.34">30065 13818 578 0,'0'0'228'15,"0"0"-193"-15,0 0 34 16,0 0-13-16,0 0-8 15,0 0-26-15,274-16 4 16,-202 64 6-16,-8 6-9 16,-7 12-10-16,-25 3-8 0,0 0-4 15,-32 2 8-15,0-8-8 16,0-4-1-16,0-13 0 16,-44-4 11-16,0-13 16 15,7-9-18-15,21-15-1 16,16 1-6-16,0-6-2 15,0 0-60-15,0 0-86 16,0-23-239-16</inkml:trace>
  <inkml:trace contextRef="#ctx0" brushRef="#br0" timeOffset="-184403.95">31558 13439 64 0,'0'0'638'15,"0"0"-534"-15,0 0 51 16,0 0-24-16,0 0-29 16,0 0-37-16,0-147-13 15,0 144 1-15,0 3-18 16,0 0-12-16,0 0-15 15,8 28-8-15,4 38 0 16,12 17 10-16,-12 21 6 16,0 7-2-16,0 5 0 15,0-12-8-15,9-3-5 0,-21-18-1 16,12-12 1-16,-12-16-1 16,0-21-3-16,0-15 3 15,0-6-3-15,0-9 3 16,0-4 0-16,0 0 7 15,0 0 0-15,0-28 3 16,0-17-8-16,0-13 1 16,-12-15 2-16,-21-2-3 15,9-15 2-15,0 4-2 16,12-3-2-16,12 6 1 16,-12 8-1-16,12-3 2 0,0 4-1 15,0 1 0 1,0 2 1-16,0 5-2 0,0 6 3 15,0 17 2-15,0 6 1 16,12 14 0-16,0 11 2 16,-12 8-3-16,0 4-1 15,0 0-4-15,12 9 0 16,12 48-11-16,12 19 7 16,21 10 4-16,-1 11 5 15,21-3-1-15,3-4-3 16,5-4 3-16,-1-5-4 15,-3-7 2-15,-9-8-1 0,-4-5 1 16,-23-11 0 0,-5-8-2-16,-8-13 0 15,-20-9-2-15,-12-8 2 16,0-7 0-16,0-2 0 0,0-3 2 16,0 0-2-16,0 0-5 15,0 0-35-15,0-13-140 16,0-6-351-16</inkml:trace>
  <inkml:trace contextRef="#ctx0" brushRef="#br0" timeOffset="-183892.49">31723 13878 623 0,'0'0'92'15,"0"0"37"-15,0 0 11 16,0 0-57-16,0 0-26 15,0 0-19-15,0 0 13 16,12-28-10-16,16 21-4 16,36 2 13-16,9-4 32 15,11-9-9-15,-7 4-33 16,-13-3-18-16,-19 4-11 16,-1 1-9-16,-16 4-2 15,-4 4-1-15,-4-2-17 16,-20 6-74-16,0 0-142 15,0 0-201-15</inkml:trace>
  <inkml:trace contextRef="#ctx0" brushRef="#br0" timeOffset="-181978.4">28793 13170 115 0,'0'0'395'15,"0"0"-373"-15,0 0 15 0,0 0 55 16,0 0-18 0,0 0-20-16,20-103 35 0,-20 101 11 15,0-5-17 1,0 7-8-16,0-4-4 0,0 4-8 16,0 0-17-16,0 0-17 15,-12 0-6-15,-8 0-11 16,-4 0 0-16,0 0-5 15,0 0-4-15,-8 4-1 16,-5 20-2-16,1 2 2 16,-8 21 1-16,-4 4 0 15,-1 6 4-15,-11 6 0 16,-4 3-3-16,11 1 4 16,-7-3-4-16,0 6 1 15,3-1 1-15,-3 1 0 0,24 0 0 16,-1 0 2-16,5-1 1 15,16-3-6-15,8 0 5 16,-4-2 0 0,8 2-4-16,4 2 5 0,0-1-4 15,0-7 1-15,0 0-3 16,0-3 0-16,0-2-3 16,0-1 1-16,12-2-1 15,16 1 4-15,9 1-4 16,7-2 0-16,-8-1 1 15,8 1 2-15,-8-11-2 16,5 1 1-16,3-4 0 16,0 2-2-16,5-2 0 0,-5-5-1 15,8-4 0-15,0-3 0 16,5-3-2-16,-1-5 2 16,4-7 1-16,-3-3 2 15,-9-6-2-15,8-2 1 16,-7 0 0-16,11 0-1 15,-4 0 2-15,21-11 2 16,-9-11 0-16,13-7-2 16,-9-2-1-16,-11-1 1 15,-1 7-1-15,-24-2-1 16,-4-1 0-16,-20 4 2 16,0-4 0-16,1-1 3 15,-1-3-4-15,0-2 3 16,0-6-4-16,0-1 0 15,-4-10 0-15,4 5 0 0,0-3-1 16,0-3 1 0,0 3-3-16,-12 4 3 0,0 7 3 15,0 1-1-15,0-1 1 16,0-5-3-16,0 1 3 16,0-7-2-16,0 2-1 15,0-9 0-15,-24 0 0 16,-12 8 0-16,-8-4-1 15,-5 11 1-15,-7-1 2 16,-4-5 6-16,15 7-2 16,5-8 0-16,4 2-4 0,4-1 0 15,7-4 1 1,-11-3-3-16,4-2 2 0,0-1-1 16,0-2 0-1,-5 6 4-15,1-7-3 0,8 9 1 16,4 5-1-16,8-3 2 15,-8 8-2-15,4 0-1 16,-5 0 2-16,-11 8 4 16,4 0-5-16,-4-3 7 15,-4 4-2-15,-5-1 3 16,9 9 0-16,4 5-4 16,16 5-3-16,-4 10 3 15,8 3-6-15,12 1 0 16,0 0-1-16,0 0-2 0,0 0-1 15,0 0-3-15,0 1-13 16,0 39-32-16,0 9-66 16,0-32-115-16,0 3-385 15</inkml:trace>
  <inkml:trace contextRef="#ctx0" brushRef="#br0" timeOffset="-179434.44">31992 12702 367 0,'0'0'149'0,"0"0"-139"16,0 0 49-16,0 0 45 15,0 0-21-15,0 0-32 0,0 0 34 16,-8 0-1-16,4 0-28 15,4 0-22-15,-8 0 6 16,4 0 2-16,-16 0-8 16,-4 0-17-16,-8 0-12 15,4 0-2-15,-9 0 1 16,-3 0 1-16,12 0 7 16,0 0 4-16,-8 0 5 15,12 0 0-15,-9 0-4 16,21 0-4-16,-12 0-10 15,0 3 0-15,0 4-2 16,0 3 0-16,0 0-1 16,3-5 1-16,9 4-1 0,0 0 0 15,12 2 0 1,-12-2-2-16,12 8-1 0,-8-3 2 16,4 4 1-16,-8 5 1 15,0 6 0-15,-8-2 0 16,4 6 1-16,-4 3-1 15,4-6 1-15,-5 6-1 16,9 3 1-16,0-2 1 16,0-3-3-16,0-5 2 15,4 0 3-15,4-4-3 16,-4 4 3-16,8-4-3 16,0 4 1-16,0 1-1 15,0-1 3-15,0 4-3 16,0 0 1-16,0 6-1 0,0-4 0 15,0 8-1-15,0-7 0 16,0 5-1-16,20 0 0 16,-8-7 0-16,20 9 1 15,-20-6 3-15,5 1-1 16,7 3-2-16,-4-7 1 16,4 9 3-16,4-4-4 15,-8 0 2-15,17-5 2 16,-5-2 1-16,4-1-6 15,12 0-1-15,9-2-5 16,3 0 5-16,4-5 1 16,1-2 3-16,-13-5 1 15,4-2 0-15,-19 0 1 16,11-2-1-16,-4-1 3 16,-8-3 7-16,1 2-7 15,7 0-3-15,-8-1-2 0,12 0 2 16,-7-3-4-16,11-5 0 15,-12 1-1-15,-4-3 0 16,-8 0-2-16,13 0 3 16,-17 0 2-16,24 0 9 15,-12-20 0-15,9 6-6 16,3-3-4-16,-12 2 7 16,-4-5 2-16,-16 0-8 15,-4 1 2-15,-3-5-1 0,3-5 8 16,-8-3-3-1,4-1 0-15,4-5-1 0,-12-7-3 16,12-7-3 0,0-6 2-16,-12 0-3 15,0 4 0-15,0 10 0 0,0 4 0 16,0 9 2-16,0 1 6 16,0-3 4-16,0 10-3 15,-12-4-4-15,-8-5 1 16,-4 1 1-16,-1-9-4 15,9-2 2-15,-16 3-2 16,-4-2-1-16,12 3-1 16,-12 5-1-16,-1-4 2 15,-7 0 3-15,-4 5 2 0,-9-2 1 16,-3 2-5-16,-4 3-1 16,-5-3 1-16,1 2-1 15,-1 6-1-15,9-4 0 16,-4 5 0-16,-1-6 0 15,5 2 1-15,8 2-2 16,-5 5 0-16,17 8 0 16,12 3 0-16,4 1-3 15,8 6-4-15,4 2-2 16,0 0-12-16,3 0-43 16,-3 0-130-16,0 0-256 15</inkml:trace>
  <inkml:trace contextRef="#ctx0" brushRef="#br0" timeOffset="-173856.58">28512 15952 223 0,'0'0'129'0,"0"0"-67"15,0 0 25-15,0 0 0 16,0 0-19-16,0 0-35 15,0 0-5-15,0 0 3 16,0 0-7-16,0-4 13 16,0 4 32-16,0 0-3 15,0 0-18-15,0 0-27 16,0 0-3-16,0 0 67 16,0 0-39-16,0 0-34 15,0 0-8-15,12 0 32 16,8 0 0-16,4 0-31 0,32 0 1 15,17 0-1-15,31-11 0 16,29-17-1-16,36-6 2 16,40-10-5-1,37-17 1-15,28-3-3 0,35-6 2 16,25-4 1-16,25-2 9 16,-13 2-11-16,-16 8 2 15,-37-3-2-15,-43 9 0 16,-29 8 16-16,-40 1-6 15,-16 4-2-15,-16 8 8 0,-16 8 5 16,-16 3-12 0,-13 11-2-16,-27 0-2 0,-21 10-3 15,-28 3 2-15,-20 3 2 16,-8 1-2-16,0 0-1 16,0 0 8-16,0 0-8 15,0 0-3-15,0 0 0 16,0 0-2-16,0 0-6 15,0 0-22-15,0 12-53 16,-24-3-70-16,-12-1-219 16</inkml:trace>
  <inkml:trace contextRef="#ctx0" brushRef="#br0" timeOffset="-159451.73">7221 8102 177 0,'0'0'73'15,"0"0"-48"-15,0 0 27 16,0 0 18-16,0 0 2 15,0 0-6-15,0 0-4 0,0 0-25 16,0 0-16 0,0 0 1-16,0 0 6 0,0 0 15 15,0 0 2-15,0 0 2 16,0 0 7-16,0 0-14 16,0 0-12-16,-13 0-11 15,1 0-8-15,0 0 9 16,0 0 4-16,0 0-18 15,0 3 5-15,4-3 14 16,-4 0 1-16,4 0-5 16,4 1-5-16,4-1 1 15,0 0-8-15,0 0-5 16,0 0-2-16,0 0-1 16,0 0 1-16,0 0 0 0,4 0 0 15,36 0 1-15,-4 0 1 16,21 0 2-16,-21 0-4 15,-8 0 3-15,-8 0-3 16,-16 0-3-16,-4 0-7 16,0 0-4-16,0 0-20 15,-24 20-59-15,-24-3-92 16,24-11-95-16</inkml:trace>
  <inkml:trace contextRef="#ctx0" brushRef="#br0" timeOffset="-158556.52">7836 8079 286 0,'0'0'112'0,"0"0"-55"16,0 0 22-16,0 0 15 15,0 0-17-15,0 0-21 16,0 0 3-16,0 0 10 16,0 0-18-16,0 0-15 15,0 0 2-15,0 0 3 16,0 0-7-16,0 0-19 15,24 0-13-15,9 0-2 16,3 0 10-16,8 0 3 0,-8 0-7 16,-8-4 1-16,5 4-7 15,3 0-7-15,12 0-61 16,-12 0-105-16,-36-2-121 16,0-3-283-16</inkml:trace>
  <inkml:trace contextRef="#ctx0" brushRef="#br0" timeOffset="-157290.4">11482 8470 408 0,'0'0'129'0,"0"0"-96"0,0 0 24 16,0 0 28-1,0 0-15-15,0 0-20 0,12-23 24 16,-12 23 2-16,0 0-21 15,0 0-10-15,-56 3-8 16,-29 34-25-16,-7 9 3 16,-21 11-3-16,20-1 3 15,13-5-3-15,12-5-4 16,27-16 2-16,17-5-3 16,4-13 3-16,20 5-8 0,0-5-2 15,0-2-8 1,24 5 7-16,45 5 1 0,3-6 6 15,33 1 1 1,-1 2-7-16,-3-8-13 0,-9 14 7 16,-23-2-7-16,-21 4 2 15,-12 4 4-15,-12 0 2 16,-15 1 0-16,-9-1 2 16,0 3 3-16,0 3 0 15,-9 2 1-15,-27-4 4 16,-12 2-5-16,0 2 1 15,-21-9-1-15,1-3 1 16,-9-5 2-16,-19-9-3 16,15-5 5-16,-11-6-4 15,11 0 0-15,21 0-1 16,12 0 0-16,15-20-19 16,21-6-27-16,12 1-34 0,0-4-36 15,25 17-145-15,19-3-48 16</inkml:trace>
  <inkml:trace contextRef="#ctx0" brushRef="#br0" timeOffset="-156832.42">12025 9102 392 0,'0'0'247'0,"0"0"-214"16,0 0 32-16,0 0 38 15,0 0-9-15,-342 87-41 16,294-82-1-16,40 0 25 15,4-3-38-15,4-2-24 16,0 0-8-16,0 0 11 16,36 0-15-16,45 0 24 15,23-12 2-15,33-17-22 16,0 4-3-16,-4 1 0 0,-17 1-3 16,-23 12 0-1,-33 0-1-15,-32 10 0 0,-24 1 0 16,-4 0 1-16,0 0-1 15,0 0 0-15,0 0-3 16,0 0-2-16,0 0-1 16,0 0 0-16,0 0-20 15,0 0-65-15,0 0-133 16,0 0-287-16</inkml:trace>
  <inkml:trace contextRef="#ctx0" brushRef="#br0" timeOffset="-156527.67">12226 8925 872 0,'0'0'119'0,"0"0"-118"16,0 0 63-16,0 0-7 16,0 0-35-16,0 0-17 15,202-78 0-15,-134 78 2 16,-12 23-4-16,21 14-2 15,-21 0 3-15,-16 10 0 16,-7-6 3-16,-9 1-7 16,-12 0-7-16,0-1 4 15,-12 1 1-15,0-8-1 0,0 3-1 16,-36-12-23 0,-1-3-1-16,1-3-5 0,-4-6-35 15,16 0-22-15,8-13-94 16,16 0-126-16</inkml:trace>
  <inkml:trace contextRef="#ctx0" brushRef="#br0" timeOffset="-156153.1">13788 8540 688 0,'0'0'252'16,"0"0"-229"-16,0 0 67 15,0 0 10-15,0 0-73 16,0 0-23-16,24 32 17 15,-40 24 30-15,-20 8-18 16,-1 10-11-16,-7 1-8 16,-4 6 11-16,0 1-10 0,-1-9-11 15,5-10-4 1,0-4 0-16,8-12-7 0,7-10-29 16,1-8-39-16,12-11-48 15,4-10-136-15,0-8-93 16</inkml:trace>
  <inkml:trace contextRef="#ctx0" brushRef="#br0" timeOffset="-155851.77">12935 8827 1071 0,'0'0'102'0,"0"0"-47"0,0 0 33 16,0 0-11-16,0 0-40 16,0 0-27-16,0 0 7 15,72-132-2-15,9 132-1 16,11 34-6-16,1 17 0 16,7 18-2-16,5 3-3 15,0 0 1-15,-9-8-4 16,-15-10-2-16,-21-12-4 15,-4-9-20-15,-7-9-33 16,-21-11-23-16,-16-3 2 16,-8-5-65-16,-4-5-207 0</inkml:trace>
  <inkml:trace contextRef="#ctx0" brushRef="#br0" timeOffset="-154096.61">11800 10398 222 0,'0'0'134'16,"0"0"-117"-16,0 0 43 15,0 0 28-15,0 0-7 16,0 0-16-16,0 0 6 0,32-17 37 15,-32 17 3-15,0 0-28 16,0 0 3-16,0 0-18 16,0 0-27-16,0 0-24 15,-4 0-8-15,-36 0-1 16,-29 11-6-16,-3 13 4 16,4-2-5-16,7 1 2 15,17-5 1-15,16-3 1 16,4 2-2-16,4-1 2 15,7 1-2-15,9 4-3 16,-4-1 0-16,8 5 0 16,0-1 0-16,0-2 0 15,0-1-2-15,0 2 0 0,12-3 0 16,37-6-1 0,19 1 0-16,5-6-6 0,7-4-5 15,1 3-7 1,-9 1 7-16,-40 2-4 15,-4 4 7-15,-28 3 5 0,0 10 1 16,0-4 3-16,-16 7-2 16,-36-3 2-16,-12-4 4 15,7-2-3-15,9-7 2 16,-8-3-1-16,-17-2 0 16,5-8 3-16,-17 3-2 15,5-5 1-15,15 0-2 16,5 0 2-16,36 0-2 15,16-15-32-15,8-8-14 16,0-8-20-16,0-3-10 16,60-3-85-16,-28 22-64 0,1-2-132 15</inkml:trace>
  <inkml:trace contextRef="#ctx0" brushRef="#br0" timeOffset="-153698.58">12251 10684 570 0,'0'0'113'0,"0"0"-70"0,0 0 126 16,0 0-81-1,0 0-39-15,0 0-22 0,-258 66 17 16,254-62-12-16,4-4-27 16,0 0-4-16,0 0 7 15,72 0 1-15,37-4 26 16,20-17-4-16,8-8-18 16,20 4-9-16,-17 1 3 15,-31 1 11-15,-28 9-7 16,-33-1-8-16,-16 7 0 15,-20 8-2-15,-12-4-1 16,0 4 1-16,0 0-1 0,0 0-15 16,0 0-34-16,0 0-55 15,-12 0-89 1,-8 0-100-16,-4 0-94 0</inkml:trace>
  <inkml:trace contextRef="#ctx0" brushRef="#br0" timeOffset="-153377.29">12460 10475 706 0,'0'0'104'0,"0"0"17"0,0 0-26 16,0 0-57 0,0 0-29-16,0 0 33 0,104-13 3 15,-23 13-22-15,11 0-10 16,1 0-2-16,-8 0-6 15,-5 0-5-15,-24 8 0 16,-15 14-6-16,-21 2 0 16,-8 13-5-16,-12-3 6 15,0 2 5-15,-12-2 7 16,-37 4-4-16,-7-4-1 16,-4-2 0-16,11-2 1 15,1-9 0-15,12-1-2 16,4-8-1-16,8-3-24 0,12-1-76 15,12-8-50-15,0 0-89 16,0 0-154-16</inkml:trace>
  <inkml:trace contextRef="#ctx0" brushRef="#br0" timeOffset="-152982.24">13063 10215 655 0,'0'0'173'0,"0"0"-100"15,0 0 56-15,0 0-53 16,0 0-54-16,0 0-16 16,61-15 30-16,-17 18 0 15,8 22-13-15,17 8-5 16,-5 4 4-16,5 5-5 16,-1-1-13-16,-20-4-4 0,-3-5 0 15,-17-11 0 1,-16-4-10-16,-4-11-16 0,-8-1-38 15,0-5-20-15,0 0-1 16,0 0-50-16,0 0-106 16,0 0-135-16</inkml:trace>
  <inkml:trace contextRef="#ctx0" brushRef="#br0" timeOffset="-152731.2">13667 10016 211 0,'0'0'915'15,"0"0"-858"-15,0 0-37 16,0 0 31-16,0 0 2 16,0 0-53-16,0-60-12 0,0 94 12 15,-12 18 9-15,0 3-7 16,0 2-1-16,0-2-1 15,4-3 0-15,8-4-4 16,0-7-12-16,0-4-96 16,0-36-131-16,0-1-256 15</inkml:trace>
  <inkml:trace contextRef="#ctx0" brushRef="#br0" timeOffset="-152466.45">13611 10471 1152 0,'0'0'195'0,"0"0"-167"0,0 0-6 15,0 0-10-15,0 0 16 16,0 0 10-16,161 114-10 16,-121-56-4-16,-8 5-14 15,12 9-9-15,-15-6 1 16,-5-5-2-16,-8-2-1 15,4-15-1-15,-8-10-15 16,-4-6-37-16,16-19-13 16,0-9-34-16,-12 0-102 0,0 0-156 15</inkml:trace>
  <inkml:trace contextRef="#ctx0" brushRef="#br0" timeOffset="-150173.25">11241 10006 288 0,'0'0'92'15,"0"0"9"-15,0 0 49 0,0 0-34 16,0 0-35-16,0 0-22 16,0 0-34-16,28-9-18 15,0-1 4-15,16-2 25 16,29-7 17-16,19-7-4 16,25-12-9-16,40-13-23 15,32-13-5-15,44-10-8 16,13-7-3-16,19 7 2 15,-7 10 1-15,-33 8 1 16,-28 13 14-16,-32 3 5 16,-32 8 21-16,-36 8-26 15,-33 10-14-15,-12 5-5 0,-31 5-8 16,-17 4-24-16,-4 0-63 16,0 0-53-16,0 0-77 15,-4 17-114-15</inkml:trace>
  <inkml:trace contextRef="#ctx0" brushRef="#br0" timeOffset="-149565.37">12074 11387 285 0,'0'0'4'0,"0"0"17"16,0 0-16-16,0 0 51 15,0 0 3-15,0 0 34 16,0 0 30-16,-69 23-9 16,69-23-25-16,0 0-24 15,0 0-37-15,69-15-8 0,35-13 21 16,37-10-22-16,36-11-14 15,16 3 1-15,16-6 5 16,-15 2 24-16,-17 17 3 16,-36 4-14-16,-49 6-20 15,-20 9-4-15,-35 6-2 16,-17-4-47-16,-20 12-86 16,0 0-240-16</inkml:trace>
  <inkml:trace contextRef="#ctx0" brushRef="#br0" timeOffset="-147442.7">13691 8326 102 0,'0'0'259'16,"0"0"-202"-16,0 0 20 16,0 0 2-16,0 0-41 15,0 0-38-15,0 0 3 16,0 0 7-16,0 0 5 15,0 0-7-15,0 0 18 16,0 0 30-16,0 0 7 0,0 0-21 16,0 0-10-16,0 0-5 15,0 0-8 1,0 0-2-16,0 0-8 0,0 0-2 16,0 0 6-16,-12 0 5 15,-12 0-3 1,0 0-14-16,0 0 4 0,4 0 5 15,3 0 6-15,-3 0 2 16,8 0-6-16,-12 0 4 16,12 0-8-16,0 4-1 15,-12 1-6-15,0 4 0 16,-8 4 0-16,-5 6 2 16,1 1 9-16,0 2 3 15,-4 2-5-15,11 4 8 16,-7-2-8-16,-4-3 1 0,8 6 1 15,8-5-5 1,0 3 1-16,-1-3 2 16,13 4 6-16,0-4-8 15,-8 7 2-15,8 2 0 0,8 3 1 16,-4 1 1-16,-4 3-9 16,12-4 3-16,0 1-5 15,-12 0 5-15,12-6-4 16,0 4 0-16,0-4 0 15,0-2 1-15,0 1-2 16,0-8-1-16,0 0 0 16,0 2 2-16,0-9-2 0,0 7 1 15,0-2 0-15,0 7 1 16,0-2-1-16,0-3 1 16,0 5 0-16,24-4-1 15,0 5 1-15,0 1 0 16,8-5 1-16,-7-2-3 15,-1 1 1-15,0-6-1 16,-16-2 5-16,16 4-1 16,-8-4-3-16,-4 2-1 15,12 7 1-15,-8-4 0 16,9-3-1-16,3-2 0 16,-4-2-4-16,12-4-1 15,-4 0 5-15,-3-3 2 16,7-2 5-16,-4-1-7 15,-8-3 4-15,20 2 0 0,-16-2-3 16,5 0-1 0,-5 0 0-16,4 0 3 0,12 0-3 15,-7 0 8-15,-13-12-7 16,16 1 1-16,-20 1 2 16,0-1-4-16,16-1 0 15,-20-2 0-15,5 6 5 16,-9-7-5-16,4 1-3 15,8-1 3-15,-4 1-1 16,4 0 2-16,12-4-1 16,-20-2 0-16,13 0 2 15,-13 0-2-15,-4 6 0 0,0-1 0 16,0 1 1 0,-4 5 1-16,4-5-2 0,0-3 1 15,-12 3 0-15,12-6 0 16,-12-3-1-16,12-3-2 15,-12 5 1-15,12-7-5 16,-12 6 4-16,0-1 0 16,0 2 2-16,0 1 1 15,0-1 1-15,0-2-2 16,0-6 0-16,0 3-3 16,0 1 3-16,0 2 2 15,0 1-2-15,0-2-2 16,0 2 2-16,0-7 1 0,0 6 0 15,0-1 1 1,0 4-2-16,-12 3 0 0,12 3 0 16,-12-1 1-16,12 3-1 15,0-2 0-15,-12-5 0 16,12 5 2-16,-12-3-2 16,0-2 2-16,-8-1-1 15,8 0 1-15,0-1 1 16,8 1-2-16,-4 7 1 15,4-1-1-15,-4 4 1 16,4 1 0-16,-4-1 3 16,-1 0 3-16,-7 0 3 0,4-2-2 15,-12-3 1-15,12-2 1 16,-12-3 0-16,4 6 3 16,8-1-8-16,-4 7 1 15,-4-1-2-15,3 4 2 16,-19 2-4-16,16-2-2 15,-12 3 6-15,-8 2 1 16,16 0-5-16,-9 0 1 16,9 0-4-16,12 0 0 15,12 0-4-15,0 0-27 16,0 0-111-16,0 0-34 16,0 7-302-16</inkml:trace>
  <inkml:trace contextRef="#ctx0" brushRef="#br0" timeOffset="-138894.21">2830 8931 174 0,'0'0'90'0,"0"0"-38"16,0 0-1-16,0 0 8 15,0 0-1-15,0 0-14 16,0 0 1-16,0 0-9 15,0 0-11-15,12-9 1 16,-12 9 15-16,0 0 8 0,0 0 3 16,0 0-10-16,0 0-6 15,0 0-18-15,0 0-6 16,0 0 2 0,0 0-2-16,0 0 0 0,0 0 5 15,0 0 1-15,0 0-6 16,0 0-11-16,0 0-1 15,0 0-3-15,0 0 1 16,0 0-4-16,29 0 6 16,11 0 6-16,24 0-6 15,13-7 1-15,3-1 0 16,5 2 2-16,-5-7-3 16,-7 3 0-16,-13 1 4 15,-4 1-1-15,-7 5-3 16,-13 1 5-16,-16-2-3 15,20 1 1-15,-4 1-1 0,5 2-1 16,-1 0 3 0,8-6-1-16,12-3-1 15,-3 6 1-15,-9-2 1 16,0-2-4-16,-15 2 5 0,-9 0-1 16,-12 2-3-16,0-1 3 15,0 2-3-15,0-6 0 16,12 4 0-16,0 4 0 15,-12 0-1-15,-12 0 1 16,0 0-1-16,0 0 4 16,0 0 9-16,0 0-2 15,0 0-5-15,0 0-4 16,0 0 5-16,0 0 3 16,0 0-9-16,0 0 0 0,0 0 1 15,0 0 1-15,0 0 8 16,0 0 8-16,0 0-9 15,0 0-6-15,0 0-3 16,0 0 0-16,0 0-1 16,0 0 0-16,0 0 1 15,0 0 1-15,0 0 3 16,0 0 4-16,0 0-2 16,0 0-3-16,0 0-4 15,0 0 1-15,0 0 0 16,0 0-1-16,0 0 0 0,0 0 1 15,0 0-1 1,0 0 1-16,0 0 0 0,0 0-1 16,0 0 0-16,0 0 0 15,0 0 1-15,0 0 1 16,0 0 0-16,0 0 0 16,0 0-1-16,0 0 0 15,0 0 0-15,0 0 0 16,0 0-1-16,0 0 0 15,0 0 0-15,0 0 0 16,0 0 2-16,0 0 1 16,0 0 9-16,0 0 5 15,0 0 2-15,0 0-7 0,0 0-2 16,0 0-7 0,0 0-3-16,0 0 0 0,0 0 0 15,0 0-10-15,0 0-75 16,0 0-165-16,0 0-309 15</inkml:trace>
  <inkml:trace contextRef="#ctx0" brushRef="#br0" timeOffset="-135426.56">13715 11211 206 0,'0'0'51'0,"0"0"-45"16,0 0-6-16,0 0 12 15,0 0-9-15,0 0 4 0,0 0 36 16,0 0 36-16,0-10-9 16,0 10 10-16,0 0-33 15,0 0-34-15,0 0-9 16,0 0-1-16,0 0-3 15,0 0 1-15,0 0 8 16,0 0 7-16,0 4 4 16,0-3 12-16,0 4-13 15,0-2-5-15,0-3 3 16,0 0 7-16,0 0 10 0,0 0-1 16,0 0 6-1,0 0 0-15,0 0-2 16,0 0-20-16,33-3-7 15,19-16 11-15,0-5-15 0,13 5-6 16,-13 1 1-16,-12 3-1 16,-4 10 0-16,-8 2 0 15,-11-2 1-15,-13 5-2 16,4 0-3-16,-8 0 3 16,0 0-2-16,0 0-2 15,0 0-3-15,0 0-2 16,0 0 1-16,0 0 9 15,-29 20 0-15,-23 2 7 16,-12 1-3-16,7 1-1 16,1-5-3-16,0-4 5 15,-5-3 3-15,1 2 4 0,0-8-3 16,23 2-4 0,13-8-3-16,24 0-2 0,0 0-2 15,12 0-16-15,65 0 18 16,27-10 6-16,1-12 6 15,16-1 1-15,-29 0 7 16,5 3 3-16,-29 5 8 16,-7 5-16-16,-29-1-7 15,-20 10-5 1,-12-5-2-16,0 6-1 0,-12 0-94 16,-32 0-195-16,-5 0-177 15</inkml:trace>
  <inkml:trace contextRef="#ctx0" brushRef="#br0" timeOffset="-127245.53">3007 9936 194 0,'0'0'76'16,"0"0"-56"-16,0 0 19 15,0 0 16-15,0 0-5 16,0 0-11-16,0 0 21 16,0 0 24-16,0 0-46 15,-20 0-4-15,16 0-15 16,-8 0 16-16,12 0-16 0,0 0-4 15,-4 0 24-15,4 0 12 16,-8-3-12-16,8 0-9 16,-12 0-5-16,12-3-18 15,-4 6 0-15,4-5-7 16,0 5-3-16,0-3-6 16,0 3 3-16,4-1 6 15,44 1 5-15,21 0-5 16,-9 0 1-16,0 0 1 15,-3 0-1-15,-9-8 3 16,-4 3 0-16,-7-2-4 0,-1-3 0 16,-12-2 13-16,12-3-3 15,-16 3-10-15,8 2-1 16,-16 4 1-16,1 2 9 16,-13 4-8-16,0 0 3 15,0 0-4-15,0 0-1 16,0 0-2-16,0 0-8 15,0 0 1-15,-17 10-35 16,5-5-102-16,0-5-129 16</inkml:trace>
  <inkml:trace contextRef="#ctx0" brushRef="#br0" timeOffset="-126619.39">3856 9823 234 0,'0'0'155'0,"0"0"-60"16,0 0 10-1,0 0-11-15,0 0-25 0,0 0-12 16,0 0-18-16,0 0 2 15,0 0 10-15,0 0-2 16,0-2-9-16,0-1-12 16,0-1-8-16,25-6-18 15,11-2 8-15,32-3 8 16,5-3-12-16,7-1-1 16,1 5-4-16,-29 3-1 15,-24 7 0-15,0 4-3 16,-16 0-7-16,-12 0-39 15,0 0-1-15,0 0-15 16,0 0-112-16,0 0-121 16</inkml:trace>
  <inkml:trace contextRef="#ctx0" brushRef="#br0" timeOffset="-125035.08">7096 8158 81 0,'0'0'113'0,"0"0"-101"16,0 0 31-16,0 0 19 15,0 0-14-15,0 0-30 0,0 0 4 16,12-19 31-16,-12 15 14 16,0 4-21-16,0 0-24 15,0 0-13-15,0 0-1 16,0 0 7-16,0 0 1 16,0 0-6-16,0 0 6 15,0 0 15-15,0 0 11 16,0 0 23-16,0 0 3 15,0 0-29-15,0 0-24 16,0 0-13-16,0 0-2 16,0 0-4-16,8 0 4 15,-4-1 1-15,4-4 16 16,12 2 2-16,4 2-1 16,0-7-2-16,21 3-4 15,-9-2 0-15,4-1-6 0,-8 3-3 16,5-3-1-16,7-1-1 15,-16 2 1-15,4 2 0 16,-20-2 0-16,12 4 2 16,-24 3 13-16,0-2 2 15,0 2-5-15,0 0 2 16,0 0-8-16,0 0-8 16,0 0 0-16,0 0 0 15,0 0 1-15,0 0-1 16,0 0-3-16,12 0-2 15,1-6-2-15,-1 4 7 16,0-1 0-16,0 3 2 0,-12 0-1 16,0 0-1-16,0 0 0 15,0 0-5 1,0 0-16-16,0 0 2 0,0 0-7 16,0 0-24-16,0 0-18 15,0 0-91-15,0 0-203 16</inkml:trace>
  <inkml:trace contextRef="#ctx0" brushRef="#br0" timeOffset="-123156.65">2999 8944 31 0,'0'0'73'0,"0"0"-44"16,0 0 50-16,0 0-4 0,0 0-1 15,0 0-1-15,0 0 17 16,0-9-24-16,0 5-45 16,0 4-13-16,0 0 11 15,0 0 5-15,-4 0 0 16,-4 0-10-16,-8 0-9 15,4 0 11-15,8 0 24 16,-4 0 21-16,8 0-2 16,0 0-24-16,0 0-16 15,0 0-4-15,0 0-6 16,0 0-9-16,0 0-3 16,0 0 3-16,0 0-2 0,0 0 2 15,0 0 2-15,24 0-2 16,20 0 0-16,5 0 5 15,19 0 0-15,-3-6 14 16,3 2-2-16,16-7 0 16,-3-1 1-16,-13-6 1 15,5 8 6-15,-25 1-9 16,0 4-5-16,-20 1-4 16,1-1-4-16,-5 5-1 15,0 0 0-15,0 0 0 16,20 0-1-16,-3 0-1 15,3-6 1-15,4 4 0 16,0-1 1-16,-3-4-1 16,-21 7 0-16,0-2 1 15,-12-1 7-15,-12 3 0 0,12 0-4 16,-12 0 0-16,0 0-5 16,0 0 0-16,0 0 0 15,0 0 1-15,0 0 1 16,0 0 1-16,0 0 8 15,0 0 0-15,0 0-4 16,0 0 5-16,0 0-7 16,0 0-1-16,0 0-2 15,0 0 1-15,0 0 4 16,0 0 4-16,0 0 5 16,0 0-1-16,0-5-10 0,12 3-2 15,12-5-1-15,-4 7 3 16,5-3-5-16,-13 3 1 15,-8 0-1-15,4 0 0 16,-8-3 0-16,0 3 1 16,0 0 0-16,0 0-1 15,0 0 2-15,0 0 1 16,0 0 0-16,0 0 0 16,0 0 0-16,0 0 2 15,0 0 2-15,0 0 0 16,0 0-3-16,0 0-3 15,0 0 1-15,0 0-2 16,0 0 0-16,0 0-1 16,0 0 1-16,0 0-1 0,0 0 1 15,0 0 0-15,0 0 1 16,0 0-1-16,0 0 0 16,0 0-3-16,0 0-11 15,0 0-37-15,0 0-121 16,-20 0-328-16</inkml:trace>
  <inkml:trace contextRef="#ctx0" brushRef="#br0" timeOffset="-121499.9">7269 8097 90 0,'0'0'72'16,"0"0"-21"-16,0 0 14 15,0 0-13-15,0 0-30 16,0 0-8-16,0 0-1 16,0 5-5-16,0-2 5 0,0-3 11 15,0 0 6-15,0 0-15 16,0 1 0-16,0-1 3 16,-4 6-2-16,-8-4 13 15,0 1-5-15,-8 5-5 16,-5 2-3-16,1 4-1 15,4 0 0-15,-4-2-3 16,4-1 10-16,4-6-1 16,12 2 1-16,-4-5 1 0,8-2 13 15,0 0-2-15,0 0-13 16,0 0-15-16,0 0-4 16,28 0 6-16,24-2 28 15,-4-16-14-15,9 6-3 16,-17 1-10-16,-8 0 13 15,-20 8 2-15,0-5-9 16,0 7 2-16,1-4-4 16,-1 2-7-16,-12 3-3 15,0 0 1-15,12 0-1 16,8-1 1-16,8-7 0 16,-4 3 3-16,-4-1 0 15,4 5-1-15,-24 1-6 16,0 0-3-16,0 0-6 0,0 0-55 15,0 0-159-15,0 0-239 16</inkml:trace>
  <inkml:trace contextRef="#ctx0" brushRef="#br0" timeOffset="-118405.78">7929 8227 239 0,'0'0'23'0,"0"0"-21"16,0 0 5-16,0 0 17 15,0 0 1-15,0 0-9 16,0 0 29-16,-57 0 27 16,45 0-28-16,-4 0-3 15,8 0 22-15,0 0-4 16,8 0-13-16,0 0-15 0,0 0 6 16,0 0-5-16,0 0-23 15,20 0 1-15,37-8 52 16,3-7-26-16,8-9-19 15,-7 7-10-15,-13 3-2 16,-16 4-3-16,-16 6 0 16,-8 3 3-16,-8 1 7 15,0 0 4-15,0 0 0 16,0 0-16-16,0 0-9 16,0 0-81-16,0 1-119 15,0 10-127-15</inkml:trace>
  <inkml:trace contextRef="#ctx0" brushRef="#br0" timeOffset="-117281.7">3265 9916 212 0,'0'0'146'16,"0"0"-99"-16,0 0-1 15,0 0 13-15,0 0-16 16,0 0-35-16,0 0 6 15,-85-32 16-15,77 32 22 16,-4 0-5-16,8 0 17 16,-8 0-9-16,4 0-1 15,8-2-5-15,-4 2-18 16,4-3-14-16,0 3-12 0,0 0-5 16,0 0-10-16,0-4 4 15,0 4-2 1,12 0 3-16,36-3 10 0,13-7-3 15,23 0-2-15,-3-4 0 16,15-6 5-16,-19 3-1 16,-5 5-2-16,-27 1-1 15,-13 5 8-15,-24 3 0 16,-8 3-1-16,0 0 10 16,0 0 4-16,0 0-22 15,0 0-3-15,-32 3-78 16,11 3-102-16,9 2-84 15</inkml:trace>
  <inkml:trace contextRef="#ctx0" brushRef="#br0" timeOffset="-116529.73">3961 9767 174 0,'0'0'123'0,"0"0"-107"15,0 0 30-15,0 0 9 16,0 0-27-16,0 0-18 16,0 0 21-16,0 0 54 15,0 0-29-15,0 0-23 16,0 0 3-16,0 0 9 15,0 0 0-15,0 0-11 16,0 0-5-16,0 0 7 16,0 0-1-16,0 0-2 0,0 0-10 15,0 0-12 1,0 0-9-16,24-4 7 0,33-10 0 16,3 2-1-16,12-5-1 15,9 3-6-15,-9 1 3 16,-7-5 1-16,-9 9 1 15,-24-3-2-15,-8 6 1 16,-12 3 14-16,0 3 8 16,-12 0 9-16,0 0 4 15,0 0-17-15,0-3-20 16,0 3-2-16,0 0-1 16,0 0-4-16,0-5-21 15,13 2-53-15,-13 1-74 16,0 2-357-16</inkml:trace>
  <inkml:trace contextRef="#ctx0" brushRef="#br0" timeOffset="-112198.52">7502 11633 132 0,'0'0'69'15,"0"0"-12"-15,0 0 1 16,0 0-26-16,0 0-16 0,0 0 14 16,0 0 7-16,-8 0-23 15,8 0-1-15,0 0 6 16,0 0-3-16,-4 0-5 16,-4 0-6-16,4 7-5 15,-4-7 2-15,-8 8 4 16,4-7 3-16,-8 2-2 15,-4 4 21-15,24-7 20 16,-12 0-22-16,12 0-4 16,0 0 6-16,-13 0 4 15,13 3-11-15,0-3-3 16,0 0-5-16,0 0-1 16,0 0 0-16,0 0-4 0,0 0-8 15,0 0-1-15,0 0 0 16,0 0 0-16,0 0-4 15,0 0-20-15,0 0 5 16,0 0 18-16,37 0 2 16,19 0 0-16,4 0 3 15,-11-10 7-15,7-2-9 16,-16 5 11-16,0-1-5 16,13-2 10-16,-5 3 13 15,0-4-13-15,-3 5-14 0,-9 6-3 16,12-3 1-1,-16 2-1-15,-4 1 4 16,-7-4-3-16,15 0 0 16,-4 1 3-16,-4 1 9 0,8-6 6 15,-3-2-10-15,3 4-8 16,-12-2 4-16,-4 3-3 16,-8 5 7-16,-12 0-1 15,0 0 9-15,0 0 17 16,0 0-19-16,0 0-14 15,0 0-1-15,0 0-2 16,0 0-3-16,0 0 2 16,0 0-2-16,0 0-11 15,0 0 2-15,0 0-54 16,-20 0-75-16,8 0-151 16</inkml:trace>
  <inkml:trace contextRef="#ctx0" brushRef="#br0" timeOffset="-107754.84">8734 11681 223 0,'0'0'56'0,"0"0"12"15,0 0 8-15,0 0-20 16,0 0-13-16,0 0 3 16,0 0 20-16,0 0 2 15,0-32 2-15,0 31 5 0,0 1-26 16,0 0-22-16,0 0-18 15,0 0-7-15,0 0 2 16,0 0 3-16,0 0-2 16,0 0-2-16,0 0-1 15,0 0 0-15,0 0 1 16,0 0 1-16,0 0 5 16,0 0 1-16,0 0-6 15,0 0 1-15,44 0 12 16,16 0-11-16,13 0 1 15,7-6-3-15,17-6-3 0,-5 0-1 16,5-1-2-16,-29-1 2 16,-11 6 4-16,-33 4-2 15,-20 4 2-15,-4 0 1 16,0 0 17-16,0 0-2 16,0 0-9-16,0 0 0 15,0 0-1-15,0 0-10 16,0 0-3-16,0 0-38 15,0 0-62-15,0 0-106 16,0 0-110-16</inkml:trace>
  <inkml:trace contextRef="#ctx0" brushRef="#br0" timeOffset="-107198.8">9675 11642 247 0,'0'0'118'0,"0"0"-37"16,0 0 24-16,0 0-26 16,0 0-29-16,0 0-9 15,0 0 20-15,-12 6 1 0,12-6-12 16,0 0-7-16,0 0-6 16,0 0-15-16,0 0-20 15,36 0 19-15,21 0 2 16,3-15-10-16,0 7-13 15,-11-2 6-15,-17 0-2 16,-20 10-3-16,-12 0-1 16,0 0-8-16,0 0-60 15,0 0-155-15,0 0-177 16</inkml:trace>
  <inkml:trace contextRef="#ctx0" brushRef="#br0" timeOffset="-82467.95">23518 15593 249 0,'0'0'270'15,"0"0"-215"-15,0 0 85 16,0 0 24-16,0 0-29 16,0 0-40-16,0 0-8 15,0-55-2-15,0 55-3 0,0 0-21 16,0 0-32-1,0 0-17-15,0 0 1 0,0 0-2 16,-16 0-10-16,-8 32-1 16,-25 23-3-16,-7 11 3 15,-4 13 2-15,-9 10 0 16,9-4-1-16,4-7-1 16,19 2 0-16,13-8-2 15,12-10-2-15,8-9-1 16,4-19-9-16,0-6-3 15,0-14-1-15,0 1-5 16,0-10-5-16,0-5-38 16,0 0-11-16,0 0-61 15,0 0-96-15,0-10-145 0</inkml:trace>
  <inkml:trace contextRef="#ctx0" brushRef="#br0" timeOffset="-82120.57">22874 15719 635 0,'0'0'86'0,"0"0"-13"16,0 0 62-16,0 0-45 15,0 0-30-15,0 0-30 16,0 0-17-16,-32 38 22 16,68 9 21-16,12 4-21 15,9 1-2-15,3-3-8 16,0-2-10-16,-3-1-2 16,-9-9-8-16,0 0-5 15,-11-9 0-15,-5-5-3 16,4-11-1-16,0-8-23 15,-4-4-39-15,9 0-54 16,-29 0-141-16,0-4-215 16</inkml:trace>
  <inkml:trace contextRef="#ctx0" brushRef="#br0" timeOffset="-81795.67">23800 16049 419 0,'0'0'280'0,"0"0"-235"15,0 0 110-15,0 0-42 16,0 0-51-16,0 0-44 16,20-5 0-16,44 5 50 15,17-3-4-15,11-2-24 16,1-1 3-16,-5-5-9 15,5 4-1-15,-21-2-11 0,-3 5-19 16,-9-2-1-16,-16 2-1 16,-20 0-1-16,-12 4-1 15,-12-4 0-15,0 4-3 16,0 0-12-16,0 0-65 16,-24 0-49-16,0 0-98 15,0 0-279-15</inkml:trace>
  <inkml:trace contextRef="#ctx0" brushRef="#br0" timeOffset="-81547.65">24323 15760 829 0,'0'0'147'16,"0"0"-61"-16,0 0 4 16,0 0-32-16,0 0-23 15,386 14-16-15,-306 29-3 16,-23 8 0-16,-9 1-7 15,-32 9-1-15,-16-3-5 16,0 4 0-16,0-9-3 16,-48-4-7-16,0-7-3 15,-1-18-13-15,25-4 4 16,12-12-26-16,12-8-39 16,0 0-63-16,0-6-226 15</inkml:trace>
  <inkml:trace contextRef="#ctx0" brushRef="#br0" timeOffset="-81066.87">25723 15720 362 0,'0'0'236'0,"0"0"-154"16,0 0 132-16,0 0-52 15,0 0-42-15,0 0-47 16,36-124 9-16,-48 124-8 16,-12 0-21-16,0 0-27 15,-8 12-11-15,-17 38-15 16,-3 12 0-16,-4 15-1 16,32-2 1-16,12-9-1 0,12-11-2 15,0-12 2-15,0-15-2 16,36-11-1-16,20-16-3 15,0-1 0-15,13 0-9 16,-9-38 3-16,5-8 8 16,-25-14-5-16,-20-3 9 15,-20-1 1-15,0 5 2 16,0 13-2-16,-24 13 12 16,0 14 16-16,12 5-2 15,4 14-6-15,8 0-5 16,0 10-11-16,0 42-4 15,24 11-2-15,32 9 2 0,29-4 0 16,-5-12 0-16,0-5-1 16,-7-4 0-16,-29-20-2 15,8-8-47-15,-31-14-102 16,-21-5-80-16,0 0-470 16</inkml:trace>
  <inkml:trace contextRef="#ctx0" brushRef="#br0" timeOffset="-72468.6">29228 13123 258 0,'0'0'117'16,"0"0"-71"-16,0 0 64 15,0 0-8-15,0 0-10 16,0 0 1-16,-105-19-8 16,93 14-24-16,-8 2-10 15,0-3-8-15,-4 2-5 16,8 2-7-16,-12 0 5 15,3 2 1-15,-11-5-11 0,8 3-5 16,0 2-1-16,4-4-7 16,0 4-8-16,-9 0-4 15,9 0-1 1,-12 0 1-16,4 0-1 0,-8 0 0 16,-5 6 0-16,-3 7 0 15,12 1 2-15,-12 5 0 16,-5-5-1-16,13 9 0 15,-16-1 0-15,15 5 0 16,-7 3 1 0,4 2 0-16,8 0-2 0,-9 2 1 15,-3 2 0-15,0-2 3 16,12 6 1-16,-9-2 18 16,9-4-7-16,0 9-3 0,12-4 0 15,0 5-8 1,-1 2 0-16,1 6 4 0,-8-6-2 15,8-1 5-15,0-1 2 16,0-7-1-16,8 1 9 16,0 2-13-16,7 3-2 15,9 6-6-15,0-1 1 16,0 3 0-16,0-1-2 16,0 10 0-16,13-2 0 15,-1 2 1-15,16 4 1 16,-16-1-2-16,16 0 0 15,-8 0 1-15,12 5 0 0,9-3-1 16,3-5-2-16,12-3 1 16,5-3 0-16,-13-5 1 15,20-8-2-15,-19-4 3 16,-1-13-3-16,-4-3 2 16,8-6-5-16,-3-6 0 15,7 2 2-15,-4-5 3 16,17-3 1-16,-1 1 2 15,25-4-1-15,-9 0-2 16,21 0 1-16,3 0-1 16,-19 0 1-16,-13 0 0 15,-7 0-2-15,-29-7 2 16,4 1-2-16,-7-5-3 16,-1 2-6-16,0-6 4 0,-4-6-2 15,-8-3 1-15,13-9 4 16,-5-2 3-16,-8-6-1 15,-12-4 1-15,16-2 1 16,-16 1-1-16,8 0 0 16,-16 4 0-16,-4-2 0 15,8-2 0-15,-8-3 0 16,0-8 0-16,0-4 0 16,0 0 0-16,-20 2 0 15,4-2 0-15,-8 0 1 16,12 2-1-16,0 6 1 0,0 3 0 15,12 9-1 1,-8 4 0-16,8-7 0 0,-4 10 0 16,-8-9 0-16,4 5 0 15,-16 4 0-15,-1-3 2 16,5 2-2-16,-16 1-3 16,0 2 3-16,0-2 0 15,-13 2 3-15,17 3-3 16,4 3 1-16,-4-5 4 15,0-1-3-15,3-3 2 16,5 2-1-16,-8 6 2 16,0-7-1-16,4 6 3 15,-13-10-1-15,-3-2 0 16,0-1-3-16,4 7-1 16,16 5-2-16,-9-2 2 0,9 13 0 15,12-5-1 1,0 11 3-16,0-1 2 0,12 4 3 15,-8 9 3-15,8-8-1 16,0 8 0-16,0-7-1 16,0 5-4-16,0 2-1 15,0 0-3-15,0 0-2 16,0 0 0-16,0 0 0 16,0 0-1-16,0 0 0 15,0 0 0-15,0 0-1 16,0 0 0-16,0 0 2 15,0 0-1-15,0 0 1 0,0 0 0 16,0 0 0-16,0 0 0 16,0 0 0-16,0 0-1 15,0 0 1-15,0 0 0 16,0 0-1-16,0 0 2 16,0 0-1-16,0 0 0 15,0 0 0-15,0 0-1 16,0 2 1-16,0-2 0 15,0 6 0-15,0-6 0 16,0 0 1-16,0 0 0 16,0 0 0-16,0 0 0 15,0 0 0-15,0 0 0 16,0 0-1-16,0 0 2 16,0 0-1-16,0 0-1 15,0 0 0-15,0 0 0 0,0 0-1 16,0 0 0-16,0 0 0 15,0 0 1-15,0 0 0 16,0 0 0-16,0 0 0 16,0 0 0-16,0 0 0 15,0 0 0-15,0 0 0 16,0 0 0-16,0 0 0 16,0 0 0-16,0 0 0 15,0 0 0-15,0 0-2 16,0 0-4-16,0 0-6 0,0 0-3 15,0 0 3 1,0 1-1-16,0 7-22 0,0 5-61 16,-24-2-33-16,8-3-96 15,-8-3-366-15</inkml:trace>
  <inkml:trace contextRef="#ctx0" brushRef="#br0" timeOffset="-68744.45">32298 12862 309 0,'0'0'199'0,"0"0"-181"16,0 0 17-16,0 0 38 16,0 0-1-16,0 0-34 15,0 0 24-15,0 0 57 16,16-4-37-16,-16 4-27 16,0-1 3-16,0-4 11 0,0 5-23 15,0-3-16-15,0 1-14 16,-4-5-6-16,-32 4-1 15,-8 1 4-15,-4-4-7 16,-21 6 0-16,5-2 4 16,-5 2-2-16,1 0 1 15,-4 0 8-15,15 0-5 16,5 0-4-16,4 0-7 16,-9 0 0-16,21 0 0 15,-8 0 0-15,4 8 0 16,-17 6 0-16,9 3-1 15,-12 3 1-15,3-3 1 16,13 3 2-16,4-1 1 0,-5 1-2 16,9 2 0-16,-8 4 1 15,4 0-1-15,-9 9-3 16,5 2 3-16,8 10 1 16,0 0-1-16,0 2 6 15,3 4-3-15,17 4-1 16,4-6 0-16,4-2 0 15,-4 0 0-15,12-3 3 16,0 1-3-16,0 3 4 16,0 0-4-16,0 2 1 15,24-5-2-15,0 1-1 16,0-3 0-16,1 1-2 0,7-4 0 16,-8 2 1-16,12-3 0 15,21 1-2-15,-5-2 3 16,4-2-2-16,17-6 0 15,-1 1 0-15,17-5-1 16,-5-1-1-16,-11 0 1 16,-5-5 0-16,-8-2 4 15,-3 1-2-15,-5-1-1 16,-4 0-1-16,9-5 0 16,-5-1-3-16,4-5 2 15,1-3 0-15,3-6 0 16,-4 0 2-16,5 0-1 15,-13 0 2-15,8 0-1 0,17 0 3 16,-5-12 1-16,-4-5-1 16,-7-1-2-16,-5 1-1 15,-12-3-1-15,-12 2 0 16,-3 2 2-16,-5-8-1 16,-20-1 0-16,12-7 2 15,-12-2-1-15,12-4 0 16,-12-2-2-16,24-2 0 15,-12 3 0-15,8 2 0 16,-8 0 0-16,0-1 0 16,-8 1 0-16,4-3 0 15,-8-1 1-15,0-1-1 16,0 1 0-16,0 0 0 16,0-1 2-16,0 1-1 15,0-1-1-15,0 2 0 0,-20 2 0 16,4 3 1-1,-4 3-1-15,4 10-1 0,-4-6 1 16,8 7 2-16,-8-1 2 16,8-5-1-16,0 3-1 15,-1 2 3-15,1-6-3 16,-4-1 0-16,-8 5-1 16,4-6-1-16,-16 6 0 15,0 4-1-15,7-2 1 16,-3 3 3-16,0 1 1 15,4-1 2-15,-8-1-3 16,16 6 3-16,-1-3-4 16,-7 3 2-16,4-1-4 15,4-3 2-15,-4 1-2 0,-12-3 0 16,12 6 1-16,-9-1 1 16,5 2-2-16,4 4 2 15,0 4-2-15,4-3 0 16,-4 2 1-16,12 2-1 15,-13 3-1-15,13-4 1 16,-8 5 0-16,4-3 1 16,4 1-1-16,0 2 0 15,4-3 1-15,0 3-1 0,8-4 0 16,0 4 1 0,0 0-2-16,0 0 1 0,0 0 0 15,0 0 1-15,-4 0 0 16,-4 0-1-1,4 0-2-15,-4 0 2 0,4 0 2 16,4 0-2-16,0 0 0 16,0 0-1-16,0 0-2 15,0 0 3-15,0 0-2 16,0 0 1-16,0 0 1 16,0 0 1-16,0 0-1 15,0 0-1-15,0 0 1 16,0 0 3-16,0 0-3 0,0 0-3 15,0 0-13 1,0 0-52-16,0 0-114 0,0 0-124 16</inkml:trace>
  <inkml:trace contextRef="#ctx0" brushRef="#br0" timeOffset="-65995.57">25973 15381 116 0,'0'0'109'0,"0"0"-39"15,0 0 35-15,0 0 20 16,0 0-31-16,0 0-36 15,0 0-9-15,0-3-3 16,0 3 0-16,0 0-13 16,0 0-3-16,0 0 12 15,0 0 7-15,0 0 2 16,0 0-7-16,0 0 3 16,0 0-6-16,0 0-7 15,0 0-11-15,0 0-1 16,0 0-5-16,-37 0-7 15,1 0-7-15,-8 0-2 0,8 0-1 16,-1 0 2-16,5 0-1 16,4 0-1-16,4 0 1 15,16 3 1-15,-8-1 1 16,8 5 1-16,-4-3 2 16,0 5-1-16,-1 6-3 15,-11-4 1-15,8 9-1 16,-8-3 0-16,-12 3 0 15,16 0 0-15,0-1-2 16,-5 3 1-16,-3-2 0 0,8 2 1 16,4-3 0-1,-4 1 3-15,8-3-1 0,12 0 0 16,-12 3-2 0,12 4-2-16,0-2 4 0,0 1 1 15,0-2-3-15,0 4 7 16,0-1 4-16,0-2 0 15,0 7-6-15,32-1 0 16,-8 1-4-16,0 0-1 16,0-2-1-16,5 0 0 15,3 0 1-15,-12-7-1 16,8-6 2-16,-4 3-3 16,0-5 0-16,-8 1 0 15,13-3 3-15,-13 3-3 16,4-6 0-16,16 4 0 15,-12 0-1-15,12-4-2 16,1 3 1-16,7-10 1 16,16 0 1-16,9 0 1 15,-21 0-1-15,12 0-1 0,-15-5 1 16,-9-3 8-16,-8-1-6 16,0-2 2-16,0 5-2 15,5-1-2-15,-1-4 1 16,12-1-1-16,-12-1 0 15,8 1-1-15,-7 4-1 16,-13-1 2-16,-8 4 0 16,0-4 4-16,-8-1-3 15,4 0 1-15,-4-2 1 16,8-5-2-16,-4-4 0 0,-4-1 0 16,4 1 0-16,-8-1-1 15,0-2 2-15,0 2-2 16,0-1 2-16,-8-6-1 15,-16 5 1-15,-4-4 0 16,-4-6 0-16,-5 5-2 16,-11 0 1-16,4 5-1 15,4 3 3-15,3 0 1 16,1-2-2-16,8 0 0 16,4 5-1-16,-4 0 1 15,4 2 0-15,3 4-1 16,5 2 0-16,-4 4 3 15,-4-3-2-15,12 1 2 16,-12 1-4-16,4 2 1 16,4 3 0-16,-9-2 5 0,5 4-1 15,4 0-2-15,-4 0-2 16,8 0 3-16,12 0-2 16,-12 0-2-16,12 0-1 15,0 0-1-15,0 4-3 16,0 3-5-16,0 5-38 15,0-4-57-15,12-4-99 16,0-4-494-16</inkml:trace>
  <inkml:trace contextRef="#ctx0" brushRef="#br0" timeOffset="-59862.54">30089 3189 302 0,'0'0'89'0,"0"0"-67"16,0 0 37-16,0 0 2 15,0 0-17-15,0 0-4 16,-12 0 13-16,12 0 8 0,0 0 22 15,0 0-4 1,-8 0-30-16,4 0-16 16,-16 0-1-16,8 0 0 0,-12 0-13 15,3 4-14-15,5 4-4 16,-4-2 0-16,8 2-1 16,12-8 2-16,0 0-2 15,0 0 3-15,0 0-3 16,24 0-3-16,45 0 3 15,27 0 9-15,21 0 4 16,20 0 5-16,32-19-11 16,8-1 2-16,-8 0-6 15,-8 1 0-15,-36 5 5 16,-37-1-1-16,-40 10-6 16,-23-3 0-16,-25 8 1 0,0 0 2 15,0 0 15-15,0 0-8 16,0 0-2-16,-29 0-9 15,-27 0-52-15,-4 13-73 16,19-6-121-16,13-4-97 16</inkml:trace>
  <inkml:trace contextRef="#ctx0" brushRef="#br0" timeOffset="-59475.55">30069 3341 369 0,'0'0'106'15,"0"0"-34"-15,0 0 20 16,0 0-21-16,0 0-40 16,0 0-5-16,0 0 54 15,177 0 6-15,-92-13-12 0,15-4-24 16,1-3-8 0,15 1-1-16,-11-3-9 0,0 7-12 15,-33-2-9-15,-16 6-9 16,-27 5-2-16,-17 6 0 15,-4 0-4-15,-8 0-25 16,0 0-79-16,0 0-74 16,0 0-90-16,-12 0 2 15</inkml:trace>
  <inkml:trace contextRef="#ctx0" brushRef="#br0" timeOffset="-59173.34">30254 3472 302 0,'0'0'194'0,"0"0"-137"0,0 0 11 16,0 0 21-16,0 0-17 15,322-70-6-15,-201 50 2 16,-9 3-17-16,-15 7-15 16,-17 1 1-16,-19 4-22 15,-17 0-15-15,-4 2 0 16,-16 0-1-16,-7 3-14 16,-9 0-63-16,-8 0-107 0,0 0-31 15,0 0-55-15</inkml:trace>
  <inkml:trace contextRef="#ctx0" brushRef="#br0" timeOffset="-58913.01">30435 3509 358 0,'0'0'186'16,"0"0"-127"-16,0 0-4 15,0 0 0-15,0 0 45 16,0 0-24-16,306-89-28 0,-213 71-8 16,-9 1-2-16,1 5-12 15,-25 9-15-15,-4-2-11 16,-16 5-4-16,-7 0-31 16,-9 0-104-16,-24 0-102 15,0 0-159-15</inkml:trace>
  <inkml:trace contextRef="#ctx0" brushRef="#br0" timeOffset="-58720.77">30443 3661 288 0,'0'0'410'0,"0"0"-386"16,0 0 6-16,0 0 56 15,0 0-19-15,0 0-48 16,330-78-19-16,-282 75-7 16,-11 3-57-16,-37 0-140 15,0 0-385-15</inkml:trace>
  <inkml:trace contextRef="#ctx0" brushRef="#br0" timeOffset="-36585.75">2673 11564 170 0,'0'0'55'16,"0"0"-35"-16,0 0 31 16,0 0 9-16,0 0 2 15,0 0-4-15,0 0-6 16,0 0-12-16,-20-8-19 16,16 8-12-16,-4 0-5 15,4 0 5-15,4 0 3 16,0 0-6-16,0 0-2 15,0 0 9-15,0 0 11 0,0 0 4 16,0 0 11-16,0 0 17 16,0 0 18-16,0 0-5 15,0 0-20-15,0 0-4 16,0 0-19-16,0 0-12 16,0 0-2-16,0 0-5 15,0 0-7-15,0 0 0 16,0 0-2-16,0 0-1 15,0 0-5-15,0 0 3 16,0 0 5-16,0 0 2 16,0 0 3-16,0 0-2 15,0 0-1-15,0 0-1 16,0 0-1-16,0 0 0 16,0 0 0-16,12 0 0 0,-8 0 3 15,4 0-3 1,4 0 2-16,-12 0 0 15,12 0-2-15,13 0-5 0,-13 0 5 16,20 0 6-16,-8 0 0 16,0 0 11-16,0 0-13 15,-8 0 3-15,-8 0 1 16,5 0-5-16,-5 0 4 16,-8 0 2-16,12 0-6 15,0 0 1-15,4 0 0 16,4 0 1-16,-4 0-4 15,4 0 0-15,-4 0 1 16,8 0 0-16,-3 0 3 0,3 0-3 16,0 0-1-1,0 0 2-15,-12 0 7 0,0 0 7 16,-4 0-1-16,-4 0-6 16,-4 0-2-16,12 0-4 15,-4 0 0-15,-4 0-3 16,8 0 0-16,0 0 0 15,-4 0-1-15,5 0 1 16,-1 0-1-16,0 0 1 16,0 0-1-16,0 0 3 15,12 0-2-15,-12 0-1 16,0 0 1-16,0 0-1 16,0 0 3-16,-4 0-1 0,-4 0 4 15,16 0-2-15,-7 0 0 16,-1 0-1-16,0 0-1 15,0 0 0-15,-12 0-1 16,12 0 0-16,0 0-1 16,0 0 1-16,-12 0-1 15,12 0 2-15,-12 0-2 16,12 0-2-16,-4 0 2 16,4 0 0-16,0 0 1 15,4 0 1-15,-4 0-2 16,-3 0 6-16,3 0-2 15,-8 0 1-15,4 0 0 0,-8 0 0 16,0 0-4 0,0 0-1-16,12 0-2 0,-12 0-2 15,0 0 4-15,0 0 6 16,0 0-4-16,8 0 0 16,-8 0 1-16,12 0-1 15,0 0-2-15,4 0 3 16,-4 0-1-16,8 0 0 15,-4 0 1-15,0 0-1 16,-4 0-1-16,-3 0-1 16,-5 0 2-16,4 0-1 15,0 0-1-15,-8 0 0 16,0 0 0-16,0 0 0 16,0 0-1-16,0 0 1 0,0 0 0 15,0 0 2 1,0 0-1-16,0 0 0 0,0 0-1 15,0 0 2-15,0 0 5 16,0 0 3-16,0 0 4 16,0 0-6-16,0 0-1 15,0 0-3-15,4 0-3 16,4 0-1-16,-4 0 0 16,4 0 0-16,-8 0 1 15,0 0-1-15,0 0 0 16,0 0-1-16,0 0-6 15,0 0 5-15,0 0 2 16,0 0 3-16,0 8-2 0,0-4-1 16,-8 2-10-16,-24 3-58 15,19-9-115-15,-7 4-279 16</inkml:trace>
  <inkml:trace contextRef="#ctx0" brushRef="#br0" timeOffset="-33278.54">4114 11620 276 0,'0'0'31'0,"0"0"-17"0,0 0 49 15,0 0-18 1,0 0-17-16,0 0 12 0,0 0 2 15,0 0 7-15,0 0 4 16,0 0 17-16,0 0-3 16,0 0-14-16,0 0-19 15,0 0-15-15,0-2 19 16,12 2-9-16,0 0-8 16,12 0 5-16,-12 0-3 15,21 0-11-15,3 0 5 16,4 0 0-16,4 0-1 15,5-3 2-15,-1-1-14 0,-4 1-1 16,-20 0 1 0,0-1-2-16,-12 4-2 0,-12 0 0 15,0 0 0-15,0 0 0 16,0 0-3-16,0 0 2 16,0 0 1-16,0 0 15 15,0 0-2-15,0 0-9 16,0 0-3-16,0 0-1 15,25 0 0-15,-5 0 2 16,-4 0 0-16,-4 0 4 16,-4 0 0-16,-8 0 2 0,0 0-3 15,0 0-4-15,0 0-1 16,0 0 0-16,0 0 3 16,0 0 1-16,0 0-3 15,0 0-1-15,0 0 0 16,4 0 0-16,-4 0 1 15,0 0 0-15,0 0 0 16,0 0-1-16,0 0 0 16,0 0 0-16,0 0-3 15,0 0 2-15,0 0 1 16,0 0 1-16,0 0-1 16,0 0 1-16,0 0-1 15,0 0-1-15,0 0-26 16,0 0-91-16,0 0-174 15</inkml:trace>
  <inkml:trace contextRef="#ctx0" brushRef="#br0" timeOffset="-31448.81">29699 2420 512 0,'0'0'64'0,"0"0"-34"0,0 0 46 15,0 0 14 1,0 0-10-16,-24 19-6 0,24-19-4 15,0 0-1-15,0 0-15 16,16 0-6-16,28 0-9 16,40 0 7-16,33 0-8 15,52-19-19-15,53-13-10 16,15-6 2-16,45-5-9 16,-9 2 0-16,-11 0 0 15,-25 3 6-15,-40 9 17 16,-44 6 2-16,-56 14-3 15,-41 4 4-15,-44 5-7 16,-8 0-2-16,-4 0 3 16,0 0-9-16,0 0-11 15,0 0-2-15,0 12 0 0,0 10-60 16,0-14-126-16,0-3-274 16</inkml:trace>
  <inkml:trace contextRef="#ctx0" brushRef="#br0" timeOffset="-29060.8">5176 11535 160 0,'0'0'87'16,"0"0"-37"-16,0 0 32 15,0 0-1-15,0 0-29 0,0 0-14 16,0 0 9 0,0 0-9-16,0 0-7 0,0 0-12 15,0 0 2 1,0 0 23-16,0 0-10 0,0 0-1 15,0 0 14-15,0 0 0 16,0 0-13-16,0 0-6 16,0 0-5-16,0 0-7 15,0 0-3-15,0 0-5 16,0 0 3-16,0 0 2 16,0 0 2-16,0 0-10 15,0 0 0-15,0 0-1 16,0 2 0-16,0-2-1 15,24 0 5-15,25 0 3 16,7 0 8-16,4 0 15 16,13 0-19-16,-5 0 19 0,5 0-8 15,-5-6-13-15,-3 0-7 16,-21-1-5-16,8 3 3 16,-20 3 0-16,-8 1-4 15,-3 0-3-15,-17 0 1 16,-4 0-1-16,0 0-1 15,0 0 4-15,0 0 8 16,0 0-1-16,0 0-4 16,0 0-1-16,0 0-1 15,0 0-1-15,0 0-22 16,0 0-50-16,0 0-96 16,0 0-175-16,0 0-116 15</inkml:trace>
  <inkml:trace contextRef="#ctx0" brushRef="#br0" timeOffset="-27427.81">29775 2628 331 0,'0'0'182'0,"0"0"-112"0,0 0 37 15,0 0 9-15,0 0-14 16,0 0-34-16,0 0-4 16,-100 35 1-16,100-35-7 15,0 0 9-15,0 0-12 16,64-5-30-16,29-18 11 16,51-11-9-16,42-7-6 15,23-4-15-15,44-7-4 16,5 1 3-16,15 10-5 0,-23 2-1 15,-29 6 1-15,-44 11 1 16,-56 11 2-16,-53 3-2 16,-23 6 1-16,-41 2 6 15,-4 0 0-15,0 0-8 16,0 0-2-16,0 0-13 16,0 0-74-16,0 0-81 15,0 0-194-15</inkml:trace>
  <inkml:trace contextRef="#ctx0" brushRef="#br0" timeOffset="-25265.43">6476 11611 45 0,'0'0'107'16,"0"0"-67"-16,0 0 20 16,0 0 26-16,0 0-4 15,0 0-9-15,0 0-11 16,-121 0-11-16,109 0-12 15,4 0-9-15,-8 0-8 16,16 0-1-16,-12 0 9 0,0 0 11 16,4 0 18-16,-16 0-9 15,12 0-21-15,-8 0 3 16,20 0 0-16,0 4-9 16,0-4-3-16,0 0-13 15,0 0-3-15,0 3 13 16,44-3 16-16,0 0-3 15,21 0 6-15,3 0-9 16,12 0-2-16,-3-7-3 16,-21-3-4-16,13 5-6 15,-33-3-2-15,-12 8-2 16,-12-1 3-16,-12 1-4 16,0 0-5-16,0 0-2 15,0 0-4-15,0 0-3 16,0 0-43-16,0 0-122 0,0 0-272 15</inkml:trace>
  <inkml:trace contextRef="#ctx0" brushRef="#br0" timeOffset="-23707.55">29912 2574 114 0,'0'0'190'16,"0"0"-143"-16,0 0 10 0,0 0 41 15,0 0 6-15,0 0-24 16,0 0-16-16,0 0-3 16,0 0-1-16,0 0-15 15,0 0-7-15,0 0 1 16,0 0-5-16,0 0-8 15,0 0-1-15,0 0 3 16,4 0 6-16,56 0-7 16,41-18-2-16,32-10 10 15,40-6-31-15,20-3 0 16,8 2-2-16,8 6-2 16,-27 7 1-16,-9 1 0 15,-41-1 1-15,-27 11-2 0,-33-1 5 16,-27 5 4-1,-29 3 1-15,-16-3 0 0,0 7 6 16,0 0-4-16,0 0-12 16,0 0-3-16,0 0-27 15,0 0-80-15,0 0-121 16,0 0-252-16</inkml:trace>
  <inkml:trace contextRef="#ctx0" brushRef="#br0" timeOffset="-19642.65">7221 11618 315 0,'0'0'101'0,"0"0"-74"15,0 0 22-15,0 0 10 16,0 0-39-16,0 0 1 15,0 0 1-15,0 30 5 0,0-21 1 16,0 0 2-16,0-1 9 16,0 3 5-1,0-2-4-15,0-5-6 0,0 1-20 16,0 3 4-16,32-5-10 16,-8 3-4-16,4-3-3 15,4-3 4-15,-8 0 5 16,1 0-3-16,-1 0-6 15,8 0 6-15,-16 0-7 16,8 0 8-16,-4 0 12 16,4-5-10-16,1-10-1 0,-1 6-8 15,-12-4 3 1,8 2-2-16,4-7-1 0,0 6 0 16,0 0 0-1,-8 2-1-15,0-3 0 0,9 4 1 16,-9 0-1-16,8-4 0 15,-12 3 1-15,0 0-1 16,-8 0 1-16,4 3-1 16,-4 1 2-16,4 0-2 15,-4 3 0-15,4-5 2 16,0-1 0-16,-4-3 5 16,8-5 5-16,0-6-1 15,-4 2-4-15,5-1-6 16,11-1 0-16,-12 9 1 15,0 2-2-15,-12 1 1 0,0 1 0 16,12-1-1 0,-12 0 5-16,0 10-1 0,0-4 3 15,0 2 1-15,0 1 4 16,0-8-1-16,0-3-10 16,0-4 4-16,0-2-2 15,0 0 5-15,0-4-7 16,0 1 1-16,0 0 6 15,0 3-1-15,0 1-4 16,-12 7 1-16,12-1 0 16,0 1 0-16,-12 4-4 15,0-6 0-15,12 7-1 16,-12-2 2-16,12-2-1 16,0 0 0-16,0 3-2 15,0-3 2-15,0 0 0 0,0 5 4 16,0 1-4-1,0-1 0-15,0 0 1 0,0 1 0 16,0-4-1-16,0 2 0 16,-12 0 4-16,-1-2-4 15,5 3 5-15,4-2 2 16,-8 4 1-16,4-1-3 16,4 0-2-16,-12 3-3 15,12-4 0-15,-8 1-3 16,4-7 3-16,-8 1 0 15,4 0 7-15,-12 4-6 16,-4 1 0-16,15 2 1 0,-3-2-1 16,0-1-1-16,8 6 2 15,4-4-2-15,4 4 0 16,-8 0 0-16,4 0 0 16,-4-2 0-16,4 2-3 15,-8 0 3-15,0 0 0 16,-8 0 0-16,8 0-1 15,-12 0 0-15,-1 0 0 16,13 0-4-16,-12 0 1 16,12 0-2-16,4 0 4 15,-4 0 2-15,8 0 0 16,-8 0-1-16,0 0 2 16,0 0-2-16,4 0 1 0,-4 0-1 15,12 0-2 1,-12 0 1-16,12 0 0 0,-12 0 1 15,-1 0 2-15,13 2-2 16,-12 6 1-16,0-1 0 16,0-3 0-16,-8 4 0 15,16 2 0-15,-8-6-1 16,4 7 0-16,-4-3 1 16,8-4 0-16,-4 2 1 15,-4 5-1-15,8 1-2 16,-4-2 2-16,-4 2 0 15,12 3-1-15,-12-3 1 16,12 0 0-16,0 1 1 16,-13-4-1-16,13-1 1 15,-12 1-1-15,12-6 0 16,-12 6 0-16,12 0 0 0,-12-1-1 16,12 3 1-16,0 4 0 15,0-4-2-15,0 7 2 16,0 1 1-16,0 1 0 15,0-5-1-15,0 2 0 16,0-8 0-16,0 2-1 16,0-7 2-16,0 4-1 15,0-6 0-15,0 2-1 16,0 0 0-16,0-2 1 16,0 6-1-16,0 3 1 15,0-1 0-15,0 3 0 16,0-1 0-16,0-6 0 15,0 5 0-15,0 1 0 0,0-3 0 16,0 2 0-16,0-2 1 16,0-1-1-16,0-3 1 15,0 4-1-15,0-1 0 16,0-2-1-16,0-1 1 16,0 3 0-16,0-3 1 15,0 4-2-15,0 2 3 16,0-2-2-16,0 1 0 0,0 0 0 15,0-3 1 1,0-2-1-16,0 3 0 0,0 1 0 16,0-4 1-16,0 2-1 15,-12 6 0-15,12-3 0 16,0 7 0 0,0-3-1-16,0 1 1 0,0-2 0 15,0-1-1-15,0-5 1 16,0-4 0-16,0-1 0 15,0-2 0-15,0 0 1 16,0 0 0-16,0 0 0 16,0 0 2-16,0 0-2 15,0 0-1-15,0 0-1 16,0 0 1-16,0 8 0 16,0-6-1-16,0 1 0 0,0-3 1 15,0 0-12-15,0 4-55 16,0-4-30-16,0 0-120 15,0 0-232-15</inkml:trace>
  <inkml:trace contextRef="#ctx0" brushRef="#br0" timeOffset="-6976.36">29795 3284 251 0,'0'0'231'0,"0"0"-142"15,0 0 6-15,0 0 11 16,0 0 11-16,0 0-47 16,0 0-43-16,0 0-16 15,-165 34-6-15,177-34 9 0,69 0 25 16,20 0 0 0,39 0-13-16,33-23 0 0,17-5-20 15,3-4-1-15,4 3-4 16,-20-1 2-16,-24 3 0 15,-41 5-2-15,-31 10 3 16,-37 1-4-16,-32 10 0 16,-12 1 0-16,0 0 0 15,-56 0 13-15,-45 1-8 16,-35 30-2-16,-17 3-1 16,-16 3-2-16,-4 0-8 15,-8 1-20-15,-5-1-7 0,21-5 10 16,21-9 4-1,39-9 21-15,41-5 5 16,51-9-3-16,13 0-2 0,13 0-8 16,91 0 5-16,45-17 3 15,24-12 3-15,4-3 5 16,16-2 16-16,-16 0 5 16,0-5 0-16,-16 6 12 15,-28 4-2-15,-24 7-12 16,-53 10-2-16,-20 1-15 15,-28 10-1-15,-8-2-1 16,0 3-8-16,0 0-49 16,-8 0-75-16,-28 0-135 15,16 0-252-15</inkml:trace>
  <inkml:trace contextRef="#ctx0" brushRef="#br0" timeOffset="-2369.53">9192 10907 208 0,'0'0'104'15,"0"0"-35"-15,0 0 25 16,0 0-4-16,0 0-5 15,0 0-17-15,0 0-5 16,12-18-3-16,-12 14-25 0,0 4-19 16,0 0-14-16,0 0-1 15,0 0 3-15,0 0 8 16,0 0-1-16,0 0 9 16,0-1 21-16,0-2 3 15,0-2-10-15,0 3-8 16,0-6-9-16,0 3-13 15,0 1 0-15,0 0 3 16,0 3-1-16,0-4 11 16,0 2 1-16,-12 0-13 15,0 3-1-15,0-4 0 16,0 4 0-16,-4 0-4 16,12 0-1-16,-16 0-2 0,4 0 1 15,-8 0 1-15,-1 0 0 16,-3 0-1-16,8 0 2 15,-4 4-2-15,0 8 1 16,0 5-2-16,12-2 3 16,-8-2-2-16,3 4 1 15,-3-2 1-15,-4 2 1 16,12 0 0-16,-12-2-1 16,0 2 0-16,16-5 1 15,-4 0-1-15,0 5-1 16,12-4 0-16,0-1 0 0,0 3 0 15,-4-4 1-15,-4 3 0 16,4-5 0-16,4 3 1 16,-8-3 0-16,3 4-1 15,-7 4 0-15,0 3 1 16,4-1-1-16,4-1 0 16,-4-3 0-16,8-3-1 15,-12 0 0-15,12 1 1 16,-12 0 0-16,12 0 0 15,0-1 0-15,0 0 0 16,0 8 1-16,0 0-1 16,-12-3 0-16,12-3-1 15,0 4 1-15,0-9 0 16,0 11 0-16,0-7-1 0,0-4 0 16,0 3 0-16,0 0 1 15,0-1 0-15,0 6-1 16,0-3 1-16,0-4 0 15,0 3 0-15,0-4 0 16,0 0 0-16,0 2-1 16,0-2 0-16,0 4 1 15,0 1 0-15,0-1 0 16,12-4 0-16,-12 3 1 16,12-2-1-16,0 1 0 15,0 0 0-15,-4 2 0 16,4 1 0-16,0-2 0 0,5-1-2 15,3-1 0 1,-4 4-5-16,4-6 2 0,4-2-7 16,0-3 12-16,-4-1 0 15,-4-2 0-15,9 3 0 16,-5-3 3-16,16 0-3 16,-12 0 2-16,0 0-2 15,8 0 1-15,-7 0 5 16,-9 0-6-16,8 0 2 15,-12-13 1-15,12-2-3 16,-4-2 0-16,-8-1 0 16,12 4 0-16,-12 8 0 15,0 1-5-15,-12 1 5 16,4 4 0-16,5-4 4 16,-5-3-2-16,4 4-1 0,4-6-1 15,-4-1-1-15,4-2-1 16,0-3-1-16,0-2-1 15,-12-4 4-15,0 2-3 16,0 1 6-16,0-5-3 16,0 1 3-16,0 1-2 15,0 0 0-15,0 2-1 16,0-1 1-16,4 6-1 16,-4-4 1-16,0 7 4 15,8-3 0-15,-8-3-2 16,0 3-3-16,0-4 2 15,0 7 0-15,0-9 0 0,0 4-2 16,0 3 2-16,0-2-1 16,0 1 0-16,0 4 2 15,0-3 0-15,0 4 2 16,0-4-2-16,0 3-1 16,0-2 0-16,0-1 0 15,0 0 1-15,0 0-1 16,0 1 2-16,0-5-3 15,0 2 2-15,0 1 9 16,0 2-12-16,0-1 1 16,0 1 5-16,0-6-5 15,0 4 3-15,0-6 0 16,0 0 9-16,0 4 0 0,0 6 6 16,0 6-5-16,0 4-5 15,0 0-8-15,0 0-1 16,0 0-5-16,0 0-8 15,0 0-13-15,0 0-68 16,0 0-96-16,0 0-301 16</inkml:trace>
  <inkml:trace contextRef="#ctx0" brushRef="#br0" timeOffset="-430.73">9687 11618 230 0,'0'0'104'16,"0"0"-37"-16,0 0 30 15,0 0-6-15,0 0-32 16,0 0-14-16,0 0 9 15,0-13 13-15,0 9-12 16,0 4-19-16,0 0-7 16,0 0 4-16,0 0 0 15,0 0-12-15,0 0 11 16,0 0-23-16,-8 0-8 16,4 0 0-16,4 0-1 0,0 0 2 15,0 0 4 1,0 0 8-16,0 0 35 0,0 0 3 15,0-10-13-15,0-2-27 16,0-3-11-16,12-5 2 16,20 1 16-16,9-1-13 15,-9 5-6-15,-4 1-1 16,-4 1-8-16,8 11-62 16,-32 2-183-16,12 0-212 15</inkml:trace>
  <inkml:trace contextRef="#ctx0" brushRef="#br0" timeOffset="475.51">10218 11546 287 0,'0'0'151'0,"0"0"-131"16,0 0 28-16,0 0 36 15,0 0-36-15,0 0-19 0,0 0 8 16,-36 0 17-16,36 0-11 16,0 0-1-16,0 0 28 15,0-2-23-15,28-15-7 16,29-3 15-16,23-11-17 16,13-1-23-16,11 3-10 15,-3 4-5-15,-21 5-24 16,-63 17-113-16,-9-1-292 15</inkml:trace>
  <inkml:trace contextRef="#ctx0" brushRef="#br0" timeOffset="2129.35">28874 1773 382 0,'0'0'55'15,"0"0"-54"-15,0 0 3 0,0 0 43 16,0 0 28-16,0 0-20 16,0 0 30-16,-32-5 36 15,20 5-20-15,8 0-43 16,-5 0-10-16,9 0-13 16,0 0 2-16,0 0-10 15,0 0-7-15,9-7-2 16,75-15-3-16,53-10 14 15,80-8 27-15,57-11-30 16,44 7-9-16,12-2-13 16,16 9 9-16,-20-1-4 15,-12 1-6-15,-45 5 10 16,-48 4-9-16,-68 11-4 0,-68 5 1 16,-49 8 2-16,-28 1 0 15,-8 3-3-15,0 0-2 16,0 0-5-16,0 0-27 15,0 0-48-15,0 0-47 16,0 0-77-16,0 7-181 16</inkml:trace>
  <inkml:trace contextRef="#ctx0" brushRef="#br0" timeOffset="11795.5">3889 11587 69 0,'0'0'334'0,"0"0"-266"16,0 0-23-16,0 0 28 15,0 0-24-15,0 0-39 16,0 0 2-16,16-8 21 16,-16 8 14-16,0 0 3 15,0 0 11-15,0 0 10 0,0 0-26 16,0 0-16-16,0 0-6 15,0 0-3-15,0 0 3 16,0 0 6-16,0 0-3 16,0 0-1-16,0 0 4 15,0 0-6-15,0 0-4 16,0 0-12-16,0 0-6 16,0 0-1-16,0 0-1 15,0 0-2-15,-16 0 3 16,4 0-3-16,4 0 1 15,8 0 0-15,0 0 2 16,-4 0 2-16,4 0-2 0,-9 0 2 16,5 0-2-16,-4 0 0 15,-8 0 0-15,-16 0 0 16,8 0-15-16,0 0-29 16,-8 0 10-16,7 0 17 15,-3 8 11-15,-4-7 6 16,4-1 3-16,28 0-2 15,-12 0 6-15,12 3 9 16,0-3-3-16,0 0-3 16,0 0 1-16,0 0-5 15,0 0-1-15,0 0-4 16,0 0 0-16,0 0 0 16,0 0-1-16,-12 0 2 0,4 6 5 15,-28 5-1 1,-13 1-5-16,5 1 0 0,8 3-2 15,-8 1 1-15,7-2 0 16,-11 2-1-16,12-4 1 16,0-1-1-16,11 1 1 15,5 0-1-15,8 1 1 16,0-3-2-16,0 7 1 16,-8-4 0-16,4 9 1 15,4-6-1-15,0-3 2 16,-12 2-3-16,3 3 2 15,1-5-2-15,-4 5 2 16,-4-2-2-16,12 5 2 16,-20-2 0-16,24-3 0 15,12 7 0-15,-12 4-1 0,12-2 0 16,0 5-2-16,0-7 3 16,0-5-1-16,0 4-3 15,0 1-2-15,0-7 4 16,0 15-4-16,12 5 6 15,16-3 0-15,4 7 6 16,-4-8-4-16,8-5-2 16,-15-6-5-16,15-3-8 15,-12-9-1-15,0-2-17 16,0-5 10-16,-4 0-4 16,-8 1 21-16,4-4 3 15,5 0-12-15,-9 0 13 0,24 0 1 16,0 0 7-1,8 0-1-15,-3 0-2 0,3 0-2 16,-8 0-3-16,8 0-6 16,-3 0-11-16,-17 0 4 15,-8 0-17-15,8 0 6 16,-8-4 13-16,8-10 11 16,-12-4 2-16,0-5 2 15,0 4-4-15,-8 4 0 16,4-5 3-16,-8 3-2 15,0-1-1-15,0-1 1 16,0 1 11-16,0-12-11 0,0-1 10 16,0-6-1-16,0 0-9 15,0 0-1-15,0 0 2 16,0 0 4-16,0 13 12 16,-8 4-6-16,8 3 10 15,-4 2 8-15,0-2-4 16,-4 5-9-16,-4-5 1 15,0 2-14-15,0 6 2 16,0-9-4-16,-4 14 9 16,4-4-10-16,0 5-1 15,4 3-39-15,-16 0-73 16,12 0-156-16,-1 0-482 0</inkml:trace>
  <inkml:trace contextRef="#ctx0" brushRef="#br0" timeOffset="12945.48">3522 12597 192 0,'0'0'105'0,"0"0"-51"0,0 0 35 16,0 0 14-16,0 0-35 15,0 0-25-15,0 0-4 16,13-18 9-16,-13 18 20 15,0 0-18-15,0 0-9 16,-9 0 25-16,-7 0-41 16,-8 0-21-16,4 0-3 15,-16 0 18-15,12 0-19 16,-20 0-7-16,3 0 6 0,-3 0 2 16,-4 0 9-1,3 0-10-15,9 10 1 0,8 0 6 16,-4 2-6-16,8 5 2 15,0-2-3-15,-1 5 0 16,-3 0 0-16,12 2 0 16,-8 1 0-16,0 4-2 15,12 10 2-15,-16 0 2 16,16 10-1-16,4-5 2 16,-5-1-2-16,13-4-1 15,0 3 1-15,0-5-2 16,0 0 1-16,0-5-1 15,0-6-8-15,33 4-1 16,31-7 8-16,4-1-7 16,17-9 4-16,12-8 1 0,15-3 2 15,-3 0-2-15,-5 0-2 16,-23-3 3-16,-9-11 6 16,-23-1 0-16,-25 3-2 15,-12 2 1-15,0-2 7 16,-12 0 0-16,0-8 15 15,0-6 6-15,0-3-10 16,-36-7-7-16,-21 6-13 16,9 2 3-16,8 5 1 15,12 12-3-15,12 1-1 16,8 5-5-16,8 5-104 16,0 0-219-16</inkml:trace>
  <inkml:trace contextRef="#ctx0" brushRef="#br0" timeOffset="13650.22">4448 11958 182 0,'0'0'331'0,"0"0"-257"16,0 0-17-16,0 0 32 15,0 0-30-15,0 0-29 16,0 0 6-16,32-46 54 16,-32 46-9-16,0 5-43 15,0 19-32-15,0 14-3 16,0 5-3-16,12 2 7 15,0-10 36-15,0-10-25 16,0-15-15-16,-12-8 0 16,13-2 4-16,-5 0 3 0,-4 0 14 15,16 0 7-15,4-17 2 16,12-12-10-16,12-3 18 16,1-1-23-16,-13 6-18 15,8 4-3-15,-20 6 1 16,0 5-10-16,9 8-27 15,-9 4-46-15,-8 0-97 16,-16 0-94-16,0 11-142 16</inkml:trace>
  <inkml:trace contextRef="#ctx0" brushRef="#br0" timeOffset="13894.25">4609 12745 292 0,'0'0'166'0,"0"0"-98"16,0 0 27-16,0 0-5 15,0 0-21-15,0 0-17 16,97 133 8-16,-25-143-29 15,21-34-17-15,31-11 42 16,9-12-35-16,-24-1-21 0,-1 7-74 16,-96 44-234-1</inkml:trace>
  <inkml:trace contextRef="#ctx0" brushRef="#br0" timeOffset="54438.4">6887 16019 183 0,'0'0'126'16,"0"0"-74"-16,0 0 14 0,0 0-2 15,0 0 1-15,0 0-28 16,0 0-2-16,0 0 18 15,0 0-4-15,0 0-4 16,0 0 21-16,0 0 4 16,0 0-17-16,-8 0-19 15,-5 0-19-15,13 0-4 16,-12 0-6-16,0 0-1 16,-12 0 0-16,0 0-1 15,-8 0 10-15,8 0 7 16,8 0 8-16,3 0 5 0,5 0-10 15,-4 0-11-15,0 0-6 16,0 0-4-16,-12 0-2 16,12 0-1-16,4 0 1 15,-4 0-1-15,8 3 0 16,-4 2 1-16,8-5 0 16,0 0-1-16,0 0 0 15,0 0 0-15,0 0 0 16,0 0 1-16,0 0 0 15,0 0 0-15,0 0 7 16,12 0 2-16,32 0 8 0,25-15 2 16,3 1-9-1,0 1 0-15,21-5 2 16,-9 7-3-16,-7-1-2 0,-1-3-6 16,-3 6 1-16,-5-2-1 15,-19 2-1-15,-1 4 1 16,-4-3-2-16,-20 4 2 15,12-4-1-15,1-3 1 16,7 6-1-16,-16 0 0 16,-4-3 0-16,-12 5 0 15,-12 1-1-15,8 2 1 16,-8 0-2-16,0 0 2 16,0 0 0-16,0 0-2 15,0 0 2-15,0 0 3 16,0 0 9-16,0 0-8 0,0 0 0 15,0 0-1-15,0 0 4 16,-12 0-2-16,-20 0 1 16,-8 2 1-16,-4 9-4 15,-5-1-2-15,1 4 0 16,-8-5-2-16,-5 9 0 16,5-7-1-16,8 2 0 15,-1-4 2-15,5 1 0 16,0 0 1-16,12-1-1 15,-17 2 0-15,17 0-2 16,-12-2-11-16,4 0-4 16,-5 3-1-16,-3 1-2 0,4-4 5 15,8-1 8 1,20-2 7-16,3-6 0 16,13 0 0-16,0 0 0 0,0 0-1 15,0 0-12-15,25 0 13 16,35 0 3-16,12-16 14 15,13-11-7-15,7 8-2 16,-7-4 6-16,8 5-5 16,-13 4-5-16,-20 5-3 15,1 0 1-15,-25 5-2 16,-12 3 0-16,-12-5 0 16,-4 6 0-16,-8 0-1 15,0 0 1-15,0 0 3 16,0 0-2-16,0 0 1 0,12 0-2 15,0 0 2-15,0 0 5 16,1 0 0 0,-13 0-4-16,0 0-3 0,0 0 0 15,0 0-1-15,0 0-8 16,0 0-16-16,0 0-78 16,-13 0-299-16</inkml:trace>
  <inkml:trace contextRef="#ctx0" brushRef="#br0" timeOffset="62990.59">8685 11546 196 0,'0'0'83'0,"0"0"-51"15,0 0 31-15,0 0 8 16,0 0-9-16,0 0-1 15,0 0-4-15,0 0-2 16,0 0-14-16,0 0-2 16,0 0-8-16,0 0-22 15,0 0-9-15,0 0-4 16,0 0 2-16,0 0 1 16,0 0 1-16,0 0 0 15,0 0 0-15,0 0 0 16,0 0 4-16,0 0 10 0,0 0 6 15,0 0 1-15,0 0 7 16,0 0 4-16,0 0-9 16,0 0-4-16,0 0-12 15,0 0-4-15,0 0-1 16,0 0-2-16,0 0-1 16,0 0-4-16,0 0 4 15,0 0 0-15,0 0-1 16,12 0 2-16,21 0 3 15,7 0 2-15,16-15 32 16,13-2-25-16,-5 1-9 16,0 2 1-16,1 0-4 15,-17 7 3-15,-16 0 0 0,-20 7-3 16,-12 0-2-16,0 0 2 16,0 0 0-16,0 0 0 15,0 0-1-15,0 0 1 16,0 0 2-16,0 0-1 15,0 0-1-15,0 0-1 16,0 0-3-16,0 0 4 16,12 0 0-16,0 0 0 15,4 0 0-15,-3 0 5 16,-5 0-2-16,-8 0-3 16,0 0-1-16,0 0 1 15,0 0 0-15,0 0-1 16,0 0-7-16,0 0-41 15,0 0-152-15,0 0-210 0</inkml:trace>
  <inkml:trace contextRef="#ctx0" brushRef="#br0" timeOffset="73844.29">8613 15999 199 0,'0'0'47'0,"0"0"-43"16,0 0 19-16,0 0 24 15,0 0-27-15,0 0 0 16,0 0 35-16,0 0 14 0,0 0-4 16,0 0-25-1,0-1 2-15,0 1 1 0,0 0-20 16,0 0-6-1,0 0 0-15,0 0 12 0,0 0 0 16,0 0-12-16,0 0-9 16,0 0 3-16,-12-5 10 15,12 5-9-15,-8 0-9 16,8 0-2-16,0 0 0 16,0 0 0-16,0 0-1 15,0 0 5-15,0 0 4 16,0 0-8-16,0 0 0 15,0 0-1-15,0 0-2 16,0-3 2-16,0 3 3 16,8 0 2-16,16 0-4 15,12-1 29-15,0-3-4 16,-3 0-16-16,-5 4-6 0,-8 0 1 16,4 0-2-16,-12 0 7 15,0 0-5-15,12 0-1 16,-12-3 0-16,-4 0 0 15,-4 3-1-15,4 0-3 16,-8 0 0-16,0-5 0 16,13 2 1-16,-13 2 15 15,4-4 0-15,4 5-13 16,-8 0-1-16,0 0 1 16,0 0-3-16,0 0 0 0,0 0-2 15,0 0-28-15,0 0-85 16,0 0-202-16</inkml:trace>
  <inkml:trace contextRef="#ctx0" brushRef="#br0" timeOffset="75396.18">9301 15933 216 0,'0'0'39'0,"0"0"-11"15,0 0 36-15,0 0-1 16,0 0-22-16,0 0 34 16,0 0 10-16,0 4 3 15,0-4-2-15,0 0 3 16,0 0-31-16,0 0-26 16,0 0-13-16,0 0-9 0,0 0 2 15,0 0-9-15,0 0-2 16,8 0-2-16,28 0 2 15,25-11-4-15,7-8 1 16,-20-1-77-16,-36 11-157 16,-12-1-249-16</inkml:trace>
  <inkml:trace contextRef="#ctx0" brushRef="#br0" timeOffset="122233.38">18355 17521 228 0,'0'0'193'0,"0"0"-139"16,0 0 16-16,0 0 20 16,0 0-13-16,0 0-14 15,0-20 6-15,0 15-2 16,0-2-8-16,0 2-5 16,0-6 1-16,0 4-5 0,0 1 0 15,0-5-2-15,0 9-15 16,0 0-8-16,0-2 11 15,0 4 0-15,0-4-16 16,0 4 2-16,0-2-1 16,0 2-9-16,0 0-3 15,0 0-6-15,0 0-3 16,0 0-8-16,0 0-4 16,12 20-2-16,48 3 14 15,-3 10 4-15,3 3-4 16,-4-2-1-16,5 3-2 15,-17 0 3-15,8-1 0 16,-11-8-2-16,-13-4-8 16,-12-4 6-16,-8-7-3 15,-8-4 7-15,4-8 1 16,-4 3 1-16,0-4-2 16,0 0 1-16,8 0-1 15,-8 0-3-15,0 0-27 0,0 0-48 16,0 0-93-16,0-4-317 15</inkml:trace>
  <inkml:trace contextRef="#ctx0" brushRef="#br0" timeOffset="122614.77">19132 17148 436 0,'0'0'167'0,"0"0"-122"15,0 0 80-15,0 0 9 16,0 0-37-16,0 0-28 15,0 0 1-15,0-23-4 0,0 23-23 16,0 0-27 0,-20 11-9-16,-17 34-3 0,-7 20 15 15,4 9-7-15,-8 0-6 16,3 1-4-16,21-5-2 16,0-5-1-16,12-10-1 15,12-12-6-15,0-10-34 16,0-3-30-16,0-10-57 15,0-20-135-15,0 0-102 16</inkml:trace>
  <inkml:trace contextRef="#ctx0" brushRef="#br0" timeOffset="122957.61">18842 17831 498 0,'0'0'203'0,"0"0"-131"0,0 0 53 15,0 0-8-15,0 0-54 16,0 0-47-16,12 0-1 16,-4 37 17-16,4 6 30 15,0-1-29-15,0 8-5 16,8-4-13-16,5 6-8 0,-13-3-3 15,0 1-4 1,-8-5 1-16,-4 1-1 0,0-9-1 16,0-2 1-16,0-13-2 15,0-11-14-15,0-1-11 16,0-10-6-16,0 0-12 16,0 0-25-16,0 0-60 15,0-6-165-15</inkml:trace>
  <inkml:trace contextRef="#ctx0" brushRef="#br0" timeOffset="123769.23">19687 17714 240 0,'0'0'135'0,"0"0"-108"15,0 0 49-15,0 0 4 16,0 0-35-16,0 0-6 15,0 0 34-15,-56 31 22 16,44-28 5-16,0 5-28 16,-1-7-7-16,1-1-5 15,12 6-18-15,0-6-12 16,0 0-4-16,0 0-3 16,0 0-3-16,0 0-1 15,57 0-17-15,15 0 2 16,25-18-1-16,31-1 8 0,-7-3 6 15,8 3-11 1,0-1-5-16,-21 0 14 0,-3 3-12 16,-25 0-2-1,-7 1 1-15,-17 2-2 0,-20 5 0 16,-19 4 0 0,-5 0 3-16,-8 5-3 0,-4 0 17 15,0 0 2-15,0 0-14 16,0 0-5-16,0 0-5 15,0 0-30-15,0 0-45 16,0 0-82-16,-16 0-141 16,-9 0-146-16</inkml:trace>
  <inkml:trace contextRef="#ctx0" brushRef="#br0" timeOffset="124063.53">20423 17423 563 0,'0'0'183'0,"0"0"-125"16,0 0-4-16,0 0 10 16,0 0-32-16,0 0-24 15,226-28 12-15,-162 56 22 16,-12-2-17-16,1 3-14 16,-13 8 4-16,8 6-11 15,1-6 8-15,-13 4-1 16,-16 2-4-16,-8-8-5 15,-12 4-1-15,0-7-1 0,0 0 2 16,0-3-2 0,-36-5-1-16,-13-5 0 0,9-1-1 15,12-5-12-15,4-12-40 16,24 3-57-16,0-4-67 16,0 0-118-16</inkml:trace>
  <inkml:trace contextRef="#ctx0" brushRef="#br0" timeOffset="124486.34">21731 17018 734 0,'0'0'105'16,"0"0"20"-16,0 0 3 16,0 0-28-16,0 0-48 15,0 0-37-15,0 0 8 16,0-46-19-16,0 54 2 0,36 24-6 15,13 11 14 1,7 13 7-16,4 10-3 0,-3-1-9 16,-9 3-6-16,-8-12 0 15,-20-4-3-15,-12-10-2 16,4-6 1-16,-12-11-1 16,0-7-11-16,0 1-28 15,0-18-7-15,0-1-19 16,0 0-65-16,0 0-105 15,0-12-237-15</inkml:trace>
  <inkml:trace contextRef="#ctx0" brushRef="#br0" timeOffset="124759.16">22544 16972 649 0,'0'0'184'0,"0"0"-175"16,0 0 107-16,0 0-7 16,0 0-22-16,0 0-59 15,4-66 0-15,-8 83 18 16,-40 29-33-16,-17 11-6 16,5 11 1-16,20 6-3 15,0 0-3-15,24-6-2 16,12-12-1-16,0-4-8 15,0-15-58-15,0-15-95 0,0-22-124 16,0 0-277-16</inkml:trace>
  <inkml:trace contextRef="#ctx0" brushRef="#br0" timeOffset="125030.93">22266 17518 374 0,'0'0'477'16,"0"0"-437"-16,0 0 60 16,0 0 0-16,0 0-35 15,0 0-19-15,-16 201-11 0,28-135 1 16,-8 4 5-16,-4 4-23 16,0 0 3-16,0-4-13 15,0-5-4-15,0-12-4 16,0-11 0-16,0-13 0 15,0-12 0-15,0-13-3 16,0-4-3-16,21 0-17 16,3 0-60-16,0-18-182 15,-12-5-296-15</inkml:trace>
  <inkml:trace contextRef="#ctx0" brushRef="#br0" timeOffset="130135.46">22178 17074 366 0,'0'0'162'15,"0"0"-67"-15,0 0 45 16,0 0 4-16,0 0-45 16,0 0-29-16,0 0 2 15,0 0-1-15,28-116-25 16,-28 116-15-16,0 0-2 16,0 0-9-16,0 26-20 15,0 32 7-15,0 25 4 16,0 21 14-16,0 18-16 15,0 0-4-15,0 0 0 16,0-10-5-16,0-10 1 0,0-8-2 16,0-14 1-1,-8-16-1-15,-8-5-1 0,0-15 2 16,-4-8 0-16,-9-9-1 16,9-7 1-16,0-8-1 15,8-5 0-15,8-3-2 16,4-4 1-16,-8 0 0 15,8-6 2-15,0-33 0 16,0-16-9-16,0-15 5 16,0-13 4-16,0-9 2 15,8-10 2-15,16 4-2 16,-12-2 2-16,-4 0-3 16,4 4 3-16,-12 2 0 0,0 9-3 15,0 5 1-15,0 11-1 16,0 6 5-16,0 0 0 15,13 8 3-15,3-6-2 16,4 15-4-16,-4 9 2 16,0 9-5-16,16 16 0 15,0 12-2-15,5 0 5 16,35 21-1-16,0 44-2 16,17 24-9-16,-5 18 9 15,-11 13 9-15,-5 2-5 16,-23-5-4-16,7-7 1 0,-16-16 1 15,-8-6-1-15,13-10 0 16,-17-7 0 0,0-7 1-16,20-11-1 0,-16-8-2 15,17-8 2 1,-9-5-1-16,-12-18 0 0,-12 1 0 16,0-14 0-16,-12-1 0 15,0 0 0-15,0 0 2 16,12 0-1-16,-12 0 2 15,0-4-3-15,0-30-1 16,0-3-63-16,0 18-100 16,0 6-468-16</inkml:trace>
  <inkml:trace contextRef="#ctx0" brushRef="#br0" timeOffset="130470.16">21836 17786 726 0,'0'0'89'0,"0"0"-79"15,0 0 155-15,0 0-3 16,418-30-89-16,-265 5-26 16,-4-2 8-16,-28 8 5 15,-29-4-16-15,-35 6-26 16,-29 8-13-16,-4 6-5 16,-24 3 0-16,0 0-1 15,0-3-59-15,-12 3-137 16,-28 0-310-16</inkml:trace>
  <inkml:trace contextRef="#ctx0" brushRef="#br0" timeOffset="139002.2">12005 10347 305 0,'0'0'89'0,"0"0"-56"16,0 0 35-16,0 0 0 16,0 0-24-16,0 0-1 15,-56-21-2-15,52 13 12 0,-4 2 14 16,8 3 9-16,0-3 0 15,0 1-15-15,0 0-8 16,0-2-15-16,0-5-14 16,0-5-6-16,0 2 3 15,0-3 2-15,0 7 6 16,0 1-6-16,0 7 1 16,-4-1-16-16,0 4-2 15,4 0 6-15,0 0-12 16,0 27-3-16,0 25-20 15,48 17 23-15,-8-4 3 16,17-9-3-16,-13 0 1 16,-8-23 1-16,-12 0-3 15,-8-6 1-15,-8-13 0 16,4 1 1-16,-12-10 2 16,12-5-2-16,1 0 1 15,-1 0-2-15,20 0 1 16,16-5 2-16,37-41 13 15,47-20 14-15,29-26 15 0,-4-17-20 16,-20-8-10-16,-28-11-3 16,-5 1 12-16,-31 16 7 15,3 19-7-15,-7 16-12 16,-25 25-12-16,-8 19 1 16,0 12-1-16,-16 15 0 15,-16 5 0-15,-4 0-3 16,9 0-4-16,-5 14-12 15,16 33-34-15,-16 7-47 16,-4-32-54-16,0 1-288 16</inkml:trace>
  <inkml:trace contextRef="#ctx0" brushRef="#br0" timeOffset="151009.49">3961 16012 134 0,'0'0'16'0,"0"0"-16"15,0 0 34-15,0 0-7 16,0 0 11-16,0 0 6 16,0 0 13-16,0 0 27 15,-36 0-32-15,36 0-20 16,0 0 15-16,0 0 13 16,0 0-25-16,0 0-19 15,0 0 7-15,0 0 11 16,-8-2 11-16,4 2-11 15,-4 0-6-15,8 0-8 0,0 0-8 16,0 0-2 0,0 0 1-16,-12 0-1 0,0 0 8 15,0 0 3-15,-13 0-17 16,9 0-2-16,-4 0 0 16,-4 0-1-16,24 0 3 15,0 0 19-15,0 0-1 16,0 0-4-16,0-3 2 15,0-5-6-15,0-1-14 16,36-3-5-16,25 0 5 16,-5-2 5-16,4 6 2 15,1-3-5-15,-29 7-1 16,-8 4-1-16,0 0 1 16,-24 0 0-16,0 0-1 0,0 0 0 15,0 0 0-15,0 0 0 16,0 0 1-16,0 0 5 15,0 0-6-15,0 0-125 16,0 0-192-16,0-3-312 16</inkml:trace>
  <inkml:trace contextRef="#ctx0" brushRef="#br0" timeOffset="153268.92">27457 1341 258 0,'0'0'39'16,"0"0"2"-16,0 0 23 16,0-169-4-16,-12 132 17 15,0 1 45-15,12 8-49 0,-8 3-3 16,4 7-5-16,-4 0 3 15,8 13 4-15,0 0-26 16,0 5-29-16,0 0-1 16,0 0-3-16,-4 0-11 15,4 0-2-15,-8 0-8 16,-4 0 7-16,-12 28-2 16,-24 15 3-16,-21 18 6 15,-15 3 2-15,-1 15 14 16,-7 0-9-16,19 7 6 15,13 8-15-15,28-4-1 0,20-4-3 16,12-14-1-16,20-7 0 16,76-13-1-16,13-11-4 15,-5-4-6-15,-7-5 12 16,-29-3 1-16,-19 2 5 16,-25-2-6-16,-16 8-2 15,-8 6 2-15,0 12 1 16,0 2 2-16,-32 9 5 15,-4-2-6-15,3 0-1 16,33-3-1-16,0 5 0 16,0 10 0-16,0 7 0 15,33 3 0-15,3 0 1 16,-12-3 0-16,-4-13-1 16,-16 1 3-16,-4-7 6 0,0-5 6 15,0 4-3-15,0-1-9 16,-40 1-2-16,-25-2-1 15,13-10-1-15,-16-8-29 16,44-43-153-16,11 0-275 16</inkml:trace>
  <inkml:trace contextRef="#ctx0" brushRef="#br0" timeOffset="154997.31">4939 16007 296 0,'0'0'166'0,"0"0"-120"0,0 0 7 16,0 0 12-16,0 0-10 15,0 0-29-15,0 0 14 16,-93-8 22-16,57 7 10 16,0 1-28-16,-8 0 7 15,7 0-22-15,1 0-7 16,12 0-18-16,4 0-4 16,16 0 1-16,4 0 3 15,0 0-1-15,0 0-3 16,0 0-2-16,0 0 2 15,24-5 2-15,36-7 17 0,1-3 20 16,7-3-13-16,-7 3-13 16,7 2-7-16,-16 0 5 15,-7 3 0-15,7 5-3 16,4-4 0-16,-12-2-4 16,-19 3-1-1,-1 8-2-15,-24 0 0 0,0 0-2 16,0 0 0-16,24 0-36 15,-24 0-186-15,12 0-325 16</inkml:trace>
  <inkml:trace contextRef="#ctx0" brushRef="#br0" timeOffset="156069.74">5768 16027 149 0,'0'0'251'0,"0"0"-199"16,0 0 7-16,0 0 43 15,0 0-9-15,0 0-36 16,0 0-40-16,-12 3 3 16,12-3 17-16,0 0-13 15,0 0 6-15,0 0 25 16,0 0-11-16,0 0-24 15,24 0-15-15,44-8-1 0,17-11 11 16,7-6-3-16,17-1-8 16,-4 3-1-16,-25 3-3 15,-3 8-1 1,-33 2 0-16,-20 8-49 0,-24 2-156 16,0 0-332-16</inkml:trace>
  <inkml:trace contextRef="#ctx0" brushRef="#br0" timeOffset="157091.58">6899 16016 232 0,'0'0'142'15,"0"0"-82"-15,0 0 5 16,0 0-26-16,0 0-30 16,0 0-9-16,0 0 5 15,-8 0 6-15,8 0 6 16,0 0 37-16,0 0-11 16,0 0-12-16,0 0 4 15,0 0 2-15,0 0-3 0,0 0-3 16,0 0-9-16,0 0-7 15,0 0-4-15,8 0-6 16,52-6-5-16,-4-5 20 16,33 2 14-16,-9-3-21 15,1 1-9-15,3 5 0 16,1-3-3-16,-5 3-1 16,13-3 0-16,-5-2-16 15,-19 5-76-15,-57 2-57 16,-12 3-128-16</inkml:trace>
  <inkml:trace contextRef="#ctx0" brushRef="#br0" timeOffset="158512.19">8709 16096 100 0,'0'0'141'0,"0"0"-102"16,0 0 61-16,0 0 45 15,0 0-24-15,0 0-54 16,0 0-8-16,0-10-18 16,0 10-6-16,0-4-18 15,0 3-1-15,37-2 6 16,7-3 20-16,16-5-9 16,9-6-8-16,15-5 5 15,13-1-10-15,-5 5-9 16,-7-2-4-16,-17 11-6 0,-7 3-1 15,-13 6 0 1,-4 0-18-16,-32 0-130 16,-12 0-207-16</inkml:trace>
  <inkml:trace contextRef="#ctx0" brushRef="#br0" timeOffset="159373.95">7941 15993 277 0,'0'0'62'0,"0"0"18"16,0 0 48-16,0 0-30 15,0 0-29-15,0 0-6 16,0 0-15-16,0 5-13 16,0-5-14-16,0 0 13 15,68-32 9-15,17-18-1 0,44-18-24 16,15-6-18-1,-3-9-2-15,-97 51-90 0,-19 3-339 16</inkml:trace>
  <inkml:trace contextRef="#ctx0" brushRef="#br0" timeOffset="161676.31">9888 15966 29 0,'0'0'330'15,"0"0"-259"-15,0 0-31 16,0 0 43-16,0 0-16 16,0 0-41-16,0 0 18 15,-80 9 40-15,80-9-28 16,0 0-8-16,0 0 7 16,0 0 15-16,0 0-3 15,0 0-24-15,0 0-2 0,0 0 13 16,0 0-6-1,-4-8-12-15,-8-7-11 0,0-8-5 16,12-1 1-16,0-13-21 16,12-5-12-16,72-4-61 15,-35 26-128-15,7 3-441 16</inkml:trace>
  <inkml:trace contextRef="#ctx0" brushRef="#br0" timeOffset="164102.13">28141 3500 363 0,'0'0'94'0,"0"0"-48"15,0 0 58-15,0 0 47 16,0 0-42-16,0 0-17 16,0 0 17-16,-92-20-15 15,92 20-20-15,0 0-20 16,0-4 0-16,0-4-13 15,24-3-8-15,85-7-33 16,80-14 8-16,93-16-5 16,68-7 7-16,32-2-7 15,0 8 5-15,-24 6-6 0,-72 3-2 16,-61 8-2 0,-60 3 2-16,-60 15 0 0,-37-1 0 15,-56 11-29 1,-12 4-115-16,-12 0-160 0,-44 0-383 15</inkml:trace>
  <inkml:trace contextRef="#ctx0" brushRef="#br0" timeOffset="165530.09">10713 15724 428 0,'0'0'85'0,"0"0"-35"16,0 0 73-16,0 0-7 0,0 0-39 16,0 0-8-16,0 0-9 15,-20-33-16-15,20 61-21 16,0 13-12-16,0 1 58 16,0-3-20-16,0-12-21 15,0-12-14-15,0-13-4 16,0-2-2-16,57-10 5 15,35-51 33-15,53-22-20 16,32-20-8-16,32 0-18 16,9 5-30-16,-17 8-69 15,-149 67-110-15,-12 6-201 0</inkml:trace>
  <inkml:trace contextRef="#ctx0" brushRef="#br0" timeOffset="166883.84">27896 1890 97 0,'0'0'93'15,"0"0"-55"-15,0 0-12 0,0 0 16 16,0 0 4-16,0 0-17 15,0 0-19-15,-12-43-1 16,12 43 4-16,0-2 21 16,0-1 11-16,0 0 14 15,0-3 4-15,0 0-6 16,0 4-5-16,0-1-22 16,0-3-4-16,0 0-8 15,0-2-18-15,0-4-20 16,0 4-129-16,0 7-81 15,0 1 70-15,12 0-44 0</inkml:trace>
  <inkml:trace contextRef="#ctx0" brushRef="#br0" timeOffset="167144.24">27896 1890 103 0,'0'-109'117'0,"8"109"-49"0,-8 0-2 16,4 0 23-16,-4 0-3 16,0 0-36-16,0-2-32 15,0 2-11-15,0-6 7 16,0 6 10-16,0 0-3 15,0 0 12-15,0 0 9 16,0 0 0-16,20 0-18 16,20-9-6-16,29-4 4 15,60-11 18-15,40-14 54 16,40-7-34-16,28-7-27 0,29-3-20 16,32-2 16-16,-13 5-16 15,-15 3-3-15,-45 11 3 16,-56 13-13-16,-44 8-1 15,-57 11 1-15,-23 6-23 16,-25 0-73-16,-20 0-87 16,0 3-53-16,0 8-148 15</inkml:trace>
  <inkml:trace contextRef="#ctx0" brushRef="#br0" timeOffset="171905.31">2577 16668 211 0,'0'0'196'0,"0"0"-143"16,0 0 8-16,0 0 34 0,0 0-12 15,0 0-30 1,0 0 2-16,0 0 15 0,-20-8-10 16,20 8-19-16,0 0-21 15,-12 0 2-15,12 0 10 16,0 0-10-16,0 0-14 16,0 0-8-16,0 0-3 15,48-7-12-15,57-7-19 16,23-3 34-16,17-12 5 15,8 4 2-15,-36 1 2 16,-13 4-2-16,-43 11-7 16,-37 3-6-16,-24 6-51 15,0 0-182-15,0 0-195 16</inkml:trace>
  <inkml:trace contextRef="#ctx0" brushRef="#br0" timeOffset="172329.51">3869 16605 444 0,'0'0'152'0,"0"0"-71"16,0 0 33-16,0 0-16 15,0 0-26-15,0 0-27 16,0 0 8-16,0-6-6 16,0-6-8-16,44-7-18 0,16-3-18 15,25-9 3 1,19 0-6-16,5 1-42 0,-8-3-189 16,-85 25-80-16,-12 8-203 15</inkml:trace>
  <inkml:trace contextRef="#ctx0" brushRef="#br0" timeOffset="173070.65">2661 17518 96 0,'0'0'292'0,"0"0"-200"15,0 0 2-15,0 0 8 16,0 0-27-16,0 0-27 15,-32-7-5-15,32 2 37 16,0-3-18-16,0 2-7 16,0 0-17-16,0-2-28 15,56-1-10-15,49 0 0 16,36-2-1-16,28 3-2 0,8-1-14 16,-109 1-139-16,-19 7-299 15</inkml:trace>
  <inkml:trace contextRef="#ctx0" brushRef="#br0" timeOffset="173772.41">3869 17530 274 0,'0'0'88'16,"0"0"-29"-16,0 0 55 15,0 0-47-15,0 0-42 16,0 0-2-16,0 0 37 16,-29 0 6-16,29 0 8 15,0 0 23-15,0 0-22 16,0-9-31-16,16-11-29 15,53-8-12-15,35-8 4 16,29-6-4-16,32 4-3 16,0 2-48-16,-96 25-136 15,-21 6-209-15</inkml:trace>
  <inkml:trace contextRef="#ctx0" brushRef="#br0" timeOffset="177282.45">6420 15137 14 0,'0'0'279'16,"0"0"-262"-16,0 0-16 15,0 0 24-15,0 0 71 0,0 0-33 16,0 0-24-1,-53-35 51-15,53 29-11 0,0 6-18 16,0-5-33-16,0 5-3 16,0 0-5-16,0 0-19 15,0 0 0-15,-8 0-1 16,8 0 4-16,0 0 0 16,0 0 5-16,0 0 4 15,0 0-13-15,0 0 0 16,0 0-4-16,0 0 4 15,0 0 0-15,25 0 1 16,15 0 1-16,12 0-2 16,29 0 0-16,15 0 0 15,25 0 1-15,16-1 2 0,-5-10-3 16,-3 5 0 0,-24 2 2-16,-21 4-2 0,9 0 0 15,-21 0 0-15,1 0 0 16,-1 0-1-16,-7 0 2 15,27 0 1-15,-3-10-1 16,7-2-1-16,-3-5 0 16,-1 5 1-16,-7-5 8 15,-5 5 11-15,-11 2 3 16,3 0-12-16,-11 5-10 16,-1-4 2-16,12 1-3 15,-3 5 0-15,-9-3 0 0,0 3 0 16,-3 3 0-16,-9 0 0 15,-16 0-1-15,9 0 0 16,-9 0-1-16,-12 0 2 16,4 0 1-16,16 0 0 15,0 0-1-15,5-3 1 16,11-1 0-16,-8 4-1 16,-3 0 0-16,7 0 0 15,-8 0-1-15,25 0 1 16,-9 0-3-16,0 0 3 15,-15 0-7-15,-5 0-13 16,-4 0 4-16,-20 0 6 16,-4 0 10-16,-4 0 0 15,0 0 0-15,16 0 4 16,-11-4-3-16,23 4 0 0,-4-1 0 16,-4-4-1-16,4 5-1 15,-8-3 1-15,13 2 0 16,-5 1 0-16,-8-4-1 15,-8 4 1-15,-4 0 0 16,8 0 0-16,4 0-1 16,1 0 1-16,-1 0-3 15,-12 0 3-15,8 0 0 16,-8 0-1-16,0 0 2 16,-12 0-1-16,12 0 0 15,-12 0 0-15,0 0 2 16,0 0-1-16,0 0 3 0,12 0-2 15,0 0-1 1,0 0-2-16,0 0 1 0,-8 0-2 16,9 0 0-16,7-7 2 15,-12 5 1-15,4-8-1 16,16 0 2-16,-16 1-1 16,-4-1 1-16,-4 0-1 15,4-1 3-15,-8-1-2 16,4 0 6-16,-4-7-6 15,0 0-1-15,0-9-1 16,0-1 2-16,0-2 3 16,0-6-5-16,0-6 11 0,-4 2-6 15,-16 3-4-15,8 5 0 16,-4 1-1 0,-8 0 12-16,16 3-9 0,-4-2-3 15,-9 2 1-15,9-2 1 16,0-1 6-16,-4 11-3 15,4 1-3-15,0 9 2 16,4 3-3-16,-4 5-1 16,0 3 1-16,0 0 3 15,-12 0 2-15,12 0-5 16,-13 0-1-16,1 0 0 16,-12 0 0-16,-20 0 0 15,-5 3 0-15,-19 6 0 0,-5-1 0 16,-7-3 0-1,-5-1 2-15,13 1-2 0,-21-5 1 16,25 3-1-16,7-3 2 16,1 0 0-16,3 0-1 15,5 0 0-15,12 0 0 16,-13 0-1-16,21 0-1 16,-4 0 1-16,-1 0 0 15,-7 0 0-15,0 0 1 16,-5 0-2-16,-11 0 2 15,0 0-1-15,-9 0 2 16,-3 0 5-16,-9 0 12 16,-4 0-11-16,5 0-6 15,-5 0 1-15,5-4-3 16,19-4 2-16,5 5-1 0,4-5 0 16,31 6-1-16,-3-5 0 15,12 7 0-15,12-2 0 16,0 2 2-16,-20 0-2 15,8 0 0-15,-25 0 0 16,1 0 2-16,-20 0-2 16,-1 2 0-16,-7 5-1 15,-5 3 1-15,-3-3-1 16,3 1 1-16,9-1 0 16,15 0 1-16,-3-4-1 15,12 0 2-15,4 3-1 16,-5-3 0-16,25 5-2 0,0-8 2 15,-8 0-2-15,16 0 2 16,-8 1-1-16,-9-1 2 16,-3 6-2-16,0-6 2 15,-8 0 0-15,-5 2 1 16,-11 1 18-16,12 5 3 16,-13 1-17-16,-7-4-5 15,8 2 3-15,-1-4-4 16,5-1 0-16,32-2 1 15,4 0 0-15,20 0 3 16,0 0 6-16,0 0-7 16,0 0-4-16,0 0-10 15,0 0-3-15,0 0 13 16,0 0 12-16,0 0-10 16,0 0-2-16,0 0-1 0,0 12-8 15,0-4 9-15,0 12 1 16,0 12 5-16,0 6 5 15,0 13 3-15,8 1 1 16,4 2-9-16,0 4-6 16,0 5 0-16,0-11-3 15,-12-38-92-15,12-1-307 16</inkml:trace>
  <inkml:trace contextRef="#ctx0" brushRef="#br0" timeOffset="187740.23">6408 15170 50 0,'0'0'70'0,"0"0"13"0,0 0-17 16,0 0-37-16,0 0-11 16,0 0-18-16,0 0-3 15,0 0-3-15,0 0 6 16,0 0 6-16,-61 56 28 16,61-60-20-16,0-1-14 15,0 5-23-15,0 0-26 16,0 0-34-16,0 0 47 15,0 0 13-15,0 0 23 16,0 0 27-16,0 0 35 0,0 0 9 16,0 0 46-1,0 0-46-15,0 0-55 0,0 0-16 16,0 0-4-16,0 0-4 16,0 0 7-16,0 0 1 15,0 0 36-15,0 0 36 16,0 0 19-16,0 0-1 15,8 0-34-15,33 0-33 16,27 0-20-16,29 0 1 16,7 0-4-16,17 0 1 15,16 0 1-15,16 0-2 16,-8-15 0-16,32-11 4 16,0 1-3-16,0-6 2 15,0 7 1-15,0 1 2 0,-24 8-6 16,-8 2 0-16,-13-2 0 15,-7 6 0 1,4-4-2-16,0 2 1 16,3-2 1-16,-3-2 0 0,-12 6-3 15,-12 1 3-15,3-2-4 16,-3-4 1-16,-1 1 3 16,25-1 4-16,-8-3-2 15,-24 5-2-15,-5-2-6 16,-19 5 6-16,-13 1 2 15,-16 8 0-15,-8 0-1 16,-11 0-1-16,-13 0 0 16,8 0 2-16,-8 0-2 0,0 0 1 15,-12 0-2 1,0 0 1-16,0 0 0 0,0 0 10 16,0 0 27-16,0 0-2 15,0 0-12-15,0 0-13 16,0 0-10-16,0 11-17 15,-24-9-151-15,-8 6-283 16</inkml:trace>
  <inkml:trace contextRef="#ctx0" brushRef="#br0" timeOffset="189800.29">1080 18190 210 0,'0'0'54'0,"0"0"-18"16,0 0 44 0,0 0-8-16,0 0-26 0,0 0 11 15,0 0-5-15,-12 0-9 16,12 0 4-16,0 0 0 16,0 0 14-16,0 0-3 15,0 0-11-15,0 0-21 16,0 0-11-16,0 0-3 15,0 0 5-15,0-4 1 16,0-3-18-16,36 0-2 16,49-6 2-16,19-1 6 15,25-1-5-15,28 2-1 16,20 2 1-16,8-2-1 16,4 4 2-16,-28 1 7 15,-4 5-5-15,-28-5-3 16,-33-1 2-16,-23 2 1 0,-29 2-4 15,4-4 1-15,-23 1 2 16,-5 3-1-16,-20-2-2 16,12 7-1-16,-12 0 1 15,0 0-8-15,0 0-46 16,0 0-144-16,-12 3-336 16</inkml:trace>
  <inkml:trace contextRef="#ctx0" brushRef="#br0" timeOffset="190985.4">1044 18874 186 0,'0'0'100'0,"0"0"-88"15,0 0-10-15,0 0 11 16,0 0-2-16,0 0-2 16,0 0 18-16,48 0 4 15,-36 0 20-15,12 0-16 16,0 0 1-16,9 0 7 15,7 0 0-15,16 0-23 16,25 0-5-16,15 0-8 16,13 0-1-16,20 0 4 0,-1 0 9 15,13 6 10 1,4-6-15-16,4 0 4 0,-12 0 4 16,0 0-8-16,-9 0-2 15,1 0-1-15,-36 0-5 16,7 0 3-16,-19 0 3 15,-9 0 3-15,-3 0 9 16,-9 0-11-16,0 0-7 16,-15 0-1-16,3 0-5 15,-12 0 2-15,-4 0-2 16,-20 0 1-16,4 0 1 16,-8 0-2-16,-4 0 2 0,-4 0 3 15,0 0 13-15,0 0 6 16,0 0 0-16,0 0-9 15,0 0-7-15,0 0-3 16,0 0 1-16,0 0-2 16,0 0-2-16,0 0-2 15,0 0 1-15,0 0-1 16,0 0 0-16,0 0 1 16,0 0 0-16,0 0 1 15,0 0 1-15,0 0-3 16,0 3-52-16,-28 5-45 15,16-5-123-15,0-3-224 0</inkml:trace>
  <inkml:trace contextRef="#ctx0" brushRef="#br0" timeOffset="198620.59">31498 862 341 0,'0'0'38'16,"0"0"-20"-16,0 0 56 16,0 0 11-16,0 0 1 15,0 0-22-15,0 0-2 16,0 0 19-16,-37-29-25 0,37 29-1 15,0 0 14-15,0 0-8 16,0 0-11-16,0-2-7 16,0 2-20-16,0 0-8 15,0 0-9-15,0 0-6 16,0 0 0-16,0 0-4 16,32 0-2-16,21 0 1 15,15 0 5-15,1 0 1 16,3 0 4-16,-24 10-4 15,17 11-1-15,-1 6 0 16,-4 1 0-16,1 9-2 0,7-6 2 16,-19 1-1-16,7-3-2 15,-28 0 2-15,-20-5-9 16,-8 4-2-16,0 4 6 16,0-1 6-16,-20 9 4 15,-40-3 3-15,3-1 3 16,-3 6 6-16,0-5-10 15,11 5-1-15,5-1-5 16,20-2 0-16,4 0 0 16,16-7 0-16,4 0 0 15,0-2-1-15,0-6 1 16,36 4-3-16,8-7-4 16,-16 1 7-16,5 1 3 15,-21 3 0-15,8-2-3 0,-20 5-4 16,0 4 1-16,0 5 3 15,0 7 6-15,-8-4-5 16,-16 8 1-16,3-8-1 16,17-1-1-16,4-7 0 15,0-3 0-15,0 1 0 16,0-2-2-16,37-3 1 16,-1 2 1-16,8-4 0 15,-16 5 0-15,-4 1 0 16,-3 1 0-16,3 4 0 15,-4 4-1-15,-8 3-1 16,-8 7 2-16,-4 2 2 16,0 8-1-16,0 0-1 0,0 11 0 15,-16-5 1-15,-4 0 0 16,-4-14 0-16,15-8-1 16,-7-10 0-16,4-11 0 15,12-5 0-15,-8-11 0 16,8-6 0-16,0 0 0 15,0 0-44-15,0 0-280 16,0-3-485-16</inkml:trace>
  <inkml:trace contextRef="#ctx0" brushRef="#br0" timeOffset="-211960.8">27695 1884 254 0,'0'0'64'0,"0"0"-6"16,0 0 11-16,0 0 11 15,0 0-17-15,0 0 8 16,0 0 0-16,0-51 5 16,0 51-6-16,0-6-9 15,0 6-19-15,0 0-21 16,0 0-9-16,0 0-6 16,0 0-6-16,0 0-2 15,0 0 1-15,0 0 1 0,0 0 1 16,0 0-1-1,0 0 3-15,0 0 0 0,0 0 0 16,0 0-1-16,0 0-1 16,0 0-1-16,0 0-2 15,0 0-3-15,0 7-7 16,0 26 11-16,-40 5 1 16,-1 3 4-16,-11 4 0 15,-16 4 5-15,-5-4-5 16,-7-4 1-16,7-3-1 15,1-4-3-15,15-12 1 16,25-3-2-16,20-5-1 16,12-1-3-16,0 2-6 15,44 3-3-15,53 10 13 16,20 1 8-16,3 6 4 0,5 7-4 16,-28-1-1-16,-25 0 1 15,-23 0 9-15,-37-6-13 16,-12 4 5-16,0 0-3 15,-69-4 8-15,-27 2 4 16,-17-5-13-16,8-3-1 16,33-7-2-16,16-3 0 15,35 3-2-15,21-2-4 16,0 9-1-16,0 5 3 16,33 6-4-16,27 12 6 15,8 8 4-15,-7 9-1 16,-5 20-1-16,-28-1-1 0,-20-1-1 15,-8-3 0-15,0-18 0 16,0-5 0-16,0-12 0 16,0-15 0-16,0-12-38 15,0-22-116-15,-8 0-259 16</inkml:trace>
  <inkml:trace contextRef="#ctx0" brushRef="#br0" timeOffset="-209681.31">27610 1151 508 0,'0'0'89'0,"0"0"-72"0,0 0 58 16,0 0 0 0,0 0-25-16,0 0-25 0,0 0 5 15,4-76 3-15,-8 76-22 16,-20 0-9-16,-12 0 1 16,-20 28 9-16,-17 10 11 15,-19 7-2-15,-5 11-14 16,-8-5 2-16,29 1-8 15,44-8-1-15,12 4 0 16,20-3-8-16,0 10 8 16,52-5 2-16,36 1 0 15,-7 6 13-15,7-11-13 16,-11 6 0-16,-29-3 0 16,-8-5 0-16,-31-2-2 0,-9-2 0 15,0 1 3-15,-49-1 0 16,-31 9 12-16,-5-1-8 15,5-2-5-15,19 1 2 16,13-5-3-16,20-1-1 16,16-4 0-16,12 0 0 15,0-4-5-15,20 0 1 16,48 4 3-16,1-1 2 16,-9 6 5-16,-12-1 0 15,-23 4-6-15,-13 4 0 16,-12 4 0-16,0 7 0 15,0 9 20-15,-45-3 3 0,-3 6-6 16,12-1-9-16,20-1-2 16,16 7-5-16,0-9-1 15,0-12-4-15,48-6-7 16,12-26-62-16,-35-24-164 16,-13 0-291-16</inkml:trace>
  <inkml:trace contextRef="#ctx0" brushRef="#br0" timeOffset="-207468.37">2094 15854 348 0,'0'0'51'15,"0"0"-38"-15,0 0 32 0,0 0 1 16,0 0-17-16,0 0-3 16,0 0 33-16,0 0 4 15,0 0-33-15,0 0-11 16,0 0 24-16,0 0 0 16,0 0-6-16,0 0-14 15,0 0-10-15,0 0 0 16,0 0-8-16,0 0 1 15,0 0-2-15,0 0 6 16,0 0 0-16,0 0-6 16,0 0-2-16,0 0-2 0,0 0-4 15,0 0 4-15,48 0 2 16,25 0-2-16,19 0 0 16,5-6 13-16,7-1-9 15,1 0 4-15,-20 7 3 16,-5 0-9-16,-16 0-2 15,-23 0-2-15,11 0 1 16,-20 0 1-16,-4 0 3 16,5 0 0-16,-9 0 0 15,12-8 4-15,-4 8 4 16,-8-3-5-16,0 1 15 16,0 2-8-16,-11 0-2 15,-1 0-7-15,0 0-4 16,-12 0-5-16,0 0 5 0,0 0 7 15,0 0-5-15,0 0-2 16,0 0 0-16,0 0-1 16,0 0-7-16,0 0-148 15,0 0-349-15</inkml:trace>
  <inkml:trace contextRef="#ctx0" brushRef="#br0" timeOffset="-194870.4">22814 11243 127 0,'0'0'103'0,"0"0"-98"16,0 0 17-16,0 0 23 16,0 0 1-16,0 0-6 15,0 0 14-15,52-9 5 16,-52 9 9-16,0 0-8 15,0 0-14-15,0 0 2 0,0 0-4 16,0 0-28-16,0 0-7 16,0 0 9-16,0 0 7 15,0 0 1-15,0 0 2 16,0 0 2-16,0 0-8 16,0 0 2-16,0 0-2 15,0 0-7 1,-12 0-2-16,0 0-1 0,-4 0 10 15,0 1-4-15,0 7-1 16,3-3-2-16,5 3 4 16,8-4-3-16,0 2-6 15,0-6-1-15,0 0 0 16,0 0 2-16,0 0-3 16,8 0 1-16,37 0-3 0,19 0 2 15,21 0 19-15,19 0-7 16,1-8-4-16,4 2-5 15,-17 0-7-15,13 3-2 16,-21-5-2 0,9 2 0-16,-21 0 0 0,-15-2 2 15,-29 7 2-15,-16-2 1 16,-12 3 6-16,0 0 1 16,0 0 0-16,0 0-8 15,0 0-4-15,0 0-3 16,8 0-11-16,-4 18-1 15,8 5-13-15,-12-15-84 16,0-1-223-16</inkml:trace>
  <inkml:trace contextRef="#ctx0" brushRef="#br0" timeOffset="-194097.5">24202 11275 83 0,'0'0'269'15,"0"0"-220"-15,0 0 34 0,0 0 44 16,0 0-49-16,0 0-48 15,0-15-11-15,40 15 24 16,12 0 72-16,21 0-29 16,19 0-8-16,5 0-16 15,20 0-25-15,-1 0-20 16,1 0-12-16,-8 0 2 16,-17 0-7-16,-31 0-1 15,-17 0 1-15,-28 0 0 16,-16 0-2-16,0 0-35 15,0 0-90-15,0 0-136 16,0 0-236-16</inkml:trace>
  <inkml:trace contextRef="#ctx0" brushRef="#br0" timeOffset="-191262.46">26029 11821 240 0,'0'0'81'15,"0"0"-13"-15,0 0 33 16,0 0-16-16,0 0-4 16,0 0 4-16,0 0 12 15,0-39 10-15,0 34-30 16,0-3-19-16,0-1 1 16,0-6-3-16,0 6-14 15,0-4-12-15,-12 1-7 0,4 1-8 16,8 5 1-16,0 3 6 15,0 3-5-15,0 0-6 16,-4 0-9-16,4 0-2 16,0 3-5-16,0 39-8 15,0 19 2-15,0 14 10 16,0-2 2-16,0-3-1 16,24-9 0-16,-12-15-1 15,0-9 1-15,0-13-1 16,-12-11 1-16,0-6 1 15,0-5 0-15,0-2-1 0,0 0 1 16,0 0 3 0,0 0 6-16,0 0 4 0,-12-9-3 15,-12-13-9-15,0-13 0 16,4-4-2-16,8-10-2 16,-1-12-3-16,9-3 1 15,-4-4 2-15,4-4 2 16,4 6 1-16,0 3-1 15,0 11 0-15,0 6-7 16,0 18 4-16,12 10 0 16,13 3-10-16,-9 13 6 15,8 2 7-15,8 0 3 16,4 0-2-16,8 0-2 0,17 31-2 16,-17 16-8-1,29 9 6-15,-21 8 4 0,4 6 1 16,-8 1 3-16,1 1 1 15,-13-6-4-15,-4-11 0 16,-20-11-1 0,0-14 1-16,0-18 0 0,-12-4 1 15,0-8-1-15,0 0 2 16,0 0 2-16,0-22 7 16,0-25 6-16,0-13-15 15,0-7 4-15,0-7-6 16,0 4-3-16,0 2-14 15,0 3-15-15,0 7 9 0,12 9 8 16,9 3 7-16,-5 16 4 16,4 8 2-16,-4 7-3 15,4 1-1-15,4 5-3 16,0 3 9-16,-12 1 3 16,13 5-1-16,-5 0-2 15,4 0-1-15,4 34-4 16,8 13 0-16,4 14 3 15,9 10 2-15,-17 10 6 16,12-1 1-16,-8 3-3 16,-3-9 1-16,-1-3-4 15,-8-15-1-15,-12-9 1 0,0-10-1 16,-12-8-1 0,4-7 0-16,-4-3 1 0,8-6 0 15,-8-5-8-15,12-8-56 16,0 0-75-16,-8 0-83 15,4 0-223-15</inkml:trace>
  <inkml:trace contextRef="#ctx0" brushRef="#br0" timeOffset="-190777.32">27840 11880 405 0,'0'0'187'0,"0"0"-130"15,0 0 92-15,0 0-12 16,0 0-68-16,0 0-14 16,0 0 1-16,-133 48-11 0,133-48-9 15,0 0-16-15,0 0 1 16,0 0-5-16,40 0-13 16,49 0-3-16,19 0 9 15,33-2 20-15,0-20 4 16,4 5-18-16,-16 5-10 15,-25-3-1-15,-31 7-2 16,-17-1-2-16,-32 1 0 16,-12 6 4-16,0-2-4 15,-12 1 2-15,0 3 1 16,0-3 2-16,0 3-5 16,0 0-4-16,0-2-22 15,0-5-27-15,0-1-65 16,0 6-124-16,0-5-213 15</inkml:trace>
  <inkml:trace contextRef="#ctx0" brushRef="#br0" timeOffset="-190516.11">28306 11652 117 0,'0'0'714'0,"0"0"-619"15,0 0-1-15,0 0-23 16,0 0-55-16,0 0-7 15,330-84-3-15,-245 112-6 16,-25 13 0-16,-3 11-2 16,-21 4-4-16,-20 5 1 15,-16 0 3-15,0 0 2 16,0-7 11-16,-4-8-9 16,-32-7 3-16,24-16-1 0,4-8-2 15,8-7-2-15,0-8-53 16,0 0-177-16,0 0-108 15</inkml:trace>
  <inkml:trace contextRef="#ctx0" brushRef="#br0" timeOffset="-190069.28">29988 11344 522 0,'0'0'151'16,"0"0"-111"-16,0 0 54 16,0 0-8-16,0 0-1 0,0 0-22 15,-144 215 9 1,124-137-29-16,-25-1 1 16,21 1-15-16,-8-4-12 0,-28-2-5 15,39 0-3-15,-39-11-8 16,24-10-1-16,-20-14 1 15,7-5 1-15,5-12-2 16,4-6-1-16,20-14-5 16,8 0-15-16,-1 0-30 15,13-39-57-15,0 7-222 16,0 0-132-16</inkml:trace>
  <inkml:trace contextRef="#ctx0" brushRef="#br0" timeOffset="-189761.4">29123 11666 778 0,'0'0'222'0,"0"0"-191"0,0 0 79 16,0 0-63-16,0 0-27 16,0 0-9-16,234-92 12 15,-174 92 5-15,0 5-15 16,9 31-7-16,-9 6 10 15,-3 9 7-15,27 10-15 16,-20-1-1-16,5-2-2 16,-13-9-3-16,-16-12 0 15,5-6 1-15,-1-7-3 16,-16-4 1-16,-4-7-1 16,-12-7 0-16,-4-2-3 0,4-4-21 15,1 0-38-15,-13 0-61 16,0-4-151-16,0-19-51 15</inkml:trace>
  <inkml:trace contextRef="#ctx0" brushRef="#br0" timeOffset="-189454.61">30093 11505 840 0,'0'0'197'0,"0"0"-149"16,0 0 101-16,0 0-94 16,0 0-33-16,0 0-21 0,-60-72 3 15,84 72 6-15,24 0 1 16,21 23 5-16,3 14-4 16,13 12 1-16,7 0-1 15,1 9-12-15,-13-7 0 16,-15-6-3-16,-5-8 3 15,-28-13 0-15,-12-7-2 16,-16-11-5-16,-4-2-15 16,0-4-26-16,8 0-33 15,4 0-66-15,-8-12-118 16,4-16-437-16</inkml:trace>
  <inkml:trace contextRef="#ctx0" brushRef="#br0" timeOffset="-189231.3">31039 11234 951 0,'0'0'94'0,"0"0"-64"15,0 0 93-15,0 0-72 16,0 0-39-16,0 0-12 16,-109 43 3-16,85 20 17 0,0 8-1 15,0 11-14 1,4 1 0-16,-5 3-5 15,-3-3-2-15,-4 1-10 0,8-14-118 16,16-60-214 0,4-7-354-16</inkml:trace>
  <inkml:trace contextRef="#ctx0" brushRef="#br0" timeOffset="-188999.55">30773 11887 379 0,'0'0'389'0,"0"0"-323"16,0 0 91-16,0 0-5 16,0 0-90-16,0 0-61 15,28 103 20-15,-8-22 33 16,9-1-19-16,3 3-22 0,16-8-9 16,-4-5-2-16,9-14-2 15,-17-7-1-15,-8-14-3 16,0-17-30-16,-16-18-72 15,-12 0-220-15,0-1-475 16</inkml:trace>
  <inkml:trace contextRef="#ctx0" brushRef="#br0" timeOffset="-186548.16">2223 15859 276 0,'0'0'116'0,"0"0"-24"16,0 0 17-16,0 0-4 0,0 0-24 15,0 0-39-15,0 0-10 16,0 0 12-16,0 0 11 15,0 0-5-15,0 0-13 16,0 0-12-16,0 0-3 16,0 0-10-16,0 0-7 15,-8 0-2-15,8 0-2 16,0 0 5-16,0 0 9 16,0 0-1-16,52 0-14 15,49-4 0-15,15-14 0 0,5 2 10 16,-4 4 8-1,-25 5-17-15,-35 7 2 16,-17 0 1-16,-28 0-4 0,-12 0-3 16,0 0-8-16,0 0 2 15,0 0 9-15,0 0 4 16,0 0-3-16,0 2 9 16,0 8-10-16,0-10-214 15,0 0-440-15</inkml:trace>
  <inkml:trace contextRef="#ctx0" brushRef="#br0" timeOffset="-182319.81">2754 15063 89 0,'0'0'174'0,"0"0"-114"16,0 0 14-16,0 0 11 16,0 0-9-16,0 0-5 15,0 0-11-15,0 0-20 0,0 0-20 16,0 0-12-16,0 0-2 16,0 0 14-16,0 0 5 15,0 0 0-15,0 0 10 16,0 0 2-16,0 0-12 15,0 0-15-15,0 0-2 16,0 0 1-16,0 0 1 16,0 0-5-16,0 0-1 15,-20 0 2-15,8 0-4 16,-12 0 0-16,11 0 1 16,1 0-3-16,0 0 2 15,4 0 0-15,-4 0 0 16,0 0-1-16,0 4-1 0,-4-2 0 15,-4-2 0 1,-4 0 0-16,12 0 1 0,-13 0 0 16,13 0 10-1,0 0 8-15,0 0 2 0,-8 0-15 16,4 4-6-16,-8 0-1 16,-4-2-1-16,0 1 1 15,3 2 1-15,1-1 0 16,4 4 0-16,0-5 0 15,4 5 0-15,4-4 0 16,-4 1-1-16,-4 4 1 16,4-4-3-16,-9 5 2 15,13 3 1-15,-8-4-2 16,8 2 2-16,0 2 0 16,-12 1-2-16,0 5 1 15,12-5 0-15,-8 5 0 16,-5-2 1-16,13-2 1 0,0 3-1 15,-12-3-1-15,12 2 1 16,4-5 0-16,4 5-1 16,4-2 1-16,0 2-3 15,0 3 1-15,0-3 2 16,0 7 1-16,0 3-1 16,0 5 0-16,0 5 0 15,0-3 3-15,0-2-3 16,0-3 1-16,0-2-2 15,0-5 0-15,0-2 0 16,24-2 0-16,-12 2 1 16,12-3 0-16,9 11 1 15,-5 1 0-15,4 3 2 0,4 0-3 16,-4-1 0-16,21-1 0 16,-17-1-3-16,0-7 3 15,-4-2 2-15,4-8 0 16,-11-7-2-1,7 0 0-15,4-5-4 0,0 0 4 16,25 0 8-16,-1 0 16 16,-4 0-13-16,5-8-2 15,-5-1 0-15,-16-1-9 0,-8 4 9 16,-19 2-8 0,-5 2-1-16,-8-1 0 15,12-1-4-15,0-6 4 16,4-2 3-16,8-3 6 0,-12-5-4 15,-4-2-2-15,4-5-1 16,-8 2 1-16,0-4-1 16,4 7-1-16,-8-5-1 15,0 5 0-15,0 1 6 16,0-2-6-16,0 3-1 16,0-2 1-16,0-2 0 15,-16-1 0-15,-4 1 2 16,4-5-2-16,-4 0 3 15,4 7 1-15,4 2-1 16,0-3-2-16,12 5 3 16,-8-10-4-16,-13 4 0 15,9-6-1-15,-16 1 1 16,4-3-1-16,0-2 0 0,-8 2 1 16,8 3 5-16,-1 2-4 15,13 9 4-15,-8-1 5 16,4 2-5-16,-4 7-3 15,4 4-1-15,4 2-1 16,4 4 8-16,8 0-2 16,0 0-6-16,0 0 0 15,8 0-26-15,56 27-102 16,-20-11-95-16,-7-7-317 0</inkml:trace>
  <inkml:trace contextRef="#ctx0" brushRef="#br0" timeOffset="-180541.29">16593 12798 39 0,'0'0'163'0,"0"0"-159"16,0 0 6-16,0 0 19 15,0 0-12-15,0 0 19 16,0 0 9-16,0-53 12 15,0 49-44-15,0 4-13 16,-13 0-6-16,1-4 6 16,4 4 19-16,-4 0-5 15,0-3-5-15,12 1 26 16,0-2 32-16,0 0 12 16,0 2-4-16,0-3-24 15,0 2-20-15,0 1-18 0,0 2-3 16,0 0-4-16,-12 0 0 15,4 0-4-15,-8-3 4 16,4-1 8-16,0 4-5 16,0-3 14-16,12 3-1 15,-12-2-5-15,4 2-5 16,-4-6 0-16,-1 6-3 16,-11 0-6-16,0 0-2 15,0 0-1-15,-8 0-2 16,4 0-2-16,-5 15 1 15,9 8 2-15,0-1-1 16,12 2 1-16,0 5 1 0,12 8 0 16,0-3 1-16,0 1 3 15,0-1 2-15,0-8-2 16,0 3 0-16,12 5-2 16,12-5-2-1,0-4 2-15,9-1-1 0,3-2 8 16,0-3-6-16,0-4-3 15,21 3 0-15,-9-9-3 16,12 0 3-16,-3 2 6 16,-9-9 1-16,-8 5 1 15,-8-4 5-15,9-3-12 16,-1 0 4-16,-16 0-3 16,0 0 5-16,0 0-5 15,-12 0-1-15,12 0-1 0,1 0-4 16,7 0 4-16,-4 0 4 15,-4-10 0-15,0-3 0 16,-16-4 1-16,4 2-2 16,-12-4 3-16,12-5-4 15,-12-1-1-15,12-4 5 16,-12-3-5-16,13 0-1 16,7-2 0-16,-4-3-1 15,4 8 1-15,-16 5 0 16,4 3 2-16,-8 2-2 15,0 5 1-15,0-10 14 16,0 1 16-16,0 1-1 16,-12 1 8-16,-8 4-20 15,4 3-2-15,-4 9 2 0,-5 1-18 16,1 4-6-16,-12 0-16 16,12 0-86-16,-20 0-238 15</inkml:trace>
  <inkml:trace contextRef="#ctx0" brushRef="#br0" timeOffset="-179105.25">3156 15199 206 0,'0'0'45'0,"0"0"-23"16,0 0 59-16,0 0-15 16,0 0-6-16,0 0 15 15,0 0 23-15,-44-75-24 16,44 70-8-16,0-3-6 15,0 7-18-15,0-5-13 16,0 6-12-16,0 0-11 16,0 0-5-16,0 0-1 15,0 0-1-15,0 7-3 16,8 23 4-16,4-1 2 16,-8 4 27-16,4-2-19 0,-4-2 1 15,4-9-5-15,-4-12 7 16,4-4 6-16,-8-4-8 15,0 0-6-15,4 0 3 16,8 0 6-16,1 0 5 16,19-12 8-16,4-35 11 15,20-13-13-15,5-17-13 16,-13-1-12-16,8-1 11 16,-3 9 2-16,-13 9-1 15,12 16 0-15,-4 12-10 16,-11 14-2-16,-13 5-1 15,8 8-1-15,-8 6-3 16,12 0-11-16,9 0-79 16,-41 0-112-16,-4 6-156 0</inkml:trace>
  <inkml:trace contextRef="#ctx0" brushRef="#br0" timeOffset="-173602.46">26942 12700 178 0,'0'0'123'16,"0"0"-80"-16,0 0 69 16,0 0 12-16,0 0-24 15,0 0-12-15,0 0-4 16,-40 0 1-16,40 0-14 15,0 0-16-15,0 0-15 0,0 0-14 16,-12 0-10 0,-24 0-16-16,4 2 0 0,-29 8-2 15,13 0 2-15,-12-4 2 16,-5 3-2-16,13-5 1 16,-4 1 0-16,7 0 0 15,5-2 1-15,8-2-1 16,0 7-1-16,19-8 1 15,9 0-1-15,8 0-2 16,0 0 1-16,0 0-1 16,0 0-5-16,0 0 1 15,37 0 6-15,23 0 2 16,29 0 1-16,19 0 5 16,21 0-5-16,12 0-2 0,16-8-1 15,20-2-1-15,0-1 1 16,8 5 0-1,-8 0 0-15,-20 1 0 0,-4 2 1 16,0 1 1-16,-20-5-1 16,-1 2 7-16,-19-3 3 15,8 1-4-15,-5-2-7 16,1-4 2-16,8 4 3 16,0-5 4-16,-9 2 1 15,13 1 3-15,-8-4 0 16,-13 6 4-16,-3 3-14 15,-12-2 0-15,-1 2-2 0,-19 3-1 16,7 1 0 0,-7-1 0-16,7-2 0 0,5 1-1 15,7-2 1-15,-3 6 0 16,11-2-1-16,-11-1 0 16,-1-5 1-16,-3 7 1 15,-13-7-1-15,13 1 0 16,-21 5 2-16,13-4-2 15,-17-3 0-15,-4 1 0 16,1 6 1-16,-17-5-1 16,-16 4 0-16,-4-1 2 15,-20 0 4-15,0 4 5 16,0 0 5-16,0-1-3 16,0 1-2-16,0-5-4 15,0 5-5-15,0 0-1 0,0 0 1 16,0 0 0-16,0 0-1 15,0 0-1-15,0 0-6 16,0 0-52-16,0 0-137 16,0 0-379-16</inkml:trace>
  <inkml:trace contextRef="#ctx0" brushRef="#br0" timeOffset="-169708.18">14850 17539 373 0,'0'0'38'0,"0"0"-26"0,0 0 48 16,0 0-12 0,0 0-18-16,-24 0 16 0,12 0 23 15,12 0 12-15,0 0-40 16,0 0-11-16,0 4-8 16,0-4-10-16,0 0-8 15,0 4-2-15,0-1-2 16,0 5 5-16,0-4 9 15,32 1 28-15,41-5-9 16,23 0-10-16,21 0 8 16,20-5-7-16,24-10-7 15,0-3-4-15,4-4-2 16,-1 1 7-16,-3 4-6 16,-4 3 10-16,-12 0-8 15,-4 0-6-15,-8 2 4 16,-12 1 8-16,-9 7-7 0,-7-6-6 15,-9 3-4-15,-3 1 2 16,0 0-4-16,7 1 0 16,-31 2 0-16,3 3-1 15,-24 0 0-15,-3 0 0 16,-21 0 1-16,8 0 1 16,-16 0 11-16,-4 0-2 15,-4 0-5-15,-8 0-1 16,0 0-3-16,0 0-1 15,0 0 0-15,0 0 0 0,0 0-1 16,0 10 0 0,0 11-3-16,0 8-5 0,-12-5-57 15,-8-16-143-15,-4-3-248 16</inkml:trace>
  <inkml:trace contextRef="#ctx0" brushRef="#br0" timeOffset="-169041.44">15216 17753 279 0,'0'0'103'15,"0"0"-79"-15,0 0 71 16,0 0-13-16,0 0-44 16,0 0-25-16,0 0 9 0,0-5 23 15,8 5 14 1,25 0 18-16,51 0-14 0,13 0 0 16,43 0-25-16,50-22-9 15,19-8-18-15,64-1-5 16,-7-4-3-1,4 5 2-15,-33 2 26 0,-48 6 21 16,-48 7-7-16,-36 5-8 16,-49 6-10-16,-28 1-20 15,-16 3-3-15,-4 0-4 16,4 0-2-16,4 0-5 16,17 0-35-16,-21 17-55 15,12-2-109-15,-24-13-112 16</inkml:trace>
  <inkml:trace contextRef="#ctx0" brushRef="#br0" timeOffset="-159377.11">30057 2373 212 0,'0'0'58'0,"0"0"-44"16,0 0 43-16,0 0 34 15,0 0-21-15,0 0-20 0,0 0 8 16,0 0-11-16,0 0-16 16,-24 0-12-16,0 0 5 15,-9 8-2-15,-7 11 0 16,-12 1-3-16,0-1-1 16,-1-4-6-16,25-3-1 15,4-7 12-15,20-2 17 16,4-3-3-16,0 0 3 15,0 0 9-15,52 0 4 16,53 0-25-16,24-20-3 16,36 0-5-16,12-2-13 15,4 3-6-15,28-3-1 16,12 1 1-16,9-7-1 16,-5 4 1-16,-16 2-1 0,-32-1 2 15,-44 6 8-15,-52 6-4 16,-33 10-2-16,-36 1-2 15,-4 0-2-15,-8 0 0 16,0 0 2-16,0 0-2 16,-36 0-3-16,-45 24-1 15,-27 13 0-15,-9-3 1 16,0 3-7-16,-16-10 3 16,-15 2 1-16,-13-7-20 15,-8-5-4-15,12-5-3 16,4-1 18-16,24-5 14 15,28-6 1-15,25 0 1 16,28 0 1-16,24 0 1 0,15 0 6 16,9 0 8-1,0 0 5-15,0 0 1 0,41-14-17 16,35-5-6-16,17 1-1 16,11-1 1-16,29-3 0 15,20-6 1-15,36 7 1 16,20-1-2-16,-15-1 5 15,-9 6-5-15,-20 1 5 16,-53 8 0-16,-23 3 0 16,-41 5-2-16,-36 0-1 15,-12 0-1-15,0 0 2 0,0 0 4 16,-36 0-7 0,-69 0-1-16,-35 20-10 0,-29 2-6 15,-41-2 8 1,-15 2 1-16,-25-3 0 0,5 3 2 15,12 5 5-15,31-7 0 16,45-1 1-16,41-7 0 16,55-1 0-16,25-10-1 15,24-1 1-15,12 0 0 16,0 0-1-16,24 0-8 16,61 0-31-16,11 0 36 15,29-9 4-15,4-6 1 16,28-4 0-16,8-1 0 0,24-1 1 15,8-7 1-15,-4 9-2 16,-16 4 6-16,-48 3-4 16,-36 6 7-1,-57 5 6-15,-24 1-14 0,-12 0 0 16,0 0 4-16,-24 0 0 16,-69 0 1-16,-28 15-7 15,-19 11 0-15,-9-5 0 16,-8 2 1-16,-8 4-1 15,-8-4 0-15,-8 1 1 16,-16-5-1-16,7-1 1 16,1-6-1-16,16-1 0 15,40-5-3-15,33-4-4 16,44-2 2-16,31 0 3 0,25 0 2 16,0 0-1-16,61-2-9 15,59-26-8-15,41 4 12 16,20-4 5-16,17 5-1 15,-13 3 2-15,32 1 0 16,16-3 0-16,-3 2 2 16,-9 3-2-16,-20 5 9 15,-60 9 2-15,-60 1-4 16,-41 2-3-16,-32 0-4 16,-8 0 0-16,0 0 8 15,-72 0 6-15,-65 0 0 16,-32 22-13-16,-24 1-1 15,7-2 1-15,9 1-1 0,-8 1 1 16,-4 3-1-16,8-6-1 16,20-2 1-16,28-3 0 15,45-4 1-15,35-9-1 16,33 2 0-16,20-4 0 16,0 0-1-16,0 0 0 15,81 0-5-15,48-6 0 16,48-20 6-16,20-3 2 15,8 0-1-15,-4 3-1 16,-4 3 2-16,-15 1-2 16,-30 7 2-16,-47 1 11 15,-45 9 7-15,-35 1-5 16,-25 4-7-16,0 0-3 0,-12 0 4 16,-81 0 1-1,-28 29-10-15,-12 2-16 0,9 1-15 16,27-3-8-16,37-6-16 15,60-18-97-15,0-5-144 16</inkml:trace>
  <inkml:trace contextRef="#ctx0" brushRef="#br0" timeOffset="-158093.28">30069 1695 172 0,'0'0'65'0,"0"0"-42"16,0 0 44-16,0 0 31 16,0 0-39-16,0 0-13 15,0 0 22-15,12-49 4 16,-12 49 4-16,0 0-17 16,0 0-5-16,0 0-9 15,0 0-9-15,-12 0-20 16,-36 0-13-16,-1 0-3 15,-11 0-1-15,-8 3 1 0,11 23 1 16,5 6-1-16,-20 10 0 16,19 10 0-16,13 3 0 15,-4 12 1-15,20-1 7 16,12 5 4-16,12-5-2 16,0-5-8-16,12-2 2 15,44-11 1-15,-4-3-2 16,13-5-1-16,11-9 1 15,-16-7-2-15,1 4 2 16,-9-10-3-16,-12-3 0 16,-7-2 0-16,-9-6-1 15,-12-7-3-15,0 0 2 16,20 0 1-16,4 0 0 16,0-27 1-16,25-14 11 0,7-4-5 15,-15 2-2 1,-13-3 2-16,12 3 0 0,-28 2-2 15,0-1-1-15,-20-2 3 16,-4-5 9-16,0 3 12 16,0-5-1-16,0-6 5 15,-12 7 0 1,-16-1-4-16,4 8 1 0,-4 8-6 16,16 10-3-16,0 16-5 15,8 4 0-15,0 5-8 16,4 0-5-16,0 0-1 15,0 0-11-15,0 17-43 16,0 15-86-16,0-15-79 0,0-3-224 16</inkml:trace>
  <inkml:trace contextRef="#ctx0" brushRef="#br0" timeOffset="-156807.62">30974 2373 225 0,'0'0'279'0,"0"0"-258"15,0 0 16 1,0 0 44-16,0 0 4 0,0 0-39 15,0 0-20-15,85-13-18 16,7-5-5-16,17-2-1 16,8 3 1-16,-1-3 1 15,-7 3 3-15,-16 5-1 16,-13 2-2-16,-15 0-2 16,-29 7 1-16,-12 3 1 15,-16-4-1-15,-8 4 1 16,0 0 1-16,0 0 5 0,0 0 15 15,-44 0 1-15,-25 0-26 16,-7 0-4-16,-17 17 4 16,-11 3 0-16,-5 1-1 15,4 2 2-15,9-6-2 16,35-5 1-16,17-9-2 16,28 1-6-16,16-4 7 15,0 0-2-15,0 0 0 16,40 0-8-16,33-24 11 15,7 1 7-15,13 1 6 16,-29 6 3-16,-7 8 17 16,-25 3 16-16,-16 3 17 0,-8 2-22 15,-8 0-22 1,0 0-19-16,0 0-3 0,0 0-43 16,0 0-243-1</inkml:trace>
  <inkml:trace contextRef="#ctx0" brushRef="#br0" timeOffset="-154277.33">16629 13373 228 0,'0'0'59'0,"0"0"-32"16,0 0 77-16,0 0-17 15,0 0-21-15,0 0-6 16,0 0 10-16,-8 0-2 16,8 0-32-16,0 0-7 15,0 0 24-15,0-4 6 16,0-2-18-16,8-3-20 0,44-4-10 16,16-2-7-16,13 6-2 15,-9 1-1-15,9 2 1 16,-21-2-1-16,-12 5 1 15,-11 3 0-15,-17-3 2 16,-8 3 5-16,-8 0-3 16,4 0 0-16,-8 0 7 15,0-4-8-15,12 4-2 16,-12 0-2-16,0 0-1 16,0 0-1-16,0 0-34 0,0 0-135 15,0 0-124 1,0 0-167-16</inkml:trace>
  <inkml:trace contextRef="#ctx0" brushRef="#br0" timeOffset="-152829.27">17868 13453 15 0,'0'0'66'0,"0"0"-62"15,0 0-4-15</inkml:trace>
  <inkml:trace contextRef="#ctx0" brushRef="#br0" timeOffset="-151242.06">17856 13435 79 0,'0'0'105'16,"0"0"-94"-16,0 0 5 0,0 0 1 15,0 0-9 1,0 0 10-16,0 0 27 16,0-8 8-16,0 8-4 0,0-3-3 15,0 3-4-15,0 0 1 16,0 0-6-16,0 0-8 16,0-4-8-16,0 4 2 15,0 0-7-15,0 0-7 16,0 0-6-16,0 0-3 15,-20 0 6-15,-4 0 23 16,12 0 12-16,-12 0-5 16,11 0-13-16,-7 0-3 15,8 0-1-15,0 0-11 16,12-4-4-16,0 4 1 0,0 0 6 16,0 0-5-16,0 0-2 15,0 0 17-15,0 0 15 16,57-1-13-16,23-2 1 15,9-7-2-15,23 3-10 16,-3-3-2-16,-13 3-2 16,-27 2 4-16,-21-2 5 15,-12 4-1-15,-24 3-8 16,1 0 0-16,-5 0 7 16,-8 0 4-16,0 0-4 15,0 0-5-15,0 0 3 0,0 0-1 16,0 0-5-16,0 0-7 15,0 0-1-15,0 0-64 16,-25 0-220-16</inkml:trace>
  <inkml:trace contextRef="#ctx0" brushRef="#br0" timeOffset="-148329.14">18959 13478 59 0,'0'0'137'0,"0"0"-100"16,0 0 19-16,0 0 35 15,0 0-8-15,0 0-4 16,0 0 7-16,-29-10-17 0,17 8-13 15,4-3-27 1,-4 5-6-16,0 0-3 0,12 0-3 16,-12 0 1-16,0 0-4 15,4 0-9-15,-8 0-4 16,4 0 0-16,4 0-1 16,8 0 1-16,0 0 0 15,0 0 11-15,0 0 17 16,0 0 7-16,0 0-8 15,0 0-2-15,0 0-8 0,0 0-8 16,0 0-2 0,44 0 1-16,24 0 11 15,5-2-4-15,11-4-7 0,9-3-4 16,-21 1-2-16,1 1-1 16,-29 5 4-16,-28 2 10 15,-12 0-4-15,-4 0-4 16,0 0-1-16,0 0-4 15,0 0-3-15,0 0 0 16,0 0-3-16,0 0-10 16,0 2-69-16,0 4-148 15,-4-6-257-15</inkml:trace>
  <inkml:trace contextRef="#ctx0" brushRef="#br0" timeOffset="-145482.43">19973 13533 262 0,'0'0'71'15,"0"0"-37"-15,0 0 51 0,0 0-11 16,0 0-37-16,0 0-21 16,0 0-2-16,-37 0 2 15,37 0-5-15,0 0 22 16,0 0 22-16,0 0 14 15,0 0-13-15,0 0 2 16,-24 0-8-16,-8 0-26 16,-16 0-22-16,-13 0-2 15,17 0-6-15,16 0 2 16,8 0-1-16,16 0 5 16,4 0-1-16,0 0 2 15,0 0-1-15,0 0 1 0,0 0 2 16,48 0 15-16,0 0-5 15,13-3-1 1,-5-8-3-16,5 5 9 0,7-2-2 16,-4 1 2-16,5-1-7 15,-9 3-1-15,13-2-4 16,7 1-4-16,13 0-2 16,-13-1 0-16,-8-3 1 15,-23 8-1-15,-25-1 0 16,8-2 0-16,-32 2 0 15,0 3-1-15,0 0-5 0,0 0-49 16,-32 3-125 0,-4 7-315-16</inkml:trace>
  <inkml:trace contextRef="#ctx0" brushRef="#br0" timeOffset="-143030.43">21091 13519 103 0,'0'0'80'16,"0"0"-12"-16,0 0 39 0,0 0-15 15,0 0-21-15,0 0 2 16,0 0-1-16,-20 0-19 16,20 0-11-16,0 0-11 15,0 0 10-15,0 0 23 16,0 0-8-16,0 0-22 15,0 0-2-15,24 0-9 16,49 0-6-16,27 0-13 16,9 0-1-16,36-9 4 15,-4 0-7-15,0-2 0 16,-25 9 0-16,-35 2 0 16,-41-3 0-16,-16 3 0 15,-24 0-8-15,0 0-69 0,-12 0-114 16,-40 0-192-16</inkml:trace>
  <inkml:trace contextRef="#ctx0" brushRef="#br0" timeOffset="-138296.49">22689 13501 127 0,'0'0'65'0,"0"0"-32"16,0 0 18-16,0 0-14 15,0 0-16-15,0 0-9 16,0 0 9-16,0 0 4 16,-60-3-14-16,47 3-8 0,1 0-2 15,-8 0-1 1,8 0-1-16,0 0-1 0,0 0 2 15,8 0 2-15,-8 0 23 16,0 0 13-16,4 0 19 16,-4 0-14-16,12 0-21 15,0 0 1-15,0 0 10 16,0 0-10-16,0 0-5 16,0 0 27-16,0 0-1 15,0 0-9-15,0 0-7 16,0 0 1-16,0 0-4 15,0 0-9-15,0 0-6 16,0 0 6-16,0 0 21 16,20-2-13-16,20-6-18 15,4 1-5-15,5 4 1 0,-1 3-2 16,-16 0 0 0,8 0-2-16,-40 0-59 0,0 0-208 15</inkml:trace>
  <inkml:trace contextRef="#ctx0" brushRef="#br0" timeOffset="-134594.63">23124 13574 249 0,'0'0'192'16,"0"0"-169"-16,0 0 37 0,0 0 58 16,0 0-38-16,0 0-69 15,0 0-1-15,152-12 26 16,-79 6-7-16,19 1 2 16,1 4 12-16,8 1 5 15,-9-3-13-15,-11 3-25 16,-17 0-8-16,-8 0 0 15,-11 0-2-15,-9 0 0 16,16 0-5-16,-52 0-93 16,8 0-159-16</inkml:trace>
  <inkml:trace contextRef="#ctx0" brushRef="#br0" timeOffset="-131192.23">24307 13537 288 0,'0'0'211'0,"0"0"-144"16,0 0 67-16,0 0-1 15,0 0-32-15,0 0-65 16,0 0-8-16,4-19 13 15,32 14-16-15,4-1-4 16,8 0 2-16,1 6-10 16,19 0-11-16,4 0-2 0,45 0-1 15,0 0-22-15,-77 0-144 16,-4 0-249-16</inkml:trace>
  <inkml:trace contextRef="#ctx0" brushRef="#br0" timeOffset="-127980.19">25071 13341 122 0,'0'0'100'0,"0"0"-68"15,0 0 42-15,0 0 41 16,0 0-12-16,0 0-21 15,0 0-4-15,0 0-5 16,0 0-18-16,0 0-5 16,0 0-5-16,0 0-23 15,0 0-8-15,0 0 8 0,0 0 19 16,0 0 22 0,0 0 6-16,0-8-3 15,52-16-18-15,37-5-9 0,20-11-32 16,31 2-7-16,13-7-2 15,12 4-14-15,-8 0-64 16,-108 28-190-16,-17-2-374 16</inkml:trace>
  <inkml:trace contextRef="#ctx0" brushRef="#br0" timeOffset="-126095.3">27071 882 284 0,'0'0'158'0,"0"0"-130"0,0 0 25 16,0 0-32-1,0 0-2-15,0 0 14 16,0 0 26-16,0-39 37 0,0 39-3 16,0 0-18-1,-12 0-26-15,-48 0-12 0,-49 8-26 16,-32 34-11-16,-36 20-1 16,-20 29 0-16,16 12 1 15,28 12 1-15,60-2 2 16,57-8 0-16,36-12-3 15,48-10 2-15,117-19 7 16,53-22 3-16,47-24-1 16,21-18-4-16,-16 0-7 15,-37-21-2-15,-44-22-13 16,-48-14 3-16,-65-17 11 0,-68-11-6 16,-8-26 6-16,-92-4 1 15,-65 7 4 1,4 15 0-16,0 28-2 0,16 27 8 15,53 21-7-15,36 17-2 16,48 0-1-16,0 0-11 16,0 13-214-16,48 7-135 15</inkml:trace>
  <inkml:trace contextRef="#ctx0" brushRef="#br0" timeOffset="-119796.79">15176 14122 251 0,'0'0'3'0,"0"0"-3"16,0 0-3-16,0 0-72 0</inkml:trace>
  <inkml:trace contextRef="#ctx0" brushRef="#br0" timeOffset="-118313.81">16279 14257 12 0,'0'0'222'16,"0"0"-179"-16,0 0-28 15,0 0 34-15,0 0 13 16,0 0-19-16,0 0 13 15,36-23 6-15,-36 23-7 0,0 0-17 16,0-2-20 0,0 2-9-16,0 0-5 0,0 0-3 15,8 0-1-15,4 0 0 16,12-1 0-16,12-7 3 16,-3 5 6-16,3-5 13 15,-12 7-2-15,4-2-12 16,4 3-1-16,-20-5 2 15,21 5-2-15,-9 0-3 16,0-2-1-16,-4-2 4 16,4 0 10-16,4 4 9 15,-4 0-2-15,5-2-11 16,3 2-9-16,-8 0-2 16,-4 0 0-16,4 0-1 15,-20-3 2-15,4 3 0 0,-8 0 5 16,0 0 2-16,0 0-1 15,0 0-5-15,12 0-1 16,0 0-3 0,12 0 2-16,-3 0 1 15,7 0 5-15,-4 0 1 0,8 0 0 16,-16 0 1-16,4 0-4 16,-20 0-1-16,0 0 1 15,0 0 1-15,0 0 0 16,0 0 2-16,0 0 1 15,0 0 2-15,0 0-5 16,0 0-3-16,0 0-2 16,0 0-1-16,0 0-1 0,0 0 1 15,0 0-1 1,0 0 1-16,0 0-1 0,0 0 1 16,0 0 0-16,0 0-1 15,0 0 1-15,0 0-1 16,0 0 1-16,0 0-1 15,0 0 0-15,0 0 2 16,0 0 0-16,0 0 1 16,0 0-3-16,0 0 0 15,0 0-1-15,0 0-4 16,0 0-40-16,0 0-190 16,0 0-447-16</inkml:trace>
  <inkml:trace contextRef="#ctx0" brushRef="#br0" timeOffset="-112453.04">17763 13681 226 0,'0'0'96'0,"0"0"-62"16,0 0 65-16,0 0-12 15,0 0-27-15,0 0-16 16,0 0 15-16,0 0-5 16,25-18-23-16,-25 18-7 15,0 0 12-15,0 0 9 16,0 0 3-16,0 0-16 16,0 0-19-16,0 0-3 15,0 0 4-15,0-1 3 0,0-4 4 16,0 2-13-1,0-3-4-15,0 0 0 0,-12-2 2 16,-1-1 7-16,-7 6 1 16,4 1-2-16,-4-2-3 15,-4 4-2-15,0 0-6 16,0 0 0-16,-12 0-1 16,3 0 0-16,-3 0-1 15,0 0 1-15,0 6 0 16,-1 5 0-16,9 1-1 15,0 5 0-15,4 2 1 16,8 6 0-16,-4 6-2 16,4 9 0-16,4-2 1 0,12 1 1 15,0 7 0 1,0-5-1-16,0-9-1 16,48-3 1-16,4-9-1 0,-8-3-7 15,17-3 5 1,-13 0 0-16,-4-4 1 0,-19 1 3 15,-1-3 0-15,-12-6 0 16,0-2 0-16,8 0 1 16,-4 0-1-16,16 0 3 15,16-22 5-15,1-20-2 16,7 1-3-16,-4-6-3 16,-19 1 5-16,-1-4-5 15,-20 6 0-15,12 5 3 16,-24 0 1-16,0 7-2 15,0 10 5-15,0 5-6 0,0 5 0 16,0 9-1-16,-24 3 0 16,-8 0-3-1,-17 0-30-15,13 0-110 0,12 6-174 16</inkml:trace>
  <inkml:trace contextRef="#ctx0" brushRef="#br0" timeOffset="-110525.06">16444 15058 129 0,'0'0'36'0,"0"0"-34"0,0 0 31 16,0 0 7 0,0 0-15-16,0 0 26 0,0 0 74 15,-4 11-22-15,4-11-22 16,0 0-20-16,0 0-5 15,0 0-23-15,0 0-19 16,0 0-14-16,0 0 1 16,0 0-1-16,12 0 1 15,24 4 0-15,0 0 0 16,8-2 1-16,29 1 1 16,-13-3-2-16,13 0 0 15,-1 0-1-15,-4 0 1 0,13 0 2 16,-21 0-1-1,1 0 1-15,-13 0 3 0,-16-3-1 16,-8 1-3-16,-12 2 0 16,-12 0-2-16,12 0 0 15,0 0-1-15,-3 0 1 16,-9 0 0-16,12 0 0 16,16 0 0-16,-4 0-5 15,0 0-31-15,-8 0-71 16,-16 0-70-16,0 0-299 15</inkml:trace>
  <inkml:trace contextRef="#ctx0" brushRef="#br0" timeOffset="-109880.44">17776 15091 106 0,'0'0'147'0,"0"0"-116"0,0 0 36 15,0 0 44-15,0 0-36 16,0 0-19-16,0 5 13 16,0-5 16-16,0 0-40 15,0 0-20-15,0 0 13 16,0 0 5-16,0 0-19 16,36 0-4-16,32 0 14 15,25-5-8-15,19-7-23 0,-3 0-3 16,4-2-7-1,-77 11-111-15,-24-2-237 0</inkml:trace>
  <inkml:trace contextRef="#ctx0" brushRef="#br0" timeOffset="-109028.55">16725 15682 74 0,'0'0'312'16,"0"0"-196"-16,0 0 9 15,0 0 16-15,0 0-43 0,0 0-7 16,0 0 3-16,-32-5-31 16,64-5-39-1,17 2-13-15,-1 8-3 0,0-1-8 16,8 1-1-16,-7 0-1 16,-5 0-7-16,-8 15-56 15,-12 11-91-15,-24-17-81 16,0 3-133-16</inkml:trace>
  <inkml:trace contextRef="#ctx0" brushRef="#br0" timeOffset="-108562.64">16359 16556 29 0,'0'0'514'16,"0"0"-429"-16,0 0-58 15,0 0 54-15,326-101-23 16,-237 87-36-16,3-1-13 16,-7 10 0-16,-1 5-9 15,-15 0 0-15,-1 0-11 0,-68 0-128 16,0 0-153 0</inkml:trace>
  <inkml:trace contextRef="#ctx0" brushRef="#br0" timeOffset="-108210.52">16488 17669 378 0,'0'0'175'15,"0"0"-130"-15,382-88 99 16,-233 57-48-16,4-1-96 16,4 0-12-16,-117 23-136 0,-8-4-135 15</inkml:trace>
  <inkml:trace contextRef="#ctx0" brushRef="#br0" timeOffset="-58495.84">7458 8187 272 0,'0'0'97'0,"0"0"-42"0,0 0 30 15,0 0-24-15,0 0-18 16,0 0-15-16,0 0 6 16,-28 0-1-16,8 0 2 15,-4 8 0-15,-1-5-5 16,13 3-7-16,0-2 5 16,4-3 6-16,4-1 0 15,-4 0 5-15,-8 0 16 16,-4 0-2-16,-4 0-21 0,8 0-13 15,8 0 6-15,-4 0-4 16,12 0-3-16,0 0 13 16,0 0-4-16,0 0-4 15,0 0-3-15,0 0-12 16,0 0-8-16,24 0-1 16,12-5 1-16,0-8-1 15,20 0-1-15,1 1-1 16,-9-8-24-16,-12 3-7 15,-24 8-41-15,-12 9-96 16,0 0-270-16</inkml:trace>
  <inkml:trace contextRef="#ctx0" brushRef="#br0" timeOffset="-56305">7361 7362 254 0,'0'0'63'16,"0"0"-49"-16,0 0 45 0,0 0 4 15,0 0-26-15,0 0-2 16,0 0 17-16,0-7 1 16,0 7-26-16,0 0-8 15,0 0 8-15,0 0 14 16,0 0-11-16,0 0-12 15,0 0 3-15,0 0 9 16,0 0 20-16,0 0 1 16,0-5-14-16,0 3-20 0,0 2-11 15,0-4-5 1,-12 4 3-16,-24 0 0 0,-8 0-4 16,-17 4-1-1,-7 27-5-15,-4 23 2 0,-1 18 2 16,13 18-1-16,-9 18 2 15,33 7 1-15,12 0 0 16,24-12-1-16,0-13 1 16,24-18 0-16,57-21 0 15,23-19 0-15,33-15 0 16,16-17 5-16,20 0 4 16,-4-11 1-16,-20-30-2 15,-40-14-5-15,-17-2 1 16,-52-12 1-16,-32-5 5 15,-8-9-2-15,0 1-4 0,-80 4-2 16,-13 8-2-16,-3 12-2 16,3 14 2-16,17 15 1 15,20 12-1 1,31 6 5-16,13 11-5 0,12 0-23 16,0 0-114-16,0 0-240 15</inkml:trace>
  <inkml:trace contextRef="#ctx0" brushRef="#br0" timeOffset="-54353.45">3297 8880 115 0,'0'0'49'0,"0"0"-7"16,0 0 28-16,0 0-8 0,0 0 7 15,0 0-9 1,0 0-16-16,-44 0-6 0,44 0-5 15,0 0 8 1,0 0 4-16,0 0-21 0,0 0 3 16,-12 0 5-16,-12 0-5 15,12 0-21-15,-21 0-3 16,9 0-2-16,-4 0-1 16,-4 8 0-16,8-3 0 15,12 0 0-15,12-5 0 16,0 0 0-16,0 0 2 15,0 0-1-15,0 0 2 16,0 0 9-16,0 3 5 16,0-3-1-16,52 1-2 15,24-1 7-15,9 5-10 16,32-5-3-16,27 0 5 0,21 0 19 16,13 0-5-1,-1-14 3-15,-4-1-4 16,-20 1 16-16,-45 8-3 0,-15 4-21 15,-29 2-4-15,-32 0-1 16,-8 0 6-16,-24-4 1 16,0 4-6-16,0 0-4 15,0 0 5-15,0 0-1 16,0 0-6-16,0 0-2 16,0 0-2-16,0-3-1 15,0 3-2-15,0 0 1 16,0 0-1-16,0 0-1 15,0 0 1-15,0 0 0 0,0 0 0 16,0 0 1 0,0 0 4-16,0 0 2 15,0 0-2-15,0 0-2 16,0 0-3-16,0 0-1 0,0 0 0 16,0 0 1-16,0 0-1 15,0 0 0-15,0 0 0 16,0 0 0-16,0 0 0 15,0 0-2-15,0 0-21 16,0 0-30-16,0 0-112 16,0 3-240-16</inkml:trace>
  <inkml:trace contextRef="#ctx0" brushRef="#br0" timeOffset="-52218.52">3168 9004 296 0,'0'0'110'0,"0"0"-67"0,0 0 43 16,0 0-2-16,0 0-37 15,0 0-23-15,0 0-10 16,-8 0-10-16,53 0 4 15,15 0 7-15,37-4 6 16,15-9 16-16,45-3 1 16,8-7-2-16,24-4 2 15,-12-4-2-15,-12 2 9 16,-32 7-7-16,-28 2-20 16,-25 5 14-16,-19 1 0 15,-37 4-3-15,-12 5-7 0,-12 5-8 16,0 0-1-1,0 0 5-15,0 0-8 0,0 0-10 16,0 0-5-16,8 0-33 16,-8 5-90-16,0 5-76 15,0-5-217-15</inkml:trace>
  <inkml:trace contextRef="#ctx0" brushRef="#br0" timeOffset="8787.43">2215 15848 201 0,'0'0'71'0,"0"0"-26"15,0 0 30-15,0 0-3 16,0 0-20-16,0 0-18 16,0 0 6-16,20-2-5 15,-20 2-7-15,0 0 2 16,0-3 20-16,0 3 10 16,0 0-5-16,0 0-16 0,0 0-13 15,0 0-1-15,0 0-11 16,0 0-9-1,0 0 1-15,0 0-2 0,0 0 8 16,0 0 8-16,0 0 14 16,0 0-21-16,-24 0 0 15,-1 0 7-15,13 0-8 16,12 0-5-16,0 0-1 16,0 0-2-16,0 0-3 15,0 0-1-15,0 0-2 16,0 0 1-16,0-2 1 15,0-2-7-15,73-2 7 16,11-8 7-16,37 1 9 16,20 1-1-16,0-6-14 15,-12 4 4-15,-5 2 3 0,-23 1-2 16,-21 5 10-16,-31 3-7 16,-25-1 0-16,-12 4-2 15,0 0-3-15,-12 0 1 16,12 0 1-16,-12 0 0 15,20-4-1-15,-4 3 8 16,-4 1 1-16,0-5-4 16,0 2-3-16,1 3-4 15,-1-3 2-15,8 3-4 16,-8 0 0-16,0 0-1 16,0 0 2-16,0 0-2 15,12 0-1-15,-4 0 1 0,8 0 0 16,-3 0 0-1,7 0 0-15,-24 0-2 0,16 0 2 16,-24 0-1-16,0 0-4 16,0 0-13-16,0 0-11 15,0 0-56-15,-24 0-202 16</inkml:trace>
  <inkml:trace contextRef="#ctx0" brushRef="#br0" timeOffset="11609.5">17836 12048 186 0,'0'0'150'0,"0"0"-105"15,0 0-5 1,0 0 27-16,0 0 8 0,0 0-10 15,0 0-11-15,20-9-8 16,-20 9-7-16,0 0-5 16,0 0-1-16,0 0 12 15,0 0 0-15,0 0-12 16,0 0-5-16,0 0 0 16,0 0 4-16,0 0 3 15,0-5-3-15,0 2-8 16,0 0-6-16,4-3 1 15,16-1-13-15,8-4-5 16,17 4 6-16,-1-8 8 0,16 6-2 16,-7 3-13-1,-21 3 7-15,-8 0-5 0,-12 3-2 16,0 0-1-16,-12 0-1 16,0 0-1-16,0 0-2 15,0 0-14-15,0 0-61 16,0 3-156-16,0 3-219 15</inkml:trace>
  <inkml:trace contextRef="#ctx0" brushRef="#br0" timeOffset="12662.39">19051 11956 254 0,'0'0'81'16,"0"0"-48"-16,0 0 68 15,0 0-7-15,0 0-24 0,0 0-2 16,0 0 6-1,0-18 12-15,0 18-7 0,0 0-22 16,0 0-17-16,0 0-15 16,0 0-23-16,0 0-2 15,0 0-4-15,12 0 2 16,33 0 4-16,7 0 2 16,16 0 17-16,49 0 3 15,-8 0-10-15,-13 0 5 16,-3-6-8-16,-37 2-5 15,-20 4-6-15,-20 0-3 16,-16 0-20-16,0 0-94 16,0 0-134-16,-4 0-305 15</inkml:trace>
  <inkml:trace contextRef="#ctx0" brushRef="#br0" timeOffset="16846.45">17647 12011 270 0,'0'0'122'0,"0"0"-54"0,0 0 36 15,0 0-23-15,0 0-46 16,0 0-3-16,0 0-9 16,0 0 15-16,-61-14 1 15,61 10-14-15,-8 1 13 16,8 3 10-16,0 0-10 16,0 0-17-16,0 0-12 0,0 0-7 15,0-3 1-15,0 3-6 16,12 0 6-16,45-8-1 15,23 7 7-15,29-10-4 16,20 5-4-16,16-5 12 16,28 2-8-16,8 0 4 15,-8-4 9-15,-4 3 8 16,-16 0-2-16,-25 6-10 16,-23-2-9-16,-20 6-4 15,-37 0 0-15,0 0-1 16,-32 0 1-16,-4 0-1 15,0 0 1-15,-12 0 1 16,0 0-1-16,0 0-1 16,0 0 2-16,0 0 3 0,0 0 0 15,0 0 2-15,0 0 0 16,0 0 0-16,0 0-3 16,0 0-4-16,0 0-6 15,0 0-68-15,0 0-161 16,0 0-189-16</inkml:trace>
  <inkml:trace contextRef="#ctx0" brushRef="#br0" timeOffset="18860.72">14798 17486 356 0,'0'0'98'0,"0"0"-92"16,0 0 41-16,0 0 23 0,0 0-30 16,0 0-4-16,0 0 2 15,0-20 1-15,0 20 2 16,0 0-1-16,0 0-8 16,4 0-11-16,-4 0 2 15,0 0-5-15,0 0 2 16,8 0-4-16,-8 0-3 15,16-2-13-15,-4 2 0 0,8-4-11 16,16 4-8 0,13-4 19-16,23-3 7 0,33-5-7 15,28-2 0-15,31-6 15 16,14-6 4-16,31-2-9 16,16 0-3-16,-4 4 1 15,-7-4 6-15,-21 9 3 16,-16-4-3-16,-28 3-9 15,-28 3 8-15,-13 8 2 16,-43 5-15-16,-5 3 4 16,-32 1-4-16,-16 0 0 15,-8 0-1-15,-4 0 1 16,0 0 3-16,0 0 7 16,0 0 1-16,0 0-1 0,0 0-7 15,0-8-3 1,0-2-61-16,0 5-197 0,0-5-111 15</inkml:trace>
  <inkml:trace contextRef="#ctx0" brushRef="#br0" timeOffset="19281.68">15003 17604 479 0,'0'0'81'15,"0"0"-70"-15,0 0 18 16,0 0 25-16,306-42-7 16,-141 18 18-16,24-7 6 15,44-3 5-15,-3 2-4 0,-9-5-30 16,-32 10-33-16,-32 4-6 15,-44 1 4-15,-29 10-7 16,-15-3-1-16,-17-2-23 16,-52 12-183-16,0 2-186 15</inkml:trace>
  <inkml:trace contextRef="#ctx0" brushRef="#br0" timeOffset="40721.78">28580 16975 308 0,'0'0'85'0,"0"0"-54"16,0 0 35-16,0 0-34 15,0 0-13-15,0 0 10 16,0-77 11-16,0 68-3 15,0 4 13-15,0-1-7 0,0 6 10 16,0-4 10 0,0-4-4-16,0-1-16 0,0 2-8 15,0 2-8-15,0 5-3 16,0 0-4-16,0 0 2 16,0 0-4-16,-12 0-18 15,0 0 0-15,-20 9-7 16,-8 21 7-16,-17 9 28 15,-7 10-12-15,7 3-8 16,-3-2 7-16,16 1-15 16,8-6 2-16,24-8-2 15,12-2 0-15,0-13-7 16,0-3 3-16,60-5-4 16,45-11-1-16,19-3 6 15,13 0 3-15,-8 0 5 16,-12 0-1-16,-21 0 2 15,-23 10-6-15,-25 1-6 0,-24 10 5 16,-12 3-3 0,-12 5-7-16,0 3 7 0,0 7-8 15,-24 2 12-15,-16-5 0 16,-9-3-1-16,5-9 2 16,-16-2 6-16,-1-2-3 15,-7-3-3-15,-12-7 5 16,-5-5-3-16,-8-5-3 15,1 0 4-15,15 0 3 16,9-1-3-16,20-27 5 0,-1 1 3 16,29 4-12-16,8 4-9 15,12 2-27-15,0 5-27 16,0 3 4-16,57-4-105 16,-21 9-56-16,0 1-101 15</inkml:trace>
  <inkml:trace contextRef="#ctx0" brushRef="#br0" timeOffset="41201">29663 17394 211 0,'0'0'309'0,"0"0"-276"0,0 0 64 15,0 0 30 1,0 0-36-16,0 0-49 0,-57 10-5 15,57-10 8 1,0 0 3-16,0 0-3 0,0 0-13 16,0 0-21-1,40 0-10-15,37 0 3 0,19 0 0 16,21 0 14-16,12-18 12 16,-8 3-21-16,-5-2-3 15,-19 5 0-15,-25 2-4 16,-23 3-1-16,-17 3-1 15,-20 3 4-15,-12 1-3 16,12 0 1-16,-12 0 5 16,0 0-3-16,0 0-4 15,0 0-12-15,0 0-29 16,0 0-66-16,-12 0-120 16,-8 0-60-16,-8 0-130 15</inkml:trace>
  <inkml:trace contextRef="#ctx0" brushRef="#br0" timeOffset="41470.63">30431 17096 480 0,'0'0'55'16,"0"0"0"-16,0 0 33 15,0 0-37-15,0 0 26 16,310-23-25-16,-262 54-15 0,-12 13-19 15,-3 13 2-15,-21 7-9 16,-12 9-9-16,0-3 2 16,-12-4-4-16,-45-6-5 15,-3-17 5-15,16-6 30 16,16-14-30-16,15-12-3 16,13-8-2-16,0-3 0 15,0 0-149-15,0-13-164 16</inkml:trace>
  <inkml:trace contextRef="#ctx0" brushRef="#br0" timeOffset="46583.44">31707 16897 150 0,'0'0'262'16,"0"0"-177"-16,0 0 17 15,0 0 10-15,0 0 3 16,0 0-22-16,0 0-48 15,0 0 1-15,12-121 7 16,-12 119-13-16,0 2-7 16,0 0-21-16,0 0-12 15,0 25-4-15,0 30-3 16,0 12 7-16,0 16 9 16,0 5-1-16,0 1-8 0,0-6 0 15,-8-5-2 1,-8-12 1-16,4-8 1 0,0-13 0 15,12-13-1-15,0-13 1 16,0-5 0-16,-9-10 1 16,9-3 0-16,0-1-1 15,0 0 1-15,0 0 6 16,0 0 2-16,0-5 3 16,0-28 19-16,0-9-30 15,0-4 4-15,0-19-1 16,0-11-1-16,0-7-2 15,0-5-1-15,0 0 2 0,0 13-2 16,9 6 1-16,15 4 0 16,12 14 0-16,-12 3-1 15,4 6 0-15,4 8 0 16,-7 5 1-16,11 0-1 16,0 3 0-16,-4 0 0 15,4 1 3-15,-11 13 3 16,-13 3-3-16,0 9-2 15,-12 0-1-15,12 1-1 16,0 39 1-16,12 20 1 16,8 12 4-16,-8 6-2 15,4 10 2-15,-7-4 3 16,3 2-6-16,0-6-2 16,-12-3 0-16,12-4-3 15,-4-7 3-15,4-13 0 0,0-8 1 16,-11-7-2-1,7-8 2-15,-8-5-2 0,0-7 1 16,0-9 0-16,-8-8 0 16,4 3-1-16,-8-4 1 15,0 0 0-15,0 0 0 16,0 0 0-16,0 0-20 16,0 0-48-16,0-4-77 15,0-6-289-15</inkml:trace>
  <inkml:trace contextRef="#ctx0" brushRef="#br0" timeOffset="46869.53">31626 17314 576 0,'0'0'82'0,"0"0"60"16,0 0-7-16,0 0-89 16,0 0-36-16,0 0 37 15,145-45 6-15,-89 40-15 16,9 0-19-16,3-8-3 16,1 6-7-16,-9-1-2 0,-4 4-7 15,-7-6 1 1,7 0-2-16,-32-3-25 0,-24 7-152 15,0-5-427-15</inkml:trace>
  <inkml:trace contextRef="#ctx0" brushRef="#br0" timeOffset="47678.5">33135 16282 122 0,'0'0'416'0,"0"0"-318"16,0 0 28-16,0 0-4 16,0 0-22-16,0 0-32 15,-92-25-23-15,43 25 7 16,-7 17-15-16,8 24-6 0,0 9-15 15,3 16-2 1,9 7-4-16,12-7 3 0,12 8-6 16,12-8-5-16,0-10 0 15,0-7-2-15,0-10-1 16,48-7-3-16,8 0 4 16,5-3-3-16,11-4 3 15,9-2-2-15,-1 0 2 16,-3 1 4-16,-9-1 1 15,-12 6-1-15,-19-4-4 16,-9 4 1-16,-8 0-1 16,-8 3 0-16,-8 5 1 15,4 0-1-15,-8 9-3 16,0-2 3-16,0 6 2 16,0-4 2-16,0 0 0 0,-24-3-4 15,-20-12 2 1,-17-7 2-16,-11-1 5 0,-9-7 8 15,-3-6 8-15,11-3 2 16,13-7-15-16,16 0-6 16,20 0-4-16,12 0-2 15,12 0-1-15,0-14-58 16,0-5-79-16,24 1-399 16</inkml:trace>
  <inkml:trace contextRef="#ctx0" brushRef="#br0" timeOffset="57852.47">28238 18429 312 0,'0'0'150'15,"0"0"-103"-15,0 0 37 16,0 0-10-16,0 0-34 16,0 0-29-16,0 0 0 0,0 0 9 15,0 0 13-15,0 0 24 16,294-44 7 0,-105 2-8-16,72-10-24 0,69-11-15 15,85-9-3-15,44-6-5 16,36 3-2-1,-17 2 20-15,-23 9-8 16,-64 7-6-16,-70 13-5 0,-87 10 7 16,-81 5-4-16,-45 9-2 15,-39 7-6-15,-9 6-2 16,-28 4 0-16,-3 3-1 16,-9 0-2-16,-8 0-2 15,0 0-49-15,-12 6-94 16,0 2-122-16,0-7-167 15</inkml:trace>
  <inkml:trace contextRef="#ctx0" brushRef="#br0" timeOffset="59886.06">29675 2726 123 0,'0'0'58'16,"0"0"-25"-16,0 0 30 15,0 0 20-15,0 0-28 16,0 0-12-16,0 0 9 16,-45-8 9-16,37 3-8 15,-8 1-10-15,4-1-5 16,0 2-10-16,-12 1 6 16,24 2-11-16,-12-4-1 15,12 4-2-15,0-6-14 16,0 4-6-16,0-4-6 0,72-3-4 15,45 0 10-15,48-7 9 16,28-1-3-16,41-2-1 16,35-3-4-16,33-3 0 15,12-4-1-15,-4 0 0 16,-29 3 0-16,-47 8 5 16,-65-1 13-16,-65 10 4 15,-55 8-18-15,-41-3-2 16,-8 4 1-16,0 0-3 15,0 0 0-15,-33 0-42 16,-15 0-126-16,24 0-135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8T04:58:08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12657 2506 316 0,'0'0'130'0,"0"0"-87"15,0 0 20-15,0 0-3 16,0 0-2-16,0 0-16 16,0 0-1-16,8-49 27 0,-8 46-4 15,0-4-11-15,0 3-6 16,0 3 16-16,0 1 1 16,0-3-17-16,0 3-13 15,0 0-9-15,0 0-1 16,0 0-5-16,0 0-3 15,0-5-6-15,0 5-2 16,-8 0-2-16,-20 0-4 16,-20 0 0-16,-13 17-2 15,-23 6-1-15,27 2 1 16,1 1-1-16,16-1 1 16,8-1-1-16,20-7 0 0,12 3-1 15,0-1-2-15,24 1-4 16,56-1-2-16,13-1 3 15,23-1-4-15,17 0 7 16,-36 3-1-16,-1 2 5 16,-39-3-4-16,-21 1-10 15,-12 2-2-15,-24-1 1 16,0 4-1-16,0 2 8 16,-60-2 8-16,-1 4 3 15,-7-7-2-15,8 5 2 16,-17 2-3-16,1-9 1 15,3 4 1-15,-11-3-1 16,3-11 1-16,1 1 2 16,7-3-2-16,13-8 3 15,12 0-2-15,3 0-2 16,9 0 0-16,4 0-1 0,12-8 0 16,4-12-13-16,8-2 0 15,8-2-25-15,0-5-41 16,12 2-48-16,16 14-84 15,0 4-184-15</inkml:trace>
  <inkml:trace contextRef="#ctx0" brushRef="#br0" timeOffset="534.76">13442 2905 379 0,'0'0'179'0,"0"0"-82"16,0 0 30-16,0 0-5 16,0 0-76-16,0 0-8 0,-89 9 18 15,85-6-13-15,4-3-16 16,0 0-4-16,0 0-4 16,0 0-1-16,0 0-1 15,0 0 11-15,0 0-7 16,56 0-16-16,17 0 2 15,44 0 16-15,11 0 3 16,-7 0-13-16,4 0-4 16,-21 0-2-16,-23-3-7 15,-25 3-2-15,-7 0 2 16,-25 0 6-16,-12 0-6 16,-12 0 0-16,0 0-1 0,0 0-2 15,0 0-1 1,0 0-5-16,0 0-5 0,0 0 0 15,0 8 3-15,0 1-21 16,-16-1-47-16,-4-8-56 16,16 0-147-16,4 0-229 15</inkml:trace>
  <inkml:trace contextRef="#ctx0" brushRef="#br0" timeOffset="856.67">14009 2736 592 0,'0'0'118'0,"0"0"29"16,0 0-44-16,0 0-50 16,0 0-36-16,0 0 9 15,0 0 16-15,225 46-10 16,-140-21-17-16,-17 4-10 15,1 3-5-15,-21 5 0 16,-24 0 0-16,-20 1-6 16,-4 3 4-16,0-1-9 15,-16 2 1-15,-44 2 8 16,-21-2-11-16,13-2-20 16,-5-2-28-16,1-4 3 15,16-2-35-15,7-6-25 0,37-26-46 16,12 0-101-16</inkml:trace>
  <inkml:trace contextRef="#ctx0" brushRef="#br0" timeOffset="2031.99">16029 2451 38 0,'0'0'418'0,"0"0"-273"0,0 0-23 15,0 0 42 1,0 0-42-16,0 0-34 0,20-26-19 16,-20 23-1-16,0 3-9 15,0 0-12-15,0 0-16 16,0 0-15-16,0 0-16 15,-44 35-5-15,-4 23 5 16,-25 16 5-16,-7 12 4 16,-5 2-8-16,-19-3 3 15,31-6-2-15,-7-13-1 0,3-5-1 16,21-11 1 0,-16-13-2-16,31 0 1 0,-11-8-3 15,20-1-12-15,20-5-20 16,0-11-18-16,12-10-13 15,0-2-16-15,0-2 6 16,24-43-63-16,-4 16-247 16,4 2-163-16</inkml:trace>
  <inkml:trace contextRef="#ctx0" brushRef="#br0" timeOffset="2331.71">15309 2586 648 0,'0'0'210'0,"0"0"-131"15,0 0 7-15,0 0 5 0,0 0-19 16,0 0-39-16,257-115 3 16,-196 118 10-16,11 38-17 15,-15 18-5-15,15 5-15 16,0 7-5-16,-7-6 2 15,-13-3 1-15,8-4-5 16,-11-6-2-16,-5-7 0 16,-8-11-5-16,0-5-4 15,-3-2-27-15,-21-13-26 16,12-1-26-16,0-9-7 0,-24-4-50 16,12 0-197-1</inkml:trace>
  <inkml:trace contextRef="#ctx0" brushRef="#br0" timeOffset="2921.5">17212 2845 413 0,'0'0'96'0,"0"0"-16"0,0 0 24 16,0 0 12-16,0 0 8 0,0 0-24 16,20-86 9-16,-56 69-34 15,0 1-28-15,-20 3-11 16,7 1 7-16,-19 10-11 15,-17 2-17-15,13 0-14 16,-9 10 0-16,5 27-2 16,24 11-2-16,-1 3 2 15,45 1-2-15,8-3-5 16,0-7 4-16,8-14-7 16,69-4 5-16,3-13-10 0,13-11-7 15,-9 0 2-15,-3 0 13 16,-29-22 7-16,-8-16 2 15,-19-7 4-15,-25-4 1 16,0 0 2-16,0 5 7 16,0 13 2-16,0 8 9 15,0 14-7-15,0 4-2 16,0 5-6-16,0 0-4 16,0 0-7-16,0 19-18 15,0 22-8-15,20 8 26 16,8 11 2-16,-8-11 2 15,16 7-4-15,-12-9-3 16,-12-4-21-16,0-6-43 16,-3-5-34-16,-9-8-65 15,0-24-151-15,0 0-68 0</inkml:trace>
  <inkml:trace contextRef="#ctx0" brushRef="#br0" timeOffset="3441.66">17953 2881 439 0,'0'0'251'0,"0"0"-218"15,0 0 67-15,0 0 35 0,0 0-26 16,0 0-34-16,12-94 0 15,-12 80-4-15,0-6-19 16,-12 3-22-16,-13 7 6 16,-11 5 5-16,12 2-14 15,-8 3-13-15,-16 0-7 16,-9 8-7-16,-7 39-2 16,-4 5-1-16,31 0 2 15,1-2-1-15,16-11 2 16,12-2-5-16,8-11 2 15,0-4-1-15,0-10-2 16,32-12-13-16,24 0-15 16,5 0-4-16,11-34 20 0,-3-15 18 15,-13 5 1-15,-20 5 9 16,-12 18-6-16,-20 3 4 16,-4 16 21-16,0 2 10 15,0 0-14-15,0 0-25 16,0 9-14-16,12 23-7 15,1 7 21-15,7-4 7 16,0-1-3-16,4 5-4 16,24-10-17-16,-20-2-49 15,9-9-44-15,-13-13-72 16,-16-5-137-16,-8 0-201 16</inkml:trace>
  <inkml:trace contextRef="#ctx0" brushRef="#br0" timeOffset="3751.57">18423 2503 921 0,'0'0'120'0,"0"0"-21"16,0 0-18-16,0 0-24 15,0 0-37-15,0 0-19 16,-20-29-1-16,44 41 2 16,21 19 10-16,3 18-4 15,20 3 1-15,-15 2-3 0,-1 4-1 16,0-10-4-16,-23-2-1 16,-9-12-3-16,-4-4-3 15,-8-13-28-15,0-5-49 16,-8-10-62-16,0-2-133 15,0 0-148-15</inkml:trace>
  <inkml:trace contextRef="#ctx0" brushRef="#br0" timeOffset="3961.92">19172 2360 915 0,'0'0'115'0,"0"0"-104"0,0 0 74 16,0 0 4-16,0 0-72 16,0 0-15-16,-97 106 0 15,61-37 17-15,-8-3-16 16,8 2-3-16,11-7 0 16,13-13-29-16,12-42-128 15,0-6-358-15</inkml:trace>
  <inkml:trace contextRef="#ctx0" brushRef="#br0" timeOffset="4206.09">19019 2815 1022 0,'0'0'74'16,"0"0"-54"-16,0 0 25 15,0 0-17-15,0 0 18 16,56 173-17-16,-44-107-5 15,9 7-9-15,-5-2-13 16,8-2-2-16,-4-12 1 16,-8-16-1-16,12-4-2 15,-12-15-7-15,12-11-51 16,-24-7-76-16,0-4-95 16,0 0-308-16</inkml:trace>
  <inkml:trace contextRef="#ctx0" brushRef="#br0" timeOffset="5884.96">12850 3985 465 0,'0'0'228'0,"0"0"-95"0,0 0 21 16,0 0-38-16,0 0-42 0,0 0-35 15,0 0-4 1,12-14 10-16,-12 14-22 0,0 14-16 15,-20 27 1-15,-28 29-5 16,-21 21 2-16,-3 12-1 16,0 9-1-16,-9-3-3 15,9-7 1-15,11-9-1 16,5-12-4-16,16-15 4 16,8-20-4-16,19-13-14 15,1-22-11-15,12-7 4 16,0-4-10-16,0 0-20 15,0 0-82-15,0-5-115 16,0-18 7-16</inkml:trace>
  <inkml:trace contextRef="#ctx0" brushRef="#br0" timeOffset="6167.75">12202 4290 302 0,'0'0'457'0,"0"0"-420"0,0 0 12 16,0 0 85-16,0 0-17 15,0 0-82-15,117-26-26 16,-45 84 11-16,33 5 7 0,4 14-5 16,7 1-12-1,-7-5-6-15,-4-5 0 0,-1-11-4 16,-19-11-3-16,-17-9-1 15,-15-10-30-15,-9-11-43 16,-20-10-64-16,-24-6-69 16,0 0-129-16</inkml:trace>
  <inkml:trace contextRef="#ctx0" brushRef="#br0" timeOffset="6512.86">13723 4591 635 0,'0'0'115'0,"0"0"-105"16,0 0 149-16,0 0-66 15,0 0-54-15,0 0-27 16,0 0 15-16,-32 0 1 15,44 0-4-15,33 3-8 16,15-3 7-16,20 0 25 16,1 0-23-16,7 0-12 15,-7 0-3-15,-9 0-3 16,-15 0-6-16,-17 0-1 16,-4 0 0-16,-28 0-1 0,-8 0-1 15,0 0-14 1,0 0-35-16,0 0-36 0,-20 0-95 15,-4 0-57-15,8 0-160 16</inkml:trace>
  <inkml:trace contextRef="#ctx0" brushRef="#br0" timeOffset="6737.27">14246 4356 324 0,'0'0'185'16,"0"0"-172"-16,0 0 88 15,0 0 14-15,0 0-11 16,0 0-16-16,210-24-14 16,-186 56-12-16,-8 9-29 15,4 11-23-15,-8 2-7 0,0 7-3 16,-12-7 6-16,0-3-6 16,0-10 0-16,0-4-7 15,0-13-44-15,0-5-46 16,8-15-115-16,-8-4-80 15</inkml:trace>
  <inkml:trace contextRef="#ctx0" brushRef="#br0" timeOffset="7254.37">15719 4273 286 0,'0'0'455'0,"0"0"-402"16,0 0 60-16,0 0 7 16,0 0-24-16,0 0-39 15,0 0 4-15,16-167 19 16,-16 161-29-16,-4 2-18 16,-20 2-11-16,-8 2 1 15,-4 0-19-15,-33 0-4 16,-15 37-3-16,3 22 0 15,-3 4 3-15,16 6-1 16,15-6-2-16,17-1 1 16,16-10-4-16,20-14 2 0,0-14 0 15,0-13-4-15,72-11-3 16,9 0-5-16,15-26 13 16,-15-20 3-16,3-5 11 15,-15-2-6-15,-21 8-1 16,-24 9 2-16,-12 16-3 15,-4 18 5-15,-8 2 3 16,0 0 8-16,0 0-13 16,0 20-6-16,0 23-22 15,0 17 22-15,0-5 7 16,16-3-6-16,5-6-1 16,15-12 0-16,-12-3-14 15,0-13-24-15,8-6-43 16,-20-8-21-16,-12-4-83 15,16 0-274-15</inkml:trace>
  <inkml:trace contextRef="#ctx0" brushRef="#br0" timeOffset="7577.83">16774 4100 777 0,'0'0'219'0,"0"0"-86"0,0 0-13 15,0 0-8 1,0 0-46-16,0 0-47 0,4-15-7 16,-45 61-10-16,-15 22-1 15,-16 14 4-15,-1 1-3 16,13 2 2-16,16-1-4 15,-5-14 0-15,25-9-3 16,12-16 0-16,-8-8-15 16,16-18-47-16,-8-17-82 15,12-2-70-15,0 0-215 16</inkml:trace>
  <inkml:trace contextRef="#ctx0" brushRef="#br0" timeOffset="7812.9">16150 4175 187 0,'0'0'825'0,"0"0"-692"0,0 0-40 15,0 0-43-15,0 0-18 16,0 0 42-16,209 135-36 16,-92-81-15-16,24-1 3 15,-21-8-6-15,-11-1-9 16,-16-7-3-16,-25-6-7 15,-20 1-1-15,-12-12-5 16,-23-3-34-16,-13-14-70 16,0-3-71-16,0 0-320 0</inkml:trace>
  <inkml:trace contextRef="#ctx0" brushRef="#br0" timeOffset="9631.73">13180 5399 386 0,'0'0'153'0,"0"0"-75"15,0 0 58-15,0 0 23 16,0 0-52-16,0 0-30 16,0 0 11-16,28-44-2 15,-28 44-24-15,0 0-22 16,0 0-22-16,0 2-13 16,-4 31-2-16,-44 8 1 15,4 13 0-15,-5 8 4 0,-7 8-1 16,-4 4-7-16,3 6 2 15,5-1-1 1,-16-1-2-16,19 1 0 0,-7-9-1 16,8-9-5-16,12-16-9 15,7-16-9-15,25-14-7 16,4-7-6-16,0-8 7 16,0 0-7-16,0-32-6 15,45-28-54-15,-21 26-231 16,-12 2-289-16</inkml:trace>
  <inkml:trace contextRef="#ctx0" brushRef="#br0" timeOffset="9870.93">12512 5482 914 0,'0'0'61'0,"0"0"-50"0,0 0 52 15,0 0 32-15,399 29-33 16,-271 11-5-16,-11 4-30 16,-12 7-4-16,-5 10-23 15,-27-1 2-15,-5-1-2 16,-20-3 2-16,-3-13 0 0,-9-6 0 16,-12-20-2-1,0-2-17-15,24-15-17 0,-3 0-48 16,-33 0-100-16,0-4-328 15</inkml:trace>
  <inkml:trace contextRef="#ctx0" brushRef="#br0" timeOffset="10156.14">14094 5756 813 0,'0'0'171'0,"0"0"-76"15,0 0 39-15,0 0-51 16,0 0-15-16,0 0-32 0,32-29-6 16,28 22-11-16,21 2-13 15,15-3 12-15,9 5-13 16,-1-1 0-16,9 4-3 16,-20-2-1-16,-21 2-1 15,-16-3-4-15,-19-1-14 16,-13 0-15-16,-12 4-17 15,-4-1-28-15,-8 1-31 16,0-3-58-16,0-3-142 16,0 2-259-16</inkml:trace>
  <inkml:trace contextRef="#ctx0" brushRef="#br0" timeOffset="10420.04">14633 5537 722 0,'0'0'191'0,"0"0"-80"0,0 0-2 16,0 0-50-16,0 0-37 16,0 0-7-16,76-41 7 15,-44 41 5-15,17 13-18 16,7 15-3-16,-8 9-5 16,13 1-1-16,-1-1 1 15,-16 1-1-15,-20-5-11 16,-11 3-6-16,-13-8-1 15,0 3 2-15,0-4 5 0,-13-5-12 16,-11 1-9 0,12-14-23-16,4-9-34 15,4 0-86-15,4 0-151 0</inkml:trace>
  <inkml:trace contextRef="#ctx0" brushRef="#br0" timeOffset="10994.1">15558 5222 32 0,'0'0'735'0,"0"0"-632"15,0 0 24-15,0 0 21 0,0 0-27 16,0 0-42-16,0-85-18 15,0 85-6-15,0 0-34 16,0 0-21-16,20 29-13 16,5 23 10-16,-1 7 3 15,12 6 8-15,-4 0-4 16,-8-4-3-16,0-4 1 16,-11-7-2-16,-13-8-3 15,12-15-2-15,-12-11-18 16,0-10 2-16,12-3 8 15,-12-3 13-15,0 0 3 16,0 0 3-16,16-35-6 16,4-11-9-16,4 1 3 0,20-6 3 15,-3 12 0 1,11 8 3-16,20 5 2 0,-19 15 2 16,3 0-3-16,-8 11 8 15,9 0-2-15,-21 0-7 16,-8 13-5-16,-8 19-3 15,-8 0 3-15,-12 7 5 16,0 2 2-16,0 3 0 16,-24 6-2-16,-36-6 1 15,-9-6 1-15,9-6-2 16,4-10-4-16,19-8-11 16,1-5-17-16,24-9-16 0,-4 0-25 15,16 0-35-15,0 0-24 16,0-15-144-16,0-2-427 15</inkml:trace>
  <inkml:trace contextRef="#ctx0" brushRef="#br0" timeOffset="11372.78">17389 5235 102 0,'0'0'541'0,"0"0"-461"16,0 0 88-16,0 0 4 15,0 0-58-15,0 0-57 16,32-2-21-16,-76 46-5 15,-8 12 19-15,-8 7-18 16,3 4-21-16,1 1-2 16,-5-2 2-16,5-3-3 15,4-13 1-15,8-8-6 16,7-16-3-16,13-3 0 16,12-12 0-16,4-8-1 15,4-3-4-15,4 0-47 0,-8 0-102 16,8 0-168-16,0-17-325 15</inkml:trace>
  <inkml:trace contextRef="#ctx0" brushRef="#br0" timeOffset="11630.88">16818 5333 1040 0,'0'0'77'16,"0"0"-42"-16,0 0 62 15,0 0-35-15,0 0-2 16,0 0-2-16,237 66-3 16,-156-17-11-16,-21-1-17 0,9 3-15 15,-5-3-3-15,-12-3 1 16,1-2-8-16,-17-6-2 16,8-8-2-16,-20-7-12 15,0-4-24-15,0-17-49 16,1-1-37-16,-1 0-20 15,-24-1-202-15,0-19-360 16</inkml:trace>
  <inkml:trace contextRef="#ctx0" brushRef="#br0" timeOffset="13411.84">13607 6525 440 0,'0'0'233'0,"0"0"-66"0,0 0 13 15,0 0-46 1,0 0-42-16,0 0-35 15,0 0-1-15,16-14-7 0,-16 14-18 16,0 9-14-16,-40 37-14 16,-17 23-1-16,-11 17 2 15,15 10 0-15,-15 6-1 16,32-4-1-16,-4-12 0 16,11-12-2-16,5-13-1 15,8-12 1-15,-8-12-1 16,12-13 1-16,0-10-1 15,12-6-3-15,0-8-12 0,0 0-26 16,0 0-40 0,0-22-43-16,0-2-167 0,0-1-421 15</inkml:trace>
  <inkml:trace contextRef="#ctx0" brushRef="#br0" timeOffset="13654.09">13112 6738 647 0,'0'0'102'0,"0"0"28"16,0 0 47-16,0 0-71 15,0 0-75-15,0 0 14 16,306 66 10-16,-222 8-18 0,9 7-27 16,-21 0-5-1,9-15-2-15,-21-7 1 0,-4-7-1 16,9-19-3-16,-25-4 0 15,12-12-42-15,-16-17-52 16,-36 0-96-16,12 0-226 16</inkml:trace>
  <inkml:trace contextRef="#ctx0" brushRef="#br0" timeOffset="13919.74">14327 7123 895 0,'0'0'77'0,"0"0"-5"16,0 0 48-16,0 0-38 0,0 0-43 15,0 0-22-15,129-20 31 16,-37 13 5-16,37-1-28 16,16-2-13-16,0 1-5 15,-4-9-2-15,-9 7-5 16,-39-3-1-16,-41 1-3 15,-20 4 2-15,-19-2-3 16,-13 3-8-16,0-6-32 16,0 5-52-16,0 3-170 15,-13 2-448-15</inkml:trace>
  <inkml:trace contextRef="#ctx0" brushRef="#br0" timeOffset="14146.75">15228 6714 829 0,'0'0'265'0,"0"0"-199"0,0 0 9 16,0 0-18-16,0 0-32 15,0 0-21-15,222 29 3 16,-186 27 3-16,-12 3 1 16,-4 2-8-16,-16 1-2 15,-4-11-1-15,0-9 0 16,0-16-24-16,0-12-46 15,0-14-33-15,0 0-62 16,20 0-98-16,4-18-110 16</inkml:trace>
  <inkml:trace contextRef="#ctx0" brushRef="#br0" timeOffset="14582.5">16415 6580 224 0,'0'0'826'0,"0"0"-745"15,0 0-2-15,0 0 18 16,0 0-29-16,0 0-68 16,17 5-14-16,-17 45 14 0,0 4 5 15,0 8 1-15,0-6-6 16,-13-10 5-16,-3-11-4 15,8-16 0-15,8-11 0 16,-12-8-1-16,12 0-3 16,-12 0 3-16,12-20 3 15,0-26 0-15,0-11-3 16,0-5-3-16,0 1 3 16,12 18 13-16,20 11 29 15,-7 12 16-15,-9 12-21 16,-8 7-14-16,16 1-6 15,4 0-3-15,16 0-2 16,5 21-4-16,3 10 1 16,0 0-5-16,-3-2-3 0,-5-6-1 15,-8-2 0-15,-8-1-7 16,-20-10-36-16,-8-3-89 16,0-7-125-16,0 0-560 15</inkml:trace>
  <inkml:trace contextRef="#ctx0" brushRef="#br0" timeOffset="16162.64">13691 7933 488 0,'0'0'126'0,"0"0"-35"16,0 0 84-16,0 0-28 15,0 0-24-15,0 0-28 16,0 0-24-16,-12-46-30 16,12 46-31-16,0 5-10 0,0 36-9 15,48 16 9-15,13 4 12 16,3 0-7-16,13-5-4 16,-9-7 0-16,-20-5-1 15,9-7 0-15,-29-15-7 16,-4-10-18-16,-4-12-22 15,-8 0-39-15,24-12-85 16,-36-10-4-16,0-6-210 16</inkml:trace>
  <inkml:trace contextRef="#ctx0" brushRef="#br0" timeOffset="16346.68">14532 7841 377 0,'0'0'608'15,"0"0"-531"-15,0 0 30 0,0 0 0 16,0 0-55-16,0 0-52 16,16 80 2-16,-36-19-2 15,0 0 3-15,4-7-3 16,4-8 0-16,0-9-4 16,0 0-22-16,12-13-60 15,0-19-116-15,0-5-312 16</inkml:trace>
  <inkml:trace contextRef="#ctx0" brushRef="#br0" timeOffset="16613.18">14432 8303 693 0,'0'0'343'0,"0"0"-272"16,0 0 12-16,0 0-23 15,0 0-46-15,0 0-13 16,12 208 4-16,12-120 8 15,0-3-4-15,-12-2-6 16,4-11 1-16,4-10-4 16,-20-15-1-16,8-8 0 15,-8-18 0-15,0-4-8 16,0-8-23-16,0 2-27 16,0-5-55-16,0 0-9 15,0-6-136-15,0 0-142 16</inkml:trace>
  <inkml:trace contextRef="#ctx0" brushRef="#br0" timeOffset="17009.91">15059 8494 430 0,'0'0'234'0,"0"0"-121"16,0 0 73-16,0 0-66 15,0 0-44-15,0 0-36 16,-20 0-17-16,101 0-7 15,23-20 11-15,29-12 6 16,20 4-1-16,0 1-18 16,0-3-3-16,-20 8 7 15,-41 2-7-15,-23 8-4 16,-41 7-5-16,-20 0 0 16,-8 3 0-16,0-2-2 15,0 0-13-15,-12 2-63 0,-41-1-53 16,1-1-88-16,28 0-115 15,8 3-211 1</inkml:trace>
  <inkml:trace contextRef="#ctx0" brushRef="#br0" timeOffset="17228.66">15961 8143 446 0,'0'0'409'16,"0"0"-312"-16,0 0 7 15,0 0-10-15,0 0-34 16,0 0-25-16,165 15-21 15,-121 25-8-15,4 8 3 0,-16 4-5 16,-7-3-4-16,-25 8-1 16,0-14 0-16,0-3-6 15,0-6-18-15,-21-15-16 16,5-2-31-16,-4-14-47 16,8-3-144-16,12 0-176 15</inkml:trace>
  <inkml:trace contextRef="#ctx0" brushRef="#br0" timeOffset="17747.08">16641 7715 593 0,'0'0'454'0,"0"0"-379"0,0 0 21 0,0 0-24 16,0 0-16-16,0 0-56 16,12-9-4-16,36 70 4 15,0 10 23-15,9 7-13 16,-21-3-5-16,-8-1-4 16,-8-5 0-16,-20-8-1 15,0-16-1-15,0-11-4 16,0-17-6-16,0-7-5 15,0-10 8-15,-12 0 8 16,-8-10 8-16,8-29-4 16,12-4-3-16,0-3-1 15,0 3-13-15,56 7-15 0,17 15-13 16,7 11 14-16,1 10 9 16,-5 0 18-16,1 0 1 15,-5 12-1-15,-24 25 0 16,-23 0-5-16,-25 10 5 15,0-4 1-15,0-3-1 16,-85-3-2-16,-32 0 2 16,1-9 6-16,7-9-6 15,16-11 0-15,45-2-4 16,24-6 3-16,24 0-43 16,0-23-56-16,28-1-94 15,28-1-254-15</inkml:trace>
  <inkml:trace contextRef="#ctx0" brushRef="#br0" timeOffset="18115.8">17506 7772 621 0,'0'0'135'0,"0"0"46"16,0 0-42-16,0 0-17 0,0 0-46 15,0 0-18-15,0-101-8 16,0 99-11-16,0 2 4 16,0 0-7-16,0 0-7 15,0 0-6-15,0 0-11 16,12 0-12-16,12 12-4 15,20 19 4-15,5 18 1 16,11 3-1-16,-4 5 0 16,-7 2 1-16,11-6-1 15,-16-8 0-15,-7-12-2 16,-13-9-3-16,-16-11-18 16,-8-5-22-16,12-8-31 0,-12 0-37 15,12 0-21 1,4-8-45-16,-8-14-334 0</inkml:trace>
  <inkml:trace contextRef="#ctx0" brushRef="#br0" timeOffset="18328.99">18206 7617 188 0,'0'0'787'15,"0"0"-722"-15,0 0 31 16,0 0-1-16,0 0-57 15,0 0-37-15,0 0 0 16,-64 106 26-16,11-53 3 0,9-2-17 16,-4 1-13-16,16-2 0 15,8-6-1-15,3-5-16 16,5-11-77-16,16-28-122 16,0 0-357-16</inkml:trace>
  <inkml:trace contextRef="#ctx0" brushRef="#br0" timeOffset="18560.57">17965 8040 418 0,'0'0'497'15,"0"0"-409"-15,0 0-9 16,0 0 8-16,0 0-4 0,0 0-29 16,112 212-17-16,-87-144 4 15,-5 5-13-15,0 10-1 16,-8-6-9-16,12-7 1 15,4-10-10-15,4-26-5 16,-12-8-4 0,-3-14-1-16,-5-12-6 0,-12 0-42 15,0 0-60-15,0-6-41 16,0-17-218-16</inkml:trace>
  <inkml:trace contextRef="#ctx0" brushRef="#br0" timeOffset="20293.91">14548 9659 411 0,'0'0'94'0,"0"0"-7"0,0 0 54 15,0 0-9-15,0 0-14 16,0 0-25-16,-68-88-5 15,68 79-9-15,0 1-19 0,0 5-14 16,0 0 3-16,0 3-15 16,0 0-31-16,0 0-3 15,28 6-8 1,24 25 8-16,21 9 1 0,-1 4-1 16,1 5-3-16,7 2 1 15,-7-6 0-15,11-12 1 16,-16-8-14-16,-7-13-18 15,-17-3-6-15,-16-3-6 16,-8-6-19-16,-8 0-26 16,-3 0-47-16,-9 0-154 15,0 0-236-15</inkml:trace>
  <inkml:trace contextRef="#ctx0" brushRef="#br0" timeOffset="20533.56">15743 9238 480 0,'0'0'449'15,"0"0"-413"-15,0 0 72 16,0 0 17-16,0 0-79 16,0 0-45-16,0 0-1 15,-92 158 32-15,48-66-11 16,3-6-13-16,-3-6-7 15,8-3-1-15,12-7 0 16,12-11-33-16,0-18-114 16,12-41-208-16,0 0-311 15</inkml:trace>
  <inkml:trace contextRef="#ctx0" brushRef="#br0" timeOffset="20785.04">15558 9841 288 0,'0'0'568'16,"0"0"-481"-16,0 0 50 16,0 0-42-16,0 0-80 15,0 0 13-15,0 165 1 0,8-96 1 16,8 1-15 0,5 0-12-16,-9-10-3 0,12-5 1 15,-12-13-1-15,0-9 2 16,0-14-4-16,0-5 1 15,0-10-23-15,0-4-48 16,0 0-86-16,-12 0-134 16,0-4-141-16</inkml:trace>
  <inkml:trace contextRef="#ctx0" brushRef="#br0" timeOffset="21159.74">16226 9759 656 0,'0'0'144'0,"0"0"-65"16,0 0 73-16,0 0-61 15,0 0-38-15,0 0-24 16,0 0 12-16,89-10-2 16,40-4 12-16,20-6-12 15,7-2-16-15,-3 3-3 0,-24-1 1 16,-32 3-15-16,-29 8-2 16,-20 1-2-1,-27 8 0-15,-21 0-2 0,0 0 1 16,0 0-1-16,0 0-4 15,0 0-29-15,-9 0-23 16,-39 0-76-16,12 0-188 16,4 0-315-16</inkml:trace>
  <inkml:trace contextRef="#ctx0" brushRef="#br0" timeOffset="21407.82">16890 9507 309 0,'0'0'381'0,"0"0"-255"16,0 0 8-16,0 0-52 16,0 0 1-16,0 0-28 15,201 24-20-15,-128 4 2 0,-5-2-3 16,1 9-22-16,-29-1-12 16,-4 5 2-16,-24 3-2 15,-12 0 2-15,0-1-2 16,0-4-3-16,-48-3-17 15,8-16-20-15,-5-4-28 16,21-14-26-16,24 0-18 16,0 0-77-16,0 0-68 15</inkml:trace>
  <inkml:trace contextRef="#ctx0" brushRef="#br0" timeOffset="21921.84">18049 9353 916 0,'0'0'73'0,"0"0"46"16,0 0 6 0,0 0-73-16,0 0-47 0,0 0-3 15,12 95 16-15,-12-21 27 16,0 0-24-16,0-5-10 16,0-14 1-16,-4-16-9 15,-8-17-2-15,4-11 1 16,8-11-2-16,0 0 1 15,0 0 7-15,0-35 6 16,0-19-6-16,0-7-5 16,8-10 2-16,16 7 2 15,4 13 4-15,-7 9 8 16,3 18 21-16,-12 12 1 16,12 12-24-16,0 0-8 0,8 0-5 15,5 26-4-15,11 17 0 16,0-2 5-16,0-7-1 15,1 3-2-15,-5-15 0 16,-20-7-2-16,12-6-1 16,-16-9-15-16,-8 0-88 15,-12 0-140-15,0 0-352 16</inkml:trace>
  <inkml:trace contextRef="#ctx0" brushRef="#br0" timeOffset="37358.92">15417 3374 274 0,'0'0'89'0,"0"0"-57"15,0 0 45-15,0 0 31 16,0 0-24-16,0 0-23 16,0 0-7-16,0 0 4 15,-4-9-13-15,4 9-8 16,-8 0 1-16,4 0-8 0,-12 0-2 16,0 0-8-16,0 0-8 15,-8 0-6-15,4 5 2 16,-8 4 7-16,4-6 2 15,24 0 3-15,0-3-4 16,0 0 2-16,0 0-1 16,0 0-1-16,0 0-2 15,0 0 2-15,12 0 1 16,64-12-10-16,29-15 0 16,15-6 9-16,9 4-1 15,-12 4-14-15,4 4 2 16,-29 4 0-16,-11 3 7 15,-33 8-7-15,-24 6 2 0,-12 0 2 16,-12 0 2-16,0 0-2 16,0 0 11-16,0 0 9 15,0 0-9-15,0 0-13 16,0 0-2-16,0 0 2 16,0 0-5-16,0 0 0 15,0 0-2-15,0 5-99 16,0-4-100-16,0-1-238 15</inkml:trace>
  <inkml:trace contextRef="#ctx0" brushRef="#br0" timeOffset="38484.8">18898 3663 280 0,'0'0'46'0,"0"0"17"16,0 0 16-16,0 0-3 15,0 0-11-15,0 0 7 16,0 0 3-16,69 3-8 16,-57-3-6-16,-8 0 11 15,20 0-5-15,8 0-22 16,16-5-6-16,33-18-12 0,15-3-8 15,9 2-10-15,0-4-4 16,-17 10-5-16,-11 5 2 16,-37 3 0-1,-20 8-2-15,-20 2-1 0,0 0-4 16,0 0-5-16,0 0-23 16,-60 2-70-16,15 5-101 15,-3-4-307-15</inkml:trace>
  <inkml:trace contextRef="#ctx0" brushRef="#br0" timeOffset="40920.94">15675 2192 145 0,'0'0'84'0,"0"0"-74"16,0 0 18-16,0 0 39 15,0 0-13-15,0 0-21 0,0 0 19 16,20-34-1-16,-20 34-28 16,0 0-18-1,0 0-5-15,0 0 14 0,0 0 5 16,0 0-7-16,0 0-6 16,0 0-2-16,0 0 7 15,0 0 25-15,0-3 1 16,0 3-8-16,0-1-12 15,0-3-16-15,0 0 3 16,0 1-2-16,0 3 5 16,-12-2-4-16,-8 2-3 0,8-6 5 15,-12 4 2 1,12 2 1-16,-8-2 13 0,3 2-11 16,5 0-4-16,-8 0-2 15,-4 0 1-15,0 0-5 16,-24 0 0-16,11 15 1 15,-3 3 0-15,12 2 5 16,4 3 14-16,0-5-7 16,-4 5-4-16,7-1-3 15,-15 6-3-15,0-7 0 16,4 6-1-16,-16 0 3 16,11 2 0-16,-7 3 0 15,-4 0 4-15,12 5 9 16,-1 0-4-16,13 12-8 15,0 2-1-15,4 0 1 0,4 0-2 16,8-6-2-16,4-3 0 16,4-3-2-16,0 0 1 15,0 2-1 1,0 2 2-16,0-5 0 0,0 4 1 16,4-1-2-16,32-6 1 15,12 4-2-15,-3-10 0 16,15-1-3-16,-16-1 3 15,-8 2 2-15,13-4-1 16,-17 6 1-16,20-1-2 16,-3-8-2-16,7 4-20 15,8-11-50-15,-7-6 13 16,11-1 12-16,-8-8 29 0,9 0 16 16,3 0-6-16,-3 0 8 15,-9 0 10-15,-4-12-4 16,-7-8-6-16,-17 7-6 15,-8 4-8-15,4-6 12 16,-16 6 2-16,12 1 2 16,0-6-2-16,1-1 0 15,11-5 1-15,-4 1-1 16,16-3 3-16,1 3-3 16,-1-12 1-16,-4 7 0 15,0-7 0-15,-15-8 2 16,-5 2 0-16,-16 2 2 0,-8 4 11 15,0 1 15-15,0-2 37 16,0 0-10-16,0 1-17 16,0-9 3-16,0 6-6 15,0-5-7-15,-8 0 7 16,-4 0-9-16,-13 2-7 16,9-5-12-16,-4 1-3 15,-4 1-1-15,-8-1 3 16,4 2 7-16,-4 0 0 15,3-3 1-15,-15 5-2 16,20-4-1-16,-20 1 2 16,8 9-1-16,-1 4 9 0,1 13 0 15,8 3-20 1,-4 2 1-16,-5 1-5 0,-11 8 1 16,4 0 1-16,-4 0-2 15,-1 0 4-15,1 0-3 16,4 0 0-1,20 0-1-15,4 8-3 0,7 1-4 16,1 7-25-16,12 3-36 16,0-2-42-16,0-7-63 15,0-8-144-15</inkml:trace>
  <inkml:trace contextRef="#ctx0" brushRef="#br0" timeOffset="43380.61">19160 2112 154 0,'0'0'53'16,"0"0"7"-16,0 0 54 15,0 0-20-15,0 0-26 16,0 0-7-16,0 0 9 15,0-14-16-15,0 14-13 0,-4 0-3 16,4 0 10 0,-8 0-17-16,4 0-15 0,4 0-3 15,-8 0-5-15,4 0 5 16,-8 0-1-16,0 0 7 16,-9 0 1-16,9 0-1 15,0 0-6-15,-12 0-8 16,12 0-2-16,-12 0-2 15,-8 6-1-15,-5 11 1 16,1 3-2-16,0-3 1 0,0 3 0 16,8 0 1-1,0-2 0-15,3 2 2 0,1-3 4 16,-4 0-2-16,16 0-5 16,4 6 0-16,-12-1 1 15,-4 6 0-15,-5 8 0 16,-7 1-1-16,4 1 3 15,-4 3-2-15,12-6 4 16,12 2 3-16,-8-6-1 16,16 12-4-1,4-2 3-15,0 6-4 16,0 3 4-16,0-3-1 16,0-2 0-16,0-2-2 15,0 3 1-15,0-2 3 16,4-4-5-16,8-1 0 0,8-4-1 15,4-6-1-15,12 3 0 16,0-3 0-16,9-2 1 16,-9 5-1-16,-4-3 1 15,8-1-1-15,-4-4 4 16,-7-2-2-16,-5 2-2 16,4-2 0-16,-12-2 3 15,4-1-3-15,4 3 0 16,8-2 0-16,-7-3 0 15,3 3-1-15,4-5-5 16,4-1 2-16,0 3 2 16,1-7-1-16,-1-5 3 0,-4 3 2 15,4-8-2 1,0 0-2-16,-3 0 2 0,15 0 0 16,-12-28 2-16,-16-4-2 15,21 3 7-15,-9-5-6 16,-16-6 3-16,8-6 5 15,-4 0-4-15,-4-8 9 16,8 1 4-16,-4-4-5 16,5-7 3-16,-5 4-5 15,-8-1 2-15,-8 5 5 16,4 13-7-16,-8 3 10 16,0 6-10-16,0-2 0 15,0 3 1-15,0 0 11 16,-20-7-6-16,-29-3-7 15,5-6-3-15,-4-6 1 0,-12 4-2 16,7 2 7-16,13 7-1 16,-12 18-12-16,7 7 0 15,9 10 0-15,0 7 5 16,16 0 5-16,-4 0-10 16,0 0-2-16,-1 0-4 15,13 7 0-15,0 5-3 16,0 5-31-16,12 3-49 15,-20-7-56-15,16-7-106 16,-16-6-241-16</inkml:trace>
  <inkml:trace contextRef="#ctx0" brushRef="#br0" timeOffset="50439.22">16359 1727 58 0,'0'0'277'16,"0"0"-235"-16,0 0-6 16,0 0 41-16,0 0 7 0,0 0-30 15,0 0-11-15,0 0 7 16,0-20-2-16,0 16-12 16,0 0-4-16,0 4 23 15,0 0 4-15,0 0-5 16,0 0-11-16,0 0-10 15,0 0-1-15,0 0-9 16,0 0-10-16,0 0-5 16,0 0 0-16,0 0-1 15,0 0-5-15,0 0 1 16,0 20-3-16,-24 29 1 16,-20 10 0-16,7 22 1 0,-11 17-1 15,12 8 3-15,0 2 0 16,-8 0 2-16,3 3-1 15,-3-5-4-15,4-1 0 16,12-9 2-16,3 1-1 16,-3-4 5-16,4-8-5 15,4-2 2-15,8-3 3 16,0-5-4-16,12-4-1 16,-12-5 0-16,12-5-1 15,-8-9 0-15,8-6 0 16,-4-9-1-16,-8-8 1 15,12-12 0-15,0-1 1 16,0-7 3-16,0-6 2 0,0 4-2 16,0-3-4-16,0-4-1 15,-12 0-5 1,12 0-101-16,0-6-447 0</inkml:trace>
  <inkml:trace contextRef="#ctx0" brushRef="#br0" timeOffset="51356.1">15240 1903 516 0,'0'0'160'0,"0"0"-61"16,0 0 69-16,0 0-69 15,0 0-30-15,0 0-23 16,8-132 14-16,-8 125-2 16,0 4 0-16,0 3-15 0,0 0-11 15,0 0-9-15,0 0-23 16,0 0-11-16,0 27-4 15,0 30 15-15,0 14 5 16,0 10-5-16,-8-6 2 16,4-4-1-16,-8-10-1 15,-8-9 0-15,4-10 0 16,-8-12 1-16,12-7-1 16,-8-14 0-16,20-5 2 15,0-4-2-15,0 0 0 16,0 0 3-16,-12 0 6 0,12-22-9 15,-24-13-4 1,11-6 1-16,-11-5 3 0,-8 4 11 16,8-5-4-16,0-4 3 15,12 1-2-15,0 2-1 16,12 3-5-16,0 2-1 16,0 11 5-16,0 3-4 15,0 9 2-15,24 3 0 16,-4 11 3-16,-16 4 1 15,8 2-8-15,8 0-7 16,16 17-9-16,13 29 16 16,7 8 5-16,8 5 2 15,5-8-4-15,-5-3 3 16,1-9-5-16,-17-10-1 16,-4-5-1-16,-20-7 0 0,-8-5-21 15,-8 2-106-15,-8-14-69 16,0 0-175-16</inkml:trace>
  <inkml:trace contextRef="#ctx0" brushRef="#br0" timeOffset="53842.79">17172 3431 121 0,'0'0'106'0,"0"0"-62"16,0 0 20-16,0 0 0 15,0 0-3-15,0 0-15 16,0 0-17-16,0-7-9 0,0 7-4 16,0 0 22-16,0 0-5 15,0 0-7-15,0 0-5 16,0 0 0-16,0 0-11 15,0 0 0-15,0 0 9 16,0 0 7-16,0 0-5 16,-8 0-8-16,8 0-5 15,0 0 7-15,0 0-1 16,0 0-5-16,0 0-7 16,0 0-2-16,0 0-4 15,0 0 1-15,0 0 3 0,0 0 0 16,8 0 1-1,44 0 10-15,1 0 1 0,31-4 16 16,1-5-11-16,7 1 8 16,-7 1-3-16,7 5 16 15,-7-1-3-15,-17-1-3 16,5 2-5-16,-17-1-6 16,8 3-7-16,-3-3-5 15,-5 3-3-15,24 0-2 16,-7 0-3-16,11 0 0 15,9 0 0-15,12-6 2 16,-13-2 4-16,21-2 11 16,-21 5-1-16,-11 1-8 0,-21-1-5 15,9 5-3 1,-29-5-1-16,-8 5-1 0,4 0 1 16,-24 0 0-16,12 0 0 15,-11 0 2-15,7-3-1 16,4-2 1-16,4 1-1 15,4 1 2-15,0-5-2 16,-3 8-1-16,-5 0 0 16,0 0-1-16,-8 0 2 15,0-2 2-15,-4 2 4 16,-8 0 3-16,4 0 1 16,-4 0 0-16,-4 0-1 15,0 0-3-15,0 0-1 0,0 0 5 16,0 0 2-1,0 0 5-15,0 0-2 0,0 0-8 16,0 0-5 0,0 0-3-16,0 0-2 15,0 0-4-15,0 0 3 0,0 0-3 16,0 0-5-16,0 0-39 16,0 0-66-16,0 0-75 15,0 0-203-15</inkml:trace>
  <inkml:trace contextRef="#ctx0" brushRef="#br0" timeOffset="56880.85">20753 5233 364 0,'0'0'108'0,"0"0"16"15,0 0 28-15,0 0 23 16,0 0-74-16,0 0-42 15,0 0-27-15,12-32-22 16,-36 42-9-16,-36 23 4 16,-13 7-2-16,13 1 0 15,-8-1-1-15,11-9-2 16,21-5 2-16,20-8-1 16,16-5-1-16,0-3 0 15,28 0-3-15,53-2-2 16,27-7 5-16,17 2 0 15,-20 2 9-15,-1 1-9 0,-15 7-1 16,-21 0-8 0,-27 7-9-16,-9 1-1 15,-16 4 16-15,-8 2 3 16,-4 2 2-16,-4 0-1 0,0-2 2 16,0-7-1-16,0 3-2 15,-16-6 2-15,-20-2-1 16,-9-1-1-16,-3-2 4 15,4 0 6-15,-17 1 0 16,1-4-3-16,-4-2-5 16,-5-4-1-16,1-3 1 15,32 0-1-15,-1 0 1 16,17 0 0-16,20-15-2 16,0-3 0-16,0-5-27 0,45 1-14 15,23-7-20-15,-20 18-88 16,-8-1-160-16</inkml:trace>
  <inkml:trace contextRef="#ctx0" brushRef="#br0" timeOffset="57196.77">21445 5571 348 0,'0'0'226'15,"0"0"-159"-15,0 0 75 0,0 0 1 16,0 0-61-16,0 0-52 16,49-15-8-1,-9 11 31-15,28-1-14 16,37 0 28-16,24-12-3 0,12 1-28 16,-13-1-8-16,-15 6-8 15,-32 3-14-15,-45 5-6 16,-24 3 1-16,-12 0-1 15,0 0-5-15,0 0-4 16,0 0-33-16,-36 0-37 16,-21 0-62-16,21 0-185 15,12 0-191-15</inkml:trace>
  <inkml:trace contextRef="#ctx0" brushRef="#br0" timeOffset="57409.8">22105 5281 677 0,'0'0'291'0,"0"0"-193"16,0 0 10-16,0 0-16 16,0 0-45-16,0 0-25 15,149 20 8-15,-129 27-7 16,-7 7-2-16,-13 4-11 16,0 4-8-16,0-4 1 15,0-4 0-15,0-10-3 16,0-12-20-16,0-10-23 15,0-11-7-15,0-11-6 0,24 0-46 16,48 0-68 0,-36-16-144-16,-4-7-33 0</inkml:trace>
  <inkml:trace contextRef="#ctx0" brushRef="#br0" timeOffset="57892.14">23148 5333 627 0,'0'0'89'16,"0"0"39"-16,0 0 8 15,0 0-37-15,0 0-25 16,0 0-27-16,-37-83 21 16,13 77-9-16,-8 6-34 15,-16 0-9-15,4 0-13 0,-17 30-3 16,-15 20 0-16,19 5-4 15,9 6 4-15,4-5 0 16,32-5 0-16,12-10-2 16,0-8 2-16,0-10-5 15,44-13-1-15,16-10-2 16,13 0-2-16,-1 0-5 16,9-28 3-16,-1-10 8 15,-15-8-17-15,-21-6-9 16,-20 1-11-16,-12 8 25 15,-12 12 16-15,0 12 7 16,0 9 32-16,0 7-4 16,0 3 10-16,0 0-11 0,-12 13-24 15,12 26-10-15,0 4-1 16,0 6-2-16,0-1-1 16,12-2 2-16,24-2 1 15,9-5-2-15,-9-2-12 16,0-8-24-16,-12-10-19 15,-4-6-46-15,4-13-56 16,-24 0-102-16,12 0-114 16</inkml:trace>
  <inkml:trace contextRef="#ctx0" brushRef="#br0" timeOffset="58347.03">23940 5316 593 0,'0'0'82'0,"0"0"43"16,0 0 31-16,0 0-65 15,0 0-23-15,0 0-23 16,0 0 12-16,-104-113 0 16,88 111-15-16,-4 2-6 15,-9 0 1-15,-15 0-20 16,-24 20-12-16,3 14-5 15,1 7 0-15,16 11-1 0,19-1 0 16,21-5-1-16,8 1-1 16,0-8-1-1,21-14-1-15,35-7 1 0,-4-18-9 16,9 0-4-16,-13 0-7 16,-16-11 17-16,-8-21 7 15,0 3 4-15,-12 9-1 16,-12 15 1-16,0 5-3 15,0 0 1-15,0 0-2 16,0 13-9-16,12 22 9 16,13 3 0-16,-1-4 1 15,0 1 0-15,0-11-1 16,-4-7 0-16,4-7-44 16,-4-7-35-16,-16-3-22 0,-4 0-53 15,0 0-164-15,0-3-20 16</inkml:trace>
  <inkml:trace contextRef="#ctx0" brushRef="#br0" timeOffset="58668.84">23977 5069 799 0,'0'0'253'16,"0"0"-215"-16,0 0 48 15,0 0-17-15,0 0-7 16,0 0-50-16,-12-53-10 0,12 53 13 16,0 0-10-16,0 24-2 15,36 13-3-15,8 9 21 16,16 3 2-16,13 5-13 16,-9-3-7-16,13-3-3 15,-17-8 0-15,-24-6-2 16,-4-7-10-16,-20-8-28 15,1-13-15-15,-13-4-8 16,0-2 1-16,0 0-6 16,0 0-22-16,0-17-169 0,0-3-269 15</inkml:trace>
  <inkml:trace contextRef="#ctx0" brushRef="#br0" timeOffset="58887.67">24741 4932 703 0,'0'0'195'16,"0"0"-94"-16,0 0 22 15,0 0-50-15,0 0-29 16,0 0-27-16,-233 125 9 16,197-72-1-16,-1 6-19 15,5-7-5-15,28-6-1 16,-4-6-1-16,8-5-5 15,0-7-27-15,0-8-86 0,0-20-187 16,0 0-317 0</inkml:trace>
  <inkml:trace contextRef="#ctx0" brushRef="#br0" timeOffset="59148.81">24423 5385 970 0,'0'0'89'0,"0"0"42"15,0 0-40-15,0 0-53 16,0 0-36-16,0 0 4 16,24 111 36-16,1-51-8 15,11 10-1-15,0 8-10 16,8 2-5-16,-8 8-1 16,1-8-9-16,-13-1-4 0,0-10-4 15,-16-18-1-15,4-12 1 16,-12-17-7-16,0-13-29 15,0-9-62-15,0 0-25 16,0-9-81-16,0-23-405 16</inkml:trace>
  <inkml:trace contextRef="#ctx0" brushRef="#br0" timeOffset="62873.26">19277 2133 177 0,'0'0'110'0,"0"0"-37"0,0 0-3 16,0 0-23 0,0 0-8-16,0 0-12 15,0 0 6-15,0 0 5 0,0 0 3 16,0 0 3-16,0 0-3 16,0 0 2-16,0 0 7 15,0 0-11-15,0 0-7 16,0 0-3-16,0 0-7 15,0 0-7-15,0 0-2 16,0 0-5-16,-13 0-4 16,1 0 0-16,12 0 0 15,-12 0 0-15,-12 0 2 16,12 0-1-16,-12 0-1 16,-8 0-1-16,4 0-3 15,-17 0 1-15,9 2-1 0,4 13 0 16,-4-2 0-16,-1-1-1 15,1 5 1-15,12-2 0 16,0 3 0-16,-8 3 0 16,0-1 0-16,3-1-1 15,-7 1 2-15,8-6-1 16,8 3 0-16,0 3 0 16,-8-5 1-16,3-3-1 15,13 1 0-15,-8 1 0 16,16-2 1-16,-4 5-1 15,-4-2-1-15,0 5 1 16,12 1 0-16,-12 9 0 16,12 9 0-16,0 3 1 0,0 4-1 15,0 6 1-15,0-1-1 16,0 1 3-16,0-1-3 16,-12-10 0-16,0 2 0 15,12-12 1-15,0-1 0 16,0-1 1-16,0-4-1 15,0 4 4-15,0 3 9 16,0 5-6-16,0 6-7 16,0 9 1-16,0 6-1 15,0-1 3-15,0 4-3 16,0-2-1-16,0-13 0 16,0 1 0-16,0-5 1 0,0-10-1 15,0-3 0 1,0 2-1-16,24-2 1 0,24 6 0 15,-16-1 4-15,17 1 0 16,-17-4-4-16,8 1 1 16,9 1 0-16,-9-3 0 15,0-4-1-15,8-3 0 16,-3-3 0-16,-9-8-6 16,0-1 5-16,0-9-3 15,-12 5 4-15,9-7 5 16,-9 0-1-16,0 3 1 15,0-3-5-15,0 0 0 16,0 0 10-16,12 0-4 16,9 0-6-16,3 0 3 15,-4-12 5-15,9 1-5 0,-17-1-2 16,-4 3 3 0,-8-6-1-16,0 1 2 0,0-3 14 15,-11-6 4-15,19-2-10 16,-8-1-7-16,0-6-1 15,4-2-4-15,-16-5 2 16,-4-3-1-16,-4-4-1 16,-4-1 7-16,0-12 7 15,0-2 0-15,0-5-7 16,12-5 2-16,-4 3 8 16,17 2-11-16,-13 7-4 15,12 4 1-15,-12 13-1 16,0 8 0-16,-4 1 5 15,-4 8 2-15,-4-2-2 0,0 10 5 16,0-3-3-16,0-2 0 16,0 3 6-16,0-3-2 15,0-6-5-15,-24 4-6 16,0-10 0-16,0 7 1 16,-1-2-4-16,-7-1-1 15,8 6 1-15,0 2 0 16,0-2-4-16,8-1 4 15,-4 2 2-15,-5 5 4 16,13-2-2-16,0 7-1 0,0-1 5 16,0 4-3-16,0 5-1 15,-8-2-4-15,8 2 3 16,-12-1-2-16,0 1 3 16,-17 1 5-16,13 2-3 15,-20-1-5-15,-4-5 0 16,7 1 0-16,-15 3 2 15,24-4-2-15,4 3 1 16,-5-3 0-16,25 2 0 16,0 3 0-16,0 3-1 15,12-3 2-15,0 3-1 16,0 0 0-16,0 0-2 16,0 0-2-16,0 0-1 0,0 0-2 15,0 0-9-15,-12 20-40 16,-8 21-49-16,8-21-97 15,-12-2-285-15</inkml:trace>
  <inkml:trace contextRef="#ctx0" brushRef="#br0" timeOffset="64579.69">15804 10857 215 0,'0'0'103'0,"0"0"-41"15,0 0 48-15,0 0-14 16,0 0-15-16,342-13-12 15,-306 13-23-15,0 0-17 16,0 0-18-16,1 0-6 16,-1 0 12-16,8 0 20 15,13 0-3-15,3 0 3 16,0-12 4-16,25-5 3 16,-5-3-2-16,25-2-9 0,3 3-12 15,13-1-14-15,4 3-2 16,8 2-5-16,8 2 1 15,12 1 1-15,-9 2 1 16,-19 0 2-16,-20 4 13 16,-9 1-2-16,-31-5 1 15,-5 0 0-15,8-6-4 16,1 1 1-16,11-6-2 16,5 1-10-16,-5 2 1 15,-3 3-2-15,-9 1-1 16,-15 6 5-16,-17 3-1 15,-8 5 3-15,-16 0-5 16,-12 0-2-16,0 0 0 0,0 0 0 16,0 0-1-16,0 0-9 15,0 0-18-15,0 0-58 16,-8 0-78-16,-8 0-365 16</inkml:trace>
  <inkml:trace contextRef="#ctx0" brushRef="#br0" timeOffset="66964.75">21779 6999 56 0,'0'0'370'0,"0"0"-268"0,0 0-2 15,0 0 29-15,0 0-16 16,0 0-43-16,0 0-17 15,-120 5-18-15,63 21-11 16,1 9 0-16,-4 11-5 16,11-2 9-16,9 4 2 15,20-4-5-15,20 1-16 16,0 1-6-16,0-11-1 16,44-4-2-16,33-2-2 15,15-11 1-15,25-4-7 0,4 3 4 16,-5-2 4-1,-11 13 5-15,-24-5-1 0,-17 14-4 16,-16-5 0 0,-16 3-1-16,-7 4-2 15,-13-4 3-15,-12 0-1 0,0-2 1 16,0-1 4-16,-49-8-4 16,-19 4 4-16,-21-7 0 15,21-4-2-15,-25-4 2 16,13-9-3-16,-5-4-1 15,5 0 0-15,16 0-13 16,-5 0-8-16,37-25 9 16,8-5 8-16,16-7-7 15,8 5-11-15,0-5 0 0,0 0-37 16,40 2-48 0,8 4-55-16,-24 21-92 0,1 5-76 15</inkml:trace>
  <inkml:trace contextRef="#ctx0" brushRef="#br0" timeOffset="67405.69">22878 7436 322 0,'0'0'203'0,"0"0"-164"0,0 0 42 16,0 0 27-16,0 0 9 15,0 0-42-15,-64 46 2 16,48-36 12-16,-1-5-25 16,5 3-22-16,4-6-10 15,4 1-3-15,4 1-10 16,0-4-8-16,0 3-2 15,0-3-6-15,0 0 0 16,0 0 2-16,57 0 4 16,31 0 1-16,5-15 4 15,15-5 1-15,-3 3-11 0,-12 8 0 16,-21-2-3 0,-4 7-1-16,-31-4 0 0,-13 6 0 15,-16 2 0-15,-8 0 1 16,0 0-1-16,0 0 2 15,0 0-2-15,0 0-20 16,0-4-37-16,0 0-46 16,0 3-101-16,0-2-340 15</inkml:trace>
  <inkml:trace contextRef="#ctx0" brushRef="#br0" timeOffset="67670.7">23466 7255 216 0,'0'0'649'0,"0"0"-551"0,0 0-40 16,0 0 17-16,0 0-33 15,0 0-21-15,273 5-1 16,-237 34 11-16,-11 10-16 16,-13 2-4-16,-12 6-1 15,0 1 4-15,0-6 2 16,-4-5-8-16,-29-6-8 15,-15-9-23-15,16-6-11 16,-4-6-27-16,-1-15-10 16,25-5-56-16,8 0-254 15</inkml:trace>
  <inkml:trace contextRef="#ctx0" brushRef="#br0" timeOffset="69352.28">24898 6988 198 0,'0'0'341'16,"0"0"-282"-16,0 0 45 15,0 0-4-15,0 0 3 16,0 0-38-16,0 0 12 16,0-81 23-16,0 81-26 0,0-2-23 15,0 2-7 1,0 0 6-16,0 0-24 0,0 0-14 16,-24 34-6-16,-16 20 7 15,-5 22-5-15,-3 7-7 16,12 5 3-16,-20 6-4 15,19-1 0-15,-11-6 0 16,4-6 0-16,-4-11 0 16,11-20-3-16,25-12-21 15,0-16-10-15,4-13-5 16,4-7 0-16,4-2-2 16,0 0-13-16,0 0-21 15,-8-19-26-15,4 4-134 16,-4 0-103-16</inkml:trace>
  <inkml:trace contextRef="#ctx0" brushRef="#br0" timeOffset="69681.77">24307 7189 394 0,'0'0'149'0,"0"0"-69"15,0 0 71-15,0 0 7 16,0 0-57-16,0 0-54 16,-25-74-21-16,37 87 7 15,49 25 31-15,7 9-1 16,13 8-15-16,7 6 6 0,5 2-17 16,3 1-7-1,5-6-16-15,-16-4-8 0,-9-9-4 16,-8-9 0-16,-23-7-1 15,3-9-2-15,-12-12 1 16,-16-2-2-16,-8-3-8 16,12-3-35-16,1 0-52 15,-1 0-51-15,-24-15-171 16,12-2-229-16</inkml:trace>
  <inkml:trace contextRef="#ctx0" brushRef="#br0" timeOffset="70270.64">25767 7299 182 0,'0'0'297'0,"0"0"-211"16,0 0 54-16,0 0 33 15,0 0-69-15,0 0-84 16,-28-82 12-16,24 68 50 15,-8-3-6-15,0 3-17 16,0-6-15-16,-12 1 3 16,-8 1-4-16,7 6-23 0,-3 1 7 15,-20 7-7-15,16 4-3 16,-17 0 2 0,-11 8-4-16,4 39-12 0,-1 6-3 15,17 15 0-15,16 6-1 16,16 2 0-16,8-8 1 15,0-13-2-15,36-16 0 16,25-16-3-16,7-13 2 16,0-6-6-16,5-4-1 15,-5 0 1-15,-15-5-18 16,-5-25 4-16,-16-1-12 16,-20-9 6-16,-12-8 14 15,0-4-3-15,0-5 15 16,0-1 0-16,-24 12 3 15,12 6 1-15,12 14 3 0,-8 18 11 16,4 2 6-16,4 6 6 16,0 0-4-16,0 8-20 15,0 36-3-15,24 10 0 16,24 12 6-16,1 0-1 16,7-5-3-16,-20-1-1 15,20-17 1-15,-19-3-2 16,-9-11 0-16,-8-12-1 15,-8-6-25-15,-12-7-56 16,12-4-32-16,-12 0-82 16,0 0-153-16</inkml:trace>
  <inkml:trace contextRef="#ctx0" brushRef="#br0" timeOffset="70931.06">26681 7155 253 0,'0'0'90'16,"0"0"-44"-16,0 0 51 15,0 0 30-15,0 0-24 0,0 0 13 16,0 0 4-16,0-55-62 15,-12 46-16-15,0 0 0 16,-13-4 13-16,13-5-15 16,-20-1-16-16,4 0-5 15,-4-1 7-15,4 8-7 16,-5 2 20-16,-3 5 10 16,4 5-3-16,4 0-17 15,-12 0-10-15,11 0-11 16,-7 33-6-16,8 13-1 15,16 12-1-15,12 11 0 16,0-3 0-16,0 3 2 16,12-14-1-16,28-3-1 15,-3-10 0-15,-1-10-2 16,-4-13 2-16,-8-7-3 0,0-6-5 16,0-6-11-16,-3 0-14 15,-5 0-1-15,4-28 11 16,-4-5 17-16,-4-9-4 15,0-10-4-15,0-6 10 16,-4-4 4-16,4 1 3 16,-8 9-2-16,4 18 15 15,-8 9 8-15,0 16 2 16,0 1 0-16,0 8-5 16,0 0-8-16,12 0-7 15,-12 31-6-15,12 25 0 16,13 13 3-16,-5 3 1 0,4 1-1 15,4-4 0 1,-8-8-2-16,16-14-1 0,-24-8 0 16,13-14-5-16,-13-11-43 15,8-14-31-15,-20 0-35 16,0 0-262-16</inkml:trace>
  <inkml:trace contextRef="#ctx0" brushRef="#br0" timeOffset="73305">15723 1764 84 0,'0'0'0'0</inkml:trace>
  <inkml:trace contextRef="#ctx0" brushRef="#br0" timeOffset="73904.05">15723 1764 154 0,'-120'0'105'0,"120"0"-53"15,0 0 29-15,0 0 32 16,0 0-30-16,0 0-46 16,0 0-1-16,-12 0 2 15,12-3 8-15,-9-7 0 16,9 0 5-16,0 5 28 16,0-1-3-16,0 6-17 15,0-3-16-15,0 3-12 16,0 0-5-16,0 0-8 15,0 0-3-15,0 0-2 0,0 0-1 16,-4 0-3-16,4 0-9 16,0 28 0-16,0 30-2 15,0 13 2-15,0 9 5 16,-8 4-2-16,4-6-2 16,-8-2-1-16,0-12 2 15,4-20-1-15,8-15-1 16,0-17 1-16,0-4 0 15,0-8-1-15,0 0 1 16,0 0 2-16,0 0 2 16,0-8 4-16,0-30 36 15,0-14-31-15,-4-5-10 16,-4-12-3-16,4 1 0 16,4-1-2-16,0 7-1 15,0 5 2-15,0 11 4 0,0 9-1 16,0 14 9-16,0 9 3 15,0 14 0-15,0 0-2 16,0 0 2-16,0 0-13 16,12 43-2-16,40 29-8 15,29 18 8-15,12 9 9 16,11 1-3-16,1-10-4 16,-13-11 0-16,-11-18 1 15,-25-15-1-15,-12-14-1 16,-19-15 0-16,-9-2-1 0,-8-10 0 15,-8-5-2-15,0 0-117 16,0 0-141-16,0-5-443 16</inkml:trace>
  <inkml:trace contextRef="#ctx0" brushRef="#br0" timeOffset="75401.84">18649 1744 313 0,'0'0'196'0,"0"0"-114"16,0 0 24-16,0 0 5 0,0 0-25 15,0 0-62-15,0 0-19 16,0-26 5-16,0 57-7 16,0 16 34-16,0 8 19 15,0 10-4-15,0-2-10 16,0-8-30-16,0-8-8 15,0-11-3-15,0-7-1 16,0-12 2-16,-8-8-2 0,8-9 0 16,0 0-4-1,0 0-1-15,0 0 5 16,0-31 10-16,0-21 1 0,0-11 1 16,0-6 0-16,-4 6-8 15,-4 8-3-15,8 4-1 16,0 14 3-16,0 8 8 15,0 14 5-15,0 7 1 16,0 7-6-16,0 1 7 16,0 0 6-16,0 0-13 15,0 0-11-15,0 29-10 16,44 15 10-16,4 4 8 16,13 4 1-16,-5-6 2 15,-20 1 4-15,12-13-3 16,-23-12-7-16,-13-2-4 15,-4-3-2-15,-8-2 0 0,0-2-35 16,0-13-118-16,0 0-286 16</inkml:trace>
  <inkml:trace contextRef="#ctx0" brushRef="#br0" timeOffset="77110.28">22512 8665 387 0,'0'0'118'0,"0"0"-30"0,0 0 55 16,0 0-37-16,0 0-23 16,0 0-41-16,0 0-13 15,92-95 9-15,-92 95 6 16,0 0 4-16,0 0-2 15,0 0 16-15,-48 21-31 16,-20 19-21-16,11 4-8 16,5 5-2-16,8 0 1 15,20-10 1-15,12 1-1 16,12-2-2-16,0 2 1 16,12 1 0-16,56 1 1 15,4-1 0-15,9-1 0 16,-9-6-2-16,1-2 0 0,7-3-1 15,-23-8-1-15,19 0-4 16,-16-6-9-16,-15-1 14 16,-9 1 2-16,-16-1 2 15,-8 4-2-15,-12 1-1 16,0 10-1-16,0 3 2 16,0 5 0-16,-44 0 3 15,0-5-1-15,-13 5 1 16,-7-13-3-16,-5-4 0 15,-7-9 0-15,-4-3 2 16,-5-8-2-16,5 0 5 16,23 0-4-16,17 0 0 0,16-8 1 15,16-3-2-15,8-4-4 16,0-9-27-16,0 6-23 16,44-11-39-16,28 0-2 15,9-3-71-15,-53 19-87 16,4 3-208-16</inkml:trace>
  <inkml:trace contextRef="#ctx0" brushRef="#br0" timeOffset="77507.21">23550 9153 520 0,'0'0'148'16,"0"0"-62"-16,0 0 49 15,0 0-61-15,0 0-36 16,0 0 9-16,-109 39 28 16,85-30-10-16,4-5-19 15,20 0-7-15,0-4-8 16,0 0-10-16,8 0-15 15,89 0-5-15,23-4-1 16,29-21 17-16,-4-2-4 16,0 5-10-16,-28 2 2 15,-37 7-2-15,-15 9-3 0,-33-2 1 16,-20 6-2-16,-12 0 2 16,0 0-1-16,0 0 0 15,0 0-1-15,-4 0-46 16,-36 0-12-16,-13 0-79 15,33 0-125-15,0 0-126 16</inkml:trace>
  <inkml:trace contextRef="#ctx0" brushRef="#br0" timeOffset="77753.03">24202 8954 271 0,'0'0'466'0,"0"0"-369"16,0 0 3-16,0 0-9 0,0 0-25 15,0 0-35-15,153 19 2 16,-117 26-7-16,0 7-2 16,-4 6-9-16,-7 6-6 15,-13-5-6-15,-12-3 0 16,0 3-3-16,0-11-2 16,0-6 0-16,-24-14-25 15,24-5-5-15,-13-13-9 16,13-8-50-16,0-2-37 15,0 0-79-15,13 0-116 16</inkml:trace>
  <inkml:trace contextRef="#ctx0" brushRef="#br0" timeOffset="78398.03">25502 8964 380 0,'0'0'77'0,"0"0"-36"16,0 0 87-16,0 0-26 15,0 0 1-15,0 0-4 0,28-71-7 16,-28 58-18-1,0 2-15-15,-20-9-26 0,-16 0 4 16,-13-2-3-16,-7 2-17 16,0 6-5-16,-5 4-2 15,-11 10 9-15,15 0-1 16,9 0-11-16,4 10-3 16,16 27-4-16,28 14-1 15,0 13-3-15,0 11 2 16,28-5 1-16,40-5 0 15,1-11-1-15,3-12-2 16,-16-13 0-16,-19-10-1 16,-13-14 0-16,0-5-5 15,-16 0 0-15,-4 0 10 0,-4-5 3 16,0-23 12-16,0-5-15 16,0-8-7-16,0-8-4 15,-4-5-3-15,-16-12 11 16,-4 6 2-16,24 2 2 15,0 9 1-15,0 20-1 16,0 17 3-16,0 10 9 16,0 2 6-16,0 0-7 15,0 0-12-15,0 31-9 16,0 24 7-16,12 5 2 16,24 4 3-16,-4 11 1 15,4-5-2-15,1-5-1 16,-13-11-1-16,-4-2-3 0,20-10-18 15,-16-12-27 1,0-12-44-16,-20-18-85 0,5 0-180 16</inkml:trace>
  <inkml:trace contextRef="#ctx0" brushRef="#br0" timeOffset="79010.97">26560 8858 534 0,'0'0'26'0,"0"0"13"15,0 0 61-15,0 0-5 16,0 0-1-16,0 0-30 15,0 0 9-15,16-129-14 16,-16 126-1-16,0 1-11 16,0-5 2-16,-12-4-22 15,-12 2-6-15,-4 0 0 16,-17 5-14-16,-3 4 7 16,-8 0 7-16,4 0-14 0,-9 37 0 15,33 5-4-15,4 14 2 16,24 13-2-16,0-3 6 15,0 2-3 1,0-11-4-16,28-11 0 0,-4-14-2 16,12-12-2-16,-20-11-1 15,-7-9 2-15,-9 0 0 16,4 0 1-16,8 0 3 16,-8-24 4-16,4-13 10 15,-8-1-16-15,0-12 2 16,0 4-3-16,0 3 0 15,0-3 1-15,0 13 1 16,4 5-1-16,4 14 2 16,-4 6-1-16,4 8 21 15,-8 0 3-15,12 0-8 0,8 10-18 16,4 30-10-16,0 13 10 16,13 6 15-16,-13-3-10 15,8-5-3-15,-4-4-2 16,-8-13-1-16,-8-2-30 15,-12-12-90-15,0-20-55 16,0 0-382-16</inkml:trace>
  <inkml:trace contextRef="#ctx0" brushRef="#br0" timeOffset="82102.23">25075 4546 163 0,'0'0'82'0,"0"0"-19"16,0 0 48-16,0 0-4 16,0 0-17-16,0 0-24 15,0 0 13-15,12-35 19 0,-12 32-46 16,0 1-10-16,0 2 1 16,0 0-4-16,0 0-2 15,0 0-7-15,0 0-3 16,0-6-8-16,0 6-8 15,0 0 0-15,0-1-8 16,0-3-1-16,0 0-2 16,0-5-3-16,49-2 3 15,7 7 3-15,28-9 1 16,29-2-4-16,0 2 2 16,7 3-2-16,5 2 0 15,-20 8 1-15,-21 0-1 0,-15 0 1 16,-21 0-1-1,-12 0-1-15,-12 22-2 0,-12 10-2 16,-12 5 2-16,0 4 3 16,0 0 6-16,0 4-1 15,0 4-1-15,0 2 0 16,0-2 6-16,0 5-3 16,0-1 1-16,0-1-4 15,8-3-1-15,65-2 0 16,11 0-2-16,21-9-1 15,12-6 5-15,3-7-5 16,-3-8 0-16,16-5 6 16,-16-10 1-16,-21 1 0 15,-15-3 9-15,-21 0 1 16,-12 0-4-16,-3 0-3 0,-1 0-2 16,-8 0-3-16,-12 0 0 15,16 0-1-15,-19 0-3 16,3 7-1-16,-12 2 0 15,-12 12-5-15,0 10-2 16,0 13 7-16,0 15 4 16,-44 4 2-16,-9 6 0 15,9 7-4-15,8 12 1 16,12 8-2-16,12 9 0 16,3 6-1-16,9-6 3 15,0-5-1-15,9-4 0 16,51-3-2-16,8 0 0 0,17-8 2 15,7-2-2-15,17-2 0 16,8-7 2-16,16-11-2 16,-9-11 1-16,-23-6-1 15,-25-14 0 1,-39-3 2-16,-25-4-2 0,-12 2 0 16,0 0-8-16,0 10 8 15,-37 10 0-15,-43 11 5 16,20 5-3-16,-13 6 1 15,17 2-1-15,12 2 0 16,19 1-2-16,21 3 0 16,4-5 0-16,0 0 0 15,0-7-1-15,24-6 0 0,13 3 0 16,-1 3-1-16,0 0 0 16,0 5 2-16,9 5 0 15,-5 8 0-15,12 9 0 16,0 8 0-16,17 6 0 15,-21-8 0-15,13-6 1 16,-29-8-1-16,-20-5 0 16,-12-9 1-16,0-4 0 15,0-5 3-15,-24-2 1 16,-33-7 6-16,-11-6-1 16,-9-4-9-16,-3-14-1 15,-25-17-30-15,65-11-126 16,-4 0-671-16</inkml:trace>
  <inkml:trace contextRef="#ctx0" brushRef="#br0" timeOffset="83660.78">25405 4825 154 0,'0'0'78'0,"0"0"-63"15,0 0 47-15,0 0 1 16,0 0-7-16,0 0-9 15,0 0 19-15,242-144 9 16,-214 138-24-16,-4-1-10 16,0 2-7-16,12-3 3 0,13-1 4 15,31-2-2-15,13 2-14 16,15 4-11-16,25-3 3 16,0 8-10-16,0 0-3 15,-25 0 8 1,9 21 10-16,-33 20 15 0,-11 13-6 15,-37 9-19-15,-24 15 7 16,-12 3-8-16,0 2 14 16,-4 1-2-16,-28-10-8 15,16-2-4-15,-8 0 5 16,12-6-6-16,12-5-4 16,0 5-2-16,0-2 0 15,12-1 0-15,40 4-1 16,12-1-1-16,17-5 4 0,-1-7-5 15,9-10 3-15,-5-5 6 16,13-10-1-16,8-5-1 16,-1-7 6-1,-7-1-9-15,-33 1 8 0,-12 2-6 16,-27 3 1-16,-21 13-7 16,-4 11-1-16,0 11 0 15,0 18 3-15,-37 3 2 16,-7 11-2-16,12 3 0 15,0 1-3-15,4-9 0 16,16 0 1-16,8-14-1 16,4-5-3-16,0-5 3 15,0 1-1-15,0-1 1 16,4 6-1-16,24-3 3 16,-4-2-3-16,12 2 1 0,-4 1 0 15,9 1 0-15,15 10 0 16,12 0 0-16,29 7 0 15,7-2 1-15,1-1-1 16,-4 2 0-16,-33 2 1 16,-8 15 1-16,-23 9-2 15,-29 13 0-15,-8 6 0 16,0-6 1-16,0-1 4 16,-53-11 10-16,1 2 5 15,-12-10 8-15,19-7-5 16,-3 1-11-16,28-11-6 15,8 0-6-15,12-13-1 0,0-15-5 16,0-16-32-16,0-39-61 16,0 0-161-1</inkml:trace>
  <inkml:trace contextRef="#ctx0" brushRef="#br0" timeOffset="96437.53">16488 4985 78 0,'0'0'141'16,"0"0"-95"-16,0 0 23 16,0 0 7-16,0 0-13 0,0 0-17 15,0 0 5-15,0 0-14 16,0 0-15-16,0 0-6 15,0 0 5-15,0 0 16 16,0 0 10-16,0 0 0 16,0 0 3-16,0 0 6 15,0 0-12-15,0 0-7 16,0 0-3-16,0 0-6 16,0 0-1-16,0 0-6 15,0 0-7-15,0 0-4 0,0 0-1 16,36 0-6-1,0-12-3-15,33-5 11 0,-5-3 5 16,5 6-1-16,-1 2-5 16,4-3-1-16,9 8 0 15,-9-8-1-15,21 3 1 16,-21 2 3-16,-27 0 4 16,-9 8-5-16,-24 2 1 15,-8 0-1-15,-4 0 2 16,0 0 2-16,0 0-3 15,0 0-2-15,0 0-8 16,0 0 2-16,0 0-3 16,0 0-1-16,0 0-5 15,0 0-5-15,8 0-45 0,-4 0-106 16,-4 0-253-16</inkml:trace>
  <inkml:trace contextRef="#ctx0" brushRef="#br0" timeOffset="100030.76">28214 13533 258 0,'0'0'106'0,"0"0"-77"15,0 0 64-15,0 0-6 16,0 0-34-16,0 0-13 16,0 0 21-16,-48-32 7 15,36 29 14-15,12 3-4 16,0 0-9-16,0 0-9 0,0 0-13 16,0 0-12-16,0 0-9 15,0 0-3-15,0 0-4 16,-13 0-8-16,-11 25-11 15,-20 23 2-15,-4 21-2 16,4 6 2-16,3 7-2 16,-3 1 2-16,-4-10-2 15,11 1 1-15,-7-5-1 16,12-9 0-16,4-8 0 16,16-15-1-16,0-11-1 15,12-11-2-15,0-6-22 16,0-9-30-16,0 0-50 15,0 0-28-15,24-24-85 0,-12 2 0 16</inkml:trace>
  <inkml:trace contextRef="#ctx0" brushRef="#br0" timeOffset="100370.31">27707 13601 506 0,'0'0'99'0,"0"0"-94"0,0 0 43 0,0 0 55 16,0 0-33-16,165 168-23 15,-109-116 20-15,-8 5-4 16,5-11-17-16,-9 3-7 15,0-7-4-15,-7-4-2 16,-9-3-9-16,-4-5-15 16,-4-6-4-16,-8-4-4 15,8-8-1-15,8-6-1 16,-4-6-8-16,17 0-50 16,11 0-59-16,-28 0-96 15,0-16-142-15</inkml:trace>
  <inkml:trace contextRef="#ctx0" brushRef="#br0" timeOffset="100645.29">28745 13998 615 0,'0'0'206'0,"0"0"-159"0,0 0 112 15,0 0-75-15,0 0-46 16,0 0-27-16,0 0-6 15,0-11 5-15,12 11 1 16,32 0 24-16,5 0-1 16,15 0 3-16,17-9-2 0,3 4-13 15,-16-5-17 1,13 3-5-16,-29 1 0 0,-20 2-1 16,-7 2-3-16,-25 2-14 15,0 0-1-15,0-11-2 16,0 10-15-16,0-5-50 15,0-5-71-15,-12 11-104 16,-1-3-220-16</inkml:trace>
  <inkml:trace contextRef="#ctx0" brushRef="#br0" timeOffset="100942.98">29196 13732 377 0,'0'0'301'0,"0"0"-220"0,0 0 63 15,0 0-61-15,0 0-7 16,0 0-17-16,281-38-28 16,-200 38 2-16,-9 0-19 15,-27 29-12-15,-9 13-2 16,-32 8 0-16,-4 7 0 16,0 8 15-16,-40-4-6 15,-5 0-4-15,-3-7 1 16,12-5-5-16,12-8-1 15,4-12-1-15,20-4-1 16,0-14-35-16,0-8-53 16,20-3-74-16,4 0-119 15,12-7-100-15</inkml:trace>
  <inkml:trace contextRef="#ctx0" brushRef="#br0" timeOffset="101462.32">30532 13706 556 0,'0'0'102'16,"0"0"-23"-16,0 0 67 16,0 0-54-16,0 0-23 15,0 0-12-15,12-105 15 16,-52 92-12-16,-5 9-25 0,-3 4 4 15,-8 0-16-15,3 12-13 16,-7 32-8-16,-8 10-2 16,35 12-3-16,9 12 3 15,20-1 0-15,4-7-2 16,0-11 0-16,28-13 0 16,29-7-2-16,-1-18 4 15,17-7-3-15,-17-14 3 16,16 0 0-16,-19-13 0 15,-17-33 0-15,-16-6 11 16,-20-14-2-16,0-2-6 16,0-1 4-16,-24 3 1 15,-20 19-8-15,19 18 3 16,9 20-1-16,8 9-1 0,8 0 4 16,0 0-5-16,0 44-11 15,12 15 5-15,25 11 6 16,7-1 2-1,4-3-1-15,0-5-1 0,-3-2 0 16,-5-12 0-16,-8-1 0 16,0-9 1-16,-8-3-1 15,-8-11-31-15,9-14-24 16,7-9-41-16,4 0-60 16,-12 0-169-16,-4-15-88 15</inkml:trace>
  <inkml:trace contextRef="#ctx0" brushRef="#br0" timeOffset="101808.69">31932 13415 735 0,'0'0'86'16,"0"0"44"-16,0 0 37 0,0 0-40 16,0 0-59-16,0 0-32 15,-12-3-9-15,-56 59-13 16,-1 18-3-16,5 18-2 16,7 17 13-16,9-2-4 15,0 4-6-15,12-16-11 16,4-9 0-16,-5-17-1 15,13-16-2-15,4-11 2 16,8-16-13-16,0-6-28 16,0-20-40-16,8 0-61 15,4-5-68-15,0-27-187 16</inkml:trace>
  <inkml:trace contextRef="#ctx0" brushRef="#br0" timeOffset="102028.13">31240 13616 86 0,'0'0'989'0,"0"0"-920"16,0 0 23-16,0 0-25 15,0 0-43-15,0 0-16 16,177 58 16-16,-64 13 18 16,-17 5-12-16,1 7-10 15,-17-4-16-15,-7-9-4 16,-25-10-3-16,-4-5-6 15,-28-11-61-15,-8-16-55 16,-8-28-131-16,0 0-267 16</inkml:trace>
  <inkml:trace contextRef="#ctx0" brushRef="#br0" timeOffset="104991.85">31566 14579 223 0,'0'0'88'0,"0"0"-84"16,0 0 27-16,0 0 34 15,0 0-22-15,0 0-25 16,0 0 42-16,-56 15 49 16,39-11-6-16,-15 3-40 15,8 2 4-15,0-1-30 0,4-4-1 16,8 4 4-16,-4-3-24 15,8 0-7-15,8-5 2 16,0 0 3-16,0 0 5 16,0 0 5-16,0 0-7 15,36 0 2-15,44-5 0 16,25-20 39-16,12-4-3 16,3 5-43-16,9-4-5 15,-8 10-7-15,-16-2-1 16,-1 5-57-16,-80 15-68 15,-24-4-226-15</inkml:trace>
  <inkml:trace contextRef="#ctx0" brushRef="#br0" timeOffset="106442.16">31662 15119 436 0,'0'0'119'15,"0"0"-54"1,0 0 46-16,0 0 27 0,0 0-35 16,0 0-16-16,0 0 0 15,0-98-19-15,0 98-23 16,0 0-12-16,0 0 3 16,0 0-7-16,0 0-15 15,0 0-9-15,0 9-5 16,0 28 0-16,0 7 3 15,-12 5 1-15,0 2-3 16,0 1 0-16,-12-1 0 0,0-4-1 16,0-9-2-1,12-8-4-15,4-10-7 0,4-14 4 16,4-6-11-16,0 0 12 16,0 0-3-16,0 0 11 15,0 0-1-15,0-23 0 16,0-6 1-16,16-3 1 15,-4-2-1-15,8-8 1 16,-8-5 0-16,4 2 0 16,-4 4 1-16,-4 7-1 15,4 2 3-15,0 9-2 16,-12 3 8-16,12 12-2 16,-3 1 2-16,-9 7-3 15,12 0-7-15,0 0 0 0,28 0-3 16,12 0-8-16,25 29 3 15,3 8 8-15,5 12 2 16,-13 0 3-16,-12 3-3 16,-3-6-4-16,-13 0-5 15,-8-14-47-15,-8-11-53 16,-28-21-225-16,0 0-264 16</inkml:trace>
  <inkml:trace contextRef="#ctx0" brushRef="#br0" timeOffset="107671.64">28934 15944 284 0,'0'0'94'15,"0"0"-53"-15,0 0 58 16,0 0 9-16,0 0 4 16,0 0 24-16,0 0-20 15,20-47-13-15,-20 47-25 0,0 0-21 16,0 0-16-16,0 0-8 15,0 0-23-15,-20 40-10 16,-16 16 0-16,-12 12 2 16,-1 13-1-16,-7 5 0 15,0 5 0-15,3 3 0 16,-15 13 1-16,-4-5-2 16,-9-2 1-16,5-14-1 15,7-17 0-15,5-16 0 16,12-16-2-16,7-13 2 15,29-11-19-15,4-13-17 16,12 0-32-16,0-3-6 0,0-48-8 16,24 12-170-1,0-3-40-15</inkml:trace>
  <inkml:trace contextRef="#ctx0" brushRef="#br0" timeOffset="108125.81">28178 16090 316 0,'0'0'190'0,"0"0"-73"0,0 0 53 16,0 0-19-16,0 0-58 16,0 0-45-16,-37-22-39 15,50 32-4-15,39 14 16 16,12 12-5-16,5 10-1 15,7 10 3-15,21 10 20 16,-17 3-1-16,13 2-17 16,-9-1-1-16,-23-1 5 15,-5-12-19-15,-16-8 9 16,-24-15-14-16,24-8 2 0,-19-14-2 16,-5-1 0-16,8-11-1 15,-8 0-29-15,16 0-27 16,0-12-86-16,-20-8-132 15,-12 3-243-15</inkml:trace>
  <inkml:trace contextRef="#ctx0" brushRef="#br0" timeOffset="108555.37">29441 16475 549 0,'0'0'167'16,"0"0"-96"-16,0 0 79 15,0 0-61-15,0 0-39 16,0 0-32-16,-68 20 25 15,68-14 12-15,0-3-19 0,0 2-15 16,0 1 12 0,24-6-1-16,56 0 3 15,13 0 9-15,48-11-12 0,4-11-17 16,8-5 0 0,-21 3-11-16,-19 5-2 0,-24 5-2 15,-33 1 1-15,-12 9-1 16,-28 3-1-16,-16 1-4 15,0 0-12-15,0 0-12 16,0 0-12-16,-36 22-2 16,-16-11-36-16,20 2-73 15,7-13-192-15,5 0-407 16</inkml:trace>
  <inkml:trace contextRef="#ctx0" brushRef="#br0" timeOffset="108833.79">30117 16230 855 0,'0'0'71'0,"0"0"-39"15,0 0 28-15,0 0 30 16,0 0-44-16,0 0-25 16,326 71 17-16,-265-32-17 15,-13 10-14-15,-12 8-1 16,-4-2-5-16,-20 2 3 15,-12-8-2-15,0-3-2 16,0 1 5-16,-36-8-4 16,-32-4 6-16,3-14-5 0,1-4-2 15,16-6-13-15,11-9-44 16,13-2-53-16,12 0-104 16,12 0-204-16</inkml:trace>
  <inkml:trace contextRef="#ctx0" brushRef="#br0" timeOffset="109670.74">31614 16338 442 0,'0'0'114'0,"0"0"-84"16,0 0 72-16,0 0-30 15,0 0-15-15,0 0-25 16,-12-121 86-16,0 103-33 15,0-2 10-15,0 3-13 16,0-3-10-16,0 1-22 16,-8 6-14-16,4 5-7 15,-17 7-8-15,9 1-16 16,-20 0 10-16,-8 0-10 16,-17 22-5-16,-11 26 1 15,-5 9 0-15,5 12 0 0,27 3-1 16,9 0-1-1,44-12 0-15,0-8 0 0,0-18-2 16,57-5-1-16,3-14-1 16,0-10-1-16,13-2 3 15,-13-3-2-15,-16 0-7 16,1 0 1-16,-21-3 5 16,-8-14 5-16,4-3 1 15,-16-3 5-15,4-9-2 16,-4-17-3-16,8-13 6 15,8-8-4-15,16-2-1 16,1 17 0-16,-5 12 2 16,-8 17 0-16,4 10 12 0,-8 7-2 15,-20 1-2-15,0 8-1 16,0 0 4-16,12 0-2 16,0 17-12-16,9 40-6 15,3 13 6-15,12 12 9 16,-8-7-5-16,0-3-1 15,0-9 0-15,-3-14-2 16,-13-9-2-16,0-18-3 16,-8-12-35-16,4-5-36 15,-8-5-52-15,0 0-190 16</inkml:trace>
  <inkml:trace contextRef="#ctx0" brushRef="#br0" timeOffset="114675.38">17458 4158 206 0,'0'0'80'0,"0"0"-77"15,0 0-1-15,0 0 16 0,0 0 14 16,0 0 12-16,0 0 13 16,0 0 39-16,48-44-19 15,-48 44-30-15,0-5-8 16,0 5 10-16,0-3 11 16,8-3-14-16,-8 0-22 15,4-2 12-15,-4-1 10 16,0-3-7-16,0-5 7 15,0 4-13-15,0 1-16 16,0 3-4-16,0-2-9 16,0 10 0-16,0 1 11 15,0 0-7-15,0 0-8 16,0 0 2-16,0 29 1 16,0 32-2-16,0 17-1 15,-12 16 5-15,-8 11-2 16,4-5 2-16,-8-4-2 15,-1-9-3-15,-7-13 0 16,-4-13-1-16,0-9-3 16,8-15-38-16,16-14-44 0,12-12-37 15,0-11-82-15,0 0-214 16</inkml:trace>
  <inkml:trace contextRef="#ctx0" brushRef="#br0" timeOffset="115260.04">17973 4471 560 0,'0'0'148'0,"0"0"-74"0,0 0 40 16,0 0-32 0,0 0-29-16,0 0-16 0,0-107 11 15,0 98 16 1,0 1-12-16,-8 8-19 0,-24 0-3 15,-9 0-8-15,-27 29-13 16,7 21-9-16,5 12-1 16,20 7-2-16,12-5 2 15,12-4-1-15,12-8 2 16,0-15-1-16,0-8-2 16,0-12-1-16,24-14 3 15,20-3-2-15,8 0-8 16,5-12 3-16,-1-25 8 15,-4-7 0-15,-19-1 3 16,-13 4-2-16,-8 12 2 16,-12 12-2-16,0 12 3 15,0 5 4-15,0 0 3 0,0 17-11 16,0 29 0-16,0 6 3 16,0 1-3-16,72-3-1 15,1-6 1-15,11-13-3 16,1-8 2-16,-17-9-35 15,-8-11-86-15,-60-3-196 16</inkml:trace>
  <inkml:trace contextRef="#ctx0" brushRef="#br0" timeOffset="117757.82">17196 5997 54 0,'0'0'148'16,"0"0"-148"-16,0 0-51 15,0 0-16-15,0 0 67 16,0 0 57-16,0 0-7 16,-60-20 17-16,28 20 2 15,19-7 2-15,1 5-14 16,12-1 11-16,0 0 8 16,0 3-11-16,0 0-26 15,0 0-27-15,0-5 4 0,0 5 3 16,0 0 13-16,0 0 32 15,0 0 17-15,-24 0-12 16,12 0-20-16,0 0-24 16,0 0-19-16,12 0-3 15,0 0-2-15,0 0 4 16,36-1 4-16,81-17-7 16,24 4 45-16,28-9 7 15,-4 0-33-15,24 0-16 16,-28-2 1-16,-4-1-6 15,-24-3-22-15,-121 21-123 16,-12-3-447-16</inkml:trace>
  <inkml:trace contextRef="#ctx0" brushRef="#br0" timeOffset="119374.86">21944 16455 452 0,'0'0'152'0,"0"0"-122"16,0 0 49-16,0 0 43 16,0 0-30-16,0 0-35 15,0 0-2-15,13-32-6 16,-13 52-17-16,0 38-16 0,-49 17 0 15,5 8 33-15,-8 5-20 16,-17 10-14-16,1 4-12 16,-17 1-1-16,21-5-1 15,0-4-1 1,11-15-1-16,21-14-1 0,8-19-4 16,12-18-3-16,4-11-10 15,8-10-10-15,0-7-26 16,-4 0-57-16,4 0-139 15,-12-20-192-15</inkml:trace>
  <inkml:trace contextRef="#ctx0" brushRef="#br0" timeOffset="119653.82">21188 16808 478 0,'0'0'115'0,"0"0"-87"16,0 0 86-16,0 0-1 16,0 0 11-16,0 0-64 15,270 130-21-15,-202-69 0 16,8-1 6-16,-3 6-20 16,-5 3-5-16,-7-9-10 15,-13 0-7-15,-4-8-2 16,4-6-1-16,-15-9 0 15,-9-9-6-15,0-9-38 0,12-17-66 16,-32-2-107 0,-4 0-102-16</inkml:trace>
  <inkml:trace contextRef="#ctx0" brushRef="#br0" timeOffset="119968.63">22512 17217 550 0,'0'0'173'0,"0"0"-64"15,0 0 63-15,0 0-77 16,0 0-31-16,0 0-28 16,32-19-8-16,8 11-10 15,29 3-6-15,27-10 37 0,9 1 1 16,16 1-16-16,-9 3-8 15,-15 2-13-15,-29 7-10 16,-15 1-3-16,-21 0-2 16,-20 0-3-16,0 0-3 15,-12 0-18-15,0 0-10 16,0 0-19-16,0 0-9 16,-24 0-35-16,0 0-99 15,-1 0-382-15</inkml:trace>
  <inkml:trace contextRef="#ctx0" brushRef="#br0" timeOffset="120216.77">23115 16952 710 0,'0'0'179'0,"0"0"-143"16,0 0 70-16,0 0-14 16,0 0-29-16,0 0-35 15,282-41-4-15,-222 77 4 16,-15 16-16-16,-17 2-8 15,-24 9 2-15,-4 9-2 16,0-6-3-16,0 1-1 16,-24-11-2-16,-8-10-12 15,7-14 1-15,1-14-18 16,24-13-21-16,0-5-13 16,0 0-9-16,0-9-16 0,0-15-142 15,12-6-265-15</inkml:trace>
  <inkml:trace contextRef="#ctx0" brushRef="#br0" timeOffset="120753.82">23796 16435 548 0,'0'0'184'16,"0"0"-138"-16,0 0 99 15,0 0-29-15,0 0-18 0,0 0-64 16,0 0-8-16,-21-97-4 16,66 148 13-16,3 18-6 15,-12 17-14-15,20 12 5 16,-15-1 2-16,-9-4-10 16,-4-7-9-16,-8-20-2 15,-20-8-1-15,12-22-1 16,-12-12 1-16,0-15-1 15,0-9 1-15,0 0 0 16,0-4 10-16,0-30 8 16,0-21-9-16,0-11-9 15,12 3-3-15,21-3-3 16,19 14-5-16,16 15 1 0,9 15-4 16,3 20 6-1,9 2 3-15,-29 0 2 0,-12 32 0 16,9 12 2-16,-33 10-4 15,-24 4 0-15,0 2 5 16,0-6 1-16,-44-1 1 16,-5-3 4-16,-11-9-6 15,-8-9 2-15,-5-3 0 16,5-10 2-16,7-5-3 16,1-5-1-16,4-4-2 15,7-5-20-15,25 0-35 16,24 0-59-16,0-33-34 15,0 9-143-15,12-6-116 16</inkml:trace>
  <inkml:trace contextRef="#ctx0" brushRef="#br0" timeOffset="121122.66">25767 16223 726 0,'0'0'167'0,"0"0"-48"0,0 0 19 15,0 0-57-15,0 0-44 16,0 0-22-16,-20 41-7 15,-28 35 9-15,4 19 11 16,3 14-12-16,-7 6-5 16,-8-8-3-16,-5-4-4 15,17-12-4-15,-16-15 1 16,15-18-1-16,17-19-1 16,4-16 1-16,24-21-6 15,0-2-14-15,0-2-33 0,0-38-38 16,4 8-129-1,8 7-154-15</inkml:trace>
  <inkml:trace contextRef="#ctx0" brushRef="#br0" timeOffset="121374.22">24802 16487 831 0,'0'0'154'0,"0"0"15"16,0 0-32-16,0 0-68 15,0 0-66-15,0 0-3 16,96-5 0-16,-3 30 37 16,3 16-5-16,9 9-11 15,-1 5-5-15,5 8-9 0,-16 1-5 16,-9 1-2-16,-11-9-3 16,-17 1 3-16,-16-11-5 15,0 0-7-15,-15-4-45 16,-13-15-51-16,-12-27-107 15,0 0-233-15</inkml:trace>
  <inkml:trace contextRef="#ctx0" brushRef="#br0" timeOffset="122205.67">25804 17484 451 0,'0'0'197'0,"0"0"-77"0,0 0 65 16,0 0-54-16,0 0-28 15,0 0-34-15,0 0-23 16,0-35-14-16,0 75-26 16,0 10-2-16,0 10 10 15,0-7 2-15,4-1-9 16,8-3-3-16,-12-16-4 15,8-5 0-15,-8-11 1 16,0-6-1-16,0-7 0 16,0-4 0-16,0 0 0 15,0 0 3-15,0-9 6 16,-8-34-9-16,-4-16-2 0,8-3-1 16,4 0 2-1,0 10 1-15,0 18 0 16,0 15 4-16,16 11 21 0,32 8-17 15,8 0 4-15,25 0-4 16,-9 23-2-16,9 15-6 16,-1-2 1-16,-16 2-2 15,-11-6 1-15,-21-3-26 16,-32-4-61-16,0-20-101 16,0 2-539-16</inkml:trace>
  <inkml:trace contextRef="#ctx0" brushRef="#br0" timeOffset="123018.71">22814 18156 376 0,'0'0'215'16,"0"0"-131"-16,0 0 68 16,0 0-16-16,0 0-55 0,0 0-38 15,60-124 17-15,-60 124 26 16,0 0-10-16,0 0-13 15,0 0-26-15,0 0-20 16,0 41-15-16,-32 24 1 16,-8 10 2-16,-13 18 0 15,1 10-3-15,-16-5-1 16,23-10 0-16,5-10-1 16,8-12-4-16,8-17-9 15,0-17-21-15,24-12-25 16,-13-17-5-16,13-3-18 15,0 0-19-15,0-23-24 16,0-2-160-16,0-2-237 16</inkml:trace>
  <inkml:trace contextRef="#ctx0" brushRef="#br0" timeOffset="123313.84">22451 18127 331 0,'0'0'349'0,"0"0"-281"15,0 0 28-15,0 0 13 0,0 0-38 16,0 0-23-16,202-2-13 16,-134 39-19-16,13 9 10 15,3 6-10-15,-7 4-7 16,3 3 3-16,-8-8-6 15,-3-7 2-15,-13-7-4 16,-16-9-4-16,5-10 0 16,-9-3 0-16,20-11-3 15,-7-4-64-15,-45 0-123 16,4 0-237-16</inkml:trace>
  <inkml:trace contextRef="#ctx0" brushRef="#br0" timeOffset="123603.97">23534 18572 561 0,'0'0'189'0,"0"0"-104"15,0 0 38-15,0 0-80 16,0 0 58-16,0 0-37 15,406-23-22-15,-277 1 0 16,0 2-16-16,-33 5-6 16,-15 6-18-16,-45 6-1 15,-20 3-2-15,-16 0-5 0,0 0-25 16,0 0-3-16,-48 0 2 16,0 3-29-16,-13 4-84 15,33-7-107 1,12 0-268-16</inkml:trace>
  <inkml:trace contextRef="#ctx0" brushRef="#br0" timeOffset="123838.97">24319 18265 376 0,'0'0'279'0,"0"0"-215"15,0 0 92-15,0 0-59 16,0 0-9-16,0 0-20 15,96 135-25-15,-96-77-11 0,0 0-12 16,-24-1-8-16,0-6-10 16,4 1 0-16,4-11-2 15,4-4 0-15,0-15-2 16,12-12-55-16,0-10-36 16,0 0-53-16,0 0-172 15</inkml:trace>
  <inkml:trace contextRef="#ctx0" brushRef="#br0" timeOffset="125107.25">25075 18088 161 0,'0'0'99'0,"0"0"-82"16,0 0 81-16,0 0 32 15,0 0-6-15,0 0 0 0,0 0-13 16,-117-95-13-16,97 85-15 16,16 2-31-16,4 6 14 15,0 0-12-15,-8 2-18 16,8 0 2-16,0 0-14 15,-4 0-4-15,4 0-14 16,0 0-6-16,0 0-2 16,0 15-5-16,4 26 7 15,20 20 4-15,5 10-2 16,-5 11 1-16,12 1-2 16,-16-3-1-16,-4-9 0 15,-8-15 0-15,4-6 0 16,-12-13-1-16,0-11 0 15,0-11-1-15,0-5 0 0,0-10 4 16,0 0-2 0,0 0 1-16,0-27 5 0,-12-20-6 15,12-10 0-15,0-6-3 16,0 2-9-16,0 12-4 16,24 12-6-16,25 15 17 15,-1 7-13-15,8 7 7 16,-3 8 8-16,-9 0-3 15,12 0-5-15,-8 19 4 16,-23 13-1-16,-13 9 6 16,-12 2 2-16,0 7 2 15,-24-2 1-15,-33-6-2 16,-15-1-1-16,-1-8 0 0,-7-6-1 16,-5-3-16-16,5-11-18 15,-1-4-48-15,61-9-135 16,-8 0-302-16</inkml:trace>
  <inkml:trace contextRef="#ctx0" brushRef="#br0" timeOffset="133664.57">17965 9051 323 0,'0'0'98'0,"0"0"-10"15,0 0 20-15,0 0-11 0,0 0-34 16,0 0-11 0,0 0 12-16,0 0-18 15,0 0-10-15,-37-19 10 0,37 12 10 16,0-4-15-16,37 1-25 16,35-11-5-16,9-3-5 15,23-5 0-15,5 0-3 16,8-2-2-16,-9 2-1 15,-11 7 0-15,3-2-33 16,-23 4-68-16,-65 18-96 16,-12-5-120-16</inkml:trace>
  <inkml:trace contextRef="#ctx0" brushRef="#br0" timeOffset="135423.93">19321 14694 466 0,'0'0'192'0,"0"0"-124"16,0 0 43-16,0 0 17 15,0 0-46-15,0 0-3 16,0 0-2-16,-36-60-5 15,36 60-9-15,0 0-13 16,0 0-10-16,0 0-12 16,0 0-14-16,0 0-12 15,0 20-1-15,48 11 3 16,4 6-1-16,5 10 0 16,15 1-1-16,8 4-2 0,-7-6 0 15,7-6 0 1,-19-2-2-16,-13-13-3 0,-16-5-14 15,4-5-15-15,-24-5-15 16,13-4-24 0,-13-6-17-16,0 0-63 0,-12 0-162 15,0 0-157-15</inkml:trace>
  <inkml:trace contextRef="#ctx0" brushRef="#br0" timeOffset="135690.78">20081 14377 769 0,'0'0'195'0,"0"0"-119"16,0 0 48 0,0 0-34-16,0 0-13 0,0 0-33 15,-28 9-27-15,4 63-5 16,0 12 6-16,24 8-5 15,0-6-3-15,0-3-1 16,0-9-6-16,0-9-3 16,0-10-4-16,0-11-38 15,0-8-61-15,0-9-51 16,0-27-167-16,0 0-130 16</inkml:trace>
  <inkml:trace contextRef="#ctx0" brushRef="#br0" timeOffset="135951.75">20097 15077 730 0,'0'0'362'0,"0"0"-331"15,0 0 38-15,0 0 3 16,0 0-37-16,0 0-32 16,41 95 8-16,-29-36 37 15,20 10-27-15,-12 2-3 16,20 2-6-16,-3-2-4 15,-1-2-4-15,-12-16-3 16,12-4-1-16,-4-15-3 16,-16-14-3-16,4-12-21 15,-15-8-31-15,3 0-19 16,-8-20-55-16,0-6-30 0,0 3-286 16</inkml:trace>
  <inkml:trace contextRef="#ctx0" brushRef="#br0" timeOffset="136374.96">20608 15053 209 0,'0'0'644'0,"0"0"-587"16,0 0 9-16,0 0 31 15,0 0-19-15,0 0-42 16,105-37-15-16,0 10 30 16,19 2-20-16,5-4-8 15,-8 4 2-15,-8 1-3 0,-29 2 6 16,1 3-21 0,-33 3-7-16,-12-6-1 0,-16 3-24 15,-24 2-45-15,0 5-51 16,0 12-179-16,-44 0-302 15</inkml:trace>
  <inkml:trace contextRef="#ctx0" brushRef="#br0" timeOffset="136600.66">21293 14573 794 0,'0'0'245'15,"0"0"-166"-15,0 0 27 16,370-40-53-16,-302 77 2 15,-20 24-19-15,-15 16-19 0,-29 5 2 16,-4 0-6-16,0-7-13 16,0-6-4-16,-24-12-1 15,-1-16-3-15,1-14-13 16,24-17-23-16,0-10 2 16,0 0-18-16,0-31-84 15,0 1-186-15,12-7-195 16</inkml:trace>
  <inkml:trace contextRef="#ctx0" brushRef="#br0" timeOffset="137136.37">21957 14045 645 0,'0'0'306'16,"0"0"-231"-16,0 0 50 15,-13-165-10-15,13 157-21 16,0 8-38-16,0 0-14 16,0 0-2-16,0 8-27 15,25 36-13-15,19 17 9 16,16 21 7-16,-3 7 2 16,7 8-14-16,-16-3-1 15,-3-11-2-15,-5-9-1 16,-12-13 0-16,-16-12 0 15,-8-17-4-15,-4-15-12 16,0-12-8-16,0-5 6 16,0 0 7-16,0-22 11 0,0-22-6 15,-24-16-18-15,4-6 11 16,20-2 6-16,0 7-2 16,0 9 7-16,20 14-1 15,48 12 3-15,5 6 10 16,11 10-6-16,-3 10-3 15,-13 0-2-15,-8 7-1 16,-27 30 2-16,-5 12 3 16,-28 4-3-16,0-2 0 15,0 1-2-15,-28-3 0 0,-25-2-7 16,-31 0-2 0,11-14 5-16,1-3 3 0,4-15-1 15,31-10 2-15,13-5-4 16,12 0-31-16,12-20-46 15,0-22-97-15,0 15-184 16,4 1-106-16</inkml:trace>
  <inkml:trace contextRef="#ctx0" brushRef="#br0" timeOffset="137436.22">22721 13878 553 0,'0'0'382'15,"0"0"-333"-15,0 0 63 16,0 0-17-16,0 0-31 16,0 0-15-16,0-113 20 0,0 113-11 15,0 0-31-15,24 4-21 16,12 36 2-16,9 5 20 16,31 10-6-16,9 6-7 15,3-7-4-15,-3-5-7 16,-13-9-2-16,-11-3 0 15,-17-7-2-15,-8-9-1 16,-24-6-16-16,0-6-19 16,-12-9-16-16,0 0-27 0,0 0-66 15,0-14-195 1,0-6-333-16</inkml:trace>
  <inkml:trace contextRef="#ctx0" brushRef="#br0" timeOffset="137635.75">23534 13657 794 0,'0'0'248'15,"0"0"-167"-15,0 0 49 0,0 0-63 16,0 0-35-16,0 0-23 16,-161 49 1-16,113 14 14 15,24 9-19-15,3 6-5 16,17-4-6-16,-4-11-23 15,8-1-51-15,0-53-101 16,0-7-200-16</inkml:trace>
  <inkml:trace contextRef="#ctx0" brushRef="#br0" timeOffset="137843.84">23361 14208 434 0,'0'0'470'0,"0"0"-378"16,0 0 88-16,0 0-68 15,189 161-21-15,-141-92-40 16,-11 2-15-16,-5 5-14 16,-8 2-12-16,0-8-6 15,-12-5-3-15,0-18-1 0,0-19 0 16,-12-10-6 0,12-18-53-16,-12 0-70 0,0-7-141 15</inkml:trace>
  <inkml:trace contextRef="#ctx0" brushRef="#br0" timeOffset="139219.93">20938 15855 286 0,'0'0'66'0,"0"0"-33"16,0 0 101-16,0 0 13 16,0 0 3-16,0 0 20 15,0 0-15-15,0-103-43 16,0 99-22-16,0-1-9 16,0 5-12-16,0 0-23 15,0 0-18-15,13 0-13 16,11 5-11-16,24 32-3 0,20 9-1 15,5-2 4-15,11-3-4 16,-3-5 0-16,-13-10-1 16,5-6 1-16,-33-8-6 15,-24-6-14 1,0-6-12-16,-16 0-16 0,0 0-35 16,0 0-12-16,0-13-25 15,0-1-219-15,0-5-248 16</inkml:trace>
  <inkml:trace contextRef="#ctx0" brushRef="#br0" timeOffset="139438.76">21699 15530 462 0,'0'0'528'0,"0"0"-450"0,0 0 11 15,0 0 15-15,0 0-51 16,0 0-52-16,-36 124 0 15,20-59 2-15,-4 1-3 16,7-5 0-16,13-2-2 16,0-12-7-16,0-10-22 15,0-16-63-15,0-21-126 16,0 0-287-16</inkml:trace>
  <inkml:trace contextRef="#ctx0" brushRef="#br0" timeOffset="139661.16">21792 15897 429 0,'0'0'409'0,"0"0"-310"16,0 0-33-16,0 0 64 15,0 0-32-15,0 0-53 16,140 152-20-16,-115-96-5 16,7-7-8-16,-8 2-10 15,-12-10-2-15,12-10-1 16,-8-11-3-16,8-16-35 15,4-4-34-15,25 0-72 16,-13-15-39-16,-32-3-69 16,-4-5-314-16</inkml:trace>
  <inkml:trace contextRef="#ctx0" brushRef="#br0" timeOffset="139936.7">22262 15961 104 0,'0'0'609'0,"0"0"-487"0,0 0 25 15,0 0-3-15,0 0-63 16,0 0-31-16,12-61-5 16,49 46-9-16,19-7-9 15,5 0-5-15,31-2-6 16,17 1 0-16,4 1 3 15,-16 2-8-15,-4 5-8 16,-45 2-2-16,-4 8-2 0,-31-6 1 16,-33 5-20-16,-4 3-50 15,0 0-47-15,-29 3-102 16,-19 0-356-16</inkml:trace>
  <inkml:trace contextRef="#ctx0" brushRef="#br0" timeOffset="140146.84">23031 15544 7 0,'0'0'472'16,"0"0"-371"-16,0 0 68 15,0 0 7-15,0 0-51 0,0 0-37 16,213 125-27-16,-201-70-6 16,-12 1-32-16,0-10-14 15,0-4-9-15,0-5 0 16,0-16-20-16,0-9-43 15,0-12-15-15,0 0-52 16,0 0-166-16,0 0-250 16</inkml:trace>
  <inkml:trace contextRef="#ctx0" brushRef="#br0" timeOffset="141325.56">23667 15087 565 0,'0'0'167'0,"0"0"18"15,0 0-23-15,0 0-45 16,0 0-29-16,0 0-27 15,0 0-17-15,-105-163 0 0,105 163-13 16,0 0-18-16,12 20-13 16,28 33 0-16,13 19 0 15,-13 19 3-15,4 8 4 16,-8-3 4-16,-11-11-5 16,-1-19-4-16,-16-17 0 15,-4-15-1-15,-4-16-2 16,0-12 0-16,0-6-2 15,0 0 3-15,0-10 1 16,0-37 9-16,0-6-10 16,20-6 0-16,4 3-4 15,24 6 3-15,9 12-2 16,3 15 2-16,-4 14-5 16,21 9 6-16,-25 0 0 0,0 0-1 15,-11 32-1-15,-9 10 4 16,-12 4-2-16,-16 1 1 15,-4-1 0-15,0-2 0 16,-36-5 4-16,-25-4-5 16,-7-6 0-16,16-9 0 15,-9-6-13-15,17-3-49 16,8-11-82-16,12 0-120 16,16 0-463-16</inkml:trace>
  <inkml:trace contextRef="#ctx0" brushRef="#br0" timeOffset="142999.39">21554 16455 307 0,'0'0'118'0,"0"0"-86"16,0 0 90-16,0 0 10 15,0 0-5-15,0 0-3 16,0-5-13-16,0 5-13 16,0 0-25-16,0 0-15 15,0 0-25-15,0 0-16 16,0 0-11-16,0 0-6 0,0 0 0 15,0 0-4 1,0 0-4-16,60 0 1 0,21 0 7 16,16-9 7-16,19-9-2 15,25 4-5-15,0-1 6 16,16-4-2-16,8 4-3 16,0-5 2-16,12-1-3 15,20-7 1-15,-16-3 1 16,-8-1-2-16,-16-1 20 15,-28 2 10-15,-33 5 9 16,-11 3-7-16,-9 4-15 16,-3 4-14-16,-1 2-1 15,1 4-2-15,-1 1-1 16,9 1-2-16,-9 4 3 0,-4 3-2 16,-7 0-1-1,-25 0 2-15,-4-2 1 0,-8 2 2 16,1-3 0-16,-1-6-2 15,8-2 2-15,4-6-2 16,0-4-1-16,1-9 0 16,7-2-6-16,4-6-9 15,-16 3 2-15,0-4 1 16,1-5 11-16,-9-2-2 16,4-1 4-16,-8-4-1 15,-8-3 1-15,-12-2 0 16,0-1 0-16,0-2-2 15,0 6-3-15,-16-7 0 0,-28 8-3 16,8-13 8-16,-5-5 0 16,1-8 3-16,0 8-2 15,-4 14 0-15,19 19 0 16,-7 11-1-16,16 14 7 16,-8 1 10-16,16 1-12 15,-4 8 1-15,-4-3-5 16,4 5 0-16,-20 0 4 15,-1 0-5-15,-15 0-2 16,-4 0-1-16,-17 11 0 16,1 12 1-16,-17-5-4 15,5 1-6-15,-9 0-10 16,-3 1 18-16,-1 1 4 0,-15-7 0 16,-9 5-1-16,-24-2 0 15,-4 6 1-15,4-4 0 16,-20 0 1-16,5 1-1 15,-1-2 2-15,-4-2-2 16,8 1-1-16,8-3-1 16,-8 0 1-16,0-1 1 15,-8 3 3-15,8 3-1 16,-4 3 1-16,0 1 1 16,16 6 0-16,1 8-3 15,15 0 0-15,28 1-2 16,17-6 1-16,27-2 0 15,21-9 4-15,20-1-1 16,12 3 2-16,0 3-1 0,0 6-3 16,73 11 13-16,23 9 2 15,29 7 6-15,16 10 2 16,0 7-3-16,-1 7-12 16,-19-4-8-16,-24-4-1 15,-17-6 0-15,-23-11-15 16,-21-13-43-16,-12-17-85 15,-24-28-79-15,0 0-423 16</inkml:trace>
  <inkml:trace contextRef="#ctx0" brushRef="#br0" timeOffset="151500.85">5084 8303 269 0,'0'0'163'0,"0"0"-71"0,0 0-15 15,0 0-1-15,0 0-56 16,0 0-1-16,0 0-13 15,0 0 10-15,0 0 8 16,-36-10-12-16,36 10 2 16,0 0-2-16,0 0 4 15,0-2-5-15,0 2 8 16,0 0 5-16,0 0-8 16,0 0-5-16,0 0-8 0,-12 0-3 15,-17 0-8-15,-3 7-45 16,12-2-116-1,4 2-312-15</inkml:trace>
  <inkml:trace contextRef="#ctx0" brushRef="#br0" timeOffset="157568.07">6371 8278 32 0,'0'0'108'0,"0"0"-33"0,0 0-24 15,0 0-2-15,0 0-29 16,0 0-20-16,0 0 0 15,0 0-2-15,0 0-1 16,0 0 3-16,0 0 4 16,0 0 8-16,0 0 27 15,0 0 21-15,0 0 4 16,0 0-22-16,0 0-19 16,0 0-9-16,0 0-14 15,0 0-1-15,0 0 1 16,0 0 0-16,0 0-11 0,0 0-5 15,0 0 12-15,0 0 4 16,0 0 13-16,0 0 16 16,0 0 1-16,0 0-4 15,0 0-12-15,0 0-12 16,0 0-2-16,0 0-6 16,0 0 6-16,0 5 0 15,0 3 3-15,0-8-2 16,0 2 1-16,0-2-2 15,0 0 1-15,0 0 2 0,0 0 12 16,0 0 14 0,0 0 1-16,13 0-18 0,11 0 6 15,-12 0-9-15,8 0-6 16,-8 0-3-16,0 0-2 16,12 5-3-16,0-2 1 15,-4-1 3-15,-7 1 0 16,-1-3 0-16,4 0 1 15,-4 0 0-15,8 0-2 16,-8 0 2-16,0 0 0 16,-12 0 1-16,12 0-1 15,-12 0-18-15,0 0 5 16,0 0 2-16,0 0 11 16,0 0 1-16,0 0 3 0,0 0 7 15,0 0 4-15,0 0-14 16,0 0-1-16,0 0 4 15,0 0-1-15,0 0-3 16,0 0 0-16,0 0 0 16,0 0 0-16,0 0 4 15,0 0-4-15,-12 0-47 16,4 0-83-16,4 0-173 16</inkml:trace>
  <inkml:trace contextRef="#ctx0" brushRef="#br0" timeOffset="160771.07">3349 2109 67 0,'0'0'77'16,"0"0"-60"-16,0 0 0 15,0 0-17-15,0 0-3 16,0 0-88-16</inkml:trace>
  <inkml:trace contextRef="#ctx0" brushRef="#br0" timeOffset="161059.72">3349 2109 64 0</inkml:trace>
  <inkml:trace contextRef="#ctx0" brushRef="#br0" timeOffset="161148.29">3349 2109 64 0,'-40'-7'0'0,"40"7"-1"0,0 0-9 0,0 0-43 0</inkml:trace>
  <inkml:trace contextRef="#ctx0" brushRef="#br0" timeOffset="161247.26">3309 2092 16 0,'0'0'0'16</inkml:trace>
  <inkml:trace contextRef="#ctx0" brushRef="#br0" timeOffset="161860.72">3309 2092 12 0,'16'-32'67'0,"-16"32"-12"15,0 0-4-15,0 0-6 16,0 0-9 0,0-3-3-16,0 3-1 0,0-5-7 15,0 5-25-15,0 0-8 16,0 0-16-16,0 0 13 16,0 0-1-16,0 0 12 15,0 0 21-15,0 0-3 16,0 0 0-16,0-3-4 15,0 2 4-15,0-7 6 16,0 6-10-16,0-2-5 16,0 4 0-16,0 0 0 0,0 0 13 15,0 0-3-15,0 0-10 16,0 0 7-16,0 0-5 16,0 0-11-16,0 0-1 15,-4 18 1-15,-8 11 7 16,4 7 18-16,-4-3 8 15,0 1 16-15,0-2-19 16,12-4 2-16,-12-11-14 16,0-2-10-16,12-6-1 15,0-9-2-15,0 0-1 16,0 0 3-16,0 0 20 16,0 0 40-16,0 0-4 0,0-9-22 15,0-14-35-15,0-1-6 16,0 2-2-16,0 2-12 15,0 5-7-15,0 6-1 16,0 0-6 0,0 1 6-16,0-3-18 0,0 0 13 15,0-9-6-15,0 1-13 16,0-3-4-16,0 2 30 16,24 7 19-16,-12 3 1 15,12 9 9-15,-12 1-3 16,0 0 1-16,0 0 5 0,8 0-2 15,-3 21-3 1,3 8 8-16,16-4-1 16,0 2 7-16,-4-2-3 15,5-3 13-15,-13-6-13 0,-4 2 0 16,-8-5-13-16,0 1-5 16,4 1-3-16,-16-3-15 15,12-7-100-15,-12-5-105 16,0 0-194-16</inkml:trace>
  <inkml:trace contextRef="#ctx0" brushRef="#br0" timeOffset="162625.01">4504 2154 244 0,'0'0'123'0,"0"0"-116"15,0 0 10-15,0 0 22 16,0 0 14-16,0 0-20 0,0-50 22 15,0 50 1-15,0 0-52 16,0 0-4-16,12 0 0 16,0 20 3-16,-12 14-1 15,0 10 10-15,0-7 0 16,0 1 10-16,0-8-13 16,0-10-1-16,0-5 3 15,0-11 0-15,0 0-5 16,0-4-1-16,0 0 24 15,0 0 40-15,0-28 8 16,0-13-46-16,0-4-31 0,0 1-11 16,0 6 0-1,13 10 2-15,7 19-12 0,-4 9-9 16,16 0-3-16,4 29 28 16,12 20-3-16,1 4 6 15,7 4 2-15,-8-3-32 16,9-13-41-16,-33-31-83 15,-20-10-365-15</inkml:trace>
  <inkml:trace contextRef="#ctx0" brushRef="#br0" timeOffset="165166.64">7997 8310 160 0,'0'0'95'0,"0"0"-95"16,0 0-11-16,0 0 9 15,0 0 1-15,0 0 1 16,0 0 10-16,0 0 38 16,0 0 12-16,0 0-15 0,0 0 4 15,0 0 0 1,-8 0-17-16,4 0-20 0,-16 0-8 15,8 0 6-15,0 0 18 16,0 0 14 0,0 0 8-16,12 0 2 0,-12 0-13 15,0 0-23-15,12 0 11 16,-13 0 10-16,13 0-23 16,0 0-9-16,0 0 3 15,0 0 18-15,0 0 7 16,0 0-33-16,49 0 3 15,11 0-5-15,13 0 4 0,19 0 2 16,25 0-4 0,0-7-22-16,-85-5-159 0,-4-1-239 15</inkml:trace>
  <inkml:trace contextRef="#ctx0" brushRef="#br0" timeOffset="180941.08">3522 3649 106 0,'0'0'116'0,"0"0"-110"16,0 0 2-16,0 0 23 16,0 0-7-16,0 0-7 15,0 0 22-15,0 0 16 16,0 0-5-16,0 0-20 16,-12-15-10-16,0 15-15 0,12 0-5 15,-12 0 0 1,12 0 0-16,0 0 0 0,-12 0 4 15,12 0 9-15,0 0 6 16,0 0 2-16,0 0 6 16,0 0 3-16,-20 0-4 15,-4 0-14-15,-12 0-12 16,24 0 0-16,4 0 0 16,8 0 0-16,0 0 0 15,0 0 0-15,0 0 0 16,0 0 0-16,0 0 2 15,8 0 15-15,16 0 19 16,12 0-7-16,-12-2-18 16,-4 2-8-16,16-3-3 15,1-1-7-15,7 4-54 0,-16-4-156 16,4-2-196-16</inkml:trace>
  <inkml:trace contextRef="#ctx0" brushRef="#br0" timeOffset="194088.97">5699 9162 314 0,'0'0'98'16,"0"0"-71"-16,0 0 30 15,0 0 5-15,0 0-30 16,0 0-21-16,0 0 1 16,0 0 8-16,0 0 2 15,0 0 9-15,-16-5 23 0,16 5 14 16,-8 0-15-16,8-4-28 16,-4 4-17-1,-4-4-6-15,4 4-2 0,-4 0 0 16,8 0 1-16,0 0 0 15,0 0-1-15,0 0 1 16,0-1 1-16,0 1 1 16,0 0 7-16,0-5-2 15,0 5-3-15,0 0-5 16,0 0-7-16,0-4-6 16,24-7 13-16,17 1 24 15,11-2-18-15,8 2 0 16,-3 1-2-16,-21-1 2 15,12-2 3-15,-16 4-8 16,-20 5 0-16,-8 0 0 0,4 3 2 16,-8 0-2-16,0 0 4 15,0 0-5-15,0 0-6 16,0 0-36-16,0 0-51 16,-12 0-86-16,4 6-162 15</inkml:trace>
  <inkml:trace contextRef="#ctx0" brushRef="#br0" timeOffset="197955.87">4613 3654 171 0,'0'0'136'16,"0"0"-108"-16,0 0-12 15,0 0 35-15,0 0-1 16,0 0-21-16,0 0-13 15,12-5-4-15,-12 5 2 0,-4 0-5 16,-16 0 8-16,4 0-7 16,-16 0-8-16,-5 9-2 15,13 4-1-15,-8-2-6 16,8 0 1-16,12-3 6 16,8-8 4-16,4 0 6 15,0 0 33-15,0 0 52 16,0-8-10-16,0-14-36 15,28 3-37-15,16-4 12 16,-20 9-6-16,13 2-5 16,-17 9 1-16,-16 3-14 0,-4 0-8 15,0 0-12 1,8 11-8-16,4 7-71 16,-12-13-42-16,4-1-133 0</inkml:trace>
  <inkml:trace contextRef="#ctx0" brushRef="#br0" timeOffset="203187.04">6243 9135 158 0,'0'0'62'0,"0"0"-57"16,0 0 14-16,0 0 24 16,0 0 13-16,0 0 3 15,0 0 8-15,0 0-1 16,-16 0-25-16,16 0-24 15,0 0 4-15,0-4 9 16,0 4-2-16,-12 0-7 16,-1 0 6-16,-7 0-4 15,-4 0-19-15,-12 0 1 0,12 0 9 16,4 4 1 0,4 1-2-16,8-2 13 0,4-3 12 15,4 0-9-15,0 0-6 16,0 0-18-16,0 0-5 15,0 0-4-15,16 0 4 16,40 0 10-16,-12-3 11 16,5-2-10-16,-9-2-7 15,-20-1-4-15,0 6 0 16,-8 0 0-16,-12 2 0 16,0 0-1-16,0 0-2 15,0 0-2-15,0 0-2 0,0 0-3 16,0 0-3-16,0 0-1 15,0 15 13-15,0 3 1 16,-12 2-6-16,-20-3-5 16,-4 6-2-16,-9-11-3 15,9 0-1-15,12-2-10 16,12-2 21-16,0-7 6 16,12-1 1-16,0 0-1 15,0 0-14-15,24 0 14 16,36 0 17-16,9-12 38 15,-1 1-17-15,5 0-10 16,-13 3-16-16,-12 3-4 16,-24 1-8-16,-12 4-6 15,-12 0-28-15,0 0-94 16,0 0-113-16,0 0-193 0</inkml:trace>
  <inkml:trace contextRef="#ctx0" brushRef="#br0" timeOffset="-211291.09">3631 4648 145 0,'0'0'102'16,"0"0"-41"-16,0 0 26 15,0 0 0-15,0 0-38 16,0 0-22-16,0 0 6 16,0 0 2-16,0 0-14 15,0 0-2-15,0 0 23 0,24 7 21 16,-24-7 14-1,0 0-27-15,0 0-32 0,0 0-3 16,0 0-5-16,0 0-5 16,0 0-4-16,0 0 3 15,0 0 1-15,0 0 0 16,0 0 3-16,0 0 7 16,0 0 6-16,0 0-4 15,0 0-4-15,0 0 0 16,0 0 9-16,0 0-7 15,8 0-10-15,-8 0-5 16,4 0-2-16,4 0-5 16,8 0 3-16,1 0 4 15,15 0 8-15,12 0-8 0,-8-3-17 16,13-9-72-16,-37 6-158 16,-4-2-262-16</inkml:trace>
  <inkml:trace contextRef="#ctx0" brushRef="#br0" timeOffset="-205612.04">4706 9933 28 0,'0'0'113'0,"0"0"-107"15,0 0 0-15,0 0 38 16,0 0 10-16,0 0-26 15,0 0-18-15,0 0 14 0,-49 5-11 16,37 1-9 0,12-6 3-16,0 0 12 0,0 0 6 15,0 0-14-15,0 0-4 16,0 0-5-16,0 0 2 16,0 0 6-16,0 0 18 15,0 0 24-15,0 0 17 16,0 0-12-16,0 0-4 15,-12 1-12-15,0 7-24 16,-20-3-17-16,8 2-2 16,8 3-1-16,-5-7 2 0,21-3 1 15,0 0 0-15,0 0 1 16,13 0 15-16,59-25 17 16,41-15 35-16,19-3-9 15,1-4-24-15,16 10-15 16,-40 8-10-16,-37 12-10 15,-40 14-9-15,-32 3-198 16,-24 0-483-16</inkml:trace>
  <inkml:trace contextRef="#ctx0" brushRef="#br0" timeOffset="-183744.97">28339 3330 90 0,'0'0'159'0,"0"0"-130"0,0 0 17 16,0 0 35 0,0 0-1-16,0 0-22 15,0 0-16-15,-4-9-1 0,4 9-25 16,0 0-13-16,0 0-2 16,0 0 3-16,0 0 21 15,0 0 3-15,0 0-4 16,0 0 2-16,0 0 2 15,0 0-2-15,0 0-4 16,0 0-7-16,0 0-1 16,0 0 5-16,0 0 1 15,16 0-7-15,24-3 9 16,12-4 8-16,13 0-23 16,-5 4 8-16,20-3-15 15,-7 0 5-15,-1 1 12 0,9 1 1 16,-13-4 5-16,9-2-12 15,-5 6 9-15,-3-7-6 16,-9 3 1-16,0 4 1 16,-15-2-3-16,3 2-8 15,8 0-4-15,-20 1-1 16,21-4 5-16,-9 3-4 16,-12 3-1-16,0-4 0 15,-15 2 0-15,31 1 0 16,-4-1 0-16,0-1 2 15,-3 1-2-15,-9 1 0 16,-4-4-1-16,-4 6 0 0,-4-2 2 16,-12-1-1-16,-3 3 1 15,-5-4-1-15,-4 1 2 16,8 1-1-16,-8-2-1 16,12-1 3-16,0-3 3 15,-12 6 1-15,0-8 19 16,24-2 3-16,-12-7-5 15,0 1-19-15,12-2 0 16,-16 3-3-16,8-7 2 16,4-1-4-16,5-4 1 15,-13 4 0-15,12-7 1 16,-12-1 1-16,-12-3-1 16,20-2-2-16,-20-4 3 0,0-5-2 15,0-2-1 1,0-2 6-16,0 7-3 0,0-2 15 15,0 6-3-15,0 6 10 16,0 2-10-16,0 1-5 16,0-4-5-16,0 6-4 15,0 7 0-15,0-2 0 16,0 11 0-16,0 1 0 16,0 2 0-16,0 8-1 15,0 2-3-15,0 0-1 16,0 0 0-16,-8 0 1 15,-4 0-3-15,0 0-2 16,12 0 8-16,-24 0 1 16,0 0 11-16,-21 0-11 0,-15 0-1 15,-13 0 0-15,-11 0 0 16,-21 4-9-16,1 6-1 16,-17 0 4-16,-4 3 1 15,17-4 1-15,11 0 4 16,-8-1-1-16,17-2 1 15,7-2-3-15,13-2 2 16,8 6-1-16,3-7-8 16,9 10 0-16,-8-4-3 15,15-2 9-15,-3 3 2 16,0 1 1-16,4 2 0 16,-13-7-1-16,13 6 2 15,4-7-2-15,-4 3-10 0,24 2 10 16,-1-6 2-16,9-2 2 15,8 4-2-15,0-4 0 16,0 0-3-16,0 0-2 16,0 0 1-16,0 4 0 15,0-4 4-15,0 0 0 16,0 2 2-16,0 5 0 16,0 3-1-16,0-2-1 15,0 8 0-15,0 5 2 16,0 3-1-16,0 8-1 15,0 5 0-15,0 4 0 16,0 8 1-16,0 2-1 0,0 1 0 16,0-3 5-1,0 0-5-15,0-8-1 0,0 1 1 16,0-2 0-16,0-6 1 16,-4 2-3-16,-4-3 2 15,8-9 0-15,-4-1 0 16,4-4 0-16,0-1 0 15,0 2-1-15,0-3 1 16,0-2-9-16,0 5 9 16,0-3-3-16,12-3 4 15,0 0-2-15,5-5 0 16,-5 0 1-16,0 2 1 16,-8-5 2-16,4 0-2 0,-4-1 1 15,-4-5-2 1,0 0 0-16,0 0-1 0,8 0-25 15,0 0-129-15,-8 0-340 16</inkml:trace>
  <inkml:trace contextRef="#ctx0" brushRef="#br0" timeOffset="-181575.78">30198 2388 26 0,'0'0'182'0,"0"0"-156"16,0 0-14 0,0 0 39-16,0 0 19 15,0 0-20-15,0 0-11 16,-24 12 2-16,24-12 10 0,0 2-16 16,12 1-16-16,12 2-4 15,0-5 12-15,8 0 18 16,-4 0-4-16,5 0-22 15,-5 0 8-15,0 2-1 16,20 2 11-16,-16 5-11 16,9-1-6-16,-13 6-4 15,4 5 17-15,0 9-17 16,-8 10 2-16,-8 4-6 0,-4 5 1 16,-4 7 14-16,-8-3-21 15,0 1-4 1,0 3 11-16,0 0 2 0,0-4-6 15,-8 3-9-15,-4-5 0 16,0-10 2-16,12-2-3 16,0-6 6-16,0-4-10 15,0-2 4-15,32-1 1 16,-3-2 1-16,15-2 0 16,-20-6 0-16,12 4 3 15,-4 1 0-15,-15 4-3 16,-5 1 0-16,-4 7 0 15,4 6-2-15,-12 7 5 16,12 8 5-16,0 2 8 0,0 4-9 16,12 4 10-16,0 0-8 15,-4 0-5-15,17-3 4 16,-9 0-1-16,0-1-5 16,-4 2-2-16,4-5 7 15,4 2-6-15,-24-1 3 16,5 6-3-16,-5-4-1 15,-8-4 2-15,0-5 3 16,0-8-6-16,0-13-7 16,0-8 3-16,0-6-67 15,0-14-91-15,0 0-187 16</inkml:trace>
  <inkml:trace contextRef="#ctx0" brushRef="#br0" timeOffset="-151606.95">1965 10010 174 0,'0'0'99'15,"0"0"-88"-15,0 0 46 16,0 0 32-16,0 0-13 16,0 0-19-16,-12 0-13 15,12 0 11-15,0 0-10 16,0 0-9-16,0 0-6 0,0 0-5 16,0 0-11-16,0 0-5 15,0 0-4-15,0 0 2 16,0 0 16-16,0 0 19 15,0 0 5-15,0 0-3 16,0 0-3 0,0 0-6-16,0 0-12 0,0 0-13 15,0 0-7-15,-8 0-1 16,8 0 7-16,-4 0 1 16,4 0-3-16,0 0-2 15,0 0-3-15,0 0-2 16,0-4 0-16,0-5-2 15,48-6-8-15,33-5 10 16,-9 2 14-16,9 1-9 16,-17 2-3-16,-8-4-1 15,-7 8 1-15,-13 1-1 0,-12 8-1 16,-16 2 0-16,-8 0 0 16,0 0 2-16,0 0-2 15,0 0-11-15,0 12-109 16,-20-5-137-16,4 3-214 15</inkml:trace>
  <inkml:trace contextRef="#ctx0" brushRef="#br0" timeOffset="-149218.06">4573 9950 262 0,'0'0'67'0,"0"0"-50"16,0 0-2-1,0 0 17-15,0 0-6 0,0 0-13 16,0 0-2-16,0 0 5 16,0 0-5-16,0 0-3 15,0 0 16-15,0 0 35 16,0 0-3-16,0 0-16 15,0 0-9-15,0 0-3 16,0 0 6-16,0 0 3 16,0 0 4-16,0 0 18 15,0 0-2-15,12-12-20 16,12 4-11-16,4-9-10 0,16 5-2 16,5 0-10-1,-5 2-3-15,4 1-1 0,1 1 0 16,11 1-5-16,-12 2-56 15,-36 2-209-15,-12-1-214 16</inkml:trace>
  <inkml:trace contextRef="#ctx0" brushRef="#br0" timeOffset="-145412.59">28391 4922 76 0,'0'0'237'15,"0"0"-152"-15,0 0-15 0,0 0 26 16,0 0-21-16,0 0-31 16,-109 3 9-16,97-3-18 15,12 0 14-15,0 0 14 16,-12 0-9-16,0 0-15 16,4 0-8-16,-4 0-7 15,0 0-18-15,12 0 1 16,0 0 7-16,0 0 4 15,0 0 1-15,0 0 2 16,0 0 2-16,0 0-1 16,0 0-8-16,0 0-6 15,0 0-8-15,44 0 0 16,61-12-12-16,56-9 3 0,60-10 9 16,25-1 1-1,15 1 9-15,13 0-6 0,-37 10 0 16,-36 1-2-16,-52 10-1 15,-64 3 2-15,-37 4 3 16,-28 3-3-16,-20 0-3 16,0 0 0-16,0 0-2 15,0 0 1-15,-32 0-5 16,-40 0-14-16,-1 18-35 16,29-9-161-16,0-4-118 15</inkml:trace>
  <inkml:trace contextRef="#ctx0" brushRef="#br0" timeOffset="-145088.86">28166 5034 385 0,'0'0'85'16,"0"0"-34"-16,0 0 64 15,450-49-2-15,-297 24-27 0,20-3-17 16,8-5 0-16,-4 4-2 16,-12 0-14-16,-24 9-10 15,-20 6-21-15,-24 5-13 16,-29 1-7-16,-32 8-2 15,-28 0-12-15,-8 0-106 16,-12 17-148-16,-44-5-57 16,-17 8 47-16</inkml:trace>
  <inkml:trace contextRef="#ctx0" brushRef="#br0" timeOffset="-144904.67">28520 5132 596 0,'0'0'155'16,"0"0"-138"-16,330-34 23 16,-69-5 58-16,45 5-34 0,-12 2-31 15,-33 3-5-15,-59 12 30 16,-58 4-58-16,-43 6-1 16,-65 2-95-16,-36 5-137 15,-24 0-360-15</inkml:trace>
  <inkml:trace contextRef="#ctx0" brushRef="#br0" timeOffset="-136785.84">3168 8252 45 0,'0'0'176'0,"0"0"-143"16,0 0-9-16,0 0 14 16,0 0 18-16,0 0-10 15,0 0 12-15,0 0 24 16,0 0 5-16,0 0-21 15,0 0-17-15,0 0-15 16,0 0-15-16,0 0-10 16,0 0-6-16,0 0 1 0,0 0 8 15,0 0 13-15,-8 0 4 16,-8 0-20-16,-8 0-8 16,8 0 4-16,0 0-2 15,4 0 7-15,12 0 6 16,0 0 1-16,0 0-5 15,0 0 1-15,0 0 2 16,0 0 1-16,0 0-9 16,0 0-5-16,28 0 0 15,36 0-1-15,9 0 0 16,35 0 0-16,-3 0 0 16,12 0 0-16,-5 0 1 15,-11 0 0-15,-29 0 1 16,-23 0 1-16,-29 0-1 0,-8 0 1 15,0 0-2-15,-12 0 4 16,0 0 0-16,0 0-6 16,0 0 0-16,0 0 0 15,0 0 1-15,0 0-1 16,0 0 0-16,0 0 0 16,12 0-1-16,0 0 1 15,-12 2 2-15,12 4 1 16,0-2 3-16,0 1 2 15,0 0 4-15,-4-1 3 16,5-1 0-16,-1-1-7 0,-8-2-4 16,-4 0-4-16,8 4-2 15,-8-4 2-15,0 0-1 16,0 4-6-16,0 6-62 16,-8-10-108-16,-21 5-360 15</inkml:trace>
  <inkml:trace contextRef="#ctx0" brushRef="#br0" timeOffset="-135565.65">4927 8246 211 0,'0'0'68'16,"0"0"-18"-16,0 0 61 16,0 0 2-16,0 0-26 15,0 0-40-15,0 0 7 16,0 0-3-16,0 0-15 16,0 0-6-16,0 0 1 15,0 0 16-15,0 0-8 16,0 0-16-16,0 0-6 15,0 0-5-15,0 0-8 0,0 0-4 16,0 0 0-16,0 0-3 16,4-5-2-16,48 4 5 15,37-2 0-15,19-5 0 16,21 2 0-16,8 2 0 16,-16 2-1-16,-5 2 0 15,-31 0 1-15,-25 0-1 16,-28 0-3-16,-15 0 3 15,-9 0 1-15,-8 0 0 16,0 0 0-16,0 0 3 16,0 0-3-16,0 0-9 15,0 0-79-15,0 0-192 16,0 0-327-16</inkml:trace>
  <inkml:trace contextRef="#ctx0" brushRef="#br0" timeOffset="-134465.64">6307 8371 182 0,'0'0'55'0,"0"0"-45"16,0 0 5-16,0 0-1 15,0 0-1-15,0 0 24 16,0 0 47-16,0-7-2 0,0 7-19 15,0 0-11-15,0 0-5 16,0 0-3-16,0 0-13 16,0 0-20-16,0-3-9 15,0 3-1-15,0 0-1 16,0 0 0-16,0 0 0 16,0 0 0-16,36 0 1 15,1 0 8-15,15-4 2 16,16 0-2-16,25 3 6 15,3-8-10-15,1 1-2 0,8 3-2 16,-13-3-1 0,1 6 0-16,-21 2 0 0,-12-5 1 15,-11 5-1-15,-13 0 0 16,-16 0 1-16,-8 0-2 16,0 0 2-16,0 0-1 15,0 0 0-15,13 0 1 16,-13 0-1-16,0 0 2 15,8 0-2-15,-20 0 0 16,4 0-2-16,4 0 0 16,-8 0-20-16,0 0-204 15</inkml:trace>
  <inkml:trace contextRef="#ctx0" brushRef="#br0" timeOffset="-132561.81">7880 8343 15 0,'0'0'244'0,"0"0"-215"16,0 0-22-16,0 0 38 15,0 0 26-15,0 0-25 16,0 0-6-16,0 4 22 16,0-4-2-16,-8 0-23 15,8 0-11-15,0 0 14 16,0 0 5-16,0 0-25 15,0 0-14-15,0 0-3 16,0 0 3-16,-4 0 5 16,4 0-2-16,0 0 0 0,0 0-6 15,0 0 1-15,0 0 1 16,0 0 3-16,25 0 17 16,47 0 16-16,12 0-28 15,21 0-6-15,0-4-2 16,3-9-2-16,-27 3 0 15,-21-4 0-15,-24 11-1 16,-23 1-1-16,-13 2 1 16,0 0 2-16,0 0-1 15,0 0-3-15,0 0-9 16,0 0-89-16,0 0-188 16</inkml:trace>
  <inkml:trace contextRef="#ctx0" brushRef="#br0" timeOffset="-130545.4">3442 9233 120 0,'0'0'45'16,"0"0"-11"-16,0 0 34 15,0 0 5-15,0 0-13 16,0 0-11-16,0 0 4 16,-24-4-7-16,24 4 5 15,0 0-9-15,0 0-14 16,0-6-7-16,0 6 6 16,0 0 2-16,0 0-2 0,0 0-8 15,0-2 0-15,0 2 1 16,0 0 8-16,0 0 7 15,0-7-10-15,56-8 4 16,17-4 1-16,11 1-7 16,1-4-6-16,7 7-13 15,-19-2-2-15,-5 3-2 16,-20 3-1-16,-48 11-85 16,0 0-218-16</inkml:trace>
  <inkml:trace contextRef="#ctx0" brushRef="#br0" timeOffset="-129363.8">4657 9102 171 0,'0'0'89'0,"0"0"-54"15,0 0 51-15,0 0-9 0,0 0-29 16,0 0-10-16,-24 0-9 16,24 0 18-16,0 0 13 15,0 0-14-15,0 0-11 16,12 0 11-16,49 0 8 16,19-4-22-16,17-6-13 15,3-4-6-15,13 5-8 16,4 1-5-16,-1-2-23 15,-92 10-170-15,-12 0-335 0</inkml:trace>
  <inkml:trace contextRef="#ctx0" brushRef="#br0" timeOffset="-108946.5">3631 7967 3 0,'0'0'124'0,"0"0"-116"15,0 0-6-15,0 0-1 0,0 0 6 16,0 0-4-16,0 0-3 15,0 0 0-15,0 0 0 16,0 18-3-16,0-13-6 16,0 4 2-16,0-9-14 15,0 0-71-15</inkml:trace>
  <inkml:trace contextRef="#ctx0" brushRef="#br0" timeOffset="-108004.77">3760 7691 100 0,'0'0'85'0,"0"0"-48"0,0 0 28 16,0 0 25-16,0 0 0 15,0 0-2-15,0 0-17 16,12-13-38-16,-12 13-20 15,0 0 5-15,0 0-6 16,0 0 2-16,0 0 11 16,0 0-6-16,0 0 1 15,0 0 7-15,0-4 0 16,0 4 1-16,0 0-7 16,0 0-10-16,0 0-7 15,0 0-2-15,0 0-2 16,0 0 0-16,0 0-1 0,0 0-2 15,-12 0-1-15,-8 29 4 16,8 12 0-16,-12 4 0 16,3 1 0-16,5-2 0 15,0 6 0-15,-4-6 0 16,8-1-3-16,-4 4 0 16,16-5-19-16,0-4-30 15,0-3-29-15,0-5-38 16,0-30-36-16,0 1-72 15</inkml:trace>
  <inkml:trace contextRef="#ctx0" brushRef="#br0" timeOffset="-99081.49">5023 8697 7 0,'0'0'28'16,"0"0"15"-16,0 0 7 16,0 0-8-16,0 0-35 15,0 0-6-15,0 0 13 16,0 0-5-16,0 0-4 0,-44-37 3 15,40 33 16-15,4 4-9 16,-12 0-15-16,4 0-4 16,4 0-46-16,-4 0-75 15</inkml:trace>
  <inkml:trace contextRef="#ctx0" brushRef="#br0" timeOffset="-98344.7">4810 8398 17 0,'0'0'78'15,"0"0"-16"-15,0 0 1 0,0 0-9 16,0 0-4 0,0 0 11-16,0-2-4 0,0 2-3 15,0 0-7-15,0 0-15 16,0 0-10-16,0 0-9 15,0 0-9-15,0 0-4 16,0 0 1-16,0 0-1 16,0 0 1-16,0 0 4 15,0 0 9-15,0 0 11 16,0 0-10-16,0 18-7 16,-24 25 40-16,-8 16-5 15,-16 7-24-15,11 8-7 16,1 13-11-16,-8-1 0 0,16 0-1 15,-5 3 0-15,9-10-28 16,24-64-97-16,0-2-143 16</inkml:trace>
  <inkml:trace contextRef="#ctx0" brushRef="#br0" timeOffset="-82229.14">3631 8237 8 0,'0'0'231'0,"0"0"-184"16,0 0-44-16,0 0-3 0,0 0 10 16,0 0 27-16,0 0-21 15,0 0 0-15,0 0 33 16,0 0 3-16,0 0-8 16,-28-10-13-16,28 10-18 15,0 0-6-15,0 0 2 16,0 0 2-16,0 0 7 15,0 0 21-15,0 0 9 16,0 0-6-16,0 0-19 16,0 0-9-16,0 0-6 15,0 0-2-15,0 0-5 16,0-4-1-16,0 0 0 16,0 2 1-16,28-6-1 0,20 3 3 15,9 1-3 1,-21 2-42-16,12 2-35 0,-16 0-23 15,-7 0-24-15,-25 0-31 16,0 0-111-16</inkml:trace>
  <inkml:trace contextRef="#ctx0" brushRef="#br0" timeOffset="-82059.23">3631 8237 183 0</inkml:trace>
  <inkml:trace contextRef="#ctx0" brushRef="#br0" timeOffset="-81962.53">3631 8237 183 0,'386'-39'118'0,"-382"39"-107"0,4 0-7 0,5 0-4 15,11 0 6-15,0 0-4 16,-12 0-2-16,0 0-62 15</inkml:trace>
  <inkml:trace contextRef="#ctx0" brushRef="#br0" timeOffset="-74338.15">5357 7870 100 0,'0'0'74'0,"0"0"-53"15,0 0-8-15,0 0 0 16,0 0 11-16,0 0 6 16,0 0-2-16,0 0 23 15,45-29-5-15,-45 29-6 16,0-3-7-16,0 3-15 16,0 0-10-16,0-3-3 0,0 3-5 15,0-2-2-15,12-4 2 16,0 1 2-1,0-4-1-15,0 1 1 0,0-1-1 16,0 2-1-16,0 4 0 16,-4 1 0-16,-8-1 1 15,0-2 1-15,0 4 0 16,0-2-2-16,0 3 5 16,0 0 11-16,0 0 7 15,0 0-7-15,0 0-10 16,0 0-6-16,0 0-5 15,0 12 3-15,0 17 2 0,0 3 1 16,-32 2 0 0,-4 6-1-16,24 2 1 0,-24-1 0 15,23 0 6-15,13 0 1 16,0-8-5-16,0-4-1 16,0-9-2-16,25-6 0 15,11-7 3-15,12 1-2 16,-16-5 13-16,5-3 6 15,-25 2-5-15,12-2-8 16,-24 0-6-16,8 0 0 16,-8 0 0-16,0 0 2 15,12 0 5-15,-12-9 7 0,24-19-9 16,-12-1-2 0,0-3-4-16,-8 3 3 0,-4 1 0 15,0 14 0-15,0-1-3 16,0 13 0-16,0-4-2 15,0 3-5-15,0 3-17 16,0 0-20-16,0 0-57 16,0 0-94-16,0 0-124 15</inkml:trace>
  <inkml:trace contextRef="#ctx0" brushRef="#br0" timeOffset="-73856.78">5921 7723 230 0,'0'0'59'15,"0"0"5"-15,0 0 16 16,0 0-19-16,0 0-31 16,0 0 3-16,0 0-8 0,-246 92 6 15,222-40-6-15,20 6-8 16,4-4-10-16,0-6-1 15,0-7 0-15,36-4 0 16,-3-16-6-16,19-12 1 16,8-9 4-16,1 0 2 15,7-6 13-15,4-29-14 16,-15-16-6-16,-21-7-28 16,-24-2 11-16,-12-1 17 15,0 10 4-15,0 13 0 16,-12 11-4-16,-12 22-2 15,-8 5-11-15,20 0-88 16,-13 5-276-16</inkml:trace>
  <inkml:trace contextRef="#ctx0" brushRef="#br0" timeOffset="-68083.99">24781 13556 140 0,'0'0'0'0</inkml:trace>
  <inkml:trace contextRef="#ctx0" brushRef="#br0" timeOffset="-67631.34">24781 13556 223 0,'33'-97'77'0,"-33"95"-19"16,0 2-38-16,0 0-8 15,0 0 14-15,8 11 7 0,-8 31 8 16,0 18 29 0,0 12 4-16,-65 1-25 0,1-4-13 15,-5-5-7-15,21-20 4 16,24-12 4-16,16-12-2 16,8-18-12-16,0-2 4 15,93 0 27-15,59-22 13 16,50-39-5-16,55-14-23 15,5-7-13-15,-5 16-12 16,-43 18-1-16,-62 15-1 16,-59 21-6-16,-33 2-3 15,-35 6 2-15,-21 1 1 0,-4 0 1 16,0 3 2 0,0 0 1-16,-49 0-10 0,-31 0-17 15,3 0-49-15,-15 0-71 16,56 0-123-16,3 0-258 15</inkml:trace>
  <inkml:trace contextRef="#ctx0" brushRef="#br0" timeOffset="-67235.21">8862 10884 186 0,'0'0'0'15,"-293"-228"-8"-15,228 167-120 16</inkml:trace>
  <inkml:trace contextRef="#ctx0" brushRef="#br0" timeOffset="-67133.42">8379 10364 60 0,'0'0'32'0,"0"0"-24"16,0 0-8-16,0 0-99 15</inkml:trace>
  <inkml:trace contextRef="#ctx0" brushRef="#br0" timeOffset="-66513.7">7796 10795 267 0,'0'0'72'0,"0"0"-26"15,0 0-28-15,0 0 3 16,0 0 18-16,0 0 1 16,52-54-8-16,-44 54-2 15,4 22 60-15,0 34 19 16,-12 6-64-16,0 4-27 15,0-12-13-15,13-13 0 16,-13-12-5-16,12-16 3 16,0-6-3-16,-12-7 1 15,12 0 2-15,12 0 34 16,36-44 41-16,33-27-1 0,36-21-62 16,15-14-15-16,1-5-67 15,-8 2-95-15,-81 72-90 16,-19 4-115-16</inkml:trace>
  <inkml:trace contextRef="#ctx0" brushRef="#br0" timeOffset="-58094.06">7929 8291 102 0,'0'0'136'0,"0"0"-67"16,0 0-33-16,0 0 25 16,0 0-32-16,0 0 8 15,0 0-6-15,12-27-8 16,-12 27 2-16,0 0 4 15,0 0-9-15,0-3-3 16,0 3-1-16,0 0-5 16,0 0-7-16,0 0 6 15,0 0 11-15,0-7-1 0,0 2-15 16,0 2-2-16,-12-2 0 16,0 5 0-16,12 0-1 15,0 0-2 1,0 0-1-16,0 0-5 0,0 0 0 15,0 0 4-15,0 0 0 16,0 0 2-16,60 0 1 16,25-1 4-16,15-20 12 15,-3 6 0-15,-17 2-8 16,-15 0-2-16,-21 10 4 16,-20-4 3-16,0 7-9 15,-8 0-2-15,4 0-3 16,0 0-3-16,17 0 0 0,11 10-8 15,12 3-66-15,9-4-27 16,-57-9-82-16,0 0-143 16</inkml:trace>
  <inkml:trace contextRef="#ctx0" brushRef="#br0" timeOffset="-54888.11">8045 7661 165 0,'0'0'70'16,"0"0"-56"-16,0 0 9 15,0 0-5-15,0 0-5 0,0 0-8 16,0 0-2-1,0-9 21-15,0 9 8 0,0-6-2 16,0 2 11-16,0-6-10 16,0 0-12-16,13-3 11 15,11 3 1-15,-12-4-27 16,12 9-4-16,-12 1 0 16,-4-1 3-16,-8 5-2 15,0 0 1-15,0 0 12 16,0 0 0-16,0 29-14 15,-32 36-1-15,-37 13 1 16,-3 12 12-16,12-2 1 16,3-4-8-16,9-5-3 0,12 5-1 15,-17 8 0 1,9 9 0-16,-4 14-1 0,16 3 0 16,8-6-1-1,24-18 1-15,0-14-32 0,0-72-58 16,0-8-93-16</inkml:trace>
  <inkml:trace contextRef="#ctx0" brushRef="#br0" timeOffset="-53652.07">8778 7558 26 0,'0'0'177'0,"0"0"-145"16,0 0-12-16,0 0 20 16,0 0 24-16,0 0-29 15,0 0-17-15,0 0 4 16,0 0 1-16,0 0-11 0,0 0-1 16,-8 0 6-16,-20 18-10 15,-9-3-4-15,-19 3-1 16,8 15-1-16,-17 6 4 15,-11 17 2-15,4 20 8 16,-33 12 22-16,0 25-15 16,-24 12 23-16,-3 14-22 15,-1 5-16-15,8-4-5 16,17-5-2-16,15-13 0 0,8-6-2 16,25-23-26-1,52-79-147-15,8-14-185 0</inkml:trace>
  <inkml:trace contextRef="#ctx0" brushRef="#br0" timeOffset="-51534.4">3619 8907 191 0,'0'0'63'16,"0"0"-38"-16,0 0-20 16,0 0-5-16,0 0-4 15,0 0-14-15,0 0-24 16,-84-171-19-16,75 161 8 0,5-4 9 16,-4 8-9-16</inkml:trace>
  <inkml:trace contextRef="#ctx0" brushRef="#br0" timeOffset="-50698.75">3603 8278 235 0,'0'0'88'0,"0"0"-60"15,0 0-15-15,0 0 3 16,0 0-9-16,0 0-5 16,0 0-2-16,0-18 0 15,0 18 0-15,0 0-2 16,0 0-4-16,0 0 2 15,0 0 2-15,0 0 2 16,0 0 3-16,0 0-2 0,0 0-1 16,0 0 0-1,0 0 0-15,0 0 0 0,0 4 1 16,0 23 8-16,-32 8 3 16,0 20-5-16,-9 29 1 15,-3 28 0-15,-4 28-1 16,4 17-4-16,15 1 4 15,9-8-3-15,16-8 1 16,4-15-5-16,0-10 1 16,0-19-2-16,16-24-2 15,4-74-71-15,-3 0-178 16</inkml:trace>
  <inkml:trace contextRef="#ctx0" brushRef="#br0" timeOffset="-48673.23">4991 8149 159 0,'0'0'35'0,"0"0"-33"16,0 0 38-16,0 0 9 15,0 0-12-15,0 0-1 16,0 0 0-16,-8 0-11 16,4 0-11-16,4 0 2 0,0 0-6 15,-4 0-3-15,4 0-2 16,-8 4-4-16,-4 0 2 16,0-3-1-1,0 4 1-15,-4 0-2 0,16-5 1 16,0 0-1-16,0 0 10 15,-12 0 11-15,12 0-3 16,0 0-6-16,0 0-3 16,0 3-7-16,-12 1-2 15,12 1-1-15,-8 6 0 16,-4-2 3-16,-13 6 0 16,13-1 1-16,-12 11 2 0,0 4 8 15,4 20-3 1,-4 15-1-16,0 14 5 0,-1 10 10 15,1 10 2-15,12 5-18 16,12-5-6-16,0-5 1 16,0-2-2-16,0-8-2 15,12-6 0-15,0-7-1 16,0-1-1-16,-12-60-54 16,0-7-140-16</inkml:trace>
  <inkml:trace contextRef="#ctx0" brushRef="#br0" timeOffset="-45237.95">5587 9344 116 0,'0'0'56'16,"0"0"-20"-16,0 0 46 15,0 0 14-15,0 0-41 16,0 0-12-16,0 0 3 15,-8 0-7-15,8 0-24 16,0 0-12-16,0 0 0 0,0 0 4 16,0 0-4-16,0 0-1 15,0 0 11-15,0 0 10 16,0 0-6-16,0 0-13 16,0 0 0-16,0-6 5 15,0-2 3-15,0 2 5 16,20-6 13-16,28-5 1 15,-4 5-14-15,21-5-15 16,15 2-2-16,-7-3 0 16,7 3 1-16,-15 2 0 15,-9 0 0-15,16 3-1 16,-15 0 3-16,-1 0-1 16,20-3 0-16,-7 3 0 15,3-4-2-15,-3 5 2 16,-21-1-1-16,0 2 0 0,-11 4 0 15,-17-2 0-15,-16 6 4 16,-4 0 1-16,0 0 5 16,0 0 14-16,0 0-6 15,0 0-9-15,0 0-7 16,0 0-2-16,0 0-1 16,0 0-1-16,0 0 1 15,0 0-2-15,0 0-2 16,0 0-5-16,12 0-20 15,0 0-28-15,-4 0-37 16,-8 0-133-16</inkml:trace>
  <inkml:trace contextRef="#ctx0" brushRef="#br0" timeOffset="-44625.11">5840 9355 95 0,'0'0'166'0,"0"0"-150"15,0 0 22-15,0 0 49 16,0 0-37-1,0 0-26-15,0 0 2 0,-24 0 14 16,24 0 6-16,0-2-37 16,0-2-2-16,24-7 5 15,25 3 19-15,19-9 7 16,29 1-21-16,7-6-2 16,13-1 9-16,16 0-4 0,4-1-14 15,-17 1-5 1,1 13-1-16,-41 4-2 0,-67 6-121 15,-13 0-212-15</inkml:trace>
  <inkml:trace contextRef="#ctx0" brushRef="#br0" timeOffset="-37183.16">3370 10016 173 0,'0'0'55'0,"0"0"-34"16,0 0 12 0,0 0 18-16,0 0-11 0,0 0-18 15,0 0 14-15,0 0 21 16,0 0-1-16,0 0-24 15,0 0-12-15,0 0 5 16,0 0-1-16,0 0-7 16,0 0-8-16,0 0 6 15,0 0 16-15,0 0 17 16,0 0 10-16,0 0-6 0,0 0-15 16,0-2-9-1,0-13-10-15,24 1-11 0,0-6-6 16,12 8 3-1,8-3-2-15,-3 7-2 0,-1 2 0 16,0 3 0-16,20-2 0 16,1 2-4-16,7 3 1 15,-11-1-36-15,-53-4-107 16,-4-1-175-16</inkml:trace>
  <inkml:trace contextRef="#ctx0" brushRef="#br0" timeOffset="-33904.15">4404 10100 272 0,'0'0'37'0,"0"0"-32"15,0 0 54-15,0 0 31 0,0 0-19 16,0 0-29-16,0 0-11 16,-12 8 8-1,12-16 7-15,0 5 23 0,0-1-20 16,0 4-1-16,0-4-10 15,0 4-11-15,0-9-4 16,0-10 13-16,40-14 16 16,32-5-15-16,25-7-33 15,20 4-3-15,23 7 0 16,-15 7 0-16,12 11 0 16,-20 10-1-16,-33 6-26 15,-76 0-229-15,-8 0-522 0</inkml:trace>
  <inkml:trace contextRef="#ctx0" brushRef="#br0" timeOffset="-27070.9">11043 14771 88 0,'0'0'69'16,"0"0"-35"-16,0 0 11 15,0 0 12-15,0 0-4 0,0 0-22 16,0 0 2 0,0 0 4-16,-12-54-6 0,12 51 14 15,0-1 20-15,0 2-22 16,0 2-2-16,0-3-2 16,0 3-6-16,0 0 4 15,0 0-7-15,0 0-13 16,0 0-7-16,0 0-8 15,0 0-2-15,0 0-3 16,0 0-3-16,37 0 6 16,11 0 0-16,0 0 2 15,0 0-1-15,-7 0 0 16,3 0 1-16,0 12-1 0,-8 0-2 16,1 1 2-1,-13 2-1-15,0-1 0 0,-12 3 1 16,-4 2-1-16,4 6 0 15,0 5 0-15,12 1 3 16,0-1 15-16,1 2-12 16,-1-3-2-16,-12-1 1 15,0-2-2-15,-12 3-3 16,0-5 2-16,0 4 11 16,0 4 30-16,-12-3 1 15,-28 2-16-15,-5-3-2 16,9 9-8-16,12-6-10 15,4 4-6-15,16-2 0 16,-4-1-1-16,8-7 1 16,0 4-2-16,0 0 3 15,0-4-2-15,0 4 0 16,0-3-1-16,0 0 2 0,0 6-2 16,0 2 2-16,-28 12-1 15,-41-2 8-15,9 1 7 16,-1 1-7-16,-11-6-7 15,40-7-1-15,-12-1-1 16,15 1 1-16,-3-4-2 16,20-3 2-16,-12-1-1 15,24 4 0-15,0-4 0 16,-12 7-2-16,12-3 2 16,0 11 0-16,0-2 0 0,0-1 0 15,0 6 0-15,0-2 0 16,0-3 1-16,-12 4-1 15,-24-2 2-15,-1-2 0 16,-7-1-1-16,-4 6 2 16,12-6 6-16,-13 6-2 15,5-2-4-15,8 5-1 16,0 6 2-16,-9-6-1 16,5 11 1-16,-20 3 4 15,16 4 12-15,-17 2 1 16,-7 3-3-16,19-4-5 15,1-12-9-15,4-2-1 16,8-2-3-16,-1-5 2 0,13 1-2 16,0-7 0-1,-8 4 1-15,0-5-1 0,-8 0 0 16,3-5 0-16,5 5 0 16,4-5 0-16,8-2-1 15,-4 3 1-15,-4 7 0 16,7 1 1-16,-11 0-1 15,4 8 0-15,-8-2-1 16,0 2 0-16,-9-5 1 16,9-6 0-16,12 5 0 15,0-4 0-15,0-6 0 16,0 12 0-16,-9-1-1 16,-15-2 1-16,12 2 0 15,-33-3 1-15,-7 4-1 0,-17-3 1 16,-11 4-1-1,-1-5 0-15,1-4 2 0,7-8-3 16,17-6 1-16,7-14-1 16,21-9-22-16,20 0 2 15,7-24-75-15,25-6-164 16</inkml:trace>
  <inkml:trace contextRef="#ctx0" brushRef="#br0" timeOffset="-5353.02">30777 2146 203 0,'0'0'136'0,"0"0"-107"15,0 0 1-15,0 0 24 16,0 0-1-16,0 0-8 15,0 0 7-15,-12-15 22 16,12 15 30-16,-12 0-24 16,12 0-4-16,0 0-16 0,0 0-7 15,0 0-9-15,0 0-10 16,0 0-6-16,0 0-2 16,-12-5-1-16,12 5-3 15,0 0-6-15,0 0 0 16,0 0-3-16,0 0-8 15,0 0-3-15,0 0-2 16,0 0 0-16,0 0-3 16,12 0-3-16,48 0 6 0,25 20 0 15,20-2 0 1,11 2 0-16,13 3 1 0,-12 3 0 16,-9 2 0-1,-23 5-1-15,-17 0 0 0,-32-1 1 16,-15 5-1-16,-21 6 2 15,0 2 1-15,0 6 0 16,0-2 1-16,-33 2-2 16,-15 1 0-16,4 2-1 15,-4-1-1-15,-1 9 1 16,13-9-1-16,4 9 0 16,8-1 0-16,12-7 0 15,12 5 0-15,0-8 0 16,0 0-1-16,0 1 1 15,24-10 0-15,12-4 0 0,-12-3 0 16,-4-1 0-16,-8 3 1 16,0 4-1-16,-12 3 1 15,0 1 0-15,0 6-1 16,-12-5 2-16,-24 6-2 16,-8-6 1-16,16 3 0 15,8 0-1-15,8-7 0 16,12-7-1-16,0 0 1 15,0 0 0-15,12 4 0 16,24 5 0-16,0 5 1 16,-4-1-1-16,-8 3 0 15,-4 5 0-15,-15-5 0 16,-5 5 1-16,0-5 1 16,0-1 1-16,-25-3 9 0,-11-9-3 15,4-5-3-15,8-9-4 16,8-7-1-16,8-2-1 15,4-10 0-15,4 2-20 16,0-7-124-16,0 0-393 16</inkml:trace>
  <inkml:trace contextRef="#ctx0" brushRef="#br0" timeOffset="4636.27">30343 2586 344 0,'0'0'194'16,"0"0"-113"-16,0 0-10 15,0 0 6-15,0 0-7 16,0 0-7-16,0 0-9 16,0 0 18-16,0 0-4 15,-12-36-16-15,12 36-11 0,0 0-6 16,0 0-9-16,0 0-13 15,0 0-13-15,0 0 0 16,36 0-4-16,40 0 4 16,13 0 0-16,11 14-1 15,-11 13 1-15,-9 10 0 16,-11 4-1-16,-9 8 2 16,-28 7-1-16,-20 6 2 15,-12 9 0-15,0-5 2 16,-32 3-2-16,-28 1 1 15,16-9-2-15,3 4 0 16,9-4 0-16,8-1 0 16,12 5-1-16,0-3 0 15,12 7-1-15,0-4 2 16,0-3-1-16,0 0 0 16,0-10 0-16,0-1 0 0,0-7 0 15,12-7 1-15,0-3-1 16,12-5 0-16,-12 3 0 15,0 0 0-15,-4 5 0 16,-4-5 0-16,4 5 0 16,-8 1 1-16,0 2 2 15,0-3 2-15,0 6 9 16,0-6-1-16,-8 3-2 16,4 1-5-16,4 0-6 0,0 4 0 15,0 4 3 1,0 0 2-16,28-2 3 0,5 3 7 15,-9 2-1-15,0-3-5 16,-12-4-5-16,-12-7-1 16,0-6 1-16,0 5 10 15,-36 0 4-15,-25-1-2 16,13-3-3-16,-4-4-4 16,16-7-5-16,12-3-2 15,7-6-2-15,9-7-2 16,8-3-8-16,0-3-126 15,0 0-140-15,25-14-471 16</inkml:trace>
  <inkml:trace contextRef="#ctx0" brushRef="#br0" timeOffset="13690">29976 3034 47 0,'0'0'50'0,"0"0"-43"16,0 0-4-16,0 0-2 16,0 0-1-16,0 0-18 15,21-186-8-15,-17 163-1 16,16 13-2-16,-20-1 29 15,0 11 18-15,0 0 69 16,0 0-12-16,0-2-17 16,0 2-15-16,0-6-7 0,-12 2 17 15,12-1 20-15,-8-4-1 16,8 4-6-16,-4 2-5 16,-5-4 12-16,9 3-20 15,-4 0-22-15,-4 4-11 16,4 0 6-16,-4 0-2 15,4 0-5-15,4 0-1 16,0 0-16-16,0 4-2 16,24 31-6-16,49 0 6 15,32 12 0-15,23-6 4 16,1 2-2-16,-8 0-1 16,-17 3 0-16,-27 0-1 15,-13 8 0-15,-28 8-2 16,-36 8 2-16,0 4 0 15,0 6 0-15,-32 4 1 0,-28 0 0 16,12-10 0-16,-1-7-1 16,17-10 3-16,20-8-3 15,0 0 0-15,12-6 0 16,0-3 0-16,0-2 1 16,32-1-2-16,16 0 1 15,-7 0 0-15,-9 7 0 16,-8-3 0-16,0 1 1 15,-16-1-1-15,-4 4 0 16,-4 4 0-16,0 5 1 16,0 5 12-16,0 0 9 15,0 6 2-15,0 0 8 0,0 5-5 16,0-6-1 0,0-3-6-16,0-9 12 0,0-9-5 15,0-3-14-15,0-6 5 16,0-2-10-16,0-5-1 15,0-8-5-15,0-7 2 16,0-1-3-16,0-2-1 16,0-4-1-16,0-1-61 15,0-4-92-15,0 0-124 16,0 0-214-16</inkml:trace>
  <inkml:trace contextRef="#ctx0" brushRef="#br0" timeOffset="16106.62">6078 15599 286 0,'0'0'144'15,"0"0"-122"-15,0 0 17 16,0 0 15-16,0 0-25 15,0 0-18-15,0 0 7 0,-24 8 23 16,24-8 0-16,0 0 0 16,0 0 12-1,0 0-10-15,0 0-17 0,0 0-8 16,0 0-3-16,32 0-13 16,28 0 2-16,9 0 3 15,3-11-3-15,12-1-1 16,9-2-3-16,-8 0 1 15,-5 5 3-15,0 4 2 16,-15 1 17-16,-9 4-14 16,5 0-5-16,-13 0 0 15,8 0-2-15,13 0-1 16,-13 0 0-16,-4 0 0 16,-3 0 1-16,-5 0 3 0,-20 0 7 15,-8 0 0-15,4 4 13 16,-8 1-7-16,0 3 0 15,12 1 0-15,-11-6-5 16,11 5-5-16,8-7-4 16,-4-1-1-16,-8 3 3 15,-8-3-5-15,-12 0 1 16,0 0-1-16,0 5-1 16,0-4 2-16,0 10-2 15,-8-4-6-15,-16-3-92 16,0-3-213-16</inkml:trace>
  <inkml:trace contextRef="#ctx0" brushRef="#br0" timeOffset="18273.29">29622 4034 297 0,'0'0'122'0,"0"0"-102"0,0 0 19 15,0 0 36 1,0 0 3-16,0 0-32 16,0 0-19-16,-16 0 35 0,16 0 5 15,0 0-6-15,16 0-13 16,8 0-11-16,-7 0-8 15,-5 0 2-15,28 0 0 16,0 0-9-16,16 0-1 16,13-11 7-16,15 2 2 15,9-2-10-15,-1-1-7 16,1 3 1-16,-21-2-6 16,-15 5 0-16,-17 3 4 15,-16 3-2-15,-16 0-7 16,-8 0 1-16,0 0-4 15,0 0 0-15,0 0-5 0,0 0-50 16,0 3-181-16,0 1-271 16</inkml:trace>
  <inkml:trace contextRef="#ctx0" brushRef="#br0" timeOffset="21200.14">8094 15669 86 0,'0'0'176'0,"0"0"-135"16,0 0 31-16,0 0 36 15,0 0-14-15,0 0-28 0,0 0-2 16,-24-19 23-16,24 14-24 15,0 5-26-15,0-5-8 16,0 2 16-16,0 3 5 16,0 0-2-16,0 0-20 15,0 0-21-15,0 0-7 16,0 0 0-16,0 0-5 16,0 0 3-16,24 0 2 15,32 0 3-15,17 0-2 16,11-9 3-16,25-3 2 15,7-5-2-15,1 2-2 16,-8 6 3-16,-9-2-1 16,-15 2 1-16,-17 6-5 15,5-5 1-15,-17-2 1 0,8 9-2 16,-3-7 0-16,-13 6-1 16,-4 2 2-16,-7-5-2 15,-17 5 2-15,-4 0-1 16,4 0 0-16,-16 0 0 15,4 0 0-15,-8 0-1 16,0 0-1-16,4 0 2 16,-4 0 0-16,0 0 0 15,8 0 0-15,-4 0-1 16,4 0-30-16,-8 0-178 16,0 0-173-16</inkml:trace>
  <inkml:trace contextRef="#ctx0" brushRef="#br0" timeOffset="26202.27">9957 15636 101 0,'0'0'113'0,"0"0"-85"16,0 0-1-16,0 0 19 16,0 0 2-16,0 0-12 15,0 0 22-15,0 0 2 16,-16-11-26-16,16 11-15 0,0 0 9 16,0 0 10-16,0 0-3 15,0 0 4-15,0 0-1 16,0 0 8-16,0 0 5 15,-16 0 5-15,16 0-3 16,0 0-26-16,0 0-19 16,0 0-6-16,0 0 2 15,0 0-1-15,0 0 3 16,0 0 10-16,0 0-5 16,0 0-7-16,0 0-4 0,0 0 1 15,0 0-1 1,48 0 2-16,12 0-2 15,-3 0 1-15,11 0-1 0,5 5 1 16,-5 1-1-16,4-2 1 16,-3-4 0-16,-5 0-1 15,-8 0 2-15,-7 0 1 16,7 0 0-16,-16 0 3 16,-3-10 2-16,-5 1 2 15,4-4-2-15,-4 4 0 16,-8-1-1-16,4-3 0 15,5 1-4-15,3 0-1 16,-12-2 0-16,12 1-2 16,-16 3 0-16,5-2 1 15,-9-5 0-15,4-3 0 0,-8-2 2 16,-4-2 0-16,4-6-1 16,0 1 0-16,-12 5-2 15,0-8 3-15,0 3-2 16,0-1 1-16,0 1 1 15,-24-3 1-15,4 0 6 16,0-1-6-16,4 0-1 16,-9-4-2-16,5 5 0 15,-4-2-1-15,-12 2 0 16,12-2 1-16,0 2 0 16,-13-2 0-16,5 2 1 15,-4 0-2-15,12 3 0 0,12 3 0 16,-8 7 0-16,16-1 0 15,-4 3 0-15,4 3 0 16,-9-5 1-16,-7 1-1 16,-4-1 1-16,0 5-1 15,0 0 2-15,0 5 2 16,0-5 0-16,12 4-3 16,-17 5-1-16,5-3 0 15,4 3 0-15,-12 1 0 16,4 1 0-16,-4-7 1 15,-1 0 1-15,5 1-2 16,-4-1 0-16,-4 4 0 16,0 0 3-16,-1-1-3 15,-7 3-2-15,-4 3 2 0,0 1-2 16,-1 0-2-16,1 0-1 16,4 0 2-16,7 0 0 15,13 0-1-15,16 0 4 16,-4 0-4-16,4 1 2 15,-4 12-2-15,8 7 2 16,0-3 1-16,-4 2-1 16,-4-5 2-16,0 0 0 15,0 0 1-15,0 1 0 16,-4-2-1-16,4 0-1 16,-1 2 1-16,5 3 1 0,-4-3-1 15,12-3 0-15,-32 5 0 16,20 3 0-16,-4-6 0 15,-8 2 0-15,24-3 0 16,0 2 0-16,-8-1-1 16,8 4 1-16,0 4 0 15,0-1 0-15,0 7 0 16,0-2 0-16,0 7 0 16,20-1 0-16,-8 1 0 15,12-1 0-15,-12-4 0 16,-12 1 0-16,0-1 0 15,0-1 0-15,0-2 0 16,0-2 0-16,0-1 0 16,4 2 0-16,4-1 0 0,4-5 0 15,0 5 0-15,-4-4 0 16,17-1 0-16,-9 5 0 16,4-3 0-1,-8 3 0-15,-12-3 0 0,4-3 0 16,4 3 0-16,-8-9 0 15,0 7 0-15,4-6 0 16,-4 2 0-16,12 1 0 16,0-2 0-16,0 4-1 15,0-5 1-15,-4 0 0 16,-8 5 0-16,0-5 0 16,0-3 0-16,0 2 1 15,0-3-1-15,0-4 0 0,0 4-1 16,0-2 1-1,12-1 0-15,0 3 0 0,13-6 0 16,-13 2 0-16,12 0 2 16,-12-4-2-16,-4 0 3 15,-4 0-3-15,-4 0 0 16,8 0-25-16,-8 0-109 16,0-8-341-16</inkml:trace>
  <inkml:trace contextRef="#ctx0" brushRef="#br0" timeOffset="32876.39">3374 16269 229 0,'0'0'71'16,"0"0"-59"-16,0 0 56 15,0 0-4-15,0 0-27 16,0 0-20-16,0 0 16 16,0 0 7-16,-4-1 16 0,4 1-19 15,0 0-5-15,0 0 15 16,-13 0 5-16,1 0-13 15,0 0-12-15,0 0-14 16,0 0-7-16,0 0 0 16,-8 0 3-16,8 0 1 15,0 0 4-15,12 0 6 16,-12 0 4-16,12 0-1 16,-12 0-10-16,12 0-10 15,-12 1-3-15,12 8 0 16,0-1 0-16,0 3 0 15,0 0 0-15,0-8 0 0,0 5 0 16,12-8 2-16,36 0-1 16,20 0 0-16,5 0 0 15,23 0 1-15,-19-18 2 16,11 3-2-16,-19 6 2 16,-9 0 5-16,-3 5-2 15,-29 0 2-15,-4 1 1 16,-16 3-2-16,-8 0 0 15,0 0-4-15,0 0-3 16,0 0 1-16,0 0-2 16,0 0 0-16,24 0 1 15,0 0-1-15,12 0 0 16,-16 0 3-16,-3-3-1 16,-5 3-1-16,-4 0-1 15,-8 0-1-15,4 0 1 0,-4 0 0 16,0 0-4-16,0 0-77 15,0 0-207-15</inkml:trace>
  <inkml:trace contextRef="#ctx0" brushRef="#br0" timeOffset="39496.37">4613 13784 191 0,'0'0'99'0,"0"0"-61"0,0 0-4 16,0 0-4 0,0 0-8-16,0 0-12 0,0 0 13 15,0 0 35-15,56-33 0 16,-56 33 4-16,0 0-1 15,0-4 4-15,0 4-22 16,0 0-22-16,0 0-8 16,0 0 0-16,0 0 2 15,0 0-1-15,0 0-2 16,0 0-1-16,0 0-5 16,0 0-4-16,-24 0-2 0,-8 20 0 15,4 11 0 1,-8 5 1-16,3 1-1 0,9-4 2 15,12-4 8-15,0 1-6 16,12 0-3-16,0-8-1 16,0-3 1-16,0-4-1 15,0-5 1-15,0 4-1 16,0-6 1-16,0 7 0 16,0 2 0-16,0-1 1 15,0 6 2-15,0 6-1 16,0-6 0-16,0 0 2 15,0-3-3-15,0 1 0 16,0-5-2-16,12 9 0 16,0-7 1-16,-12 5 0 0,0 2 3 15,12-4 1-15,-12-6 0 16,12 0-2-16,-12 3-3 16,0-8 0-16,12 3 1 15,-12-3 1-15,13 4-1 16,-5 2-1-16,-8-3 0 15,4 0 6-15,8 5 0 16,-4 1-3-16,4-2-2 16,0 5-1-16,-8-2 1 15,4 1-1-15,-4 2 1 16,4-3-1-16,4 1 0 16,-8-6 1-16,4-1 0 15,4-3-2-15,0-2 1 16,0-3 0-16,0 0 0 0,1 6 0 15,-1-1 0-15,12 0 2 16,0 0-2-16,-4 1 1 16,16-1-1-16,13-3 3 15,-5 3 0-15,4-7-3 16,-16 2 2-16,-4-5-1 16,-3 4-1-16,-1-4 2 15,0 0 1-15,0 3 5 16,8 0-4-16,4-3 1 15,25 0-5-15,-1 0 3 16,-4 0-2-16,5 0 0 0,7 0-1 16,-7 0 0-1,7-6 0-15,-16 2 0 0,-11-1 1 16,-1 5-1-16,8-3 1 16,-12-2-1-16,9 5 0 15,-9-1 0-15,12 1 0 16,0-4 0-16,1 0 1 15,-5 1-1-15,12-3 0 16,-7 2 0-16,-9 2 0 16,-8-3 0-16,0 2-1 15,20 3 1-15,-3-1 0 16,7 1 1-16,13-5-1 16,3 0 0-16,0-3-3 0,13 4 3 15,-5-7-3-15,13-2-1 16,-25 2-2-16,5 9 0 15,-29-4 5-15,-16 6 1 16,-4 0 0-16,-12 0 0 16,13 0 0-16,-13 0 0 15,12 0 0-15,-4 0 0 16,4-4 0-16,12 4 0 16,0 0-1-16,1 0 0 15,7 0 1-15,-4 0 0 16,4 0 0-16,5 0-1 15,-5-2 0-15,8-1-4 0,-11-2-1 16,-1 5 4 0,-8 0 1-16,-4-6 1 0,4 3 0 15,-8 0 1-15,1-2-1 16,-1-1-1-16,0 6 1 16,0-1 0-16,0 1 0 15,8-5 0-15,5 2 0 16,11 3 1-16,0-5-2 15,9 1-1-15,-9-1 0 16,8-1-12-16,-8 4-1 16,-15-5 1-16,-9 2 8 15,4-3 4-15,-4 4 2 16,-4-2 0-16,-4 4 0 16,0-5 1-16,13 2-1 15,-1-4-3-15,-8-1-5 0,16 0-5 16,-4-1-2-16,-8 2 12 15,1-2 0-15,-9 2 3 16,8 0 0-16,-4-4 0 16,-8 1 0-16,0 3 0 15,12-5-2-15,-4 1-5 16,-8 0 2-16,4-2-8 16,-3-2-4-16,7 3 9 15,-20-6 2-15,12 0-2 16,0 3 6-16,-12 5 2 15,12 0 0-15,0-3 0 16,-12 10 0-16,12-4 1 16,-12 1-1-16,0 3 0 15,0-5 2-15,12-4-2 0,-12 2 0 16,0 1 1-16,0 0-1 16,0-1 0-16,0-8 0 15,0 0 0-15,0-1 0 16,0-2 1-16,0 1-2 15,0 2 1-15,0 2 0 16,0 0 1-16,0-1-1 16,0 4 2-16,0-13 3 15,0 4 1-15,0 2-2 16,0-4-2-16,0 3 0 16,0 3-2-16,0-2 0 0,-12-2 0 15,0 4 0-15,12 2 0 16,-12-3 0-16,0 9 0 15,0 0 3-15,0 1 12 16,0 5-3-16,0-5-4 16,-1 2-4-16,5 2-1 15,4 4-3-15,-4 1 1 16,-4 2-1-16,-12-3 2 16,0 3 3-16,-12 0-3 15,0-5-2-15,-1 5 5 16,-7-5 3-16,8 1-7 15,4 1 1-15,-13 0-2 0,5 3 1 16,-8-4-1-16,16 4 1 16,-9-4 1-16,5 4 0 15,-8-1-1-15,20 1 3 16,-12-5-1-16,11 5-1 16,-11 0 1-16,0 0 0 15,-8 0-2-15,8 0 0 16,-13 0 0-16,-7 0 0 15,-4 0-1-15,-5 0 1 16,1 0 2-16,-9 0-1 16,1 0 0-16,4 0 8 15,11 0 0-15,9 0 0 16,-12 0-1-16,15 6-1 16,-7-6-4-16,-4 0-1 15,-5 4-1-15,9-4 0 0,8 0 3 16,-17 0-2-16,21 0-2 15,-12 0 0-15,8 7-1 16,-17-4 0-16,5 1 0 16,-5 0 0-16,-11 2 0 15,-8-1 0-15,-5-2 0 16,13 4 0-16,-13 1 0 16,41-8 1-16,-4 1-1 15,3 3 0-15,-3 0 0 16,12 1 0-16,-8 3 0 15,3-7 0-15,-3 5 0 16,8-4 0-16,4 0 0 0,7 2 1 16,1-4-2-1,4 6 1-15,-8 2 0 0,16-6 0 16,-12 0 0 0,0-2 1-16,-5 5-1 0,-11 1 0 15,0 2 0-15,-16-4 0 16,7 2 0-16,1 5 0 15,-8-5 1-15,7 5-2 16,13-6 2-16,-8 5-2 16,-4-3 2-16,11 3-2 15,1-5 0-15,-8-1 1 16,8 1 0-16,-12 1 1 16,19-2-1-16,13 0 0 15,-8-1 0-15,8-3 0 16,-8 0 0-16,12 0 0 0,0 0 1 15,-8 0 0 1,8 0 1-16,-1 0 1 16,1 0 6-16,-12 0 5 0,12 0-2 15,12 0 4-15,-12 0 2 16,0 0 0-16,4 0-8 16,-4 0-6-16,0 0-1 15,-4 0-3-15,-4 0 0 16,-17 0 0-16,1 0 0 15,-8 0 1-15,-4 0-1 16,-1 3 1-16,25-3-1 16,12 3 0-16,4-3 0 0,8 0-1 15,0 5 1-15,0-4-4 16,0 7-12-16,20-5-28 16,28 0 11-16,21-3-24 15,-45 0-86-15,-12 0-189 16</inkml:trace>
  <inkml:trace contextRef="#ctx0" brushRef="#br0" timeOffset="45294.88">4750 16343 170 0,'0'0'65'15,"0"0"-28"-15,0 0 41 16,0 0-11-16,0 0-32 0,0 0 21 15,0 0 21 1,0 0-22-16,0 0-14 16,-20 0 29-16,20 0-5 0,0 0-7 15,-4 0-14-15,4 0-18 16,0 0-13-16,-20 0-6 16,7 0-2-16,1 0 1 15,0 4-2-15,0 0 4 16,12-3 11-16,0-1 5 15,0 0-6-15,0 0-7 16,0 0 5-16,0 0 7 16,49 0-10-16,31 0-6 0,-8-5 5 15,1-4-6 1,-1 1-3-16,-15 6-2 0,-9 2 0 16,-16-5 0-16,-16 5-2 15,4 0 1-15,-8 0-1 16,13 0 0-16,-13 0-2 15,12 0-2-15,12 0-35 16,0 0-22-16,0 0-50 16,-28 0-56-16,5 0-154 15</inkml:trace>
  <inkml:trace contextRef="#ctx0" brushRef="#br0" timeOffset="46041.35">5768 16454 192 0,'0'0'315'16,"0"0"-254"-16,0 0-5 15,0 0 72-15,0 0-39 16,0 0-37-16,0-4-6 0,0 0 17 16,0-7-3-1,0 7-16-15,0-6-23 0,0 1-7 16,36-1-14-16,8-7 0 15,17 1-2-15,19 4-9 16,9-2-46-16,3 1-71 16,-60 11-155-16,-7 2-333 15</inkml:trace>
  <inkml:trace contextRef="#ctx0" brushRef="#br0" timeOffset="46411.57">6392 16328 298 0,'0'0'248'0,"0"0"-224"0,0 0 41 16,0 0 68 0,0 0-77-16,0 0-38 0,-33 0 23 15,33 0 11-15,12 0-28 16,37 0-10-16,19 0 18 15,17 0-3-15,-5-13-21 16,17-4-8-16,-29 1-45 16,-44 12-206-16</inkml:trace>
  <inkml:trace contextRef="#ctx0" brushRef="#br0" timeOffset="47291.48">3535 17059 142 0,'0'0'322'16,"0"0"-251"-16,0 0-47 16,0 0 59-16,0 0-9 15,0 0-15-15,-9 0 0 16,9 0 18-16,0 0-12 16,0 0-25-16,0 0-4 15,0 0-5-15,0-6-17 16,53-6-8-16,23-8 3 15,17-2-2-15,28-2-5 0,7-1-2 16,13 3-17 0,-8 3-68-16,-105 16-161 0,0-2-258 15</inkml:trace>
  <inkml:trace contextRef="#ctx0" brushRef="#br0" timeOffset="47798.45">4706 17024 48 0,'0'0'377'0,"0"0"-313"16,0 0-23-16,0 0 73 15,0 0-25-15,0 0-39 16,0 0-2-16,12 2 28 15,36-7-10-15,32-15-30 16,37-6-18-16,28-2-18 16,-4-4 0-16,-85 18-107 15,-28 10-384-15</inkml:trace>
  <inkml:trace contextRef="#ctx0" brushRef="#br0" timeOffset="48855.47">4492 17521 157 0,'0'0'335'16,"0"0"-304"-16,0 0-25 15,0 0 109-15,0 0-28 16,0 0-50-16,0 83-1 15,0-83 7-15,0 0-7 16,24 0 4-16,61-32 27 0,7-10 8 16,13-11-42-16,12-6-16 15,-9-5-4-15,25-2 11 16,-4 0-21-16,-24 6-3 16,-13 9-33-16,-92 44-189 15,0 7-406-15</inkml:trace>
  <inkml:trace contextRef="#ctx0" brushRef="#br0" timeOffset="49346.3">4573 18269 373 0,'0'0'271'16,"0"0"-219"-16,0 0 3 15,0 0 99-15,0 0-14 16,0 178-87-16,0-157-27 16,24-21 17-16,72 0-15 15,57-37 3-15,49-31 8 0,35-24-31 16,8-7-8-16,-31-9-90 16,-166 59-119-16,-20 5-302 15</inkml:trace>
  <inkml:trace contextRef="#ctx0" brushRef="#br0" timeOffset="67172.36">3828 15506 194 0,'0'0'154'15,"0"0"-130"-15,0 0 1 16,-20 9 32-16,20-6-15 16,0 2-9-16,0-5 11 15,0 0 9-15,0 2 3 16,0-2 7-16,0 0 10 15,0 0 9-15,0 0-23 16,0 0-22-16,0 0-15 0,0 0-15 16,0 0-4-16,0 8 0 15,0-3-1-15,0 4 1 16,12-1 1-16,8-1 5 16,9-5 7-16,-5 1 11 15,8-3-5-15,4 0 5 16,0 0-6-16,9 0-10 15,-9 0-5-15,0 0-3 16,-12 0-3-16,12 0 1 16,-3 3 0-16,3 2 0 15,-12-5-1-15,-4 0 0 16,20 0 0-16,-28 0 1 16,25 0-1-16,-13 0 1 15,8 1-1-15,-8-1 1 0,0 0 2 16,0 0-1-1,0 0-2-15,9 0 2 16,-5 0-2-16,4 0 1 0,-8 0 2 16,12 0 6-16,-11 0 3 15,11 0-2-15,-12 0-2 16,-4 0-1-16,4 0-1 16,12 0 2-16,-11 0-3 15,-5 0-3-15,20 0-1 16,-28 0 0-16,12 0-1 15,0 0 0-15,-8 0 0 16,13 0 1-16,19 0-1 16,-20 0 1-16,16 0-1 15,0 0 1-15,-19 0-1 16,19 0 1-16,-20 0-1 0,12 0 1 16,-12 0 3-1,13 0 2-15,-1 0-2 0,8 0 1 16,-20 0-3-16,0 0 0 15,-12 0 2-15,-8 0 8 16,5 0 2-16,3-1-2 16,0 1-5-16,0-5-5 15,8 2 1-15,8 0-1 16,-8 1-1-16,-4-5 0 16,4 4 0-16,-4 3 0 0,-3-5 0 15,-9 5-1 1,12 0 1-16,-16 0 0 0,12-3 0 15,-12 3-1-15,12-2 4 16,0-2 0-16,-12 4 2 16,12-4 8-16,-12 4-2 15,0-1 1-15,12 1 0 16,-12 0-7-16,0 0-1 16,0 0 1-16,0 0 0 15,0 0-3-15,0 0-2 16,0 0 4-16,0 0 1 15,0 0 1-15,0 0 1 16,0 0-6-16,0 0-2 16,0 0-9-16,0 0-79 0,0 0-170 15,0 0-455 1</inkml:trace>
  <inkml:trace contextRef="#ctx0" brushRef="#br0" timeOffset="69266.76">6110 15673 292 0,'0'0'29'0,"0"0"14"16,0 0 58-16,0 0-48 16,0 0-27-16,0 0 2 15,0 0 10-15,-32 0-6 16,32 0 3-16,0 0 23 0,-4 0 5 15,4 0-1-15,0 0-3 16,0 0-26-16,-8 0-18 16,8 0 2-16,0 0 3 15,0 0-3-15,0 0-7 16,0 0-3-16,0 0 0 16,0 0-4-16,0 0 9 15,20 0 16-15,40 0 9 16,33 0-12-16,11 0-15 15,5 0-4-15,0 0-1 16,-5-6 2-16,-11-3 3 16,3-1 1-16,1-2 5 0,-5-3-3 15,5 2-3-15,-16 4 0 16,-9-1 8-16,-24 5-3 16,-16 0-3-16,-7 5-3 15,-1 0-6-15,-4 0 0 16,-4 0-2-16,16 0-1 15,-8 0 1-15,25 0-1 16,-5-3 2-16,8 2-1 16,0-4 0-16,1-1 1 15,-13-2 1-15,0 4 12 0,-12-4 0 16,-20 8-6 0,5 0-1-16,-13 0-2 0,0 0 4 15,0 0 10-15,0 0-3 16,0 0-17-16,-37 0-40 15,17 3-129-15,-4 2-364 16</inkml:trace>
  <inkml:trace contextRef="#ctx0" brushRef="#br0" timeOffset="71451.64">8142 15679 95 0,'0'0'131'16,"0"0"-123"-16,0 0 0 16,0 0 19-16,0 0-8 15,0 0 7-15,0 0 32 16,-24 23 15-16,12-19-15 16,0-2-3-16,0-2-9 0,0 3-4 15,4 5-13-15,4-7-4 16,-9 7 0-16,5-5-8 15,4-3-6-15,-4 2 3 16,8-2 1-16,0 0-7 16,0 0-3-16,0 0-3 15,0 0 19-15,0 0 11 16,20 0 0-16,29 0-6 16,7 0-12-16,4 0-10 15,1-9-3-15,7-1 2 16,-3 2-1-16,3 1 0 15,12-6 1-15,-7 4 3 16,11-1 5-16,-3-3-2 16,-1 7 5-16,-19-5 4 15,11 4 12-15,-3 2-6 0,-17-3-10 16,-8 7-1-16,-8-2 0 16,1 3 0-16,-5 0-5 15,-4 0-6-15,-8 0 0 16,4 0-1-16,0 0-1 15,-24 0 1-15,12 0 0 16,-12 0 1-16,0 0 3 16,0 0 6-16,0 0 0 15,0 0-11-15,0 0-3 0,0 0-51 16,0 0-147 0,0 0-379-16</inkml:trace>
  <inkml:trace contextRef="#ctx0" brushRef="#br0" timeOffset="83356.37">3937 14774 375 0,'0'0'115'0,"0"0"-50"16,0 0 35-16,0 0-17 16,0 0-14-16,0 0-16 15,24 0 12-15,-24 0-3 16,0-3-28-16,0 3-9 0,0 0 8 16,0 0 0-16,0 0-7 15,0 0-5-15,0 0 2 16,0 0 4-16,0 0-5 15,0 0-8-15,0 0 1 16,0 0 8-16,0 0-2 16,0 0-5-16,0 0-1 15,0 0 1-15,0 0-3 16,0 0-3-16,0 0 3 16,0 0 0-16,0 0-5 15,0 0-2-15,0-2-1 16,0-6-4-16,0 6-1 15,-12-6 0-15,0 6-1 16,-8-1 1-16,4 3-1 16,-8-4 0-16,3 4-3 0,-3 0 0 15,0 0 4-15,-12 0-2 16,12 0 2-16,-8 0-2 16,7 0 3-16,-3 0-2 15,-4 0 0-15,-8 7 1 16,20 3-1-16,-16 0 0 15,-1 0 1-15,13-1 0 16,-8-3 0-16,8 3-1 16,0-1 0-16,12 1 0 15,-8-4 1-15,7 2-2 16,-3 2 2-16,-4 2 0 16,4 6-2-16,-16 0-1 0,8 0 1 15,0 4 1-15,-1-1 0 16,1 3 1-16,0-3 0 15,4-1 0-15,8 0-1 16,4 1-3-16,8-2 1 16,0 6 0-16,0-1 2 15,0 4 1-15,0 6-1 16,0-1 0-16,0 2 1 16,16-4 1-16,0-1-1 15,4-7 1-15,-4-1-2 16,-4 2 1-16,1-6 0 15,-5-5 0-15,4 5 0 16,0-4 0-16,12 7 0 16,-12-1 1-16,20 0-2 0,-8 4 2 15,0 1-1-15,-7-2 0 16,15 1 0-16,-20 0 0 16,12-3 1-16,0-8-2 15,-4 3 2-15,-8-1-3 16,16-6 3-16,9 7-2 15,-9-10 0-15,36-1 1 16,-16-1 0-16,1-3 0 16,-5 0 0-16,0 0 1 15,-7 0-1-15,-9 0-2 0,4 0-1 16,-8 0 0 0,12-3 2-16,-4-10 1 15,5-1 0-15,-13 0 0 0,12-1 2 16,-12 1-2-16,0 1-1 15,8-1 1-15,-19 4 0 16,15-2 0-16,-4 1-1 16,0-1 1-16,-8 2 0 15,12-1 0-15,-4-2 0 16,-3-4 0-16,-5 5 0 16,-4-3 0-16,0 4 0 15,0 0 1-15,-4-4 1 16,-4-4-2-16,4 3 0 15,-8-3 2-15,0 2-2 16,0 5 2-16,0-5 0 16,0 2 0-16,0-2 0 0,0 3-2 15,0-3 2-15,0-3 0 16,0 0-2-16,0 1 0 16,-12 5 1-16,0-3 3 15,-4 1-1-15,12 4 3 16,-4-3-2-16,4 2-1 15,-8 3-3-15,8-4 1 16,-17-3 1-16,9 1-1 16,0 0 1-16,-4-1-2 15,-8-1 3-15,20-1-2 16,-8-5 2-16,0 10-3 16,0-6 3-16,8 3-2 0,-8 9-1 15,0-7 4 1,0 6 9-16,-1 0 3 0,-7 4-6 15,20-3-2-15,-12 6-3 16,12-2-4-16,0 4 1 16,0 0 0-16,0 0-2 15,0 0-1-15,0 0-2 16,0 0-2-16,0 0-2 16,0 0-8-16,0 0-43 15,0 0-48-15,0 0-89 16,0 0-235-16</inkml:trace>
  <inkml:trace contextRef="#ctx0" brushRef="#br0" timeOffset="91271.53">4846 15538 36 0,'0'0'154'0,"0"0"-99"16,0 0 13-16,0 0 22 16,0 0-25-16,0 0-28 15,0 0-11-15,0 0-5 16,0 0-8-16,25 0-1 16,-25 0 10-16,0 0 2 15,0 0-4-15,0 0 8 16,0 0-2-16,0 9 14 15,0 0-1-15,0 10 12 16,0-9-13-16,0 1-8 0,0 0-18 16,0-5-7-16,0-3-3 15,0-2-1-15,0-1 1 16,0 4-2-16,0 3 1 16,12-7 3-16,48 0 10 15,0 0 30-15,9 0-19 16,11 0-4-16,-7 0-13 15,-13 0-4-15,-4 0-3 16,-19 8-1-16,-1 1 1 16,0-4-1-16,-16-1 0 15,4 1 0-15,0-5 2 16,13 0-2-16,7 0 2 16,8 0 0-16,0 0-1 0,1-5 18 15,-5-9-12-15,-12 2-5 16,1 0-2-16,-5-1-1 15,-8 6 0-15,-12 0-4 16,0 3-2-16,-12 4-3 16,0-1 3-16,0-4 7 15,12 1 1-15,-12-7 2 16,0-6 6-16,0 4-7 16,0-3-2-16,0-1 0 15,0-3 1-15,0-2-2 0,0-2 2 16,0 1-1-1,0 5 0-15,0-1 0 0,-12-1 0 16,0 2 0 0,0-2 2-16,0-2-1 0,0-5 0 15,4 5 3-15,-8-7-2 16,-5 5-1-16,5 1-1 16,8-4 1-16,-4 8-2 15,12-3 2-15,-8 7-1 16,-4-3 0-16,-4 2 0 15,4 1 3-15,0-5-2 16,0 3 1-16,0 3 1 16,0-4 0-16,-4 1-1 15,12-7-1-15,-5 2-1 16,5-3 1-16,4-4-1 0,0 0 1 16,0 4 5-16,0-2-3 15,0 7-2-15,0 7 3 16,0 4-4-16,0 2 0 15,0 2 0-15,0-2 1 16,0 2-1-16,0 5 6 16,0-8 14-16,0 5-12 15,0 0-3-15,0 0 2 16,0 0-1-16,0 1-4 16,0-4 0-16,0 5 0 15,-8-4 7-15,4 5 0 16,-8-3 0-16,0 3-3 15,0-3 11-15,-12 1 1 16,-16 2-8-16,8 0-3 16,-5 0-6-16,1 0 4 0,-20 0-5 15,8 0 0-15,-1 2 1 16,-7 4 0-16,-4 6 0 16,-13-7-2-16,17 1 2 15,-5 5 1-15,21-6-2 16,8 2 0-16,-4-4 0 15,4 5 0-15,7-7 1 16,1 3 0-16,-12 0-1 16,0-3 1-16,12-1-1 15,-21 0 2-15,9 4-1 16,24-4 1-16,-8 0-1 16,8 0 1-16,8 0 4 0,4 0 4 15,-8 0 4-15,4 0 2 16,-8 0-8-16,4 0-4 15,-4 0-3-15,-4 0-1 16,-5 7-3-16,9 1 1 16,-12 1 0-16,12 5 0 15,0 17-2-15,12 10 0 16,-8 13 0-16,8 9 2 16,0 4 2-16,0-1 0 15,0-8 0-15,8-4-2 16,28 0 2-16,9-2-2 15,-5-1-1-15,4-4-45 16,-32-45-77-16,0 0-233 0</inkml:trace>
  <inkml:trace contextRef="#ctx0" brushRef="#br0" timeOffset="93294.99">23429 12560 259 0,'0'0'99'0,"0"0"-65"0,0 0 45 15,0 0 19-15,0 0-31 16,0 0-5-16,0 0 22 16,0 0 21-16,0 0-28 15,0 0-27-15,0 0 0 16,0 0 1-16,0 0-18 16,0 0-22-16,0 0-11 15,0 0 0-15,0 0-2 16,0 0 2-16,37 0 0 15,31 0 0-15,65 0 9 16,32-24-3-16,24-3-1 0,32-2-4 16,9 2-1-1,3 4 1-15,-32-1 1 0,-32 10-2 16,-32 3 1-16,-36 5-1 16,-33 3 0-16,-24 0 0 15,-20-2 0-15,-12 5 1 16,-8 0-1-16,-4 0 1 15,0 0-1-15,0 0-5 16,0 5-50-16,0 18-46 16,-28-18-161-16,4 2-466 15</inkml:trace>
  <inkml:trace contextRef="#ctx0" brushRef="#br0" timeOffset="101571.51">3708 15515 237 0,'0'0'72'15,"0"0"-71"-15,0 0 23 16,0 0 16-16,0 0-17 16,0 0 0-16,0 0 27 15,0 0 23-15,0 0-13 16,-77 18-20-16,77-18 21 16,0 0 1-16,-12 0-23 0,12 0-18 15,0 0-6-15,-16 0 0 16,16 0-10-16,0 0-3 15,0 0 5-15,0 0-5 16,0 0 8-16,0 0 1 16,0 0 13-16,0 0 1 15,0 0-12-15,0 0-5 16,0 0-7-16,52 0 1 16,9 0 1-16,7 0 2 15,4 0 13-15,-3 0 2 16,-9 0-7-16,-3 0-8 0,-21 0-4 15,-12 1-1 1,12 3 4-16,-24 0-3 0,12-2-1 16,-4 6 1-16,-7-5 0 15,-1-2 0-15,0 5-1 16,-12-6 2-16,0 0-1 16,4 0 2-16,-4 0 22 15,0 0 12-15,0 0-13 16,0 0-9-16,0 0-9 15,0 0-3-15,0 0-2 16,0 0 1-16,0 2-2 16,0-2 0-16,0 6 0 0,0 0-5 15,0 3-10 1,0 5-35-16,-4-6-103 0,-20-8-319 16</inkml:trace>
  <inkml:trace contextRef="#ctx0" brushRef="#br0" timeOffset="103614.58">15474 13821 158 0,'0'0'49'16,"0"0"4"-16,0 0 21 0,0 0-11 15,0 0-23-15,0 0-9 16,0 0 11-16,0 0 7 16,0 0-9-16,0 0-12 15,0 0 2-15,0 0 23 16,0 0-6-16,-12 0-27 15,-12 0-14-15,-1 0 11 16,5 0 10-16,0 0-5 16,20 0 22-16,0 0-10 0,0 0-1 15,0 0-3 1,0 0 0-16,0 0 6 0,0 0-27 16,0 0-2-16,0 0-5 15,12 0 0-15,8 0-2 16,5 0 1-16,7 0-1 15,-8 0 0-15,12 0 1 16,8 0-1-16,5 0 2 16,-1 0 0-16,24 0 2 15,-11-6 3-15,-17-3-1 16,0 0-3-16,-16 1-3 16,-20 8-1-16,-8 0-2 15,0 0-48-15,0 0-123 16,-8 0-178-16</inkml:trace>
  <inkml:trace contextRef="#ctx0" brushRef="#br0" timeOffset="109829.62">23550 12685 236 0,'0'0'101'0,"0"0"-45"0,0 0 16 16,0 0-19-16,0 0-2 16,0 0-4-16,0 0 21 15,0 0 15-15,24 0 1 16,-24 0-34-16,0 0-37 16,0 0-7-16,0 0-4 15,0 0 0-15,0 0 0 16,0 0 2-16,0 0 4 15,0 0 21-15,20-13 32 16,21-5-16-16,31-2-40 0,33-4-5 16,31-4 0-16,21 6 0 15,20-2 0-15,33 1 0 16,-17 6 0-16,-4 5 2 16,-32 4-1-16,-32 2 0 15,-21 3 0-15,-31 2 7 16,-13-7 3-16,-16 3-5 15,-3-1-1-15,-9 2-3 16,-12-1 1-16,16 5-3 16,-24-3 0-16,-8 3 2 0,-4 0-2 15,0 0 0-15,0 0-2 16,0 0-19-16,-12 0-72 16,-28 0-206-16</inkml:trace>
  <inkml:trace contextRef="#ctx0" brushRef="#br0" timeOffset="111685.66">16267 13806 115 0,'0'0'142'0,"0"0"-101"0,0 0 46 16,0 0 9-16,0 0-43 15,0 0-10-15,0 0 15 16,92-17 4-16,-68 12-2 15,-4 1-23-15,-8 1-24 16,1 0-8-16,-1-2-3 16,4 3-2-16,4-8-8 15,4 4-61-15,-20 0-67 16,4-2-152-16</inkml:trace>
  <inkml:trace contextRef="#ctx0" brushRef="#br0" timeOffset="116783.15">5981 15466 96 0,'0'0'79'0,"0"0"-69"0,0 0 34 15,0 0-3-15,0 0-21 16,0 0 30-16,0 0 11 16,0 0 29-16,-36 0-21 15,36 0-32-15,0 0 0 16,0 0 7-16,0 0-4 16,0 0-14-16,0 0-7 15,0 0-2-15,0 0 2 16,0 0 10-16,0 0 23 15,0 0-6-15,0 0-13 16,0 0 3-16,0 0-1 16,0 0-12-16,0 0-11 0,0 0-2 15,0 0-5-15,0 0-1 16,0 0-1-16,0 0 0 16,48 0 0-16,21 0 14 15,3-5 16-15,25-4-16 16,15-2-7-16,-15 2-5 15,8-1-3-15,-21 6-1 16,-12-4 0-16,-15 5-1 16,-21 3 1-16,-12 0 0 15,-12 0 0-15,-12 0-1 16,0 0 1-16,0 0 0 16,0 0 0-16,0 0 0 0,0 0 0 15,0 0 1 1,0 0-1-16,0 0-1 0,0 0 1 15,0 0-1-15,0 0 0 16,0 20-3-16,0-15-101 16,-12 3-214-16</inkml:trace>
  <inkml:trace contextRef="#ctx0" brushRef="#br0" timeOffset="120085.7">16866 13924 250 0,'0'0'97'0,"0"0"-55"16,0 0 32-16,0 0-15 16,0 0-8-16,0 0 7 15,0 0 17-15,0-12-7 16,0 12-25-16,0 0-18 15,0 0-5-15,0 0-1 16,0 0-2-16,0 0-12 16,0 0 0-16,0 0 9 0,0 0 9 15,0 0 11 1,0 0 10-16,0 0-9 0,0 0-10 16,0 0-5-16,0 0-10 15,4 0-9-15,40 0 1 16,17 0 3-16,-1 0 2 15,9-8-1-15,-1-1-5 16,4 0-1-16,-27 5 0 16,-17 4-6-16,-28 0-26 15,-4 0-30-15,-53 7-193 16,-15 13-465-16</inkml:trace>
  <inkml:trace contextRef="#ctx0" brushRef="#br0" timeOffset="125042.07">8931 15621 137 0,'0'0'99'0,"0"0"-59"0,0 0 22 16,0 0-9-16,0 0-20 16,0 0-7-16,0 0 7 15,0 0-3-15,-12 0-6 16,12 0 8-16,0 0 9 16,-8 0-4-16,8 4-7 15,0-4 8-15,0 3-6 16,0-3-21-16,0 8-3 0,0-4 24 15,-4 4-5 1,-4 2-7-16,4-6 3 0,4 1-7 16,-9-3-9-1,9-2 0-15,0 0 5 0,0 0-2 16,0 0 5-16,0 0 2 16,0 0 3-16,0 0 3 15,0 0-5-15,0 0-2 16,0 4-9-16,13 2 3 15,19-3-1-15,4 1-3 16,0-4 0-16,25 0 5 16,-1 0 0-16,8 0 3 15,13 0-7-15,3-7-1 16,1-3 0-16,-17 0-2 16,1 5 8-16,-33 5-5 15,4 0-7-15,-8 0 0 0,-20 0 0 16,0 0 0-1,-12 0 0-15,0 0 0 0,0 0-1 16,0 0-4-16,0 0-28 16,0 0-61-16,0 0-185 15</inkml:trace>
  <inkml:trace contextRef="#ctx0" brushRef="#br0" timeOffset="126783.56">18544 13973 44 0,'0'0'223'16,"0"0"-173"-16,0 0 6 15,0 0 52-15,0 0-17 16,0 0-32-16,0 0-5 16,-36 0-3-16,36 0 9 15,0 0 1-15,0 0 3 16,0 0-16-16,0 0-10 15,0 0-18-15,0 0-9 16,0 0-2-16,0 0-1 16,56 0 3-16,5 0 3 15,7 0 0-15,21 0 16 0,3 0-12 16,5-3-15-16,-5-14 0 16,5 8-3-16,-29-2 2 15,-11 10-1-15,-17-5 0 16,-20 6 0-16,-16 0-1 15,-4 0-2-15,0 0-2 16,0 0-30-16,8 0-61 16,-8 0-96-16,0 0-132 15</inkml:trace>
  <inkml:trace contextRef="#ctx0" brushRef="#br0" timeOffset="128265.53">10029 15669 364 0,'0'0'142'16,"0"0"-104"-16,0 0 30 15,0 0 17-15,0 0-34 16,0 0-38-16,0 0 23 0,97-21 18 16,-53 21-20-1,4 0 2-15,37 0 0 0,20 0 0 16,19 0-8-16,37-12-9 16,12-16-6-16,4-1 2 15,-8 5 18-15,-28 3-16 16,-32 12-9-16,-41 9-8 15,-23 0-8-15,-45 0-80 16,0 0-260-16</inkml:trace>
  <inkml:trace contextRef="#ctx0" brushRef="#br0" timeOffset="129216.44">19864 14100 202 0,'0'0'149'15,"0"0"-107"-15,0 0 19 16,0 0 45-16,0 0-32 0,0 0-6 16,0 0-23-1,-8 0 14-15,8-4-5 0,32-11-13 16,29 2 2-16,19-2-4 15,17-2-6-15,35 3-12 16,29-1 13-16,4 1-13 16,-8-1 3-16,-28 7-14 15,-12 3-8-15,-33 5-2 16,-15 0-34-16,-17 0-52 16,-8 0-64-16,-44 0-98 15,0 0-211-15</inkml:trace>
  <inkml:trace contextRef="#ctx0" brushRef="#br0" timeOffset="133983.2">15071 14798 250 0,'0'0'188'16,"0"0"-142"-16,0 0 9 16,0 0 23-16,0 0 2 0,0 0-30 15,0 0 10 1,0 0 22-16,0-29-35 0,0 29-26 16,0 0 6-16,0 0 11 15,0 0-14-15,12-10-17 16,13-3-6-16,19-5 1 15,16-10 8-15,9 5 13 16,19 0-3-16,-7 5-7 16,-9 6-1-16,-12 4 3 15,-15 8-9-15,3 0-6 16,-12 0 0-16,0 0-13 16,9 10-79-16,-9 3-114 0,-24-13-115 15,0 0-202 1</inkml:trace>
  <inkml:trace contextRef="#ctx0" brushRef="#br0" timeOffset="135442.59">16548 14798 137 0,'0'0'175'16,"0"0"-148"-16,0 0 14 15,0 0 44-15,0 0-2 16,0 0-31-16,0 0 11 16,0-4 32-16,0 0 8 0,0 4-23 15,0 0-28-15,0 0 2 16,0 0-7-16,0 0-15 16,0-2-15-16,12-3-9 15,33-7-3-15,31-2 3 16,41-10-7-16,44-1 1 15,-4 2-2-15,-8 6 0 16,-21 3 0-16,-39 6 2 16,-33 8-2-16,-32 0-3 15,-20 0-97-15,-4 0-100 16,0 0-178-16</inkml:trace>
  <inkml:trace contextRef="#ctx0" brushRef="#br0" timeOffset="136586.51">17997 14923 499 0,'0'0'103'0,"0"0"-47"16,0 0 53-16,0 0-23 16,0 0-25-16,0 0-24 15,0 0 1-15,-52 0 2 16,52 0-8-16,0 0-1 15,0 0 15-15,0 0-14 16,20 0-30-16,76 0 2 16,21-28 11-16,16-9-9 15,16-1-6-15,-21 1-8 16,-23 13-24-16,-16 7-40 16,-53 13-86-16,-36 4-148 15</inkml:trace>
  <inkml:trace contextRef="#ctx0" brushRef="#br0" timeOffset="137534.42">15719 15461 333 0,'0'0'108'0,"0"0"-38"15,0 0 26 1,0 0-42-16,0 0-38 0,0 0 4 16,16-9 32-16,17 9 6 15,15 0-1-15,8 0-14 16,17 0-16-16,11 0-4 16,25 0-10-16,28-8 1 15,28-14 1-15,16-6-9 16,16 0-1-16,-8-1-5 15,-24 9 0-15,-20 8 0 16,-41 7-73-16,-104 5-240 16,0 0-157-16</inkml:trace>
  <inkml:trace contextRef="#ctx0" brushRef="#br0" timeOffset="141188.66">20182 12683 266 0,'0'0'48'0,"0"0"-26"0,0 0 52 15,0 0 21-15,0 0-20 16,0 0-8-16,0 0 29 16,60-52-22-16,-60 52-40 15,0-3 6-15,0 3 2 16,0-4-18-16,0 4-16 16,0 0-6-16,0 0 3 15,0 0 1-15,0 0 11 16,0 0 11-16,0 0 1 15,12 0-9-15,4 0-13 0,5 0-1 16,15 0 6 0,20 0-6-16,-4 7-2 0,17 1 0 15,11-7-1-15,5-1 2 16,11 0 2-16,21 0 10 16,12 0 2-16,4 0-5 15,8 0-7-15,-17 0-1 16,1 0-6-16,-8 0 2 15,-13 11 1-15,13 3 0 16,-8-3-1-16,7-2 4 16,9-2 2-16,12-7-3 15,-8 0 2-15,12 0-1 16,-1 0 0-16,-7 0 2 16,-4 0 4-16,-12 2-5 0,-9 4-3 15,-3-6 1-15,0 2 0 16,-9-2 0-16,9 0-4 15,-9 0 0-15,-3 0 0 16,-1 0-1-16,-7 3 1 16,7 1-1-16,-7-4 0 15,-13 5 0-15,-7-2-1 16,-9 2 1-16,-12-5 0 16,-19 0 0-16,-5 0 0 15,-16 0 0-15,16 0 2 16,-8 0 3-16,16-17-2 15,4 1-1-15,4-1-1 16,1 6-1-16,-13 1 1 0,8 2-2 16,-8 4 1-1,0 4-1-15,-8-5 1 0,-8 5-2 16,5 0 0-16,19-3 0 16,8 0 1-16,12-1 0 15,13-3 0-15,15-4 1 16,-3 2 0-16,-1-1 0 15,-12 1 0-15,-19 1 0 16,3 3 1-16,-16 0 0 16,-8 5-1-16,25-2 0 15,-13 2 0-15,12 0 0 16,0-2-1-16,-3 2 1 0,3-6-1 16,8 1 1-1,-7-3 0-15,-9 3 0 0,4 0 0 16,0-3 2-16,-7-2-2 15,-1 0 1-15,-12-2-1 16,0 0 2-16,-12 4-1 16,0-1 1-16,12-4-2 15,-4 3 1-15,5-4 0 16,-9-6-1-16,16 3 0 16,-12-12 0-16,4 6 1 15,12-8-1-15,-24-4 0 16,-12-2 0-16,0-6 3 15,0-4-1-15,0 1 0 16,0-6-2-16,0 1 1 16,0-1-1-16,-20-6 3 15,8-1-1-15,-4-2 0 0,4-5 1 16,0 2 4-16,8 8 3 16,-8 4 0-16,-12 6 8 15,-4 9 0-15,-5 4-12 16,-3 10 0-16,0 1-2 15,0 2-4-15,4 11 0 16,3-2-5-16,9 11 2 16,-4 0 0-16,12 0 0 15,-12 0 1-15,4-3 0 16,-4 3 1-16,-4 0 1 16,-17 0 0-16,-3 0 0 15,0 0-2-15,-9 0 1 0,-7 0 0 16,0 0 1-16,-1 0-1 15,-15 0 1-15,-13 0 0 16,-11 0 0-16,-1 0 1 16,-16 8 1-16,0-8-2 15,5 10 0-15,-5-2 0 16,4-2-2-16,17 7 1 16,-5-3 0-16,13-2 0 15,-1 1 0-15,-4 1 0 16,-3-4 1-16,3-1 1 15,-15-5-1-15,-5 4 0 16,-8-4 0-16,-8 0 1 0,-7 0 0 16,-9 0-1-1,0 0 0-15,20 0 1 0,0 0-1 16,4 0 2-16,9 0-2 16,19 0 1-16,-3 0-2 15,31 0 1-15,-3 0 0 16,-9 0 2-16,13 0-2 15,-17 0-2-15,13 0 2 16,-21 0 1-16,13 0-1 16,-21 0 0-16,21 0 0 15,-13 7-1-15,9 0 1 16,-9 3 0-16,25-5 0 16,-1-2-2-16,5 2 2 0,12-4 0 15,11-1 0-15,13 0 0 16,-8 0 3-16,16 0-1 15,-12 0 0-15,4 0 0 16,3-9-2-16,1-2 1 16,-8 7-1-16,8-3 0 15,0 0 0-15,0 7 1 16,4 0-1-16,-5 0 2 16,9 0 2-16,-4 0 0 15,8 0-3-15,8 0-1 16,4 0-1-16,0 0-2 15,0 0-2-15,0 0 0 0,0 0 0 16,0 7 4 0,0 10 1-16,0 5-1 0,0 1 1 15,0 7 1-15,0 2 0 16,0 9 0-16,0 2 0 16,24 1-1-16,-8 5 0 15,16 0 0-15,-7 0 0 16,-1-3 1-16,0 6-1 15,8-1 0-15,-16 7 1 16,4-4-1-16,-8-2 0 16,-12 0 0-16,12-9 0 15,-12 3 1-15,13-9-2 0,-13 3 2 16,0-8-2 0,0-3 2-16,0-4-1 15,0-1 0-15,0-6 1 0,12-4-2 16,-8-9 2-16,4 0-2 15,-4-5 1-15,4 0 0 16,-8 0 1-16,0 0 0 16,24 0-1-16,-4-17-22 15,16-15-40-15,-20 12-95 16,4 6-415-16</inkml:trace>
  <inkml:trace contextRef="#ctx0" brushRef="#br0" timeOffset="150884.44">16226 13006 327 0,'0'0'78'15,"0"0"-28"-15,0 0 18 16,0 0-26-16,0 0-30 16,0 0-9-16,0 0 10 15,0 0 8-15,0 0-6 16,0 0-3-16,-44-5 10 15,44 5 18-15,0 0 7 16,0 0-10-16,0 0 9 16,0 0 9-16,0 0-7 15,0 0-1-15,0 0-5 16,0 0-12-16,0 0-17 0,0 0-7 16,0 0-2-16,0 0 4 15,0 0 1-15,0 0 0 16,0 0 5-16,0 0-1 15,0 0-2-15,-12 0 0 16,0 0 2-16,-8 0 2 16,-4 0-8-16,-9 0-6 15,9 0-1-15,-4 0 1 16,16 0 0-16,-16 0-1 16,16 0 0-16,0 0 0 15,-4 0 0-15,4 0 2 16,-5 0 1-16,-3 0-1 0,4 0 1 15,-16 0-3 1,8 0 1-16,-8 1-1 0,-8 10-1 16,19-4 0-16,-3-2 1 15,8 3 0-15,-4-5 0 16,8-1 0-16,0 2 1 16,0-4-1-16,12 3 1 15,0-3 0-15,-24 2 0 16,12 5 0-16,-21-3-1 15,9 3 2-15,-4 3-2 16,-4-1 1-16,20 1 1 16,-12 0 2-16,12 0-2 15,-13-1 3-15,5-1-2 16,8 2-1-16,0-3 0 16,4 0-1-16,0-2 0 15,0 5 1-15,4 0-2 0,-8-1 0 16,4 4 0-1,-16 2 2-15,24-6-1 0,-16 5 2 16,-8 4 2-16,15-4-1 16,-11 6-1-16,-4-8 0 15,12 6-1-15,-16-3 3 16,16-2-1-16,4 0 1 16,-4 2-3-16,0-5-2 15,0 4 2-15,12-4-2 16,-12 2 1-16,-1 0 0 15,1 1 0-15,-12 6 1 16,-8 3 4-16,-4 6-1 0,0-4 1 16,12 5-3-16,11 1-2 15,1-1-1-15,0-5 0 16,4 3 1-16,4-5-1 16,4-2 0-16,0 0 3 15,0-8-3-15,4 0-1 16,16 1 1-16,5-1 0 15,-1 5 0-15,8-8-1 16,-4 2 0-16,4-2 1 16,4-4 0-16,1 6 1 15,7-7 1-15,8-2 0 16,1-2 0-16,31 0-2 0,-12 0 0 16,1 0 1-16,-5 0 0 15,-7 0-1-15,-13 0 2 16,8 0-2-16,-7 0 0 15,-1-12 1-15,8 2 1 16,-8-7-2-16,5-2 1 16,-9 1-1-16,4 1 1 15,-3 7-1-15,-17 0 0 16,-8 6 0-16,-8-3 1 16,0-1 0-16,0-1 2 15,12 4-2-15,-12-6 2 16,8-1-2-16,-16-2 0 15,5-1 0-15,3-2 0 0,0 5 1 16,4-5-2 0,-4 2 0-16,0-5 1 0,-4-2 0 15,4 0-1-15,0-2 2 16,0 1-2-16,-12 5 1 16,0-5 0-16,0 1 0 15,0-3-1-15,0-2 3 16,0-2 2-16,0 5 3 15,0-6 5-15,0 4-1 16,0 8-2-16,0-4 6 16,0-2 0-16,-12 4-3 15,-12-2-2-15,12-1-4 0,-8 2-2 16,4-1 2 0,-4-1-2-16,3 6-4 0,5 8-1 15,0 2-1-15,4 7-2 16,-4 0-13-16,12 0-74 15,0 0-103-15,0 0-390 16</inkml:trace>
  <inkml:trace contextRef="#ctx0" brushRef="#br0" timeOffset="152326.95">28793 4034 184 0,'0'0'30'0,"0"0"-17"0,0 0 85 16,0 0 42-16,0 0-34 15,0 0-24-15,0 0-4 16,-68 9 8-16,64-9-2 16,4 0-27-16,-12 0-9 15,-8 9-10-15,-4-4-21 16,-5 6-12-16,-3-2 0 16,-4-6 5-16,0 3 14 15,0-6-6-15,-9 0 5 16,9 0 7-16,12 0 1 15,12 0 3-15,12 0-8 0,0 0 2 16,0 0-13 0,0 0-5-16,48 0 20 0,69-21-22 15,48-21-7-15,40-7 5 16,53 8-5-16,11 4 1 16,13 8 0-1,-4 0-1-15,-33-1 1 0,-36 6 8 16,-40 4 12-16,-52-3-6 15,-24 6-10-15,-57 3 0 16,-12-3 2-16,-20 5 6 16,-4 2 10-16,0 2-12 15,0 8-12-15,0 0-16 16,0 0-86-16,0 0-104 16,0 0-416-16</inkml:trace>
  <inkml:trace contextRef="#ctx0" brushRef="#br0" timeOffset="157113.8">17446 13020 259 0,'0'0'63'0,"0"0"-52"16,0 0 34-16,0 0 11 15,0 0-34-15,0 0-10 0,0 0 32 16,12 5 29-16,-12-5-16 16,0 0 15-16,0 0 10 15,0 0-4-15,0 0-26 16,0 0-22-16,0 0-7 15,0 0-4-15,0 0-5 16,0 0-10-16,0 0-1 16,0 0-1-16,0 0-2 15,0 0 2-15,0 0 0 0,0 0 2 16,0 0 11 0,0 0-5-16,0 0-6 0,0 0-1 15,0 0 3-15,0 0 2 16,0 0-3-16,-12 0-4 15,0 0-1-15,-1 0 1 16,5 0-1-16,-4-1 1 16,4 1 4-16,-4 0 5 15,0-4 3-15,4 4 2 16,-16 0 0-16,-8 0-7 16,-8 0 2-16,7 0-3 15,-3 0-7-15,4 0 0 16,8 0 1-16,0 0-1 15,-1 0 0-15,1 0 0 16,4 0 2-16,-4 0 0 0,-4 0-1 16,-4 4 2-16,8 2 4 15,-13 0-2-15,13 0-4 16,0 5-1-16,0-6 0 16,4 2 0-16,0-1-1 15,8 0 1-15,0-1 0 16,8-3 0-16,-9 4 0 15,1-2 1-15,0 1 1 16,12 2-2-16,-12 1 1 16,12-3 0-16,-12 3-1 15,-4 2 0-15,4 4 0 16,-4 0 1-16,4-2-1 0,-4-1 1 16,4 0 1-16,4 1 0 15,4 3 2-15,-8-2 0 16,12-1-1-16,-25 3 0 15,17-4-1-15,8 1 2 16,-12-1-3-16,0-2 0 16,12 6 0-16,0-2-1 15,0 0 1-15,0 3 0 16,0 3-1-16,0 3 0 16,-12 6 0-16,12-10 2 15,0 1-2-15,0-6 0 16,0 3 0-16,0-4 1 0,0 5-1 15,0 0 0 1,0 0 0-16,0 3 0 0,0 3 0 16,0-5 0-1,0 2 0-15,0 2 0 0,12-4 1 16,12-4-1-16,-16-5 0 16,4 2-1-16,13-2 0 15,-9 0 0-15,4-1 1 16,-4 2 0-16,8-5-1 15,-4 4 1-15,4 2 2 16,0-3-1-16,1 1 0 16,-1-4-1-16,-4 4 1 15,-4-2-1-15,4 4 0 16,4-6 1-16,0 4-1 16,-12 2 0-16,13-2 1 15,-1-1-1-15,-4-1 0 0,4-5 0 16,-8-2 0-16,8 0 1 15,-4 2 0-15,4-2-1 16,1 7 0-16,-5-4 1 16,-4-3 0-16,-4 3-1 15,-4-3 0-15,16 5 1 16,-8-5-1-16,4 1 0 16,4-1 0-16,-3 0 0 15,7 0 0-15,-8 0 0 16,-4 0 1-16,8 0-1 15,-8 0 0-15,4 0 0 16,0 0 0-16,-7 0 1 0,-1 0-1 16,12 0 0-1,-12 0 0-15,4 0-1 0,0 0 1 16,-4 0 0-16,0 0 0 16,0 0 0-16,0 0 1 15,0 0-1-15,4 0 0 16,-7-1 0-16,3-7 1 15,12 5 0-15,-12 0 0 16,0-1 0-16,0 4-1 16,0 0 1-16,0 0-1 15,0 0 0-15,-4-2-1 16,4 0 1-16,-8-4 0 0,8 5 0 16,-4 1 1-16,4 0 0 15,-7-8 3-15,3 8 1 16,4-5-2-16,-12 1 1 15,12 0-2-15,12 4 0 16,-4-2-1-16,-4-3-1 16,4 3 1-16,-8-5-1 15,16 4 0-15,-15-2 0 16,-5 0 0-16,-8 2 1 16,4-4-1-16,4 5 2 15,-8-9 4-15,0 1 7 16,12-4-7-16,-12 5-1 0,0-5 0 15,0 8-2 1,0-3-2-16,0-4 0 0,0-2-1 16,0 1 0-1,0-3-1-15,0 2 1 0,0-2 0 16,0 2 0-16,8-2 0 16,-8 0 0-16,0 0 0 15,0 0 0-15,0 5 0 16,0-5 0-16,0 3 0 15,0 0 0-15,0-3 1 16,0 1-1-16,0 1 1 16,-20 2-1-16,8-7 0 15,-1 3 0-15,1-2-1 16,0 4 1-16,0-3 0 16,0 4 1-16,0-3 0 0,0 5 0 15,0 3 1-15,-8-2 1 16,8-1 0-16,0 3 7 15,0-4-2-15,-8-2-7 16,3 1-1-16,-3-4 2 16,-4 0-2-16,0-1 2 15,0 0-1-15,0 0 5 16,12 6-3-16,0-2 4 16,0 6 2-16,-1-4 2 15,1 4 2-15,-8-1-5 16,8 1 3-16,-4-2-2 15,-4 2-1-15,0 1-1 0,4 2 0 16,16-2-2 0,-12 5-1-16,12 0-4 0,-12-1 2 15,12 4-2-15,0 0-1 16,0 0 1-16,0 0-4 16,0 0-5-16,0 0-32 15,0 0-60-15,0 0-80 16,0 0-234-16</inkml:trace>
  <inkml:trace contextRef="#ctx0" brushRef="#br0" timeOffset="160007.68">18798 13024 246 0,'0'0'53'0,"0"0"21"15,0 0 41-15,0 0-19 16,0 0-28-16,0 0-6 16,0 0 9-16,0-4-24 0,0 4-13 15,0 0 10-15,0 0 10 16,0 0-20-16,0 0-12 16,0 0-12-16,0 0 0 15,0 0 10-15,0 0 2 16,0-4 2-16,0 1 4 15,0-4-17-15,-16 2-8 16,-1 0 6-16,-3 5-5 16,-4-3 4-16,8 3 5 15,4 0 2-15,-8 0-10 0,0 0-3 16,-4 0 4-16,-5 0-3 16,-3 0-3-16,-4 0 0 15,0 0-3-15,12 9 3 16,0 2 2-16,3-4-2 15,9 3 1-15,-4-4-1 16,4 0 0-16,-8 5 0 16,8-2 0-16,0 4 0 15,0-2 0-15,-8 7 0 16,-4 1 0-16,-5-1 1 16,-3 1-1-16,8-2 0 15,0-1 1-15,12-3-1 16,0 0 0-16,0-1 1 15,4 5-1-15,4 1 0 16,4 1 0-16,0 5-1 0,0 0 0 16,0 6 2-16,0 2-1 15,0 0 1-15,0 0-1 16,0-1 0-16,0 6 0 16,0-13 0-16,0 4 0 15,0-6-1-15,0-7 1 16,12 3 0-16,12 2 0 15,0 0 0-15,0 5 1 16,0 2-1-16,9 2 0 16,-5 4 2-16,4-3-2 15,4 2 2-15,0-10-2 16,1 1 0-16,-5-9 0 0,4-4 0 16,0-5 0-16,8-5 0 15,-7 2 1-15,11 4 2 16,0-6-2-16,1 0 1 15,-1 0-1-15,-4 0 0 16,-8 0-1-16,-12 1 0 16,-3 3 1-16,-5-4-2 15,4 0 2-15,-4 0-1 16,-4 0 0-16,8 0 0 16,-8 0 1-16,12 0-1 15,-12 0-1-15,12 0 1 16,-11 0 0-16,-1 0 0 0,0-5 1 15,0-4 2-15,0-5-1 16,8-3-2-16,16-3 0 16,-12-2 0-16,21 1 0 15,-21 1 0-15,-8-1 0 16,4 0 0-16,-16 1 0 16,4-1 0-16,-8-6 3 15,0-1-2-15,0 2 1 16,0 1-2-16,0 1 1 15,0 2-1-15,0-1 0 16,0 2 1-16,12-4-1 16,4-2 0-16,-12 2 1 15,8-4 0-15,-12 0 0 0,0-5 9 16,0-1 4 0,0 1-1-16,0 0-6 0,0 2-4 15,0-1-3-15,-12 5 0 16,-8 0 0-16,-12 7-1 15,-8-1 2-15,7 3 0 16,-15-3 2-16,4-1 6 16,4 3-3-16,-17-3-2 15,13 5 0-15,4 4 0 16,4 6-4-16,3 8-2 16,9 0-3-16,0 0-3 15,12 0-18-15,12 0-18 0,0 0-45 16,0 15-78-1,0-5-162-15,24-9-326 0</inkml:trace>
  <inkml:trace contextRef="#ctx0" brushRef="#br0" timeOffset="160924.58">20315 13025 250 0,'0'0'101'0,"0"0"-63"16,0 0 98-16,0 0 5 16,0 0-34-16,0 0 3 15,0 0-30-15,-12-15-18 0,-12 15-26 16,-1 0-16-1,1 0 5-15,-8 0-5 0,8 0-13 16,-24 0-5 0,-1 0 4-16,-11 0 1 0,4 0 4 15,-5 10 3-15,5 0 5 16,-4 2-5-16,-1 0-8 16,13 5-6-16,4 2 2 15,-5 5-1-15,13 3-1 16,-8 2 1-16,4 12-1 15,7 6 0-15,-7 4 1 16,32 3 5-16,-4-1-5 16,12 3-1-16,0-5 0 15,0 0 1-15,32-3-1 0,41-3 1 16,-9-4 0 0,17 2-1-16,15-5 2 0,5-1 2 15,7-3-1-15,1-5 0 16,-32-6-1-16,11-3 1 15,-28-6 0-15,-15-4 0 16,3-3-1-16,-4 0-2 16,-4-4 0-16,5-3-1 15,23 0-2-15,-8 0 0 16,13-12-1-16,-1-16 2 16,1-1-1-16,-1 3 3 15,-3-4 1-15,-13-7 1 0,4 3 7 16,-3-6-1-1,-9-3 4-15,-12-6-7 0,-4-4 0 16,-16-9-4-16,5-2 1 16,-21 4 2-16,0 0-4 15,0 9 1-15,0 7 6 16,-21 4 23-16,-27 3 17 16,-12 0-7-16,-13 4 5 15,-7 4-24-15,-1-1-7 16,-15 10-6-16,3 5-5 15,-3 7 2-15,-13 7-5 16,8 1-2-16,5 0-13 16,11 0-44-16,53 9-84 15,0 6-203-15</inkml:trace>
  <inkml:trace contextRef="#ctx0" brushRef="#br0" timeOffset="162514.17">15945 13802 260 0,'0'0'143'16,"0"0"-35"-16,0 0 17 0,0 0-29 16,0 0-48-16,0 0-28 15,0 0 3-15,0-5 19 16,0 5 5-16,0 0 4 15,0 0 6-15,-12-8 5 16,-13 7-23-16,1 1-20 16,-8 0-8-16,8 0-5 15,0 0-2-15,0 0-1 16,0 0 0-16,-1 0 1 16,-7 0 3-16,-4 0 7 0,0 0-2 15,0 0 3 1,-1 0-1-16,1 0-4 0,-8 0 1 15,8 0-6-15,-17 14 0 16,1 5-3-16,-12 1-1 16,11 6 1-16,1-4-2 15,-4 1 1-15,-13-2 5 16,17 9 2-16,-16-6-3 16,19 5-5-16,1 4 1 15,4-1-1-15,-5 0 0 16,17 5 1-16,-4 1-1 15,12-1 1-15,0 2 1 16,0 3-1-16,-5-1 1 16,17 4 1-16,4-7-3 0,8 4-3 15,0-3 2 1,0 0 1-16,0 4 2 0,0-2 1 16,0 8-2-16,8-3-1 15,16 4 0-15,29-9 0 16,-17-7 0-16,20-7 2 15,9-7 0-15,11-7 0 16,21-12-1-16,-1-1 6 16,5 0 2-16,4 0-4 15,-9 0-1-15,-19 0-4 16,-1-9 1-16,-12-6 1 16,-7-7-1-16,-1-2 0 15,-16 2 0-15,5-3 1 16,-9-12-2-16,0 5 0 15,8-3 0-15,-16 4-1 16,9 4-3-16,-9-2 3 0,0 5 0 16,-4-3 1-16,4 4 0 15,13 1 1-15,-17 3 0 16,0 3-1-16,0-2 1 16,-12-10 0-16,0 6 0 15,0-9 2-15,-12-6 0 16,0 3 5-16,0-8-4 15,0 3 3-15,0 5-4 16,0 2-2-16,0 2 0 16,0 1 9-16,0-3 5 15,0 0 6-15,-12 3-8 0,0 0 3 16,-12 4 2-16,0 4 8 16,0 1-10-16,-5 9-8 15,5 11-8-15,-4 0-4 16,-12 0-11-16,-12 23-66 15,27-3-99-15,-3 1-326 16</inkml:trace>
  <inkml:trace contextRef="#ctx0" brushRef="#br0" timeOffset="164223.75">17232 13809 200 0,'0'0'214'16,"0"0"-150"-16,0 0 10 0,0 0 23 15,0 0-30-15,0 0-35 16,0 0 13-16,0-21 49 16,0 21-25-16,0 0-27 15,0 0-12-15,-8 0 8 16,-8 0-3-16,-8 0-10 15,12 0 0-15,-12 0 0 16,-8-4-6-16,7 0-1 16,-11-2-9-16,0 6-3 15,0-5-6-15,0 5 0 16,-9 0 4-16,21 0 0 16,-8 0 3-16,4 0-2 0,-4 0-2 15,-5 0 3-15,1 0 1 16,8 0-5-16,-4 0 0 15,-12 19 1-15,-5-1-1 16,-11 10-2-16,4 5 0 16,7-8-1-16,13 2 1 15,4-5 0-15,8-7 3 16,8 2-2-16,-4-3-1 16,7 1 1-16,1 5 1 15,-4 2 0-15,-4 1 0 16,-4 6 0-16,0 2 1 15,4-2-1-15,-4 3 1 16,0-4-3-16,3 1 1 16,9-3-1-16,8-2-1 15,4 7-3-15,0-5 3 0,0 2 1 16,0 0 0 0,0 2 0-16,4 2 2 0,16 2-2 15,5 3 2-15,7-5-1 16,4-3-1-16,24 0-2 15,-11-12 1-15,7 3 1 16,12-3 1-16,-15-5 1 16,3 1 0-16,-8-3 2 15,1-1-1-15,-13-1 1 16,-8 1 0-16,0 2-2 16,-4-2-1-16,-12-1-1 15,25 1 1-15,-5-2-1 0,4-7 1 16,0 0 0-1,12 0 1-15,9 0 6 0,-17-16-4 16,4-9-1 0,-7-7-2-16,-1 3 3 0,-4-5 0 15,-8-4-1-15,4 5-1 16,-20-4-2-16,-8 2 3 16,0-4 4-16,0-3 17 15,0-2 5-15,0-2-7 16,0 0 2-16,0-3-5 15,-8 7 6-15,4 1-5 16,4 6 1-16,0 4-5 16,0 2-2-16,0 1-11 0,-8 13-3 15,4 2-1-15,4 9-1 16,-12 4-5-16,12 0-14 16,0 0-30-16,0 0-63 15,0 0-60-15,-12 0-240 16</inkml:trace>
  <inkml:trace contextRef="#ctx0" brushRef="#br0" timeOffset="165319.83">17856 14044 336 0,'0'0'140'0,"0"0"-45"15,0 0-5-15,0 0-21 16,0 0-31-16,0 0-8 0,0 0-3 15,-32-8 11-15,20 8-7 16,0 0 6-16,-12 0-3 16,11 0 1-16,-11 0-3 15,-8 0-12-15,4 0-12 16,-16 13 3-16,8 5-5 16,-1 0-2-16,1 2-4 15,8-3 2-15,0 11-2 16,4-7 0-16,12 11 4 15,-9 5 1-15,1 0 10 16,16 9 0-16,-8 0 8 16,4 6-2-16,8-3-3 15,0-8-7-15,0 4-8 0,0-3-3 16,52 6 2 0,9-9-4-16,7-4 1 0,5-6 1 15,7-12-1-15,-15-4-3 16,-9-9 4-16,0-4 3 15,-16 0-1-15,-7 0 0 16,-13 0-1-16,-8 0 2 16,0-12 0-16,12-13-1 15,-8-4 0-15,-4-3-2 16,8-7-4-16,-4-5 2 16,1-2-2-16,3 5 4 15,0-4 0-15,-8 1 2 0,-12-5-1 16,0-2 3-1,0 2 15-15,0 3 0 16,-12 6 5-16,-12 11 6 0,-17 9-12 16,9 7-18-16,0 11-4 15,-8 2-27-15,8 0-75 16,11 0-153-16,9 0-335 16</inkml:trace>
  <inkml:trace contextRef="#ctx0" brushRef="#br0" timeOffset="166611.48">28403 5123 386 0,'0'0'93'16,"0"0"-93"-16,0 0 0 0,0 0 9 15,0 0 73-15,0 0 29 16,0 0 24-16,-237 14 5 16,225-4-37-16,-1-2-34 15,5-2-21-15,4-1 5 16,4-5-6-16,0 0-7 15,12 0-14-15,105 0 3 16,52-37 17-16,57-10-5 16,35-10-22-16,33 5-11 15,0 4-4-15,-21 13-2 0,-39 3-2 16,-57 10 0-16,-49 2-2 16,-59 6-26-1,-53 2-74-15,-16 12-110 0,-56 0-246 16</inkml:trace>
  <inkml:trace contextRef="#ctx0" brushRef="#br0" timeOffset="168773.89">18613 13904 378 0,'0'0'95'16,"0"0"-56"-16,0 0 51 0,0 0-28 16,0 0-24-16,0 0-13 15,0 0-2-15,-81-3 20 16,57 3 11-16,12 0 5 16,-12 0-8-16,4 0-10 15,-5 0-15-15,-11 14-4 16,-12-3-10-16,4 7-4 15,3-6 1-15,-3-3-1 16,8-1 8-16,12-3 14 16,-8 0-1-16,7-3 8 15,1 7-4-15,0 1-15 0,0 8-12 16,-4-1-2-16,-4 11 0 16,12-5 0-16,-9 9 0 15,-7 2-3-15,16 3 4 16,-4 1-4-1,0 2-1-15,12 3 1 0,0-5 0 16,12 7 0-16,0-4 0 16,0 1 4-16,0-1 3 15,0 3-3-15,56-2 0 16,4-3-2-16,9-2 0 16,19-12 2-16,5-13 1 15,24-4-2-15,-9-8 0 16,-15 0-4-16,-1 0 1 15,-27-20-1-15,-21-5-1 16,4-4-1-16,-24-9 0 0,-4-8 2 16,-11-13-1-16,-1-11 2 15,-8-7-1-15,0-10 2 16,0-2-2-16,0 1 2 16,-8 12-2-16,-25 15 10 15,-15 17 17-15,20 11-2 16,-8 14-22-16,7 15-3 15,-7 4-9-15,-20 0-90 16,44 8-140-16,-20 13-702 16</inkml:trace>
  <inkml:trace contextRef="#ctx0" brushRef="#br0" timeOffset="172292.08">14178 15496 156 0,'0'0'104'0,"0"0"-60"16,0 0 4 0,0 0-6-16,0 0-11 0,0 0-12 15,0 0 1-15,0 0 12 16,0 0-7-16,0 0-14 15,0 0-8-15,0 0 12 16,0 0 11-16,0 0-4 16,0 0-5-16,0 0-1 15,0 0 17-15,0 0 1 16,0 0-1-16,0 0-21 16,0 0-12-16,0 0-11 15,0 0-7-15,0 0-12 0,0 0 5 16,0 0 25-1,0 0 3-15,0 0 21 0,0 0 12 16,0 0 13-16,0 0-7 16,0 0-14-16,0 0-10 15,0 0-12-15,0 0-5 16,0 0-1-16,0 0-3 16,0 0 0-16,0 0 0 15,0 0 2-15,0 0 1 16,0 0 4-16,0 0-2 15,0 0 0-15,0 0 0 16,0 0-2-16,0 0-2 0,0 0 0 16,0 0 2-1,0 0 4-15,0 0-3 0,0 0 4 16,0 0-2-16,8 0-3 16,16 0 0-16,0 0 0 15,1 0-2-15,-5 0-7 16,-4 0-14-16,4 0-2 15,-4 0 5-15,4 0 0 16,-8 0 10-16,0 0 10 16,12 0 0-16,1-3 5 15,-1 0 7-15,-4-1 3 16,8 2-9-16,-8-1-6 16,4 0 0-16,-16-2 1 15,16 5 0-15,5-1 1 0,-9 1 4 16,-16-6 31-16,4 4 12 15,-4-1 5-15,8 3-31 16,0 0-18-16,4-2-3 16,4-2-2-16,0 4 1 15,17-3-1-15,-1 0 0 16,0-2 1-16,0 1 1 16,-4-1-1-16,5 2-1 15,-1-2 1-15,-16 0-1 16,4 3 1-16,0 0 3 15,-8-4 6-15,16 6 6 16,-7-2-7-16,-1 2 0 16,8-3-1-16,8 3-6 15,-4 0-2-15,-19 0 2 0,7 0-1 16,-8 0 0 0,-4 0 1-16,0 0 18 0,-4 0 11 15,-8 0 4-15,12-4-6 16,0 0-13-16,4 3-13 15,8-3-2-15,-4 4-1 16,5 0 0-16,11 0 0 16,-4 0 0-16,-8 0 0 15,0-4 1-15,0 2-1 16,5-5 1-16,-9 1 0 16,4 2-1-16,0 4 1 15,0 0-1-15,-4 0 0 16,-4-2-1-16,-4 2 1 15,9 0 0-15,-9 0 1 0,4 0-1 16,4 0 1-16,-8 0-1 16,0 0 1-16,-12 0 2 15,12 0-1-15,8 0 0 16,-8 0 0-16,16 0-2 16,-3 0 0-16,-1 0 1 15,-8 0-1-15,12 0 0 16,-4 0 0-16,-12 0 0 15,0 0 1-15,0 0-1 16,0 0 3-16,1 0 3 16,-1 0-4-16,0 0-2 15,-4 0 0-15,4 2-2 16,-8-2 2-16,4 4-1 16,-4-4 0-16,-4 0 1 0,8 0 0 15,-8 0 1-15,12 0-1 16,-12 0 1-16,24 0 1 15,0 0-2-15,0 0 0 16,1 0 1-16,-1 0-1 16,-4 0 0-16,4 0 0 15,-12 0 0-15,0 0 0 16,0 0 1-16,0 0 0 16,0 0 0-16,8 0 4 15,-7 0 1-15,-1-4-3 16,-8 2-2-16,-4-1 0 0,8-5 1 15,-8 1 3-15,0-6 5 16,0-1-1-16,0-3-3 16,0 1 7-1,0-3-8-15,0 1-3 0,0-5-2 16,0-1-1-16,0 2-1 16,0-3 0-16,0 2 1 15,-12-3 1-15,0-3 1 16,3-3 2-16,5 0-1 15,4 1-2-15,0-1 0 16,0-5 4-16,-8 3-1 16,8 4-3-16,-4 5 3 15,-4 7 0-15,-4 1 0 16,0 6 2-16,0 2 1 0,0 4-4 16,0 2 1-16,4-2 0 15,4 3-1-15,-4 0-1 16,4 2-1-16,4-6 0 15,0 4 2-15,0 2 3 16,0-7-2-16,0 3 0 16,-8 4-1-16,-8 0 0 15,-4 0 1-15,-9 0-2 16,-15 0 12-16,0 0-13 16,-8 0 3-16,-5 0-3 0,-7 4-1 15,24 0 0 1,3-4 1-16,-3 0 0 0,8 0 0 15,-16 0 1-15,11 0 0 16,-19 0-1-16,-16 0-1 16,3 0-4-16,-3 0-3 15,-9 0 1-15,-3 0 0 16,15 3-4-16,-7-3 1 16,-5 0-4-16,-11 8 10 15,-5-6 1-15,1 8 3 16,15-5-1-16,1 4 1 15,3 2 0-15,13-2 0 16,-8 5 0-16,-1-6 0 16,13 2-3-16,3 4 3 15,1-5 1-15,8 2 0 16,-9-3 6-16,17 1 2 0,-8 8 1 16,4-5 2-16,20 1-8 15,-1-3 2-15,21-1 1 16,4-1-7-16,0 1-3 15,0 3-3-15,0 5-3 16,37 6-11-16,7 6-36 16,-24-24-103-16,-12 8-256 15</inkml:trace>
  <inkml:trace contextRef="#ctx0" brushRef="#br0" timeOffset="174688.94">16818 14788 266 0,'0'0'123'0,"0"0"-33"16,0 0 24-16,0 0-16 0,0 0-69 15,0 0-3 1,0 0 42-16,12-17 7 0,-12 17-33 16,0 0 6-16,0 0 5 15,0 0-12-15,0 0-13 16,0 0-7-16,0 0 5 15,0 0-8-15,0 0 6 16,0-2 12-16,0-1-5 16,0 3-15-16,-12 0-8 15,-8 0-1-15,-12 0-5 0,3 0 3 16,-7 0-5 0,4 0 1-16,8 0 0 0,0 5-1 15,-4 4 4 1,-5 1 2-16,9 3 1 0,0-4 2 15,0 4-4-15,0 3 1 16,12-3 3-16,-8 6-4 16,7 1 0-16,1 2-5 15,0 5 0-15,12 6 1 16,0-2-3-16,0 4 3 16,0 3-1-16,0-3 4 15,0 4 0-15,8-7-2 16,8 0-2-16,5-5 0 15,3-5 0-15,0-1-2 16,12-1 1-16,0 1 1 16,-3-7 0-16,7-1 0 0,0 1 0 15,0-8 3 1,13 0-2-16,-1 1-1 16,-4-5-1-16,-12-2 1 0,9 0 3 15,-5 0-3-15,-4 0-1 16,-4 0-1-16,-8-15-3 15,13-11 3-15,-13-9 2 16,0-7 2-16,-4-4-1 16,-8 0 2-16,0-3-2 15,-8 8 1-15,-4-4 3 16,0 1 0-16,0 3 5 16,0 5 3-16,0 13-3 15,0-1 6-15,0 9-2 16,0 2-3-16,0-4 6 0,0 2-3 15,-16-2-5 1,-20 5 0-16,-8-2-7 0,-25 9-2 16,-7 2-6-16,-25 3-10 15,-7 0-63-15,59 0-95 16,-7 3-428-16</inkml:trace>
  <inkml:trace contextRef="#ctx0" brushRef="#br0" timeOffset="178661.77">14057 16330 175 0,'0'0'145'0,"0"0"-128"15,0 0-17 1,0 0 40-16,0 0 22 0,0 0 0 16,0 0 33-16,0 0 5 15,-12 0-8-15,0 0-21 16,12 0-15-16,0 0-3 16,-12 8-29-16,12-3-11 15,-12 3 3-15,12-2 11 16,-12-3-3-16,12 0-7 15,0-3 3-15,0 2 1 16,0-2 5-16,0 4 7 16,0-4-2-16,0 0-14 0,0 0-17 15,36 0 3-15,85 0-2 16,44-22 17-16,56-10 1 16,37 3 2-16,3 3-8 15,1 3-4-15,-25 11-3 16,-27 3-4-16,-5 1-2 15,-8 8 0-15,-20 0-1 16,-8 0-20-16,-32 0-63 16,-133 0-165-16,-4 0-339 15</inkml:trace>
  <inkml:trace contextRef="#ctx0" brushRef="#br0" timeOffset="179613.17">14021 17177 445 0,'0'0'130'16,"0"0"-113"-16,0 0 24 0,0 0 33 15,0 0-4-15,0 0-5 16,0 0 24-16,0-34-14 15,36 15 0-15,37-11-14 16,31-1-14-16,49-14 3 16,81-13-30-1,51-5-10-15,37-9-8 0,20 4-2 16,-4 13-2-16,-40 12-24 16,-28 11-18-16,-53 18-63 15,-197 14-56-15,-20 0-273 16</inkml:trace>
  <inkml:trace contextRef="#ctx0" brushRef="#br0" timeOffset="180553.7">14166 17963 432 0,'0'0'129'15,"0"0"-77"-15,0 0 47 16,0 0-7-16,0 0-9 16,0 0-19-16,-12-74 11 15,12 65-9-15,0 3-12 0,44 0-7 16,37-2-2-16,27-1-2 16,53 0-9-16,57-14-2 15,39-10-8-15,29-10-14 16,32-13-6-16,20-3-4 15,12 1 0-15,-24 13-4 16,-41 6 3-16,-27 17-27 16,-33 5-45-16,-35 7-72 15,-178 10-178-15,-12 0-261 16</inkml:trace>
  <inkml:trace contextRef="#ctx0" brushRef="#br0" timeOffset="181115.16">14645 18717 302 0,'0'0'80'0,"0"0"11"0,330-103 43 16,-173 61 33-16,44-9 18 15,8 5-46-15,17-3-44 16,23 3-35-16,1 1-30 16,-1 4-18-16,-3 3-12 15,-33 1-16-15,-177 29-102 16,-12 1-270-16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8T05:08:43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2299 9025 299 0,'0'0'147'0,"0"0"-90"15,0 0 12-15,0 0 42 16,0 0-32-16,32-34-19 16,-32 30 19-16,0 4-6 15,0 0-18-15,0 0-12 16,0 0 5-16,0 0-6 0,12 0-9 15,-12-4-18-15,0-3-5 16,0 4-1-16,0-3 0 16,0 6-3-16,0 0 1 15,0 0 7-15,0 0 9 16,0 0 2-16,0 0 0 16,0 0 3-16,0 0-6 15,-52 26-22-15,-4 9 2 16,-17-4 8-16,21 6-10 15,12-2 1-15,8-4-3 16,7-1 1-16,13-1-2 16,12 1 2-16,0-2-6 15,0 5 7-15,0-9-5 16,0 6 4-16,49-6 1 16,11 4-4-16,4-5-4 0,29 1-6 15,-5-5 0-15,5 4-4 16,-21-5 8-16,-11 5 1 15,-13 0 4-15,-28-3 1 16,-8 2 1-16,-12-1 1 16,0 4-1-16,0 5 2 15,0 1-1-15,-32-3 2 16,-16 1 2-16,-13-6-2 16,-7-2 2-16,-16-1 9 15,-5-1-2-15,-16-7 1 16,13-2-1-16,-1-3-2 15,-3-7-2-15,3 0 1 16,25 0-6-16,7 0 0 16,13-23 3-16,20-5-1 0,16-9-2 15,12-5-7-15,0 1-20 16,12 2-26-16,64-3-21 16,-3 18-64-16,-41 16-165 15,-8 6-160-15</inkml:trace>
  <inkml:trace contextRef="#ctx0" brushRef="#br0" timeOffset="576.22">2975 9665 304 0,'0'0'135'0,"0"0"-124"15,0 0 20-15,0 0 56 16,0 0-42 0,0 0-4-16,8 4 46 0,-8-4 5 15,0 0-22-15,4 5-12 16,-4-5-1-16,0 0-13 16,0 0-14-16,8 0-11 15,-4 0-7-15,12 0 4 16,9 0-2-16,11 1-4 15,32-1 7-15,29 0 24 16,24 0-9-16,31 0-10 16,13 0-12-16,0-10-4 15,-24-7-1-15,-24 6-5 16,-25 6 4-16,-27-2-4 0,-37 4 0 16,-16 3 0-1,-12 0 0-15,0 0 0 0,0 0-1 16,0 0-2-16,0 0-3 15,0 0-9-15,0 0-14 16,0 10-7-16,0-5-40 16,-12 0-76-16,8-5-114 15,0 0-186-15</inkml:trace>
  <inkml:trace contextRef="#ctx0" brushRef="#br0" timeOffset="877.19">3997 9424 745 0,'0'0'156'0,"0"0"-117"0,0 0 4 16,0 0 4-16,0 0-18 16,0 0 0-16,0 0 7 15,366 24-10-15,-305 12 3 16,-5 10-1-16,-20 5-6 15,-24 5-6-15,-12 10-9 16,0-2-6-16,-24 2-1 16,-36-6-4-16,-8-3 4 0,-9-10 2 15,37-8-2 1,-12-10 0-16,27-9-16 16,17-12-48-16,8-8-69 0,0 0-117 15,0 0-226-15</inkml:trace>
  <inkml:trace contextRef="#ctx0" brushRef="#br0" timeOffset="10713.47">5852 9149 318 0,'0'0'142'0,"0"0"-46"0,0 0 6 0,0 0-1 15,0 0-27-15,0 0-6 16,0 0-7-16,0 0-2 15,0-55-10-15,0 55-18 16,-4 0-3-16,-8 26 4 16,-8 26-21-16,-4 14 1 15,0 3 5-15,0 9-4 16,12 6-6-16,-4-5-5 16,16-2-1-16,0-13 0 0,0-16 0 15,0-13 0 1,0-15-1-16,0-8 0 15,0-6-1-15,0 2 2 16,0-5-1-16,0-1 2 0,0 2-1 16,-4-4 4-16,-9 3 1 15,1-3-4-15,8 0 4 16,-8 0-4-16,0-7-2 16,4-24 0-16,8-17-8 15,0-10 8-15,0-6 3 16,0-7 2-16,0 0-4 15,0 5-1-15,20 1 0 16,-8 13 1-16,-4 15-1 16,0 6 1-16,-4 7-1 15,-4 1 1-15,9 7-1 0,-5 3 0 16,-4 8 0-16,0 5 1 16,16 0-1-16,-16 0 4 15,12 0-4 1,12 0 0-16,0 0-3 0,24 5 3 15,1 24 0-15,-5 10 2 16,12 6 0-16,-8 10 6 16,1 2 0-16,-1 6-2 15,0 9 3-15,1 0-4 16,-5 2-4-16,0-6 1 16,4-9-1-16,-7-12-1 15,-9-8 1-15,-8-7-1 16,-12-12 0-16,0-8-4 15,-12-4-12-15,0-7 3 0,0-1-4 16,0 0-7 0,0 0-10-16,0 0-35 0,-12-12-143 15,0-5-244-15</inkml:trace>
  <inkml:trace contextRef="#ctx0" brushRef="#br0" timeOffset="10989.2">5768 9726 412 0,'0'0'206'0,"0"0"-156"15,0 0 76-15,0 0-4 16,0 0-65-16,0 0-17 15,0 0-4-15,129-47-2 16,-45 37 8-16,9 0-25 16,-21 3-11-16,9 3-4 15,-21-2-2-15,-12 1 0 16,-16 0-30-16,-19-5-108 16,-13 3-217-16,0 0-160 0</inkml:trace>
  <inkml:trace contextRef="#ctx0" brushRef="#br0" timeOffset="11906.22">6581 9289 499 0,'0'0'154'0,"0"0"-100"16,0 0 36-16,0 0 24 0,0 0-68 16,0 0-17-1,40-34 12-15,-40 34-9 0,8 0-21 16,4 7-6-16,12 26 40 15,0-2-9-15,13 16-16 16,-13 4-11-16,0 9-3 16,-12 4-5-16,-4-4 2 15,4 6 0-15,-12-9-2 16,12-10-1-16,-12-7 0 16,0-17-10-16,0-12-12 15,0-3 4-15,0-8-18 16,0 0 15-16,0 0 21 15,0-19-2-15,0-13 0 16,0 1-13-16,0-7 15 16,0 1 0-16,-12-7 1 15,0-2 3-15,12 1 4 16,-8-1-1-16,4-3 5 0,-4 3-1 16,8-6-8-16,0 1-3 15,0-1 2-15,0 1-2 16,0 10 0-16,0 0 10 15,20 4 9-15,4 5-6 16,0 7 3-16,0-2 3 16,21 14-12-16,3 4-7 15,-4 6 0-15,9 3-2 16,-13 0 1-16,-8 0-2 16,-12 0-2-16,-8 20 1 0,-12 21 4 15,0 11 3 1,0 2 9-16,-28 0 1 0,-16-6-4 15,-17-9-7-15,29-4 1 16,12-9-1-16,16-10-2 16,4 1 0-16,0-5-2 15,24-1-2-15,69-1-3 16,15 3-16-16,13 5-8 16,-4 1-5-16,-13 3 13 15,-23 0 14-15,-17 7 8 16,-23-4 1-16,-41 4-1 0,0 0 0 15,0 2-1 1,-29 0 2-16,-47 0 1 0,-5-1 1 16,-3-6-1-1,3-1 2-15,1-9 0 0,-5-2 9 16,29-4 0-16,8-8-5 16,8 0-3-16,3 0-2 15,25-15-2-15,0-16-13 16,12-12-64-16,0 25-148 15,0-2-118-15</inkml:trace>
  <inkml:trace contextRef="#ctx0" brushRef="#br0" timeOffset="12811.52">8327 9214 139 0,'0'0'303'0,"0"0"-219"15,0 0 25-15,0 0 23 16,0 0-29-16,0 0-12 16,-68-74-11-16,68 69-1 15,0-5-7-15,0 3-43 0,0 5-19 16,0-3-2 0,0 5 2-16,0 0-2 0,0 0-2 15,0 7 0-15,12 28-2 16,-12 21 28-16,0 5-14 15,0 7-6-15,0 8-6 16,0 0-6-16,-12-3 0 16,-24-8-3-16,-1-7 1 15,1-17-20-15,-8-11-4 16,20-10 8-16,12-16 5 16,12-4 9-16,0 0 4 15,0-18-4-15,0-27 4 16,0-8-13-16,0-4 13 15,0 0 3-15,0 3-3 16,0-7 0-16,0-2 9 0,0-6-9 16,0-4 5-1,0 2-3-15,12 17-1 0,12 5 0 16,-12 17 10-16,20 15 2 16,-20 5 2-16,0 12-4 15,4 0-3-15,4 0 3 16,5 0-11-16,11 0 4 15,8 26 0-15,8 17 2 16,1 8 1-16,-1 10 2 16,-4 8 2-16,-3 6 0 15,-9-6-6-15,-12 6-4 16,0-9 2-16,-12-1-3 0,8-9 0 16,-16-10-3-1,-4-7-16-15,8-9 3 0,-8-11-13 16,0-5-7-16,0-10-1 15,0-4-43-15,0 0-19 16,0 0-50-16,0 0-95 16,-20-3-346-16</inkml:trace>
  <inkml:trace contextRef="#ctx0" brushRef="#br0" timeOffset="13013.83">7997 9600 896 0,'0'0'113'16,"0"0"-107"-16,0 0 93 0,0 0-38 15,330-98-17-15,-278 93-6 16,-11 5-13-16,-1 0-23 16,-4 0-2-16,-8 0-20 15,13 0-65-15,-41 0-93 16,4 0-180-16</inkml:trace>
  <inkml:trace contextRef="#ctx0" brushRef="#br0" timeOffset="13991.33">9060 9120 71 0,'0'0'428'0,"0"0"-334"0,0 0 33 15,0 0 65-15,0 0-78 16,0 0-23-16,12-73 13 16,-12 73-43-16,0 0-43 15,0 0-18-15,0 18-2 16,0 23 2-16,12 10 8 16,4 6 1-16,-8 4 1 15,8 2-4-15,0-1-4 16,0-1 0-16,-4-5-2 15,-12-10 0-15,12-1-2 16,-12-11-9-16,0-10-11 16,0-11 9-16,0-3 1 15,0-6 1-15,0-4-1 0,0 0 0 16,0 0 0-16,0 0 8 16,0 0 2-16,-12-24-17 15,0-3 5 1,-8-10 7-16,0 0 2 0,0-6 5 15,0 2 1-15,4-2 4 16,-21-3 14-16,25-5 7 16,4-4-7-16,8-5-2 15,0 8 0-15,0 0-6 16,0 6 0-16,0 9 1 16,0-1 0-16,0-2 1 15,8 7 0-15,16 9 12 16,13 1-14-16,-1 9-6 0,-4 13-5 15,8 1 0-15,0 0-3 16,-7 0-4 0,3 0 3-16,-12 11 1 0,-4 22 0 15,-8 6 1-15,0 2 2 16,-12 8 1-16,0 3 4 16,0-7-1-16,-24-7-3 15,0-6 6-15,16-8-5 16,4-5-1-16,4-1 0 15,0-4-1-15,0-3-2 16,36 1 1-16,25 2 1 16,11 1 1-16,-4 2-1 15,5-3 0-15,-13 4-1 0,-16-3-3 16,-23 9-7-16,-9-1 3 16,-12 0 4-16,0 7 0 15,0 5 2-15,-33-2-1 16,-11-1 3-16,-8 0 0 15,-17-7 0-15,13-3 0 16,4-5 0-16,-17-2 2 16,21 0 0-16,0-10-1 15,16 1 1-15,7-6-2 16,25 0-1-16,0 0-31 16,0 0-44-16,0-10-106 0,0-9-297 15</inkml:trace>
  <inkml:trace contextRef="#ctx0" brushRef="#br0" timeOffset="14747.95">10585 8470 246 0,'0'0'430'0,"0"0"-327"16,0 0-56-16,0 0 5 16,0 0 21-16,0 0-23 15,0 0 8-15,48-126 14 16,-36 125-5-16,-12 1-11 15,0 0-8-15,0 0-4 0,0 0-8 16,0 0-16 0,0 0-4-16,0 38-16 0,-12 23 5 15,-24 22 3-15,-1 28 4 16,-19 20 6 0,-20 27-8-16,11 11 6 15,-7-3-9-15,-1-2 0 16,17-12-2-16,20-8-3 15,0-14-1-15,12-22-1 0,11-18 0 16,-7-19 1-16,16-27-2 16,-4-16 1-16,8-23-2 15,0-5 1-15,0 0-10 16,0-42-10-16,32-27-27 16,17-17-56-16,-29 43-75 15,-8 0-492-15</inkml:trace>
  <inkml:trace contextRef="#ctx0" brushRef="#br0" timeOffset="19233.03">10689 9034 638 0,'0'0'123'0,"0"0"-22"0,0 0 40 16,0 0-47-16,0 0-38 15,0 0-16-15,0 0-6 16,0 0-18-16,-24-53-13 16,24 53 0-16,0 0 6 15,0 33-4-15,0 23-3 16,0 5 12-16,0 9-6 15,0 4 1-15,0-4-5 16,16-1-4-16,-4-5 1 16,-4-11-1-16,-8-8-2 15,0-16 0-15,0-9-13 0,0-13 10 16,0-7 2 0,0 0 3-16,0 0 0 0,0-17 4 15,0-30-4-15,0-4-1 16,0-7 1-16,0-1 5 15,0 3-1-15,0-5 0 16,0-1-2-16,0 3 9 16,0 5-7-16,0 5 1 15,0 4-1-15,0 2 2 16,0-7 5-16,49-7-8 16,11 5-3-16,8 13 0 15,17 9-1-15,-5 11 1 16,-3 7-3-16,-9 6 1 0,-28 6-1 15,-15 0 1-15,-25 28-3 16,0 24-1-16,-4 11 6 16,-69 13 15-16,-11-5-10 15,-21-8 2-15,33-6 2 16,3-16-7-16,21-16-1 16,24-8-1-16,24-7 0 15,0-5-2-15,0 2-30 16,48 1-1-16,24 1 20 15,9 4 0-15,-1-2 8 16,1 2 5-16,-9 7 0 16,-19 2 0-16,-9 5 0 0,-20 2 0 15,0 5 0-15,-4 0 0 16,-8 9 0-16,-8-2-3 16,-4-3-3-16,0-1-23 15,0-12 0-15,0-5-2 16,0-6-4-16,0-4 12 15,-36-4-3-15,-12-2 8 16,-33-4 18-16,-7 0 4 16,7 0 5-16,13 0-6 15,20 0-3-15,16-5-3 16,19-12-36-16,13-6-93 16,0 11-153-16,9-5-68 15</inkml:trace>
  <inkml:trace contextRef="#ctx0" brushRef="#br0" timeOffset="19961.15">12331 8915 152 0,'0'0'516'15,"0"0"-409"-15,0 0 62 0,0 0-19 16,0 0-79-16,0 0-31 15,0-88-18-15,0 88 6 16,0 0-11-16,0 0-10 16,0 20 1-16,0 26-3 15,0 23 16-15,0 14-3 16,0 7-11-16,0-2-1 16,-12-4-6-16,-24-10 2 15,-8-8-3-15,-1-16 1 16,9-12-24-16,8-11 17 0,4-15 0 15,16-10 7-15,8-2 1 16,0 0 1-16,0-13 2 16,0-31-4-16,0-14-5 15,0-8 1-15,0-16 4 16,0-13 0-16,8-7-1 16,8 0 3-16,-4 23-3 15,8 18 2-15,-16 23-1 16,4 14 20-16,-4 16 14 15,-4 2-2-15,8 6-11 16,-4 0-6-16,-4 0-11 16,8 0-4-16,4 0-4 15,12 0 0-15,21 19 2 0,3 22 2 16,12 11 5 0,9 9 1-16,15 10-3 0,-23-2 1 15,-1 6 1-15,-12-6-5 16,-24-3-2-16,-3-9 1 15,-21-8-6-15,0-6-15 16,0-6 3-16,0-9-9 16,0-4-9-16,-9-15-13 15,-15-6-62-15,12-3-131 16,-4 0-279-16</inkml:trace>
  <inkml:trace contextRef="#ctx0" brushRef="#br0" timeOffset="20173.02">12098 9473 509 0,'0'0'594'0,"0"0"-594"16,0 0 2-16,0 0 12 16,0 0 0-16,0 0-11 15,330-92 2-15,-298 92 2 16,-4 0-7-16,-4 0-34 15,12 0-139-15,-32 0-130 16,8 0-265-16</inkml:trace>
  <inkml:trace contextRef="#ctx0" brushRef="#br0" timeOffset="21169.18">13124 8901 499 0,'0'0'141'0,"0"0"-51"0,0 0 54 15,0 0-38-15,0 0-23 16,0 0-19-16,0-40 13 16,0 40-34-16,0-3-11 15,0 3 1-15,0 0 1 16,0 0-11-16,0 0-17 15,0 0-5-15,0 0-1 16,0 0-2-16,0 0 0 16,0 0-2-16,0 6 0 0,0 32 0 15,0 14 4-15,0 16 5 16,12 8 1 0,-4 6-1-16,28-2-4 0,-20-4 0 15,-4-8-1-15,-12-11 0 16,0-16-2-16,0-4 2 15,0-22 1-15,0-7 0 16,0-8 0-16,0 0 2 16,0 0 1-16,0 0 9 15,0-21 2-15,0-7-11 16,0-5 0-16,0-6 1 16,0-6-2-16,0-2 2 0,0-7-1 15,0-8-4 1,0-9 1-16,0-3-1 0,0-1 0 15,0 10 0-15,0 10 0 16,0 20 1-16,0 4 1 16,0 11 5-16,0 0 2 15,0 6 3-15,0-1 1 16,0 6-7-16,0 3-1 16,0 2-5-16,28-1 0 15,25 0-2-15,-5 5-3 16,8 0 4-16,-7 0-1 15,-13 0 1-15,-12 20-2 16,-12 21 0-16,-12 16 1 16,0-2 2-16,0 7 0 15,-24-4 4-15,-20-6-1 16,3-8 2-16,9-9-5 0,8-8 2 16,12-8-1-16,12-4-1 15,0 2-2-15,0-2-1 16,0 1 3-16,48 6-1 15,9 1 1-15,-9 4 1 16,-4 5 0-16,-16 2-1 16,-7 2 1-16,-9 1-1 15,-12 7 0-15,0-7-1 16,0 0 1-16,-25-6-1 16,-31-5 1-16,-16-9-2 15,11-7 2-15,5-2 1 0,4-8 1 16,40 0-2-16,12-4-9 15,0-33-63-15,0 10-163 16,0-3-424-16</inkml:trace>
  <inkml:trace contextRef="#ctx0" brushRef="#br0" timeOffset="22738.78">3104 3778 250 0,'0'0'51'15,"0"0"-50"-15,0 0 17 16,0 0 2-16,0 0-13 15,0 0-4-15,0 0 6 16,-40 0 22-16,40 0 12 16,0 0 15-16,0 0 25 15,0 0 1-15,0 0 0 16,0 0-24-16,0 0-29 16,0 0-8-16,0 0 0 15,0 0 5-15,0 0 0 0,0 0 3 16,0 0 10-16,0 0-19 15,0 0 2-15,48 0-12 16,12 0-9-16,9 0 4 16,-1 0-3-16,-7 0-4 15,-13-9 0-15,20-4-42 16,-68 1-220-16,12 3-286 16</inkml:trace>
  <inkml:trace contextRef="#ctx0" brushRef="#br0" timeOffset="24169.06">3985 3847 120 0,'0'0'0'0,"0"0"-32"16,0 0 32-16,0 0-4 15,0 0 4-15,0 0 62 16,0 0 32-16,0-8-9 15,0 7-38-15,0-3-28 0,12 4-12 16,-12 0-7-16,0 0 12 16,0 0-10-16,0 0 30 15,0 0 41-15,0 0-32 16,0 0-10-16,0 0-18 16,0 0 3-16,0 0-4 15,0 0 7-15,0 0 19 16,0 0-3-16,0 0-13 15,0 0-4-15,0 0 12 16,0-4-13-16,0 1 6 16,0 3-2-16,0 0-9 15,20-2-7-15,-8 2-3 16,5 0 0-16,15-4-2 16,-8-1 2-16,24-3-2 0,9-2 0 15,3 0 3-15,0 0-3 16,13-3 0-16,7 4-1 15,-7 0 1-15,-13-3-1 16,-16 9 2 0,-8-5-1-16,-23 6 1 0,7-2-1 15,-8 1 5-15,0 3 5 16,4 0-5-16,4-3-5 16,4 3-1-16,-12 0 0 15,0 0 0-15,-12 0-2 16,0 0 2-16,0 0-3 15,0 0 0-15,0 0-14 16,0 0-48-16,0 0-140 0</inkml:trace>
  <inkml:trace contextRef="#ctx0" brushRef="#br0" timeOffset="25817.08">15228 8063 436 0,'0'0'81'0,"0"0"-80"0,0 0 64 15,0 0 40-15,0 0-26 16,0 0 4-16,0 0 23 16,53-40-17-16,-53 40-50 15,0 0-32-15,0 0-2 0,0 4 16 16,0 34-1-16,0 9 8 15,-24 12-7-15,-17 16 16 16,-23 14-5-16,-17 26-9 16,-11 25-9-16,-25 28-11 15,-16 18-1-15,-7 9-1 16,7 0 1-16,20-12-2 16,4-11 1-16,29-18-1 15,-5-22 1-15,13-19-1 16,20-27 0-16,11-23-1 15,13-14-4-15,4-20-22 16,16-9-37-16,-4-11-13 16,12-9-50-16,0 0-102 15,0-8-111-15</inkml:trace>
  <inkml:trace contextRef="#ctx0" brushRef="#br0" timeOffset="31575.94">15840 8634 320 0,'0'0'214'0,"0"0"-94"16,0 0 18-16,0 0 12 15,0 0-51-15,0 0-29 16,0 0-7-16,0 0-1 0,12-23-26 16,-12 23-18-16,0 0-4 15,0 0 9-15,0 0-7 16,0 0-6-16,0 29-2 16,-12 23-6-16,-24 9 6 15,0 10-1-15,3 3-5 16,9 4-2-16,0 0 0 15,0 3-2-15,12-11-1 16,-12-5 3-16,12-14-5 16,0-14-16-16,0-10-6 15,3-12 13-15,-3-5 6 16,12-10-2-16,-4 0 10 16,4 0 1-16,0-3 0 0,0-29-1 15,0-5-44 1,0-9 19-16,0-13 10 0,0-5 10 15,0-11-1-15,0-11 4 16,25-7 2-16,-1 2-5 16,24 6 1-16,-12 15 0 15,8 15 4-15,-7 18 1 16,-13 9 2-16,12 12 7 16,-24 11 3-16,8-2-1 15,-8 7-3-15,-12 0-4 16,12 0-1-16,0 0-2 15,0 10-1-15,1 27 2 0,3 9 24 16,0 15-7-16,8 7-7 16,16 8 3-16,0 3-9 15,13-1-6-15,-5 0-1 16,-12-7 0-16,12-7-1 16,-11-10 0-16,-5-8-11 15,-20-11-3-15,12-10 1 16,-12-7 6-16,0-7 0 15,0-8-13-15,8 1-3 16,-7-4-32-16,3 0-6 16,4 0 3-16,-8 0-21 15,-12-10-106-15,0 1-99 16</inkml:trace>
  <inkml:trace contextRef="#ctx0" brushRef="#br0" timeOffset="31876.92">15747 9169 625 0,'0'0'163'0,"0"0"-120"15,0 0 27-15,0 0-25 16,0 0-38-16,0 0 1 0,49-16 30 16,-5 6-10-16,12-2-10 15,9-3-12-15,15-5-5 16,17 1 0-16,15-1-1 16,-15 0-38-16,-85 15-167 15,0-2-351-15</inkml:trace>
  <inkml:trace contextRef="#ctx0" brushRef="#br0" timeOffset="33977.51">17224 8445 559 0,'0'0'172'0,"0"0"-85"16,0 0 58-16,0 0-47 16,0 0-39-16,0 0-37 15,0 0-15-15,8-32 1 16,-8 74-7-16,0 22 5 16,-8 8 31-16,-20 14-9 15,-4 10-5-15,8-11-15 0,0-1-2 16,-13-13-5-1,13-14 0-15,0-9-1 0,-8-17 0 16,8-3 0 0,0-16-11-16,12-9-10 0,-1-1 7 15,13-2-1-15,-12 0 9 16,12-8 6-16,0-35 0 16,0-21 2-16,0-11-2 15,0-27 1-15,33-13 7 16,7 1 2-16,4 3 5 15,-8 31-6-15,1 26 1 16,-17 22 20-16,-4 12 17 16,-8 15-12-16,-8 5-4 15,4 0-3-15,16 0-11 16,4 0-17-16,24 16-2 16,13 19 2-16,3 10 2 15,1 13 1-15,7 16-2 0,-16 10 3 16,-7-1 1-16,-13 0-2 15,-16-10-2-15,-8-8-1 16,-8-7-1-16,-4-9-11 16,0-18-15-16,0-7-25 15,0-11-27-15,0-6-29 16,0-7-98-16,-16 0-341 16</inkml:trace>
  <inkml:trace contextRef="#ctx0" brushRef="#br0" timeOffset="34165.05">17055 9070 734 0,'0'0'222'0,"0"0"-222"0,0 0 18 16,0 0 37-16,379-79-22 15,-307 71-27-15,-24 8-3 16,-24 0-3-16,-24 0-29 15,0 0-174-15,0 0-184 16</inkml:trace>
  <inkml:trace contextRef="#ctx0" brushRef="#br0" timeOffset="34954.93">17743 8442 826 0,'0'0'127'0,"0"0"-42"16,0 0 18-16,0 0-57 16,0 0-43-16,0 0 0 15,81 17 16-15,-49 20 10 16,-8 7-14-16,16 10-5 15,-7 12 11-15,-13 8 1 0,-8-4-11 16,0-4-4-16,-12-5-6 16,0-16-1-16,0-7 2 15,0-10-2-15,-24-16 3 16,24-7-4-16,-8 1 2 16,8-6 1-16,0 0 0 15,0 0 4-15,-12-8-5 16,0-21-1-16,-1-6-10 15,5-10 8-15,4-10-1 16,4-14 3-16,0-6 1 16,0-5 2-16,0 1-1 15,0 8 1-15,25 7 14 16,7 13-3-16,28 11 6 16,-20 11-7-16,9 9-9 15,-5 8-1-15,-8 7-3 0,-12 5 0 16,-12 0-3-16,-4 0 0 15,-8 0-1-15,0 0-3 16,0 5 3-16,0 31 4 16,-40 1 15-16,0 9-10 15,8-3 0-15,8-6-2 16,11-6-3-16,13-4 0 16,0-2 1-16,0-1-1 15,13-2 0-15,31-2 0 16,24-6 0-16,-15 4 0 15,3-4 0-15,0 3-4 16,-20-2 3-16,-11 5 0 0,-13 4-2 16,-12 1-1-16,0 1 0 15,0-1 3-15,0 4 1 16,-24 3 0-16,-25-3 2 16,-19 3-1-16,11-3 0 15,-11-4 0-15,8-5-1 16,3-8-1-16,13-3 0 15,-4-1-6-15,28-8-18 16,8 0-28-16,12 0-27 16,0 0-52-16,0-8-159 15,12-11-144-15</inkml:trace>
  <inkml:trace contextRef="#ctx0" brushRef="#br0" timeOffset="35339.97">19297 7674 772 0,'0'0'147'16,"0"0"-93"-16,0 0 94 16,0 0-39-16,0 0-67 0,0 0-27 15,12 61 3-15,-12 39 35 16,-12 27-7-16,-45 37-11 16,-3 32-11-16,-33 30 7 15,9 4-12-15,-21 0-3 16,5-20-1-16,7-33-11 15,17-28-4-15,15-24 0 16,13-35 0-16,36-28-2 16,0-31-7-16,12-28-19 15,0-3-40-15,0-28-100 16,0-21-127-16</inkml:trace>
  <inkml:trace contextRef="#ctx0" brushRef="#br0" timeOffset="39809.35">19594 8736 141 0,'0'0'430'0,"0"0"-329"16,0 0 49-16,0 0 20 15,0 0-67-15,0 0-59 16,0 0-16-16,0 0 7 15,-20-30-2-15,20 30-10 16,-16 18 1-16,-4 33 1 16,-4 23-5-16,4 7-2 15,16 3-18-15,-4 8 2 0,8-9-2 16,0-6-1 0,0-9-3-16,0-17-4 0,0-9-8 15,0-18 4-15,0-10 3 16,0-10-3-16,0-4 5 15,0 0-4-15,0-22-1 16,0-30-5-16,0-17-19 16,12-11 33-16,16-13 3 15,-4-1 1-15,0 6-1 16,0 5 1-16,13 12-2 16,-17 12 2-16,-4 18-1 15,-4 16 5-15,-4 8 12 16,-4 5-1-16,4 1 10 15,4 2-9-15,4 2-5 0,4 7-10 16,4 0-2 0,13 0 0-16,-5 0 0 0,-4 41 0 15,4 21 29-15,-8 11 13 16,1 16-12-16,11-3-19 16,12 1-5-16,-12-8-6 15,0-3 0-15,-3-13-1 16,-21-6-28-16,0-16-16 15,-12-7 1-15,0-11-14 16,0-14-34-16,0-9-53 16,0 0-120-16,0 0-156 15</inkml:trace>
  <inkml:trace contextRef="#ctx0" brushRef="#br0" timeOffset="40013.37">19631 9210 839 0,'0'0'152'16,"0"0"-150"-16,410-94 67 15,-269 74-26-15,-40 7-19 16,-33 4-12-16,-36 1-10 16,-32 8-2-16,0 0-16 15,-20 0-116-15,-28 0-163 16,16 0-245-16</inkml:trace>
  <inkml:trace contextRef="#ctx0" brushRef="#br0" timeOffset="40780.06">20516 8599 191 0,'0'0'611'15,"0"0"-500"-15,0 0 21 16,0 0-28-16,0 0-104 16,0 0 9-16,12 74 12 15,20-8 34-15,-4 2-15 16,5 3-22-16,-5-7 5 16,-8-1-7-16,-20-3-7 0,0-9-4 15,0-10-5-15,0-9 2 16,0-12-3-16,0-11 2 15,0-6-2-15,0-3-1 16,0 0-17-16,0 0 10 16,0-7 3-16,0-18 6 15,0-7 0-15,0-7 5 16,0-5-2-16,0-12 9 16,0 0 1-16,0-8 10 15,-12-2 1-15,12 1-4 16,-12 2-4-16,12 5-1 15,0 3-13-15,0 13 6 0,0 4-6 16,0 14 9 0,0 4-8-16,36 3-1 0,24 9-2 15,-7 3-7-15,11 5 3 16,-12 0-1-16,-7 0 1 16,-13 22-2-16,-16 30 4 15,-16 9-10-15,0 10 12 16,0-2 0-16,-36-8 4 15,-21-10-2-15,5-11-1 16,12-11 6-16,16-7-6 16,7-7 0-16,17-14 3 15,0 3-4-15,0-4-1 16,0 0-11-16,57 0-25 16,27 0 33-16,21 7 2 15,4 5-6-15,-5 5 2 0,-11 5 5 16,-33-7 0-16,-12 5-3 15,-35-3 3-15,-13 4-2 16,0 9-1-16,-53 2 3 16,-27 2 1-16,-25-4 7 15,0-1-5-15,9-7 2 16,27-5-8-16,9-7 8 16,36-5-5-16,12-5 1 15,12 0-29-15,0 0-31 16,0-24-77-16,12 2-118 15,12-6-132-15</inkml:trace>
  <inkml:trace contextRef="#ctx0" brushRef="#br0" timeOffset="41716.53">21522 8459 423 0,'0'0'234'0,"0"0"-175"16,0 0 103-16,0 0-26 15,0 0-36-15,0 0-45 16,0-50 11-16,0 50-27 16,0 0-29-16,4 0-9 15,16 16 0-15,0 24 14 16,16 11 17-16,-11 15-9 16,11 17-9-16,0-5 1 15,-4-4-8-15,4-11-4 16,-24-8-3-16,-12-14 0 15,0-12-1-15,0-12-12 16,0-7-4-16,0-8-7 16,0-2 3-16,0 0 8 15,0 0 13-15,0-2 2 0,-12-25-1 16,12-5-1 0,-12-10 5-16,12-9 0 0,0 0-2 15,0-11 5 1,0-4-5-16,0-4-3 0,0 9 1 15,0 7 0-15,0 12 1 16,0 5 0-16,0 4 3 16,0 10 10-16,12 3 7 15,0 6-8-15,-12 10 3 16,13-7 1-16,-1 9-8 16,-4-2-9-16,4 0-1 15,4 4-3-15,8 0-2 16,0 0 2-16,8 0-2 15,-8 0 0-15,1 8 4 16,-1 14-2-16,-16 2 0 0,-8 14 2 16,0 7 1-16,-8 4 4 15,-41 3 1 1,1-11 3-16,12-2-1 0,0-10-4 16,16-10 1-16,8-10-3 15,12 0-1-15,0-1 0 16,0-5-4-16,0 4-4 15,44-7 7-15,16 5 1 16,-12 0-1-16,9 4-3 16,-9 3-6-16,-12 6 4 15,-16-1 5-15,-8 5-1 16,1 7-1-16,-13 4 1 16,0 3 2-16,0-2 1 0,0 3 4 15,-25-4-5-15,5 4 1 16,-16-9-2-16,0-1-7 15,-8-5 1-15,7-7-4 16,1-1 1-16,0-5-3 16,12 2-9-16,4-6-21 15,16-5-7-15,4 0-36 16,0 0-79-16,0 0-239 16</inkml:trace>
  <inkml:trace contextRef="#ctx0" brushRef="#br0" timeOffset="42105.97">22898 7957 246 0,'0'0'685'0,"0"0"-616"16,0 0 2-16,0 0 3 15,0 0-39-15,0 0-24 0,16 148 40 16,-44-44 10 0,-44 30-19-16,7 28-6 0,-19 21-4 15,-9 17-6-15,-3-1-4 16,15-16-12-16,9-25-8 15,15-15 0-15,13-35-4 16,16-24 2 0,4-29-7-16,20-23-38 0,4-27-49 15,0-5-40-15,0-3-177 16,0-31-357-16</inkml:trace>
  <inkml:trace contextRef="#ctx0" brushRef="#br0" timeOffset="46582.14">23429 8618 351 0,'0'0'190'0,"0"0"-125"15,0 0 81-15,0 0-32 16,0 0-30-16,0 0-27 16,0 0-12-16,0 0-11 15,0-65-5-15,0 65-8 16,0-4 4-16,0 4 15 15,0 0-5-15,0 0-14 16,0 0-6-16,0 0-7 16,0 31-6-16,-32 23-2 15,8 18 11-15,0 12-1 16,0 10-4-16,12 5-6 0,0-5 1 16,-1-5 2-16,5-12-3 15,-4-16 0-15,8-16 1 16,4-19-1-16,-8-14 0 15,8-9 2-15,0-3-2 16,0 0 0-16,0 0 7 16,0-35 1-16,0-13-4 15,0-8-4-15,0-13-1 16,-4-5-2-16,-4-2 3 16,8-12 0-16,0-4 0 15,0-2-2-15,0 9-1 16,32 13 3-16,-3 24-3 15,3 20 3-15,-8 5 7 0,0 9 5 16,-4 2-1 0,4 6-6-16,-12 6-2 0,0 0-3 15,1 0 0-15,3 35-8 16,4 22 8-16,0 17 17 16,-8 14-13-16,16 0-2 15,4 2-2-15,9-5 6 16,3-15-4-16,4-9-2 15,0-17 0-15,-11-12-2 16,-13-8-1-16,-4-11-21 16,-16-4-20-16,-4-3-19 15,0-1-39-15,0-5-74 0,0 0-180 16</inkml:trace>
  <inkml:trace contextRef="#ctx0" brushRef="#br0" timeOffset="46804.5">23441 9169 587 0,'0'0'63'0,"0"0"-51"16,0 0 127-16,0 0-25 15,0 0-64-15,0 0-41 0,298-53-7 16,-250 48-2-1,-3 0-28-15,-5-5-89 0,-32 2-60 16,-4-1-140-16</inkml:trace>
  <inkml:trace contextRef="#ctx0" brushRef="#br0" timeOffset="47595.46">24331 8494 441 0,'0'0'219'0,"0"0"-177"16,0 0 41-16,0 0 23 16,0 0-45-16,0 0-20 0,60 31 32 15,-52 21-6-15,-4 11-25 16,8 14-11-16,-4 6-23 15,4 5-3-15,-12-14 0 16,0-8-3-16,0-11-2 16,0-10 2-16,0-16-2 15,0-9 0-15,0-11-1 16,0-6-25-16,0-3-4 16,0 0 8-16,0 0 15 15,0 0 3-15,0-23-16 16,0-4 10-16,0-4 10 0,0-7 7 15,0-10 12-15,0-10-9 16,0-5 8-16,0-9-14 16,0-2-4-16,0-4 3 15,0 12-2-15,12 4 9 16,13 9 10-16,11 7-2 16,8 5 2-16,-4 8-9 15,5 10 0-15,11 5-7 16,-20 13-3-16,12-3-1 15,-23 8 0-15,-13 0-2 16,-4 0-1-16,4 8-1 16,-12 19 4-16,0 9 11 15,0 13 7-15,-53 3 0 16,-11-6-3-16,16 5-4 16,-9-11-5-16,25-2-2 0,20-6-4 15,12-9-3-15,0-1 2 16,0-2-1-16,44 0-4 15,49-2-12-15,-9-3-2 16,21 2-2-16,-28-1 5 16,-17 1 8-16,-28 2 6 15,-20 0-2-15,-12 4 2 16,0 9 2-16,-4-3 1 16,-64 2 9-16,-13 6-2 15,5-8-2-15,-5 1-3 16,1-5-1-16,19-6 0 15,5 1-1-15,16-8-1 0,8-1 0 16,-5-6 0-16,25-1-3 16,0-4-16-16,-8 0-14 15,16 0-22-15,4 0-50 16,0 0-41-16,0-5-176 16</inkml:trace>
  <inkml:trace contextRef="#ctx0" brushRef="#br0" timeOffset="48233">25663 8347 592 0,'0'0'219'16,"0"0"-106"-16,0 0 33 15,0 0-65-15,0 0-48 16,0 0-30-16,4 40-3 16,-4 18 27-16,0 16-6 0,0 8 0 15,0 5-5 1,0 5-1-16,-12-3-7 0,-21-14-7 15,5-6 3-15,4-17-3 16,-4-23 0-16,16-15 0 16,4-14 1-16,8 0 0 15,-12-2 6-15,12-34 5 16,-8-16-13-16,8-12-3 16,0-12 3-16,0-12-2 15,0-1 0-15,0 2 2 16,0 6 1-16,0 15 5 15,20 13 9-15,0 10 23 16,-8 16 3-16,4 13-2 16,-16 4-10-16,8 5-6 15,-8 5 4-15,0 0-11 0,0 0-10 16,4 0-6 0,20 5-4-16,4 32-1 0,29 19 5 15,-1 5 3-15,5 10-2 16,-5-2 1-16,-8 0-2 15,-12-9 0-15,-11-3 0 16,-5-16 0-16,-16-2-4 16,4-9-7-16,-8-9-10 15,0-4-20-15,0-3-27 16,0-5-15-16,0-4-51 16,-12-5-225-16,-25 0-275 15</inkml:trace>
  <inkml:trace contextRef="#ctx0" brushRef="#br0" timeOffset="48442.33">25498 8954 578 0,'0'0'434'0,"0"0"-401"0,0 0 37 16,0 0-20-16,0 0-10 15,0 0-25-15,177-53-10 16,-153 53-5-16,12 0 0 15,-4 0-9-15,-8 0-34 16,13 0-33-16,11-13-51 16,-24 3-154-16,0-7-187 0</inkml:trace>
  <inkml:trace contextRef="#ctx0" brushRef="#br0" timeOffset="48861.26">26810 7665 451 0,'0'0'238'0,"0"0"-105"0,0 0 10 15,0 0-15-15,0 0-29 16,0 0-39-16,72-70-12 16,-72 104-6-16,0 30-28 15,0 32 38-15,0 23-19 16,0 26-8-16,0 25-4 15,-4 20-8-15,-44 8-2 16,-21-2-9-16,13-10 0 16,-17-30-2-16,25-22 0 15,0-27-8-15,16-28-47 16,28-31-54-16,4-35-28 16,0-13-196-16,0-33-319 0</inkml:trace>
  <inkml:trace contextRef="#ctx0" brushRef="#br0" timeOffset="52075.76">27932 8393 382 0,'0'0'215'0,"0"0"-146"15,0 0 90-15,0 0 7 16,0 0-59-16,0 0-42 16,0 0 10-16,8-40 9 15,-8 40-21-15,0 0-24 16,0 0-7-16,0 0-2 0,0 0-9 15,0 0-10-15,0 0-7 16,-12 37-3-16,-32 20 0 16,8 21 8-16,-21 20-3 15,9 15-5-15,0 3-1 16,4-4 1-16,7-17-1 16,9-6-2-16,4-23 2 15,12-25-6-15,-8-7-8 16,20-22-4-16,0-12 6 15,0 0 4-15,0-6 2 16,0-43-2-16,0-15-2 16,8-20 6-16,4-9 4 15,0-19-3-15,0 5-9 16,0-6 11-16,4 17-13 16,8 15 10-16,1 13-2 0,-9 16 6 15,12 15 1 1,-4 8 3-16,0 6 4 0,0 6 4 15,0 7-3-15,1 2-2 16,-13 2-1-16,0 6-1 16,-4 0-5-16,4 0 0 15,0 35 0-15,24 28 0 16,-4 18 26-16,-4 19-12 16,9 3-5-16,7-5-5 15,0-7-3-15,-8-15-1 16,1-17 0-16,-9-11-2 15,-8-16-1-15,-8-13-16 0,0-11-24 16,-12-1-31 0,0-7-24-16,0 0-57 0,0 0-205 15</inkml:trace>
  <inkml:trace contextRef="#ctx0" brushRef="#br0" timeOffset="52273.61">27719 8973 1086 0,'0'0'69'15,"0"0"-60"-15,0 0 40 16,0 0-19-16,0 0-16 0,0 0-11 16,310-89-2-16,-254 79-1 15,-8 5-8-15,-15-3-87 16,-21 3-99-16,-12-2-156 15</inkml:trace>
  <inkml:trace contextRef="#ctx0" brushRef="#br0" timeOffset="53010.44">28568 8470 973 0,'0'0'54'0,"0"0"11"0,0 0-18 16,0 0-14-16,0 0-28 15,0 0 8-15,24 6 47 16,-24 34-7-16,0 14-2 16,0 12-16-16,0 12-4 15,0 3-14-15,0-7-16 16,0-12-1-16,0-6 0 15,12-9-1-15,-12-15 1 16,0-4-5-16,0-20-8 16,0-4-6-16,0-2 11 15,0-2 5-15,0 0 1 16,0-6-7-16,0-26-19 16,0-6-28-16,0-7 23 0,0-7 20 15,-12-5 7-15,0-14 6 16,-8 0 7-16,4 4 14 15,-4-1-15-15,4 12 13 16,4 10 0-16,12 6-3 16,0 14-3-16,0 6 5 15,0 5-4-15,40 7-13 16,4 5-1-16,16 3-4 16,1 0 1-16,-17 0 0 15,4 9 2-15,-15 23-2 16,-21 7 0-16,-12 5-1 15,0 2 4-15,0-4 6 0,-12-5-1 16,-13 0 2 0,-7-13-2-16,20 3-2 0,12-8-3 15,0-4 0-15,0 0-3 16,0 2-4-16,60 3-18 16,-3-1-25-16,-9 4 19 15,-16 3 10-15,-8-2 10 16,-11 9 10-16,-13 3 0 15,0-2 1-15,-49 3 4 16,-31-9 19-16,-1 0-2 16,21-1-11-16,-8-4-8 15,7-5 0-15,29-2-2 16,4-9-2-16,20-2-7 16,8 0-20-16,0-5-50 0,0 0-114 15,0 0-167-15,8 0-94 16</inkml:trace>
  <inkml:trace contextRef="#ctx0" brushRef="#br0" timeOffset="57472.54">29663 7990 138 0,'0'0'108'0,"0"0"-87"0,0 0 48 16,0 0 7-16,0 0-7 16,0 0-4-16,0 0 51 15,0 0 6-15,40-33-25 16,-32 24-30-16,-8-1-10 16,12 2-9-16,4-1-25 15,-4 4-4-15,0 0-2 16,-8 2 4-16,-4 3-2 0,0 0 0 15,0 0 2-15,0 0-7 16,0 3-2-16,0 48-1 16,-12 27-3-16,-44 17 26 15,-21 19-10-15,1 13-8 16,7 13-6-16,13 0-10 16,4 4 2-16,-5-9 0 15,9-11-2-15,0-14 2 16,8-17-2-16,11-10-18 15,5-18-8-15,24-19 3 16,-12-14 8-16,12-18-5 16,0-9 7-16,0-5 0 15,0 0-26-15,53-17-56 0,11-25 23 16,-40 13-80-16,0 0-203 16</inkml:trace>
  <inkml:trace contextRef="#ctx0" brushRef="#br0" timeOffset="58460.4">30222 8414 598 0,'0'0'158'15,"0"0"-58"-15,0 0 28 16,0 0-38-16,0 0-41 15,0 0-21-15,-36-30 12 16,36 30-2-16,0 0-15 16,0 0-5-16,-12 0 4 0,12 0 4 15,0 0-10-15,0 3-13 16,-12 32-3-16,-1 8 2 16,-7 11 5-16,8 12-2 15,-4 14-1-15,8 1-2 16,4 5-2-16,4-11 0 15,0-18 2-15,-8-8-1 16,8-25-1-16,0-10 0 16,0-8 0-16,0-6 0 15,0 0 1-15,0 0-1 16,0 0 0-16,0-10-2 16,0-15-6-16,0-4-6 15,0-10 8-15,0-5 3 16,0-10-6-16,0-7 8 15,0 0 0-15,12 0 1 0,0-3 0 16,-12 8-1-16,8 5 1 16,4 6 1-16,-8 6 2 15,16 8-3-15,5 1 3 16,23 8 5-16,-4 2-4 16,4-2-4-16,5 10-2 15,-9 1 0-15,-8 5 0 16,-12 6-4-16,1 0 5 15,-13 0-2-15,-4 0 0 16,-4 5 1-16,-4 19 2 16,0 9 4-16,0 2 12 15,0 2-11-15,-24 7 3 0,-13-4-2 16,1-3-2-16,-4-7-1 16,28-7 0-16,12-5-2 15,0-9-1-15,0 1 0 16,0-5-2-16,40 4 1 15,12 2-13-15,1 1 1 16,-17 2 8-16,-12 3 3 16,0 3 1-16,-24 9-3 15,0 3 4-15,0 5 3 16,0 4 4-16,-24 3-1 16,-12 1-6-16,-17-3 0 15,1-4-2-15,-12-9 1 16,-1-4-2-16,13-5 3 0,-4-5 3 15,32-11 1 1,-1-4 0-16,17 0-4 0,4 0 0 16,4 0-33-16,0-19-60 15,0-9-65-15,0 11-135 16,25 1-177-16</inkml:trace>
  <inkml:trace contextRef="#ctx0" brushRef="#br0" timeOffset="59107.39">31184 8313 443 0,'0'0'378'16,"0"0"-263"-16,0 0 3 16,0 0-12-16,0 0-40 15,0 0-38-15,0 0 15 16,16-32-3-16,-16 32-21 16,0 6-19-16,0 37 1 15,0 14 14-15,0 11 9 16,-28 10-12-16,-1 7-7 15,-7-6 1-15,8-3-5 0,0-20-1 16,4-11 1-16,0-12-1 16,7-19 0-16,5-5-1 15,0-9-2-15,4 0-2 16,8 0 5-16,-12-20 0 16,12-29 0-16,0-8-16 15,0-21 10-15,0-14 6 16,0-3 0-16,0-9 1 15,20 21-1-15,21 14 1 16,-9 18 12-16,-4 19 7 16,-4 18-5-16,-20 3 1 15,12 7 1-15,-16 4-4 0,0 0 1 16,24 0-3-16,-4 16-11 16,13 26 0-16,7 12 4 15,0 10 0-15,-8 11 1 16,0 2-4-16,-7 1 0 15,-9-12-1-15,-4-8 1 16,-4-13-2-16,-8-13-2 16,0-10-2-16,0-10-5 15,0 0-6-15,0-9-17 16,0-1-32-16,0-2-53 16,0 0-99-16,0 0-373 15</inkml:trace>
  <inkml:trace contextRef="#ctx0" brushRef="#br0" timeOffset="59299.67">31003 8743 842 0,'0'0'127'16,"0"0"-7"-16,0 0-72 16,0 0-22-16,0 0-12 15,325-66-13-15,-240 62 1 16,-25-4 4-16,-11 6-5 15,-25-9-1-15,-12-1-31 16,-12 6-119-16,0 0-215 16</inkml:trace>
  <inkml:trace contextRef="#ctx0" brushRef="#br0" timeOffset="59788.26">31948 7735 561 0,'0'0'227'15,"0"0"-133"-15,0 0 43 16,0 0-20-16,0 0-31 15,0 0-39-15,12-32-13 16,-12 55-16-16,0 40-16 0,0 36 26 16,0 29 31-16,0 34-25 15,-36 7-20-15,4 3-3 16,8-14-7-16,8-18-2 16,4-32-2-16,-13-25 0 15,5-21-1-15,0-24-17 16,4-15-43-16,-8-14-33 15,20-9-63-15,-4 0-309 16</inkml:trace>
  <inkml:trace contextRef="#ctx0" brushRef="#br0" timeOffset="63319.86">32439 8487 410 0,'0'0'282'0,"0"0"-228"16,0 0 37-16,0 0 13 16,0 0-38-16,0 0-16 15,0 0 4-15,-8-59-7 0,4 59-18 16,-4 0 5-16,8-3-2 15,0 3-2-15,0 0-12 16,0 0-16-16,0 32-2 16,-12 30-3-16,-16 10 3 15,-4 6 2-15,7-1 0 16,-11-11 3-16,4-4-5 16,-4-14 1-16,12-8 1 15,0-11-2-15,3-12 1 16,17-7 0-16,-4-3-1 15,4-7 2-15,4 0 2 16,0 0 5-16,0-25 6 16,0-23-13-16,0-20 4 0,0-6-6 15,0-12 2-15,0 5-2 16,0 18 3-16,4 14 10 16,4 23-3-16,-4 17 2 15,4 9-3-15,-8-2-1 16,0 2 2-16,13 0-6 15,-1 0-4-15,24 0-9 16,8 0 3-16,4 25 5 16,1 9 0-16,7 14 0 15,-16 7 1-15,-12 10 3 16,13 4 0-16,-17 5 3 16,4 1-4-16,-4-9-1 15,-16-1 0-15,0-15 0 16,-4-8-2-16,-4-12 0 15,0-12-6-15,0-5 0 0,0-5-19 16,0-6-14-16,0-2-15 16,0 0-59-16,0 0-59 15,0 0-231-15</inkml:trace>
  <inkml:trace contextRef="#ctx0" brushRef="#br0" timeOffset="63565.2">32182 9014 521 0,'0'0'82'16,"0"0"-21"-16,0 0 77 16,0 0-52-16,0 0-49 15,0 0-25-15,0 0-6 16,313-47-5-16,-284 42-1 15,7-9-68-15,-36 5-121 16,16 0-145-16</inkml:trace>
  <inkml:trace contextRef="#ctx0" brushRef="#br0" timeOffset="64116.85">33067 8502 377 0,'0'0'327'0,"0"0"-225"16,0 0 32-16,0 0-23 0,0 0-44 15,0 0-48-15,8 66-6 16,-8-12 29-16,0 8-15 15,0 9 3-15,0-2-13 16,0-5-12-16,0-4-2 16,-8-8-2-16,0-7 0 0,-4-7-1 15,-4-10 1-15,8-11 2 16,4-6-2-16,-4-7 1 16,8-4-2-16,-4 0 1 15,-9 0 9-15,13-23 10 16,-12-27-9-16,12-16-11 15,0-16 0-15,0-16 1 16,0-2-1-16,0 4 1 16,0 17 2-16,0 32 7 15,0 21 18-15,0 17 9 16,0 7-6-16,0 2-8 16,0 0-13-16,12 0-10 15,5 17-9-15,15 22 2 0,-8 17 7 16,20 1 2-1,-4 6 0-15,1 3-1 0,-1-10 0 16,-4 3-1-16,-20-6 0 16,-4-8-1-16,-12-7 0 15,0-7-16-15,0-10-3 16,0-8-12-16,0-5-27 16,0-8-43-16,0 0-113 15,0 0-364-15</inkml:trace>
  <inkml:trace contextRef="#ctx0" brushRef="#br0" timeOffset="64319.6">32958 8981 388 0,'0'0'531'0,"0"0"-493"16,0 0-9-16,0 0 77 15,0 0-62-15,0 0-39 16,230-66-2-16,-150 58-1 15,5-1-2-15,-13-1-1 16,-16-4-103-16,-56 10-189 16,0 3-295-16</inkml:trace>
  <inkml:trace contextRef="#ctx0" brushRef="#br0" timeOffset="65397.51">29811 10220 153 0,'0'0'315'15,"0"0"-206"-15,0 0-3 16,0 0 2-16,0 0-4 16,0 0-30-16,0-15-9 15,0 15-7-15,0 0-20 16,-4 18-19-16,-36 25-8 15,-4 18 6-15,-29 17 15 16,5 19 11-16,-12 7-17 16,-1 7-14-16,5-4 2 15,11-13-4-15,17-11-8 16,12-14-2-16,16-18-3 0,8-12-1 16,12-17-14-16,0-16-33 15,0-6-15-15,0 0-35 16,0 0-97-16,0-6-58 15,0-14-55-15</inkml:trace>
  <inkml:trace contextRef="#ctx0" brushRef="#br0" timeOffset="66209.53">29856 10554 655 0,'0'0'116'0,"0"0"5"0,0 0 49 16,0 0-82-16,0 0-53 15,0 0-19-15,24 63 4 16,-24-13 13-16,0 12-12 15,0 4 2-15,0 0-2 16,0-9-14-16,0-6-7 0,0-10 3 16,0-9-2-16,0-15 1 15,0-6-1-15,4-11 0 16,-4 0 1-16,0 0 4 16,0 0 5-16,0-17-11 15,0-6 0-15,0 1-8 16,0-10-2-16,0-4 10 15,0-6 0-15,20-4 1 16,4-14-1-16,-4 0-3 16,4-12 3-16,5 7 6 15,-9 6-6-15,4 11 1 16,8 13 5-16,-20 12 4 16,4 9 19-16,4 3-6 15,4 4-9-15,1 7-14 16,11 0-5-16,0 0 0 0,-4 0-3 15,4 0 6-15,-7 11-1 16,-17 10-2-16,-8 11-3 16,-4 13 4-16,0 2 3 15,-28 5 2-15,-37-2 4 16,21-6 2-16,8-12-6 16,12-14-1-16,11 1 0 15,13-15 1-15,0 3-2 16,0 5-4-16,0 2-15 15,0-1 10-15,37 3 5 16,11-4 1-16,-4 2 1 16,-4-5 2-16,-3 5-1 0,-21 5 2 15,12-4 1 1,-8 3-1-16,-20 2-1 0,0 0 1 16,0 0 5-16,0-6-5 15,-20 4 1-15,-20-6 0 16,-1-5-1-16,1-4 1 15,8-3-2-15,-4 0 1 16,12 0-5-16,12 0-21 16,12 0-30-16,0-22-54 15,0 4-154-15,0-1-222 16</inkml:trace>
  <inkml:trace contextRef="#ctx0" brushRef="#br0" timeOffset="66937.92">30705 10488 580 0,'0'0'138'0,"0"0"-9"15,0 0 31-15,0 0-73 16,0 0-63-16,0 0-9 15,0 0 32-15,24 57-6 16,-24-3-14-16,12 7-7 16,-12 8-4-16,0-6-5 0,0-8-5 15,0-9-4-15,0-9 0 16,0-11-2-16,0-9 1 16,0-11 0-16,0-6 2 15,0 0-2-15,0 0-1 16,0 0 0-16,0 0-1 15,0-6-9-15,0-13 7 16,0-8 3-16,0-5 3 16,0-6 4-16,0-7 1 15,0-9 2-15,0-15-1 16,0-3 6-16,12 0-4 16,0 11-2-16,0 16-3 0,0 15-2 15,8 9 12-15,-4 9-2 16,5 8-6-16,3 1-6 15,4 3 1 1,4 0-3-16,0 0-3 0,9 3 3 16,-17 21-2-16,0 0 2 15,-8 6 0-15,-16-1 0 16,0 3 2-16,0 1 3 16,0-4 0-16,0 3-2 15,-16-9 1-15,4 0 0 16,12-3-4-16,0-3 1 15,0-5-1-15,8 0-1 16,24 2-1-16,8-1 1 16,-4 6 0-16,-19 1 0 0,-5 2 0 15,-12 1 1 1,0 1 0-16,0 3 0 0,0-3 3 16,-16 0 0-16,-33-10 2 15,17-3 1-15,-4-4 2 16,0-2-2-16,7-5-5 15,17 0-1-15,0 0-17 16,12 0-35-16,0 0-59 16,0 0-109-16,0-3-311 15</inkml:trace>
  <inkml:trace contextRef="#ctx0" brushRef="#br0" timeOffset="67511.44">31912 10075 79 0,'0'0'335'16,"0"0"-177"-16,0 0 34 15,0 0 12-15,0 0-43 16,0 0-59-16,0 0-24 16,32-30-20-16,-32 30-22 15,4 11-23-15,-4 30-11 0,0 25 0 16,0 25 30-16,0 14-6 15,-24 28-5-15,-32 9-9 16,-9 2-2 0,5 0-2-16,0-13-5 0,15-12-3 15,9-20 3-15,24-21-3 16,0-27 0-16,12-27-5 16,0-9-29-16,0-15-43 15,0 0-47-15,12-24-123 16,16-10-162-16</inkml:trace>
  <inkml:trace contextRef="#ctx0" brushRef="#br0" timeOffset="71045.87">32266 10712 275 0,'0'0'128'0,"0"0"-47"16,0 0 84-16,0 0-2 15,0 0-33-15,0 0-33 16,0 0 13-16,8-56-19 15,-8 48-10-15,0 6-17 16,0 2-19-16,0 0-16 16,0 0-9-16,0 0-11 15,0 0 0-15,0 2-8 16,0 38-1-16,0 6 0 16,0 20 8-16,0 0-3 0,0 4 0 15,0 2-5 1,-36-15-1-16,4-1-8 0,-4-22 3 15,23-15-4 1,-7-5 1-16,8-14 8 0,8 0-3 16,-4 0 4-16,4 0 1 15,-4-33-1-15,4-19-14 16,4-11-9-16,0-13 0 16,0-4 7-16,0-2 10 15,0 0 6-15,4 5 1 16,20 11 4-16,8 20 7 15,-7 17 6-15,7 15-5 16,-8 10 9-16,0 4-7 16,0 0-3-16,29 23-4 15,11 24-2-15,-4 22-4 0,1 5 0 16,3 7-1-16,-12-6-1 16,-3-6 3-16,-13-10-2 15,-4-7-1-15,-8-14-1 16,-12-7-7-16,0-17-26 15,-12-7-28-15,0-7-41 16,0 0-62-16,0 0-244 16</inkml:trace>
  <inkml:trace contextRef="#ctx0" brushRef="#br0" timeOffset="71234.2">32347 10905 589 0,'0'0'473'16,"0"0"-437"-16,0 0 23 16,366-95-22-16,-286 91-15 15,-15 4-15-15,-21 0-7 16,-20 0 0-16,-24 0-103 16,0 0-227-16</inkml:trace>
  <inkml:trace contextRef="#ctx0" brushRef="#br0" timeOffset="72573.84">30001 12281 343 0,'0'0'183'0,"0"0"-109"16,0 0 23-16,0 0 14 15,0 0 2-15,0 0-31 16,0 0 4-16,56-135-11 15,-48 128-10-15,-8 2-20 16,0 5 3-16,0 0-3 0,0 0-2 16,0 0-11-1,0 0-18-15,0 32-14 0,0 36 2 16,-32 29 2-16,-25 19 1 16,-3 15-3-16,0 0-2 15,3-3-3-15,13-18-20 16,4-15-21-16,0-21-7 15,15-20-2-15,25-18-6 16,0-21-28-16,0-15-30 16,61 0-104-16,-33-12-83 15,8-20-168-15</inkml:trace>
  <inkml:trace contextRef="#ctx0" brushRef="#br0" timeOffset="73470.39">30520 12516 429 0,'0'0'220'0,"0"0"-144"15,0 0 49-15,0 0 16 16,0 0-33-16,0 0-47 16,0-40 2-16,0 40-31 15,0 18-32-15,0 24 3 16,-4 9 10-16,4 13 7 15,0 2 0-15,0 9-5 16,0-1-8-16,0-10-7 16,0-7 3-16,0-14-3 15,-8-15 0-15,8-4 0 16,-4-20-4-16,-4 0 0 16,8-4-4-16,0 0 4 0,0 0 2 15,0-25 1 1,0-10-14-16,0-8 10 0,0-4-9 15,0-7 8-15,8 3 3 16,4-6 3-16,4 7 2 16,4-2 1-16,-8 0 2 15,0 6 6-15,8-4 5 16,-4 9-6-16,4 1 6 16,-8 14-2-16,13 2 0 15,-1 6-7-15,0 8-7 16,0 5-1-16,12 5 1 15,0 0-4-15,-3 0-1 16,-9 0 2-16,0 8 1 16,-20 21 1-16,-4 8 1 15,0 12 5-15,0 1 8 0,-28 6 1 16,-8-6-2-16,11-4-3 16,17-11-3-16,4-4-3 15,4 0-3-15,0-10 0 16,0 7 2-16,0-6-2 15,24-3-3-15,5-5 1 16,3 6 2-16,-8-3 5 16,0 3-3-16,-24-3-1 15,12 0-1-15,-12 3 0 16,0-1-1-16,0 3 1 16,-24 1 0-16,-36-2 1 15,15 1 2-15,-15-3 0 16,16-9 0-16,4 1 0 15,7-8-3-15,17-3-1 16,8 0-17-16,8 0-19 0,0 0-35 16,0-23-77-16,0 3-196 15,0-2-364-15</inkml:trace>
  <inkml:trace contextRef="#ctx0" brushRef="#br0" timeOffset="73921.31">31735 11956 113 0,'0'0'652'0,"0"0"-548"15,0 0 23-15,0 0-27 16,0 0-63-16,0 0-33 15,20 88 3-15,-20 7 50 16,0 23-6-16,-36 18-12 16,-21 16 7-16,-3-3-14 15,0 1-11-15,-9-22-6 16,13-16-11-16,8-22-2 16,7-25-1-16,9-24-2 15,20-18-8-15,12-23-39 16,0 0-63-16,0 0-175 15,0-26-347-15</inkml:trace>
  <inkml:trace contextRef="#ctx0" brushRef="#br0" timeOffset="76200.5">32137 12622 245 0,'0'0'186'0,"0"0"-119"16,0 0 64-16,0 0 18 15,0 0-48-15,0 0-6 16,0 0-5-16,-36 0-20 15,32-3-21-15,-8 1 5 16,4-4 14-16,8 6-11 0,-4 0-10 16,4 0-9-16,0 0-15 15,-12 0-12-15,-8 8-11 16,-4 34-9-16,-1 14 7 16,-7 2 2-16,8 2 3 15,0-6-2-15,12-13 0 16,0-9-1-16,4-10 0 15,4-13 0-15,-4-1 0 16,8-8 0-16,0 0-1 16,0 0-4-16,0 0-11 15,0-8-4-15,0-13 3 16,0-9 15-16,32-2-1 16,-8 0 3-16,8 1 1 0,-4 1 1 15,5-1-2 1,-1-4 0-16,-4-2 0 15,-4 6 0-15,-4-4 4 0,-4 9-1 16,-4 3-3-16,0 6 3 16,-3 13 12-16,-9-4 2 15,0 8-5-15,0 0-6 16,0 0 2-16,12 0-8 16,12 29-1-16,12 23 1 15,8 11 0-15,17 9 9 16,11 0-7-16,-8-3 2 15,1-15-3-15,-5-11-1 16,-28-14 3-16,-16-15-3 16,-16-4-1-16,0-10-12 0,0 0-117 15,-4 0-131-15</inkml:trace>
  <inkml:trace contextRef="#ctx0" brushRef="#br0" timeOffset="83924.1">2239 11554 323 0,'0'0'216'15,"0"0"-166"-15,0 0-27 16,0 0 77-16,0 0 20 16,0 0-30-16,0 14-22 15,0-14 7-15,0 0 4 16,0 0-9-16,0 0-7 15,0 0 6-15,0 0-16 0,0 0-15 16,0 0-13-16,0 0-5 16,0 0 1-16,0 0-2 15,0 0-6-15,0 0-9 16,0 0-4-16,0 0-3 16,0 8-6-16,0 41-3 15,0 24 12-15,0 26 4 16,-4 21-4-16,-32 2 0 15,-1-2 2-15,5-4-2 16,-4-16 0-16,12-17 0 16,12-20-2-16,0-16-1 15,4-18-4-15,8-15 2 16,-4-3-1-16,4-11 1 16,0 0 5-16,0 0 6 0,-21-12-6 15,9-38-3 1,12-16-24-16,-12-15 18 0,12-5 4 15,0-7-1 1,0-2 0-16,0 9 0 0,0 3 3 16,0 12 2-16,0 15 1 15,12 14 0-15,0 15 0 16,9 16-1-16,-5 0-1 16,4 4 2-16,16 2-1 15,-12 5 1-15,8 0 0 16,5 0-4-16,3 0 0 15,-4 32-3-15,-4 19 7 16,4 10 9-16,-11 5-1 16,-1 12 1-16,0-1-5 15,-4 1 0-15,-4-3 0 0,4-2-2 16,-8-11-2-16,12-2 0 16,-12-9-1-16,13-10-1 15,11-13-1-15,-16-8-13 16,-4-14-29-16,-4-3-23 15,0-3 6-15,-12 0-47 16,0 0-72-16,0-15-350 16</inkml:trace>
  <inkml:trace contextRef="#ctx0" brushRef="#br0" timeOffset="84149.82">2050 12490 698 0,'0'0'222'0,"0"0"-182"0,0 0 70 16,0 0-25-16,0 0-39 16,0 0-2-16,426-126 14 15,-309 111-17-15,-25 6-34 16,-7 4-7-16,-25 5-7 16,-7 0-37-16,-1 0-49 15,-4 0-89-15,-48 0-155 16,4 0-239-16</inkml:trace>
  <inkml:trace contextRef="#ctx0" brushRef="#br0" timeOffset="84417.13">3229 12332 447 0,'0'0'333'0,"0"0"-278"15,0 0 75-15,0 0-16 16,0 0-43-16,0 0-48 15,0-20-7-15,0 20 10 16,0 0-14-16,24 0-11 16,36 0 20-16,33 0 14 15,23 0-10-15,13 0-8 16,-8 0-14-16,-4 0-3 0,-45 0-2 16,-16 0-3-1,-31 0-8-15,-21 0-35 0,-4 0-22 16,0 11-7-1,0-2 1-15,-73 1-119 0,25-10-129 16</inkml:trace>
  <inkml:trace contextRef="#ctx0" brushRef="#br0" timeOffset="84656.37">3840 12117 574 0,'0'0'182'0,"0"0"-147"0,0 0 94 15,0 0-88-15,0 0 26 16,0 0-16-16,286 51-12 16,-250 9-11-16,-16 3-5 0,-8 10-17 15,-12 6-4-15,0-6-2 16,0-2 1-16,-44-10-1 16,20-17 0-16,0-12-24 15,12-15 12-15,12-12-33 16,0-5-74-16,0 0-113 15,12-1-86-15</inkml:trace>
  <inkml:trace contextRef="#ctx0" brushRef="#br0" timeOffset="85078.31">5140 12294 483 0,'0'0'381'0,"0"0"-358"15,0 0 47-15,0 0 37 16,40-172-32-16,-40 144-23 16,0 10 7-16,-24 9 22 15,-12 5-28-15,-24 4-29 16,-5 22-19-16,-27 44 0 16,-1 20-4-16,25 9 1 15,19 3-2-15,25-15-1 16,24-14 0-16,0-12-1 15,0-20-2-15,0-19-1 16,37-12-7-16,11-6 6 16,8 0 6-16,5-39 13 15,-1-12-10-15,-8-11-3 16,1-2-4-16,-17 10-6 0,-24 16 10 16,-8 18 3-16,-4 20 4 15,0 0-3-15,0 12-4 16,0 42 0-16,0 12 6 15,0 0-5-15,24-5 4 16,8-7-3-16,12-2-2 16,-7-14-6-16,-13-13-67 15,-4-25-91-15,-20 0-245 16</inkml:trace>
  <inkml:trace contextRef="#ctx0" brushRef="#br0" timeOffset="86879.11">2355 13507 460 0,'0'0'201'0,"0"0"-71"0,0 0 78 16,0 0-68-16,0 0-64 16,0 0-50-16,0 0-9 15,0-31 2-15,0 31-12 16,0 0-7-16,0 25 1 15,0 38 42-15,0 13-17 16,0 20-18-16,0 6-1 16,0 1-7-16,0-5 0 15,0-15 0-15,-12-17 0 0,0-14-3 16,0-28-1 0,0-11 3-16,12-9 1 15,0-4 3-15,0 0 3 0,0-28-4 16,0-32 4-1,0-20-6-15,0-18 3 0,0-16-3 16,0 2-4-16,0 4-11 16,0 19 14-16,0 16-1 15,0 26 2 1,0 22 14-16,0 13 25 0,0 4 2 16,0 8-21-16,12 0-20 15,24 0-9-15,13 30 2 16,31 20 7-16,17 22 5 15,7 12 1-15,1 13-3 16,-24 1 2-16,15-6-5 16,-35-8-1-16,-13-10 1 15,-20-18 0-15,-8-9-5 0,-12-24-2 16,-4-4-6 0,-4-15-18-16,0 1-38 0,0-3-24 15,0-2-74-15,0 0-239 16</inkml:trace>
  <inkml:trace contextRef="#ctx0" brushRef="#br0" timeOffset="87133.22">2476 14036 960 0,'0'0'75'0,"0"0"-69"16,0 0 68-16,0 0 0 15,0 0-60-15,0 0-14 16,-28-51 0-16,44 51 1 16,53 0 14-16,15 0-4 15,21 0 1-15,15 0-4 16,5-12-8-16,-4 0-35 16,-89 4-194-16,-16-1-272 15</inkml:trace>
  <inkml:trace contextRef="#ctx0" brushRef="#br0" timeOffset="87409.23">3603 13941 680 0,'0'0'96'0,"0"0"-93"0,0 0 172 15,0 0-72-15,0 0-44 16,0 0-21-16,28 5 29 16,20-5-32-16,21 0 12 15,35-2-15-15,5-10-5 16,0 3-5-16,-17 1-12 16,1-3-10-16,-37 11 1 0,-16-3-1 15,-15 3-4 1,-13 0-35-16,-12 0-38 0,0 0-82 15,0 0-163 1,-8 0-226-16</inkml:trace>
  <inkml:trace contextRef="#ctx0" brushRef="#br0" timeOffset="87663.2">4311 13653 697 0,'0'0'64'0,"0"0"38"16,0 0-7-16,0 0-39 0,0 0-16 16,302 225-24-16,-270-150-2 15,-32 2 0-15,0-9-10 16,0-10-2-16,0-11-1 16,0-10-2-16,0-20 0 15,0-6-56-15,0-11-141 16,0 0-112-16</inkml:trace>
  <inkml:trace contextRef="#ctx0" brushRef="#br0" timeOffset="88504.2">5518 13769 98 0,'0'0'482'0,"0"0"-351"0,0 0 19 15,0 0 17-15,0 0-45 16,0 0-56-16,0 0-40 16,-12-43-11-16,12 43-7 15,0 31-5-15,0 23 21 16,0 13-3-16,0 1 1 16,0 10-7-16,0-14-13 15,-12-13 1-15,12-11-3 16,-8-18 1-16,4-11 1 15,-8-7 0-15,12-4 1 16,0 0 10-16,-8 0 8 16,4-25-7-16,-4-29-13 0,8-20 0 15,0-16 5 1,0-3 3-16,0 10-6 0,0 29 21 16,0 25-2-16,0 18-9 15,0 11-8-15,0 0-5 16,8 44-4-16,28 20 4 15,4 7 9-15,13 0-4 16,-1-8-1-16,-4-6-3 16,-3-20 0-16,-21-10-2 15,0-13-7-15,-12-3-112 16,-12-11-117-16,0 0-508 16</inkml:trace>
  <inkml:trace contextRef="#ctx0" brushRef="#br0" timeOffset="90974.79">2287 3796 123 0,'0'0'174'0,"0"0"-109"15,0 0 31-15,0 0 30 16,0 0-28-16,0 0-43 0,-24 0-3 16,24 0 36-1,0 0-15-15,0 0-27 0,0 0-4 16,0 0 10-1,0 0 0-15,0 0-25 0,0 0-18 16,0 0-9-16,0 0 0 16,0 0-3-16,0 0-3 15,12 0-9-15,44 5-11 16,25 10 26-16,15-4 0 16,13 1 3-16,32 5 2 15,-4-11 0-15,44 0-6 16,-16-6 1-16,24 0 0 15,-16 0 2-15,-4 0-2 16,-4 0 0-16,-24-12 0 16,-25 6 10-16,-11 1-8 0,-4-1 7 15,-9 5-6-15,17 1-2 16,8 0-1-16,-1 0 2 16,-11 0 0-16,-21 0-1 15,-11 0-2-15,-17 0 1 16,5 0 0-16,-1 0 1 15,8-4 0-15,5-5-1 16,-17 0 1-16,-20 1 0 16,-24 1 4-16,4 4 2 15,-16 1 13-15,9 2 2 16,-9 0-4-16,0 0-6 16,0-8 2-16,0 4 1 0,0-11 1 15,0 2-14 1,0-8 1-16,0-10-2 0,0-7 14 15,-25-8-13 1,1-8 1-16,0-4 1 0,-8-5-4 16,8 0 0-16,0 2 0 15,-1-1-1-15,1-1 1 16,-8 2-4-16,-4-1 4 16,0-1-1-16,12-1 1 15,-1 6 0-15,17 9 0 16,-8 12 0-16,16 13 1 15,0 11 0-15,0 3 3 16,0 5-4-16,-8 1 0 16,4 4 4-16,-8 0-3 0,4 0 1 15,-4 0 1-15,-8-4 1 16,-8 3 4-16,-8 1-6 16,-17 0-2-16,-27 0-6 15,-13 0-6-15,-11 0 3 16,-13 0 1-16,-4 0 4 15,4 0 4-15,1 0 0 16,-5 0 0-16,-8 0 3 16,9 0-3-16,-9 0 0 15,-4 0 0-15,16 0 0 16,-12 0 0-16,1 0-3 16,-1 0-4-16,4 1 5 15,13 3-2-15,3 0 4 0,-4-4-1 16,5 0 1-16,3 0-3 15,8 0 0-15,5 0 0 16,15 0 2-16,21 0 1 16,-4 0 0-16,3 0 2 15,21 0-2-15,0 0 0 16,16 0 0-16,4 0 1 16,8 0 0-16,4 0-1 15,-4 0 0-15,4 0 1 16,-17 0 0-16,21 0-1 15,-24 0 0-15,12 0 2 16,0 0-2-16,0 0 1 16,12 0 0-16,-12 0 1 15,12 0 0-15,0 15-2 0,0 24-2 16,0 15 0-16,0 17 2 16,0 16 10-16,0 9-5 15,0 7 1-15,12 0-6 16,0-5 3-16,0-5-3 15,0-13-1-15,0-8 1 16,0-15 0-16,13-11-1 16,-1-9-1-16,-4-4-3 15,8-5-2-15,16 0-27 16,-8-14-65-16,-36-14-130 16,13 0-259-16</inkml:trace>
  <inkml:trace contextRef="#ctx0" brushRef="#br0" timeOffset="115593.88">2790 15613 495 0,'0'0'278'0,"0"0"-173"0,0 0 19 15,0 0 2-15,0 0-41 16,0 0-49-16,0 0 7 15,0-14 17-15,0 14-8 16,0 0-3-16,0 0-3 16,0-3 0-16,0 3-7 15,0 0-8-15,0 0-8 0,0 0-9 16,0 0-6 0,0 0-8-16,0 0 0 0,12 25-6 15,4 23-3-15,8 16 5 16,-3 5 4-16,11-3 0 15,4 3 0-15,-8-13 0 16,0-10-1-16,0-7 1 16,-15-15-1-16,-1-7 1 15,0-3-1-15,-12-9 0 16,0-1 1-16,0-1 0 16,0-3-3-16,0 0 2 15,0 0-4-15,0 0 5 16,0 0 0-16,0 0 0 15,-24-18 0-15,-29-23-3 16,1-9-5-16,-8-16-10 16,23-7 5-16,1-1 8 15,24 8-4-15,4 8 6 16,8 17 2-16,0 11-1 0,0 10 2 16,0 5 0-16,20 1-3 15,28 2 3-15,9 7 0 16,15-2 0-16,-11 7 0 15,-1 0 0-15,0 0 0 16,-16 9-2-16,-19 23-2 16,-25 9-2-16,0 8 2 15,0 5 4-15,0-5 5 16,-33-1-3-16,-7-10 0 16,0-8-1-16,24-11 0 15,4-14 4-15,12-1-5 16,0 0 0-16,0-3-5 0,0 7-3 15,60 2-4-15,9 1 10 16,3 3 2-16,-4 4 0 16,-19 5 3-16,-13-1-3 15,-12 7-1-15,-12 3-4 16,-12 1 5-16,0 5 1 16,-24-1 1-16,-36-4 0 15,-21 3-2-15,-3-7 2 16,-1-6 0-16,5-10 0 15,11-3 2-15,29-10-3 16,8 0 0-16,16 0-1 16,16-19-12-16,0-30-40 0,16-4-104 15,68-9-46 1,-27 35-183-16,-9 7-288 0</inkml:trace>
  <inkml:trace contextRef="#ctx0" brushRef="#br0" timeOffset="115932.38">4102 15970 594 0,'0'0'211'16,"0"0"-201"-16,0 0 70 16,0 0 38-16,0 0-46 15,0 0-18-15,0 0 36 0,36 0 6 16,-36 0-21-1,0 0-15-15,12 0-2 0,12-3-25 16,21-3-28-16,35-9-1 16,33-5-4-16,24-6 9 15,7 1-2-15,-3 4 11 16,0 1-8-16,-44 9-10 16,-29 2 1-16,-28 6-1 15,-32 3-1-15,-8 0-1 16,0 0-4-16,0 0-11 15,-20 0-49-15,-40 0-44 16,-25 6-45-16,45-6-182 16,20 0-158-16</inkml:trace>
  <inkml:trace contextRef="#ctx0" brushRef="#br0" timeOffset="116157.63">4798 15689 692 0,'0'0'316'16,"0"0"-209"-16,0 0 19 15,0 0 0-15,0 0-77 16,0 0-32-16,36-22-1 16,1 63-4-16,-5 14 4 15,-4 3-4-15,-4 4-4 16,0-7-1-16,0-4-5 16,-4-13-2-16,17-14-2 15,-9-14-19-15,12-10-65 0,8 0-26 16,1 0-50-1,-25-22-277-15,0-5-245 0</inkml:trace>
  <inkml:trace contextRef="#ctx0" brushRef="#br0" timeOffset="116594.45">5555 15337 804 0,'0'0'304'16,"0"0"-252"-16,0 0 31 16,0 0 4-16,0 0-34 15,0 0-53-15,-25-9-12 16,62 69 12-16,-5 13 9 0,8 10 10 16,-4 3-11-16,-8-5 4 15,-15-10 2-15,3-16-9 16,-4-17-2-16,-12-18-3 15,0-10 0-15,0-10 1 16,0 0 2-16,0-18 8 16,0-23 1-16,0-11-12 15,24-5-15-15,36 6 7 16,9 10 8-16,-9 17 4 16,12 16-4-16,-3 8-2 0,-21 0-2 15,-4 3 2 1,-3 39-4-16,-29 2 1 0,-12 6 5 15,0 2 8 1,-28-10 0-16,-41-3 7 0,1-9 4 16,-5-12-12-1,1-5-7-15,-1-7-20 0,-7-6-95 16,56 0-143-16,12 0-485 16</inkml:trace>
  <inkml:trace contextRef="#ctx0" brushRef="#br0" timeOffset="118700.75">3514 17351 537 0,'0'0'309'0,"0"0"-197"0,0 0-49 15,0 0 49-15,0 0-53 16,0 0-42-16,0 0-1 16,57-7-8-16,-37 40-4 15,8 5 9-15,8 11 6 16,-8 8 16-16,5 2 22 15,-9 3-33-15,-4 0-17 0,-8-10 2 16,-12-11-7 0,12-16-1-16,-12-10-1 0,0-14 0 15,0-1 1 1,0 0-1-16,0 0 4 0,0 0 5 16,0 0-1-16,0 0 14 15,0 0-10-15,-12 0-12 16,-24-19 0-16,-5-10-3 15,9-13-3-15,-12-15-7 16,4-16 9-16,32-6 1 16,-4 6 2-16,12 15 2 15,0 13 1-15,0 11-1 16,20 8-1-16,44 6 0 16,1 6-1-16,11 14 1 0,5 0-7 15,-9 0 3 1,-12 8 1-16,1 27 2 0,-41 4-8 15,-20 10-6-15,0-2 15 16,0 4-3-16,-36-2 3 16,-33-5-1-16,9-7 1 15,3-13 5-15,9-11-2 16,36-5 0-16,12-8 1 16,0 0-4-16,0 0-6 15,32 0-59-15,41 0-37 16,11-8 83-16,-3 5 18 15,-9 3-2-15,-16 0 2 16,-3 0 1-16,-17 3 0 16,-20 19 0-16,12 5-4 15,-28-2-5-15,0 1 8 16,0-1-3-16,0 2 4 0,-16-2 13 16,-40 1 5-16,-17-2 6 15,5 4-3-15,-4-7-14 16,3-4-5-16,13-4-2 15,16-11 0-15,7 0-2 16,17-2-34-16,16 0-12 16,0-17-66-16,0-7-192 15,0 2-44-15</inkml:trace>
  <inkml:trace contextRef="#ctx0" brushRef="#br0" timeOffset="119025.14">4786 17621 360 0,'0'0'280'0,"0"0"-159"16,0 0 97-16,0 0-69 15,0 0-63-15,0 0-30 16,60-17 19-16,-35 8-13 15,43-10-36-15,16-7-10 16,45 1 13-16,4-8-12 0,8 7-9 16,-24 1-7-1,-9 7 1-15,-27-1-4 0,-33 10 2 16,-12 8-1-16,-24-3-1 16,-12 4-4-16,0 0-14 15,0 0-25-15,0 0-55 16,-24 0-70-16,0 0-217 15</inkml:trace>
  <inkml:trace contextRef="#ctx0" brushRef="#br0" timeOffset="119261.59">5450 17246 524 0,'0'0'500'0,"0"0"-383"0,0 0-75 16,0 0 4-1,0 0-9-15,0 0-29 0,294 8-8 16,-230 15 4 0,-12 10-4-16,-27 6 0 0,-21 6 0 15,-4 2 3-15,0 4 3 16,-12-5-5-16,-17-12-1 16,9-7-25-16,8-13-24 15,12-14-72-15,0 0-42 16,0 0-133-16,0-2-290 15</inkml:trace>
  <inkml:trace contextRef="#ctx0" brushRef="#br0" timeOffset="119691.19">6452 17042 1076 0,'0'0'102'15,"0"0"-88"-15,0 0 77 16,0 0-41-16,0 0-46 16,0 0 7-16,0 0 19 15,189 171 12-15,-189-93-20 16,0-8-12-16,0-7 5 16,0-10-9-16,0-23-4 0,-24-8-1 15,-8-21-1-15,4-1 0 16,-17-9-7-16,9-39 3 15,24-17-29-15,-12-9 17 16,24-1 16 0,0-3 0-16,0 21 0 0,0 17 0 15,0 21 7-15,0 17 8 16,0 2 4-16,12 0-3 16,36 10-5-16,21 32-5 15,15 8 15-15,9 2 0 0,3-5 8 16,-3-6-5-1,-25-8-12-15,-3-17-10 16,-17-9-2-16,-4-7-3 16,-20 0-26-16,-24-7-87 15,0-13-185-15</inkml:trace>
  <inkml:trace contextRef="#ctx0" brushRef="#br0" timeOffset="134000.29">1812 10279 248 0,'0'0'30'15,"0"0"-25"-15,0 0 64 16,0 0 23-16,0 0-1 0,0 0-1 15,-12 7-5 1,12-7-7-16,0 0-5 0,0 0-17 16,0 0-28-1,0 0-11-15,0 3-4 0,-12 1-4 16,12-2-7-16,-12 1 1 16,12-3-1-16,-12 5 6 15,12-5 7-15,-8 0 4 16,-4 0 12-16,0 0 9 15,-12 0-13-15,-9 0-15 16,5 0 2-16,-24 0-9 16,28 0-4-16,-4 0 0 15,16 3 0-15,8-3-1 16,4 0 0-16,0 0 0 16,0 0 0-16,0 0-1 0,0 0 1 15,0 0 8-15,0 0 3 16,4 0-11-16,44 0-3 15,44 0 3-15,25-8 9 16,36-1 9-16,0-1 6 16,12 0-20-16,-20 6 1 15,-16 0-5-15,-25 0 0 16,-19 4 0-16,-29 0 7 16,-16 0-5-16,-20 0 5 15,-8 0-3-15,1 0 5 16,-13 0-3-16,0 0 0 15,0 0 2-15,0 0 4 0,0 0-2 16,0 0 1-16,0 0 0 16,0 0-5-16,0-3-3 15,0 3-1-15,0 0-2 16,0 0 1-16,0 0-1 16,0 0-12-16,0 0-61 15,-21 0-128-15,-7 0-406 16</inkml:trace>
  <inkml:trace contextRef="#ctx0" brushRef="#br0" timeOffset="135559.64">32182 11576 468 0,'0'0'129'0,"0"0"-57"0,0 0 28 15,0 0 43 1,0 0-68-16,0 0-26 0,0 0 21 16,-12-8-1-16,-1 8-26 15,-7 0-14-15,-4 0-7 16,-4 0-10-16,-8 0-8 16,-8 15 0-16,-5-7 2 15,5 2 1-15,12-3 6 16,20-7 27-16,8 0-3 15,4 0-10-15,0 0-6 0,0 0 5 16,72-11-15-16,33-12-11 16,48-9 0-16,20-5 18 15,-4 12-11-15,-12 1-2 16,-21 15-2-16,-31 1-3 16,-28 8 2-1,-21-6-2-15,-36 5 0 0,4 1 0 16,-20 0 0-16,-4 0-2 15,0 0 1-15,0 0 0 16,0 0-4-16,0 0-33 16,0 0-120-16,-28 0-241 15</inkml:trace>
  <inkml:trace contextRef="#ctx0" brushRef="#br0" timeOffset="137315.85">1744 10494 236 0,'0'0'175'15,"0"0"-70"-15,0 0-17 16,0 0-8-16,0 0-28 16,0 0-16-16,0 0-6 15,20 0 27-15,-8 0-1 0,-12 0-13 16,0 0 0-16,0 0 1 15,12 0 1-15,0 0-17 16,24-2-28-16,33-6-1 16,27 3 1-16,21-4 24 15,16-8 14-15,12 2-5 16,4-3 0-16,-9 7-17 16,-23 3 10-16,-24 5-13 15,-17 3-12-15,-28 0 0 16,-15 0-1-16,-9 0-1 15,0 0-2-15,0 0 3 16,-12 0-3-16,12 3-11 0,0-3-53 16,-24 0-82-16,8 0-278 15</inkml:trace>
  <inkml:trace contextRef="#ctx0" brushRef="#br0" timeOffset="138852.32">30632 13570 134 0,'0'0'98'0,"0"0"-77"16,0 0 49-16,0 0 5 15,0 0-9-15,0 0-49 16,-136 41-7-16,111-41 10 16,1 2 20-16,12 1 8 15,0 1-4-15,0-2 49 16,0-2 17-16,-4 0-44 16,4 0-37-16,0 0-1 15,-4 0 11-15,-9 0-2 16,-15 0-10-16,-16 0-20 15,8 3-7-15,-9 2 2 0,5-1-2 16,8 7 0-16,7-8 1 16,17 2 2-16,16-5 0 15,4 1-1-15,0-1 2 16,0 0 12-16,0 0 16 16,37 0-14-16,43 0 27 15,17 0-4-15,35-9-27 16,-3-6-9-16,12 1 0 15,0-1 9-15,0-5 3 16,-25 9 3-16,-31-3 2 16,-53 5 1-16,-16 1-10 15,-16 2-3-15,0 6-10 16,-48 0-59-16,4 0-59 16,15 0-224-16</inkml:trace>
  <inkml:trace contextRef="#ctx0" brushRef="#br0" timeOffset="155182.79">2355 14129 269 0,'0'0'95'15,"0"0"-39"-15,0 0 28 16,0 0-3-16,0 0-9 16,0 0-22-16,0 0 0 15,-36-44 17-15,36 40-15 16,-12 4-15-16,12-4 0 16,-8 3 1-16,8 1-1 15,-8 0-10-15,4 0-6 16,-4 0-5-16,-12 0-6 15,-4 0 4-15,-12 0-6 16,-1 0-8-16,17 0 1 16,0 0 1-16,4 0-1 0,-8 0 7 15,4 0-4-15,-4 0-3 16,-1 0-1-16,13 0 0 16,12 0 0-16,-12 0 1 15,12 0-1-15,0 0 2 16,0 0-1-16,0 0-1 15,0 0 0-15,45 0-3 16,51 0 3-16,73 0 4 16,65-20 5-16,71-14 31 15,49-15 4-15,33-9-12 16,31-3 9-16,5 4-5 0,-9 5 8 16,-11 6-12-16,-41 9-14 15,-40 5-18-15,-28 9 0 16,-45 12-1-16,-24 11 1 15,-15 0-1-15,-53 0-1 16,-41 0 1-16,-23 0 2 16,-45 0 0-16,-32 0 1 15,-8 0 0-15,-8 0-2 16,0 0 0-16,0 0 8 16,0 0 9-16,0 0-3 15,0 0 1-15,0 0-5 16,0 0-2-16,0 0-4 15,0 0-3-15,0 0-1 0,-8 7-17 16,-56 20-56 0,20-12-81-16,-5 7-245 0</inkml:trace>
  <inkml:trace contextRef="#ctx0" brushRef="#br0" timeOffset="156585.4">2971 18093 85 0,'0'0'163'15,"0"0"-133"-15,0 0 2 0,0 0 16 16,0 0-2-16,0 0-11 16,0 0 54-16,-24 0-19 15,20 0-32-15,-4 0 18 16,4 0 3-16,4 0 8 15,0 0 4-15,0 0-27 16,0 0-21-16,0 0-10 16,0 0-5-16,0 0 2 15,0 0 6-15,0 0 1 16,0 0 5-16,0 0 1 16,0 0-13-16,0 0-5 15,24 0-2-15,28 0 4 16,29 0 7-16,36 0-7 0,35 0-1 15,26-24 18 1,27-10-16-16,16-8 9 0,25-7-12 16,-5-3 17-16,29 2-7 15,7-2-14-15,13-3 7 16,-8 2-4-16,-9-1-2 16,-27-4 0-16,-25 9-2 15,4 1 1-15,-23-1-1 16,-13 6 0-16,-8-4 0 15,-4 5 2-15,-4 1-2 16,-20 9-1-16,-24 7 1 16,-9 7 4-16,-23 4 0 15,-13 8-2-15,-15-2 0 0,-21 8 1 16,-4 0-2 0,-19 0 4-16,-1 0 10 0,-12 0-8 15,-12 0-6-15,12 0 1 16,-12 0-1-16,0 0 0 15,0 0-1-15,0 0-1 16,0 0-4-16,0 0 3 16,0 0-4-16,0 20-2 15,-61 2-3-15,17-13-136 16,-16 5-295-16</inkml:trace>
  <inkml:trace contextRef="#ctx0" brushRef="#br0" timeOffset="157303.42">3205 17986 401 0,'0'0'122'15,"0"0"-31"-15,317-13 46 16,-156 1-10-16,33-11-50 15,31-12-8-15,36-13 15 16,45-10-11-16,61-8-6 0,-1-6-3 16,-12-3-11-16,-12 12-19 15,-40 6-33 1,-25 8 0-16,-31 15-2 0,-49 10-8 16,-52 9-5-16,-61 7-37 15,-47 8-20-15,-25 0 0 16,-12 0-3-16,0 0-34 15,-69 29-43-15,5-11-41 16,-17 1-338-16</inkml:trace>
  <inkml:trace contextRef="#ctx0" brushRef="#br0" timeOffset="157568.25">4078 17986 479 0,'0'0'335'0,"0"0"-323"16,0 0 35-16,591-209 75 15,-224 114-19-15,47-11-54 16,25-4 5-16,-21 5 6 15,-16 12-24-15,-55 13-27 16,-62 17-9-16,-75 16-16 16,-70 15-116-16,-140 32-211 15,-24 0-408-15</inkml:trace>
  <inkml:trace contextRef="#ctx0" brushRef="#br0" timeOffset="167866.29">32536 10396 19 0,'0'0'26'0,"0"0"-24"0,0 0 34 16,0 0 67-16,0 0-12 15,0 0 1-15,0 0-1 16,0 0 12-16,-69-20-17 16,69 20-25-16,0 0-19 15,0 0 0-15,-4-4-9 16,-4 4-5-16,4 0-11 15,-4-3-2-15,4 3 0 16,4 0-4-16,0 0-2 16,0 0 1-16,0-2-3 15,0 2 0-15,-8-3 1 0,8-2-4 16,-12-1-1 0,-4 0-2-16,-8-1 0 0,4 2 1 15,0-3-1-15,3 1 3 16,-7 2 3-16,0 2-3 15,16 0-2-15,-8 0-1 16,-4 3-1-16,4 0-2 16,-16 0 0-16,11 0 0 15,9 0 1-15,-12 0 0 16,8 0 1-16,-8 9 0 16,4 6 0-16,4 2 0 15,-16 3 1-15,7 5 1 0,1 3-1 16,-8 2-1-16,4 2 1 15,0-3-1-15,8-4 0 16,0-3 0-16,7-3-1 16,1 1 1-1,12 0 2-15,0 6-2 16,0 6 3-16,0 2-3 0,0 7 7 16,12 0-1-16,13 0-1 15,-13 8-3-15,12 0 2 16,-4 9 0-16,-8 1 3 15,4-12-1-15,-4 2 3 16,8-8-4-16,-4-6-1 16,5 2-1-16,3-4 1 15,12-5-1-15,0-1 0 16,8 2 8-16,5-2 0 16,7 5-2-16,-8-1-3 15,1 4-1-15,7-2 2 0,-20-5-3 16,-8-4-2-16,-4-6-2 15,1-8 0-15,-5-3-8 16,4-5 7-16,0 3 1 16,0-5 9-16,12 0 8 15,-3 0-5-15,15 0-12 16,-4 0 4-16,-8 0 10 16,5 0-9-16,-9 0-4 15,-8-5 0-15,0 0-1 16,-12 1 4-16,0-2-1 15,8-3 1-15,-8-8 0 16,0-8 5-16,25-7-2 16,-9-10-4-16,0-6-1 0,8-6-2 15,-12 2 3-15,-8 3-3 16,-16 7 2-16,0 1-2 16,0 2 0-16,0 0 1 15,0 3 4-15,0 3 3 16,0-4-2-16,-16 0-2 15,4-1-4-15,-8-4 0 16,4 1 0-16,4-5 2 16,0 9-1-16,-4 0 1 15,-8 0-2-15,0 2-9 16,-17 9 9-16,9-3 2 16,-4 6 0-16,0-1 6 15,12 2-6-15,-9 7 4 16,9-2-4-16,0 1 1 15,-12-2-3-15,12 1 0 0,-9 2 6 16,5 1 6-16,8 8-4 16,8 6-1-16,4 0-6 15,8 0-1-15,-4 0-3 16,-4 2-12-16,-4 43-66 16,12-16-172-16,-4 0-329 15</inkml:trace>
  <inkml:trace contextRef="#ctx0" brushRef="#br0" timeOffset="168850.32">32536 10812 192 0,'0'0'152'16,"0"0"-85"-16,0 0 46 16,0 0 1-16,0 0-39 0,0 0-25 15,0 0 3 1,52-43 23-16,-40 35-15 0,4-3-19 15,-4 2 9-15,0-3 0 16,-8-5-19-16,4 0-11 16,-8-1 1-16,0 1 4 15,0 5-3-15,0 3 0 16,0 4-12-16,-8-3 4 16,-28 1-2-16,-12 7-8 15,4 0-2-15,-17 0 0 16,-3 0 4-16,-5 37-3 15,-3 13-2-15,16 22-2 16,11 7 0-16,29 14-1 16,16 4-1-16,0-8 2 0,0-10 2 15,49-5-1 1,7-13 1-16,-8-9-1 0,0-13 1 16,-15-10-2-16,3-9-2 15,-20-12 1-15,4-1-2 16,-8-7 3-16,0 0-2 15,-4 0 2-15,4 0 12 16,9-29 6-16,-1-14-16 16,4-7-2-16,16-7 0 15,4-11 0-15,5 4 0 16,-17 1 0-16,-8 9 1 16,0 5 2-16,-24 8 2 15,0-2-1-15,0 2 0 16,0 2 6-16,0-1-3 0,0 2-2 15,0 2 2-15,0 15 0 16,0 4 6-16,0 11 4 16,0 6 3-16,0 0-3 15,0 0-17-15,0 14-12 16,0 37 3-16,0 19 9 16,0 19 10-16,12 6-4 15,32 1-3-15,-3-3 2 16,3-10-2-16,4-17-1 15,-4-5 0-15,-3-15-2 16,-9-3-2-16,12-14 2 16,-20-12-1-16,-8-2 0 0,-4-10 1 15,1-1-6 1,-1-4-59-16,-12 0-167 0,0 0-411 16</inkml:trace>
  <inkml:trace contextRef="#ctx0" brushRef="#br0" timeOffset="170668.43">2094 13114 96 0,'0'0'132'0,"0"0"-115"15,0 0-17-15,0 0 32 16,0 0 33-16,0 0 1 15,-44-15 24-15,40 6 28 16,4 3-4-16,-8-1-11 16,-4 1-32-16,-1 6-17 15,1-4-2-15,0 2-13 16,-12 2-10-16,12-3 1 16,-12 3-11-16,0 0-2 15,-8 0-9-15,16 0-4 16,-5 0-1-16,21 0 0 0,0 0 0 15,0-4 11 1,0 0 7-16,0 3 2 0,0-7-23 16,49 1-4-16,55 2 4 15,61 2 11-15,49-2 2 16,43 5-11-16,29 0 3 16,32 0-3-1,24 0 0-15,4 0-2 0,-32 0 2 16,-41 0 1-16,-35 0-3 15,-17 0 2-15,-8 0 1 16,-11 0 1-16,-1-15-2 16,-24-2-2-16,-24-7 1 15,-12 5 0-15,-33-1 4 16,-23 3-4-16,-21 7 0 16,-28 8-1-16,-24-1 3 15,-12 3 11-15,0 0 18 16,0 0-26-16,0 0-6 0,0 0-5 15,0 5-85-15,0 5-197 16,0-4-592-16</inkml:trace>
  <inkml:trace contextRef="#ctx0" brushRef="#br0" timeOffset="174357.44">30838 12240 250 0,'0'0'27'0,"0"0"-17"0,0 0 34 15,0 0-7 1,0 0 1-16,0 0 29 0,0 0 8 16,0 0-14-16,0 0-15 15,0 0-2-15,0 0-7 16,0 0-19-16,0 0-6 16,0 0-5-16,0 0-3 15,0 0-1-15,0 0 0 16,0 0 11-16,0 0 9 15,0 0-10-15,0 0-9 16,0 0 4-16,0 0 5 16,0 0 2-16,-4 0-1 15,4 0-1-15,-9 0-9 0,-3 0-4 16,0 0 0 0,-4 0 0-16,-4 0 0 0,-4 2 0 15,0 8 1-15,0 4 4 16,-8-1 4-16,3 2-1 15,-3 1-3-15,8 1-5 16,0-2 1-16,12 4-1 16,0 1 0-16,-8 5 0 15,8 2 2-15,-9 6-2 16,9 0 2-16,8 5 4 16,4 4 3-16,0 1 0 15,0-2-1-15,0-2-1 0,0 0-2 16,0-5-4-1,0 6 1-15,0-3 0 0,0 0 1 16,0-3 12-16,4-2-6 16,4 5-4-16,8-5-2 15,1-2 1-15,7-2-2 16,0-6 2-16,0 1-3 16,12-5 1-16,-12-3-1 15,9 2 2-15,-9-5 3 16,0 1-1-16,0-4-1 15,12 1 4-15,0-2-2 16,9-8-6-16,3 0 0 16,-12 0 3-16,8 0-3 15,-7 0 13-15,-1-18-8 16,-4 0-3-16,20-5 12 16,-3 1 0-16,-5-7-12 15,4-4 2-15,1 1-3 16,-5 2 2-16,-8-2-3 15,-8 2 3-15,-8 0 2 0,-8 1-3 16,0-2 1-16,-12-4-2 16,0-2 3-16,0-4-3 15,0-1 6-15,-24-3-6 16,-20-3 14-16,4 3-1 16,-17-6 1-16,1-1 8 15,-4 1-2-15,-5 5-3 16,-11-1-5-16,-1 16-6 0,-11 11 6 15,24 8-4 1,7 12-5-16,21 0 6 0,12 0-9 16,12 0-1-16,4 22-10 15,8 10-28-15,0 6-43 16,0 2-81-16,0-28-118 16,0-1-335-16</inkml:trace>
  <inkml:trace contextRef="#ctx0" brushRef="#br0" timeOffset="176029.21">3832 16823 100 0,'0'0'97'0,"0"0"-19"16,0 0 27-16,0 0-19 15,0 0-28-15,0 0 4 16,0 0 13-16,141-60-5 16,-141 60-2-16,0 0-3 15,0 0-17-15,0 0-17 16,0 0-8-16,0 0 13 16,0 0 6-16,0 0-22 15,0 0-9-15,0 0-9 16,0 0 1-16,0 0 0 0,0 0 3 15,0 0 16 1,-36 0 4-16,4 0-26 0,8 0 1 16,8 0-3-16,7 0 4 15,9 0-2-15,0 0 3 16,0 0-3-16,0 0-3 16,0 0-12-16,57-6-9 15,51-9 24-15,53-11 2 16,57-2 4-16,63-10-3 15,74-14 0-15,59-17 0 16,45-10 0-16,24-8-1 16,-33 6 22-16,-47 16 8 15,-85 19-17-15,-93 9-12 16,-72 16 1-16,-49 9-4 16,-55 4 0-16,-37 8-6 0,-12 0-23 15,0 0-20-15,12 0-19 16,20 0-18-16,-28 0-101 15,20 0-124-15</inkml:trace>
  <inkml:trace contextRef="#ctx0" brushRef="#br0" timeOffset="177870.25">30447 12262 236 0,'0'0'136'16,"0"0"-84"-16,0 0-4 15,0 0-7-15,0 0 2 16,0 0-2-16,0 0-3 16,-225-47 12-16,213 47-4 0,12 0 0 15,0 0 8-15,0 0 20 16,0-8-13-16,0 4-5 15,0-13-4-15,0-3-10 16,-24 0-23-16,12-4-9 16,0 2 6-16,-13-6-1 15,5 4-4-15,4 0-1 16,-4 2 8-16,8 2 9 16,0 5 4-16,0-3-4 15,0 5-7-15,12 3-5 16,-12 5-5-16,12 5 4 15,0 0-6-15,0 0-8 0,0 0-1 16,0 37-8 0,0 27-1-16,24 22 7 0,24 23 3 15,8 16 0-15,5 3 3 16,7 1-3-16,-3-11 0 16,-9-8 2-16,4-18-1 15,-15-18-1-15,-9-20 0 16,-12-15 1-16,-12-17-1 15,8-14 0-15,-16-5 1 16,-4-3-1-16,0 0 2 16,0 0 0-16,0-15 4 15,0-18 3-15,0-13-2 16,0 5-2-16,0-7-1 16,0 2-4-16,0 3 2 15,0-8-2-15,0 0 0 16,0-9-1-16,0 6 0 15,12 2 0-15,0 10-2 16,0 4-1-16,8 1 3 16,9 5-9-16,7 3 3 0,8 7 6 15,4 4-3 1,-3 12-10-16,3 6 14 0,20 0 2 16,9 14-2-16,-9 33-5 15,-3 13-2-15,-13 20 4 16,-28 4 2-16,-24 4 1 15,0-5 1-15,-44-4 2 16,-53-10 0-16,-23-8 0 16,-9-10 4-16,-12-8-3 15,12-12 1-15,12-8 4 0,17-9-3 16,48-7-4-16,27-7-2 16,25 0-31-16,0 0-87 15,8-1-206-15</inkml:trace>
  <inkml:trace contextRef="#ctx0" brushRef="#br0" timeOffset="190675.21">2287 11321 341 0,'0'0'85'0,"0"0"-65"16,0 0 25-16,0 0 40 16,0 0-14-16,0 0-7 15,0 0 37-15,4-4 21 16,-4 4-37-16,0 0-25 0,0 0-10 15,0 0-14 1,0 0-9-16,0 0-12 16,0 0-12-16,0 0-3 0,0 0 4 15,0 0 0 1,0 0 6-16,0 0 19 0,0 0 14 16,0 0-6-16,0 0-10 15,0 0-10-15,-12 0-5 16,-28 0-7-16,-13 9-5 15,21 6 0-15,-12 5-1 16,4 9-3-16,4 0 3 16,-9-1 1-16,1 9-1 15,8-3 0-15,0 4 1 16,-1 2-1-16,1-3 1 16,12 0 0-16,0-4 0 15,4 5-1-15,8 5 0 16,8 2 1-16,-4 6-1 0,8 7 0 15,0 5 1-15,0 3-1 16,0 4 0-16,0 0-1 16,0 2 2-16,12-9 2 15,-4-4-2-15,-4-5 0 16,8-5 0-16,0-5-1 16,8-3 0-16,4-2 0 15,0-4-3-15,0 2 1 16,9-5 1-16,7 2 1 15,-8-2-1-15,4 5 2 16,13 0 2-16,-17-6-1 16,16 6-1-16,-4-4 0 15,17-4-3-15,-9-1 3 16,16-11-10-16,29 3 6 0,-4-5-5 16,23-7 4-16,1-2 7 15,-12-6-2-15,11 0 1 16,-3 0 5-16,-8 0-6 15,11 0 2-15,-7 0 2 16,20 0-4-16,-9 0 2 16,-3 0-2-16,12 0 0 15,-12 0 0-15,-21 0 4 16,9 0-4-16,-21 0 1 16,-11 0 2-16,-5 0-3 15,17 0-1-15,-5 0 1 16,5 0 0-16,7 0 0 15,1 0 5-15,11 0-7 0,17 0 5 16,-12 0-3-16,-5 0 0 16,-19-6-6-16,7 2 6 15,-23-5-1-15,3 3 3 16,-15-7-2-16,7 2 1 16,8 0-1-16,-3-1 0 15,-21 1 0-15,20 0 1 16,-19 1-1-16,-13-1 1 15,8 3-1-15,-20-1 0 16,1 0 0-16,-9-4 6 0,-4-2 3 16,-4-9-4-16,-4 2 1 15,4-10-6-15,4-2 0 16,-12-7 1 0,0-1 0-16,0-7 5 0,0-6-6 15,-20-5 3-15,-4-4-5 16,8-10 2-16,-9-4 0 15,-7 1-1-15,8-1 1 16,-12 6 2-16,4-2-2 16,8 5-1-16,-5 8 1 15,5 6 4-15,-8 4-3 16,20 5-1-16,0 8 2 16,-12-4-4-16,12 1 2 15,-8 1-3-15,-9 0 3 0,1 9 0 16,0 7-5-16,4 7 1 15,0 1 2-15,12 6-4 16,-8 1 6-16,-5 0 0 16,1 1 0-16,-12 3 0 15,-12-2 2-15,12-3-2 16,-21-1 0-16,-3 6 1 16,-1-1-1-16,1-2 1 15,-32 6-1-15,7-10 0 16,-7-3 1-16,11 10-1 15,9-9 0-15,-1 10 0 16,5 0 0-16,-5-3-1 16,5 4-1-16,-5 3 2 15,1 0 0-15,-8 0-1 0,-9 0 1 16,9 0-1 0,-25 0 2-16,12 0-2 0,-15 10 1 15,-21-2 0-15,12 2 0 16,-3-6 3-16,-9 1-3 15,0-1 0-15,0-4 0 16,0 6 1-16,5-1-1 16,19 4 2-16,0-1-1 15,21 8-1-15,-9 2 0 16,9 0 0-16,3 1-1 16,13-1 1-16,16-4-1 15,3 1 0-15,17-6 1 16,12-4-1-16,4-1-2 0,4-4-3 15,12 11-58-15,0 1-66 16,0-7-207-16,0 2-183 16</inkml:trace>
  <inkml:trace contextRef="#ctx0" brushRef="#br0" timeOffset="193007.19">5599 14984 224 0,'0'0'107'0,"0"0"-45"0,0 0 49 16,0 0-23-16,0 0-11 15,0 0-26-15,28-37-18 16,-28 37 16-16,0 0 16 16,0 0-13-16,0 0-17 15,0 0-8-15,0 0 1 16,0 0 0-16,0 0-1 15,-16 0 3-15,-16 0-3 16,-4 0-3-16,-1 0-20 16,-7 0-1-16,-4 0 5 15,-9 0-3-15,-7 0 1 16,-29-3-4-16,1 3-2 0,-9 0 1 16,-3 0-1-16,11 0-2 15,-24 0 2 1,1 20 0-16,-5 3 0 0,-8-2 0 15,9 1-1-15,3-2-1 16,0-1 2-16,0-1 0 16,1-3 1-16,-5 2 0 15,0-3-1-15,-3 6 0 16,3-1-1-16,12 2 1 16,5-3 0-16,19 5 1 15,-7-9-1-15,19 6 0 0,5-1 0 16,-1-1 0-1,5-3 0-15,8 2 0 0,-1-5 1 16,9 0-2 0,12 5 2-16,-1-1-1 0,1 10 0 15,-4 9-2-15,0 6 1 16,-13 15-2-16,21 8 1 16,-16 6 0-16,12 7 2 15,4-3 0-15,7-4-2 16,13-7 1-16,12-3-2 15,0-4 2-15,0 5 1 16,0 5-1-16,0 7 1 16,37-7 0-16,7-1 0 15,16 0 0-15,13-3-1 16,-9-7 1-16,12 6 0 16,-3-5 0-16,7-6 1 0,5-1-1 15,-5-10-1-15,17-7-4 16,-4-7 1-16,-1-8 3 15,5-10-12-15,-1-7 13 16,9 0 4-16,4-7 1 16,15-23-3-16,21 1-1 15,8-3 5-15,24 3-2 16,12 5 0-16,-12 3-3 16,24 9 2-16,-3 4-1 15,-9 8 1-15,-8 0-3 16,-4-1 2-16,-4-2-2 15,-20-2-2-15,4-4 2 0,-4 0-1 16,24-7-1 0,0-7 2-16,-8-3 0 0,-8 5 0 15,-32-4 3-15,-33-2 2 16,-35 5-3-16,-17 4-2 16,-20 9 10-16,-8-4 12 15,-4 1 2-15,-4 0-4 16,-8 2-9-16,0 0-5 15,0 1-1-15,0-4 1 16,0-11 1-16,12 0-3 16,-12-9-2-16,0-2 2 15,8-2 3-15,-8-3 13 16,0-4-12-16,0-5-1 0,0-10-1 16,0 3 4-1,-8-15 1-15,-52-10 14 0,-33-7-2 16,-11-15-13-16,-5 0 3 15,-20 1 3-15,29 0 12 16,-5 17-2-16,37 15-11 16,11 19 7-16,21 18-6 15,24 16-5-15,0 11-5 16,12 6-6-16,0 0-3 16,0 0-5-16,0 0-35 15,0 35-100-15,24-8-90 16,-12 0-89-16</inkml:trace>
  <inkml:trace contextRef="#ctx0" brushRef="#br0" timeOffset="203201.31">5872 10266 29 0,'0'0'118'0,"0"0"-79"15,0 0-1-15,0 0-4 16,0 0 21-16,0 0 18 16,-68 0-19-16,56 0-8 0,0 0 3 15,0 0-14-15,-12 0-13 16,12-1 0-16,-4 1-10 15,16 0 15-15,-4 0 1 16,4 0-3-16,-9-4 23 16,9 0 18-16,-4 4 10 15,-4 0-20-15,4 0-19 16,-8 0-5-16,8 0-19 16,-4 0-9-16,-4 0-3 15,-4 0 0-15,4 0-1 16,-12 0 1-16,12 0 2 15,12 0 1-15,0 0 11 0,0 0 14 16,0 0-3-16,0 0-17 16,0 0-6-16,40 0-2 15,45 0 3-15,39 0-1 16,21 0-1-16,20-11-1 16,48-1 1-16,13-2-2 15,19-3 0-15,17 0 2 16,-17-1 0-16,-31 1-2 15,-13 0 0-15,-36 5 0 16,-24-1 1-16,-25 4-1 16,-19-2 0-16,7 1 0 15,-19-8 1-15,20 2 0 16,-21 7 0-16,9 0 0 16,-21 1-1-16,-4 3 0 0,-19 5 0 15,-13 0 0-15,0 0 1 16,-28-4-2-16,-8 4 1 15,0 0 0-15,0 0 0 16,12 0-1-16,-12 0 1 16,0 0-3-16,0 0-5 15,0 6-141-15,0-3-294 16</inkml:trace>
  <inkml:trace contextRef="#ctx0" brushRef="#br0" timeOffset="204210.56">11341 10220 265 0,'0'0'35'0,"0"0"-33"16,0 0 1-16,0 0 23 15,0 0 30-15,0 0-9 16,0 0 14-16,-44-5-12 16,28 3-4-16,4 2-31 15,4 0-10-15,8 0-1 16,-8 0-2-16,8 0 0 15,-4 0-1-15,-17 0 3 16,13 0 42-16,-12 0 26 0,-4 0-14 16,12 0-24-16,12 0-11 15,-16 0-6-15,16 0-9 16,0 0-5-16,0 0-1 16,64 0 9-16,53 0 18 15,60 0-3-15,44-30-16 16,41-2-7-16,20-7-2 15,-5 7 2-15,1 3-3 16,-28 5 2-16,-53 7-1 16,-24 6 1-16,-49 9-1 15,-59 2-21-15,-65 0-84 16,0 0-181-16</inkml:trace>
  <inkml:trace contextRef="#ctx0" brushRef="#br0" timeOffset="204735.02">15804 9872 430 0,'0'0'93'16,"0"0"-57"-16,0 0 50 16,0 0 22-16,0 0-40 0,0 0-10 15,-12-6 28-15,12 0 1 16,0-2-37-16,60-3-23 15,49-9-1-15,44-1-1 16,44-12-14-16,40 1-6 16,49 0-5-16,8-2 0 15,12 7-3-15,-1 5-6 16,1 2-31-16,-20 5-7 16,-214 13-207-16,-15 2-114 15</inkml:trace>
  <inkml:trace contextRef="#ctx0" brushRef="#br0" timeOffset="205087.87">20395 9827 53 0,'0'0'256'16,"0"0"-139"-16,0 0 22 16,0 0 49-16,0 0 0 15,0 0-39-15,-12 11-56 16,64-11-29-16,89-15-26 0,73-16-20 15,43-6-6-15,53-3-10 16,8 0-2-16,-4 10-4 16,-41 0-34-16,-212 20-97 15,-37-4-184-15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8T05:12:32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 2876 144 0,'0'0'149'0,"0"0"-115"16,0 0-8-16,0 0 22 16,0 0-3-16,0 0-25 15,0 0-6-15,0 0 10 16,0 0 0-16,0 0-9 15,0 0-5-15,-8 0 19 0,8 0 0 16,0 0-20-16,0 0-9 16,0 1-1-16,0 7 0 15,0 1-1-15,0 2 2 16,32-7 2-16,28 4-1 16,13-3 0-16,11-5 5 15,9 5 3-15,-1-5-1 16,5 0-6-16,-5 0 0 15,25 0 1 1,-24 0-1-16,19 0 1 16,-19 0 0-16,11 0 2 0,-7 0 19 15,-4 0 16-15,11 0-25 16,-19 0-8-16,-1 0 8 16,-11 0 1-16,-17 0-12 15,12 0-3-15,-15 0 3 16,3 0-4-16,-8 0 1 15,1 0-1-15,-5 0 0 0,4 0 4 16,9 0-2 0,-21 0-2-16,-8 0 1 0,-12 0-1 15,-4 0 0-15,0 0 0 16,4 0-1-16,-16 0 1 16,0 0 1-16,0 0 0 15,0 0 1-15,0 0 0 16,0 0 2-16,0 0-2 15,0 0 0-15,0 0-2 16,0 0-54-16,0 0-198 16</inkml:trace>
  <inkml:trace contextRef="#ctx0" brushRef="#br0" timeOffset="4655.64">2883 8766 177 0,'0'0'49'0,"0"0"-39"0,0 0 24 16,0 0 14-16,0 0-4 16,0 0-21-16,0 9 0 15,0-9 9-15,0 0-14 16,0 0-17-16,0 0-1 15,0 0-4-15,0 0 0 16,0 5-2-16,0 1 6 16,0-6 0-16,0 1 1 15,0 2-1-15,0-3 0 0,0 8 1 16,0-6 2-16,0 2-3 16,0-1 0-16,0 0 0 15,0-3 0-15,0 0 0 16,0 0 3-16,12 2 0 15,16 3 5-15,8-5-1 16,12 2-3-16,9-2-1 16,3 0-2-16,0 0 6 15,-3 0-5-15,3 0-1 16,-4 0-1-16,-7 0 0 16,-1 0 1-16,-4 0 1 15,9 0-1-15,-13 0-1 16,12 0 0-16,-4 0 0 15,-3 0 1-15,3-2 0 16,-12 2 0-16,0 0-1 16,-3-5 0-16,-5 5 0 0,4 0 1 15,4 0-1 1,8 0 1-16,5-2-1 16,11-4 1-16,9 2 1 0,3-1-2 15,-12 0 6-15,5 5-6 16,-21 0 0-16,-12 0-2 15,4 0 1-15,-24 0 0 16,13 8 1-16,-5-6 0 16,-8 2 0-16,-8-1 0 15,8 0 1-15,-4 4 0 16,16-7 1-16,0 0 0 16,12 0 2-16,25 0 5 15,-5 0-1-15,17 0-3 16,-1 0-4-16,-20 0-1 0,1 0 0 15,-13 0 0-15,-8 0 0 16,0 0 0-16,-8 0-1 16,1 0 1-16,-1 0 0 15,0 0 0-15,-4 0 1 16,8 0-1-16,8 0 1 16,9 0 0-16,3 0 0 15,8 0 4-15,5 0 12 16,-17 0 2-16,20 0-2 15,-11 0 3-15,11 0-13 16,-4 0-6-16,1 0-1 0,-17 0 0 16,16 0 0-16,-3 0 0 15,-9 0 0-15,20 0 1 16,-19 0 0-16,-1 0-1 16,-28 0 0-16,28 0-2 15,-11 0 0-15,-9 7 2 16,16-2 0-16,-8 5 1 15,0-2-1-15,9-6 1 16,-9 1 0-16,12-3 0 16,25 0 0-16,-5 0 0 15,-8 0 0-15,9 0 0 0,-9 0-1 16,-16 0 0 0,-3 0-1-16,-17 0-2 15,0 0-5-15,-12 0 2 0,8 0-6 16,4 0 4-16,0 0 7 15,13 0 1-15,11 0 0 16,8 0 0-16,5 0 1 16,7 0-1-16,-8 0 0 15,1 0 0-15,-17 0 0 16,-8 0-10-16,-12 0-1 16,-16 0 9-16,4 0 1 15,1-5 1-15,-1 5 0 16,16 0 1-16,-8 0-1 15,8 0 0-15,-4 0 0 0,20 0 0 16,-7-6 0-16,11 6 2 16,0 0-2-16,-3 0 0 15,-9 0 0-15,8 0-1 16,-16 0 0-16,4 0 1 16,-7 0 1-16,11 0-1 15,0 0 0-15,8-2 1 16,9-1-1-16,-13-1 1 15,12 1-1-15,-12 1 1 16,1-1 0-16,-5-2 4 16,-12 3 5-16,12-5-6 15,-4 7-1-15,17 0-3 0,-1 0 1 16,12 0-1-16,1 0 2 16,-5 0-2-16,-20 0 0 15,21 0 0-15,-21 0 0 16,-4 0-1-16,-4 0 0 15,8 0 1-15,-12 0-1 16,5 0 1-16,11 0 0 16,-4 0 1-16,12 0 1 15,1 0-1-15,11 0 1 16,8 0 1-16,1 0 1 16,3 0 0-16,-3 0-4 15,-9 0 0-15,-12 0 1 16,-11 2-2-16,11 3 1 15,-16 2 0-15,-4-7 0 16,4 0 1-16,5 0-1 16,19 0 1-16,-4 3-1 0,-7-3 0 15,23 0 1-15,-8 0-1 16,1 2 2-16,-5 1-2 16,-16 1 0-16,-12 1-1 15,1 1 1-15,-5-1 0 16,0 4 0-16,4-6 0 15,12 3 0-15,-12 2 0 16,5-8 1-16,3 2 1 0,0-2 8 16,8 0 5-1,-3 0 1-15,-9 0 2 0,4 0-7 16,0 0-6-16,-4 0-3 16,9 0-1-16,-9 0-1 15,-12 0 0-15,20 0 1 16,-8 0-1-16,-3 0 0 15,3 0 2-15,-4 0 1 16,4 0 5-16,4 0 5 16,9 0-7-16,-9 0-2 15,-8 0-4-15,-8 0-1 16,4 0 1-16,-12 0-1 16,20 10 1-16,-7-7 0 15,3 5 0-15,4-7 0 16,4-1 0-16,8 0 0 0,-3 0 0 15,3 0 0-15,0 0 2 16,-4 0-2-16,9 0 0 16,-17 0 1-16,-4 0-1 15,4 0 0-15,-8 0 0 16,13 0 0-16,-5 0 0 16,4 0 0-16,0 0-1 15,13 0 1-15,11 5 0 16,-4-5 0-16,-7 3 1 15,19-3 0-15,-28 0-1 16,0 0 2-16,1 0 0 16,-13 0 0-16,4 0 6 0,4 0 5 15,9 0-6-15,-9-3-5 16,20-2-1 0,-4 4-1-16,5-7 0 0,3 3 0 15,-4 1 0-15,5 0 0 16,-17 4 0-16,-4 0 1 15,-12-6-1-15,-3 1-1 16,3 5 1-16,-16 0 0 16,0 0 0-16,12 0-1 15,-12 0 1-15,0 0 0 16,8 0 1-16,4 0 0 16,5 0-1-16,3 0 0 15,4 0 0-15,-4 0 0 16,-8 0-1-16,1 0 1 15,-9 0-1-15,8 0 1 0,-4 0 0 16,4 0-1-16,12 0 1 16,-16 0 0-16,-4 0 0 15,5 0 1-15,-9 0-1 16,12 0 0-16,-8 0 0 16,-8 0 0-16,4 0-1 15,0 0 1-15,-4 0-1 16,4 0 1-16,16 0 0 15,-7 0 0-15,7 0 1 16,0 0-1-16,0 0 0 16,-4 0 0-16,0 0 0 15,0 0 0-15,-3 0 0 16,-9 0 1-16,-12 0-1 16,4 0 0-16,-4 0-1 0,0 0 0 15,0 0-2-15,0 0 3 16,12 0 0-16,0 0 2 15,0 0-1-15,0 0-1 16,-4 0 1-16,4 0-1 16,-8 0 0-16,-4 0 0 15,0 0 0-15,0 0 0 16,0 0 0-16,0 0 0 16,0 0 1-16,0 0-1 15,0 0 0-15,8 0 0 16,-8 1 1-16,12-1 0 15,-12 0 0-15,0 0 0 16,12 0 0-16,0 0 1 0,-12 0-1 16,0 0-1-16,0 0-1 15,0 0 1-15,0 0-92 16</inkml:trace>
  <inkml:trace contextRef="#ctx0" brushRef="#br0" timeOffset="10604.65">1185 4437 250 0,'0'0'104'0,"0"0"-89"16,0 0 4-16,0 0 8 15,0 0 14-15,0 0-6 16,0 0-9-16,0 0 2 16,0 0 5-16,0 0 1 15,0 0-6-15,0 0-8 0,0 0-6 16,0 0-6-16,0 0-5 16,0 0-2-16,0 0 1 15,0 0 3-15,0 0 14 16,0 0-1-16,16 0 0 15,40 0-8-15,41 0-1 16,27-7-9-16,57 2 1 16,53-3-1-16,35-1 1 15,65-6 2-15,33-5-2 16,23-6 2-16,-24 1 3 16,-24-2 4-16,-48 8 21 15,-45 11 27-15,-23 8-4 16,-29 0-26-16,-28 0-17 15,-16 0-9-15,-12 14-2 16,-13-1 0-16,-19-3 3 0,-20-10-3 16,-1 0 1-16,-28 0-1 15,-15 0 5-15,-33 0 2 16,-12 0 16-16,0 0 10 16,0 0 7-16,0 0 5 15,-20 0-30-15,-45 0-15 16,-27 0-45-16,-1 17-100 15,41-7-96-15,8 0-301 16</inkml:trace>
  <inkml:trace contextRef="#ctx0" brushRef="#br0" timeOffset="12060.59">782 6105 187 0,'0'0'53'0,"0"0"-49"0,0 0-2 16,0 0 13-16,0 0 15 16,0 0-5-16,0 0 30 15,-56 0 24-15,56 0-5 16,0 0-20-16,0-4-18 15,0 4-11-15,0 0-9 16,0 0-8-16,0 0-8 16,0 0 1-16,0 0 2 15,0 0-3-15,0 0 0 0,24 0 0 16,48-1 0 0,21 1 9-16,36 0 11 0,28 0-11 15,52 0-2 1,28 0-5-16,61 9-1 0,24 5 1 15,28 5 0-15,16-18 9 16,13-1 16-16,-5 0 9 16,-8-20-13-16,-12-13 3 15,-24-4-13-15,-20 10 0 16,-61 3 14-16,-39 12-3 16,-53 7-19-16,-53 5-5 15,-31 0-1-15,-41 0 0 16,-20 0-5-16,0 0 2 0,-12 0 4 15,0 0 1 1,0 0 5-16,0 0-1 16,0 0-2-16,0 0 3 15,0 0 0-15,0 0-3 0,0 0-3 16,0 0 0-16,0 0-4 16,0 0-125-16,0 2-135 15</inkml:trace>
  <inkml:trace contextRef="#ctx0" brushRef="#br0" timeOffset="18120.55">14375 8249 111 0,'0'0'22'16,"0"0"-21"-16,0 0 5 15,0 0 17-15,0 0 14 16,0 0 8-16,0 0 6 16,0 0 0-16,0-3-14 15,0 3-8-15,0 0 1 16,0 0-1-16,0 0-5 0,0-5-2 16,0 4-8-16,0-2-4 15,0-2-1-15,0 0-9 16,0 1 0-16,0 0 0 15,-12 2-3-15,0 0-1 16,4-4 2-16,-4 6 2 16,8 0 0-16,-8 0-1 15,0 0 1-15,4 0 0 16,-4 0-2-16,0 0 0 16,-13 0 0-16,1 0 2 15,0 6-2-15,4 2 0 16,-4 1-1-16,8 0 1 15,4-4 2-15,4 3 0 0,4 2 0 16,-4 4-3-16,8 6 1 16,-4-3 2-16,-4 3 0 15,-4-3 0-15,-1 2 0 16,1 0 1-16,0 0-1 16,0-3 2-16,12 1-1 15,0 0 2-15,0 3-2 16,0 3 1-16,0 3-1 15,0-1 0-15,12 2 1 16,0 4 0-16,4-2-2 16,-7 4 2-16,-1 0 1 15,-8-3-2-15,4 0 0 16,8-10 0-16,8-2-1 16,16-5 0-16,0-3 1 15,21 2-1-15,-9-2 0 16,0-3 1-16,-12 1 0 0,1-3-1 15,-13-4 1-15,-4-1-1 16,-8 0 1-16,16 0-1 16,-4 0 0-16,-8 0 2 15,8 0 3-15,-7-6-5 16,19-11 0-16,-12-1 0 16,-8-1 0-16,4-4 0 15,-12 2 0-15,-4-9 0 16,-4 0-10-16,0-1 7 15,0-1 3-15,0-6 0 16,0 1 2-16,0-6-2 16,0-3 0-16,0 4 4 15,0-2-3-15,-4 8 0 0,-4 5-1 16,-16 11 7-16,-4 7 2 16,-33 3 12-16,-7 5-9 15,-12 1-12-15,-1 4-7 16,5 0-10-16,7 0-14 15,57 0-53-15,4 0-114 16</inkml:trace>
  <inkml:trace contextRef="#ctx0" brushRef="#br0" timeOffset="28008.46">12959 8278 183 0,'0'0'68'15,"0"0"-61"-15,0 0-1 16,0 0 35-16,0 0 32 0,0 0-17 15,0 0-6-15,0 0 10 16,0 0-15 0,0 0-13-16,0 0 2 0,0 0 11 15,0 0 6-15,0 0-21 16,0 0-13-16,0-4-5 16,0 4 5-16,0 0 12 15,12-4 3-15,-12 4 2 16,0-1-1-16,0-8-8 15,0 3-9-15,0-2-10 16,0 2 1-16,0 6-1 16,0-3 0-16,0 3-2 15,0 0 5-15,0-5 6 0,-12 5-11 16,-12 0-3 0,-13 0-1-16,-19 20-2 0,-16 29-2 15,11 7 2-15,-7 20 1 16,8 2 0-16,19 16-2 15,21-2 2-15,20 1 1 16,0-5 0-16,0-14-1 16,32-4 1-16,33-15 0 15,19-7 0-15,-3-16 0 16,11-7-4-16,-7-13 2 16,-5-7-5-16,-7-5 5 15,-1 0 1-15,-24-7 1 16,-19-25-9-16,-1-8-12 15,-4-10 19-15,-12-2 1 16,0-2 2-16,-12 0-3 0,12 2 2 16,-12 1-1-1,0-1 1-15,0 9 0 0,0 0 1 16,0 2 3-16,0-2 6 16,-24-2 3-16,-12 7 0 15,-21 1-7-15,-7 7-1 16,-4 9-4-16,7 11-1 15,-7 4-5-15,32 6-12 16,3 0-27-16,17 0-54 16,16 0-83-16,0 0-173 0</inkml:trace>
  <inkml:trace contextRef="#ctx0" brushRef="#br0" timeOffset="28969.85">13643 8298 318 0,'0'0'88'0,"0"0"-80"15,0 0 31-15,0 0 2 16,0 0-3-16,0 0-6 15,0 0 29-15,12-44 2 16,-12 42-22-16,0 2-13 0,-12-3 11 16,-24 3-5-1,-13 0-26-15,-7 0-7 0,0 0-1 16,-5 0 0-16,1 15-1 16,-4 8 2-16,11 3-1 15,13 4 0-15,-4 3-1 16,20 13 1-16,24 6-1 15,0 7 1-15,0 13 0 16,36-2 2-16,44 1 1 16,5-7 1-16,-1-10-1 0,9-16-1 15,-9-9 2 1,-3-6-3-16,-13-15-1 0,-19-8 3 16,-1 0-2-1,-12 0 5-15,8-37 5 0,-3-18-1 16,-5-11-3-16,-4-4-4 15,16-12 2-15,-24 7-3 16,1 3 0-16,-17 12 5 16,-8 8 23-16,0 11-3 15,0 2-7-15,-8 7-14 16,-29 5 0-16,1 5 6 16,-16 9-7-16,20 9-3 15,-5 4-2-15,-11 0-17 16,28 0-73-16,20 0-140 0,0 8-341 15</inkml:trace>
  <inkml:trace contextRef="#ctx0" brushRef="#br0" timeOffset="31437.32">18625 11042 405 0,'0'0'161'15,"0"0"-101"-15,0 0 76 16,0 0 1-16,0 0-32 16,0 0-42-16,0 0-3 15,28-158-3-15,-28 155-5 16,0 3-4-16,0 0-19 0,8 0-11 16,4 3-11-16,8 48-7 15,8 24-2-15,4 31 2 16,-11 21 4-1,-1 3-4-15,-4 2 1 0,0-17 1 16,-16-17-2-16,0-23-1 16,0-25 1-16,0-21-3 15,0-17-1-15,0-12 1 16,0 0 0-16,0-32 1 16,0-38 0-16,0-27-19 15,0-20 13-15,0-7 7 0,0-2 0 16,0 9-5-1,0 15 5-15,0 11-1 16,0 23-3-16,0 21 3 0,0 15 2 16,-8 12 0-16,8 14 1 15,0 6-1-15,0 0 3 16,0 0-3-16,0 0-10 16,0 26-6-16,44 26 15 15,-8 16-1-15,13 21 2 16,-1 13 0-16,8 10 1 15,1-4 0-15,-9-4-1 16,0-17 0-16,0-13 0 16,-3-17 0-16,-17-16-19 15,4-12-55-15,-20-16-7 16,-8-9-42-16,-4-4 3 0,0 0-12 16,0 0-30-16,-16-8-381 15</inkml:trace>
  <inkml:trace contextRef="#ctx0" brushRef="#br0" timeOffset="31634.68">18786 11745 728 0,'0'0'123'0,"0"0"-63"16,0 0 34-16,0 0-22 15,326-186-53-15,-198 149 2 16,5 5 10-16,-12 5-2 0,-8 8-29 15,-9 4 0 1,-7-4-22-16,-17 1-83 0,-68 18-95 16,0-2-239-16</inkml:trace>
  <inkml:trace contextRef="#ctx0" brushRef="#br0" timeOffset="31930.96">20005 11275 717 0,'0'0'99'0,"0"0"-58"15,0 0 95-15,0 0-50 16,0 0-47-16,0 0-29 0,-105 0 17 16,141 0 3-16,61 0-17 15,32 0 11-15,36-23 4 16,12-6 1-16,8 0-16 15,-16-3-12-15,-16 6 0 16,-32 1-1-16,-41 8-6 16,-36 3-25-16,-40 5-26 15,-4 3-29-15,-12 0-38 16,-68-3-94-16,19 9-51 16,1 0-112-16</inkml:trace>
  <inkml:trace contextRef="#ctx0" brushRef="#br0" timeOffset="32132.55">20777 10936 427 0,'0'0'186'16,"0"0"-97"-16,0 0 73 15,367 20-48-15,-239 25-29 16,-11 19-19-16,-20 16-35 16,-37 13-9-16,-28 1-11 15,-32-7-7-15,0-4-2 16,0-9-1-16,-56-13 0 15,-4-9-1-15,7-15-12 16,21-14-32-16,32-23-71 16,0 0-199-16</inkml:trace>
  <inkml:trace contextRef="#ctx0" brushRef="#br0" timeOffset="38222.74">2734 9559 36 0,'0'0'30'0,"0"0"13"16,0 0 33-16,0 0-15 15,0 0-29-15,0 0 1 16,0 0 2-16,0 0-17 16,-12 3-10-16,12-3-6 15,0 0 3-15,0 0 9 0,0 0 20 16,0 0-9-1,0 0-10-15,0-3 4 16,-12-2 8-16,0 2 3 0,-1 3-15 16,13 0-8-16,-12-3-7 15,12 3 0-15,-12 0 0 16,12-4 0-16,-8 4 0 16,4 0 0-16,-4 0 1 15,4 0-1-15,4 0 2 16,0-3 3-16,0 3 4 15,0 0-6-15,0 0-3 16,0 0 1-16,0 0 0 16,0-2 2-16,0-7 6 15,0-2 6-15,0 2-9 16,4-4-1-16,28 4-5 0,29-6-1 16,-5 11 1-16,17 0 0 15,-5 4-1-15,-12 0-6 16,-48 0-114-16,-8 0-126 15</inkml:trace>
  <inkml:trace contextRef="#ctx0" brushRef="#br0" timeOffset="42087.79">12991 8773 160 0,'0'0'102'16,"0"0"-57"-16,0 0 46 16,0 0-16-16,0 0-31 15,0 0-17-15,0 0 6 16,0 0 11-16,0-10-20 16,0 10-22-16,0 0-2 15,4 0-42-15,-4 0-103 16,0 0-163-16</inkml:trace>
  <inkml:trace contextRef="#ctx0" brushRef="#br0" timeOffset="43779.5">2484 9535 148 0,'0'0'27'0,"0"0"-26"15,0 0-1-15,0 0 13 16,0 0 1-16,0 0-5 16,0 0 12-16,12-4 25 15,-12 4 4-15,0 0-14 16,0 0-17-16,0 0 8 15,0 0 2-15,0 0-4 0,0-1-7 16,0 1-10 0,0 0 0-16,0-5 4 0,12 5 7 15,0-8 3-15,13-2-2 16,7 0-19-16,16-3 6 16,0 7-7-16,1-2 4 15,7 3-4-15,-16 1-4 16,5 2 2-16,-25 2-18 15,-8 0-5-15,-12 0-7 16,0 0 11-16,0 0-13 16,0 0-26-16,0 0-34 0,-12 0-198 15</inkml:trace>
  <inkml:trace contextRef="#ctx0" brushRef="#br0" timeOffset="43999.37">2484 9535 134 0</inkml:trace>
  <inkml:trace contextRef="#ctx0" brushRef="#br0" timeOffset="44151.98">2484 9535 134 0,'0'-55'151'0,"0"55"-113"0,0 0-27 0,0 0 3 16,0 0-14-16,0 0-4 16,0 0-2-16,0 0 6 15,0 0 39-15,36-15 4 16,25-9 23-16,-1 1 13 15,-3 1-46-15,3 11-12 16,-16-1-19-16,4 6-2 16,-27 5-2-16,-9 1-86 15,-12 0-63-15,0 0-20 0</inkml:trace>
  <inkml:trace contextRef="#ctx0" brushRef="#br0" timeOffset="52661.48">12677 11588 46 0,'0'0'0'15,"0"0"0"-15,0 0 39 16,0 0 46-16,0 0-56 16,0 0 7-16,0 0 28 15,0 0-11-15,0 0-30 0,-36 0 1 16,36 0 26-16,0 0-18 16,-8 0-19-16,8 0-4 15,-16 0 4-15,4 0 27 16,12 0 10-16,-12 0-4 15,12 0-6-15,0 0 9 16,0 0-17-16,0 0-6 16,0 0 3-16,0 0 1 15,0 0 15-15,0 0-2 16,0 0-9-16,0 0-1 16,0 0-9-16,0 0-9 15,0 0-1-15,0 0 6 0,12 0-2 16,48 0-7-1,21-1 4-15,27-18 6 0,-3 1-12 16,-33 10-9 0,-40 1-2-16,-32 7-58 0,-12 0-227 15</inkml:trace>
  <inkml:trace contextRef="#ctx0" brushRef="#br0" timeOffset="54784.21">13514 9005 91 0,'0'0'101'0,"0"0"-70"15,0 0 24-15,0 0 49 16,0 0 18-16,0 0-34 16,0 0 34-16,-48 0-7 15,60-12-29-15,12 0-21 16,0 2-17-16,0 1-18 15,21-1-16-15,3 0-13 16,24-2-1-16,9-3-2 16,-13 7-4-16,9 3-41 15,-65 5-99-15,-12 0-228 16</inkml:trace>
  <inkml:trace contextRef="#ctx0" brushRef="#br0" timeOffset="56161.42">19216 13424 510 0,'0'0'159'0,"0"0"-138"15,0 0 53-15,0 0 22 16,0 0 2-16,0 0-51 0,0 0 3 16,69-87 0-16,-45 87-12 15,12 0-21-15,4 41-2 16,4 20 7-16,1 10-1 16,-13 7-6-16,0-4-11 15,0-10-2-15,-8-10 0 16,-11-23-2-16,-1-11 0 15,-12-10 1-15,12-10 0 0,-12 0 0 16,0 0 1 0,0-49 5-16,0-11 5 0,0-15-12 15,0 2-8-15,-12 2 5 16,-45 2-6-16,-3 0 7 16,0 8-3-16,19 7 5 15,21 11 0-15,12 3 0 16,8 8 0-16,0 10 0 15,0 5-2-15,40 5-4 16,21 8 0-16,-9 4 3 16,-8 0 1-16,-7 6-2 15,-5 39 2-15,-32 20-2 16,0 6 0-16,0 6 3 16,-32-4 1-16,-17-12-2 0,13-10 2 15,4-11 0 1,16-18 0-16,16-10 0 0,0-9-1 15,16-3-1-15,68 0-8 16,33 0-17-16,12 0-1 16,-13 0-8-16,5 0 10 15,-28 6 12-15,-33 43 7 16,-36 8-4-16,-24 7 6 16,0 7 3-16,-20-2 2 15,-44-14 1-15,-21-3 3 16,5-10 11-16,-5-10-3 15,17-12-1-15,7-7-6 0,25-9-2 16,4-4 0 0,32 0-3-16,0-13-20 0,12-36-54 15,32 20-175 1,5-3-90-16</inkml:trace>
  <inkml:trace contextRef="#ctx0" brushRef="#br0" timeOffset="56480.73">20689 13584 235 0,'0'0'372'0,"0"0"-322"15,0 0 52-15,0 0 25 16,0 0-44-16,0 0-44 0,0 0 11 15,117-66-26-15,7 26-12 16,17 6-8-16,-12 2 5 16,4 3 12-16,-29 9-3 15,-31 11-17-15,-29 1 1 16,-20 8-2-16,-12 0-1 16,-12-2 1-16,0 2-1 15,0-7-9-15,0 2-40 16,0-5-116-16,0 2-68 15,0 3-75-15</inkml:trace>
  <inkml:trace contextRef="#ctx0" brushRef="#br0" timeOffset="56778.47">21152 13137 722 0,'0'0'263'0,"0"0"-235"15,0 0 33-15,0 0-31 16,0 0-25-16,0 0 1 16,362 82 8-16,-229-50 0 15,-25 2-2-15,-15 5-10 16,-45 6 0-16,-24 6 1 16,-24 10-2-16,0 0 7 15,-84 0 0-15,-33-2 1 16,0-13 12-16,9-9-1 15,23-13-7-15,45-5-8 0,28-19-3 16,12 0-2-16,40-8-2 16,105-40-83-16,12-17-92 15,-77 28-123-15</inkml:trace>
  <inkml:trace contextRef="#ctx0" brushRef="#br0" timeOffset="57091.76">22335 12993 590 0,'0'0'169'0,"0"0"-69"15,0 0 41-15,0 0-89 16,0 0-22-16,0 0-22 15,165-51 8-15,-81 51 17 16,-3 27-9-16,-13 20 1 16,-20 14-1-16,-15 7-3 15,-21 8-5-15,-12-2 5 16,0-3 3-16,0-8-1 16,-32-2-13-16,-5-1-5 15,1-7-5-15,4-8-10 0,-4-8-105 16,24-36-200-1,12-1-535-15</inkml:trace>
  <inkml:trace contextRef="#ctx0" brushRef="#br0" timeOffset="57257.93">22826 13904 861 0,'0'0'246'16,"0"0"-161"-16,0 0 38 15,0 0-50-15,0 0-31 16,0 0-38-16,40 20-4 0,-40-11-31 15,0-5-149 1,0-4-299-16</inkml:trace>
  <inkml:trace contextRef="#ctx0" brushRef="#br0" timeOffset="59303.66">2673 10014 102 0,'0'0'97'0,"0"0"-56"16,0 0-14 0,0 0-14-16,0 0 7 0,0 0 5 15,0 0 14 1,-96 0 10-16,96 0 0 0,0 0-2 16,0 0 6-16,0 0-3 15,-20 9-22-15,20 2-22 16,-24 0-6-16,11-5 2 15,1-1 6-15,0-5 13 16,12 0 46-16,0 0 2 16,0 0-19-16,12 0-17 15,81-20-19-15,16-10-14 0,19-1-86 16,-95 18-95 0,-9 4-320-16</inkml:trace>
  <inkml:trace contextRef="#ctx0" brushRef="#br0" timeOffset="63961">13691 8082 40 0,'0'0'102'0,"0"0"-42"16,0 0 8-16,0 0 14 15,0 0-19-15,0 0-27 16,0 0-20-16,0 0-1 15,12 0-8-15,-12 0-5 16,0 0-1-16,0 0 2 16,0 0 10-16,0 0 9 0,0 0 16 15,0 0 9 1,0 0-13-16,0 0-19 0,0 0-8 16,0 0-2-1,-12 0 9-15,-36 20-11 0,-12 13-3 16,-9 12 0-16,13 15 0 15,8 3 4-15,11 5 0 16,13-2 1 0,24-1-5-16,0-10 0 15,0-7 4-15,24-7-4 0,37-12 3 16,-5-7-2-16,28-7 1 16,-15-13 0-16,11-2 1 0,-19 0 1 15,-25 0-3 1,-12 0 0-16,-4-2-2 15,4-26 1-15,-20-4 0 16,4-9 2-16,-8 0-1 0,0-8 1 16,0-5 1-16,0 1 0 15,0 3 10-15,0 1 20 16,0 8 5-16,-24 8-6 16,0 11-12-16,16 11-19 15,8 3-1-15,0 8-16 16,0 0-82-16,0 0-217 15</inkml:trace>
  <inkml:trace contextRef="#ctx0" brushRef="#br0" timeOffset="65112.75">13136 10915 223 0,'0'0'121'0,"0"0"-91"0,0 0 20 16,0 0 17-16,0 0 1 15,0 0-26-15,0 0-4 16,-12-22-8-16,0 22-12 16,-8 0-6-16,-9 2-3 15,-3 33 1-15,8 11 15 16,8 20-4-16,8 15 3 0,-4 10-12 16,12 2-6-1,0-10-4-15,0-12 0 0,0-25-1 16,24-9 0-1,12-22-1-15,-4-6 1 0,17-9 8 16,19 0 2-16,-12 0-4 16,9-33-7-16,-13-17-10 15,0-11-15-15,-27-13-15 16,-13 1 3-16,-12 2 37 16,0 10 2-16,0 15 0 15,-8 6 0-15,-33 6 7 16,9 5-9-16,8 6-1 15,24 19-57-15,0 4-154 16</inkml:trace>
  <inkml:trace contextRef="#ctx0" brushRef="#br0" timeOffset="73060.77">27586 1913 150 0,'0'0'92'0,"0"0"-45"16,0 0-6-16,0 0 4 16,0 0-3-16,0 0-4 15,0 0 11-15,0 0 36 16,-36-19 10-16,36 19-12 0,0 0-11 15,0 0-7 1,0 0-11-16,0 0-17 0,0 0-20 16,0 0-13-1,12-4-4-15,52 0-11 0,17-3 10 16,3 4 1-16,-15 3 0 16,3 0 0-16,-23 0-4 15,-5 0 4-15,-8 27-1 16,-12 27-3-16,-12 29-1 15,-12 18 5-15,0 11 0 16,0 3 0-16,-4 1 1 16,-28-16-1-16,8-17-1 15,24-17 1-15,0-17 0 0,0-12-1 16,0-11 0 0,0-3 1-16,12-3 0 15,32-3 0-15,4 0 0 16,5 0 0-16,-1-2-1 0,8 2 0 15,-15-5 1 1,-5 8 0-16,-4-3-2 0,-8 7 2 16,1 3 0-16,-5 2-2 15,0-2 2-15,-12 2-1 16,0-1 2-16,-8 3 0 16,-4 12 0-16,0 0 3 15,0 15 8-15,0 7 4 16,0 8 5-16,8 10-11 15,28 3-8-15,-4 3 2 16,-7-10-2-16,-1-13 1 16,-12-10 1-16,0-15 10 0,0-4-6 15,0-8-5 1,-8 2-3-16,-4-1-1 0,0-28-105 16,0-2-218-16</inkml:trace>
  <inkml:trace contextRef="#ctx0" brushRef="#br0" timeOffset="101689.08">27469 12215 230 0,'0'0'469'15,"0"0"-384"-15,0 0-27 16,0 0 59-16,0 0-12 16,0 0-50-16,0 0-20 15,0 0 11-15,25 0-11 16,-25 0-23-16,0 0-6 16,0 0 8-16,0 0 19 15,0-8-2-15,0-8-18 16,0-7-1-16,0 1 11 15,-8-7-1-15,-45 12 3 0,-7 2-9 16,-29 15-6 0,1 0 0-16,-25 23-7 0,17 35-3 15,15 13 0-15,29 4-3 16,28-3 1-16,24-3-3 16,0-18 1-16,48-7 1 15,32-13-2-15,25-13 1 16,-4-18 1-16,7 0 0 15,-19 0 1-15,-25-29 1 16,-16-7 0-16,-15-9-4 16,-21-4 5-16,-12-2 0 15,0 4 0-15,0 5 1 16,-32 6 0-16,3 14 3 16,17 10-2-16,0 4 0 15,12 5-1-15,0 3-1 0,0 0-1 16,0 0-3-16,0 31-9 15,0 19-3-15,12 11 14 16,29 1 2-16,3-3 1 16,-12-3-1-16,4-5 0 15,-12-7 0-15,-8-12 0 16,-3-10-1-16,-9-5-54 16,-4-10-54-16,0-7-126 15,0 0-296-15</inkml:trace>
  <inkml:trace contextRef="#ctx0" brushRef="#br0" timeOffset="102330.59">28226 11674 650 0,'0'0'269'0,"0"0"-196"0,0 0 72 16,0 0-44 0,0 0-45-16,0 0-39 0,-20-25-6 15,20 84 1-15,0 25-6 16,0 13 26-16,0 16-15 15,0 7-14-15,-4-8-1 16,4-11-2-16,0-12-1 16,-8-19 1-16,8-19-2 15,-4-18 2-15,4-14-1 16,0-14-8-16,-8-5-8 16,8 0 5-16,0 0 12 15,0-20 5-15,0-26 6 16,0-20-10-16,0-20 1 15,0-23-1-15,-16-15 9 0,16-12 1 16,0 5 13 0,0 19 1-16,0 21-4 0,0 28-1 15,0 21 12 1,0 20-2-16,0 12-10 0,0 8-3 16,0 2-7-16,0 0-7 15,24 0-3-15,12 4-4 16,32 41 0-16,1 16 4 15,7 13 2-15,5 14 1 16,-9 5-1-16,-11 4-2 16,-1-1 0-16,-4-10 0 15,-20-10 0-15,1-11-4 16,-5-13-3-16,-8-15-23 16,-8-10-36-16,-8-12-48 0,-8-11-63 15,0-4-175-15,0 0-439 16</inkml:trace>
  <inkml:trace contextRef="#ctx0" brushRef="#br0" timeOffset="102514.98">28363 12342 585 0,'0'0'419'0,"0"0"-329"15,0 0-2-15,0 0 3 16,0 0-31-16,362-183-35 15,-237 155-9-15,-21 5-13 0,1 9-3 16,-41 13-100-16,-64 1-259 16,0 0-559-16</inkml:trace>
  <inkml:trace contextRef="#ctx0" brushRef="#br0" timeOffset="103656.39">26797 13427 404 0,'0'0'68'0,"0"0"38"15,0 0 61-15,0 0-35 16,0 0-26-16,0 0-28 16,0 0-3-16,13-21-16 15,-1 21-28-15,20 0-13 16,28 0-9-16,37-8-1 15,31-5 15-15,50-6-1 16,35-10-11-16,44-8 2 16,5-5-4-16,-13-7 6 15,-27-5 15-15,-33 5-11 16,-36 1-17-16,-8 3 1 0,-29 1-1 16,5-2-2-1,-16 1 0-15,-13-4 0 0,1-2-2 16,-9 1 1-16,-27-6-3 15,15 3 3-15,-24 2 0 16,-11 2 1-16,-1 5 1 16,-12-1-1-16,12 2 0 15,-4-2 0-15,9-11 0 16,-9-2 0-16,12-14 0 16,4-12 0-16,-11-1 3 15,-1-5 1-15,-12-3-4 16,-4 7 3-16,-16 10-2 15,-4 17 4-15,0 11-1 16,0 9 7-16,0 4 2 0,-4 3 5 16,-40-5 5-1,-5 3-1-15,-7-3 0 0,-4 0-7 16,-13-4-4-16,-3-1-4 16,-21 3-5-16,-15 2-1 15,-5 14 0-15,-12 5 0 16,-12 13-1-16,-12 5 0 15,-16 0-2-15,4 0 0 16,-32 15 0-16,-4 14 2 16,-24 3-1-16,-9-5 0 15,-3 2 0-15,24-6 1 16,11-1 1-16,17-7-1 0,20-2 1 16,33 0 1-1,11-6-1-15,16-2-1 16,13 7 0-16,7 7 0 0,1-1 0 15,-13 5 0-15,17 2-1 16,-13 2 0 0,21 6 1-16,3 6 0 15,9 10 0-15,16 12-1 0,19 15 1 16,25 17-3-16,0 12 1 16,25 17 0-16,79 12 1 15,13 2 0-15,28 4 1 16,8-5-1-16,0-6 0 15,-13 1 0-15,1-9 1 16,-24-10 0-16,-21-13-2 16,-19-14-2-16,-13-18-46 15,-40-15-65-15,-24-51-61 16,0 0-271-16</inkml:trace>
  <inkml:trace contextRef="#ctx0" brushRef="#br0" timeOffset="116238.1">2154 11591 160 0,'0'0'140'15,"0"0"-79"-15,0 0 4 16,0 0-1-16,0 0-28 16,0 0-18-16,0 0-3 15,0 0 10-15,0 0 1 16,0 0-15-16,0 0 3 16,0 0-3-16,0 0 0 15,0 0-11-15,0 0 1 16,0 0-1-16,0 0 14 0,0 0-1 15,0 0-6-15,0 0-1 16,0 0-1-16,0 0-3 16,0 0-2-16,0 0-1 15,0 0-4-15,8 0-1 16,29 0 6-16,3 0 17 16,8 0 9-16,-4 0 5 15,5-3-9-15,7 2-6 16,-16 1-7-16,4 0-1 15,-19-4-1-15,11 4 5 16,-12-4-2-16,0 4-6 0,0 0-3 16,-4 0 2-16,5 0 0 15,-13 0 1-15,12 0 0 16,0-3 10 0,-4 3 4-16,16-2 2 0,-8-4 0 15,-7 4-3-15,-1 0-10 16,-8-3-3-16,24 5-1 15,-20 0-2-15,4 0-1 16,0 0 0-16,0 0-1 16,1-3 2-16,-9 3-1 15,0 0 0-15,12 0 1 16,4-6 0-16,12-2 0 16,0-3 5-16,-7 2 9 15,15 0-3-15,-12 1-1 0,-12 8-6 16,0-3 0-1,-11 3-5-15,-5 0 0 0,-4 0 0 16,-4 0-1-16,8 0-1 16,-8 0-1-16,12 0 2 15,0 0 1-15,0 0 0 16,12 0 1-16,-12 0 1 16,8 0 1-16,-8 0-2 15,16 0 0-15,-20 0 0 16,5 0 0-16,-1 0-1 15,0 0 1-15,-8 0-1 0,4 0 0 16,-8 0 0 0,0 0 0-16,8 0 0 0,-8 0 0 15,12 0 0-15,-12 0 1 16,0 0-1-16,0 0 0 16,0 0 3-16,0 0-2 15,0 0 0-15,0 0-1 16,0 0-10-16,-20 11-11 15,8-10-119-15,-21 3-234 16</inkml:trace>
  <inkml:trace contextRef="#ctx0" brushRef="#br0" timeOffset="117429.8">2247 11596 21 0,'0'0'150'0,"0"0"-129"0,0 0-16 16,0 0 25-16,0 0 4 16,0 0-20-16,0 0 8 15,0 0 14-15,0 0 8 16,0 0 0-16,0 0 2 16,0 0-9-16,0 0-12 15,0 0-19-15,0 0-6 16,0 0-3-16,0 0 1 15,0 0 0-15,0 0-1 16,0 0-3-16,12 0-8 0,28 0 2 16,16 0 12-16,29 0 15 15,8 0 10-15,23 0-5 16,1 0-2-16,-12 0 0 16,-1-5 8-16,-27 5-13 15,-17 0 1-15,-24 0-8 16,-12 0-4-16,-16 0 1 15,-8 0-3-15,0 0 3 16,0 0-2-16,0 0 2 16,4 0-3-16,-4 0 2 15,0 0-1-15,0 0-1 16,0 0-2-16,0 0-14 16,0 0-49-16,0 0-100 15</inkml:trace>
  <inkml:trace contextRef="#ctx0" brushRef="#br0" timeOffset="118062.55">2380 11642 49 0,'0'0'116'0,"0"0"-85"0,0 0 6 16,0 0-4-16,0 0-3 16,0 0-1-16,140 0-1 15,-83 0-8-15,3-2 1 16,13-5 4-16,19 2 5 16,1-8-1-16,19 3-5 15,-7-4 12-15,0 2-1 16,-9 1-6-16,-27 7 4 15,-9-1-13-15,-28 2-13 16,-8 1-3-16,-12-2-3 16,-12 4 0-16,0 0 0 0,4 0 0 15,-4 0-1-15,8-4 0 16,-4 4-71-16,-4-2-68 16,0 2-120-16</inkml:trace>
  <inkml:trace contextRef="#ctx0" brushRef="#br0" timeOffset="118559.6">2392 11625 73 0,'0'0'136'15,"0"0"-105"-15,0 0-21 16,0 0-5-16,0 0 11 15,0 0 24-15,84 0 24 16,-27 0-2-16,35 0 8 16,5-5 2-16,19-7-22 15,5-8-17-15,-4 0-21 16,-1 8-5-16,-31 0-7 0,-65 12-14 16,-20 0-209-1</inkml:trace>
  <inkml:trace contextRef="#ctx0" brushRef="#br0" timeOffset="120786.58">24363 3923 274 0,'0'0'66'16,"0"0"-59"-16,0 0-7 15,0 0-5-15,0 0-114 16</inkml:trace>
  <inkml:trace contextRef="#ctx0" brushRef="#br0" timeOffset="121654.21">23550 3652 259 0,'0'0'105'0,"0"0"-92"0,0 0 27 16,0 0 14 0,0 0-14-16,0 0-29 0,12 0-5 15,-12 0 8-15,0 0 13 16,0 0-16-16,0 0-5 15,12 0 2-15,24 0 13 16,13 0-8-16,7-11 11 16,29-5 10-16,7-12-13 15,17-3 4-15,15-4 5 16,33-2 3-16,33 6-6 16,23-1-5-16,20-5-7 15,5 5-1-15,-25 6 4 16,-28 1-2-16,-48 9-5 15,-49 10-8-15,-39-2-3 16,-25 3-7-16,-24 5-37 16,0 0-46-16,0 0-36 15,-44 0-34-15,3 0 29 0</inkml:trace>
  <inkml:trace contextRef="#ctx0" brushRef="#br0" timeOffset="122129.64">23256 3658 287 0,'0'0'142'16,"0"0"-122"-16,0 0-5 0,0 0 10 15,0 0-6-15,0 0-6 16,0 0 17-16,318-141 36 16,-177 109-10-16,36 0-3 15,24-1-8-15,25 0-8 16,11 8 3-16,9-1-15 16,-5 1-16-16,-12-2-6 15,-27 5-3-15,-33 3 0 16,-41 5-4-16,-35 3-5 15,-57 4-33-15,-24 7-42 0,-12 0-68 16,-36 0-40 0,-32 0-39-16</inkml:trace>
  <inkml:trace contextRef="#ctx0" brushRef="#br0" timeOffset="122497.91">23647 3463 318 0,'0'0'55'0,"0"0"-48"15,0 0 72-15,0 0-6 16,414-69 6-16,-237 34-18 16,32-3 25-16,49 1-23 15,4 5-6-15,-1 9-22 16,-15 1-1-16,-29 11-14 16,-20-1-15-16,-20 1-4 15,-20 4-1-15,-40 5-1 16,-49 2-13-16,-44 0-76 15,-24 0-56-15,0 0-50 0,-80 9-82 16</inkml:trace>
  <inkml:trace contextRef="#ctx0" brushRef="#br0" timeOffset="122806.34">24335 3578 316 0,'0'0'113'0,"314"-47"-44"0,-149 24 47 16,24-5-18-16,20-4-11 15,-4 8-18-15,-4-4-5 16,-24 11-32-16,-24 3-27 16,-48 8-5-16,-12-1-3 15,-33 7-57-15,-40 0-48 16,-20 0-26-16,0 0-23 16,-28 0-72-16</inkml:trace>
  <inkml:trace contextRef="#ctx0" brushRef="#br0" timeOffset="123066.38">24568 3634 298 0,'0'0'52'0,"0"0"2"15,378-31 60-15,-201 11-18 16,21-8-37-16,11-1 3 16,12-3 24-16,-4 6-20 15,-15 3-42-15,-45 9-23 16,-29 7-1-16,-47 7-25 16,-57 0-102-16,-24 0-105 0,-12 0-10 15</inkml:trace>
  <inkml:trace contextRef="#ctx0" brushRef="#br0" timeOffset="123306.72">24882 3652 359 0,'0'0'105'16,"358"-45"-92"-16,-161 26 90 16,0-9-50-16,13 6-34 0,-13-7-14 15,-28 6 11-15,-40 14-1 16,-49 4-15-16,-80 5-57 16,0 0-212-16</inkml:trace>
  <inkml:trace contextRef="#ctx0" brushRef="#br0" timeOffset="125689.86">26854 2623 203 0,'0'0'85'0,"0"0"-23"0,0 0 13 16,0 0-27-16,0 0-13 15,0 0-24-15,28-12-8 16,-28 12 3-16,0 0 15 16,0 0-10-16,0 0 12 15,0 0 19-15,0 0 9 0,0 0-14 16,0 0-15-16,0 0-10 15,0 0-6-15,0 0 1 16,0-5 2-16,0 0-4 16,0 2-4-16,-16-4 0 15,-8 7 1-15,4-2 4 16,-5-1 1-16,-23 3-6 16,4 0-1-16,-4 0-2 15,-13 0-1-15,25 0 1 16,-12 0 2-16,-5 0 0 15,1 11 0-15,8-7 0 16,12 6 2-16,3-3-2 16,17-2 0-16,0 7 0 0,0 3-3 15,-4-2 2-15,4 11-1 16,12-2 2 0,0 5 1-16,0 2 0 0,0 0 1 15,0 6 11-15,0 4 1 16,0 2 2-16,0 9-4 15,0-6 7-15,12 7-12 16,4-5-3-16,8 1-4 16,9-1 3-16,-5-4-1 15,8-5-1-15,8-1 4 16,5-2 5-16,7 3-6 16,4-9 0-16,21-4 5 15,-9-12 6-15,9-2 2 16,-9-6 0-16,-28 4-7 15,-3 3-2-15,3-2-4 0,-24-8 0 16,12 7-2 0,-20-8-1-16,0 0 1 0,8 0 0 15,-8 0-1-15,25 0 5 16,-1-9 13-16,8-23-8 16,-4-5-6-16,-7-5-2 15,-1 1 2-15,-8 3-3 16,-8 2 1-16,-4 2 3 15,0-2-3-15,-4-4 3 16,-8 6-2-16,0-4 3 16,0 3-3-16,0-4 7 15,0 4 0-15,-12-4-10 0,-20 4 3 16,4 3 1 0,-16-1-5-16,-1-4 2 0,-3-2 13 15,-12-2-9-15,-9-8-1 16,9 7-1-16,-1 7 2 15,17 9-4-15,16 11 2 16,8 5 12-16,16 7-4 16,4 3-11-16,0 0-1 15,0 15-13-15,0 29-10 16,0 8-15-16,0-28-121 16,0-11-129-16</inkml:trace>
  <inkml:trace contextRef="#ctx0" brushRef="#br0" timeOffset="127804.53">2368 11588 275 0,'0'0'155'15,"0"0"-123"-15,0 0-8 0,0 0 12 16,0 0-14-16,0 0-17 16,0 0 35-16,-37-5 37 15,37 5-16-15,-12 0-37 16,12-4-6-16,0 4 12 16,0-3-1-16,0 3-12 15,0 0-11-15,0 0-2 16,0 0 4-16,0 0 5 15,0-2-4-15,0 2 2 16,0 0 3-16,0-6-10 16,0 4 1-16,0 0-5 15,0 2-15-15,49 0 2 0,11 0 13 16,20 0 7 0,25-8-5-16,-8 2 0 15,-5-7-1-15,1 7 0 16,-5-3 2-16,-19 0 1 0,-1 1-3 15,-20 5 0-15,-11-1 0 16,-13 4 0-16,0 0-1 16,0 0 0-16,-4 0-1 15,4 0 1-15,0 0 1 16,13 0-1-16,-1 0 0 16,0 0 1-16,8 0 0 15,-3 0 0-15,-9 0 1 16,-24 0 0-16,-8 0 0 15,0 0-2-15,0 0 1 16,0 0 0-16,0 0 2 0,0 0-3 16,0 0 0-1,0 0 12-15,0 0-8 0,0 0-4 16,-16 0-6-16,-8 0-54 16,-5 0-239-16</inkml:trace>
  <inkml:trace contextRef="#ctx0" brushRef="#br0" timeOffset="131597.54">4054 11596 236 0,'0'0'94'0,"0"0"-72"16,0 0 38-16,0 0 13 16,0 0 4-16,0 0-10 15,0-8 5-15,0 8 5 16,4 0-37-16,-4 0-17 0,0 0-6 15,0 0-2 1,0 0-8-16,0 3-4 0,-37 17 0 16,1-1-2-1,12-1 0-15,12-7 0 0,12-4 1 16,0-3 2-16,0-4 27 16,0 0 2-16,0 0-11 15,0 0 1-15,0 0 5 16,0 0-2-16,0 1-7 15,0 7-11-15,0-2-3 16,48-2 1-16,21-4 1 16,-9 0 0-16,21 0 0 0,-29 0 0 15,0 0 2 1,-12 0-3-16,-11 0-3 0,-9 0-3 16,-16 0 0-1,4 0 0-15,-8 0-3 0,8 0-42 16,-8-8-107-16,0-2-228 15</inkml:trace>
  <inkml:trace contextRef="#ctx0" brushRef="#br0" timeOffset="132616.73">5060 11755 232 0,'0'0'105'0,"0"0"-78"15,0 0 21-15,0 0-3 16,0 0-29-16,0 0-12 15,-12 0 8-15,12 0 18 16,0 0 17-16,0 0 20 16,0 0 22-1,0 0-6-15,0 0-27 0,0 0-23 16,0 0-20-16,0 0-9 16,0 0-1-16,0 0 1 15,0 0 12-15,40 0 4 16,40 0 14-16,21 0-3 15,-5-6-20-15,13-2-8 0,-16 3-1 16,-9-5 0 0,-19 4-2-16,-1 0 1 15,-28 3-1-15,-24 3 1 16,-4 0 0-16,-8 0-1 0,0 0 2 16,0 0-2-16,0 0 0 15,0 0-2-15,0 0-2 16,0 0-16-16,0 9-83 15,0-6-130-15,0 0-185 16</inkml:trace>
  <inkml:trace contextRef="#ctx0" brushRef="#br0" timeOffset="133563.91">6476 11689 282 0,'0'0'45'0,"0"0"-42"0,0 0 20 15,0 0-9-15,0 0-10 16,0 0-1-16,0 0 17 15,-56 0 26-15,56 0 13 16,0 0-2-16,0 0 26 16,0 0-12-16,0 0-18 15,0 0-23-15,0 0-16 0,0 0-11 16,0 0-1-16,0 0 2 16,44 0 4-16,24 0 17 15,21 0 27-15,24 0-3 16,-5-10-20-16,13 1-16 15,-4-2-5-15,-25 1-7 16,-7 3 0-16,-29 5 0 16,-32-1-1-16,-12-1 1 15,-12 4-1-15,0 0 0 16,0 0-1-16,0 0 1 16,0 0-61-16,0 0-171 15,0 0-312-15</inkml:trace>
  <inkml:trace contextRef="#ctx0" brushRef="#br0" timeOffset="134825.82">7776 11741 91 0,'0'0'169'16,"0"0"-134"-16,0 0 1 15,0 0 33-15,0 0-30 16,0 0-11-16,0 0 48 16,0 0 31-16,0 0-19 15,0 0-21-15,0 0 0 16,0 0-14-16,0 0-28 16,0 0-22-16,0 0-2 15,20 0-1-15,20 0 7 16,17 0 5-16,15 0 1 15,21 0-1-15,-1 0-6 16,-7-1-2-16,7-7-3 0,-31 2-1 16,-29 3 0-1,-4 3-2-15,-28 0 0 0,0 0-6 16,12 0-4-16,-12 0-3 16,12 0-29-16,12 0-56 15,-16 0-77-15,0 0-104 16</inkml:trace>
  <inkml:trace contextRef="#ctx0" brushRef="#br0" timeOffset="141220.45">9394 11419 32 0,'0'0'90'15,"0"0"12"-15,0 0-67 16,0 0 1-16,0 0 25 15,-174-190-14-15,146 145-7 0,4 14-28 16,-8 1-12-16,12 10-3 16,12 8-8-16,8 1 10 15,0 2-21-15,0 3-32 16,0 0-33-16,0 4 38 16,0-2 46-16,0 1 3 15,4-5 23-15,-4 3 3 16,0-4-1-16,0-6-15 15,0 1 7-15,0-4 10 16,-12 1 13-16,-4-7 25 16,-17 2-14-16,5 2 4 15,16 6-10-15,4 4-22 0,8 6-23 16,0 4-2 0,0 0-51-16,0 0-34 0,0 0 12 15,0 0 29-15,0 0 33 16,0-6 9-16,0 3 4 15,0-6 28-15,0-2 25 16,0 2-1-16,0 0 36 16,0 5-8-16,0 4-29 15,0 0 23-15,0 0 0 16,0 0-30-16,0 13-36 16,0 25-8-16,0-5 2 15,0-6 2-15,0-1-3 16,44-9 0-16,-27-9 0 0,7 2 1 15,-4-10 0-15,-16 0 4 16,-4 0-3-16,12 0 16 16,0 0 42-16,32-3-6 15,17-26-23-15,7-8-24 16,17-9-5-16,-5-6-3 16,-20 1-2-16,9 7-21 15,-33 12-29 1,-12 12-51-16,0 10-56 0,-24 10-65 15,0 0-143-15</inkml:trace>
  <inkml:trace contextRef="#ctx0" brushRef="#br0" timeOffset="141650.03">10186 10857 101 0,'0'0'309'16,"0"0"-247"-16,0 0-43 15,0 0 56-15,0 0 13 16,0 0-38-16,0 0-16 0,-64 148 5 16,44-140-19-1,20-3-8-15,0-5-1 0,0 0 4 16,0 0 0-16,0 0 12 16,44-27 36-16,28-20 2 15,21-12-54-15,-8-3-5 16,-1 0-3-16,-4 7 0 15,-19 14-3-15,-5 15-1 16,-28 10-1-16,-4 12 0 16,-3 4-15-16,-9 0-85 15,-12 0-102-15,0 7-166 0</inkml:trace>
  <inkml:trace contextRef="#ctx0" brushRef="#br0" timeOffset="142286.6">10999 10866 255 0,'0'0'53'0,"0"0"-51"15,0 0 56-15,0 0 29 16,0 0-29-16,0 0-14 16,-12 61 2-16,12-48 4 15,0-6-23-15,0-4-14 16,0 1 9-16,0-4 7 16,0 0 5-16,0 0 16 15,0 0 25-15,0 0 0 16,44-4-3-16,5-24-20 15,-5-10-36-15,20-9-6 16,-3 2-4-16,7-1-3 0,4-3-3 16,9 8-2-16,-9 4-13 15,1 13-86-15,-53 20-97 16,-20 4-88-16</inkml:trace>
  <inkml:trace contextRef="#ctx0" brushRef="#br0" timeOffset="142864.82">12013 10791 384 0,'0'0'154'0,"0"0"-107"16,0 0 41-16,0 0-42 15,0 0-27-15,0 0-16 16,-8 41 22-16,8-20 7 15,0 2-6-15,0-1 14 16,0-5 13-16,0-5-10 16,0-3-18-16,0-5-5 0,0-4 1 15,0 0 11 1,12 0 13-16,20 0 1 0,29-18-1 16,31-23 6-16,25-16-32 15,0-6-19-15,-1-10 0 16,9-5-23-16,-20 8-22 15,-9 9-75-15,-84 52-101 16,-4 9-145-16</inkml:trace>
  <inkml:trace contextRef="#ctx0" brushRef="#br0" timeOffset="143526.39">12737 10835 208 0,'0'0'28'0,"0"0"-25"16,0 0 61-16,0 0 27 16,0 0-25-16,0 0-2 15,0 0 12-15,-4 132-16 16,4-120-20-16,0-3 8 16,0-9-2-16,13 0-10 15,23 0 13-15,32-9 31 16,-3-20-17-16,15-6-49 15,1-6-2-15,-1-4-7 16,9-4-4-16,-9-2-1 16,-8 2-62-16,-59 36-188 15,-13 3-234-15</inkml:trace>
  <inkml:trace contextRef="#ctx0" brushRef="#br0" timeOffset="144087.49">13289 10841 225 0,'0'0'168'0,"0"0"-123"0,0 0 26 16,0 0 37-16,0 0-28 15,0 0-28-15,-20 66 5 16,20-58-10-16,0-5-4 16,0-3-9-16,0 4-2 15,4-4 3-15,12 0-4 16,32 0-4-16,37-4 7 16,39-33 20-16,21-12-47 15,8-10-7-15,-105 35-112 0,-11-3-269 16</inkml:trace>
  <inkml:trace contextRef="#ctx0" brushRef="#br0" timeOffset="144397.82">14073 10864 722 0,'0'0'98'0,"0"0"-34"0,0 0 81 16,0 0-48-1,0 0-45-15,0 0-15 0,194 54 15 16,-25-102-5-16,28-12-47 16,-113 23-112-16,-11-2-418 15</inkml:trace>
  <inkml:trace contextRef="#ctx0" brushRef="#br0" timeOffset="155686.31">2569 10936 190 0,'0'0'35'16,"0"0"-22"-16,0 0 24 15,0 0-16-15,0 0-17 16,0 0 1-16,0 0 49 16,0 0 18-16,0 0-10 15,0-6 6-15,0 6 6 0,0 0-23 16,0 0-27 0,0 0-17-16,0 0-2 15,0 0 0-15,0 0 3 0,0 0 4 16,0 0 3-1,0 0 8-15,0 0 5 0,0-3 0 16,0 2 3-16,0-3-7 16,0 0-8-16,0 1-1 15,0 3-5-15,0-2-7 16,0 2-2-16,0 0-1 16,0-6 1-16,0 6-1 15,0-2 0-15,0 0 2 16,0-3-1-16,0 2 1 15,0 1 4-15,0 2-2 16,0 0-2-16,0 0-1 16,0 0 0-16,0 0-1 15,-12 0-2-15,-25 0-6 0,1 0-4 16,0 0 2 0,0 0 4-16,4 0 5 0,7 0 0 15,1 5 1-15,0 4-1 16,8 2 0-16,-8 1 1 15,8-2-2-15,-8 6 2 16,-17 1 0-16,17 1 0 16,-8 1 0-16,12 4-1 15,-8 1 0-15,8-1 1 16,-4 0-1-16,-1 5 1 16,13-10 0-16,0-2 0 15,12-7-1-15,-12 1 1 16,12 0 1-16,-12 1-1 0,12-5 0 15,0 2 0-15,0-4 0 16,0 8 0 0,0 5 0-16,0 2 1 15,0 10 1-15,0 3-1 0,0-1 0 16,12 6 0-16,12-8 0 16,13-5 0-16,-5 7-1 15,-8-2 0-15,4 0 0 16,-8-3 0-16,0 2 0 15,4-6 1-15,13-3-1 16,-9-7 0-16,8 1-1 16,8-4 1-16,5-1 3 15,11-6 2-15,-4 2-1 16,5 0-1-16,-5-2-1 16,-20 1-1-16,0 1 0 15,-11-4-1-15,-13 0 0 0,12 0 0 16,-4 0-3-16,4 0 1 15,0 0 2-15,-8-9 3 16,-4-6-2-16,-4 0-1 16,5-2 2-16,-13 3 0 15,0-3 0-15,0-3-2 16,0 8 0-16,0-3-1 16,0-5 0-16,0 3 1 15,0-3 0-15,0 3 1 16,0-3 1-16,0 2-2 0,8-5-1 15,4 0 0 1,0 0 1-16,4 7 1 16,-16-1-1-16,0-1 0 15,0-5 0-15,0-6 0 16,0 1 1-16,0-9 0 0,0 10-1 16,-16-6 0-16,-8 1 2 15,16 8-2-15,-5-4 0 16,5 10 0-16,4 2 1 15,-4 9-1-15,4-3 0 16,-8 3 2-16,0 2-1 16,12-4 0-16,-12 1-1 15,0 5-1-15,12 2 1 0,0 1-4 16,0 0-23-16,0 0-67 16,0 0-118-16,0 0-89 15</inkml:trace>
  <inkml:trace contextRef="#ctx0" brushRef="#br0" timeOffset="169912.56">8520 14254 203 0,'0'0'82'0,"0"0"-47"0,0 0 46 15,0 0 7-15,0 0-22 16,0 0-6-16,0 0-3 15,0 0-13-15,0 0-13 16,0 0-13-16,0 0 0 16,-36-22 7-16,24 21-10 15,0 1-8-15,-16 0-6 16,16 0-1-16,-4 0-1 0,0 0 1 16,-5 0 0-1,-7 3 1-15,-4 8-1 0,-4-3 1 16,0-4-1-1,11 3 0-15,1-3 1 0,4-1-1 16,8 3 0-16,8-2 0 16,4-2-1-16,0 1 0 15,0 2 1-15,0-2 0 16,0 4 2-16,0-2 6 16,28 4-2-16,4 2 5 15,5-2-3-15,-1 2 4 16,8-5-2-16,-4-1 2 15,9 2 1-15,7-2-5 16,24-5 0-16,-7 0 11 0,24 0-3 16,-5 0 3-16,13 0 12 15,-13 0-13-15,9-12 2 16,-21 1-7-16,-7 0-4 16,-5 2 0-16,-7 1 1 15,-5 4 0-15,-8-4-4 16,0 5-3-16,1 1 0 15,-5-4 3-15,-8 5 2 16,0-2 11-16,-15-5-6 16,15 6-3-16,-12 2-2 0,0-4-2 15,4 4-2 1,-16 0-4-16,8 0 1 0,5 0-1 16,-13 0 0-1,24 0 0-15,-12 0 0 0,-4 0 0 16,16 0 2-16,-12 0-1 15,25 0 6-15,-5 0 3 16,-8 0-2-16,0 0-4 16,-23 0 1-16,11 0-4 15,0 0 0-15,-12 0 0 16,0 0 1-16,-12 0-1 16,0 0 0-16,0 0 0 15,0 0 0-15,0 0-1 16,0 0 0-16,0 0 2 15,0 0-1-15,0 0 2 0,0 0-1 16,0 0 0 0,0 0-2-16,0 0 0 0,0 0-2 15,8 0-43-15,-8 0-271 16,0 0-451-16</inkml:trace>
  <inkml:trace contextRef="#ctx0" brushRef="#br0" timeOffset="178930.17">8283 14340 210 0,'0'0'67'16,"0"0"32"-16,0 0 20 16,0 0-15-16,0 0-29 15,0 0 1-15,0 0-6 16,0 0-11-16,0 0-12 16,-12 0-9-16,0 0-7 15,12 0-6-15,0 0 3 16,0 0-1-16,0 0-11 15,0-2-4-15,12-8-4 16,56-3-8-16,9 4-1 0,31-2 1 16,29-1 0-16,28-3 0 15,12-8 2-15,12-2 3 16,-12-4 2-16,-12 2 6 16,0 9 7-16,-32-1-1 15,-28 10-4-15,-33-1-2 16,-28 7-5-16,-19 3-7 15,-25-5-1-15,12 5 1 16,-12 0 0-16,0 0 0 16,0 0 1-16,0 0-1 15,0 0-1-15,0 0-1 16,0 0-26-16,0 0-62 16,0 0-146-16,0 0-150 0</inkml:trace>
  <inkml:trace contextRef="#ctx0" brushRef="#br0" timeOffset="179547.52">8307 14347 277 0,'0'0'174'15,"0"0"-161"-15,0 0-11 0,0 0 41 16,0 0 7-16,0 0-34 16,101-1 24-16,-49 1 32 15,12 0-24-15,37 0-14 16,28 0 5-16,28-14 28 16,20-10 1-16,24-3-20 15,-4-1 1-15,-16-2-10 16,-24 8-5-16,-24 9-10 15,-49 4-7-15,-23 9-17 16,-29 0 1-16,-16 0-1 0,-8 0-5 16,-8 0-3-16,0 0-18 15,0 14-29-15,0 9-51 16,-24-14-72-16,-8 0-171 16</inkml:trace>
  <inkml:trace contextRef="#ctx0" brushRef="#br0" timeOffset="180001.76">8649 14406 249 0,'0'0'232'16,"0"0"-196"-16,0 0-35 16,0 0 9-16,0 0 14 0,0 0 20 15,165-2-2-15,-60 2 24 16,23 0 10-16,5-6-40 16,8-8-3-16,16-3 11 15,-8 2-4-15,-8 3-26 16,-45 7-13-16,-19 5-1 15,-37 0-28-15,-40 0-121 16,0 0-264-16</inkml:trace>
  <inkml:trace contextRef="#ctx0" brushRef="#br0" timeOffset="185150.51">1514 15328 133 0,'0'0'32'0,"0"0"-7"0,0 0 18 15,0 0-19-15,0 0-4 16,0 0-1-16,0 0 8 16,0 0 18-16,-36-8-23 15,24 8-9-15,12 0 20 16,0 0 12-16,0 0-21 15,0 0-9-15,0 0 4 16,0 0 7-16,0 0 8 16,0 0-1-16,0-3-18 15,0 3-12-15,0-3-3 16,0-2-3-16,0 3 3 16,0-5 0-16,0 4 1 0,-8 1 0 15,8-2 5-15,0 4 16 16,0-4-2-16,0 4-15 15,0 0 4-15,-12 0 3 16,12 0 1-16,0 0-5 16,0 0-5-16,0 0-2 15,0 0 1-15,0 0 6 16,0 0 7-16,0-2 6 16,0 0 3-16,0-4 2 15,0-3-6-15,20 0-4 16,41-4 9-16,-17-2 1 15,8 6-16-15,0-2-8 0,-7 7-2 16,-21 4-1 0,-24 0-8-16,0 0-125 0,0 0-169 15</inkml:trace>
  <inkml:trace contextRef="#ctx0" brushRef="#br0" timeOffset="186712.06">2967 11559 242 0,'0'0'134'16,"0"0"-119"-16,0 0-11 15,0 0 20-15,0 0 0 16,0 0-16-16,0 0 4 16,-84 42 37-16,84-38 8 15,0-4 0-15,0 0 4 16,0 0 34-16,0 0-15 15,0 0-13-15,0 0-27 0,60 0-22 16,12 0 4-16,13-18 18 16,-1-5-10-16,-3 5-6 15,-13 7-5-15,-19 3-2 16,-13 8-8-16,0 0-8 16,-4 0-1-16,-4 0-5 15,5 8-50-15,-33-1-138 16,0-3-142-16</inkml:trace>
  <inkml:trace contextRef="#ctx0" brushRef="#br0" timeOffset="187944.05">2001 15254 257 0,'0'0'114'0,"0"0"-39"16,0 0 36-16,0 0-15 0,0 0-30 16,0 0-11-16,0 0-7 15,-12-8-9-15,12 8-6 16,-12-2 0-16,0 2-10 16,0 0-14-16,12 0-3 15,-8 0 9-15,8 0 6 16,0 0-7-16,0 0-5 15,0 0-4-15,0-5 5 16,8 0 14-16,40-4 2 16,21-5-7-16,-9-3 10 15,-4 5-17-15,5 2-12 16,-29 3 0-16,-4 7-40 16,-28 0-135-16,0 0-173 0</inkml:trace>
  <inkml:trace contextRef="#ctx0" brushRef="#br0" timeOffset="190988.6">4327 11662 175 0,'0'0'99'0,"0"0"-43"16,0 0 14-16,0 0-23 15,0 0-14-15,0 0 0 16,0 0 0-16,0-66 18 0,0 61-1 16,0 5-13-16,-16-3-11 15,16 2-5-15,0 1 1 16,0 0-8-16,0 0-7 16,0 0-1-16,0 0 19 15,0 0-5-15,28-4-6 16,9 4 34-16,-1-4-5 15,8 1-26-15,4 3 0 16,-3 0 7-16,-5 0-8 16,4 0 6-16,-8 0-3 15,1 0-14-15,-1-2-3 16,-12 2 0-16,-4 0 9 0,4-6 16 16,-24 6-5-16,12 0-14 15,-12 0-8-15,0 0-2 16,24 0-20-16,-12 0-163 15,-12 0-102-15,0 0-339 16</inkml:trace>
  <inkml:trace contextRef="#ctx0" brushRef="#br0" timeOffset="192519.53">2959 15309 65 0,'0'0'89'0,"0"0"-21"15,0 0-5-15,0 0 14 16,0 0-7-16,0 0-25 0,0 0-5 16,-48-14-1-16,48 10-23 15,-16 0-11-15,16 4 1 16,-12-2 18-16,12 0 8 16,-12-4 2-16,12 1-11 15,-8-1-4-15,-5 3 7 16,1-5-14-16,0 1-9 15,4 5-2-15,8 0 2 16,0 2 10-16,0 0 5 16,0 0 11-16,0 0 20 0,0 0-25 15,0 0-15 1,0-5-1-16,0 2 8 0,0-2 13 16,12-9-15-16,41 4-7 15,19-3-5-15,1-1-1 16,-1-1 1-16,-12 3-2 15,-15 7 0-15,-21 0 0 16,0 5-1-16,-24-2-14 16,0 2-104-16,0 0-196 15</inkml:trace>
  <inkml:trace contextRef="#ctx0" brushRef="#br0" timeOffset="194469.62">5647 11566 42 0,'0'0'77'15,"0"0"-75"-15,0 0-2 0,0 0 58 16,0 0 16-16,0 0-9 16,0 0 15-16,0 0-8 15,0 0-17-15,0 0-1 16,0 0 21-16,0 0-24 15,-8 0-28-15,-4 0-22 16,-16 0-1-16,28 0-2 16,0 0 2-16,0 0 0 15,0 0 0-15,0 0 1 16,0 0-1-16,0 0 2 16,0 0 5-16,0 0 15 15,0 0-4-15,0 0-6 0,24 0 7 16,24 0 8-16,13 0 13 15,-1 0 2-15,8-12-14 16,-7 2-16-16,-13 8-11 16,-4-5-1-16,-15-1 0 15,-5 8 1-15,-12-2 0 16,-4 2-1-16,-8 0 0 16,0 0-4-16,0 0 2 15,0 2-14-15,0 17-47 16,0-11-67-16,0-8-156 15</inkml:trace>
  <inkml:trace contextRef="#ctx0" brushRef="#br0" timeOffset="197476.6">3901 15176 368 0,'0'0'115'0,"0"0"-54"0,0 0 42 16,0 0-14-16,0 0-24 15,0 0-31-15,0 0 5 16,-12 0 1-16,4 0-14 15,8 0-2-15,-4 0 0 16,4 0 0-16,0 0-7 16,0 0-11-16,0 0-2 15,0-4 5-15,24-6 5 16,36-1-1-16,8-7 14 16,5 4-6-16,-1-6-13 15,1 3-5-15,-9 2-3 0,5-2-62 16,-61 14-121-1,-4 1-262-15</inkml:trace>
  <inkml:trace contextRef="#ctx0" brushRef="#br0" timeOffset="202686.92">6392 11596 278 0,'0'0'59'0,"0"0"-25"16,0 0 37-16,0 0-6 16,0 0-22-16,0 0-1 15,0 0 10-15,0 0 1 16,0-8 3-16,0 8 4 16,0 0 16-16,0-1-14 15,0 1-32-15,0 0-22 16,0 0-6-16,0 0-1 15,0 0-1-15,0-4 1 16,0-3 2-16,0 5-2 16,0-6 0-16,0 6-1 15,0 2 10-15,0 0 12 0,0-5 0 16,0 5-7-16,20-5-11 16,32 1 0-16,20 0-5 15,1 0 1-15,7-3 0 16,5-3 2-16,-5 3 1 15,-11-4-2-15,-21 6 0 16,-24 1-1-16,-4 2 0 16,-20 2-1-16,12-3 1 15,-12 3 0-15,0 0 0 16,16 0-3-16,5 0-67 16,3 0-80-16,-16 0-11 15,0 0-180-15</inkml:trace>
  <inkml:trace contextRef="#ctx0" brushRef="#br0" timeOffset="207328.69">5213 15185 94 0,'0'0'143'0,"0"0"-122"15,0 0-6-15,0 0 58 16,0 0 15-16,0 0-6 16,0 0 17-16,0 0 16 15,12 0-38-15,-12 0-45 0,0-3 28 16,0 3 6-1,0 0-24-15,0 0-16 0,0-6-9 16,0-5 4-16,24-3 0 16,32-9 10-16,4-3-5 15,1 3-16-15,7 2 0 16,-7 1-9-16,19 7-1 16,-3-4-5-16,19 2-27 15,-64 11-197-15,5-1-312 16</inkml:trace>
  <inkml:trace contextRef="#ctx0" brushRef="#br0" timeOffset="209607.61">8802 11880 28 0,'0'0'280'0,"0"0"-259"16,0 0-20-16,0 0 4 16,0 0 7-16,0 0 1 15,0 0-2-15,-44 7 12 0,44-7 32 16,0 0-5-1,-4 0 12-15,-4 0 19 0,4 0-8 16,-4 0-32-16,4 0-26 16,-4 0-5-16,8 0-2 15,0 0 3-15,0 0 11 16,68-12 9-16,53-8 7 16,32-9 15-16,24-5-22 15,8-3-24-15,-8 14 0 16,-20 11-5-16,-41 10-2 15,-116 2-86-15,0 0-274 16</inkml:trace>
  <inkml:trace contextRef="#ctx0" brushRef="#br0" timeOffset="210570.43">9937 11755 111 0,'0'0'76'0,"0"0"-21"0,0 0 27 16,0 0 18-1,0 0-27-15,0 0-19 0,-61-47-1 16,61 42 2-16,0 5 11 15,0 0-8-15,0 0-31 16,0 0-2-16,0 0 3 16,37 0-11-16,79-12 17 15,37-8 9-15,28-2-22 16,21 1-15-16,-13 4-6 16,-4 3-16-16,-149 13-146 15,-12 1-156-15</inkml:trace>
  <inkml:trace contextRef="#ctx0" brushRef="#br0" timeOffset="211391.68">10786 11782 425 0,'0'0'86'16,"0"0"-28"-16,0 0 54 16,0 0-12-16,0 0-44 15,0 0-21-15,-24-18 10 0,24 18-5 16,12-4-16-16,60-4-21 15,33 1 4-15,40 2-7 16,40-4-4-16,4-2-79 16,-117 5-124-16,-15 3-411 15</inkml:trace>
  <inkml:trace contextRef="#ctx0" brushRef="#br0" timeOffset="212142.9">11752 11928 434 0,'0'0'129'0,"0"0"-126"15,402-70 3-15,-249 50 14 0,0 3 6 16,16-3-26-16,-16 3-4 16,-105 15-62-16,-24-3-221 15</inkml:trace>
  <inkml:trace contextRef="#ctx0" brushRef="#br0" timeOffset="-213630.91">12061 14110 126 0,'0'0'200'16,"0"0"-138"-16,0 0-21 0,0 0 74 15,0 0-13 1,0 0-51-16,0 0 19 0,-84-61 20 16,76 57 16-16,8 3-34 15,0 1-2-15,0 0-16 16,0 0-17-16,8 0-32 15,76 0-5-15,37 15-6 16,20 16 6-16,8 6 0 16,-16 0-1-16,-25 7 1 15,-27-3 0-15,-21 5 0 16,-36 14-1-16,-24 20 1 16,0 9-3-16,-60 13 3 15,-57 9 2-15,-20-7-1 0,1 2-1 16,7-3 2-1,8-5-2-15,17-10 0 0,35-7 0 16,13-10 0-16,36-15 0 16,8-7 0-16,12-9 0 15,0-6 0-15,0-5 0 16,44 5 1-16,8 3-1 16,-16-2 0-16,9 6 0 15,-21 1 0-15,-8 4 0 16,-8-2 0-16,-8 5 1 15,0 2 0-15,0 4 2 16,0-4 1-16,-8 2-2 16,-8 3-1-16,4-6 1 15,0 1 2-15,4 5-2 0,-4-9 1 16,-1 5 0-16,13 3 0 16,0-3-1-16,0 2-1 15,0 3-1-15,0 1 0 16,49 6 1-16,-1-4-1 15,-12 9 0-15,-4 5 1 16,-19 10 0-16,-13 5-1 16,0 9 0-16,0 8 4 15,-37 1-1-15,-31-4-1 16,-5-6 0-16,13-14 0 16,-8-10-2-16,7-10 0 15,17-3 0-15,4-14 0 16,16-7 0-16,0-3 0 0,11-11-7 15,13-15-79-15,0-10-182 16,0 0-288-16</inkml:trace>
  <inkml:trace contextRef="#ctx0" brushRef="#br0" timeOffset="-209437.23">8532 14303 238 0,'0'0'111'15,"0"0"-101"-15,0 0 30 16,0 0 33-16,0 0-2 16,0 0 5-16,0 0 8 0,0 0 19 15,-48 3-30-15,48-8-2 16,-12-1-1-16,12 6-15 16,0 0-22-16,-12 0-12 15,0 0-9-15,-16 0-12 16,16 0-3-16,-4 0-6 15,12 0 4-15,4 0 5 16,0 0 0-16,0 0 1 16,0 0 0-16,0 0 0 15,0 0 1-15,4 0-1 16,76 0 0-16,29 0 4 16,40 0 0-16,16-21 1 15,16-4-2-15,8-8 1 0,0 5 1 16,-16 2 10-16,-16 10-5 15,-40 3 1-15,-25 7-5 16,-32-2-3-16,-35 8-4 16,-25 0 0-16,0 0-2 15,0 0 1-15,0 0 0 16,0 10-34-16,0 20-120 16,-25-15-74-16,13-5-257 15</inkml:trace>
  <inkml:trace contextRef="#ctx0" brushRef="#br0" timeOffset="-209015">8460 14360 347 0,'0'0'324'0,"0"0"-248"15,0 0-29-15,0 0 41 16,0 0-34-16,0 0-25 16,471-79-8-16,-286 60 2 15,20-9-12-15,8 5 8 16,-15-4 2-16,-5 7-6 16,-40 7-4-16,-33 4-8 15,-51 6-3-15,-21 3-4 16,-48 0-25-16,0 0-95 15,-48 7-172-15,-25 9-195 0</inkml:trace>
  <inkml:trace contextRef="#ctx0" brushRef="#br0" timeOffset="-208827.28">9023 14490 450 0,'0'0'123'16,"0"0"-117"-16,0 0-5 16,358-69 58-16,-273 66-39 15,-29 3-17-15,-19 0-3 16,-37 0-79-16,0 0-301 16</inkml:trace>
  <inkml:trace contextRef="#ctx0" brushRef="#br0" timeOffset="-207466.94">255 18084 571 0,'0'0'74'16,"0"0"-50"-16,0 0 100 15,0 0-37-15,0 0-56 16,0 0 1-16,0 0 26 16,-109-15-15-16,109 11-19 15,0 3 1-15,97-8 3 16,68-5-8-16,56-5-2 15,25 0 28-15,31-3-15 0,5 4-12 16,16 8-7 0,8 6-11-16,-13-1-1 0,-11 2-15 15,-45-8-115-15,-204 6-229 16</inkml:trace>
  <inkml:trace contextRef="#ctx0" brushRef="#br0" timeOffset="-203244.26">27787 2730 37 0,'0'0'576'0,"0"0"-477"0,0 0-45 16,0 0 37-16,0 0-5 16,0 0 2-16,0 0-16 15,0 0-23-15,-28-41-17 16,24 98-24-16,4 16 0 15,0 7 24-15,0-8-14 16,0-14-11-16,32-16-3 0,-3-19-1 16,3-13-2-16,-8-10 0 15,44 0 3-15,29-47 20 16,68-51 41-16,36-42-5 16,36-36-43-16,21-10-8 15,16-3-4-15,7 23-4 16,-11 41-1-16,-29 38-3 15,-31 36-41-15,-29 31-68 16,-169 20-94-16,-12 15-329 16</inkml:trace>
  <inkml:trace contextRef="#ctx0" brushRef="#br0" timeOffset="-199411.88">27860 2870 381 0,'0'0'137'0,"0"0"-89"16,0 0 31-16,0 0 7 15,0 0-7-15,0 0-12 16,0 0-3-16,0 0-10 0,-12-46-10 16,12 46 0-16,0 0-11 15,-12 57-18-15,-37 33-2 16,-7 22 31-16,-8 1 3 16,23-10-26-16,17-23-17 15,20-24-3-15,4-15-1 16,0-27 4-16,4-14-2 15,89-4 2-15,72-66 28 16,60-33 34-16,49-26-24 16,20-23-33-16,7-15-8 15,33-18-1-15,0-9 0 16,8 15-2-16,-16 30-43 16,-52 39-37-16,-29 39-19 15,-68 39-92-15,-177 32-109 0,0 23-185 16</inkml:trace>
  <inkml:trace contextRef="#ctx0" brushRef="#br0" timeOffset="-195234.96">27695 2635 485 0,'0'0'142'0,"0"0"-140"16,0 0 13-16,0 0 28 15,0 0 6-15,0 0 35 16,52 246 40-16,-104-139-35 15,-5-9-24-15,33-24-28 16,20-16-14-16,4-24 0 16,12-19-9-16,97-15-1 15,68-29 31-15,69-64 35 16,63-32-22-16,33-37-43 16,25-15-13-16,-13-10-1 0,0-13-23 15,-24 10-10 1,-24 17-14-16,-13 32-13 0,-39 40-60 15,-210 97-144 1,-44 4-152-16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8T05:17:09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4810 1554 191 0,'0'0'145'0,"0"0"-92"16,0 0 22-16,0 0-26 16,0 0-17-16,0 0-13 15,0-62-12-15,0 59 10 16,12-4 23-16,-12-1 0 16,12 5-4-16,-12-8 17 15,12 3-1-15,0-1-6 16,1 3-15-16,-13 2-9 15,0 1-4-15,0 3 9 16,0-2 3-16,0 2-3 16,0 0-8-16,0 0-11 0,0 0 1 15,0 0-9-15,0 2-7 16,0 11 0-16,0-4 7 16,12 2 3-16,-4-3-3 15,28-8 1-15,-8 1 0 16,12-1 1-16,13 0 0 15,7 0 3-15,-4-1 3 16,-20-19-4-16,-11-1 4 16,-25 5 0-16,0 8 0 15,0-2-1-15,0 5 17 16,-25 5-7-16,-67 0-7 16,-25 8-10-16,9 26-6 0,11 5-2 15,17-7 6-15,43-5 0 16,13-12 2-16,24-1-5 15,0-11-4-15,12-3-4 16,73 0-8-16,31 0 20 16,21-15 1-16,20-10 10 15,-16-1-4-15,-20 11-4 16,-41 4-2-16,-31 3 0 16,-37 8-1-16,-12 0 1 15,0 0-7-15,-61 9-5 16,-31 28 12-16,7 0 0 15,-7-8 5-15,35-7-5 0,21-12 1 16,16-2 0-16,20-8-1 16,0 0 0-16,0 0 4 15,0 0 0-15,8-20 2 16,40-12-4-16,-3-10 5 16,-9 3-3-16,-16 5-3 15,-8 5 2-15,-12 12-1 16,0 6 0-16,0 9-2 15,-44 2 1-15,-29 0 15 16,-19 7-9-16,-1 5-7 16,45-1 0-16,8-6 2 15,40-5 11-15,0 0-4 16,0 0-7-16,0 0-2 16,0 0 0-16,0 4-7 15,36 1 3-15,-8 5 1 0,-4-1-10 16,-24-4-114-16,0-5-255 15</inkml:trace>
  <inkml:trace contextRef="#ctx0" brushRef="#br0" timeOffset="20353.34">4150 4696 78 0,'0'0'35'16,"0"0"-27"-16,0 0 37 16,0 0 4-16,0 0-5 15,0 0-5-15,0 4 2 16,0-4-9-16,0 0-15 16,0 0 0-16,0 0 1 15,0 0-1-15,0 0-5 0,0 0 0 16,0 0 4-1,0 0 5-15,0 0 6 0,0 4 1 16,0-4-9-16,-12 0-7 16,12 0-8-16,0 0 3 15,0 0-3-15,0 0 1 16,0 0 2-16,0 0 4 16,0 0 0-16,0 0 2 15,0 0 13-15,36-9-18 16,-3-9 11-16,15 4-16 15,-16 3 3-15,8-1-4 16,5 2-2-16,-5 1 0 16,16 1 0-16,-8-2 0 0,-3 4 0 15,-9 0-3 1,-24 6 1-16,-12 0-3 0,0 0-58 16,0 0-35-16,-20 11-36 15</inkml:trace>
  <inkml:trace contextRef="#ctx0" brushRef="#br0" timeOffset="24078.67">3937 5537 52 0,'0'0'14'0,"0"0"27"0,0 0 15 15,0 0-3-15,0 0 4 16,0 0 11-16,0 0 15 15,270 0-30-15,-242-3-15 16,-16-2-20-16,0 1-7 16,0 1-10-16,4 3-1 0,8 0-4 15,16-8-41-15,-19 5-112 16</inkml:trace>
  <inkml:trace contextRef="#ctx0" brushRef="#br0" timeOffset="35166.03">3808 7608 350 0,'0'0'106'0,"0"0"-86"16,0 0 55-16,0 0 43 15,0 0-12-15,0 0-25 16,0-9 18-16,0 9-6 16,0 0-24-16,0 0-32 15,0 0-15-15,12 0-5 16,-4 0-6-16,-4 0-6 0,-4 0-2 15,0 0 2-15,0 0 11 16,0 0 4-16,0 0 0 16,0 0-1-16,0 0-5 15,0 0-5-15,0 0-3 16,0 0-4-16,-36 21 0 16,-32 28 4-16,-17 12 0 15,1-7-5-15,23-5-1 16,17-8 1-16,32-7-1 15,0-2-1-15,12-5 0 16,0-4-2-16,12-5 1 16,56 1-5-16,13-1-7 0,19 2 14 15,17-1 0-15,-8 3 3 16,-9 1 8-16,-15 11-10 16,-25-2 0-16,-15 2-1 15,-5 6-9-15,-16-8 9 16,-16-3 1-16,-8-2-1 15,0-3 0-15,0 0 3 16,-24-1 3-16,-49 4 0 16,-19-3 2-16,-13 2 1 15,-24-6 4-15,-3-5-10 16,-1-2 0-16,28-9-2 16,25-4-1-16,19 0 0 15,25-9 0-15,16-31 0 16,20-3-15-16,0-13-37 15,24-1 19-15,57 6-5 0,23 10-50 16,1 0-100-16,-57 37-72 16,-8-3-49-16</inkml:trace>
  <inkml:trace contextRef="#ctx0" brushRef="#br0" timeOffset="35577.48">4846 8283 316 0,'0'0'183'0,"0"0"-147"16,0 0 62-16,0 0 54 0,0 0-27 15,0 0-43-15,0 32-2 16,0-32 1-16,0 0-29 15,0 0-31-15,0 0-7 16,0 0-1-16,0 0-11 16,0 0-2-16,37 0-1 15,47 0-18-15,49 0 19 16,28 0 21-16,16 0 4 16,-16-5-12-16,-16-2-9 15,-25 5 2-15,-39-1-6 16,-21 3 0-16,-28 0 4 0,-27 0-4 15,-5 0-3-15,0 0 1 16,0 0 0-16,0 0-3 16,0 0-3-16,0 0-16 15,0 0-50-15,-17 5-29 16,-7-2-171-16,4-3-377 16</inkml:trace>
  <inkml:trace contextRef="#ctx0" brushRef="#br0" timeOffset="35859.51">5699 8204 510 0,'0'0'388'0,"0"0"-317"0,0 0-41 16,0 0 32-16,0 0-32 16,0 0-24-16,363-61 1 15,-303 61-7-15,-12 15 1 16,-3 18-1-16,-9-1 0 15,-24 6 5-15,-12 4 4 16,0 7 27-16,0-3-20 16,-8 3-11-16,-20 0 0 15,-17-6 0-15,9-10-5 16,12-4-1-16,12-12-23 16,12-12-69-16,0-5-9 0,0 0-77 15,0-1-145-15</inkml:trace>
  <inkml:trace contextRef="#ctx0" brushRef="#br0" timeOffset="36397.16">7373 8254 571 0,'0'0'135'16,"0"0"-90"-16,0 0 68 0,0 0 23 15,0 0-62-15,0 0-29 16,0-79 12-16,-36 61-11 16,-8 0-4-16,-8 5 0 15,-5 12 8-15,-11 1-13 16,-21 0-9-16,25 33-28 15,-20 18-3-15,11 14 2 16,17 4-3-16,28 2-1 16,15-6 4-16,13-5-2 15,0-19-3-15,13-16 1 16,39-8 2-16,16-16-11 0,1-1-12 16,15 0 26-1,-11-29 3-15,-9-16-3 0,-24-5-5 16,-16-2 4-16,-12 1 1 15,-12 8 1-15,0 16 1 16,0 7 7-16,0 12 4 16,0 3 13-16,0 5 1 15,0 0-25-15,13 8-2 16,23 30-25-16,12 16 25 16,-4 0 5-16,17 1-1 15,-5 3-4-15,-8-9 0 16,-11-7 0-16,-13-10-9 15,-12-14-89-15,-12-18-113 16,0 0-373-16</inkml:trace>
  <inkml:trace contextRef="#ctx0" brushRef="#br0" timeOffset="37935.14">3949 10315 265 0,'0'0'139'16,"0"0"-58"-16,0 0 13 15,0 0 15-15,0 0 3 16,0 0-25-16,0 0-16 15,24-41-6-15,-24 41-2 16,0 0-19-16,0 0-2 16,0 0 4-16,0 0-15 0,0 0-15 15,0 0-16 1,-36 29 4-16,-36 15 3 0,-21 5 4 16,16 2-6-16,13-6-4 15,12-4-1-15,24-9 3 16,12-2-3-16,16-6-1 15,0-4 1-15,0 6-5 16,4-3 2-16,48-5 2 16,32 2-11-16,13-7 12 15,0-2 0-15,7 8-3 16,-19-2-3-16,-5 9 6 16,-11 6 0-16,-21 5-7 15,-16 0 7-15,8 4-5 16,-28 1-6-16,-12-6 0 15,0-2 11-15,0-6 3 16,-40-4 2-16,-24-2-3 0,-33-7-2 16,-24-3 1-16,-15-10-1 15,3-2 0-15,4 0-2 16,8 0 2-16,41-29 4 16,11-5-4-16,41-6 0 15,28-3-13-15,0-4-25 16,36 2-56-16,61 2-4 15,28 2-14-15,-53 30-63 16,-19 2-115-16</inkml:trace>
  <inkml:trace contextRef="#ctx0" brushRef="#br0" timeOffset="38302.03">5213 10841 405 0,'0'0'209'0,"0"0"-192"16,0 0 80-16,0 0 12 0,0 0-27 15,0 0-37-15,0 0-2 16,-117 103 4-16,117-93-23 15,16-8 9-15,85-2-11 16,39 0 21-16,25 0 7 16,8 0-16-16,-4-6-24 15,-36-9-5-15,-28 2-1 16,-21 4-4-16,-35 3 1 16,-25 4 0-16,-16 0-1 15,-8 2 1-15,0 0 0 16,0 0 2-16,-12 0-3 15,-37 0-37-15,-19 0-24 16,12-8-121-16,28 6-125 16,7-7-108-16</inkml:trace>
  <inkml:trace contextRef="#ctx0" brushRef="#br0" timeOffset="38548.87">5989 10617 509 0,'0'0'244'15,"0"0"-206"-15,0 0 66 16,0 0-44-16,0 0-28 16,0 0-3-16,254 72 6 15,-210-20-14-15,-12-1 4 16,8 4 5-16,-7-7-15 16,-17 4-8-16,-12 0-7 0,4-9-1 15,-8-5-2-15,0-4 3 16,0-12-1-1,0-5-55-15,0-8-107 0,0-9-91 16,0 0-115-16</inkml:trace>
  <inkml:trace contextRef="#ctx0" brushRef="#br0" timeOffset="39540.12">7929 10832 162 0,'0'0'161'0,"0"0"-86"0,0 0 17 15,0 0 20 1,0 0-26-16,0 0-38 0,12-26 16 16,-12 22 10-1,0 4-10-15,0-2-27 0,0 2 13 16,0-8 5-16,0 7-25 16,0-7-6-16,0 3-7 15,0 0 11-15,0-5 2 16,0 5-23-16,0-4 2 15,0-1-7-15,0 3 0 16,-24-3-2-16,24 5 1 16,-12 0 4-16,12 2 15 15,0 0 9-15,0 3-7 16,0 0 1-16,0 0-2 0,-12 0-12 16,12 0-7-1,0 0-1-15,-13 0 0 0,1 0 9 16,-8 0 11-16,-12 0-2 15,4 0-19-15,-24 0 0 16,15 11 0-16,-3 6-4 16,-12 7 3-16,8 1 1 15,7 2-3-15,5 4 2 16,8 2 0-16,8 0 0 16,8 4 0-16,8-5-2 15,0 5 1-15,0 0 1 16,24-7-2-16,20 1 0 15,5-10-2-15,-5-4-1 16,8-11 4-16,-12 1 2 0,13-7 3 16,-17 0 0-16,-12 0 4 15,0 0-3-15,-4-9-1 16,4-21 3-16,1-2 0 16,-1-2-2-16,12-5 0 15,-12-3-2-15,0 2-2 16,-4-1 1-16,-8 3 0 15,-8 5 0-15,-4 4 2 16,0 7 1-16,0 3 0 16,0 14 3-16,0 2 8 15,0 3 0-15,0 0-14 16,0 0-1-16,0 3-11 0,0 26-6 16,0 17 10-16,21 11 7 15,-9 6 5-15,12 3-5 16,8 1-1-16,-8-8 0 15,-12-11-7-15,0-6-53 16,-12-12-33-16,0-30-83 16,0 0-188-16</inkml:trace>
  <inkml:trace contextRef="#ctx0" brushRef="#br0" timeOffset="40298.94">8943 10550 614 0,'0'0'164'15,"0"0"-18"-15,0 0-9 0,0 0-37 16,0 0-35-16,0 0-39 16,0-46 12-16,-12 46-9 15,12 0-16-15,0 9-12 16,0 40 2-16,0 23-3 15,-12 11 16-15,-8 2-5 16,-5 2 5-16,1-9-15 16,0-8 1-16,-12-16-2 15,16-9 0-15,4-13-1 16,4-12 1-16,12-11 0 16,0-9 0-16,0 0 1 15,0 0 1-15,0-23-2 16,-8-19-8-16,-4-6-2 15,-1-6 10-15,1-9 0 0,8-9 0 16,4-4 2-16,0-9-1 16,0 7 3-16,0 4-4 15,0 8 7-15,0 12 18 16,0 2 2-16,24 14 0 16,1 2-14-16,-1 15 4 15,-12 1-4-15,0 11 0 16,0 6 2-16,-12-1-4 15,12 4-8-15,0 0-3 16,20 4-5-16,9 40-3 16,15 21 6-16,-8 13 2 0,9 10 1 15,-9 2 1 1,0-4-1-16,-12-1 3 0,1-6-4 16,-5-4-1-1,-16-11 0-15,-16-7-3 0,12-11 2 16,-12-18-4-16,0-8-9 15,0-11-20-15,8-9-26 16,-4 0-19-16,4 0-7 16,-8-23-16-16,0 2-244 15</inkml:trace>
  <inkml:trace contextRef="#ctx0" brushRef="#br0" timeOffset="40505.86">8512 10936 820 0,'0'0'198'0,"0"0"-162"15,0 0 30-15,0 0-12 16,374-66 17-16,-225 53-49 16,-28-3-11-16,-16 10-1 15,-33 3 0-15,-48 3-10 16,-24 0-84-16,0 0-279 15</inkml:trace>
  <inkml:trace contextRef="#ctx0" brushRef="#br0" timeOffset="43276.96">4126 12484 109 0,'0'0'267'0,"0"0"-170"15,0 0 16-15,0 0 54 16,0 0-14-16,0 0-40 16,0 0-27-16,24-71-16 15,-24 71-10-15,0 0-23 16,-24 0-12-16,-44 11 10 16,-41 31-10-16,4 13-25 15,9 3-1-15,15 2 0 16,17-16 0-16,40-5-1 0,24-7-1 15,0-8 1 1,24-2-6-16,64 2-1 0,29-4-13 16,12-6 18-16,4 6-1 15,4 0-2-15,-33 1-6 16,-3 2 13-16,-21 4 0 16,-19 0 0-16,-25 1-2 15,-24 1-2-15,-12-5 0 16,0 5 4-16,-24-4 2 15,-49 4 2-15,5 0 1 16,-17-7 0-16,5 1-1 16,-17-6 2-16,13-8-4 0,3-6-1 15,-3-3 1-15,15 0-2 16,9-20 2-16,12-26 4 16,36-14-6-16,12-2-16 15,0-3 5-15,12 7-24 16,68 7-46-16,9 8-55 15,23 12-80-15,-75 28-56 16,-1 3-80-16</inkml:trace>
  <inkml:trace contextRef="#ctx0" brushRef="#br0" timeOffset="43636.21">5329 12872 436 0,'0'0'198'16,"0"0"-137"-16,0 0 87 15,0 0-9-15,0 0-43 16,0 0-46-16,-129 46-3 16,129-45-12-16,0 7-19 15,0 1-10-15,0 2 10 16,81-6 15-16,16-2 16 15,31-3-25-15,41 0-13 0,8 0 4 16,-4-13-7 0,-20-2-3-16,-36 1-2 15,-16 2-1-15,-45 6-2 0,-20 1 2 16,-24 5-1 0,-12-1 0-16,0-2 1 0,0-5 0 15,-60 2-17-15,-9 0-49 16,-7-3-56-16,44 4-126 15,20 2-291-15</inkml:trace>
  <inkml:trace contextRef="#ctx0" brushRef="#br0" timeOffset="43872.24">6182 12624 748 0,'0'0'134'0,"0"0"-55"16,0 0 31-1,0 0-71-15,0 0-14 0,0 0-6 16,258 93 4-16,-210-36-13 16,-12 4-8-16,-15 5 0 15,-21 6-1-15,0-3 4 16,0-7-5-16,-45-18-2 16,9-10-58-16,24-17-47 15,0-14-43-15,12-3-48 16,0 0-172-16</inkml:trace>
  <inkml:trace contextRef="#ctx0" brushRef="#br0" timeOffset="44757.13">7711 12393 523 0,'0'0'198'0,"0"0"-33"15,0 0 21-15,0 0-64 16,0 0-44-16,0 0-36 16,0 0 9-16,0-73-11 15,0 73-23-15,0 0-16 16,0 12-1-16,0 31-11 16,0 17 9-16,25 9 2 15,3 6 1-15,4 7 0 16,-24-9 0-16,0-7-1 15,-8-8 0-15,0-13-1 16,0-8-1-16,0-18 0 0,0-9-4 16,0-10-5-1,0 0 9-15,0 0 2 0,-8-5 6 16,-8-29 6-16,4-18-12 16,0-11 1-16,0-15-1 15,-4-8-3-15,16 0 3 16,0 1-1-16,-12 9 1 15,12 12 1-15,0 10 1 16,0 17-2-16,0 5-1 16,52 11 1-16,0 8-1 15,13-2-1-15,7 13-1 16,0 2 2-16,-15 0 2 16,-1 0-1-16,-28 17 0 15,-20 20-3-15,-8 18 3 0,0 2 1 16,-48 4 4-16,-20-7-2 15,11-7 1-15,21-20-2 16,20-7-2-16,16-5 0 16,0-11-1-16,0 6-1 15,36-1-4-15,37 1 6 16,31 3 0-16,-7-5 0 16,-1 4 3-16,-15 5-3 15,-21 5 0-15,-11 9-1 16,-17 5-1-16,-8 2 1 15,-12 7 1-15,-12 1 0 16,0 0 0-16,0-2 1 0,-44-4 0 16,-41-3 0-16,-36-7 2 15,-19-2 0-15,-1-11 5 16,12-2 10-16,32-13-5 16,29-2-9-16,32 0-4 15,24-8-7-15,12-33-87 16,0 16-180-16,0 3-790 15</inkml:trace>
  <inkml:trace contextRef="#ctx0" brushRef="#br0" timeOffset="47728.19">4247 14077 250 0,'0'0'145'0,"0"0"-60"15,0 0 45-15,0 0-12 16,0 0-45-16,0 0-11 16,0 0 11-16,0-41-4 15,0 32-18 1,0-2-8-16,0 2-2 0,0 4-1 16,0-3 3-16,0 7-2 15,0 1-12-15,0 0-8 16,0 0-2-16,0 0-13 15,0 0-6-15,0 0-1 0,0 34-7 16,0 16-9-16,0 23 14 16,0 9 3-16,0 9 0 15,0 4 1 1,0 2-1-16,0-5 0 0,0-8-1 16,0-6 1-16,0-15 1 15,0-11-1-15,0-13 1 16,0-10-1-16,-4-5 0 15,-16-7 1-15,16-4-1 16,-8-7-1-16,12-2 0 16,-13-4-17-16,13 0 5 15,0-10 13-15,-20-32-1 16,8-16 1-16,0-16-1 16,0-12 1-16,0-12 5 15,0 0 3-15,12-9 6 0,0 2-4 16,0 1-7-16,0 12-2 15,12 9 0-15,12 17-1 16,0 14 0-16,-4 23 2 16,-7 12 1-16,-1 14 16 15,-12 3 6-15,4 0-3 16,8 0-11-16,20 49-11 16,12 21-8-16,25 27 8 15,11 11 5-15,13 2-2 16,-9-1-2-16,5-11-1 15,-17-9 1-15,-12-14-1 16,21-15 1-16,-29-14-2 0,-7-9 1 16,3-13 0-1,-32-2 0-15,4-7-4 0,-8-10 3 16,-12-1-20-16,8-4-38 16,-8 0-17-16,0 0-139 15,0 0-296-15</inkml:trace>
  <inkml:trace contextRef="#ctx0" brushRef="#br0" timeOffset="48153.12">4372 14668 492 0,'0'0'312'0,"0"0"-282"0,0 0 4 16,0 0 104-1,0 0-48-15,0 0-67 0,40-29 1 16,28 14 41-16,1-2-26 16,3 4-32-16,0 2-5 15,13-2 0-15,-5-1 4 16,17-1-6-16,-4-2-1 15,3 2-46-15,-72 7-133 16,-4 2-282-16</inkml:trace>
  <inkml:trace contextRef="#ctx0" brushRef="#br0" timeOffset="48478.77">5780 14472 531 0,'0'0'262'0,"0"0"-152"15,0 0 49-15,0 0-49 16,0 0-59-16,0 0-32 16,0 0 14-16,0-5 24 15,0-3-14-15,40 2-32 16,41-6-8-16,23-3 8 15,13-3-7-15,24-1-3 16,-20 5 0-16,-5-1-1 0,-31 7-1 16,-29 2 0-16,-32 0-2 15,-12 6-16-15,-12 0-7 16,0 0 6-16,0 0-24 16,-48 0-15-16,16 0-119 15,-4 0-219-15</inkml:trace>
  <inkml:trace contextRef="#ctx0" brushRef="#br0" timeOffset="48729.44">6396 14159 841 0,'0'0'158'16,"0"0"-121"-16,0 0 91 0,0 0-64 15,0 0-39-15,318-40-6 16,-262 80-2-16,-20 12-12 15,-12 11-5-15,-12 9 4 16,-12 3-2-16,0-1-1 16,0-4 0-16,0-9-1 15,-24-4-26-15,-8-20-24 16,20-11-28-16,12-13-18 16,0-13-53-16,0 0-131 15,20-13-251-15</inkml:trace>
  <inkml:trace contextRef="#ctx0" brushRef="#br0" timeOffset="49231">7893 14216 526 0,'0'0'64'0,"0"0"-41"15,0 0 118-15,0 0-21 16,0 0-28-16,0 0 18 16,36-57-16-16,-36 40-30 15,0-6-18-15,0 4-4 16,0 0 5-16,0 6-16 16,-24 8-8-16,-9 5-13 0,-11 0 0 15,4 0 1-15,-12 10-8 16,7 30-3-16,9 15-3 15,12 11-1-15,12 6 3 16,12-3-4-16,0-14 3 16,24-9 2-16,16-18-1 15,1-11-1-15,-1-10 0 16,0-7-2-16,4 0 2 16,1-19-1-16,-9-27 2 15,-4-9 0-15,-20 2-7 16,-12 6-3-16,0 20 7 15,0 14 4-15,0 9 0 16,0 4 0-16,0 0-1 16,4 7-4-16,16 25-10 0,4 11 5 15,4 0 10-15,5 3 0 16,-9-1 0-16,-12-4 0 16,12-6-30-16,-24-8-103 15,0-27-175-15,0 0-313 16</inkml:trace>
  <inkml:trace contextRef="#ctx0" brushRef="#br0" timeOffset="50592">8223 13886 267 0,'0'0'330'0,"0"0"-258"15,0 0 83-15,0 0 26 16,0 0-57-16,0 0-57 15,0-65-20-15,0 65-17 16,0 0-29-16,0 5-1 16,24 36-10-16,24 18 10 15,-16 17 3-15,4 7 0 16,-7 0-1-16,-5-6 0 16,-8-14-2-16,12-4 1 0,-28-20-2 15,12-15 2-15,-12-5-2 16,0-18 1-16,0-1 0 15,0 0 0-15,0 0 3 16,0-15 5-16,0-23 6 16,0-19-11-16,0-6-3 15,0-11-1-15,0-11 1 16,-12-6 2-16,-16 8-1 16,16 17 3-16,8 14-2 15,4 18 10-15,0 16 15 16,0-1-2-16,0 7-9 15,16 1-13-15,48 2-3 16,9 5-2-16,7 0-1 0,5 4 3 16,-5 0-1-16,1 0 0 15,-33 11-2-15,-12 23 1 16,-24 8 0-16,-12 10 0 16,0 6 2-16,-32 3 1 15,-28 0 2-15,-1-7-3 16,13-9 0-16,24-10 0 15,4-6 0-15,20-14-1 16,0-2 1-16,0-4-4 16,32 2-6-16,28 1-12 15,9 2-5-15,-9-4 12 16,-4 3 4-16,-3-4 3 16,-21 3 7-16,-12 1 1 0,-20-1 0 15,0 8-1-15,0 4 0 16,0 0 1-16,-44 6 0 15,-37-5 3-15,9-1 1 16,-9-7 5-16,9-2-6 16,36-10-1-16,16-1-2 15,7-4 0-15,13 0-10 16,0 0-16-16,0-27-24 16,33 2-187-16,3-8-148 15</inkml:trace>
  <inkml:trace contextRef="#ctx0" brushRef="#br0" timeOffset="51331.31">9321 13843 734 0,'0'0'187'15,"0"0"-87"-15,0 0 71 16,0 0-69-16,0 0-68 15,0 0-33-15,0 0-1 16,105 15 9-16,-77 36-1 16,4 10 2-16,-8 13-2 15,12 1 1-15,-11-6-6 16,-1-4-3-16,-4-12 3 16,-8-12-3-16,0-11 0 15,-12-10 0-15,0-11-1 0,0-9 2 16,0 0-1-16,0 0 0 15,0 0 1-15,0 0 1 16,0-9 6-16,0-33-4 16,0-18-4-16,0-10-3 15,-24-16 2-15,0-9-6 16,-8-3 6-16,19 6 0 16,1 15 1-16,12 14 2 15,0 20-2-15,0 20 2 16,0 9 6-16,0 13 1 15,0 1 7-15,0 0 5 16,0-3-15-16,0 3-6 0,25 0-7 16,23 0 3-1,8 0 4-15,-8 0 0 0,9 0-3 16,-17 12 3-16,0 13-1 16,-24 2-4-16,-4 5 5 15,-12-1-4-15,0 9 4 16,-12 1 2-16,-36 3-1 15,-8-11 2-15,15-7-3 16,21-6 2-16,20-8-2 16,0 0-1-16,0 1 0 15,45 5-2-15,43 2 0 16,-7 0 1-16,11 5 2 16,-19 4 0-16,-13-2-1 15,-16 0-1-15,-28 0 2 0,-16-2-2 16,0 8 1-16,0 1 1 15,-52-2 1-15,-28 0 1 16,19-4 1-16,-7-11-3 16,19-1-1-16,5-6-24 15,8-7-41-15,0-3-36 16,32 0-169-16,-4 0-335 16</inkml:trace>
  <inkml:trace contextRef="#ctx0" brushRef="#br0" timeOffset="53577.07">4480 16016 532 0,'0'0'218'0,"0"0"-138"0,0 0 76 16,0 0-25-16,0 0-45 15,0 0-33-15,0 0-9 16,12-58-17-16,12 89-27 16,13 29 3-16,-1 24 6 15,0 19 6-15,-4 18-11 0,17-3-1 16,-17-3-3-1,-8-14 1-15,-8-35-1 0,-8-17 0 16,-8-20 0 0,0-18 0-16,12-3-1 0,-12-8 1 15,0 0 1-15,0 0-1 16,0-17 0-16,0-26-1 16,-32-22-14-16,4-20 2 15,-17-15 7-15,9-18 4 16,-8-7 2-16,8 8 3 15,12 14 1-15,12 20-3 16,12 23 14-16,0 14-1 16,0 18 5-16,0 12-2 15,0 11-8-15,32 5-5 16,20 0-4-16,29 16-3 16,11 30 3-16,1 15 1 15,19 9-1-15,-7 7 1 0,0 5 2 16,-9 1-3-1,-3 2 0-15,-13-15 0 0,-19-5 0 16,-17-17-2-16,4-13 1 16,-24-11-1-16,-12-16-29 15,-8-2-60-15,-4-6-48 16,0 0-209-16,0 0-431 16</inkml:trace>
  <inkml:trace contextRef="#ctx0" brushRef="#br0" timeOffset="53793.22">5048 16433 1014 0,'0'0'130'0,"0"0"-129"0,0 0 81 16,0 0-3-16,0 0-48 15,354-144-16-15,-250 129 2 16,-11-2-1-16,-1 6-16 15,9 2-2-15,4 2-6 16,3-6-55-16,-76 12-80 16,-7-2-376-16</inkml:trace>
  <inkml:trace contextRef="#ctx0" brushRef="#br0" timeOffset="54048.12">6524 16176 219 0,'0'0'660'0,"0"0"-547"16,0 0 6-16,0 0 36 15,0 0-45-15,0 0-70 16,0 0-30-16,153-25 11 16,-48 12-4-16,12-10-10 15,27 9-3-15,9-6-1 16,0 3-3-16,-20 4-1 15,-28 3-10-15,-21 5-50 16,-44-1-32-16,-15-2 5 0,-25 5-47 16,0 0-140-1,-12 3-158-15</inkml:trace>
  <inkml:trace contextRef="#ctx0" brushRef="#br0" timeOffset="54291.13">7349 15823 735 0,'0'0'320'0,"0"0"-300"16,0 0 57-16,375-49-6 15,-275 49-36-15,-19 15-14 16,-1 27-4-16,-32 5-5 0,-19 12-7 16,-21 2-2-16,-8 0-2 15,0-7 1-15,0-5-2 16,0-18 0-16,0-7-1 15,0-4-30-15,0-17-21 16,12-3-81-16,12 0-159 16,0-10-194-16</inkml:trace>
  <inkml:trace contextRef="#ctx0" brushRef="#br0" timeOffset="56270.67">8919 15525 381 0,'0'0'204'0,"0"0"-135"0,0 0 62 16,0 0 13 0,0 0-67-16,0 0-44 0,0 0-5 15,0 39-10-15,0 22-11 16,0 13 26-16,0-3-6 15,0-7-1-15,0-11-12 16,0-11-8-16,0-15-2 16,0-13-1-16,0-9 7 15,0-5 8-15,0 0-1 16,0 0-7-16,0 0 10 16,0 0 13-16,0-38 14 15,0-21-15-15,0-25-31 0,0-8 6 16,0-3 1-16,0 11-2 15,0 25 20-15,0 24 0 16,0 16 9-16,12 8-8 16,16 11-9-16,4 0-10 15,0 0-8-15,33 41-1 16,3 15 1-16,9 4 0 16,-1 5 1-16,-16-7 0 15,1-9 0-15,-13-7-1 16,-4-10-2-16,-20-11-22 15,-11-18-94-15,-13-3-128 0,0 0-460 16</inkml:trace>
  <inkml:trace contextRef="#ctx0" brushRef="#br0" timeOffset="58716.12">5518 17866 291 0,'0'0'339'0,"0"0"-236"16,0 0-19-16,0 0 69 16,0 0-56-16,0 0-36 15,-128-133-12-15,128 119-4 16,-12 2 12-16,-1-1 4 0,13 6-13 15,0 5-9 1,0 2-5-16,0 0-23 0,0 0-11 16,0 0-13-16,0 41 1 15,25 18 12-15,23 7 1 16,-4 4 0-16,-8-5-1 16,1-4 0-16,-13-12 0 15,-4-15 0-15,-8-14 0 16,-12-8 0-16,0-7 0 15,0-5-1-15,0 0-1 16,0 0-4-16,0 0 0 16,0 0-6-16,-44-22 6 15,-17-17 0-15,13-6-3 16,-8-13-16-16,19-15 11 0,5-2 0 16,20-10 11-16,12 6 1 15,0 6-4-15,44 2 0 16,53 13 4-16,8 10-5 15,15 15 6-15,-15 20-5 16,-8 13 4-16,-29 0 2 16,-24 0-5-16,-28 40-3 15,-16 17 6-15,0 13 2 16,-28 1 2-16,-52-2 3 16,11-18-5-16,9-10 2 15,-4-13-1-15,60-12-1 16,4-6-1-16,0 1-6 15,32-4-10-15,72-3 9 16,5 4 8-16,20-3 0 16,0 9 0-16,-1 0-1 15,-31 4 1-15,-1 2-10 0,-35 2 4 16,-17 2 5-16,-20 3-1 16,-24 6 1-16,0-2 1 15,0-2 0-15,-12 1 1 16,-48-3 1-16,-33 0 0 15,-7-6 5-15,-13-4 0 16,8-2 2-16,1-5-2 16,19-3-5-16,25-5-2 15,36-2 0-15,16 0-20 0,8 0-42 16,0-15-115-16,8-11-119 16,40 0-104-1</inkml:trace>
  <inkml:trace contextRef="#ctx0" brushRef="#br0" timeOffset="59037.68">7434 17776 460 0,'0'0'252'0,"0"0"-230"0,0 0 116 15,0 0 38 1,0 0-88-16,0 0-37 0,0 10 29 16,0-10 18-16,32 0-84 15,40-1-8-15,37-21 4 16,28-6-2-16,8 0 2 16,-4 3 0-16,-9 5-5 15,-19 8-5-15,-20 3-1 16,-29 1 1-16,-28 8-25 15,-32-3-55-15,-4 3-25 16,0 0-50-16,-28 0-205 16</inkml:trace>
  <inkml:trace contextRef="#ctx0" brushRef="#br0" timeOffset="59244.42">8130 17486 537 0,'0'0'280'15,"0"0"-217"-15,0 0 85 0,402-45-53 16,-297 45-19-16,0 15-20 16,-33 21-24-16,-12 11-24 15,-27 13 4-15,-33 3-10 16,0 6 1-16,0-6-1 16,-69-6-2-16,9-11-26 15,12-9-56-15,15-10-62 16,29-27-118-16,4 0-199 15</inkml:trace>
  <inkml:trace contextRef="#ctx0" brushRef="#br0" timeOffset="61186.1">9925 16915 385 0,'0'0'225'0,"0"0"-169"0,0 0 71 16,0 0 24-16,0 0-39 15,0 0-49-15,0 0-11 16,-49-92-18-16,49 92-34 16,0 23 0-16,0 37 0 15,0 14 16-15,12 19 2 16,25 11-3-16,11 10 11 15,-12-1-12-15,-12-6-11 16,-16-14-2-16,-8-18 1 16,0-19-2-16,0-14 1 15,0-19-1-15,0-9 1 0,0-11 1 16,-8-3 0 0,-4 0 8-16,-4-31 7 0,-8-31-17 15,4-26 1 1,-4-19 0-16,0-27-1 0,12 3 0 15,-13 0 0-15,25 22 4 16,0 32 22-16,0 28-9 16,0 28 12-16,0 13 11 15,0 8-23-15,0 0-17 16,65 46 0-16,35 19 0 16,21 10 3-16,-4 9-2 15,4 4 4-15,-17-10 1 16,1-6-5-16,-25-14 0 15,-19-9-1-15,-37-18 0 16,-12-8 0-16,-12-9-4 0,0 1-31 16,0-2-81-16,-32-13-122 15,-21 0-435-15</inkml:trace>
  <inkml:trace contextRef="#ctx0" brushRef="#br0" timeOffset="61359.98">10194 17618 795 0,'0'0'296'16,"0"0"-243"-16,0 0 94 16,0 0-77-16,403-140-38 0,-283 109-21 15,-15 8-8-15,-20 3-2 16,-41 11-1-16,-20 8-71 16,-24 1-68-16,0 0-170 15,0 0-271-15</inkml:trace>
  <inkml:trace contextRef="#ctx0" brushRef="#br0" timeOffset="61904.2">11494 17332 333 0,'0'0'168'0,"0"0"-105"16,0 0 101-16,0 0-6 15,0 0-37-15,0 0-32 16,12 0 9-16,0 0-26 15,-12 0-28-15,0 0-5 16,0 0-8-16,0-7 3 16,0-4-6-16,0-11-12 15,0-2-11-15,0-2 6 0,0 1 2 16,0 6 5-16,-36 6 2 16,-20 13 0-16,-17 0-20 15,-7 9 0-15,19 39-3 16,13 7 0-16,32 2-1 15,16-7 4-15,0-5-2 16,0-8-1-16,64-16 2 16,5-3 0-16,15-18-1 15,-3 0 1-15,-9 0-1 16,-3-7-1-16,-29-13 1 16,-8 8 0-16,-20 10 1 15,-12 2 0-15,0 0-5 16,12 0-8-16,0 14 1 15,12 18-13-15,9 0-72 16,-33-22-74-16,16-6-239 0</inkml:trace>
  <inkml:trace contextRef="#ctx0" brushRef="#br0" timeOffset="63991.94">12581 18179 507 0,'0'0'219'0,"0"0"-150"16,0 0 46-16,0 0 20 15,0 0-49-15,0 0-28 16,0 0-23-16,12-114-29 16,24 137-2-16,20 34-4 15,5 17 9-15,-1 9-2 16,8 1 0-16,-19 0 1 15,-1-13-5-15,0-13-2 16,-16-21-1-16,-7-9 1 16,-21-16-1-16,-4-9 0 0,0-3 1 15,0 0 5 1,0-6 8-16,0-40-9 0,0-20-5 16,-29-17-9-16,-7-18-9 15,-20-7-12-15,-5-5-2 16,1 12 26-1,4 9 4-15,32 18 2 0,24 23 2 16,0 17-2-16,36 15-1 16,60 4-7-16,17 13 8 15,20 2 3-15,-8 0 5 16,7 17-4-16,-23 24-3 16,-37 16-1-16,-27 9-1 15,-41 0 1-15,-4 5 1 16,-12-7 0-16,-53-14 0 15,-3-9 4-15,24-22 0 16,20-8-1-16,24-8-4 16,0-3 0-16,24 0-5 0,88 0 5 15,21 0 0 1,20 0-1-16,-8 0 1 0,-8 9-2 16,-29 19 2-16,-15 0-1 15,-33 1 1-15,-36-1 0 16,-24 2 1-16,0-5-1 15,0 4 3-15,-36-2 2 16,-24 1 11-16,-33-5-10 16,9-6-4-16,-21 3-1 15,29-10-1-15,-5-2 0 16,37-7 0-16,12-1-14 16,16 0-24-16,16 0-36 15,0-1-194-15,16-22-117 16</inkml:trace>
  <inkml:trace contextRef="#ctx0" brushRef="#br0" timeOffset="64270.62">14814 18274 607 0,'0'0'105'0,"0"0"-102"16,0 0 130-16,0 0-3 0,0 0-69 15,0 0 23 1,390-63-7-16,-237 28-46 0,8-3-6 16,-4-2 1-16,-4 6-8 15,-16 2-10-15,-12 4-5 16,-33 10-3-16,-20-2 0 16,-27 7 0-16,-21 1-16 15,-12 0-15-15,-12 3-26 16,0 4-99-16,0 1-249 15</inkml:trace>
  <inkml:trace contextRef="#ctx0" brushRef="#br0" timeOffset="64497.27">16017 17687 479 0,'0'0'388'0,"0"0"-360"16,0 0 125-16,0 0-55 0,386-5-31 15,-277 37-21-15,-4 10-8 16,-21 2-1-16,-19 4-20 16,-13 4-12-16,-24 0-4 15,-20-6 1-15,-8 5-1 16,0-4-1-16,-20-13-5 16,-24-2-56-16,16-15 8 15,3-6-34-15,25-11-100 16,0 0-113-16,0 0-364 15</inkml:trace>
  <inkml:trace contextRef="#ctx0" brushRef="#br0" timeOffset="65132.07">17470 17332 449 0,'0'0'266'0,"0"0"-191"15,0 0 82-15,0 0-18 16,0 0-52-16,-49-170-40 16,49 166-3-16,0 4 9 15,0 0-31-15,0 18-19 0,37 45 0 16,23 27 18-16,0 13-11 15,-3 3-6-15,11-11-1 16,-20-14-2-16,-11-19-1 16,-13-21 1-16,-12-21-1 15,0-15 1-15,-12-5-1 16,0 0 8-16,0 0 21 16,0-25 7-16,20-29-36 15,16-13-5-15,13 4-5 16,7 10-11-16,16 16 19 15,1 24-1-15,-1 13-3 16,-3 0 5-16,-9 22 1 16,-4 30 7-16,-28 9 0 15,-19 5 2-15,-9-3-1 16,0-9 4-16,-69-10-3 16,9-11-1-16,-9-9-5 0,9-10-2 15,0-4-1-15,11-10-40 16,37 0-122-16,4 0-317 15</inkml:trace>
  <inkml:trace contextRef="#ctx0" brushRef="#br0" timeOffset="90432.05">11434 5181 216 0,'0'0'337'15,"0"0"-264"-15,0 0-19 16,0 0 59-16,0 0-2 0,0 0-16 16,0 0-17-1,0 0-6-15,-12-9-8 0,12 9-21 16,-8 0-12-16,8 0-3 16,-12 0-7-16,-17 0-10 15,-27 2-8-15,-20 30-3 16,-1 14-4-16,21-2 3 15,16 2 0-15,15-1-2 16,13-4 0-16,12-1 0 16,0-3 1-16,24 0-4 15,69-4-3-15,28-4 0 16,-1-1 9-16,-3-6 5 16,-8 2-4-16,-29 2 1 15,1 2-2-15,-41 1 0 0,-24 3-2 16,-4 1-3-16,-12 0 3 15,0-5 2 1,0 4 6-16,-32-3-5 0,-28 2 3 16,-9-2-2-16,1 2-1 15,-17-7 2-15,17-1-2 16,-17 0 2-16,-7-9-2 16,7 1 1-16,1-10 1 15,11-5-2-15,5 0 2 16,32 0-1-16,4 0 0 15,15-9 0-15,9-16-2 0,8-1-8 16,0-9-33-16,69 5-18 16,-21 20-149-16,8-1-235 15</inkml:trace>
  <inkml:trace contextRef="#ctx0" brushRef="#br0" timeOffset="90867.09">12428 5808 458 0,'0'0'139'16,"0"0"-112"-16,0 0 112 16,0 0-30-16,0 0-20 15,0 0-21-15,0 0 14 16,-189 18-20-16,189-18-16 16,0 0-22-16,44 0 13 15,52 0-25-15,37 0-7 0,24-14 4 16,12-8-5-1,-12 7-3-15,-28 0-1 16,-25 7 1-16,-43 5 1 16,-37 1-1-16,-12 2-1 0,-12 0 0 15,0 0 0-15,-12 0 0 16,-44 0-2-16,-5 0-26 16,-11 0-71-16,24 0-41 15,11 0-99-15,29 0-118 16,8 0-93-16</inkml:trace>
  <inkml:trace contextRef="#ctx0" brushRef="#br0" timeOffset="91089.18">13003 5625 548 0,'0'0'193'15,"0"0"-81"-15,0 0 19 0,0 0-39 16,0 0-48-16,0 0-20 16,242-21 1-16,-174 71-4 15,-16 6-12-15,-7 5-1 16,-13 3-1-16,-16-3-5 15,-16 0-2-15,0-2 2 16,0-7-2-16,-12-15 0 16,-16-11 1-16,3-11-1 15,17-8-49-15,8-7-71 16,0 0-116-16,0-7-231 16</inkml:trace>
  <inkml:trace contextRef="#ctx0" brushRef="#br0" timeOffset="91484.91">14468 5574 741 0,'0'0'195'0,"0"0"-176"0,0 0 100 16,0 0-44-16,0 0-8 15,0 0-26-15,-189-148 8 16,132 148 14-16,1 10-24 15,-4 44-31-15,-1 12-8 16,25 12-4-16,24-2 3 16,12-2-3-16,0-8 0 15,24-15 2-15,37-19-4 16,-5-20-2-16,4-12-16 0,13 0 2 16,-13-41 14-1,-4-18 8-15,1-2 0 0,-33 4 1 16,0 13-1-16,-20 15 6 15,-4 19 0-15,0 10 10 16,0 0 1-16,0 10-17 16,12 40-6-16,12 17-1 15,4 15 7-15,25-1 3 16,-17 7-3-16,0 4-1 16,-12-3-1-16,-24-68-144 15,0-4-298-15</inkml:trace>
  <inkml:trace contextRef="#ctx0" brushRef="#br0" timeOffset="92411.13">11740 6770 343 0,'0'0'98'0,"0"0"-4"16,0 0 48-16,0 0 6 0,0 0 10 16,0 0-34-16,0 0-30 15,28-52-27-15,-44 52-19 16,-53 11-6-16,-3 26-28 15,-21 11-14-15,25 2 0 16,7-4 0-16,25-9 0 16,12-5-1-16,24-2 1 15,0 1-1-15,0 0-4 16,56 4 0-16,33-4-2 16,36 4 1-16,3-4-3 15,17 1 1-15,-24 1-19 16,-16-2-12-16,-33 0-9 15,-28 0 18-15,-19 0 23 0,-25-4 5 16,0-1 2-16,-45 7 2 16,-51-4 1-16,-21 1 7 15,-20-9 5-15,0-3-8 16,-4-6 8-16,21-9-10 16,15-3-3-16,33 0 1 15,31 0 0-15,25-25 3 16,16-11-6-16,0-9-6 15,81-4-42-15,40 5-34 16,7 5-125-16,-71 27-145 16</inkml:trace>
  <inkml:trace contextRef="#ctx0" brushRef="#br0" timeOffset="92727.22">12367 7309 472 0,'0'0'178'0,"0"0"-174"16,0 0 0-16,0 0 70 15,0 0-7-15,0 0-29 16,0 58 14-16,0-58 9 16,0 0-5-16,24 0 19 15,73 0-42-15,20-5 11 0,24-13 6 16,3-5-28-16,-15 3-16 15,-24 6-1-15,-13-3-4 16,-35 7 2-16,-17 5-3 16,-28 0-3-16,0 5 0 15,-12 0-31-15,0 0-20 16,-24 0-58-16,-16 0-115 16,-5 0-195-16</inkml:trace>
  <inkml:trace contextRef="#ctx0" brushRef="#br0" timeOffset="92915.13">13088 7065 137 0,'0'0'610'16,"0"0"-515"-16,0 0 13 15,0 0-6-15,317 9-40 16,-232 37-9-16,-13 6-18 0,-15 2-15 16,-33-1-4-16,-24 9-11 15,0-4-2-15,0-4-1 16,-56-5-2-16,-17-14 0 15,13-10-38-15,-1-11-75 16,41-14-142-16,12 0-174 16</inkml:trace>
  <inkml:trace contextRef="#ctx0" brushRef="#br0" timeOffset="99045">15120 7040 284 0,'0'0'168'15,"0"0"-138"-15,0 0 37 16,0 0 30-16,0 0-13 16,0 0-21-16,0 0 7 15,0 0 6-15,44-14-35 16,-32 14-8-16,-12 0 5 16,0 0-9-16,0 0-12 15,0-4-4-15,0 2 5 16,0-9 11-16,0 1-2 0,0-10-8 15,0 0 2-15,0-1-17 16,0-2-1-16,0 1 1 16,-12-2 7-16,-44 11 1 15,-5 4-2-15,-19 9-6 16,-1 0-3-16,5 0 1 16,7 6-2-16,13 38-1 15,8 27-2-15,12 20-3 16,7 7 4-16,29 3 2 15,0-15 0-15,17-16 0 16,39-11 0-16,-8-25 2 16,13-11-1-16,-13-16-1 15,20-7 2-15,-7 0 3 16,11-32 4-16,-4-17 0 0,-7-3-4 16,-17-4 1-16,-16-3-3 15,-16 1 0-15,0 1-3 16,-4 11 2-16,-8 9-2 15,4 5 3-15,4 5-2 16,-3 8-1-16,-1 6 1 16,-4 4-1-16,12 3 0 15,-12 2 0-15,0 4 0 16,0 0-1-16,0 0 0 16,0 18-5-16,12 34-6 15,4 20 7-15,8 1 5 16,-4 3 3-16,-8 0 0 15,4-12-3-15,0-3 0 16,12-9 0-16,-3-11-1 0,-1-7-25 16,-24-34-93-16,0 0-230 15</inkml:trace>
  <inkml:trace contextRef="#ctx0" brushRef="#br0" timeOffset="103102.93">15912 6849 316 0,'0'0'148'15,"0"0"-113"-15,0 0 58 16,0 0 27-16,0 0-18 15,0 0-28-15,0 0 43 16,0-181-17-16,0 164-33 16,0 6-30-16,0 2-11 15,0 9-1-15,0-3-3 16,0 3-9-16,0 0-7 16,0 3-6-16,0 58-4 0,0 27-6 15,0 25 10 1,0 3 3-16,0-5-3 15,0-14 0-15,0-22 1 16,0-14-1-16,0-15 0 0,0-22 1 16,0-6-1-16,0-15 0 15,0-3 0-15,0 0 0 16,0 0 2-16,0 0 4 16,0-21 2-16,0-17-7 15,0-9-1-15,-12-12-6 16,-4-14 0-16,4 0 6 15,0-11-1-15,4 1 1 16,8 10 1-16,0 1-1 16,0 13 1-16,0 18 3 15,0 16 5-15,0 8 5 0,0 11-3 16,0 6 10-16,0-4-8 16,0 4-4-16,0 0-7 15,0 0-2-15,32 14-5 16,4 33 1-16,5 22 4 15,15 10 2-15,8 11-1 16,13-4 0-16,-5-5-1 16,1-13 0-16,-17-11 0 15,0-10 0-15,-15-20-1 16,-21-8 1-16,-8-5-14 16,-12-8-29-16,0-4-31 15,0-2-90-15,0 0-184 0</inkml:trace>
  <inkml:trace contextRef="#ctx0" brushRef="#br0" timeOffset="103290.15">15961 7258 39 0,'0'0'952'0,"0"0"-840"16,0 0-82-16,0 0 56 15,0 0-45-15,338-167-24 16,-254 158-10-16,-15 1-1 15,-17 8-6-15,-20 0-5 16,0 0-77-16,-32 4-197 0,0 6-290 16</inkml:trace>
  <inkml:trace contextRef="#ctx0" brushRef="#br0" timeOffset="104168.11">12484 8387 521 0,'0'0'149'16,"0"0"-137"-16,0 0 106 0,0 0 8 15,0 0-86-15,0 0-38 16,-342 185 10-16,237-114 53 16,25-2-23-16,32-15-30 15,35-13 14-15,13-1-2 16,0-9-14-16,97-2-7 16,40-1-1-16,28-4-2 15,0 0-5-15,8 6-10 16,-24 2-4-16,-20 6-16 15,-37 4-8-15,-44-1-19 16,-36 2 23-16,-12 0 32 16,0 0 7-16,-92-2 0 15,-25 4 2-15,-24-7 1 0,-8-1 4 16,13-9-4-16,19-10 6 16,20-3 11-16,25-13-8 15,16-2-5-15,19 0-3 16,13-12 3-16,24-25-7 15,0-6-12-15,0-6-36 16,36 1-94-16,1 30-77 16,-1 3-144-16</inkml:trace>
  <inkml:trace contextRef="#ctx0" brushRef="#br0" timeOffset="104490.32">13080 9148 666 0,'0'0'112'15,"0"0"-57"-15,0 0 103 16,0 0-66-16,0 0-49 16,0 0-21-16,56 0 16 15,28 0-9-15,21-13-11 16,36-6 3-16,16-9-6 15,4 5-3-15,-4-8-6 16,-16 11-2-16,-25 2-1 16,-35 5-3-16,-29 6 0 0,-32 7 0 15,-20 0-7-15,0 0-43 16,-12 0-32-16,-56 0-9 16,-17 15-90-16,25-6-75 15,28-9 30-15,11 0-58 16</inkml:trace>
  <inkml:trace contextRef="#ctx0" brushRef="#br0" timeOffset="104703.92">14045 8847 0 0,'0'0'721'0,"0"0"-530"16,0 0-56-16,0 0-17 16,0 0-66-16,0 0-11 15,165 74-4-15,-141-19-16 0,13 11-5 16,-17-2-12-16,-16 2-2 15,-4-5-2-15,0-2-3 16,0-13-20-16,0-3-35 16,0-20-16-16,0-13-35 15,36-10-77-15,-4 0-130 16,4-18-251-16</inkml:trace>
  <inkml:trace contextRef="#ctx0" brushRef="#br0" timeOffset="105092.25">15639 8763 597 0,'0'0'174'0,"0"0"-144"0,0 0 75 16,0 0-9-16,0 0-15 15,-109-173-29-15,53 168 11 16,-1 5 4-16,9 9-22 15,-12 40-18-15,20 22-7 16,11 5 3-16,13-2-3 16,16-7-18-16,0-7-1 15,4-19-1-15,37-19 0 16,19-11-4-16,-4-11-2 16,9 0-6-16,7-47-1 15,9-9-2-15,-21-8-3 16,-16 7 16-16,-8 16 2 15,-23 19 2-15,-1 17 3 16,-12 5 0-16,12 0 7 0,12 44-6 16,12 13-6-16,8 0 12 15,9-1-6-15,-1-15-6 16,8-4-1-16,-28-19-41 16,-23-18-127-16,-9 0-257 15</inkml:trace>
  <inkml:trace contextRef="#ctx0" brushRef="#br0" timeOffset="107999.89">7752 11456 135 0,'0'0'95'0,"0"0"-15"16,0 0 22-16,0 0-32 15,0 0-19-15,0 0 8 16,0 0 8-16,-28-4-1 0,28 4-29 16,0 0-6-1,0-5 8-15,-13 5 4 0,13 0-13 16,0-3-9-16,0 3-2 16,0-3-8-16,0 3 1 15,0 0 7-15,0 0 3 16,0-2-5-16,0-4-4 15,0-5 10-15,85-11-6 16,48-15-15-16,88-14 7 16,49 5 0-16,32-6 5 15,-13 12-2-15,-23 11 2 16,-53 15-5-16,-40 8-6 16,-40 6-3-16,-41 0-3 15,-55 0-30-15,-25 20-79 16,-12-3-91-16,-36-2-189 15</inkml:trace>
  <inkml:trace contextRef="#ctx0" brushRef="#br0" timeOffset="112035.97">13136 9913 377 0,'0'0'124'16,"0"0"-105"-16,0 0 62 16,0 0 26-16,0 0-33 15,0 0-27-15,0 0 9 16,20-53 6-16,-20 53-17 0,0 0-4 16,0 0 7-16,-32 12-5 15,-53 28-26-15,5 10-17 16,-5 2 1-1,17-9-1-15,20 0 0 0,27-12 2 16,21 1-2-16,0 8 0 16,33 1 0-16,63 8 0 15,29-6 3-15,20 2-2 16,8-6 0-16,-8-2 2 16,-17-10-3-16,-23 2 0 15,-33-9 0-15,-39 0-15 16,-9-5 7-16,-24 2 4 15,0 3 3-15,0-6 1 16,-57 10 1-16,-15-2-1 16,0-3-1-16,-21 3 1 15,9-6 0-15,-9 3 0 0,-4-2 1 16,5-4-1-16,7-11 0 16,25-2 0-16,16 0 1 15,20 0 0-15,16-15 1 16,8-14-2-16,0-3-52 15,8 0-60-15,52-5 4 16,-28 26-59-16,-8-1-195 16</inkml:trace>
  <inkml:trace contextRef="#ctx0" brushRef="#br0" timeOffset="112552.29">14186 10482 478 0,'0'0'184'16,"0"0"-178"-16,0 0 71 15,0 0 44-15,0 0-32 16,0 0-39-16,0 0 21 16,-56-20-25-16,88 0-25 15,28-4-14-15,37-6 5 16,20-1-4-16,7 1-3 15,33 1-4-15,-12 5 1 16,-28 4 0-16,-25 3-2 16,-43 8 0-16,-17 5 0 15,-20 4-2-15,-12 0-1 0,0 0-11 16,-44 0-14-16,-49 0-43 16,-3 18-110-16,3-14 16 15,9-4-53-15,39 0-20 16,9 0 149-16,24-18 89 15,12-10 37-15,0-1 43 16,0 7 25-16,0 4-4 16,36 6 26-16,8 10-25 15,13 2-35-15,3 0 11 16,1 0 24-16,11 14-27 16,-4 26-16-16,-19 9-24 15,7 5-18-15,-20 2-3 0,-12-5-11 16,-20 1-3-16,4-6 0 15,-8-12-15-15,0-3-32 16,0-13-77-16,0-15-40 16,0-3-83-16,0 0-122 15</inkml:trace>
  <inkml:trace contextRef="#ctx0" brushRef="#br0" timeOffset="113350">15711 9879 519 0,'0'0'137'0,"0"0"-73"16,0 0 85-16,0 0-36 15,0 0-30-15,0 0-32 16,0-24-3-16,0 24-14 16,0 29-30-16,0 20-2 0,24 5 2 15,9 10 9-15,15 4-8 16,-4-4-3-16,-4-3 0 15,-3-12-1-15,-13-7 0 16,-12-18-1-16,-12-4 0 16,0-7 2-16,0-9-2 15,0-4 3-15,0 0 3 16,0 0 9-16,0 0-1 16,-24-20-1-16,-13-21-8 15,-15-8-5-15,-4-13-2 16,8-4 0-16,-1-4 2 15,5-4 1-15,20 10 0 16,0 6 0-16,24 13 6 16,0 16 5-16,0 11 2 15,0 4-3-15,0 5-7 0,24 4 0 16,12 5-4-16,8 0 0 16,-7 0-3-16,11 5 2 15,-12 19 1-15,8 13-2 16,-8-3 1-16,-19 7 1 15,-5-1 0-15,0-3 0 16,-8 1 1-16,8-5 1 16,16-5-2-16,8 2 0 15,13-8 0-15,19 0 0 16,4 1 0-16,1 0 0 0,7-4 0 16,-7 7-1-1,-17-5 2-15,-20-1-1 0,-16 0 0 16,-20 0 0-16,0-2 0 15,0 5 1-15,-32-1 2 16,-40 0 1-16,3 0 7 16,-3-2-3-16,3-7-1 15,9 0-5-15,24-2-1 16,12-8-1-16,4-3-5 16,8 0-60-16,12 0-61 15,0 0-258-15</inkml:trace>
  <inkml:trace contextRef="#ctx0" brushRef="#br0" timeOffset="116115.8">13727 12063 410 0,'0'0'179'0,"0"0"-158"16,0 0 4-16,0 0 59 15,0 0-31-15,0 0-16 16,0 0 45-16,-36-81-9 16,36 77 3-16,0-4-14 0,0 8-3 15,0 0 5-15,0 0-17 16,0 0-25-16,0 0-22 16,0 9-2-16,0 40-2 15,48 28 4-15,-3 15 15 16,3 14 3-1,-16 4-9-15,21-7 0 0,-17-9 3 16,-20-21-6-16,4-15-2 16,-12-13-2-16,-8-14 1 15,0-13-1-15,0-9 0 16,0-6 3-16,0-3-5 16,0 0 0-16,-32 0-7 0,-16-32-1 15,-17-17-5 1,13-8 2-16,-9-18-7 0,1-11 11 15,4-15 2-15,3-4 1 16,17 0 2-16,4 13 3 16,20 10-1-16,12 23 3 15,0 16 2-15,0 14-1 16,0 14 3-16,0 15-2 16,36 0-5-16,8 0 0 15,5 28-3-15,11 24 3 16,0 14 5-16,9 16-1 15,-1 7 6-15,9 0-4 16,-9-8-1-16,5-10-3 16,-13-18 0-16,-4-8-2 15,13-12 2-15,-17-11-1 0,-8-10-2 16,-8-4 1-16,-3-8-6 16,-21 0-44-16,0 0-46 15,-12 0-111-15,0-8-279 16</inkml:trace>
  <inkml:trace contextRef="#ctx0" brushRef="#br0" timeOffset="116343.64">13679 12558 682 0,'0'0'165'0,"0"0"-165"16,0 0 142-16,0 0-33 15,0 0-53-15,354-148-5 16,-249 119-12-16,-9 3-13 16,-15 6-20-16,-9 5-6 15,-15 4-1-15,-21-4-27 16,16 2-75-16,-52 11-182 16,0-2-332-16</inkml:trace>
  <inkml:trace contextRef="#ctx0" brushRef="#br0" timeOffset="116825.31">15176 12248 324 0,'0'0'310'16,"0"0"-260"-16,0 0 51 0,0 0 17 15,0 0-40-15,0 0-41 16,-44 4 6-16,44-4 21 15,0 0 1-15,0 0-13 16,0 0-9-16,0-4-17 16,32-15-4-16,28 1-5 15,-3-5-10-15,35-6 1 16,9 4-4-16,7-4-1 16,5 4-3-16,-4 1 0 15,-13 7 0-15,-19 0 0 16,-1 5 0-16,-31 3 1 15,-9-2-1-15,-20 11 0 16,-8 0-1-16,-8 0 0 16,0 0 0-16,0 0-12 15,0 0-59-15,-12 0-85 0,-12 0-132 16,0 0-276-16</inkml:trace>
  <inkml:trace contextRef="#ctx0" brushRef="#br0" timeOffset="117058.12">15973 11815 624 0,'0'0'376'15,"0"0"-270"-15,0 0-65 16,0 0-3-16,0 0-16 0,0 0-8 16,269 37-2-1,-208 10 3-15,-5 10 4 0,-20-2-12 16,-12 1-4-16,-24-1-2 15,0-9-1-15,0-7 0 16,0-9-14-16,0-15-17 16,0-10-42-16,0-5-67 15,0 0-180-15</inkml:trace>
  <inkml:trace contextRef="#ctx0" brushRef="#br0" timeOffset="119301.15">17172 11535 254 0,'0'0'105'0,"0"0"4"0,0 0 29 15,0 0-2-15,0 0-56 16,0 0-30-16,0 0-5 16,36 0 10-16,-32 0-8 15,-4-4-2-15,0-2-3 16,0-5-6-16,0 2 2 16,0-6-6-16,0-5-4 15,0-3-12-15,0 5-2 16,-28 0 8-16,8 9 11 15,-16 9-4-15,-1 0 7 16,-11 0-26-16,0 30-6 16,0 22-4-16,3 10-2 15,33 0 2-15,12-4 0 0,0-10 1 16,0-17-1-16,61-4 2 16,-5-15-1-16,-8-10-1 15,21-2 0-15,-21 0 1 16,0 0-1-16,-24 0-7 15,-12-12 5-15,-12-7-2 16,0-10-8-16,0-6-1 16,0-4-3-16,0 5 5 15,-12 3 10-15,-8 10 1 16,16 9 3-16,4 4 4 0,0 8 5 16,0 0-3-16,0 0-9 15,0 0-5-15,24 37-3 16,9 8 7-16,15 6 1 15,-24-4 4-15,-4-1-4 16,0-8-4-16,-8-10-55 16,-12-11-58-16,0-17-166 15,0 0-267-15</inkml:trace>
  <inkml:trace contextRef="#ctx0" brushRef="#br0" timeOffset="121218.23">17635 11439 372 0,'0'0'135'0,"0"0"-63"15,0 0 57-15,0 0-23 16,0 0 4-16,0 0 8 15,0 0-13-15,-12-110-30 16,12 98-26-16,0 2 5 16,0 3-1-16,0 7 2 0,0 0-16 15,0 0-23-15,0 0-7 16,0 0-9-16,0 0-1 16,0 0-4-16,0 36-5 15,44 11 8-15,4 11 2 16,-8 8 1-16,5-5-1 15,-9-1 1-15,-4-17-1 16,-8-6 0-16,-8-9 0 16,-4-12-1-16,-4-8 1 15,-8-8-5-15,0 0 5 16,0 0 1-16,0 0-1 16,0 0 3-16,0 0-3 15,0-19-9-15,-24-4-9 0,-12-4 5 16,-8 2 2-16,-4-8 2 15,15-3 6-15,-7-5 3 16,4-8 0-16,4-2 3 16,8 5 0-16,12-3 5 15,12 6-2-15,0 5-5 16,0 6 0-16,0 3-1 16,0 7 0-16,12 2 0 15,36 3 0-15,8 2-3 16,5 6 1-16,-13 5 1 15,8 4-1-15,-3 0 1 16,-21 0-3-16,0 0 2 16,-4 11 2-16,-16 18-2 0,0 5 2 15,-12 3 0-15,0 0 1 16,0 0-1-16,0-4 3 16,0-5-2-16,-16-11 0 15,4-2 0-15,4-10-2 16,8-1 1-16,0 1-2 15,0 3 1-15,0 1-10 16,48 2-5-16,9-2 0 16,3 3-4-16,8 5-3 15,-15 0 7-15,-9 3 13 16,-8 3 2-16,-16 1 1 16,-16-2 0-16,-4 2 1 0,0 4 1 15,-12 3-2 1,-48 1 4-16,-13-2 2 0,-7 1-3 15,-1-10 0-15,21-8 1 16,8-4 0-16,20-1-2 16,7-8-1-16,13 0-1 15,12 0-16-15,0-19-35 16,0-30-63-16,0 20-134 16,0-6-166-16</inkml:trace>
  <inkml:trace contextRef="#ctx0" brushRef="#br0" timeOffset="122108.02">18283 11028 505 0,'0'0'226'16,"0"0"-152"-16,0 0 71 15,0 0-27-15,0 0-62 16,0 0-15-16,0 0 9 0,0-40-12 16,0 40-23-1,0 0-12-15,0 13-2 0,16 19 3 16,16 6 6-16,-8 7 6 15,20 7 7-15,-7-1-11 16,-9 1-7-16,4-5-3 16,-8-7 0-16,0-6-2 15,-12-7 1-15,0-13 0 16,-4 5-1-16,-8-18 0 16,0 7 1-16,0-8-1 15,0 0 1-15,0 2-2 16,0-2 1-16,0 0-1 15,0 0 1-15,0 0 0 16,0 0 0-16,0 0 3 16,0-7-3-16,0-16 1 0,-20-4 0 15,-4-9 0-15,0-2 0 16,0-7-2-16,4 4-1 16,-4-4-1-16,-1 9 3 15,-3 2-1-15,-4-3 1 16,20 2 0-16,-12 1 1 15,4-3 0-15,8 5 3 16,0-2 11-16,8-4-4 16,-5-2 0-16,9-4 2 15,0 5-4-15,0 0-5 16,25 12-3-16,31-1-1 16,12 9 1-16,-7 10 0 0,11 4-2 15,-16 5 1 1,-3 0-1-16,-25 0 1 0,-4 33 1 15,-8 17-1-15,-16 2 1 16,0-2 0-16,0-3-1 16,0-6 2-16,0-4-2 15,0-2 0-15,0-6-1 16,0 0 1-16,12 4 0 16,29-4-1-16,11 3 1 15,-4-3 0-15,21-1 0 16,-17-1 0-16,-8-4 1 15,-8 6-2-15,-24-9 1 16,9 2 0-16,-21 1 0 0,0-1 1 16,0 7 0-16,-33-2 1 15,-15-4 0-15,0 0-2 16,-1-3-13-16,-7-3-39 16,0-5-58-16,32-12-151 15,0 0-351-15</inkml:trace>
  <inkml:trace contextRef="#ctx0" brushRef="#br0" timeOffset="127518.3">3844 16729 221 0,'0'0'52'0,"0"0"-13"16,0 0 34-16,0 0-24 0,0 0-28 16,0 0-14-16,0 0 9 15,0 0 1-15,25-19-8 16,-25 19 5-16,8 0 31 15,-8 0 18-15,0 0-15 16,0 0 6-16,0-5-14 16,0 2-14-16,0 3-5 15,0-2 6-15,0 2 1 16,0-4-7-16,0 4-11 16,0 0-1-16,0 0 8 15,0 0 1-15,0 0-8 16,4 0-5-16,20-3-4 15,32-7-1-15,41-5 0 0,52-17 0 16,56-17 29 0,76-13 17-16,86-13 11 0,55-15-25 15,53-10 16-15,68-15 4 16,25-11-4-16,31-15 9 16,-19-4 1-16,-25 8-14 15,-56 13-10-15,-44 13 6 16,-61 13-20-16,-40 7-16 15,-48 9-4-15,-32 8-1 16,-29 13-1-16,-56 20-1 16,-36 8 2-16,-56 16-3 15,-49 7 4-15,-20 10 1 16,-28 0-1-16,0 0-2 16,0 0-2-16,0 15-12 15,0 7-9-15,0 5 4 0,-12 2-50 16,-8 3-81-16,0-14-182 15,-20-7-349-15</inkml:trace>
  <inkml:trace contextRef="#ctx0" brushRef="#br0" timeOffset="131040.96">14838 13726 541 0,'0'0'92'15,"0"0"-68"-15,0 0 108 0,0 0-52 16,0 0-30 0,0 0-10-16,0 0 27 0,0 0-10 15,-153-20-7-15,153 20-17 16,8 0-18-16,65 39-12 15,35 27 4-15,9 15-2 16,0 12-5-16,-1-1 0 16,-31-13 0-16,-21-15 0 15,-20-20-3-15,-23-13-13 16,-9-12-4-16,-12-18 15 16,0-1 5-16,0 0 2 15,0-20 8-15,0-21 0 16,-33-5-10-16,-11-12-2 0,-8-15-1 15,-21-6 3 1,1 0 1-16,-8-6-1 0,7 16 1 16,5 12 1-1,19 16-1-15,25 19 13 0,4 10-2 16,20 9 6-16,0-5-9 16,12 6-3-16,57-2-3 15,-1-5-1-15,4 5-1 16,-11 2-1-16,-1 2 0 15,-7 0-1-15,-13 12-1 16,-8 29 0-16,-20 13-2 16,-12 15-1-16,0-3-1 15,0 3 2-15,0-18 3 16,0-10 1-16,0-11-1 16,0-15-2-16,16-5 0 0,57-10-2 15,19 0-3-15,25 0-1 16,12 0 0-16,3 0 2 15,-15 0-2-15,0 9 5 16,-33 28 2-16,-23-3-1 16,-29 6 1-16,-32 1-7 15,0 1-6-15,-61-1 6 16,-51 2 9-16,-9-9 0 16,0 2 1-16,-7-11 0 15,23-3 3-15,12-9-2 16,29-13-1-16,20 0-1 15,32 0-4-15,12-41-55 0,0-17-129 16,24 27-32 0,24-7-132-16</inkml:trace>
  <inkml:trace contextRef="#ctx0" brushRef="#br0" timeOffset="131383.73">16403 13871 400 0,'0'0'256'0,"0"0"-198"16,0 0 65 0,0 0 22-16,0 0-65 0,0 0-40 15,121-62 11-15,-65 37-2 16,37-12-21-16,20-2-12 15,15-2 11-15,5 4 4 16,-8 3-10-16,-32 9-10 16,3 5-4-16,-36 6-4 15,-11 4-3-15,-25 2 0 16,-24 7 0-16,0 1 1 16,0 0 0-16,0 0-1 15,0 0-15-15,-24 0-20 16,-12 0-14-16,-21 0-104 15,29 0-240-15</inkml:trace>
  <inkml:trace contextRef="#ctx0" brushRef="#br0" timeOffset="131665.24">17148 13332 719 0,'0'0'108'0,"0"0"-3"16,0 0 68-16,0 0-114 15,0 0-29-15,346-92-7 16,-262 92 8-16,5 0 8 16,-13 14-9-16,-7 27-19 15,-13 8-8-15,-8 5-1 16,-31 5 5-16,-17-3-3 0,0 1-4 16,-5-11-2-16,-55-5-2 15,16-4-5-15,-4-16-3 16,23-4-15-16,13-6-22 15,12-9-39-15,0-2-74 16,0 0-119-16,0-2-234 16</inkml:trace>
  <inkml:trace contextRef="#ctx0" brushRef="#br0" timeOffset="132373.29">18403 12955 44 0,'0'0'646'16,"0"0"-553"-16,0 0 28 15,0 0 33-15,0 0-72 0,0 0-36 16,-36-60-19 0,36 60 2-16,0 6-8 0,12 33-17 15,49 14 3-15,-5 19 34 16,12 8-22-16,-7 1-11 15,-21-3-6-15,-12-9-1 16,-16-22 1-16,-12-8-2 16,0-17-2-16,0-7 2 15,0-6 0-15,0-7 0 16,0-2 2-16,-32 0 3 16,0 0-1-16,-9-22-2 15,-15-14-2-15,8-7-13 16,-12-17 0-16,-9-6 11 15,9-17 2-15,-9-10 0 16,21-5 2-16,12 2-2 0,12 10 5 16,16 16 8-1,8 18 0-15,0 21 12 0,0 11 8 16,0 9-8-16,0 11-2 16,0 0-5-16,0 0-7 15,0 0-11-15,32 23-2 16,40 28-3-16,9 21 5 15,3 0 2-15,9 10-2 16,-1-2 1-16,-7-4-1 16,-13-2 0-16,-7-13 1 15,-9-7-1-15,-12-6 0 16,-8-12-4-16,-15-10 0 0,-5-9-12 16,-8-13-18-16,-8-4-19 15,0 0-42-15,0 0-46 16,-24 0-147-16</inkml:trace>
  <inkml:trace contextRef="#ctx0" brushRef="#br0" timeOffset="132548.98">18411 13231 678 0,'0'0'225'15,"0"0"-192"-15,0 0 117 16,371-156-72-16,-291 126-53 15,13 9-17-15,-29 10-4 0,-8 4-4 16,5 7-15-16,-53 0-145 16,-8 0-208-16</inkml:trace>
  <inkml:trace contextRef="#ctx0" brushRef="#br0" timeOffset="132976.09">19852 12840 513 0,'0'0'107'0,"0"0"-43"16,0 0 85-16,0 0-28 0,0 0-43 15,0 0 6-15,-93-146 15 16,49 141 1-16,-4 5-35 15,-12 0-20-15,-1 20-28 16,-3 26-12-16,24 14-3 16,27-3 0-16,13-2 2 15,0-3-3-15,45-18 2 16,15-11 2-16,0-12-2 16,21-11-3-16,-17 0 4 15,-7-9-3-15,-13-27-1 16,-20-7-14-16,-24-6-4 15,0 7 14-15,0 18 4 16,0 7 2-16,0 17 3 0,0 0 13 16,0 0-8-16,4 22-10 15,52 19-11-15,5 5 11 16,23-1 0-16,-15-6-2 16,-5-6-25-16,-44-32-112 15,-20-1-180-15</inkml:trace>
  <inkml:trace contextRef="#ctx0" brushRef="#br0" timeOffset="134964.32">16452 14989 545 0,'0'0'259'0,"0"0"-207"0,0 0 71 15,0 0 0 1,0 0-69-16,0 0-47 0,0 0-5 16,52 8 0-16,12 42 20 15,21 7 1-15,-13 4 10 16,-7 0-14-16,3-10 7 16,-24-4-19-16,-7-16-6 15,-17-5-1-15,-16-13 2 16,-4-8-2-16,0 3-2 15,0-5-1-15,0-1-1 16,-12 4 1-16,-13-6-1 16,1 0 4-16,-12-15-1 15,0-27-2-15,-16-19-6 16,-1-13 8-16,9-11 1 0,-4-6 5 16,20 5 7-1,3 8 12-15,25 15 0 0,0 14 6 16,0 12-10-16,49 10-6 15,3 11-12-15,-8 7-2 16,9 9 0-16,-1 0-2 16,-12 0-2-16,-8 23 3 15,-8 18 1-15,-3 10-1 16,-21 3 2-16,0 2-1 16,0-10 0-16,0-3 0 15,0-12-2-15,0-11 0 16,0-11-3-16,0-5-4 15,0 0-10-15,28-4-12 16,28 0-4-16,17 0 25 16,7 0 5-16,13 2 0 15,7 16 4-15,-7 5 1 16,-21 8-3-16,-15-2 3 0,-21 3 0 16,-24-3 0-16,-12-1 0 15,0 4 0-15,0-3 1 16,-48 0 4-16,-25-3-4 15,-19-7 0-15,-17-1-1 16,4-3 0-16,9-7-1 16,15-3-1-16,33-5-4 15,28 0-27-15,20-8-38 16,0-25-25-16,80-8-78 16,-31 20-18-16,7-2-104 0</inkml:trace>
  <inkml:trace contextRef="#ctx0" brushRef="#br0" timeOffset="135328.39">18013 15006 620 0,'0'0'111'16,"0"0"-14"-16,0 0 66 15,0 0-72-15,0 0-30 16,0 0-5-16,0 0-1 0,0-7-7 16,0-5-6-16,32-11 2 15,45-13 4-15,35-8-29 16,21-5-9-16,8 8-4 16,0-2-4-16,-20 12 2 15,-29 5-4-15,-11 3 1 16,-33 11-1-16,-20 1-1 15,-20 7-3-15,-8-1-4 16,0 2-13-16,0 1-10 16,-24-1-89-16,-8 3-121 15,8 0-201-15</inkml:trace>
  <inkml:trace contextRef="#ctx0" brushRef="#br0" timeOffset="135551.95">18629 14532 410 0,'0'0'381'0,"0"0"-279"16,0 0 33-16,0 0-47 16,0 0-38-16,0 0-23 15,257-42-14-15,-188 71-2 16,-21 13-7-16,-12 2-4 16,-24 7 0-16,-12 3 2 15,0-3 0-15,0-1-2 16,-12-12-2-16,-20-14 0 15,4-4-2-15,8-20-8 0,20 0-35 16,0 0-37 0,0-20-135-16,0-8-186 0</inkml:trace>
  <inkml:trace contextRef="#ctx0" brushRef="#br0" timeOffset="136045.1">19063 13924 759 0,'0'0'97'16,"0"0"9"-16,0 0 55 0,0 0-78 15,0 0-40-15,0 0-17 16,-24-93 4-16,24 110-21 15,48 27-2-15,21 17 24 16,3 10 1-16,25 5-4 16,-9 8-20-16,13-11-2 15,-21-2-4-15,-11-19-2 16,-33-11 0-16,-12-19 0 16,-24-7-2-16,0-14-8 15,0-1-6-15,0 0 15 16,-32-6 1-16,-4-29 2 15,24-16-1-15,12-10-1 16,0 4-8-16,0 5 1 0,44 14 7 16,28 16 0-16,21 14 2 15,-9 8 0-15,-3 0-2 16,-17 10 1-16,-19 30-2 16,-21 1 2-16,-24 7-1 15,0-1 8-15,-73-2 1 16,-31 1 8-16,-13-14-7 15,0-7-4-15,21-12-6 16,15-13-14-16,69 0-95 16,12 0-206-16</inkml:trace>
  <inkml:trace contextRef="#ctx0" brushRef="#br0" timeOffset="141932.67">20258 12067 342 0,'0'0'167'0,"0"0"-128"16,0 0 27-16,0 0 49 16,0 0-29-16,0 0-44 15,0 0 2-15,0 0 8 0,0 0-20 16,0-66-17-16,0 66-5 15,0-8 35-15,0 2-7 16,0 1-20-16,0 2-9 16,0 3 9-16,8 0-4 15,-4 0-6-15,17 45-6 16,15 45 13-16,0 30 21 16,12 18-25-16,9 6-9 15,3-17 0-15,8-7 0 16,-7-17-2-16,11-19 0 15,-24-18 0-15,1-15-2 16,-17-19-19-16,-8-12-30 16,-12-11-32-16,-8-9-68 0,-4 0-74 15,0-1-222 1</inkml:trace>
  <inkml:trace contextRef="#ctx0" brushRef="#br0" timeOffset="142643.2">21421 12430 398 0,'0'0'264'0,"0"0"-199"16,0 0 8-16,0 0 13 15,0 0-14-15,0 0-32 16,12-43 3-16,-12 37 13 15,0 0-14-15,0-5-22 16,0 2-7-16,0 0 8 0,0-6 10 16,0-4-6-16,0 1-2 15,-24-7 0-15,-8 4 2 16,-4-7-10-16,-20 11-1 16,-5 2-2-16,13 13-6 15,-8 2-1-15,-5 0-2 16,5 21-3-16,16 34-3 15,-1 23 2-15,37 7 1 16,4-1-1-16,0-6 0 16,49-17 1-16,19-20 0 15,13-13-1-15,-9-21 0 16,-4-7 1-16,-7 0 0 0,-1-22 2 16,-4-23-2-1,-19-13-3-15,-13-9 2 0,-20-12-8 16,-4-10 4-16,0 11-4 15,-12 9 0-15,-24 20 9 16,-5 20 3-16,29 17 5 16,12 10-2-16,0 2-6 15,0 0-7-15,53 12-2 16,43 37 8-16,21 13 1 16,12 2 1-16,-1 8-1 15,-23-9 0-15,-13-6 0 16,-27-16 0-16,-37-16-1 15,-20-8-6-15,-8-17-87 0,0 0-194 16</inkml:trace>
  <inkml:trace contextRef="#ctx0" brushRef="#br0" timeOffset="158930.32">13562 11267 202 0,'0'0'118'16,"0"0"-69"-16,0 0 32 15,0 0 24-15,0 0-27 16,0 0 4-16,0 0 9 16,-24 0-4-16,24 0-48 0,0 0-5 15,0 0-10-15,0 0-12 16,0 0-8-16,0 0-2 15,-24 0 0-15,12 0 0 16,0 0-1-16,0 0-1 16,12 8 1-16,-12-6 4 15,12 1-2-15,0-3 0 16,0 0-3-16,0 0 1 16,0 0 1-16,72-9 10 15,33-24 1-15,40-11 6 16,24-10 8-16,36-2-10 15,20 2-2-15,41 0-2 16,12 0 0-16,3-2 0 16,-19 2-13-16,-17 11 1 15,-44 3 2-15,-23 11-2 16,-46 6 8-16,-27 13 14 0,-33 0-14 16,-27 9-4-16,-21-4 2 15,-12 2-4-15,-12 3 1 16,0 0-1-16,0 0-1 15,0 0 1-15,0 0-3 16,12 0-11-16,4 0-48 16,-8 0-79-16,-8 0-147 15,0 0-219-15</inkml:trace>
  <inkml:trace contextRef="#ctx0" brushRef="#br0" timeOffset="169092.75">27860 11476 548 0,'0'0'97'16,"0"0"-30"-16,0 0 42 15,0 0 0-15,0 0-36 16,0 0-23-16,0 0-1 15,0 0-3-15,0-93-11 0,0 93-13 16,0 0-7-16,0 12-8 16,24 40-6-16,20 15 0 15,-4 15 6-15,-3 3-2 16,-5-3-4-16,-8-12-1 16,-4-16-2-16,-8-9-3 15,-12-13-4-15,0-9 6 16,0-9 2-16,0-11 1 15,0-3 1-15,0 0-1 16,0 0 1-16,-32 0 1 16,0-37-1-16,4-11 0 15,-9-13 1-15,1-11-2 0,-8-6 0 16,20-2 0 0,4 2 0-16,16 12 0 0,4 4-4 15,0 7-2-15,4 6 3 16,60 6 1-16,13 6-4 15,3 10-5-15,0 17 2 16,-7 3 4-16,-1 7 4 16,-23 0-1-16,-13 29 0 15,-24 15-1-15,-12 15 1 16,0 7 0-16,-44 3 1 16,-25-3 1-16,-11-10 0 15,11-11 0-15,29-11 0 16,8-7 0-16,32-2 0 0,0-8-2 15,56-7-5 1,45 9-19-16,16-10 0 0,-1 6 8 16,-11 2 4-16,-25-3-11 15,-19 6 16-15,-25 3-1 16,-20 6 1 0,-16 1 6-16,0 3 1 0,0 7 1 15,-60 1 1-15,-25-1 5 16,-11-3 5-16,-9-6 10 15,12-4-7-15,9-5 4 16,24-7 1-16,23-7-10 16,5-4-6-16,28-4-1 15,4 0-1-15,0 0 0 16,28-32-22-16,65-20-115 0,-37 23-63 16,-4-2-88-16</inkml:trace>
  <inkml:trace contextRef="#ctx0" brushRef="#br0" timeOffset="169405.94">28991 11714 321 0,'0'0'410'0,"0"0"-382"15,0 0 11-15,0 0 61 16,0 0-34-16,0 0-48 0,36-20-2 15,4 17 16 1,28-14 10-16,49-8 2 0,16-4 4 16,28-8 4-1,-8 0-11-15,-20 5-28 0,-17 8-11 16,-43 10-2-16,-25 4-1 16,-24 7 1-16,-24 1 1 15,0-3 0-15,0 2 0 16,0 3 0-16,0 0-1 15,0 0-45-15,0 0-48 16,0 0-140-16,0 0-195 16</inkml:trace>
  <inkml:trace contextRef="#ctx0" brushRef="#br0" timeOffset="169668.55">29526 11317 612 0,'0'0'189'0,"0"0"-98"0,0 0 39 15,0 0-38-15,0 0-55 16,0 0-30-16,358-50-4 16,-245 50-1-16,-17 10 1 15,-3 13-2-15,-13 6-1 16,-28-4 0-16,-19 2-2 16,-29-2 2-16,-4 8-2 15,0-2 1-15,0 1 0 0,-28-3 1 16,-21-6-3-16,25-9-27 15,12 1-44-15,12-15-93 16,0 0-77 0,0 0-164-16</inkml:trace>
  <inkml:trace contextRef="#ctx0" brushRef="#br0" timeOffset="170068.37">30942 10780 716 0,'0'0'180'0,"0"0"-138"15,0 0 39-15,0 0-20 16,0 0-22-16,399-74-21 16,-279 74 9-16,-15 0 21 15,-9 6-10-15,-27 31-23 16,-29 9-12-16,-28 16-2 15,-12 8 9-15,0 8 0 0,-40 1-7 16,-32 2-1 0,7-8-2-16,17-7-16 0,12-16-79 15,32-46-202-15,4-4-314 16</inkml:trace>
  <inkml:trace contextRef="#ctx0" brushRef="#br0" timeOffset="170214.22">31864 11628 862 0,'0'0'96'0,"0"0"4"16,0 0-24-16,0 0-31 15,0 0-36-15,0 0-9 0,36 92-26 16,-36-92-112 0,-8 0-309-16</inkml:trace>
  <inkml:trace contextRef="#ctx0" brushRef="#br0" timeOffset="172035.93">18786 13657 425 0,'0'0'137'0,"0"0"-100"16,0 0 37-16,0 0-31 16,0 0-30-16,0 0-5 15,0 0 40-15,-4-15 44 16,4 7 5-16,0 4-22 0,0-6-10 15,0-7-13 1,24 2-22-16,32-11-13 0,29-6-9 16,7-2-1-16,37-9-2 15,12-3-3-15,40-7-1 16,8-9 0-16,8 4 0 16,-32 12 3-16,-32 6-4 15,-49 20 4-15,-39 15-2 16,-33 1-2-16,-12 4 0 15,0 0 0-15,0 4-1 16,-24 28-17-16,-9-17-70 16,17-5-248-16</inkml:trace>
  <inkml:trace contextRef="#ctx0" brushRef="#br0" timeOffset="176279.03">21437 12923 284 0,'0'0'225'0,"0"0"-152"15,0 0 25-15,0 0 18 16,0 0-32-16,0 0-25 16,0 0-2-16,0 0 1 15,-28 0-16-15,28 0-5 16,41-10 23-16,23-13-24 0,24-1-24 16,17 2 0-1,-8-2-9-15,-5 4 0 0,1 6-3 16,-17 2-1-16,-11 1-4 15,-5 3-78-15,-60 7-199 16,0 1-525-16</inkml:trace>
  <inkml:trace contextRef="#ctx0" brushRef="#br0" timeOffset="177861.93">19723 14671 114 0,'0'0'210'0,"0"0"-118"0,0 0 9 16,0 0 40-16,0 0-24 15,0 0-29-15,0 0 14 16,4 0-3-16,-4 0-40 16,0 0-16-16,0-8-9 15,20-11-9-15,41-3-5 16,19-13 7-16,25 1-16 16,12 0-11-16,3-3-26 15,-84 25-81-15,-23 1-205 16</inkml:trace>
  <inkml:trace contextRef="#ctx0" brushRef="#br0" timeOffset="180419.27">16069 10102 315 0,'0'0'89'15,"0"0"-80"-15,0 0 60 16,0 0 13-16,0 0-14 0,0 0-20 16,0 0 51-16,41-107 15 15,-41 94-5-15,0 6-37 16,0 7-5-16,0 0-15 15,-8 0-21-15,-65 29-11 16,-23 24-19-16,-9 7-1 16,24-3 0-16,21-8 1 15,24-18 0-15,36-10-1 16,0-10-2-16,0-11-1 16,72 0-4-16,21-7-5 15,28-38-9-15,7-6 14 16,-11-2-6-16,-24 8-20 0,-33 5-4 15,-36 14 7 1,-24 13 28-16,0 4 2 0,-24 7 6 16,-36 2 24-16,-21 0-11 15,1 15-14-15,-5 23 0 16,5 3-3-16,15-4-2 16,33-9 2-16,20-11-2 15,12-10 0-15,0-5-1 16,12-2-2-16,56 0-3 15,1 0-10-15,23-26-15 16,-15-9-5-16,-17-4-4 0,-28 1-47 16,-32 2-26-16,0 8 60 15,0 6 53-15,-44 11 26 16,-4 11 64-16,-8 0 34 16,7 8-54-16,1 29-47 15,20 12-5 1,24 0-6-16,4-3-7 0,0 0-2 15,16-11-3-15,48-6-9 16,-3-8-44-16,-37-21-134 16,-4 0-147-16</inkml:trace>
  <inkml:trace contextRef="#ctx0" brushRef="#br0" timeOffset="181596.66">17224 9563 232 0,'0'0'126'16,"0"0"-34"-16,0 0 35 15,0 0-19-15,0 0-9 16,0 0-19-16,0 0 12 0,-28-144-9 16,28 120-5-16,0-4-16 15,0-1-8-15,0 4-12 16,0-5-9-16,0 2 1 15,0 6 2-15,0 3-8 16,0 10-11-16,0 5 1 16,-12 4-4-16,12 0-11 15,0 0-3-15,0 37-4 16,0 22-8-16,0 29 10 16,0 11 2-16,0 2 0 15,12 7-1-15,4-15 0 16,-8-17-1-16,-4-14-6 0,-4-21-3 15,0-19-6-15,8-12 5 16,-8-10-1-16,0 0 2 16,0 0 7-16,0-22 4 15,0-20 0-15,0-7 0 16,-24-8 0-16,-12-3 0 16,12-1 0-16,4-8 0 15,8 3 1-15,0-5-1 16,12 7 2-16,0 13-1 15,0 11 2-15,0 8 3 16,0 16 5-16,0-2 7 16,0 5-8-16,20-1 1 15,-4 5-1-15,-8 6-6 0,-4 3-4 16,8 0 0 0,8 0-1-16,20 3-2 0,1 37 0 15,31 7 3-15,4 18 0 16,17 5 0-16,0 4 1 15,11-8-1-15,-31-6 0 16,-1-14 0-16,-28-13 0 16,-20-10-4-16,-7-9-7 15,-17-9-7-15,0-5-3 16,0 0 0-16,0 0-7 16,0 0-27-16,0-19-44 15,-13 7-278-15</inkml:trace>
  <inkml:trace contextRef="#ctx0" brushRef="#br0" timeOffset="181800.31">17265 9737 839 0,'0'0'165'0,"0"0"-162"0,0 0 72 15,0 0-39-15,334-117-11 16,-298 110-18-16,-4 7-4 15,-20 0-3-15,0 0-1 16,-8 0-14-16,8 0-94 16,0 0-86-16,-12 0-55 15</inkml:trace>
  <inkml:trace contextRef="#ctx0" brushRef="#br0" timeOffset="182275.06">18206 9313 704 0,'0'0'75'0,"0"0"-56"16,0 0 81-16,0 0-19 15,0 0-24-15,0 0 3 16,0 0 18-16,-40-82-10 0,16 74-32 15,4 8-17-15,0 0 12 16,-9 8-15 0,13 36-16-16,-4 17 1 0,20 3-1 15,0 1 0-15,0-8 0 16,0-11-1-16,12-21 0 16,8-15-2-16,-4-8-3 15,-4-2-5-15,13 0-3 16,7-37 10-16,-8-14-3 15,12-5 3-15,-12 13 1 16,-12 6 3-16,-4 18 2 16,-4 10-1-16,-4 9 1 15,13 0-1-15,-5 0-1 0,16 20-4 16,0 17-1 0,12 9 5-16,-4 0 0 0,-4-4 0 15,-3-10 0-15,-5-5 0 16,-8-10-24-16,-12-5-47 15,12-10-61-15,-12-2-132 16,0 0-273-16</inkml:trace>
  <inkml:trace contextRef="#ctx0" brushRef="#br0" timeOffset="182774.92">18693 8393 395 0,'0'0'221'16,"0"0"-124"-16,0 0 50 16,0 0-6-16,0 0-40 0,0 0-36 15,-28-87-1-15,28 87-27 16,0 0-31-16,0 38-6 15,8 27 0-15,24 28 13 16,20 28 17-16,-11 19 6 16,3 7-16-16,-12 8-2 15,-8-11-6-15,8-15-6 16,-7-8-4-16,-9-21 0 16,8-22-2-16,-4-17 0 15,-4-19 0-15,-8-19-1 16,16-14-2-16,0-9-34 0,9 0-66 15,-29-24-73-15,8-16-230 16</inkml:trace>
  <inkml:trace contextRef="#ctx0" brushRef="#br0" timeOffset="184199.01">19663 8930 224 0,'0'0'81'16,"0"0"4"-16,0 0 29 15,0 0 2-15,0 0-21 16,0 0-43-16,0 0-3 16,12-9 50-16,-12-2-10 15,0 3-17-15,0-4-21 16,0 0-22-16,0-5 1 16,4-3-11-16,-4-2-7 15,0-2 2-15,0-4 6 0,0 4-13 16,-24 5-2-1,-24-1 4-15,-1 11 9 0,-15 6-6 16,12 3-9-16,-17 3 2 16,5 36-4-16,7 13-1 15,21 1 0-15,24 10-1 16,12 6 1-16,0-6 0 16,0-9 1-16,60-3-1 15,9-13-1-15,-1-14 1 16,9-11 0-16,-9-13-1 15,-20 0-1-15,-11 0-2 16,-17-28 1-16,-16-18 0 16,-4-11 3-16,0-8 0 15,0 1 1-15,-48 3-1 0,11 20 1 16,17 16 0 0,16 10 3-16,4 13 3 0,0 2-1 15,0 0-6-15,0 19-2 16,48 30-7-16,25 15 9 15,-1 2 1-15,17 3-1 16,-17-7-1-16,1-7 1 16,-29-6-1-16,-4-13-24 15,-28-8-46-15,-12-11-43 16,0-17-118-16,0 0-143 16</inkml:trace>
  <inkml:trace contextRef="#ctx0" brushRef="#br0" timeOffset="184715.26">20017 7860 353 0,'0'0'215'0,"0"0"-137"15,0 0 48-15,-56-179-4 16,44 152 2-16,12 10-43 16,-13 9 1-16,13 5 0 15,0 3-29-15,0 0-21 16,0 20-25-16,0 49-7 16,13 38 0-16,43 24 3 15,4 18 4-15,1 9-4 16,3 4-2-16,4 6 1 15,-11-9-2-15,-1-15 1 0,-8-23-1 16,-11-19-1-16,-13-19-4 16,-12-22-38-16,12-14 1 15,-24-18 5-15,0-10-5 16,20-16-17-16,-8-3-39 16,-12 0-98-16,12-14-91 15</inkml:trace>
  <inkml:trace contextRef="#ctx0" brushRef="#br0" timeOffset="185349.09">20806 8163 125 0,'0'0'421'0,"0"0"-334"15,0 0 59-15,-105-188 0 16,93 161-25-16,4 8-57 16,-4 9-21-16,12 7 17 15,0 3-5-15,0 0-26 16,0 51-29-16,0 27-1 16,56 23 1-16,-4 5 6 15,5-1-3-15,3-5-3 16,-24-12 0-16,-11-19 0 15,-13-18 0-15,-4-21-1 16,-8-19 0-16,0-11-1 16,0 0 0-16,0-14 2 0,0-44 0 15,0-14 0 1,16-14-3-16,28 3-4 0,37 10-6 16,3 17 3-16,9 24 7 15,-9 23-1-15,9 9 1 16,-21 0 3-16,-12 41-2 15,-15 17 2-15,-41 10 4 16,-4 7 5-16,0-12-3 16,-16-6-2-16,-41-11 3 15,21-17 2-15,4-12-2 16,8-10-1-16,12-7-4 16,12 0-2-16,0 0-77 15,0-21-285-15</inkml:trace>
  <inkml:trace contextRef="#ctx0" brushRef="#br0" timeOffset="194702.87">15248 7879 341 0,'0'0'162'0,"0"0"-135"0,0 0 0 16,0 0 41-16,0 0-32 15,0 0-17-15,-20-1 24 16,20-3 33-16,-4 0 28 15,-8 1-16-15,-8 0-19 16,-8-1-15-16,-4 4-17 16,8 0-7-16,-25 0-18 15,13 0-12-15,-12 0 0 0,-8 7 2 16,31 0-1 0,5-3 4-16,4 2 10 0,4-3 10 15,4-2 6 1,8-1 1-16,0 0-9 0,0 0-10 15,32 0-2 1,97-4-3-16,48-30 2 0,28-1-3 16,5 1-7-16,-9 1 0 15,-16 0-29-15,-4 1-71 16,-145 20-195-16,-12 0-459 16</inkml:trace>
  <inkml:trace contextRef="#ctx0" brushRef="#br0" timeOffset="195572.65">17623 10257 360 0,'0'0'110'0,"0"0"-45"0,0 0 40 16,0 0 4-16,0 0-8 15,0 0 17-15,0 0-14 16,-61 0-31-16,49 0-19 16,4 0-25-16,8 0-7 15,0 0-2-15,0 0-6 16,0 0-9-16,0-5-4 15,69-19 0-15,59-12 5 16,25-5 12-16,12-2-5 0,-28 3-12 16,-20 14-1-1,-17 3-47-15,-27 3-8 16,-73 20-122-16,0-2-296 0</inkml:trace>
  <inkml:trace contextRef="#ctx0" brushRef="#br0" timeOffset="196808.91">17381 12445 210 0,'0'0'97'16,"0"0"-18"-16,0 0 46 15,0 0 14-15,0 0-23 16,0 0-48-16,0 0-18 15,0 0-14-15,0 0-12 16,0 0-15-16,0 0-4 16,0 0 2-16,8 0 15 0,24-2 19 15,17-17 7 1,43-13 13-16,25-14-10 0,16-6-22 16,28-5-21-16,20-1-3 15,-4 1-1-15,0-2 1 16,-24 11 1-16,-28 11-1 15,-25 8-5-15,-7 6 0 16,-33 6-3-16,-12 5 1 16,1 10-42-16,-5-6-84 15,-44 8-164-15,0 0-202 16</inkml:trace>
  <inkml:trace contextRef="#ctx0" brushRef="#br0" timeOffset="197917.34">18681 13760 318 0,'0'0'166'0,"0"0"-133"0,0 0-6 16,0 0 55-1,0 0 0-15,0 0-23 16,0 0-12-16,-32-41 34 16,48 21 9-16,52-12-57 0,37-10-19 15,28-12 29-15,28 1-5 16,16-4-12-16,-4 11-13 15,-4 0-4-15,-36 10-9 16,-5 7-4-16,-11 8-69 16,-113 21-148-16,-4 0-239 15</inkml:trace>
  <inkml:trace contextRef="#ctx0" brushRef="#br0" timeOffset="-210734.18">17244 10340 246 0,'0'0'109'0,"0"0"-97"16,0 0 15-16,0 0 34 15,0 0-28-15,0 0-26 16,-12 7 10-16,12-4 29 16,0-3 3-16,0 0 0 15,0 0 6-15,0 0-7 16,12 0-26-16,61 0 1 0,19 0 1 16,17-10-17-16,8-10-2 15,11 3-3-15,-11 0 4 16,-24 0 18-1,-9 9-3-15,-31-1 2 0,-9-1-8 16,-8 2-8-16,0 2-3 16,0-2 0-16,-3 1-2 15,-17 3-2-15,4-5 3 16,4 1-1-16,0-1 0 16,-12 0 11-16,0-5 34 15,-4 3 17-15,-4-7-28 16,4 6-24-16,-4-5 8 15,9 4-18-15,-1-1-1 0,0 4-1 16,-4 1 0-16,4-2 1 16,-12 8 2-16,0 0 2 15,0 0 3-15,0 3 8 16,0-2 4-16,0-4-3 16,0 5-2-16,12-10-10 15,-12 1-2-15,0 1 0 16,12-3-1-16,0 2-2 15,0 0 0-15,0 3 0 16,-12 2 0-16,12-3 0 16,-4 8-1-16,-8 0-2 15,0 0 3-15,0 0 1 16,0 0 0-16,0-1 0 0,0 1 1 16,4-8 2-16,4-4 2 15,4-5 10-15,-12-6-14 16,12 5 2-16,-12-5-1 15,0-6 1-15,0 4 4 16,0-7-3-16,0-5 1 16,0 3 2-16,0-7-5 15,-24-4 2-15,12 7 5 16,-8-2-5-16,-4 6-4 16,12-6 3-16,-12 2 0 15,12-5 0-15,-8 10 4 16,4-6-6-16,-5-1 2 15,9 3 0-15,-4 1-1 0,-4-6-1 16,-4 8 1 0,12 2-2-16,0 3 1 0,0 2 1 15,0 9-3-15,4 1 1 16,8 10 1-16,-4 7 3 16,4-3-2-16,-8 3 1 15,8 0-3-15,0 0-1 16,-4 0 0-16,4-2 0 15,0 2 1-15,0-4 0 16,-9 4 1-16,-15-3 2 16,-8 3-4-16,-20 0-2 15,-13 0 1-15,-11 0 0 16,-9 0 0-16,-7 0 0 16,-17 0-1-16,-7 0 2 0,3 0-1 15,4 0 1-15,-3 0-1 16,31 0 0-16,21 0 0 15,3 0-1-15,21 0-1 16,4 3 1-16,-4 6 1 16,0 2-2-16,-13-2 1 15,1 8 1-15,-16-5 0 16,-1 0-4-16,-3 5-4 16,-9-6-7-16,21-6 11 15,8 2 5-15,12-5 0 16,11 2 0-16,17-4 0 15,8 0 0-15,0 0 0 16,0 4 0-16,0 7-7 0,0 11 4 16,20 20 3-16,41 14 1 15,11 21 1-15,9 18-1 16,3 15 4-16,13 5-4 16,-5-3 1-16,1-12-2 15,-21-11-1-15,-3-8-1 16,-9-13-4-16,-60-62-175 15,0-6-303-15</inkml:trace>
  <inkml:trace contextRef="#ctx0" brushRef="#br0" timeOffset="-206184.7">18898 16193 406 0,'0'0'59'16,"0"0"-41"-16,0 0 84 15,0 0 20-15,0 0-27 16,0 0-18-16,0 0 27 16,0 0-3-16,0-107-41 0,0 103 1 15,0 4-8-15,0 0-3 16,0 0-35-16,24 19-15 16,13 22-9-16,19 16 9 15,4 12 2-15,13 3-1 16,-5 5 0-16,-7 1-1 15,-13-7 0-15,-16-7-1 16,-20-11-1-16,-12-7-12 16,0-18-12-16,0-9 3 15,0-9 12-15,-24-10 10 16,0 0 1-16,0 0 1 16,-9 0 0-16,9-32-1 15,-12-10-12-15,-8-11-15 16,4-13 11-16,-29-3 7 0,9-14 9 15,-1-7-1 1,-7-1 2-16,24 2-1 0,8 4 1 16,24 9 0-1,7 4 0-15,5 6 0 0,0 11 3 16,0 10-4-16,9 13 3 16,15 16-3-16,16 6 0 15,-4 10 0-15,12 0-2 16,9 5-3-16,-5 28 3 15,-8 24-1-15,-11 6 2 16,-17 3 1-16,-8 6 0 16,-8-1 1-16,0-1-2 15,0-8 1-15,0-11-1 0,0-17 1 16,0-13-16-16,0-12-13 16,0-7 5-1,-8-2 14-15,-8 0-6 0,-5-10-4 16,-3-13-25-16,12 4 23 15,12 10 22-15,0 8 0 16,0 1 21-16,0 0-9 16,36 0-11-16,33 0 4 15,-9 14 8-15,21 12-9 16,-5-4-2-16,13-5 0 16,7 1-1-16,1-2 0 15,-5-3 0-15,-11 2 0 0,-21-7-1 16,-24 1 0-1,-11-2-1-15,-13 3 1 0,0-7-1 16,0-3 0 0,-4 0-18-16,-8 0-31 0,12 0-32 15,-12 0-9-15,0-11-169 16</inkml:trace>
  <inkml:trace contextRef="#ctx0" brushRef="#br0" timeOffset="-205864.65">20029 16195 440 0,'0'0'140'0,"0"0"-101"15,0 0 89-15,0 0-79 16,0 0-20-16,0 0 23 15,286-82 9-15,-145 47-18 16,11-7-12-16,5-1-1 16,-24 6-10-16,-20 7-1 15,-17 4-12-15,-39 11-6 16,-21 5-1-16,-12 3 1 16,-24 3 1-16,0 4 2 0,0 0-4 15,-12 0-51 1,-36 0-106-16,12 0-119 0,3 0-217 15</inkml:trace>
  <inkml:trace contextRef="#ctx0" brushRef="#br0" timeOffset="-205615.66">20882 15740 666 0,'0'0'164'16,"0"0"-73"-16,0 0 20 15,0 0-88-15,0 0-19 0,0 0-3 16,225 83 2-16,-156-42-1 16,-21 4 0-16,-4 2-2 15,-27-5-3-15,-17-1-12 16,0-2-24-16,-13-2-49 16,-47-7-11-16,0-11-48 15,-1-9-7-15,41-10-14 16,8 0-135-16</inkml:trace>
  <inkml:trace contextRef="#ctx0" brushRef="#br0" timeOffset="-205086.53">22178 15599 535 0,'0'0'126'0,"0"0"-111"16,0 0 130-16,0 0-8 15,0 0-38-15,0 0-29 16,-165-138 15-16,109 138-29 15,-5 0-12-15,13 3-9 16,-8 43-21-16,7 14-6 16,29 10-3-16,20 4-1 0,0-14-3 15,0-3 0-15,20-20-1 16,29-10 1-16,7-17-1 16,-8-10 0-16,13 0-2 15,-5-20 1-15,4-24-2 16,-28-12-4-16,9-9-15 15,-29 4-5-15,-12 9 10 16,0 15 16-16,0 19 1 16,0 10 5-16,0 8 15 15,0 0 8-15,12 18-24 16,36 23-4-16,8 10-2 16,25 1 2-16,-5-6 0 15,-7-4 0-15,3-5-1 16,-15-9-53-16,-33-9-95 15,-24-19-177-15,0 0-441 16</inkml:trace>
  <inkml:trace contextRef="#ctx0" brushRef="#br0" timeOffset="-199646.82">17928 9143 235 0,'0'0'207'0,"0"0"-200"15,0 0 59-15,0 0 18 16,0 0-37-16,0 0-3 15,0 0 35-15,0 0 11 0,-48-49-18 16,36 29 10-16,0-3-3 16,0 4-22-1,-8-8-5-15,8 5-5 0,0 3-11 16,12 3 3-16,0 7-24 16,0 5-3-16,0 4-3 15,0 0-9-15,0 4 0 16,24 57-10-16,44 33 2 15,13 33 8-15,7 25 0 16,-15-6 0-16,-1 1 0 16,-3-17-1-16,-13-25-1 15,0-19-1-15,-20-22-22 16,-19-26-7-16,-9-15 15 16,-4-16 11-16,-4-7 6 15,0 0 0-15,0 0 5 0,0-22 3 16,0-24 1-16,-12-15-8 15,-25 1 0-15,-11-8 1 16,12 2-2-16,0 5 2 16,-1-5 5-16,-3 2 4 15,0 0-6-15,8 1 4 16,-13 3-7-16,13 4 0 16,-4 6 0-16,-12-2-1 15,28-3 3-15,12-2-4 16,4-12 6-16,4-5-3 15,0-1 4-15,0-6-6 16,0 5 2-16,0 9 1 0,0 24-3 16,0 11 8-16,0 19-6 15,0 6-2-15,0 7 0 16,0 0-1-16,32 0-4 16,44 11-6-16,29 19 9 15,16 13 1-15,-9 8 0 16,-15 7 0-16,-17-1 0 15,-31 4-2-15,-25-2 2 16,-24-3-1-16,0 13 0 16,-49-3 1-16,-55 8 0 15,-25-7 1-15,0-2 0 16,5-15-1-16,19-13 0 16,41-14 0-16,23-14 1 15,29-4 0-15,12-5 0 0,0 8-1 16,12-5-3-16,49 6-2 15,23-6 4-15,9 2 2 16,-9-4 4-16,-15 3-3 16,-9 2-2-16,-24 1 0 15,-4-1 0-15,-16 2 0 16,9 1-2-16,7 11 2 16,4 9 0-16,20 5 0 15,17 5 1-15,11 5 2 16,13 0 1-16,3-2-2 15,1-3 0-15,-12-8-1 0,-29-3-1 16,-12-11 0 0,-24-5 0-16,-12-6 0 0,-12-4 0 15,0-2-1-15,0 0 1 16,0 0 1-16,0 0-1 16,-12 0-18-16,-12 0-107 15,0 0-449-15</inkml:trace>
  <inkml:trace contextRef="#ctx0" brushRef="#br0" timeOffset="-196578.7">14528 7125 57 0,'0'0'213'16,"0"0"-145"-16,0 0 6 15,0 0-18-15,0 0 1 16,0 0 2-16,0 0-4 15,-60-88 19-15,60 77-10 0,-12-2 6 16,12 4 4-16,-8-2-37 16,8 6 4-16,0-4 0 15,0-2-17-15,0 2-10 16,-4 2-4-16,4 3-2 16,0 3 2-16,0 1-1 15,0 0-7-15,0 0-2 16,4 38-8-16,52 28-8 15,12 18 16-15,21 8 1 16,-9 5 4-16,5-7-1 16,8-8-4-16,-1-12 2 15,-7-16-2-15,-29-9 0 16,-4-7 0-16,-16-11 1 16,-19-5-1-16,7-10 0 15,-8-1 0-15,-4-10 1 16,0-1-1-16,-4 0 0 15,-4 0 0-15,4 0 0 0,-4 0 2 16,4 0 0-16,-8 0 3 16,0-9 1-16,0-10 3 15,0-6 4-15,0-5-10 16,-12-2-1-16,-20-3-2 16,4-3 0-16,0-2 1 15,-9 6-1-15,9-6 0 16,-8-3 1-16,-8-3-1 15,7-1 1-15,-19-4-2 16,-16-1 1-16,15 1-1 16,-3 2 1-16,12 5 1 15,-1 4-1-15,17-2 0 16,12 4 0-16,4 6 1 16,8-2-1-16,8 7 0 0,0-2 2 15,0 7-2-15,0 7 0 16,0 2-3-16,0 4 1 15,24 1-3-15,16-1 3 16,-3 6 1-16,31-1-1 16,-8 4 2-16,1 0-1 15,7 0-1-15,-20 0-3 16,-11 14 3-16,-1 13 1 16,-4 10 0-16,-4 7 1 15,-16 6 1-15,-4 5-1 16,-8 1 0-16,0 1 0 0,0-2 1 15,0-13 0-15,0-10-1 16,-8-12 1-16,-4-11-1 16,12-5 0-16,0-4 3 15,-4 0-1-15,4 0 3 16,0 0 4-16,0 0 8 16,0 0 13-16,0-10-1 15,0-1-19-15,16 2-10 16,4 2 2-16,9 7-2 15,15 0-1-15,4 0-1 16,20 7-2-16,-7 25 3 0,19 5 1 16,5 4 2-16,-5-4-1 15,5 1 0-15,-5 3 0 16,9-8 0-16,-9 0 0 16,-11-5 1-16,-9-1 0 15,-12-4-1-15,-15-9 0 16,-17 1-1-16,-4-10 0 15,-12-1 0-15,0-4 0 16,0 3-2-16,0-3 0 16,0 0-102-16,0 0-203 15</inkml:trace>
  <inkml:trace contextRef="#ctx0" brushRef="#br0" timeOffset="-192550.77">16605 11566 321 0,'0'0'129'0,"0"0"-24"16,0 0 45-16,0 0-55 16,0 0-22-16,0 0-8 15,0 0-6-15,0 0 0 16,4-134-24-16,4 134-14 15,20 0-20-15,20 41-1 16,25 28 0-16,19 9 1 16,1 22 9-16,-1 9-5 15,-11 0-5-15,-9-3 2 16,-24-11 0-16,13-17-2 0,-29-9 0 16,-8-23 0-1,-20-14 0-15,-4-12 0 0,0-11 0 16,0-1 0-16,0-5 0 15,0-3-3-15,0 0 3 16,-16 0 7-16,-28-11-4 16,-5-13-2-16,-11-3-1 15,-20-5 1-15,-1-3 0 16,5-3 0-16,-5-2-1 16,25-3 0-16,8-9 2 15,-1-2 0-15,25-7 5 16,8-5 1-16,4 3 4 15,12-9-4-15,0 4-2 16,0-8-2-16,0 10 2 0,0 4-4 16,20 18-1-16,12 6-1 15,-8 12 0-15,13 7 0 16,-5 5-1-16,4 11 0 16,12 3-2-16,9 0 0 15,7 3-1-15,-8 26 2 16,13 8 2-16,-33 9-2 15,4 4 1-15,-20 2-1 16,-8 1 4-16,-12-4-2 16,0-2 0-16,0-1 0 15,0-7 0-15,-24-5 1 0,-12-5 0 16,4-6-1 0,4-9 0-16,-17 3 1 0,21-5-1 15,-8 2 1-15,16-8-1 16,4-6 0-16,4 8 0 15,8-7-1-15,0 10 1 16,0 3-3-16,0 4 2 16,8-1 0-16,32 0 1 15,17-1 1-15,11 6 0 16,4 1 1-16,25-3 7 16,8 6 4-16,-9-3-2 15,9 2-7-15,-13 4-1 16,-19 0-3-16,-17-4 0 15,-16-7 0-15,-7 1 0 16,-21-10-1-16,0-7 1 0,-12 2 0 16,0-4 0-16,0 0-5 15,0 0-57-15,0 0-118 16,0 0-250-16</inkml:trace>
  <inkml:trace contextRef="#ctx0" brushRef="#br0" timeOffset="-190391.02">18959 12755 425 0,'0'0'122'0,"0"0"-78"0,0 0 8 16,0 0 7-16,0 0-11 15,0 0-14-15,0 0 19 16,24-41-10-16,8 59-17 16,16 24 4-16,9 19 13 15,3 7-3-15,24 10-10 16,-3-1-19-16,-13-4-8 15,1-11 0-15,-13-7-3 16,-20-14 1-16,-16-16-1 16,-7-13 0-16,-13-1 0 0,0-11-1 15,0 0-3 1,0 0 4-16,-25 0 3 0,1 0 0 16,-12-4-3-16,-4-20-5 15,0-5-4-15,-13-12 4 16,1-9-3-16,-8-3 5 15,-1-8 3-15,5-4 1 16,4 7-1-16,-5-4-1 16,21 9 1-16,0-6 0 15,12 5-1-15,12 1-1 16,3 1-2-16,9 6 3 16,0 1 1-16,0 7 0 15,0 1 2-15,37 0-1 16,19 2 0-16,16 6-1 15,9 9 0-15,-9 15-5 16,9 5 4-16,-25 0-2 16,-3 42 1-16,-21 19-6 0,-16 3 8 15,-16 7 0-15,0-5 1 16,0-5-1-16,0-7 3 16,-48-8-3-16,7-9 1 15,-3-4 0-15,-16-6 2 16,15-13-1-16,-3 2 1 15,16-5-2-15,16-5 2 16,4-6-3-16,12 4 1 16,0-4-1-16,0 0 0 15,0 2-4-15,4 6 0 0,28 1 4 16,4 4 4-16,-12-1 1 16,21 5 6-1,-21-5-4-15,24 8-1 0,-4 1-2 16,33 7 5-16,15 4 7 15,17-1 6-15,32-2 4 16,0-1-1-16,-5-4-8 16,-3-7-7-16,-36 3-6 15,-25-3-4-15,-15-8 0 16,-33 2-2-16,0-2-6 16,-24-1-44-16,0-8-59 15,-12 0-152-15</inkml:trace>
  <inkml:trace contextRef="#ctx0" brushRef="#br0" timeOffset="-157334.17">17136 12610 267 0,'0'0'45'0,"0"0"-21"15,0 0 18-15,0 0 19 16,0 0-17-16,0 0 5 0,0 1 15 16,0-1-14-16,0 0-16 15,0 0-9-15,0 0 6 16,4 0-5 0,4 0 0-16,-4 0 2 0,4 0 9 15,-4 0 2-15,4 0-13 16,16 0-7-16,4 0 7 15,4 0 2-15,13-9-5 16,3-6-9-16,-4-4 2 16,9 1-6-16,15 0-2 15,-20-1 0-15,1 2 2 16,7-3 1-16,-4-1-7 0,-3 1 4 16,-5-2-5-1,12 1 4-15,4-7 0 0,-3 4 8 16,3-4-9-1,-3 7-3-15,-5 2 0 0,16 4 2 16,-15-2-3-16,3-6 0 16,4 2-1-16,1-7 1 15,-5 5 0-15,12-8 0 16,-7-1 2-16,7 1 4 16,-3 2-5-16,-5 0-2 15,-4 6-1-15,-12 3 0 16,-7 8 0-16,-9 0 0 15,-4 5 1-15,-4 0 0 16,-20 2 0-16,0-3 4 16,0 6 7-16,12 0-2 0,-12 2-4 15,0 0-4 1,12-8-1-16,0 1-1 0,0 2 0 16,9 2 0-16,-5-3 6 15,-8 6 5-15,-8 0 0 16,4-6-1-16,-4 6 2 15,0 0-2-15,0 0-4 16,0 0-3-16,0-2-1 16,0 2 0-16,0-3 1 15,0-3-3-15,20-10 1 16,-4-11-1-16,16-5-1 16,-8-6-1-16,0 0 2 15,9-3 1-15,-21-5 0 0,0 1-1 16,0-7 2-16,0-1-1 15,-8-8 1-15,8-7-2 16,0-4-1-16,-12 4 1 16,0-1-2-16,0 3-2 15,0 5 0-15,0 0-2 16,-24 7 3-16,-16-4 2 16,20 4-2-16,-5-3 3 15,13 5-3-15,12 11 2 16,-12 9 1-16,0 13-1 15,12 4 1-15,-12 6-6 16,12-2-2-16,0 9 4 0,0 2 3 16,0-4 0-1,0 4 1-15,0-4-7 0,-12 2-3 16,12-3 4-16,0 5 4 16,-12-3 2-16,12 3 9 15,0 0-9-15,0 0 0 16,0 0 0-16,0 0 2 15,-8-2 1-15,-4-5 3 16,0 2-2-16,-4-2-2 16,-8-1-1-16,-9 6-1 15,-3-1-11-15,-8-5 8 16,-4-1 3-16,-1 0 0 0,1-5 0 16,-8 5 3-16,-5 6-3 15,1 0 0-15,4 3-11 16,-5 0 10-16,1 0 2 15,0 0-1-15,-9 0 0 16,13 14-2-16,-9 1 0 16,-3 7 0-16,-13 2 2 15,-19 0-1-15,-5 6 0 16,1-6-1-16,-1 4 0 16,8 1-10-16,-3-6 2 15,7 4 1-15,13 1 8 16,-1-6-4-16,33 5 4 15,0-5 0-15,3 1 1 16,9-5 0-16,4-1 0 16,-4 6 1-16,0-3-1 0,-13 1 1 15,5 4-1-15,-24 1 0 16,-9 5 1-16,-3 0-2 16,-5 1-1-16,25-3 2 15,4-5 2-15,7-4-2 16,13 0 0-16,12-3 0 15,0-3 1-15,4-4-1 16,8 3 0-16,-1 1 1 16,9-2-1-16,-8 3 0 15,4 3-1-15,-4 3 1 16,12 2-2-16,0 3 1 0,0-3-1 16,0-5-1-16,0-2-5 15,24 3 3-15,-3 1 5 16,-9 2 11-16,4 0-7 15,-4 5-1-15,12 5-2 16,8 9 1-16,-8 11-2 16,21 9 1-16,-9 5 0 15,12 10 2-15,0-2-2 16,13 1 1-16,-1 3-1 16,-4-4 0-16,-7 0-1 15,-1-8 2-15,-4 3-1 16,-8-3 0-16,1-1 0 15,-1 0-1-15,-4-5 0 16,4-4 0-16,0-5 1 16,13 1 0-16,-5-6-1 0,4-3 0 15,-3-10 0-15,-9-6 0 16,-12-9 0-16,-8-1 1 16,-8-11-1-16,-4-6 0 15,-4 0 1-15,0 0-1 16,0 0 0-16,0 0 0 15,0 0-27-15,0 0-90 16,0 0-165-16,0-17-424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AD3-5287-4F4F-B2BC-4D0B7326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BC3AB-B3F3-40FD-BA67-F8F7BA96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2562-DA46-4944-AF7C-4C0EA5D8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F03F-B9F1-4C05-B3B1-43310F8B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8297-3B71-48C5-BECB-23D30D4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54C3-4FA1-4B98-B8C9-5C70E5F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910B5-F8F3-4C3D-B357-F65709AD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615-5192-4EBF-9553-37279D61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A16E-026A-42C5-A937-5C661126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4F77-9B0A-4FB0-A544-25C0E2BE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58D96-F87A-4FE8-A4BB-CFCFA2A70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7F56-4108-4742-86CF-063C8A17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2F5F-7BD3-45F5-ADDA-017B4B9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F4A-952B-4450-BB91-7A7F1825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2055-B8E2-4437-9A82-635F3F0A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0CB8-47E1-42F8-9167-F6C29869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07A9-5052-4534-909E-2B6192EF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4467-D722-4B08-B6DC-E17B6D1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77B0-C697-43E5-B934-FA9DF00C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3391-9192-4C30-BCE2-A933291C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DC77-F3A9-4436-866E-268C3EB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F83A-946F-4A83-AEB9-89D858A2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C51D-11CC-4200-AED1-8122E6C0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9801-6E86-45AB-AB0F-CC68B78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0C84-65B3-44F0-9F17-08205347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5F7-AAB1-4778-8281-81493F5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8C83-7813-4C5C-9B89-2A4FF4AF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889A-4A39-4C75-8E6C-E6744819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CB57-5F5D-4FCA-9BC9-43B9CF9B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CEEC-5154-408B-AC05-7B147D6C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6CB6-9031-4FF4-9AB4-1B4D4301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4F71-E5CA-4125-B4C9-F4D058B4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2D86-6B27-4B31-A33F-2AF0F3A4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2D1D-F1E0-4AF2-B5C6-BF678899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00891-A486-41DD-A85F-DEFD0507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DA065-C5B4-45FA-A175-0B998BF13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4217A-2855-402D-8FC4-248EBE66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DFE8F-16A4-4A48-8D8A-3B628F7C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71960-0409-4CDA-9DA1-F3B4BF92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0A6D-FC4D-40DE-B385-04D4C7C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C5F17-712D-4321-A51B-AA26377C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BF78D-445B-4123-9FE4-A33B48D9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1A275-C026-4E83-BA4C-8A7341B3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1FD6-86A2-47D6-AE54-BD7A6619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8C940-8B0E-4EE5-BB34-84C12918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C1C8A-C1F7-4285-86BD-CECDEE05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98D0-4243-4344-8116-8CB6F4C9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B3C8-3BEB-416B-B7BC-4C1D3BD3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A3BB8-0183-46CC-B7AE-D00F84D1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14D1-D59B-4AD9-85CD-14C50D23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01510-1919-4107-99D3-58D807D9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984E-CF8D-44FF-ABB7-C769D4FF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0854-9D54-4EB9-990F-EB04BEB2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F8982-054C-41B6-99D5-D5C93F6D1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8F507-7F7F-4B1E-8D95-8F178F50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6EAE9-7D0D-442E-A5C9-172BDF9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9177-27EC-4BE2-B575-0FDAD5A4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509C-A255-40FA-B445-1D5D353E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C587B-EB49-48AF-A86B-30FCC7DC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611F-9951-4D2A-BC4E-CAAA2210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90EE-0EF5-4075-BAE8-73B8D3A9D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EF19-EF70-4963-AF78-8A7048DF4C0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B550-5391-49F3-83F0-7570B421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8498-B972-4337-A4A7-E4A47FFF2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76" y="1831855"/>
            <a:ext cx="7851648" cy="10909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663" y="2922770"/>
            <a:ext cx="9144000" cy="165576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Lecture # 15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8A70CAFB-51EC-4484-BF7B-2286B7E0B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9908" y="2561493"/>
            <a:ext cx="3165231" cy="1008184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48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8F01-AD94-40F6-AD21-7B43D64EB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998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Chomsky Normal Form</a:t>
            </a:r>
          </a:p>
        </p:txBody>
      </p:sp>
    </p:spTree>
    <p:extLst>
      <p:ext uri="{BB962C8B-B14F-4D97-AF65-F5344CB8AC3E}">
        <p14:creationId xmlns:p14="http://schemas.microsoft.com/office/powerpoint/2010/main" val="146936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980" y="0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833" y="50703"/>
            <a:ext cx="3615081" cy="19303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6:</a:t>
            </a:r>
          </a:p>
          <a:p>
            <a:pPr marL="0" indent="0" algn="just"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1. S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XYX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2. X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3. Y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23" y="146072"/>
            <a:ext cx="519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9304194" y="12263"/>
            <a:ext cx="22225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altLang="en-US" sz="1600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190272" y="183342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</a:t>
            </a: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XYX/XY/XX/YX/X/Y/^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Y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endParaRPr lang="en-US" altLang="en-US" sz="20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190272" y="3302130"/>
            <a:ext cx="4572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         </a:t>
            </a:r>
          </a:p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XYX/XY/XX/YX/</a:t>
            </a:r>
            <a:r>
              <a:rPr lang="en-US" altLang="en-US" b="1" dirty="0" err="1">
                <a:latin typeface="Palatino Linotype" panose="02040502050505030304" pitchFamily="18" charset="0"/>
                <a:sym typeface="Math1" pitchFamily="2" charset="2"/>
              </a:rPr>
              <a:t>aX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/a/</a:t>
            </a:r>
            <a:r>
              <a:rPr lang="en-US" altLang="en-US" b="1" dirty="0" err="1">
                <a:latin typeface="Palatino Linotype" panose="02040502050505030304" pitchFamily="18" charset="0"/>
                <a:sym typeface="Math1" pitchFamily="2" charset="2"/>
              </a:rPr>
              <a:t>bY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/b/^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Y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0" y="4841013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Useless Productions by introducing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a,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XYX/XY/XX/YX/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X/a/R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Y/b/^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</a:p>
          <a:p>
            <a:pPr marL="342900" indent="-342900" algn="just">
              <a:buAutoNum type="arabicPeriod"/>
              <a:defRPr/>
            </a:pPr>
            <a:endParaRPr lang="en-US" altLang="en-US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59281-9FDE-4B16-BB31-B37B7C281DA0}"/>
              </a:ext>
            </a:extLst>
          </p:cNvPr>
          <p:cNvSpPr/>
          <p:nvPr/>
        </p:nvSpPr>
        <p:spPr>
          <a:xfrm>
            <a:off x="4992184" y="3412881"/>
            <a:ext cx="6047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Step-4: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more than two non-terminal in concatenation by replacing XY with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and make a production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XY</a:t>
            </a: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MX/XY/XX/YX/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 /a/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 /b/^</a:t>
            </a:r>
            <a:endParaRPr lang="en-US" altLang="en-US" b="1" baseline="-25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XR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X/a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XY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3E8B7-54CB-41BE-82B1-372EA7909D6D}"/>
              </a:ext>
            </a:extLst>
          </p:cNvPr>
          <p:cNvSpPr/>
          <p:nvPr/>
        </p:nvSpPr>
        <p:spPr>
          <a:xfrm>
            <a:off x="8451850" y="1406014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26ACBD2-6929-4308-BEC5-AE4CEDA10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174" y="1278226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35FF54-CE71-49D3-98BA-F50DB26F24EC}"/>
                  </a:ext>
                </a:extLst>
              </p14:cNvPr>
              <p14:cNvContentPartPr/>
              <p14:nvPr/>
            </p14:nvContentPartPr>
            <p14:xfrm>
              <a:off x="375840" y="299160"/>
              <a:ext cx="11660400" cy="650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35FF54-CE71-49D3-98BA-F50DB26F2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289800"/>
                <a:ext cx="11679120" cy="65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5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8820" y="486123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8496" y="161454"/>
            <a:ext cx="3615081" cy="19303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:</a:t>
            </a:r>
          </a:p>
          <a:p>
            <a:pPr marL="0" indent="0" algn="just"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1. S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XaaY</a:t>
            </a:r>
            <a:endParaRPr lang="en-US" sz="18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2. X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3. Y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23" y="146072"/>
            <a:ext cx="519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8740970" y="380352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200" b="1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ctr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ctr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ctr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958" y="189940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329935" y="1899404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</a:t>
            </a: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</a:t>
            </a:r>
          </a:p>
          <a:p>
            <a:pPr algn="just">
              <a:defRPr/>
            </a:pP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XaaY</a:t>
            </a: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Xaa</a:t>
            </a: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aaY</a:t>
            </a: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/aa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/a/b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Y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endParaRPr lang="en-US" altLang="en-US" sz="20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8276394" y="1940009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329935" y="33117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         </a:t>
            </a:r>
          </a:p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No Unit Productions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329935" y="4435140"/>
            <a:ext cx="39760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Useless Productions by introducing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a,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XR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Y/a/b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R1 a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R2 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59281-9FDE-4B16-BB31-B37B7C281DA0}"/>
              </a:ext>
            </a:extLst>
          </p:cNvPr>
          <p:cNvSpPr/>
          <p:nvPr/>
        </p:nvSpPr>
        <p:spPr>
          <a:xfrm>
            <a:off x="4585386" y="3311755"/>
            <a:ext cx="60475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Step-4:</a:t>
            </a:r>
          </a:p>
          <a:p>
            <a:pPr algn="ctr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more than two non-terminal in concatenation by replacing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with M and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with N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and make productions M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N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</a:t>
            </a: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MN/MR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N/R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XR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Y/a/b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N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</a:t>
            </a:r>
          </a:p>
          <a:p>
            <a:pPr marL="342900" indent="-342900" algn="just">
              <a:buFontTx/>
              <a:buAutoNum type="arabicPeriod"/>
              <a:defRPr/>
            </a:pP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endParaRPr lang="en-US" altLang="en-US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9232BD-72B7-470B-B1B5-952163A33612}"/>
                  </a:ext>
                </a:extLst>
              </p14:cNvPr>
              <p14:cNvContentPartPr/>
              <p14:nvPr/>
            </p14:nvContentPartPr>
            <p14:xfrm>
              <a:off x="698760" y="611280"/>
              <a:ext cx="10938960" cy="617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9232BD-72B7-470B-B1B5-952163A33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00" y="601920"/>
                <a:ext cx="1095768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08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851-84AC-4F8A-B6B5-479BD30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17E17B-B3E4-4529-AA16-BA5DC112B94C}"/>
              </a:ext>
            </a:extLst>
          </p:cNvPr>
          <p:cNvSpPr txBox="1">
            <a:spLocks noChangeArrowheads="1"/>
          </p:cNvSpPr>
          <p:nvPr/>
        </p:nvSpPr>
        <p:spPr>
          <a:xfrm>
            <a:off x="9084116" y="479889"/>
            <a:ext cx="1066800" cy="33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2000" b="1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  <a:endParaRPr lang="en-US" altLang="en-US" sz="2000" b="1" dirty="0">
              <a:solidFill>
                <a:schemeClr val="accent4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C7659-32CA-4564-8627-07E32172E686}"/>
              </a:ext>
            </a:extLst>
          </p:cNvPr>
          <p:cNvSpPr/>
          <p:nvPr/>
        </p:nvSpPr>
        <p:spPr>
          <a:xfrm>
            <a:off x="8506266" y="330458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b="1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46429-B9ED-4D06-8BD4-661F77B83EA6}"/>
              </a:ext>
            </a:extLst>
          </p:cNvPr>
          <p:cNvSpPr/>
          <p:nvPr/>
        </p:nvSpPr>
        <p:spPr>
          <a:xfrm>
            <a:off x="8220123" y="2014719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6D2D50-7DD2-490C-8894-E2143836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67" y="189940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4F0E736-98B5-4A7D-BE19-482E913EA678}"/>
              </a:ext>
            </a:extLst>
          </p:cNvPr>
          <p:cNvSpPr txBox="1">
            <a:spLocks noChangeArrowheads="1"/>
          </p:cNvSpPr>
          <p:nvPr/>
        </p:nvSpPr>
        <p:spPr>
          <a:xfrm>
            <a:off x="393565" y="316643"/>
            <a:ext cx="6313488" cy="3497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5: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Given CFG: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ABAB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^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183708-B0B5-42C2-A760-26F750F2EA47}"/>
                  </a:ext>
                </a:extLst>
              </p14:cNvPr>
              <p14:cNvContentPartPr/>
              <p14:nvPr/>
            </p14:nvContentPartPr>
            <p14:xfrm>
              <a:off x="549720" y="986760"/>
              <a:ext cx="11503800" cy="552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183708-B0B5-42C2-A760-26F750F2EA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360" y="977400"/>
                <a:ext cx="11522520" cy="55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0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75" y="258764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5768" y="165871"/>
            <a:ext cx="6313488" cy="349731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5:</a:t>
            </a:r>
          </a:p>
          <a:p>
            <a:pPr marL="0" indent="0" algn="just"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Given CFG: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ABAB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 ^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74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7683500" y="149225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1733550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6927850" y="1914526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III. Remove Useless Productions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085021-8918-42B3-9DB5-C615E9353BCC}"/>
              </a:ext>
            </a:extLst>
          </p:cNvPr>
          <p:cNvSpPr txBox="1">
            <a:spLocks noChangeArrowheads="1"/>
          </p:cNvSpPr>
          <p:nvPr/>
        </p:nvSpPr>
        <p:spPr>
          <a:xfrm>
            <a:off x="82898" y="4875990"/>
            <a:ext cx="7414102" cy="296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Introduce the nonterminal C where C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AB, so that</a:t>
            </a:r>
          </a:p>
          <a:p>
            <a:pPr marL="0" indent="0"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CC|BC|AC|CB|CA|AA|AB|BA|BB|a|b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/^</a:t>
            </a:r>
          </a:p>
          <a:p>
            <a:pPr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A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B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  <a:p>
            <a:pPr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C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AB 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41DD9-4BE2-4947-B0A5-94D663BEF5A9}"/>
              </a:ext>
            </a:extLst>
          </p:cNvPr>
          <p:cNvSpPr/>
          <p:nvPr/>
        </p:nvSpPr>
        <p:spPr>
          <a:xfrm>
            <a:off x="174172" y="2399905"/>
            <a:ext cx="3459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Convert the Above CFG into CNF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6B496-B156-4191-A7CD-DA09D5397104}"/>
              </a:ext>
            </a:extLst>
          </p:cNvPr>
          <p:cNvSpPr txBox="1"/>
          <p:nvPr/>
        </p:nvSpPr>
        <p:spPr>
          <a:xfrm>
            <a:off x="197189" y="2719409"/>
            <a:ext cx="611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5B336-92D6-4734-A9F6-35FBFB155CE2}"/>
              </a:ext>
            </a:extLst>
          </p:cNvPr>
          <p:cNvSpPr txBox="1"/>
          <p:nvPr/>
        </p:nvSpPr>
        <p:spPr>
          <a:xfrm>
            <a:off x="197189" y="2923050"/>
            <a:ext cx="6113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ABAB|BAB|AAB|ABB|ABA|AA|AB|BA|BB|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|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|^ </a:t>
            </a:r>
          </a:p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A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B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3D27B-56A7-42FB-8F00-5CC97378B4CB}"/>
              </a:ext>
            </a:extLst>
          </p:cNvPr>
          <p:cNvSpPr txBox="1"/>
          <p:nvPr/>
        </p:nvSpPr>
        <p:spPr>
          <a:xfrm>
            <a:off x="82898" y="3601399"/>
            <a:ext cx="710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Unit Production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ADE32-963A-4625-8BC2-4A1F76096B90}"/>
              </a:ext>
            </a:extLst>
          </p:cNvPr>
          <p:cNvSpPr txBox="1"/>
          <p:nvPr/>
        </p:nvSpPr>
        <p:spPr>
          <a:xfrm>
            <a:off x="104503" y="3896408"/>
            <a:ext cx="6113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ABAB|BAB|AAB|ABB|ABA|AA|AB|BA|BB|a|b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|^ </a:t>
            </a:r>
          </a:p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A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B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AAE75-FD4D-463B-B6D9-A3D1027CC8B2}"/>
              </a:ext>
            </a:extLst>
          </p:cNvPr>
          <p:cNvSpPr txBox="1"/>
          <p:nvPr/>
        </p:nvSpPr>
        <p:spPr>
          <a:xfrm>
            <a:off x="8708" y="46347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Useless Production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1DC2A0-2B2F-4B51-A427-4938BB970067}"/>
                  </a:ext>
                </a:extLst>
              </p14:cNvPr>
              <p14:cNvContentPartPr/>
              <p14:nvPr/>
            </p14:nvContentPartPr>
            <p14:xfrm>
              <a:off x="52560" y="606600"/>
              <a:ext cx="11146320" cy="591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1DC2A0-2B2F-4B51-A427-4938BB9700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00" y="597240"/>
                <a:ext cx="11165040" cy="59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77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40719" y="200597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995" y="200597"/>
            <a:ext cx="3615081" cy="193036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7:</a:t>
            </a:r>
          </a:p>
          <a:p>
            <a:pPr marL="0" indent="0" algn="just"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S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aSb</a:t>
            </a:r>
            <a:endParaRPr lang="en-US" dirty="0">
              <a:latin typeface="Palatino Linotype" panose="02040502050505030304" pitchFamily="18" charset="0"/>
            </a:endParaRP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S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Y</a:t>
            </a:r>
            <a:endParaRPr lang="en-US" sz="1800" dirty="0">
              <a:latin typeface="Palatino Linotype" panose="02040502050505030304" pitchFamily="18" charset="0"/>
            </a:endParaRP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 err="1">
                <a:latin typeface="Palatino Linotype" panose="02040502050505030304" pitchFamily="18" charset="0"/>
              </a:rPr>
              <a:t>Y</a:t>
            </a:r>
            <a:r>
              <a:rPr 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dirty="0" err="1">
                <a:latin typeface="Palatino Linotype" panose="02040502050505030304" pitchFamily="18" charset="0"/>
              </a:rPr>
              <a:t>Yc</a:t>
            </a:r>
            <a:endParaRPr lang="en-US" dirty="0">
              <a:latin typeface="Palatino Linotype" panose="02040502050505030304" pitchFamily="18" charset="0"/>
            </a:endParaRP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 err="1">
                <a:latin typeface="Palatino Linotype" panose="02040502050505030304" pitchFamily="18" charset="0"/>
              </a:rPr>
              <a:t>Y</a:t>
            </a:r>
            <a:r>
              <a:rPr 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Palatino Linotype" panose="02040502050505030304" pitchFamily="18" charset="0"/>
              </a:rPr>
              <a:t>ab</a:t>
            </a: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040" y="30744"/>
            <a:ext cx="519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9572505" y="157883"/>
            <a:ext cx="22225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358070" y="2034911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</a:t>
            </a: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No Null Production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358070" y="26568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         </a:t>
            </a:r>
          </a:p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1.S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b="1" dirty="0" err="1">
                <a:latin typeface="Palatino Linotype" panose="02040502050505030304" pitchFamily="18" charset="0"/>
                <a:sym typeface="Math1" pitchFamily="2" charset="2"/>
              </a:rPr>
              <a:t>aSb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2.S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aYc</a:t>
            </a:r>
            <a:r>
              <a:rPr lang="en-US" dirty="0">
                <a:latin typeface="Palatino Linotype" panose="02040502050505030304" pitchFamily="18" charset="0"/>
              </a:rPr>
              <a:t>/ab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3.Y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b="1" dirty="0" err="1">
                <a:latin typeface="Palatino Linotype" panose="02040502050505030304" pitchFamily="18" charset="0"/>
                <a:sym typeface="Math1" pitchFamily="2" charset="2"/>
              </a:rPr>
              <a:t>aYc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/ab</a:t>
            </a: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245529" y="4185090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Useless Productions by introducing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a,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, 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c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2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59281-9FDE-4B16-BB31-B37B7C281DA0}"/>
              </a:ext>
            </a:extLst>
          </p:cNvPr>
          <p:cNvSpPr/>
          <p:nvPr/>
        </p:nvSpPr>
        <p:spPr>
          <a:xfrm>
            <a:off x="5428052" y="2940815"/>
            <a:ext cx="60475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Step-5: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more than two non-terminal in concatenation by replacing 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with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 and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Y with N 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and make productions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S, N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 </a:t>
            </a: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MR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SNR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YNR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c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N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10720-952F-4062-A888-DBA21FA751BC}"/>
              </a:ext>
            </a:extLst>
          </p:cNvPr>
          <p:cNvSpPr/>
          <p:nvPr/>
        </p:nvSpPr>
        <p:spPr>
          <a:xfrm>
            <a:off x="8451850" y="1406014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625E8B1-D371-47C3-894A-A5D6F74FD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106" y="140601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</p:spTree>
    <p:extLst>
      <p:ext uri="{BB962C8B-B14F-4D97-AF65-F5344CB8AC3E}">
        <p14:creationId xmlns:p14="http://schemas.microsoft.com/office/powerpoint/2010/main" val="137190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8298" y="418052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1385" y="371137"/>
            <a:ext cx="6313488" cy="38862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1:</a:t>
            </a:r>
          </a:p>
          <a:p>
            <a:pPr marL="0" indent="0" algn="just">
              <a:buNone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marL="60325" indent="-60325"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Convert to CNF</a:t>
            </a:r>
          </a:p>
          <a:p>
            <a:pPr marL="0" indent="0" algn="just">
              <a:buNone/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0" indent="0" algn="just">
              <a:buNone/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997" y="173047"/>
            <a:ext cx="569168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8850448" y="216439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621" y="1907920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8233273" y="1961357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III. Remove Useless Productions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F65373-0CCB-41A1-8C80-EDC6AA138FD1}"/>
                  </a:ext>
                </a:extLst>
              </p14:cNvPr>
              <p14:cNvContentPartPr/>
              <p14:nvPr/>
            </p14:nvContentPartPr>
            <p14:xfrm>
              <a:off x="1184040" y="500040"/>
              <a:ext cx="10300320" cy="622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F65373-0CCB-41A1-8C80-EDC6AA138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680" y="490680"/>
                <a:ext cx="10319040" cy="62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03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8298" y="418052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1385" y="446088"/>
            <a:ext cx="6313488" cy="38862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1:</a:t>
            </a:r>
          </a:p>
          <a:p>
            <a:pPr marL="0" indent="0" algn="just">
              <a:buNone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marL="60325" indent="-60325"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Convert to CNF</a:t>
            </a:r>
          </a:p>
          <a:p>
            <a:pPr marL="0" indent="0" algn="just">
              <a:buNone/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0" indent="0" algn="just">
              <a:buNone/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997" y="173047"/>
            <a:ext cx="569168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8850448" y="216439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621" y="1907920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705348" y="241935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Solution:</a:t>
            </a: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</a:t>
            </a:r>
          </a:p>
          <a:p>
            <a:pPr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Remove Null Productions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aBB</a:t>
            </a: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/b/a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C6A2DFE-AAC5-4CAD-B0EB-287B2F26D052}"/>
              </a:ext>
            </a:extLst>
          </p:cNvPr>
          <p:cNvSpPr/>
          <p:nvPr/>
        </p:nvSpPr>
        <p:spPr>
          <a:xfrm>
            <a:off x="2999286" y="1627189"/>
            <a:ext cx="2619375" cy="668337"/>
          </a:xfrm>
          <a:prstGeom prst="wedgeRoundRectCallout">
            <a:avLst>
              <a:gd name="adj1" fmla="val -90412"/>
              <a:gd name="adj2" fmla="val 233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227012" algn="ctr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227012" algn="ctr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Replace A with ^ and write with that production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8233273" y="1961357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III. Remove Useless Productions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664074" y="370987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</a:t>
            </a:r>
          </a:p>
          <a:p>
            <a:pPr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Eliminate Uni Productions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 err="1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aBB</a:t>
            </a: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/b/a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1D262F9-AAFD-4C48-819D-4AA54584AF8A}"/>
              </a:ext>
            </a:extLst>
          </p:cNvPr>
          <p:cNvSpPr/>
          <p:nvPr/>
        </p:nvSpPr>
        <p:spPr>
          <a:xfrm>
            <a:off x="3365997" y="2752910"/>
            <a:ext cx="2619374" cy="365232"/>
          </a:xfrm>
          <a:prstGeom prst="wedgeRoundRectCallout">
            <a:avLst>
              <a:gd name="adj1" fmla="val -87060"/>
              <a:gd name="adj2" fmla="val 35667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Replace B with B productions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568822" y="5307588"/>
            <a:ext cx="279717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</a:t>
            </a:r>
          </a:p>
          <a:p>
            <a:pPr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Eliminate Useless Productions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/XA/AX/b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XBB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X/b/a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194F36F-1843-4F75-B7B9-693737DFAD0D}"/>
              </a:ext>
            </a:extLst>
          </p:cNvPr>
          <p:cNvSpPr/>
          <p:nvPr/>
        </p:nvSpPr>
        <p:spPr>
          <a:xfrm>
            <a:off x="3100252" y="3865960"/>
            <a:ext cx="4441370" cy="668337"/>
          </a:xfrm>
          <a:prstGeom prst="wedgeRoundRectCallout">
            <a:avLst>
              <a:gd name="adj1" fmla="val -91884"/>
              <a:gd name="adj2" fmla="val 2047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227012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Change Aa, </a:t>
            </a:r>
            <a:r>
              <a:rPr lang="en-US" altLang="en-US" sz="14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, and </a:t>
            </a:r>
            <a:r>
              <a:rPr lang="en-US" altLang="en-US" sz="14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aBB</a:t>
            </a: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with AX, XA and XBB</a:t>
            </a:r>
          </a:p>
          <a:p>
            <a:pPr marL="227012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by replacing a with X and add a production X a in CFG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73F440-A722-462B-9690-06AC88803525}"/>
              </a:ext>
            </a:extLst>
          </p:cNvPr>
          <p:cNvSpPr/>
          <p:nvPr/>
        </p:nvSpPr>
        <p:spPr>
          <a:xfrm>
            <a:off x="4212996" y="5092590"/>
            <a:ext cx="2797175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Step-4:</a:t>
            </a:r>
          </a:p>
          <a:p>
            <a:pPr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Eliminate Useless Productions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/XA/AX/b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RB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R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XB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X/b/a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X 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5D3DC64F-131E-418E-9833-A474E5F7B992}"/>
              </a:ext>
            </a:extLst>
          </p:cNvPr>
          <p:cNvSpPr/>
          <p:nvPr/>
        </p:nvSpPr>
        <p:spPr>
          <a:xfrm>
            <a:off x="7776527" y="4200128"/>
            <a:ext cx="3176588" cy="668338"/>
          </a:xfrm>
          <a:prstGeom prst="wedgeRoundRectCallout">
            <a:avLst>
              <a:gd name="adj1" fmla="val -138666"/>
              <a:gd name="adj2" fmla="val 10828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227012" algn="ctr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Eliminate concatenation of more than two non-terminals by using decomposition method </a:t>
            </a:r>
          </a:p>
        </p:txBody>
      </p:sp>
    </p:spTree>
    <p:extLst>
      <p:ext uri="{BB962C8B-B14F-4D97-AF65-F5344CB8AC3E}">
        <p14:creationId xmlns:p14="http://schemas.microsoft.com/office/powerpoint/2010/main" val="39139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75B33D3860240B68E7D31053A656B" ma:contentTypeVersion="12" ma:contentTypeDescription="Create a new document." ma:contentTypeScope="" ma:versionID="dbd297a00f00c75235adfd499d4a88c1">
  <xsd:schema xmlns:xsd="http://www.w3.org/2001/XMLSchema" xmlns:xs="http://www.w3.org/2001/XMLSchema" xmlns:p="http://schemas.microsoft.com/office/2006/metadata/properties" xmlns:ns3="bb44b0a2-7159-4644-ac01-1147a4df69c6" xmlns:ns4="1f2aa64a-6be2-4e4f-b11c-4c15f49c5bb8" targetNamespace="http://schemas.microsoft.com/office/2006/metadata/properties" ma:root="true" ma:fieldsID="14c03bafbad2aca107c13462d5315418" ns3:_="" ns4:_="">
    <xsd:import namespace="bb44b0a2-7159-4644-ac01-1147a4df69c6"/>
    <xsd:import namespace="1f2aa64a-6be2-4e4f-b11c-4c15f49c5b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4b0a2-7159-4644-ac01-1147a4df69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aa64a-6be2-4e4f-b11c-4c15f49c5b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E12F84-4406-414A-8434-123BBFA7A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4b0a2-7159-4644-ac01-1147a4df69c6"/>
    <ds:schemaRef ds:uri="1f2aa64a-6be2-4e4f-b11c-4c15f49c5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65D9E-4F6F-4853-90E5-E24014A77834}">
  <ds:schemaRefs>
    <ds:schemaRef ds:uri="http://purl.org/dc/dcmitype/"/>
    <ds:schemaRef ds:uri="http://purl.org/dc/terms/"/>
    <ds:schemaRef ds:uri="1f2aa64a-6be2-4e4f-b11c-4c15f49c5bb8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b44b0a2-7159-4644-ac01-1147a4df69c6"/>
  </ds:schemaRefs>
</ds:datastoreItem>
</file>

<file path=customXml/itemProps3.xml><?xml version="1.0" encoding="utf-8"?>
<ds:datastoreItem xmlns:ds="http://schemas.openxmlformats.org/officeDocument/2006/customXml" ds:itemID="{F146863C-B9D0-419F-B4FD-5298020A7E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1341</Words>
  <Application>Microsoft Office PowerPoint</Application>
  <PresentationFormat>Widescreen</PresentationFormat>
  <Paragraphs>251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Palatino Linotype</vt:lpstr>
      <vt:lpstr>Wingdings</vt:lpstr>
      <vt:lpstr>Office Theme</vt:lpstr>
      <vt:lpstr>Theory of Automata</vt:lpstr>
      <vt:lpstr>Chomsky Normal Form</vt:lpstr>
      <vt:lpstr>Rules</vt:lpstr>
      <vt:lpstr>Rules</vt:lpstr>
      <vt:lpstr>Example</vt:lpstr>
      <vt:lpstr>Rules</vt:lpstr>
      <vt:lpstr>Rules</vt:lpstr>
      <vt:lpstr>Rules</vt:lpstr>
      <vt:lpstr>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Fayaz</dc:creator>
  <cp:lastModifiedBy>Muhammad Fayaz</cp:lastModifiedBy>
  <cp:revision>143</cp:revision>
  <cp:lastPrinted>2021-11-15T10:19:55Z</cp:lastPrinted>
  <dcterms:created xsi:type="dcterms:W3CDTF">2020-06-24T05:48:12Z</dcterms:created>
  <dcterms:modified xsi:type="dcterms:W3CDTF">2021-11-18T05:55:13Z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0x01010041375B33D3860240B68E7D31053A656B</vt:lpwstr>
  </property>
</Properties>
</file>