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2E3F-7627-4133-8403-F3855ABDA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E26C8-7420-44B1-B03A-A6FC0501A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93DF-937C-46EF-8F65-6C23EF29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6A5A-09D9-421D-8E37-5EAECA93D26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A5539-D547-4C00-90BA-14BAD6F0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2290-495F-4860-A645-6BAB74D0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5858-F968-4005-A973-47F3426A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0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A0C4-198F-4AA6-A870-954C5D50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D394F-AD11-403E-9D02-F1314B02D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A470-99BE-44C1-81C6-3AE3C957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6A5A-09D9-421D-8E37-5EAECA93D26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C9FA-A2C7-433A-804A-0164C6E2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001BB-0448-4ADB-8BAD-CD4B2B65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5858-F968-4005-A973-47F3426A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1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E3B40-F2E6-48B8-B6E8-01618933A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5DD18-53F1-4C43-BD8F-0331F67F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BF76-AB56-4102-83D5-D7B37370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6A5A-09D9-421D-8E37-5EAECA93D26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70BEE-656B-4EDD-90D9-F2F0F3AD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0DBD4-45CD-4DF3-9F13-8F8F3999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5858-F968-4005-A973-47F3426A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F38E-501A-4104-86B8-94034CC7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E939-897E-4238-BB40-7D410988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B399-66D8-4D35-978F-A195433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6A5A-09D9-421D-8E37-5EAECA93D26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22766-3604-4F16-9258-017BE912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E16B-8CC1-4F21-8912-3C20EABF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5858-F968-4005-A973-47F3426A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96E3-9558-482A-B1CB-17A04B34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D3DD4-BF66-402F-AE36-74B067DE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4289F-E75A-41DF-90AF-6D67C134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6A5A-09D9-421D-8E37-5EAECA93D26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6548-E5D4-4BF0-B74E-D3F54AD2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6471-4C87-467F-A63F-158B98D0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5858-F968-4005-A973-47F3426A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8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10D7-7ABC-4B5F-A3BF-CC96EC5F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9D1E-C108-44AB-9A01-5D0A9948A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BFEA1-D906-469D-960B-C67E6A472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AA3A9-D9BE-44B9-A071-AE10A968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6A5A-09D9-421D-8E37-5EAECA93D26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3990B-CAD8-44FF-9F7D-1FDDF58A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E53B9-F267-4DE2-9B62-0484BFF8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5858-F968-4005-A973-47F3426A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0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3875-0090-490B-A748-C890AE7B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63751-4EFD-465C-9076-A9F6B900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38501-1D64-4799-84ED-0B77BE9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12627-84D3-4199-BE31-5CF4E9B90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2A61D-2803-4C76-B8E5-5462AC6AD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04247-EE18-480C-8375-5AC58235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6A5A-09D9-421D-8E37-5EAECA93D26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9B2A5-9662-45BD-A9DE-0AEE6E3C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AA03C-2C8E-4690-BBAB-27CE73E9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5858-F968-4005-A973-47F3426A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6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E25D-D7C7-4D50-A4C0-A1E6D1C5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398B8-F0B6-4FD2-B12C-4AE875EA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6A5A-09D9-421D-8E37-5EAECA93D26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C0808-EAAF-4B45-8419-01CA578F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D9CAA-EEC0-4216-BA68-3E489AB2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5858-F968-4005-A973-47F3426A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4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4AF3C-1C8A-4BBC-B9CA-E48D0D9F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6A5A-09D9-421D-8E37-5EAECA93D26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D22E6-90FF-4DF1-BD6B-5822BABC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7DF53-A1A3-4B8E-B30C-2EBD5321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5858-F968-4005-A973-47F3426A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1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0C8A-AD78-43CC-B918-FD0421A4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49993-091F-41DB-AF06-E787B487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A833B-5ED4-4F56-8D84-380EF4E7E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5EC11-65BD-456A-9897-6B73AEAF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6A5A-09D9-421D-8E37-5EAECA93D26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25B86-9415-4E7A-AE44-AC1211E3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01F20-EB18-4CDB-BE3B-461BF15E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5858-F968-4005-A973-47F3426A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7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C4EF-6515-42A8-81B5-81D9C48E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31C7A-2D86-4C44-A276-7C93E7C09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CA35E-800B-4AF8-9698-B8933B87F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530F6-EE40-4D00-85AD-645E7A76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6A5A-09D9-421D-8E37-5EAECA93D26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06B3B-ABF3-4B34-B0A3-644C634A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BB2D3-8638-4F49-82EB-0171801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5858-F968-4005-A973-47F3426A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9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46DAC-1C10-449C-905E-A70C1F20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F53C9-BC55-4A35-824C-73CA5AAAB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57840-EEFD-49F8-903F-A844D769F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6A5A-09D9-421D-8E37-5EAECA93D26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34B89-8AC4-4CD2-9FA1-8CAD76007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D1AD-1CC6-405E-86E3-8F00CA684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5858-F968-4005-A973-47F3426A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1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C3E6-DC68-4710-A528-C8A388FA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39" y="136525"/>
            <a:ext cx="1095292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Another way to specify multiple attributes per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8F15-835D-41D1-AA03-85CF8D03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multiple buffer objects, one for each attribute</a:t>
            </a:r>
          </a:p>
          <a:p>
            <a:pPr>
              <a:lnSpc>
                <a:spcPts val="4200"/>
              </a:lnSpc>
            </a:pPr>
            <a:r>
              <a:rPr lang="en-US" dirty="0"/>
              <a:t>For each of them, do</a:t>
            </a:r>
          </a:p>
          <a:p>
            <a:pPr lvl="1">
              <a:lnSpc>
                <a:spcPts val="4200"/>
              </a:lnSpc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…);</a:t>
            </a:r>
          </a:p>
          <a:p>
            <a:pPr lvl="1">
              <a:lnSpc>
                <a:spcPts val="4200"/>
              </a:lnSpc>
            </a:pP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…);</a:t>
            </a:r>
          </a:p>
          <a:p>
            <a:pPr lvl="1">
              <a:lnSpc>
                <a:spcPts val="4200"/>
              </a:lnSpc>
            </a:pPr>
            <a:r>
              <a:rPr lang="en-US" dirty="0" err="1"/>
              <a:t>a_attribute</a:t>
            </a:r>
            <a:r>
              <a:rPr lang="en-US" dirty="0"/>
              <a:t> = </a:t>
            </a:r>
            <a:r>
              <a:rPr lang="en-US" dirty="0" err="1"/>
              <a:t>gl.getAttributeLocation</a:t>
            </a:r>
            <a:r>
              <a:rPr lang="en-US" dirty="0"/>
              <a:t>(</a:t>
            </a:r>
            <a:r>
              <a:rPr lang="en-US" dirty="0" err="1"/>
              <a:t>gl.program</a:t>
            </a:r>
            <a:r>
              <a:rPr lang="en-US" dirty="0"/>
              <a:t>, …);</a:t>
            </a:r>
          </a:p>
          <a:p>
            <a:pPr lvl="1">
              <a:lnSpc>
                <a:spcPts val="4200"/>
              </a:lnSpc>
            </a:pPr>
            <a:r>
              <a:rPr lang="en-US" sz="2400" b="0" dirty="0" err="1">
                <a:effectLst/>
              </a:rPr>
              <a:t>gl.enableVertexAttribArray</a:t>
            </a:r>
            <a:r>
              <a:rPr lang="en-US" sz="2400" b="0" dirty="0">
                <a:effectLst/>
              </a:rPr>
              <a:t>(...);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1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A2480-62FE-4FA3-B3C5-63DA6E820D2C}"/>
              </a:ext>
            </a:extLst>
          </p:cNvPr>
          <p:cNvSpPr txBox="1"/>
          <p:nvPr/>
        </p:nvSpPr>
        <p:spPr>
          <a:xfrm>
            <a:off x="367748" y="457200"/>
            <a:ext cx="11579087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initVertexBuffers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Float32Array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sz="2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]);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sizes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Float32Array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([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10.0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20.0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30.0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 </a:t>
            </a:r>
            <a:r>
              <a:rPr lang="en-US" sz="24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Point sizes</a:t>
            </a:r>
            <a:endParaRPr lang="en-US" sz="2400" b="0" dirty="0">
              <a:solidFill>
                <a:srgbClr val="29292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]);</a:t>
            </a:r>
          </a:p>
          <a:p>
            <a:b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Create a buffer object</a:t>
            </a:r>
            <a:endParaRPr lang="en-US" sz="2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createBuffer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sizeBuffer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createBuffer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sizeBuffer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'Failed to create the buffer object'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0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A2480-62FE-4FA3-B3C5-63DA6E820D2C}"/>
              </a:ext>
            </a:extLst>
          </p:cNvPr>
          <p:cNvSpPr txBox="1"/>
          <p:nvPr/>
        </p:nvSpPr>
        <p:spPr>
          <a:xfrm>
            <a:off x="288236" y="457200"/>
            <a:ext cx="11658600" cy="7004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Write vertex coordinates to the buffer object and enable it</a:t>
            </a:r>
            <a:endParaRPr lang="en-US" sz="2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500"/>
              </a:lnSpc>
            </a:pP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bindBuffer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ARRAY_BUFFER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3500"/>
              </a:lnSpc>
            </a:pP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bufferData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ARRAY_BUFFER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STATIC_DRAW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3500"/>
              </a:lnSpc>
            </a:pP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getAttribLocation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3500"/>
              </a:lnSpc>
            </a:pP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vertexAttribPointer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3500"/>
              </a:lnSpc>
            </a:pP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enableVertexAttribArray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a_Position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3500"/>
              </a:lnSpc>
            </a:pPr>
            <a:b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Bind the point size buffer object to target and write size data</a:t>
            </a:r>
            <a:endParaRPr lang="en-US" sz="2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500"/>
              </a:lnSpc>
            </a:pP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bindBuffer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ARRAY_BUFFER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sizeBuffer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3500"/>
              </a:lnSpc>
            </a:pP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bufferData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ARRAY_BUFFER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sizes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STATIC_DRAW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3500"/>
              </a:lnSpc>
            </a:pP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a_PointSize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getAttribLocation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program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a_PointSize</a:t>
            </a:r>
            <a:r>
              <a:rPr lang="en-US" sz="24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3500"/>
              </a:lnSpc>
            </a:pP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vertexAttribPointer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a_PointSize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2715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F4A8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6D4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3500"/>
              </a:lnSpc>
            </a:pP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</a:t>
            </a:r>
            <a:r>
              <a:rPr lang="en-US" sz="2400" b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5E2CB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enableVertexAttribArray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a_PointSize</a:t>
            </a:r>
            <a:r>
              <a:rPr lang="en-US" sz="2400" b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4307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356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Another way to specify multiple attributes per vertex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Lee Max</dc:creator>
  <cp:lastModifiedBy>Nelson Lee Max</cp:lastModifiedBy>
  <cp:revision>4</cp:revision>
  <dcterms:created xsi:type="dcterms:W3CDTF">2022-09-27T08:53:10Z</dcterms:created>
  <dcterms:modified xsi:type="dcterms:W3CDTF">2022-09-28T05:48:44Z</dcterms:modified>
</cp:coreProperties>
</file>