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  <p:sldId id="327" r:id="rId3"/>
    <p:sldId id="328" r:id="rId4"/>
    <p:sldId id="329" r:id="rId5"/>
    <p:sldId id="330" r:id="rId6"/>
    <p:sldId id="331" r:id="rId7"/>
    <p:sldId id="333" r:id="rId8"/>
    <p:sldId id="334" r:id="rId9"/>
    <p:sldId id="335" r:id="rId10"/>
    <p:sldId id="337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51" r:id="rId32"/>
    <p:sldId id="352" r:id="rId33"/>
    <p:sldId id="350" r:id="rId34"/>
    <p:sldId id="353" r:id="rId35"/>
    <p:sldId id="354" r:id="rId36"/>
    <p:sldId id="355" r:id="rId37"/>
    <p:sldId id="356" r:id="rId38"/>
    <p:sldId id="357" r:id="rId39"/>
    <p:sldId id="381" r:id="rId40"/>
    <p:sldId id="378" r:id="rId41"/>
    <p:sldId id="379" r:id="rId42"/>
    <p:sldId id="380" r:id="rId43"/>
    <p:sldId id="38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5859"/>
    <a:srgbClr val="4BFF4B"/>
    <a:srgbClr val="37FF37"/>
    <a:srgbClr val="66526B"/>
    <a:srgbClr val="996540"/>
    <a:srgbClr val="213F9B"/>
    <a:srgbClr val="1D3DA0"/>
    <a:srgbClr val="193BA0"/>
    <a:srgbClr val="E67812"/>
    <a:srgbClr val="FF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6" autoAdjust="0"/>
    <p:restoredTop sz="94660"/>
  </p:normalViewPr>
  <p:slideViewPr>
    <p:cSldViewPr snapToGrid="0">
      <p:cViewPr varScale="1">
        <p:scale>
          <a:sx n="85" d="100"/>
          <a:sy n="85" d="100"/>
        </p:scale>
        <p:origin x="749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E27A-B771-4B3D-9D9B-B2231E0CA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FFB8A-DFC8-4EDB-ACDB-0819A91B4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FD26D-C72F-47A8-9DFA-A7EF9F364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7457-6926-4692-802A-D744AA73791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63D20-AB2C-4034-8352-45837EE9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843E3-93B8-4B37-83AD-A62C3810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30EB-06BB-4822-88D6-A558DA0F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2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9CBF-0046-4CFF-8928-769C451E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1DB7C-17D0-448C-8E13-EBAE6FD10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1CD20-C0B9-482E-BB98-EA08A2ED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7457-6926-4692-802A-D744AA73791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3E61D-1D66-4BB8-BEB0-5F9D6B178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FC27E-BE2B-4DB6-B156-B249A66D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30EB-06BB-4822-88D6-A558DA0F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8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53CFBB-B776-4573-A6E3-7267444D2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037E9-1DF0-4605-9D99-5FF08404C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B5B6E-D328-4563-9B83-85661B6E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7457-6926-4692-802A-D744AA73791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F9525-10AB-4D83-859E-77FF58609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7910B-6C03-4322-9B9D-F3C8E390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30EB-06BB-4822-88D6-A558DA0F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0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3D2DA-FD78-4E06-8AE5-304010FB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AB6F8-0F46-4ECB-860A-0C1EA7E30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19C23-0378-48F7-8C6E-636FEFE3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7457-6926-4692-802A-D744AA73791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6FA1F-8C5E-4716-B34F-28FD2F9B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C2487-F234-4B5A-A4BE-EBA3A9BD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30EB-06BB-4822-88D6-A558DA0F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6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1420-25B5-4FA9-91C7-8669849C4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0BC74-5104-40F1-B19B-8FB2D8027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BD3F8-9DF0-401E-92DC-DDE5BF52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7457-6926-4692-802A-D744AA73791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93DDE-955C-45EA-8532-1705CCC01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C226F-A921-42EE-B9F1-E2D9BBC8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30EB-06BB-4822-88D6-A558DA0F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9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633C-61D5-4FE3-9D4D-16544FA8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73F9E-6B30-4C20-9DE2-825850723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FCCCA-99EF-4130-AF65-032785738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DF9F4-4AA0-418F-86F1-F6D05D4A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7457-6926-4692-802A-D744AA73791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E3F90-98B9-4CE6-B363-FE61224D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7C31C-BC21-4FF8-9398-458942AD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30EB-06BB-4822-88D6-A558DA0F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8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03A1-02DF-4812-BF7F-3EC539F7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86D94-6977-4D66-BC0F-75671EF4E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B5B9A-0D21-4092-B284-9FE426ABB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DF63B-62C9-44D3-B07E-B4AC2FC0F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327D2-C6C4-41ED-8EF3-ABB002FB1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21EFE-95F8-4DB6-922D-4B9CE74F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7457-6926-4692-802A-D744AA73791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1EB44D-8B8C-4B7A-BE9D-561AC3B9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22EFB-8851-4D09-9331-65C36858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30EB-06BB-4822-88D6-A558DA0F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1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2F4F-CD0D-43EE-B581-000BBFBD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D95BBD-3133-44C1-8EAE-1BA399754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7457-6926-4692-802A-D744AA73791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7E5E1-8C28-464C-BE7C-D5EF742E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53FA3-B9D6-4FBE-98EF-B7717148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30EB-06BB-4822-88D6-A558DA0F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7B8B22-0A5A-49E1-84D0-E8A332DE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7457-6926-4692-802A-D744AA73791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80395-1D60-44D7-95FD-E55E83BE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47C5E-C91B-4EA0-96FF-0CC1CCDA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30EB-06BB-4822-88D6-A558DA0F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9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7F40-092C-4222-963F-B73F4B386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5C382-92DC-445C-A91A-DD3D1207A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15F6D-0797-46E8-9C01-35BF9F6E3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B5049-E338-4160-B59D-68A95ACD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7457-6926-4692-802A-D744AA73791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560E3-F0ED-479E-B6C1-0D8E386A7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6F646-69FC-420F-B939-2E1472A73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30EB-06BB-4822-88D6-A558DA0F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9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72CD-290E-48EB-8C95-6A9CD4082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1AD4EA-41A4-41D9-A63D-1A7F897B4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C7E45-FE9A-4E1C-AD74-67345CC7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59EF2-B15F-4A0D-A981-BDFC9A107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7457-6926-4692-802A-D744AA73791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5879B-06AA-4B6E-AA1B-C480E80C8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0B3CB-235C-4119-A26F-F316C12A8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30EB-06BB-4822-88D6-A558DA0F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5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DB38A4-CA50-47A7-AC21-609EE93C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5CFAE-0E76-4071-9270-65F0EA330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1E3F0-17E5-4E4E-A78B-67053AF6D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97457-6926-4692-802A-D744AA73791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4BB4A-DBD7-4573-A30E-A58E5F33D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E1712-E466-4B21-94B6-651534F47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730EB-06BB-4822-88D6-A558DA0F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1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4F04EEBD-7D04-4640-851A-32FA8AB0225A}"/>
              </a:ext>
            </a:extLst>
          </p:cNvPr>
          <p:cNvSpPr/>
          <p:nvPr/>
        </p:nvSpPr>
        <p:spPr>
          <a:xfrm>
            <a:off x="6095762" y="2520910"/>
            <a:ext cx="915318" cy="912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BEDF0D9-C600-4DB6-BF2F-44C4210F6153}"/>
              </a:ext>
            </a:extLst>
          </p:cNvPr>
          <p:cNvSpPr/>
          <p:nvPr/>
        </p:nvSpPr>
        <p:spPr>
          <a:xfrm>
            <a:off x="5187842" y="2515150"/>
            <a:ext cx="916625" cy="9162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21CD5B-E01F-4EF7-A00F-66D424FE5C26}"/>
              </a:ext>
            </a:extLst>
          </p:cNvPr>
          <p:cNvSpPr/>
          <p:nvPr/>
        </p:nvSpPr>
        <p:spPr>
          <a:xfrm>
            <a:off x="4272525" y="3432809"/>
            <a:ext cx="915318" cy="912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836CD58-45EA-4450-8CDD-3DC275A2E86B}"/>
              </a:ext>
            </a:extLst>
          </p:cNvPr>
          <p:cNvSpPr/>
          <p:nvPr/>
        </p:nvSpPr>
        <p:spPr>
          <a:xfrm>
            <a:off x="3359043" y="3429001"/>
            <a:ext cx="916246" cy="912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E3D625-795E-4582-82BC-BF7872B137A4}"/>
              </a:ext>
            </a:extLst>
          </p:cNvPr>
          <p:cNvSpPr/>
          <p:nvPr/>
        </p:nvSpPr>
        <p:spPr>
          <a:xfrm>
            <a:off x="2437261" y="4341092"/>
            <a:ext cx="916246" cy="912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5042AF-A910-4AC6-930C-2AA41BF26565}"/>
              </a:ext>
            </a:extLst>
          </p:cNvPr>
          <p:cNvCxnSpPr>
            <a:cxnSpLocks/>
          </p:cNvCxnSpPr>
          <p:nvPr/>
        </p:nvCxnSpPr>
        <p:spPr>
          <a:xfrm flipV="1">
            <a:off x="1527003" y="1402076"/>
            <a:ext cx="0" cy="4778353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53840C-AF53-4C31-B9ED-E5DC483C6BA4}"/>
              </a:ext>
            </a:extLst>
          </p:cNvPr>
          <p:cNvCxnSpPr>
            <a:cxnSpLocks/>
          </p:cNvCxnSpPr>
          <p:nvPr/>
        </p:nvCxnSpPr>
        <p:spPr>
          <a:xfrm flipV="1">
            <a:off x="609600" y="6172813"/>
            <a:ext cx="91439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B60083-F25E-4B20-B6C4-941CB29E034E}"/>
              </a:ext>
            </a:extLst>
          </p:cNvPr>
          <p:cNvCxnSpPr>
            <a:cxnSpLocks/>
          </p:cNvCxnSpPr>
          <p:nvPr/>
        </p:nvCxnSpPr>
        <p:spPr>
          <a:xfrm flipV="1">
            <a:off x="1527003" y="2210701"/>
            <a:ext cx="6370085" cy="32452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60B05D3-78E4-439A-BAD4-DF5E189052DF}"/>
              </a:ext>
            </a:extLst>
          </p:cNvPr>
          <p:cNvSpPr/>
          <p:nvPr/>
        </p:nvSpPr>
        <p:spPr>
          <a:xfrm>
            <a:off x="7576782" y="2316951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991D3CC-56B1-47FE-B75A-A0E221E8D757}"/>
              </a:ext>
            </a:extLst>
          </p:cNvPr>
          <p:cNvSpPr/>
          <p:nvPr/>
        </p:nvSpPr>
        <p:spPr>
          <a:xfrm>
            <a:off x="3123653" y="4577733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D866DA-84D5-47A9-BAE4-2501A375403A}"/>
              </a:ext>
            </a:extLst>
          </p:cNvPr>
          <p:cNvSpPr txBox="1"/>
          <p:nvPr/>
        </p:nvSpPr>
        <p:spPr>
          <a:xfrm>
            <a:off x="3164529" y="4542727"/>
            <a:ext cx="144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P1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BAA901-EFA4-4791-A1EC-D296ED537CE4}"/>
              </a:ext>
            </a:extLst>
          </p:cNvPr>
          <p:cNvSpPr txBox="1"/>
          <p:nvPr/>
        </p:nvSpPr>
        <p:spPr>
          <a:xfrm>
            <a:off x="1308869" y="108059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A8BB1-7115-4A95-9354-543E7E2E4A9C}"/>
              </a:ext>
            </a:extLst>
          </p:cNvPr>
          <p:cNvSpPr txBox="1"/>
          <p:nvPr/>
        </p:nvSpPr>
        <p:spPr>
          <a:xfrm>
            <a:off x="8332929" y="597275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FF0824-8D80-43A5-AF5A-0F5E59362200}"/>
              </a:ext>
            </a:extLst>
          </p:cNvPr>
          <p:cNvCxnSpPr>
            <a:cxnSpLocks/>
          </p:cNvCxnSpPr>
          <p:nvPr/>
        </p:nvCxnSpPr>
        <p:spPr>
          <a:xfrm>
            <a:off x="609600" y="5258349"/>
            <a:ext cx="73258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1314F4-39FA-4ED6-B20F-3F07A5F34FBD}"/>
              </a:ext>
            </a:extLst>
          </p:cNvPr>
          <p:cNvCxnSpPr>
            <a:cxnSpLocks/>
          </p:cNvCxnSpPr>
          <p:nvPr/>
        </p:nvCxnSpPr>
        <p:spPr>
          <a:xfrm>
            <a:off x="609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821D80-7293-4708-AF83-147DCB5C6920}"/>
              </a:ext>
            </a:extLst>
          </p:cNvPr>
          <p:cNvCxnSpPr>
            <a:cxnSpLocks/>
          </p:cNvCxnSpPr>
          <p:nvPr/>
        </p:nvCxnSpPr>
        <p:spPr>
          <a:xfrm>
            <a:off x="609600" y="3427381"/>
            <a:ext cx="7313212" cy="16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B52C2D-8860-49BC-80EF-697F87869A3E}"/>
              </a:ext>
            </a:extLst>
          </p:cNvPr>
          <p:cNvCxnSpPr>
            <a:cxnSpLocks/>
          </p:cNvCxnSpPr>
          <p:nvPr/>
        </p:nvCxnSpPr>
        <p:spPr>
          <a:xfrm>
            <a:off x="609600" y="4341091"/>
            <a:ext cx="73132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3E240C-93E1-44BD-80EA-99CC73DB7F59}"/>
              </a:ext>
            </a:extLst>
          </p:cNvPr>
          <p:cNvCxnSpPr>
            <a:endCxn id="32" idx="1"/>
          </p:cNvCxnSpPr>
          <p:nvPr/>
        </p:nvCxnSpPr>
        <p:spPr>
          <a:xfrm>
            <a:off x="1519383" y="6172813"/>
            <a:ext cx="681354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DAC456-8480-4476-8828-A8DBD5A4B9A7}"/>
              </a:ext>
            </a:extLst>
          </p:cNvPr>
          <p:cNvCxnSpPr>
            <a:cxnSpLocks/>
          </p:cNvCxnSpPr>
          <p:nvPr/>
        </p:nvCxnSpPr>
        <p:spPr>
          <a:xfrm flipV="1">
            <a:off x="607766" y="1598235"/>
            <a:ext cx="7315045" cy="24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C14945-30AE-4642-8088-2E9726B5C77E}"/>
              </a:ext>
            </a:extLst>
          </p:cNvPr>
          <p:cNvCxnSpPr>
            <a:cxnSpLocks/>
          </p:cNvCxnSpPr>
          <p:nvPr/>
        </p:nvCxnSpPr>
        <p:spPr>
          <a:xfrm>
            <a:off x="607767" y="2514462"/>
            <a:ext cx="73150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C1A3F9-210F-469E-9C39-881E7BDBA1E3}"/>
              </a:ext>
            </a:extLst>
          </p:cNvPr>
          <p:cNvCxnSpPr>
            <a:cxnSpLocks/>
          </p:cNvCxnSpPr>
          <p:nvPr/>
        </p:nvCxnSpPr>
        <p:spPr>
          <a:xfrm>
            <a:off x="6096000" y="1594887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2B305D-B2BA-4C33-92A8-77EE3EE09CD0}"/>
              </a:ext>
            </a:extLst>
          </p:cNvPr>
          <p:cNvCxnSpPr>
            <a:cxnSpLocks/>
          </p:cNvCxnSpPr>
          <p:nvPr/>
        </p:nvCxnSpPr>
        <p:spPr>
          <a:xfrm>
            <a:off x="5181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0DB13C-33B6-4219-98DC-FCFFC9EEF591}"/>
              </a:ext>
            </a:extLst>
          </p:cNvPr>
          <p:cNvCxnSpPr>
            <a:cxnSpLocks/>
          </p:cNvCxnSpPr>
          <p:nvPr/>
        </p:nvCxnSpPr>
        <p:spPr>
          <a:xfrm>
            <a:off x="426606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E8F8B5-161E-435F-ADCA-57A66A355FC7}"/>
              </a:ext>
            </a:extLst>
          </p:cNvPr>
          <p:cNvCxnSpPr>
            <a:cxnSpLocks/>
          </p:cNvCxnSpPr>
          <p:nvPr/>
        </p:nvCxnSpPr>
        <p:spPr>
          <a:xfrm>
            <a:off x="33528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7A64D51-75AE-43E1-99E0-A58FFB4206BF}"/>
              </a:ext>
            </a:extLst>
          </p:cNvPr>
          <p:cNvCxnSpPr>
            <a:cxnSpLocks/>
          </p:cNvCxnSpPr>
          <p:nvPr/>
        </p:nvCxnSpPr>
        <p:spPr>
          <a:xfrm>
            <a:off x="2433782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5836F2-2055-48CD-A48A-63D3F94BACEE}"/>
              </a:ext>
            </a:extLst>
          </p:cNvPr>
          <p:cNvCxnSpPr>
            <a:cxnSpLocks/>
          </p:cNvCxnSpPr>
          <p:nvPr/>
        </p:nvCxnSpPr>
        <p:spPr>
          <a:xfrm>
            <a:off x="7922812" y="1594886"/>
            <a:ext cx="0" cy="45779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AF769F-F720-41BE-B2D5-EE360218317A}"/>
              </a:ext>
            </a:extLst>
          </p:cNvPr>
          <p:cNvCxnSpPr>
            <a:cxnSpLocks/>
          </p:cNvCxnSpPr>
          <p:nvPr/>
        </p:nvCxnSpPr>
        <p:spPr>
          <a:xfrm>
            <a:off x="7009967" y="1594886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41FBD24-15DA-463E-8767-9E2C3C9E677A}"/>
              </a:ext>
            </a:extLst>
          </p:cNvPr>
          <p:cNvSpPr txBox="1"/>
          <p:nvPr/>
        </p:nvSpPr>
        <p:spPr>
          <a:xfrm>
            <a:off x="7551381" y="2294774"/>
            <a:ext cx="144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0711980-0D69-4B27-84C1-EF023794DA5A}"/>
              </a:ext>
            </a:extLst>
          </p:cNvPr>
          <p:cNvSpPr txBox="1"/>
          <p:nvPr/>
        </p:nvSpPr>
        <p:spPr>
          <a:xfrm>
            <a:off x="334853" y="624386"/>
            <a:ext cx="1160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Another way to think of an antialiased slanted line is as a slanted parallelogram </a:t>
            </a:r>
          </a:p>
        </p:txBody>
      </p:sp>
    </p:spTree>
    <p:extLst>
      <p:ext uri="{BB962C8B-B14F-4D97-AF65-F5344CB8AC3E}">
        <p14:creationId xmlns:p14="http://schemas.microsoft.com/office/powerpoint/2010/main" val="3042213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F696-ECBD-469A-9342-6ED9BA17C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40" y="213360"/>
            <a:ext cx="11318240" cy="459592"/>
          </a:xfrm>
        </p:spPr>
        <p:txBody>
          <a:bodyPr>
            <a:noAutofit/>
          </a:bodyPr>
          <a:lstStyle/>
          <a:p>
            <a:r>
              <a:rPr lang="en-US" sz="3200" dirty="0"/>
              <a:t>How could this code be revised to account for the blue background?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2FB08-AC72-4273-BABA-9D2A1B457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480" y="1046163"/>
            <a:ext cx="10673080" cy="581183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[4] = {1., .5, 0., 1.},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background_color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{.0, .2, .7};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xstart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x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++x) { // this works only when x2 &gt; x1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floor(y);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(y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.5)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y -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.5);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1. 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background_color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g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background_color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b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[2]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background_color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set_pixel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r, g, b);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background_color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g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background_color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b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[2]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background_color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set_pixel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iy+1, r, g, b);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else { // continue with y &lt;=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.5 case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.5 - y; ...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824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7E63-1F29-4DF9-BF3D-A3E88C47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compositing adds a transparent object over a background.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6CF4-315C-4E77-A438-FE495E73A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" y="2143759"/>
            <a:ext cx="12070080" cy="403320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set_pixel_alpha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index;</a:t>
            </a:r>
          </a:p>
          <a:p>
            <a:pPr marL="0" indent="0">
              <a:buNone/>
            </a:pP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transparency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(x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width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height) {</a:t>
            </a:r>
          </a:p>
          <a:p>
            <a:pPr marL="0" indent="0">
              <a:buNone/>
            </a:pP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index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(x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width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y);</a:t>
            </a:r>
          </a:p>
          <a:p>
            <a:pPr marL="0" indent="0">
              <a:buNone/>
            </a:pP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[index  ]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r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transparency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[index  ]);</a:t>
            </a:r>
          </a:p>
          <a:p>
            <a:pPr marL="0" indent="0">
              <a:buNone/>
            </a:pP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[index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g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transparency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[index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[index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transparency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[index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pPr marL="0" indent="0">
              <a:buNone/>
            </a:pP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74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3011-B52B-40E5-9401-BC5C12D86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7500"/>
          </a:xfrm>
        </p:spPr>
        <p:txBody>
          <a:bodyPr>
            <a:normAutofit/>
          </a:bodyPr>
          <a:lstStyle/>
          <a:p>
            <a:r>
              <a:rPr lang="en-US" dirty="0"/>
              <a:t>Image from Transparent_Colored_Line_x.cpp</a:t>
            </a:r>
            <a:br>
              <a:rPr lang="en-US" dirty="0"/>
            </a:br>
            <a:r>
              <a:rPr lang="en-US" sz="2200" dirty="0"/>
              <a:t> </a:t>
            </a:r>
            <a:r>
              <a:rPr lang="en-US" dirty="0"/>
              <a:t>with loop:   </a:t>
            </a:r>
            <a:r>
              <a:rPr lang="da-DK" dirty="0"/>
              <a:t>for (x = xstart; x &lt; xstop; ++x)</a:t>
            </a:r>
            <a:endParaRPr lang="en-US" sz="31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9D3FCF-F67D-454A-B39E-ED1D558F5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7" b="6587"/>
          <a:stretch/>
        </p:blipFill>
        <p:spPr>
          <a:xfrm>
            <a:off x="2231136" y="2380727"/>
            <a:ext cx="7680960" cy="3657600"/>
          </a:xfrm>
        </p:spPr>
      </p:pic>
    </p:spTree>
    <p:extLst>
      <p:ext uri="{BB962C8B-B14F-4D97-AF65-F5344CB8AC3E}">
        <p14:creationId xmlns:p14="http://schemas.microsoft.com/office/powerpoint/2010/main" val="1454310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3011-B52B-40E5-9401-BC5C12D86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7500"/>
          </a:xfrm>
        </p:spPr>
        <p:txBody>
          <a:bodyPr>
            <a:normAutofit/>
          </a:bodyPr>
          <a:lstStyle/>
          <a:p>
            <a:r>
              <a:rPr lang="en-US" dirty="0"/>
              <a:t>Image from Transparent_Colored_Line_x.cpp</a:t>
            </a:r>
            <a:br>
              <a:rPr lang="en-US" dirty="0"/>
            </a:br>
            <a:r>
              <a:rPr lang="en-US" sz="2200" dirty="0"/>
              <a:t> </a:t>
            </a:r>
            <a:r>
              <a:rPr lang="en-US" dirty="0"/>
              <a:t>with loop:   </a:t>
            </a:r>
            <a:r>
              <a:rPr lang="da-DK" dirty="0"/>
              <a:t>for (x = xstart; x &lt;= xstop; ++x)</a:t>
            </a:r>
            <a:endParaRPr lang="en-US" sz="31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9D3FCF-F67D-454A-B39E-ED1D558F5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7" b="6587"/>
          <a:stretch/>
        </p:blipFill>
        <p:spPr>
          <a:xfrm>
            <a:off x="2231136" y="2380727"/>
            <a:ext cx="7680960" cy="3657600"/>
          </a:xfrm>
        </p:spPr>
      </p:pic>
    </p:spTree>
    <p:extLst>
      <p:ext uri="{BB962C8B-B14F-4D97-AF65-F5344CB8AC3E}">
        <p14:creationId xmlns:p14="http://schemas.microsoft.com/office/powerpoint/2010/main" val="3741714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4E0D-4312-4BCC-9A8D-0C59C7E2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 some columns with an endpoint have two transparent pixels instead of one bright pixel?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6B52BB-7345-4FBC-A44A-CAC1B46EA04E}"/>
              </a:ext>
            </a:extLst>
          </p:cNvPr>
          <p:cNvSpPr/>
          <p:nvPr/>
        </p:nvSpPr>
        <p:spPr>
          <a:xfrm>
            <a:off x="4267200" y="2519680"/>
            <a:ext cx="1828800" cy="18150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B38E2E-C1EF-443A-BA24-7EB1813E997F}"/>
              </a:ext>
            </a:extLst>
          </p:cNvPr>
          <p:cNvSpPr/>
          <p:nvPr/>
        </p:nvSpPr>
        <p:spPr>
          <a:xfrm>
            <a:off x="4267200" y="4334716"/>
            <a:ext cx="1828800" cy="18422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800B97-FADA-47E4-96EB-47DF66BE0C94}"/>
              </a:ext>
            </a:extLst>
          </p:cNvPr>
          <p:cNvCxnSpPr>
            <a:cxnSpLocks/>
          </p:cNvCxnSpPr>
          <p:nvPr/>
        </p:nvCxnSpPr>
        <p:spPr>
          <a:xfrm>
            <a:off x="2178424" y="2788024"/>
            <a:ext cx="3684494" cy="17062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3D619F-AFE2-4B34-A2A6-5A32027F4BA7}"/>
              </a:ext>
            </a:extLst>
          </p:cNvPr>
          <p:cNvCxnSpPr>
            <a:cxnSpLocks/>
          </p:cNvCxnSpPr>
          <p:nvPr/>
        </p:nvCxnSpPr>
        <p:spPr>
          <a:xfrm>
            <a:off x="5862918" y="4494306"/>
            <a:ext cx="4150658" cy="3817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A43EF9-139F-40BB-821A-B90BE1F7A384}"/>
              </a:ext>
            </a:extLst>
          </p:cNvPr>
          <p:cNvCxnSpPr>
            <a:cxnSpLocks/>
          </p:cNvCxnSpPr>
          <p:nvPr/>
        </p:nvCxnSpPr>
        <p:spPr>
          <a:xfrm>
            <a:off x="5181600" y="4431553"/>
            <a:ext cx="4831976" cy="4483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14A1CF4-0FFE-4724-8AC8-8BF78400BF71}"/>
              </a:ext>
            </a:extLst>
          </p:cNvPr>
          <p:cNvSpPr/>
          <p:nvPr/>
        </p:nvSpPr>
        <p:spPr>
          <a:xfrm>
            <a:off x="5840058" y="446682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882A9A3-7BDF-4D20-83D5-F555F3ECDBF9}"/>
              </a:ext>
            </a:extLst>
          </p:cNvPr>
          <p:cNvSpPr/>
          <p:nvPr/>
        </p:nvSpPr>
        <p:spPr>
          <a:xfrm>
            <a:off x="9982200" y="485282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549D94D-B35D-4B1F-B88E-A9927F315ECD}"/>
              </a:ext>
            </a:extLst>
          </p:cNvPr>
          <p:cNvSpPr/>
          <p:nvPr/>
        </p:nvSpPr>
        <p:spPr>
          <a:xfrm>
            <a:off x="5162550" y="440324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1F42651-D092-45F0-872D-E763616A5B17}"/>
              </a:ext>
            </a:extLst>
          </p:cNvPr>
          <p:cNvSpPr/>
          <p:nvPr/>
        </p:nvSpPr>
        <p:spPr>
          <a:xfrm>
            <a:off x="2155564" y="276516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CD6F0C-FDAB-4BF5-9979-C0012FF201BE}"/>
              </a:ext>
            </a:extLst>
          </p:cNvPr>
          <p:cNvSpPr/>
          <p:nvPr/>
        </p:nvSpPr>
        <p:spPr>
          <a:xfrm>
            <a:off x="5156204" y="4151955"/>
            <a:ext cx="52066" cy="532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CDFE20-1C6B-4265-8F84-A47C04A9D417}"/>
              </a:ext>
            </a:extLst>
          </p:cNvPr>
          <p:cNvSpPr txBox="1"/>
          <p:nvPr/>
        </p:nvSpPr>
        <p:spPr>
          <a:xfrm>
            <a:off x="1792940" y="2603357"/>
            <a:ext cx="43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143519-B3D1-486D-A5FD-228EF29331CC}"/>
              </a:ext>
            </a:extLst>
          </p:cNvPr>
          <p:cNvSpPr txBox="1"/>
          <p:nvPr/>
        </p:nvSpPr>
        <p:spPr>
          <a:xfrm>
            <a:off x="5633533" y="4466821"/>
            <a:ext cx="43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0E9E05-BF90-4F30-9640-F950CFBEA181}"/>
              </a:ext>
            </a:extLst>
          </p:cNvPr>
          <p:cNvSpPr txBox="1"/>
          <p:nvPr/>
        </p:nvSpPr>
        <p:spPr>
          <a:xfrm>
            <a:off x="9971553" y="4693293"/>
            <a:ext cx="43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P3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B9229D-CA26-4FAA-A0C5-B0C0653135DB}"/>
              </a:ext>
            </a:extLst>
          </p:cNvPr>
          <p:cNvCxnSpPr>
            <a:cxnSpLocks/>
          </p:cNvCxnSpPr>
          <p:nvPr/>
        </p:nvCxnSpPr>
        <p:spPr>
          <a:xfrm>
            <a:off x="5181600" y="2487389"/>
            <a:ext cx="0" cy="3684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C18231E-7ECE-415D-9201-DEE96F0507F0}"/>
              </a:ext>
            </a:extLst>
          </p:cNvPr>
          <p:cNvSpPr txBox="1"/>
          <p:nvPr/>
        </p:nvSpPr>
        <p:spPr>
          <a:xfrm>
            <a:off x="5140477" y="3893891"/>
            <a:ext cx="43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8FDDC0-84B4-421A-8404-7B0A042B8626}"/>
              </a:ext>
            </a:extLst>
          </p:cNvPr>
          <p:cNvSpPr txBox="1"/>
          <p:nvPr/>
        </p:nvSpPr>
        <p:spPr>
          <a:xfrm>
            <a:off x="4911053" y="4295898"/>
            <a:ext cx="43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3E653B-DE26-48F5-AF0C-906A83568EDA}"/>
              </a:ext>
            </a:extLst>
          </p:cNvPr>
          <p:cNvSpPr txBox="1"/>
          <p:nvPr/>
        </p:nvSpPr>
        <p:spPr>
          <a:xfrm>
            <a:off x="5000474" y="6137817"/>
            <a:ext cx="43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xc</a:t>
            </a:r>
          </a:p>
        </p:txBody>
      </p:sp>
    </p:spTree>
    <p:extLst>
      <p:ext uri="{BB962C8B-B14F-4D97-AF65-F5344CB8AC3E}">
        <p14:creationId xmlns:p14="http://schemas.microsoft.com/office/powerpoint/2010/main" val="3638502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6993B8-48E4-4ADA-8A0B-DFC148FA85EC}"/>
              </a:ext>
            </a:extLst>
          </p:cNvPr>
          <p:cNvSpPr/>
          <p:nvPr/>
        </p:nvSpPr>
        <p:spPr>
          <a:xfrm>
            <a:off x="1527003" y="1594886"/>
            <a:ext cx="6383195" cy="4570312"/>
          </a:xfrm>
          <a:prstGeom prst="rect">
            <a:avLst/>
          </a:prstGeom>
          <a:solidFill>
            <a:srgbClr val="00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E14E69-17DB-4DB5-A425-70C349E627C6}"/>
              </a:ext>
            </a:extLst>
          </p:cNvPr>
          <p:cNvSpPr/>
          <p:nvPr/>
        </p:nvSpPr>
        <p:spPr>
          <a:xfrm>
            <a:off x="6095762" y="2459950"/>
            <a:ext cx="915318" cy="912090"/>
          </a:xfrm>
          <a:prstGeom prst="rect">
            <a:avLst/>
          </a:prstGeom>
          <a:solidFill>
            <a:srgbClr val="FF7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59DF54D-626E-4FD7-810F-E36D5A33943F}"/>
              </a:ext>
            </a:extLst>
          </p:cNvPr>
          <p:cNvSpPr/>
          <p:nvPr/>
        </p:nvSpPr>
        <p:spPr>
          <a:xfrm>
            <a:off x="5187842" y="2911390"/>
            <a:ext cx="916625" cy="916231"/>
          </a:xfrm>
          <a:prstGeom prst="rect">
            <a:avLst/>
          </a:prstGeom>
          <a:solidFill>
            <a:srgbClr val="FF7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481F7A-707D-4AED-98FE-BB6660813BFD}"/>
              </a:ext>
            </a:extLst>
          </p:cNvPr>
          <p:cNvSpPr/>
          <p:nvPr/>
        </p:nvSpPr>
        <p:spPr>
          <a:xfrm>
            <a:off x="4272525" y="3383279"/>
            <a:ext cx="915318" cy="912090"/>
          </a:xfrm>
          <a:prstGeom prst="rect">
            <a:avLst/>
          </a:prstGeom>
          <a:solidFill>
            <a:srgbClr val="FF7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E316600-65CD-4185-9D6E-BF66D0A73C86}"/>
              </a:ext>
            </a:extLst>
          </p:cNvPr>
          <p:cNvSpPr/>
          <p:nvPr/>
        </p:nvSpPr>
        <p:spPr>
          <a:xfrm>
            <a:off x="3359043" y="3851911"/>
            <a:ext cx="916246" cy="912090"/>
          </a:xfrm>
          <a:prstGeom prst="rect">
            <a:avLst/>
          </a:prstGeom>
          <a:solidFill>
            <a:srgbClr val="FF7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3578EF-168C-4794-9747-1017414856E6}"/>
              </a:ext>
            </a:extLst>
          </p:cNvPr>
          <p:cNvSpPr/>
          <p:nvPr/>
        </p:nvSpPr>
        <p:spPr>
          <a:xfrm>
            <a:off x="2437261" y="4310612"/>
            <a:ext cx="916246" cy="912090"/>
          </a:xfrm>
          <a:prstGeom prst="rect">
            <a:avLst/>
          </a:prstGeom>
          <a:solidFill>
            <a:srgbClr val="FF7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5042AF-A910-4AC6-930C-2AA41BF26565}"/>
              </a:ext>
            </a:extLst>
          </p:cNvPr>
          <p:cNvCxnSpPr>
            <a:cxnSpLocks/>
          </p:cNvCxnSpPr>
          <p:nvPr/>
        </p:nvCxnSpPr>
        <p:spPr>
          <a:xfrm flipV="1">
            <a:off x="1527003" y="1402076"/>
            <a:ext cx="0" cy="4778353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53840C-AF53-4C31-B9ED-E5DC483C6BA4}"/>
              </a:ext>
            </a:extLst>
          </p:cNvPr>
          <p:cNvCxnSpPr>
            <a:cxnSpLocks/>
          </p:cNvCxnSpPr>
          <p:nvPr/>
        </p:nvCxnSpPr>
        <p:spPr>
          <a:xfrm flipV="1">
            <a:off x="609600" y="6172813"/>
            <a:ext cx="91439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60B05D3-78E4-439A-BAD4-DF5E189052DF}"/>
              </a:ext>
            </a:extLst>
          </p:cNvPr>
          <p:cNvSpPr/>
          <p:nvPr/>
        </p:nvSpPr>
        <p:spPr>
          <a:xfrm>
            <a:off x="7576782" y="2316951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991D3CC-56B1-47FE-B75A-A0E221E8D757}"/>
              </a:ext>
            </a:extLst>
          </p:cNvPr>
          <p:cNvSpPr/>
          <p:nvPr/>
        </p:nvSpPr>
        <p:spPr>
          <a:xfrm>
            <a:off x="3123653" y="4577733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BAA901-EFA4-4791-A1EC-D296ED537CE4}"/>
              </a:ext>
            </a:extLst>
          </p:cNvPr>
          <p:cNvSpPr txBox="1"/>
          <p:nvPr/>
        </p:nvSpPr>
        <p:spPr>
          <a:xfrm>
            <a:off x="1308869" y="108059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A8BB1-7115-4A95-9354-543E7E2E4A9C}"/>
              </a:ext>
            </a:extLst>
          </p:cNvPr>
          <p:cNvSpPr txBox="1"/>
          <p:nvPr/>
        </p:nvSpPr>
        <p:spPr>
          <a:xfrm>
            <a:off x="8332929" y="597275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FF0824-8D80-43A5-AF5A-0F5E59362200}"/>
              </a:ext>
            </a:extLst>
          </p:cNvPr>
          <p:cNvCxnSpPr>
            <a:cxnSpLocks/>
          </p:cNvCxnSpPr>
          <p:nvPr/>
        </p:nvCxnSpPr>
        <p:spPr>
          <a:xfrm>
            <a:off x="609600" y="5258349"/>
            <a:ext cx="73258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1314F4-39FA-4ED6-B20F-3F07A5F34FBD}"/>
              </a:ext>
            </a:extLst>
          </p:cNvPr>
          <p:cNvCxnSpPr>
            <a:cxnSpLocks/>
          </p:cNvCxnSpPr>
          <p:nvPr/>
        </p:nvCxnSpPr>
        <p:spPr>
          <a:xfrm>
            <a:off x="609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821D80-7293-4708-AF83-147DCB5C6920}"/>
              </a:ext>
            </a:extLst>
          </p:cNvPr>
          <p:cNvCxnSpPr>
            <a:cxnSpLocks/>
          </p:cNvCxnSpPr>
          <p:nvPr/>
        </p:nvCxnSpPr>
        <p:spPr>
          <a:xfrm>
            <a:off x="609600" y="3427381"/>
            <a:ext cx="7313212" cy="16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B52C2D-8860-49BC-80EF-697F87869A3E}"/>
              </a:ext>
            </a:extLst>
          </p:cNvPr>
          <p:cNvCxnSpPr>
            <a:cxnSpLocks/>
          </p:cNvCxnSpPr>
          <p:nvPr/>
        </p:nvCxnSpPr>
        <p:spPr>
          <a:xfrm>
            <a:off x="609600" y="4341091"/>
            <a:ext cx="73132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3E240C-93E1-44BD-80EA-99CC73DB7F59}"/>
              </a:ext>
            </a:extLst>
          </p:cNvPr>
          <p:cNvCxnSpPr>
            <a:endCxn id="32" idx="1"/>
          </p:cNvCxnSpPr>
          <p:nvPr/>
        </p:nvCxnSpPr>
        <p:spPr>
          <a:xfrm>
            <a:off x="1519383" y="6172813"/>
            <a:ext cx="681354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DAC456-8480-4476-8828-A8DBD5A4B9A7}"/>
              </a:ext>
            </a:extLst>
          </p:cNvPr>
          <p:cNvCxnSpPr>
            <a:cxnSpLocks/>
          </p:cNvCxnSpPr>
          <p:nvPr/>
        </p:nvCxnSpPr>
        <p:spPr>
          <a:xfrm flipV="1">
            <a:off x="607766" y="1598235"/>
            <a:ext cx="7315045" cy="24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C14945-30AE-4642-8088-2E9726B5C77E}"/>
              </a:ext>
            </a:extLst>
          </p:cNvPr>
          <p:cNvCxnSpPr>
            <a:cxnSpLocks/>
          </p:cNvCxnSpPr>
          <p:nvPr/>
        </p:nvCxnSpPr>
        <p:spPr>
          <a:xfrm>
            <a:off x="607767" y="2514462"/>
            <a:ext cx="73150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C1A3F9-210F-469E-9C39-881E7BDBA1E3}"/>
              </a:ext>
            </a:extLst>
          </p:cNvPr>
          <p:cNvCxnSpPr>
            <a:cxnSpLocks/>
          </p:cNvCxnSpPr>
          <p:nvPr/>
        </p:nvCxnSpPr>
        <p:spPr>
          <a:xfrm>
            <a:off x="6096000" y="1594887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2B305D-B2BA-4C33-92A8-77EE3EE09CD0}"/>
              </a:ext>
            </a:extLst>
          </p:cNvPr>
          <p:cNvCxnSpPr>
            <a:cxnSpLocks/>
          </p:cNvCxnSpPr>
          <p:nvPr/>
        </p:nvCxnSpPr>
        <p:spPr>
          <a:xfrm>
            <a:off x="5181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0DB13C-33B6-4219-98DC-FCFFC9EEF591}"/>
              </a:ext>
            </a:extLst>
          </p:cNvPr>
          <p:cNvCxnSpPr>
            <a:cxnSpLocks/>
          </p:cNvCxnSpPr>
          <p:nvPr/>
        </p:nvCxnSpPr>
        <p:spPr>
          <a:xfrm>
            <a:off x="426606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E8F8B5-161E-435F-ADCA-57A66A355FC7}"/>
              </a:ext>
            </a:extLst>
          </p:cNvPr>
          <p:cNvCxnSpPr>
            <a:cxnSpLocks/>
          </p:cNvCxnSpPr>
          <p:nvPr/>
        </p:nvCxnSpPr>
        <p:spPr>
          <a:xfrm>
            <a:off x="33528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7A64D51-75AE-43E1-99E0-A58FFB4206BF}"/>
              </a:ext>
            </a:extLst>
          </p:cNvPr>
          <p:cNvCxnSpPr>
            <a:cxnSpLocks/>
          </p:cNvCxnSpPr>
          <p:nvPr/>
        </p:nvCxnSpPr>
        <p:spPr>
          <a:xfrm>
            <a:off x="2433782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5836F2-2055-48CD-A48A-63D3F94BACEE}"/>
              </a:ext>
            </a:extLst>
          </p:cNvPr>
          <p:cNvCxnSpPr>
            <a:cxnSpLocks/>
          </p:cNvCxnSpPr>
          <p:nvPr/>
        </p:nvCxnSpPr>
        <p:spPr>
          <a:xfrm>
            <a:off x="7922812" y="1594886"/>
            <a:ext cx="0" cy="45779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AF769F-F720-41BE-B2D5-EE360218317A}"/>
              </a:ext>
            </a:extLst>
          </p:cNvPr>
          <p:cNvCxnSpPr>
            <a:cxnSpLocks/>
          </p:cNvCxnSpPr>
          <p:nvPr/>
        </p:nvCxnSpPr>
        <p:spPr>
          <a:xfrm>
            <a:off x="7009967" y="1594886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41FBD24-15DA-463E-8767-9E2C3C9E677A}"/>
              </a:ext>
            </a:extLst>
          </p:cNvPr>
          <p:cNvSpPr txBox="1"/>
          <p:nvPr/>
        </p:nvSpPr>
        <p:spPr>
          <a:xfrm>
            <a:off x="7551381" y="2294774"/>
            <a:ext cx="144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0711980-0D69-4B27-84C1-EF023794DA5A}"/>
              </a:ext>
            </a:extLst>
          </p:cNvPr>
          <p:cNvSpPr txBox="1"/>
          <p:nvPr/>
        </p:nvSpPr>
        <p:spPr>
          <a:xfrm>
            <a:off x="274319" y="248466"/>
            <a:ext cx="1137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a transparent anti-aliased line, each orange square should be transparent, so that it contributes less orange, and blue shows through.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2CF5CA7-8BE4-4401-94FD-BA18C0436DC4}"/>
              </a:ext>
            </a:extLst>
          </p:cNvPr>
          <p:cNvSpPr txBox="1"/>
          <p:nvPr/>
        </p:nvSpPr>
        <p:spPr>
          <a:xfrm>
            <a:off x="3164529" y="4542727"/>
            <a:ext cx="144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P1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243F559-B335-4E1B-8FE9-AF63E032ED7C}"/>
              </a:ext>
            </a:extLst>
          </p:cNvPr>
          <p:cNvCxnSpPr>
            <a:cxnSpLocks/>
          </p:cNvCxnSpPr>
          <p:nvPr/>
        </p:nvCxnSpPr>
        <p:spPr>
          <a:xfrm flipV="1">
            <a:off x="1527003" y="2210701"/>
            <a:ext cx="6370085" cy="32452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775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6993B8-48E4-4ADA-8A0B-DFC148FA85EC}"/>
              </a:ext>
            </a:extLst>
          </p:cNvPr>
          <p:cNvSpPr/>
          <p:nvPr/>
        </p:nvSpPr>
        <p:spPr>
          <a:xfrm>
            <a:off x="1527003" y="1594886"/>
            <a:ext cx="6383195" cy="4570312"/>
          </a:xfrm>
          <a:prstGeom prst="rect">
            <a:avLst/>
          </a:prstGeom>
          <a:solidFill>
            <a:srgbClr val="00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E14E69-17DB-4DB5-A425-70C349E627C6}"/>
              </a:ext>
            </a:extLst>
          </p:cNvPr>
          <p:cNvSpPr/>
          <p:nvPr/>
        </p:nvSpPr>
        <p:spPr>
          <a:xfrm>
            <a:off x="6095762" y="2459950"/>
            <a:ext cx="915318" cy="912090"/>
          </a:xfrm>
          <a:prstGeom prst="rect">
            <a:avLst/>
          </a:prstGeom>
          <a:solidFill>
            <a:srgbClr val="7F585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59DF54D-626E-4FD7-810F-E36D5A33943F}"/>
              </a:ext>
            </a:extLst>
          </p:cNvPr>
          <p:cNvSpPr/>
          <p:nvPr/>
        </p:nvSpPr>
        <p:spPr>
          <a:xfrm>
            <a:off x="5187842" y="2911390"/>
            <a:ext cx="916625" cy="916231"/>
          </a:xfrm>
          <a:prstGeom prst="rect">
            <a:avLst/>
          </a:prstGeom>
          <a:solidFill>
            <a:srgbClr val="7F585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481F7A-707D-4AED-98FE-BB6660813BFD}"/>
              </a:ext>
            </a:extLst>
          </p:cNvPr>
          <p:cNvSpPr/>
          <p:nvPr/>
        </p:nvSpPr>
        <p:spPr>
          <a:xfrm>
            <a:off x="4272525" y="3383279"/>
            <a:ext cx="915318" cy="912090"/>
          </a:xfrm>
          <a:prstGeom prst="rect">
            <a:avLst/>
          </a:prstGeom>
          <a:solidFill>
            <a:srgbClr val="7F585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E316600-65CD-4185-9D6E-BF66D0A73C86}"/>
              </a:ext>
            </a:extLst>
          </p:cNvPr>
          <p:cNvSpPr/>
          <p:nvPr/>
        </p:nvSpPr>
        <p:spPr>
          <a:xfrm>
            <a:off x="3359043" y="3851911"/>
            <a:ext cx="916246" cy="912090"/>
          </a:xfrm>
          <a:prstGeom prst="rect">
            <a:avLst/>
          </a:prstGeom>
          <a:solidFill>
            <a:srgbClr val="7F585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3578EF-168C-4794-9747-1017414856E6}"/>
              </a:ext>
            </a:extLst>
          </p:cNvPr>
          <p:cNvSpPr/>
          <p:nvPr/>
        </p:nvSpPr>
        <p:spPr>
          <a:xfrm>
            <a:off x="2437261" y="4310612"/>
            <a:ext cx="916246" cy="912090"/>
          </a:xfrm>
          <a:prstGeom prst="rect">
            <a:avLst/>
          </a:prstGeom>
          <a:solidFill>
            <a:srgbClr val="7F585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5042AF-A910-4AC6-930C-2AA41BF26565}"/>
              </a:ext>
            </a:extLst>
          </p:cNvPr>
          <p:cNvCxnSpPr>
            <a:cxnSpLocks/>
          </p:cNvCxnSpPr>
          <p:nvPr/>
        </p:nvCxnSpPr>
        <p:spPr>
          <a:xfrm flipV="1">
            <a:off x="1527003" y="1402076"/>
            <a:ext cx="0" cy="4778353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53840C-AF53-4C31-B9ED-E5DC483C6BA4}"/>
              </a:ext>
            </a:extLst>
          </p:cNvPr>
          <p:cNvCxnSpPr>
            <a:cxnSpLocks/>
          </p:cNvCxnSpPr>
          <p:nvPr/>
        </p:nvCxnSpPr>
        <p:spPr>
          <a:xfrm flipV="1">
            <a:off x="609600" y="6172813"/>
            <a:ext cx="91439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60B05D3-78E4-439A-BAD4-DF5E189052DF}"/>
              </a:ext>
            </a:extLst>
          </p:cNvPr>
          <p:cNvSpPr/>
          <p:nvPr/>
        </p:nvSpPr>
        <p:spPr>
          <a:xfrm>
            <a:off x="7576782" y="2316951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991D3CC-56B1-47FE-B75A-A0E221E8D757}"/>
              </a:ext>
            </a:extLst>
          </p:cNvPr>
          <p:cNvSpPr/>
          <p:nvPr/>
        </p:nvSpPr>
        <p:spPr>
          <a:xfrm>
            <a:off x="3123653" y="4577733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BAA901-EFA4-4791-A1EC-D296ED537CE4}"/>
              </a:ext>
            </a:extLst>
          </p:cNvPr>
          <p:cNvSpPr txBox="1"/>
          <p:nvPr/>
        </p:nvSpPr>
        <p:spPr>
          <a:xfrm>
            <a:off x="1308869" y="108059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A8BB1-7115-4A95-9354-543E7E2E4A9C}"/>
              </a:ext>
            </a:extLst>
          </p:cNvPr>
          <p:cNvSpPr txBox="1"/>
          <p:nvPr/>
        </p:nvSpPr>
        <p:spPr>
          <a:xfrm>
            <a:off x="8332929" y="597275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FF0824-8D80-43A5-AF5A-0F5E59362200}"/>
              </a:ext>
            </a:extLst>
          </p:cNvPr>
          <p:cNvCxnSpPr>
            <a:cxnSpLocks/>
          </p:cNvCxnSpPr>
          <p:nvPr/>
        </p:nvCxnSpPr>
        <p:spPr>
          <a:xfrm>
            <a:off x="609600" y="5258349"/>
            <a:ext cx="73258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1314F4-39FA-4ED6-B20F-3F07A5F34FBD}"/>
              </a:ext>
            </a:extLst>
          </p:cNvPr>
          <p:cNvCxnSpPr>
            <a:cxnSpLocks/>
          </p:cNvCxnSpPr>
          <p:nvPr/>
        </p:nvCxnSpPr>
        <p:spPr>
          <a:xfrm>
            <a:off x="609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821D80-7293-4708-AF83-147DCB5C6920}"/>
              </a:ext>
            </a:extLst>
          </p:cNvPr>
          <p:cNvCxnSpPr>
            <a:cxnSpLocks/>
          </p:cNvCxnSpPr>
          <p:nvPr/>
        </p:nvCxnSpPr>
        <p:spPr>
          <a:xfrm>
            <a:off x="609600" y="3427381"/>
            <a:ext cx="7313212" cy="16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B52C2D-8860-49BC-80EF-697F87869A3E}"/>
              </a:ext>
            </a:extLst>
          </p:cNvPr>
          <p:cNvCxnSpPr>
            <a:cxnSpLocks/>
          </p:cNvCxnSpPr>
          <p:nvPr/>
        </p:nvCxnSpPr>
        <p:spPr>
          <a:xfrm>
            <a:off x="609600" y="4341091"/>
            <a:ext cx="73132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3E240C-93E1-44BD-80EA-99CC73DB7F59}"/>
              </a:ext>
            </a:extLst>
          </p:cNvPr>
          <p:cNvCxnSpPr>
            <a:endCxn id="32" idx="1"/>
          </p:cNvCxnSpPr>
          <p:nvPr/>
        </p:nvCxnSpPr>
        <p:spPr>
          <a:xfrm>
            <a:off x="1519383" y="6172813"/>
            <a:ext cx="681354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DAC456-8480-4476-8828-A8DBD5A4B9A7}"/>
              </a:ext>
            </a:extLst>
          </p:cNvPr>
          <p:cNvCxnSpPr>
            <a:cxnSpLocks/>
          </p:cNvCxnSpPr>
          <p:nvPr/>
        </p:nvCxnSpPr>
        <p:spPr>
          <a:xfrm flipV="1">
            <a:off x="607766" y="1598235"/>
            <a:ext cx="7315045" cy="24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C14945-30AE-4642-8088-2E9726B5C77E}"/>
              </a:ext>
            </a:extLst>
          </p:cNvPr>
          <p:cNvCxnSpPr>
            <a:cxnSpLocks/>
          </p:cNvCxnSpPr>
          <p:nvPr/>
        </p:nvCxnSpPr>
        <p:spPr>
          <a:xfrm>
            <a:off x="607767" y="2514462"/>
            <a:ext cx="73150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C1A3F9-210F-469E-9C39-881E7BDBA1E3}"/>
              </a:ext>
            </a:extLst>
          </p:cNvPr>
          <p:cNvCxnSpPr>
            <a:cxnSpLocks/>
          </p:cNvCxnSpPr>
          <p:nvPr/>
        </p:nvCxnSpPr>
        <p:spPr>
          <a:xfrm>
            <a:off x="6096000" y="1594887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2B305D-B2BA-4C33-92A8-77EE3EE09CD0}"/>
              </a:ext>
            </a:extLst>
          </p:cNvPr>
          <p:cNvCxnSpPr>
            <a:cxnSpLocks/>
          </p:cNvCxnSpPr>
          <p:nvPr/>
        </p:nvCxnSpPr>
        <p:spPr>
          <a:xfrm>
            <a:off x="5181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0DB13C-33B6-4219-98DC-FCFFC9EEF591}"/>
              </a:ext>
            </a:extLst>
          </p:cNvPr>
          <p:cNvCxnSpPr>
            <a:cxnSpLocks/>
          </p:cNvCxnSpPr>
          <p:nvPr/>
        </p:nvCxnSpPr>
        <p:spPr>
          <a:xfrm>
            <a:off x="426606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E8F8B5-161E-435F-ADCA-57A66A355FC7}"/>
              </a:ext>
            </a:extLst>
          </p:cNvPr>
          <p:cNvCxnSpPr>
            <a:cxnSpLocks/>
          </p:cNvCxnSpPr>
          <p:nvPr/>
        </p:nvCxnSpPr>
        <p:spPr>
          <a:xfrm>
            <a:off x="33528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7A64D51-75AE-43E1-99E0-A58FFB4206BF}"/>
              </a:ext>
            </a:extLst>
          </p:cNvPr>
          <p:cNvCxnSpPr>
            <a:cxnSpLocks/>
          </p:cNvCxnSpPr>
          <p:nvPr/>
        </p:nvCxnSpPr>
        <p:spPr>
          <a:xfrm>
            <a:off x="2433782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5836F2-2055-48CD-A48A-63D3F94BACEE}"/>
              </a:ext>
            </a:extLst>
          </p:cNvPr>
          <p:cNvCxnSpPr>
            <a:cxnSpLocks/>
          </p:cNvCxnSpPr>
          <p:nvPr/>
        </p:nvCxnSpPr>
        <p:spPr>
          <a:xfrm>
            <a:off x="7922812" y="1594886"/>
            <a:ext cx="0" cy="45779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AF769F-F720-41BE-B2D5-EE360218317A}"/>
              </a:ext>
            </a:extLst>
          </p:cNvPr>
          <p:cNvCxnSpPr>
            <a:cxnSpLocks/>
          </p:cNvCxnSpPr>
          <p:nvPr/>
        </p:nvCxnSpPr>
        <p:spPr>
          <a:xfrm>
            <a:off x="7009967" y="1594886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41FBD24-15DA-463E-8767-9E2C3C9E677A}"/>
              </a:ext>
            </a:extLst>
          </p:cNvPr>
          <p:cNvSpPr txBox="1"/>
          <p:nvPr/>
        </p:nvSpPr>
        <p:spPr>
          <a:xfrm>
            <a:off x="7551381" y="2294774"/>
            <a:ext cx="144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0711980-0D69-4B27-84C1-EF023794DA5A}"/>
              </a:ext>
            </a:extLst>
          </p:cNvPr>
          <p:cNvSpPr txBox="1"/>
          <p:nvPr/>
        </p:nvSpPr>
        <p:spPr>
          <a:xfrm>
            <a:off x="274319" y="248466"/>
            <a:ext cx="1137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a transparent anti-aliased line, each orange square should be transparent, so that it contributes less orange, and blue shows through.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2CF5CA7-8BE4-4401-94FD-BA18C0436DC4}"/>
              </a:ext>
            </a:extLst>
          </p:cNvPr>
          <p:cNvSpPr txBox="1"/>
          <p:nvPr/>
        </p:nvSpPr>
        <p:spPr>
          <a:xfrm>
            <a:off x="3164529" y="4542727"/>
            <a:ext cx="144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P1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243F559-B335-4E1B-8FE9-AF63E032ED7C}"/>
              </a:ext>
            </a:extLst>
          </p:cNvPr>
          <p:cNvCxnSpPr>
            <a:cxnSpLocks/>
          </p:cNvCxnSpPr>
          <p:nvPr/>
        </p:nvCxnSpPr>
        <p:spPr>
          <a:xfrm flipV="1">
            <a:off x="1527003" y="2210701"/>
            <a:ext cx="6370085" cy="32452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607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6993B8-48E4-4ADA-8A0B-DFC148FA85EC}"/>
              </a:ext>
            </a:extLst>
          </p:cNvPr>
          <p:cNvSpPr/>
          <p:nvPr/>
        </p:nvSpPr>
        <p:spPr>
          <a:xfrm>
            <a:off x="1527003" y="1594886"/>
            <a:ext cx="6383195" cy="4570312"/>
          </a:xfrm>
          <a:prstGeom prst="rect">
            <a:avLst/>
          </a:prstGeom>
          <a:solidFill>
            <a:srgbClr val="00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E14E69-17DB-4DB5-A425-70C349E627C6}"/>
              </a:ext>
            </a:extLst>
          </p:cNvPr>
          <p:cNvSpPr/>
          <p:nvPr/>
        </p:nvSpPr>
        <p:spPr>
          <a:xfrm>
            <a:off x="6095762" y="2459950"/>
            <a:ext cx="915318" cy="912090"/>
          </a:xfrm>
          <a:prstGeom prst="rect">
            <a:avLst/>
          </a:prstGeom>
          <a:solidFill>
            <a:srgbClr val="7F585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59DF54D-626E-4FD7-810F-E36D5A33943F}"/>
              </a:ext>
            </a:extLst>
          </p:cNvPr>
          <p:cNvSpPr/>
          <p:nvPr/>
        </p:nvSpPr>
        <p:spPr>
          <a:xfrm>
            <a:off x="5187842" y="2911390"/>
            <a:ext cx="916625" cy="916231"/>
          </a:xfrm>
          <a:prstGeom prst="rect">
            <a:avLst/>
          </a:prstGeom>
          <a:solidFill>
            <a:srgbClr val="7F585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481F7A-707D-4AED-98FE-BB6660813BFD}"/>
              </a:ext>
            </a:extLst>
          </p:cNvPr>
          <p:cNvSpPr/>
          <p:nvPr/>
        </p:nvSpPr>
        <p:spPr>
          <a:xfrm>
            <a:off x="4272525" y="3383279"/>
            <a:ext cx="915318" cy="912090"/>
          </a:xfrm>
          <a:prstGeom prst="rect">
            <a:avLst/>
          </a:prstGeom>
          <a:solidFill>
            <a:srgbClr val="7F585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E316600-65CD-4185-9D6E-BF66D0A73C86}"/>
              </a:ext>
            </a:extLst>
          </p:cNvPr>
          <p:cNvSpPr/>
          <p:nvPr/>
        </p:nvSpPr>
        <p:spPr>
          <a:xfrm>
            <a:off x="3359043" y="3851911"/>
            <a:ext cx="916246" cy="912090"/>
          </a:xfrm>
          <a:prstGeom prst="rect">
            <a:avLst/>
          </a:prstGeom>
          <a:solidFill>
            <a:srgbClr val="7F585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3578EF-168C-4794-9747-1017414856E6}"/>
              </a:ext>
            </a:extLst>
          </p:cNvPr>
          <p:cNvSpPr/>
          <p:nvPr/>
        </p:nvSpPr>
        <p:spPr>
          <a:xfrm>
            <a:off x="2437261" y="4310612"/>
            <a:ext cx="916246" cy="912090"/>
          </a:xfrm>
          <a:prstGeom prst="rect">
            <a:avLst/>
          </a:prstGeom>
          <a:solidFill>
            <a:srgbClr val="7F585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5042AF-A910-4AC6-930C-2AA41BF26565}"/>
              </a:ext>
            </a:extLst>
          </p:cNvPr>
          <p:cNvCxnSpPr>
            <a:cxnSpLocks/>
          </p:cNvCxnSpPr>
          <p:nvPr/>
        </p:nvCxnSpPr>
        <p:spPr>
          <a:xfrm flipV="1">
            <a:off x="1527003" y="1402076"/>
            <a:ext cx="0" cy="4778353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53840C-AF53-4C31-B9ED-E5DC483C6BA4}"/>
              </a:ext>
            </a:extLst>
          </p:cNvPr>
          <p:cNvCxnSpPr>
            <a:cxnSpLocks/>
          </p:cNvCxnSpPr>
          <p:nvPr/>
        </p:nvCxnSpPr>
        <p:spPr>
          <a:xfrm flipV="1">
            <a:off x="609600" y="6172813"/>
            <a:ext cx="91439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60B05D3-78E4-439A-BAD4-DF5E189052DF}"/>
              </a:ext>
            </a:extLst>
          </p:cNvPr>
          <p:cNvSpPr/>
          <p:nvPr/>
        </p:nvSpPr>
        <p:spPr>
          <a:xfrm>
            <a:off x="7576782" y="2316951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991D3CC-56B1-47FE-B75A-A0E221E8D757}"/>
              </a:ext>
            </a:extLst>
          </p:cNvPr>
          <p:cNvSpPr/>
          <p:nvPr/>
        </p:nvSpPr>
        <p:spPr>
          <a:xfrm>
            <a:off x="3123653" y="4577733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BAA901-EFA4-4791-A1EC-D296ED537CE4}"/>
              </a:ext>
            </a:extLst>
          </p:cNvPr>
          <p:cNvSpPr txBox="1"/>
          <p:nvPr/>
        </p:nvSpPr>
        <p:spPr>
          <a:xfrm>
            <a:off x="1308869" y="108059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A8BB1-7115-4A95-9354-543E7E2E4A9C}"/>
              </a:ext>
            </a:extLst>
          </p:cNvPr>
          <p:cNvSpPr txBox="1"/>
          <p:nvPr/>
        </p:nvSpPr>
        <p:spPr>
          <a:xfrm>
            <a:off x="8332929" y="597275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FF0824-8D80-43A5-AF5A-0F5E59362200}"/>
              </a:ext>
            </a:extLst>
          </p:cNvPr>
          <p:cNvCxnSpPr>
            <a:cxnSpLocks/>
          </p:cNvCxnSpPr>
          <p:nvPr/>
        </p:nvCxnSpPr>
        <p:spPr>
          <a:xfrm>
            <a:off x="609600" y="5258349"/>
            <a:ext cx="73258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1314F4-39FA-4ED6-B20F-3F07A5F34FBD}"/>
              </a:ext>
            </a:extLst>
          </p:cNvPr>
          <p:cNvCxnSpPr>
            <a:cxnSpLocks/>
          </p:cNvCxnSpPr>
          <p:nvPr/>
        </p:nvCxnSpPr>
        <p:spPr>
          <a:xfrm>
            <a:off x="609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821D80-7293-4708-AF83-147DCB5C6920}"/>
              </a:ext>
            </a:extLst>
          </p:cNvPr>
          <p:cNvCxnSpPr>
            <a:cxnSpLocks/>
          </p:cNvCxnSpPr>
          <p:nvPr/>
        </p:nvCxnSpPr>
        <p:spPr>
          <a:xfrm>
            <a:off x="609600" y="3427381"/>
            <a:ext cx="7313212" cy="16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B52C2D-8860-49BC-80EF-697F87869A3E}"/>
              </a:ext>
            </a:extLst>
          </p:cNvPr>
          <p:cNvCxnSpPr>
            <a:cxnSpLocks/>
          </p:cNvCxnSpPr>
          <p:nvPr/>
        </p:nvCxnSpPr>
        <p:spPr>
          <a:xfrm>
            <a:off x="609600" y="4341091"/>
            <a:ext cx="73132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3E240C-93E1-44BD-80EA-99CC73DB7F59}"/>
              </a:ext>
            </a:extLst>
          </p:cNvPr>
          <p:cNvCxnSpPr>
            <a:endCxn id="32" idx="1"/>
          </p:cNvCxnSpPr>
          <p:nvPr/>
        </p:nvCxnSpPr>
        <p:spPr>
          <a:xfrm>
            <a:off x="1519383" y="6172813"/>
            <a:ext cx="681354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DAC456-8480-4476-8828-A8DBD5A4B9A7}"/>
              </a:ext>
            </a:extLst>
          </p:cNvPr>
          <p:cNvCxnSpPr>
            <a:cxnSpLocks/>
          </p:cNvCxnSpPr>
          <p:nvPr/>
        </p:nvCxnSpPr>
        <p:spPr>
          <a:xfrm flipV="1">
            <a:off x="607766" y="1598235"/>
            <a:ext cx="7315045" cy="24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C14945-30AE-4642-8088-2E9726B5C77E}"/>
              </a:ext>
            </a:extLst>
          </p:cNvPr>
          <p:cNvCxnSpPr>
            <a:cxnSpLocks/>
          </p:cNvCxnSpPr>
          <p:nvPr/>
        </p:nvCxnSpPr>
        <p:spPr>
          <a:xfrm>
            <a:off x="607767" y="2514462"/>
            <a:ext cx="73150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C1A3F9-210F-469E-9C39-881E7BDBA1E3}"/>
              </a:ext>
            </a:extLst>
          </p:cNvPr>
          <p:cNvCxnSpPr>
            <a:cxnSpLocks/>
          </p:cNvCxnSpPr>
          <p:nvPr/>
        </p:nvCxnSpPr>
        <p:spPr>
          <a:xfrm>
            <a:off x="6096000" y="1594887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2B305D-B2BA-4C33-92A8-77EE3EE09CD0}"/>
              </a:ext>
            </a:extLst>
          </p:cNvPr>
          <p:cNvCxnSpPr>
            <a:cxnSpLocks/>
          </p:cNvCxnSpPr>
          <p:nvPr/>
        </p:nvCxnSpPr>
        <p:spPr>
          <a:xfrm>
            <a:off x="5181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0DB13C-33B6-4219-98DC-FCFFC9EEF591}"/>
              </a:ext>
            </a:extLst>
          </p:cNvPr>
          <p:cNvCxnSpPr>
            <a:cxnSpLocks/>
          </p:cNvCxnSpPr>
          <p:nvPr/>
        </p:nvCxnSpPr>
        <p:spPr>
          <a:xfrm>
            <a:off x="426606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E8F8B5-161E-435F-ADCA-57A66A355FC7}"/>
              </a:ext>
            </a:extLst>
          </p:cNvPr>
          <p:cNvCxnSpPr>
            <a:cxnSpLocks/>
          </p:cNvCxnSpPr>
          <p:nvPr/>
        </p:nvCxnSpPr>
        <p:spPr>
          <a:xfrm>
            <a:off x="33528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7A64D51-75AE-43E1-99E0-A58FFB4206BF}"/>
              </a:ext>
            </a:extLst>
          </p:cNvPr>
          <p:cNvCxnSpPr>
            <a:cxnSpLocks/>
          </p:cNvCxnSpPr>
          <p:nvPr/>
        </p:nvCxnSpPr>
        <p:spPr>
          <a:xfrm>
            <a:off x="2433782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5836F2-2055-48CD-A48A-63D3F94BACEE}"/>
              </a:ext>
            </a:extLst>
          </p:cNvPr>
          <p:cNvCxnSpPr>
            <a:cxnSpLocks/>
          </p:cNvCxnSpPr>
          <p:nvPr/>
        </p:nvCxnSpPr>
        <p:spPr>
          <a:xfrm>
            <a:off x="7922812" y="1594886"/>
            <a:ext cx="0" cy="45779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AF769F-F720-41BE-B2D5-EE360218317A}"/>
              </a:ext>
            </a:extLst>
          </p:cNvPr>
          <p:cNvCxnSpPr>
            <a:cxnSpLocks/>
          </p:cNvCxnSpPr>
          <p:nvPr/>
        </p:nvCxnSpPr>
        <p:spPr>
          <a:xfrm>
            <a:off x="7009967" y="1594886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41FBD24-15DA-463E-8767-9E2C3C9E677A}"/>
              </a:ext>
            </a:extLst>
          </p:cNvPr>
          <p:cNvSpPr txBox="1"/>
          <p:nvPr/>
        </p:nvSpPr>
        <p:spPr>
          <a:xfrm>
            <a:off x="7551381" y="2294774"/>
            <a:ext cx="144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0711980-0D69-4B27-84C1-EF023794DA5A}"/>
              </a:ext>
            </a:extLst>
          </p:cNvPr>
          <p:cNvSpPr txBox="1"/>
          <p:nvPr/>
        </p:nvSpPr>
        <p:spPr>
          <a:xfrm>
            <a:off x="274319" y="248466"/>
            <a:ext cx="1137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should we compute the opacity alpha for compositing?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2CF5CA7-8BE4-4401-94FD-BA18C0436DC4}"/>
              </a:ext>
            </a:extLst>
          </p:cNvPr>
          <p:cNvSpPr txBox="1"/>
          <p:nvPr/>
        </p:nvSpPr>
        <p:spPr>
          <a:xfrm>
            <a:off x="3164529" y="4542727"/>
            <a:ext cx="144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P1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243F559-B335-4E1B-8FE9-AF63E032ED7C}"/>
              </a:ext>
            </a:extLst>
          </p:cNvPr>
          <p:cNvCxnSpPr>
            <a:cxnSpLocks/>
          </p:cNvCxnSpPr>
          <p:nvPr/>
        </p:nvCxnSpPr>
        <p:spPr>
          <a:xfrm flipV="1">
            <a:off x="1527003" y="2210701"/>
            <a:ext cx="6370085" cy="32452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85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7C979A-4CD3-4FB6-BFB1-E74FA99AB94F}"/>
              </a:ext>
            </a:extLst>
          </p:cNvPr>
          <p:cNvSpPr txBox="1"/>
          <p:nvPr/>
        </p:nvSpPr>
        <p:spPr>
          <a:xfrm>
            <a:off x="591671" y="555812"/>
            <a:ext cx="11224548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xstart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xstop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sz="2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// this works only when x2 &gt; x1</a:t>
            </a:r>
            <a:endParaRPr lang="en-US" sz="2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  </a:t>
            </a:r>
            <a:r>
              <a:rPr lang="en-US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iy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iy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.5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ofac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iy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.5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ffac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ofac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line_color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line_color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line_color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ffac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line_color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2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set_pixel_alpha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iy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line_color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line_color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line_color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ofac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line_color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2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set_pixel_alpha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iy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s-E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2200" b="0" dirty="0" err="1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E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E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ES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ofac</a:t>
            </a:r>
            <a:r>
              <a:rPr lang="es-E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iy</a:t>
            </a:r>
            <a:r>
              <a:rPr lang="es-E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.5</a:t>
            </a:r>
            <a:r>
              <a:rPr lang="es-E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  // continue with the y &lt;= </a:t>
            </a:r>
            <a:r>
              <a:rPr lang="en-US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iy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.5 case</a:t>
            </a:r>
            <a:endParaRPr lang="es-ES" sz="2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755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3011-B52B-40E5-9401-BC5C12D86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7500"/>
          </a:xfrm>
        </p:spPr>
        <p:txBody>
          <a:bodyPr>
            <a:normAutofit fontScale="90000"/>
          </a:bodyPr>
          <a:lstStyle/>
          <a:p>
            <a:r>
              <a:rPr lang="en-US" dirty="0"/>
              <a:t>Transparent_Colored_antialiasedlines_x.cpp</a:t>
            </a:r>
            <a:br>
              <a:rPr lang="en-US" dirty="0"/>
            </a:br>
            <a:r>
              <a:rPr lang="en-US" sz="2200" dirty="0"/>
              <a:t> </a:t>
            </a:r>
            <a:r>
              <a:rPr lang="en-US" dirty="0"/>
              <a:t>no gamma; loop:   </a:t>
            </a:r>
            <a:r>
              <a:rPr lang="da-DK" dirty="0"/>
              <a:t>for (x = xstart; x &lt; xstop; ++x)</a:t>
            </a:r>
            <a:endParaRPr lang="en-US" sz="31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9D3FCF-F67D-454A-B39E-ED1D558F5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2" b="7672"/>
          <a:stretch/>
        </p:blipFill>
        <p:spPr>
          <a:xfrm>
            <a:off x="2231136" y="2380727"/>
            <a:ext cx="7680960" cy="3657600"/>
          </a:xfrm>
        </p:spPr>
      </p:pic>
    </p:spTree>
    <p:extLst>
      <p:ext uri="{BB962C8B-B14F-4D97-AF65-F5344CB8AC3E}">
        <p14:creationId xmlns:p14="http://schemas.microsoft.com/office/powerpoint/2010/main" val="385570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4F04EEBD-7D04-4640-851A-32FA8AB0225A}"/>
              </a:ext>
            </a:extLst>
          </p:cNvPr>
          <p:cNvSpPr/>
          <p:nvPr/>
        </p:nvSpPr>
        <p:spPr>
          <a:xfrm>
            <a:off x="6095762" y="2520910"/>
            <a:ext cx="917178" cy="912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BEDF0D9-C600-4DB6-BF2F-44C4210F6153}"/>
              </a:ext>
            </a:extLst>
          </p:cNvPr>
          <p:cNvSpPr/>
          <p:nvPr/>
        </p:nvSpPr>
        <p:spPr>
          <a:xfrm>
            <a:off x="5187842" y="2515150"/>
            <a:ext cx="916625" cy="9162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21CD5B-E01F-4EF7-A00F-66D424FE5C26}"/>
              </a:ext>
            </a:extLst>
          </p:cNvPr>
          <p:cNvSpPr/>
          <p:nvPr/>
        </p:nvSpPr>
        <p:spPr>
          <a:xfrm>
            <a:off x="4272525" y="3432809"/>
            <a:ext cx="915318" cy="912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836CD58-45EA-4450-8CDD-3DC275A2E86B}"/>
              </a:ext>
            </a:extLst>
          </p:cNvPr>
          <p:cNvSpPr/>
          <p:nvPr/>
        </p:nvSpPr>
        <p:spPr>
          <a:xfrm>
            <a:off x="3359043" y="3429001"/>
            <a:ext cx="916246" cy="912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E3D625-795E-4582-82BC-BF7872B137A4}"/>
              </a:ext>
            </a:extLst>
          </p:cNvPr>
          <p:cNvSpPr/>
          <p:nvPr/>
        </p:nvSpPr>
        <p:spPr>
          <a:xfrm>
            <a:off x="2437261" y="4341092"/>
            <a:ext cx="916246" cy="912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5042AF-A910-4AC6-930C-2AA41BF26565}"/>
              </a:ext>
            </a:extLst>
          </p:cNvPr>
          <p:cNvCxnSpPr>
            <a:cxnSpLocks/>
          </p:cNvCxnSpPr>
          <p:nvPr/>
        </p:nvCxnSpPr>
        <p:spPr>
          <a:xfrm flipV="1">
            <a:off x="1527003" y="1402076"/>
            <a:ext cx="0" cy="4778353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53840C-AF53-4C31-B9ED-E5DC483C6BA4}"/>
              </a:ext>
            </a:extLst>
          </p:cNvPr>
          <p:cNvCxnSpPr>
            <a:cxnSpLocks/>
          </p:cNvCxnSpPr>
          <p:nvPr/>
        </p:nvCxnSpPr>
        <p:spPr>
          <a:xfrm flipV="1">
            <a:off x="609600" y="6172813"/>
            <a:ext cx="91439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B60083-F25E-4B20-B6C4-941CB29E034E}"/>
              </a:ext>
            </a:extLst>
          </p:cNvPr>
          <p:cNvCxnSpPr>
            <a:cxnSpLocks/>
          </p:cNvCxnSpPr>
          <p:nvPr/>
        </p:nvCxnSpPr>
        <p:spPr>
          <a:xfrm flipV="1">
            <a:off x="1527003" y="2210701"/>
            <a:ext cx="6370085" cy="32452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60B05D3-78E4-439A-BAD4-DF5E189052DF}"/>
              </a:ext>
            </a:extLst>
          </p:cNvPr>
          <p:cNvSpPr/>
          <p:nvPr/>
        </p:nvSpPr>
        <p:spPr>
          <a:xfrm>
            <a:off x="7576782" y="2316951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991D3CC-56B1-47FE-B75A-A0E221E8D757}"/>
              </a:ext>
            </a:extLst>
          </p:cNvPr>
          <p:cNvSpPr/>
          <p:nvPr/>
        </p:nvSpPr>
        <p:spPr>
          <a:xfrm>
            <a:off x="3123653" y="4577733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BAA901-EFA4-4791-A1EC-D296ED537CE4}"/>
              </a:ext>
            </a:extLst>
          </p:cNvPr>
          <p:cNvSpPr txBox="1"/>
          <p:nvPr/>
        </p:nvSpPr>
        <p:spPr>
          <a:xfrm>
            <a:off x="1308869" y="108059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A8BB1-7115-4A95-9354-543E7E2E4A9C}"/>
              </a:ext>
            </a:extLst>
          </p:cNvPr>
          <p:cNvSpPr txBox="1"/>
          <p:nvPr/>
        </p:nvSpPr>
        <p:spPr>
          <a:xfrm>
            <a:off x="8332929" y="597275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FF0824-8D80-43A5-AF5A-0F5E59362200}"/>
              </a:ext>
            </a:extLst>
          </p:cNvPr>
          <p:cNvCxnSpPr>
            <a:cxnSpLocks/>
          </p:cNvCxnSpPr>
          <p:nvPr/>
        </p:nvCxnSpPr>
        <p:spPr>
          <a:xfrm>
            <a:off x="609600" y="5258349"/>
            <a:ext cx="73258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1314F4-39FA-4ED6-B20F-3F07A5F34FBD}"/>
              </a:ext>
            </a:extLst>
          </p:cNvPr>
          <p:cNvCxnSpPr>
            <a:cxnSpLocks/>
          </p:cNvCxnSpPr>
          <p:nvPr/>
        </p:nvCxnSpPr>
        <p:spPr>
          <a:xfrm>
            <a:off x="609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821D80-7293-4708-AF83-147DCB5C6920}"/>
              </a:ext>
            </a:extLst>
          </p:cNvPr>
          <p:cNvCxnSpPr>
            <a:cxnSpLocks/>
          </p:cNvCxnSpPr>
          <p:nvPr/>
        </p:nvCxnSpPr>
        <p:spPr>
          <a:xfrm>
            <a:off x="609600" y="3427381"/>
            <a:ext cx="7313212" cy="16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B52C2D-8860-49BC-80EF-697F87869A3E}"/>
              </a:ext>
            </a:extLst>
          </p:cNvPr>
          <p:cNvCxnSpPr>
            <a:cxnSpLocks/>
          </p:cNvCxnSpPr>
          <p:nvPr/>
        </p:nvCxnSpPr>
        <p:spPr>
          <a:xfrm>
            <a:off x="609600" y="4341091"/>
            <a:ext cx="73132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3E240C-93E1-44BD-80EA-99CC73DB7F59}"/>
              </a:ext>
            </a:extLst>
          </p:cNvPr>
          <p:cNvCxnSpPr>
            <a:endCxn id="32" idx="1"/>
          </p:cNvCxnSpPr>
          <p:nvPr/>
        </p:nvCxnSpPr>
        <p:spPr>
          <a:xfrm>
            <a:off x="1519383" y="6172813"/>
            <a:ext cx="681354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DAC456-8480-4476-8828-A8DBD5A4B9A7}"/>
              </a:ext>
            </a:extLst>
          </p:cNvPr>
          <p:cNvCxnSpPr>
            <a:cxnSpLocks/>
          </p:cNvCxnSpPr>
          <p:nvPr/>
        </p:nvCxnSpPr>
        <p:spPr>
          <a:xfrm flipV="1">
            <a:off x="607766" y="1598235"/>
            <a:ext cx="7315045" cy="24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C14945-30AE-4642-8088-2E9726B5C77E}"/>
              </a:ext>
            </a:extLst>
          </p:cNvPr>
          <p:cNvCxnSpPr>
            <a:cxnSpLocks/>
          </p:cNvCxnSpPr>
          <p:nvPr/>
        </p:nvCxnSpPr>
        <p:spPr>
          <a:xfrm>
            <a:off x="607767" y="2514462"/>
            <a:ext cx="73150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C1A3F9-210F-469E-9C39-881E7BDBA1E3}"/>
              </a:ext>
            </a:extLst>
          </p:cNvPr>
          <p:cNvCxnSpPr>
            <a:cxnSpLocks/>
          </p:cNvCxnSpPr>
          <p:nvPr/>
        </p:nvCxnSpPr>
        <p:spPr>
          <a:xfrm>
            <a:off x="6096000" y="1594887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2B305D-B2BA-4C33-92A8-77EE3EE09CD0}"/>
              </a:ext>
            </a:extLst>
          </p:cNvPr>
          <p:cNvCxnSpPr>
            <a:cxnSpLocks/>
          </p:cNvCxnSpPr>
          <p:nvPr/>
        </p:nvCxnSpPr>
        <p:spPr>
          <a:xfrm>
            <a:off x="5181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0DB13C-33B6-4219-98DC-FCFFC9EEF591}"/>
              </a:ext>
            </a:extLst>
          </p:cNvPr>
          <p:cNvCxnSpPr>
            <a:cxnSpLocks/>
          </p:cNvCxnSpPr>
          <p:nvPr/>
        </p:nvCxnSpPr>
        <p:spPr>
          <a:xfrm>
            <a:off x="426606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E8F8B5-161E-435F-ADCA-57A66A355FC7}"/>
              </a:ext>
            </a:extLst>
          </p:cNvPr>
          <p:cNvCxnSpPr>
            <a:cxnSpLocks/>
          </p:cNvCxnSpPr>
          <p:nvPr/>
        </p:nvCxnSpPr>
        <p:spPr>
          <a:xfrm>
            <a:off x="33528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7A64D51-75AE-43E1-99E0-A58FFB4206BF}"/>
              </a:ext>
            </a:extLst>
          </p:cNvPr>
          <p:cNvCxnSpPr>
            <a:cxnSpLocks/>
          </p:cNvCxnSpPr>
          <p:nvPr/>
        </p:nvCxnSpPr>
        <p:spPr>
          <a:xfrm>
            <a:off x="2433782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5836F2-2055-48CD-A48A-63D3F94BACEE}"/>
              </a:ext>
            </a:extLst>
          </p:cNvPr>
          <p:cNvCxnSpPr>
            <a:cxnSpLocks/>
          </p:cNvCxnSpPr>
          <p:nvPr/>
        </p:nvCxnSpPr>
        <p:spPr>
          <a:xfrm>
            <a:off x="7922812" y="1594886"/>
            <a:ext cx="0" cy="45779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AF769F-F720-41BE-B2D5-EE360218317A}"/>
              </a:ext>
            </a:extLst>
          </p:cNvPr>
          <p:cNvCxnSpPr>
            <a:cxnSpLocks/>
          </p:cNvCxnSpPr>
          <p:nvPr/>
        </p:nvCxnSpPr>
        <p:spPr>
          <a:xfrm>
            <a:off x="7009967" y="1594886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41FBD24-15DA-463E-8767-9E2C3C9E677A}"/>
              </a:ext>
            </a:extLst>
          </p:cNvPr>
          <p:cNvSpPr txBox="1"/>
          <p:nvPr/>
        </p:nvSpPr>
        <p:spPr>
          <a:xfrm>
            <a:off x="7551381" y="2294774"/>
            <a:ext cx="144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0711980-0D69-4B27-84C1-EF023794DA5A}"/>
              </a:ext>
            </a:extLst>
          </p:cNvPr>
          <p:cNvSpPr txBox="1"/>
          <p:nvPr/>
        </p:nvSpPr>
        <p:spPr>
          <a:xfrm>
            <a:off x="334853" y="624386"/>
            <a:ext cx="1160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Another way to think of an antialiased slanted line is as a slanted parallelogram 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FDEA6FB-7E4A-46AB-819D-8297425F3980}"/>
              </a:ext>
            </a:extLst>
          </p:cNvPr>
          <p:cNvCxnSpPr>
            <a:cxnSpLocks/>
          </p:cNvCxnSpPr>
          <p:nvPr/>
        </p:nvCxnSpPr>
        <p:spPr>
          <a:xfrm flipV="1">
            <a:off x="1527003" y="1754089"/>
            <a:ext cx="6370085" cy="32452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665EBD5-528F-4827-8648-F1AABFDE244C}"/>
              </a:ext>
            </a:extLst>
          </p:cNvPr>
          <p:cNvCxnSpPr>
            <a:cxnSpLocks/>
          </p:cNvCxnSpPr>
          <p:nvPr/>
        </p:nvCxnSpPr>
        <p:spPr>
          <a:xfrm flipV="1">
            <a:off x="1527003" y="2666772"/>
            <a:ext cx="6370085" cy="32452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954F575-0063-4368-AB8F-D73C08EE5B08}"/>
              </a:ext>
            </a:extLst>
          </p:cNvPr>
          <p:cNvSpPr txBox="1"/>
          <p:nvPr/>
        </p:nvSpPr>
        <p:spPr>
          <a:xfrm>
            <a:off x="3164529" y="4542727"/>
            <a:ext cx="144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P1 </a:t>
            </a:r>
          </a:p>
        </p:txBody>
      </p:sp>
    </p:spTree>
    <p:extLst>
      <p:ext uri="{BB962C8B-B14F-4D97-AF65-F5344CB8AC3E}">
        <p14:creationId xmlns:p14="http://schemas.microsoft.com/office/powerpoint/2010/main" val="992006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3011-B52B-40E5-9401-BC5C12D86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7500"/>
          </a:xfrm>
        </p:spPr>
        <p:txBody>
          <a:bodyPr>
            <a:normAutofit/>
          </a:bodyPr>
          <a:lstStyle/>
          <a:p>
            <a:r>
              <a:rPr lang="en-US" dirty="0"/>
              <a:t>Transparent_Colored_antialiasedlines_x.cpp</a:t>
            </a:r>
            <a:br>
              <a:rPr lang="en-US" dirty="0"/>
            </a:br>
            <a:r>
              <a:rPr lang="en-US" dirty="0"/>
              <a:t>gamma; loop:   </a:t>
            </a:r>
            <a:r>
              <a:rPr lang="da-DK" dirty="0"/>
              <a:t>for (x = xstart; x &lt; xstop; ++x)</a:t>
            </a:r>
            <a:endParaRPr lang="en-US" sz="31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9D3FCF-F67D-454A-B39E-ED1D558F5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2" b="7672"/>
          <a:stretch/>
        </p:blipFill>
        <p:spPr>
          <a:xfrm>
            <a:off x="2231136" y="2380727"/>
            <a:ext cx="7680960" cy="3657600"/>
          </a:xfrm>
        </p:spPr>
      </p:pic>
    </p:spTree>
    <p:extLst>
      <p:ext uri="{BB962C8B-B14F-4D97-AF65-F5344CB8AC3E}">
        <p14:creationId xmlns:p14="http://schemas.microsoft.com/office/powerpoint/2010/main" val="3301106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3011-B52B-40E5-9401-BC5C12D86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7500"/>
          </a:xfrm>
        </p:spPr>
        <p:txBody>
          <a:bodyPr>
            <a:normAutofit/>
          </a:bodyPr>
          <a:lstStyle/>
          <a:p>
            <a:r>
              <a:rPr lang="en-US" dirty="0"/>
              <a:t>Transparent_Colored_antialiasedlines_x.cpp</a:t>
            </a:r>
            <a:br>
              <a:rPr lang="en-US" dirty="0"/>
            </a:br>
            <a:r>
              <a:rPr lang="en-US" dirty="0"/>
              <a:t>gamma; loop:   </a:t>
            </a:r>
            <a:r>
              <a:rPr lang="da-DK" dirty="0"/>
              <a:t>for (x = xstart; x &lt;= xstop; ++x)</a:t>
            </a:r>
            <a:endParaRPr lang="en-US" sz="31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9D3FCF-F67D-454A-B39E-ED1D558F5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2" b="7672"/>
          <a:stretch/>
        </p:blipFill>
        <p:spPr>
          <a:xfrm>
            <a:off x="2231136" y="2380727"/>
            <a:ext cx="7680960" cy="3657600"/>
          </a:xfrm>
        </p:spPr>
      </p:pic>
    </p:spTree>
    <p:extLst>
      <p:ext uri="{BB962C8B-B14F-4D97-AF65-F5344CB8AC3E}">
        <p14:creationId xmlns:p14="http://schemas.microsoft.com/office/powerpoint/2010/main" val="926126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arallelogram 47">
            <a:extLst>
              <a:ext uri="{FF2B5EF4-FFF2-40B4-BE49-F238E27FC236}">
                <a16:creationId xmlns:a16="http://schemas.microsoft.com/office/drawing/2014/main" id="{2415CBA4-D689-4568-9AE5-99870C867D2B}"/>
              </a:ext>
            </a:extLst>
          </p:cNvPr>
          <p:cNvSpPr/>
          <p:nvPr/>
        </p:nvSpPr>
        <p:spPr>
          <a:xfrm rot="9187689">
            <a:off x="1957966" y="3431185"/>
            <a:ext cx="5535318" cy="821299"/>
          </a:xfrm>
          <a:prstGeom prst="parallelogram">
            <a:avLst>
              <a:gd name="adj" fmla="val 50152"/>
            </a:avLst>
          </a:prstGeom>
          <a:solidFill>
            <a:srgbClr val="00B0F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2B67C62-261D-4BAD-BE70-4C20D4B2F260}"/>
              </a:ext>
            </a:extLst>
          </p:cNvPr>
          <p:cNvSpPr/>
          <p:nvPr/>
        </p:nvSpPr>
        <p:spPr>
          <a:xfrm>
            <a:off x="5187842" y="2911390"/>
            <a:ext cx="916625" cy="916231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E14E69-17DB-4DB5-A425-70C349E627C6}"/>
              </a:ext>
            </a:extLst>
          </p:cNvPr>
          <p:cNvSpPr/>
          <p:nvPr/>
        </p:nvSpPr>
        <p:spPr>
          <a:xfrm>
            <a:off x="6095762" y="2459950"/>
            <a:ext cx="915318" cy="912090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481F7A-707D-4AED-98FE-BB6660813BFD}"/>
              </a:ext>
            </a:extLst>
          </p:cNvPr>
          <p:cNvSpPr/>
          <p:nvPr/>
        </p:nvSpPr>
        <p:spPr>
          <a:xfrm>
            <a:off x="4272525" y="3383279"/>
            <a:ext cx="915318" cy="912090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E316600-65CD-4185-9D6E-BF66D0A73C86}"/>
              </a:ext>
            </a:extLst>
          </p:cNvPr>
          <p:cNvSpPr/>
          <p:nvPr/>
        </p:nvSpPr>
        <p:spPr>
          <a:xfrm>
            <a:off x="3359043" y="3851911"/>
            <a:ext cx="916246" cy="912090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3578EF-168C-4794-9747-1017414856E6}"/>
              </a:ext>
            </a:extLst>
          </p:cNvPr>
          <p:cNvSpPr/>
          <p:nvPr/>
        </p:nvSpPr>
        <p:spPr>
          <a:xfrm>
            <a:off x="2437261" y="4310612"/>
            <a:ext cx="916246" cy="912090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5042AF-A910-4AC6-930C-2AA41BF26565}"/>
              </a:ext>
            </a:extLst>
          </p:cNvPr>
          <p:cNvCxnSpPr>
            <a:cxnSpLocks/>
          </p:cNvCxnSpPr>
          <p:nvPr/>
        </p:nvCxnSpPr>
        <p:spPr>
          <a:xfrm flipV="1">
            <a:off x="1527003" y="1402076"/>
            <a:ext cx="0" cy="4778353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53840C-AF53-4C31-B9ED-E5DC483C6BA4}"/>
              </a:ext>
            </a:extLst>
          </p:cNvPr>
          <p:cNvCxnSpPr>
            <a:cxnSpLocks/>
          </p:cNvCxnSpPr>
          <p:nvPr/>
        </p:nvCxnSpPr>
        <p:spPr>
          <a:xfrm flipV="1">
            <a:off x="609600" y="6172813"/>
            <a:ext cx="91439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B60083-F25E-4B20-B6C4-941CB29E034E}"/>
              </a:ext>
            </a:extLst>
          </p:cNvPr>
          <p:cNvCxnSpPr>
            <a:cxnSpLocks/>
          </p:cNvCxnSpPr>
          <p:nvPr/>
        </p:nvCxnSpPr>
        <p:spPr>
          <a:xfrm flipV="1">
            <a:off x="1527003" y="2210701"/>
            <a:ext cx="6370085" cy="32452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60B05D3-78E4-439A-BAD4-DF5E189052DF}"/>
              </a:ext>
            </a:extLst>
          </p:cNvPr>
          <p:cNvSpPr/>
          <p:nvPr/>
        </p:nvSpPr>
        <p:spPr>
          <a:xfrm>
            <a:off x="7576782" y="2316951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991D3CC-56B1-47FE-B75A-A0E221E8D757}"/>
              </a:ext>
            </a:extLst>
          </p:cNvPr>
          <p:cNvSpPr/>
          <p:nvPr/>
        </p:nvSpPr>
        <p:spPr>
          <a:xfrm>
            <a:off x="3123653" y="4577733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BAA901-EFA4-4791-A1EC-D296ED537CE4}"/>
              </a:ext>
            </a:extLst>
          </p:cNvPr>
          <p:cNvSpPr txBox="1"/>
          <p:nvPr/>
        </p:nvSpPr>
        <p:spPr>
          <a:xfrm>
            <a:off x="1308869" y="108059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A8BB1-7115-4A95-9354-543E7E2E4A9C}"/>
              </a:ext>
            </a:extLst>
          </p:cNvPr>
          <p:cNvSpPr txBox="1"/>
          <p:nvPr/>
        </p:nvSpPr>
        <p:spPr>
          <a:xfrm>
            <a:off x="8332929" y="597275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FF0824-8D80-43A5-AF5A-0F5E59362200}"/>
              </a:ext>
            </a:extLst>
          </p:cNvPr>
          <p:cNvCxnSpPr>
            <a:cxnSpLocks/>
          </p:cNvCxnSpPr>
          <p:nvPr/>
        </p:nvCxnSpPr>
        <p:spPr>
          <a:xfrm>
            <a:off x="609600" y="5258349"/>
            <a:ext cx="73258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1314F4-39FA-4ED6-B20F-3F07A5F34FBD}"/>
              </a:ext>
            </a:extLst>
          </p:cNvPr>
          <p:cNvCxnSpPr>
            <a:cxnSpLocks/>
          </p:cNvCxnSpPr>
          <p:nvPr/>
        </p:nvCxnSpPr>
        <p:spPr>
          <a:xfrm>
            <a:off x="609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821D80-7293-4708-AF83-147DCB5C6920}"/>
              </a:ext>
            </a:extLst>
          </p:cNvPr>
          <p:cNvCxnSpPr>
            <a:cxnSpLocks/>
          </p:cNvCxnSpPr>
          <p:nvPr/>
        </p:nvCxnSpPr>
        <p:spPr>
          <a:xfrm>
            <a:off x="609600" y="3427381"/>
            <a:ext cx="7313212" cy="16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B52C2D-8860-49BC-80EF-697F87869A3E}"/>
              </a:ext>
            </a:extLst>
          </p:cNvPr>
          <p:cNvCxnSpPr>
            <a:cxnSpLocks/>
          </p:cNvCxnSpPr>
          <p:nvPr/>
        </p:nvCxnSpPr>
        <p:spPr>
          <a:xfrm>
            <a:off x="609600" y="4341091"/>
            <a:ext cx="73132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3E240C-93E1-44BD-80EA-99CC73DB7F59}"/>
              </a:ext>
            </a:extLst>
          </p:cNvPr>
          <p:cNvCxnSpPr>
            <a:endCxn id="32" idx="1"/>
          </p:cNvCxnSpPr>
          <p:nvPr/>
        </p:nvCxnSpPr>
        <p:spPr>
          <a:xfrm>
            <a:off x="1519383" y="6172813"/>
            <a:ext cx="681354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DAC456-8480-4476-8828-A8DBD5A4B9A7}"/>
              </a:ext>
            </a:extLst>
          </p:cNvPr>
          <p:cNvCxnSpPr>
            <a:cxnSpLocks/>
          </p:cNvCxnSpPr>
          <p:nvPr/>
        </p:nvCxnSpPr>
        <p:spPr>
          <a:xfrm flipV="1">
            <a:off x="607766" y="1598235"/>
            <a:ext cx="7315045" cy="24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C14945-30AE-4642-8088-2E9726B5C77E}"/>
              </a:ext>
            </a:extLst>
          </p:cNvPr>
          <p:cNvCxnSpPr>
            <a:cxnSpLocks/>
          </p:cNvCxnSpPr>
          <p:nvPr/>
        </p:nvCxnSpPr>
        <p:spPr>
          <a:xfrm>
            <a:off x="607767" y="2514462"/>
            <a:ext cx="73150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C1A3F9-210F-469E-9C39-881E7BDBA1E3}"/>
              </a:ext>
            </a:extLst>
          </p:cNvPr>
          <p:cNvCxnSpPr>
            <a:cxnSpLocks/>
          </p:cNvCxnSpPr>
          <p:nvPr/>
        </p:nvCxnSpPr>
        <p:spPr>
          <a:xfrm>
            <a:off x="6096000" y="1594887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2B305D-B2BA-4C33-92A8-77EE3EE09CD0}"/>
              </a:ext>
            </a:extLst>
          </p:cNvPr>
          <p:cNvCxnSpPr>
            <a:cxnSpLocks/>
          </p:cNvCxnSpPr>
          <p:nvPr/>
        </p:nvCxnSpPr>
        <p:spPr>
          <a:xfrm>
            <a:off x="5181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0DB13C-33B6-4219-98DC-FCFFC9EEF591}"/>
              </a:ext>
            </a:extLst>
          </p:cNvPr>
          <p:cNvCxnSpPr>
            <a:cxnSpLocks/>
          </p:cNvCxnSpPr>
          <p:nvPr/>
        </p:nvCxnSpPr>
        <p:spPr>
          <a:xfrm>
            <a:off x="426606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E8F8B5-161E-435F-ADCA-57A66A355FC7}"/>
              </a:ext>
            </a:extLst>
          </p:cNvPr>
          <p:cNvCxnSpPr>
            <a:cxnSpLocks/>
          </p:cNvCxnSpPr>
          <p:nvPr/>
        </p:nvCxnSpPr>
        <p:spPr>
          <a:xfrm>
            <a:off x="33528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7A64D51-75AE-43E1-99E0-A58FFB4206BF}"/>
              </a:ext>
            </a:extLst>
          </p:cNvPr>
          <p:cNvCxnSpPr>
            <a:cxnSpLocks/>
          </p:cNvCxnSpPr>
          <p:nvPr/>
        </p:nvCxnSpPr>
        <p:spPr>
          <a:xfrm>
            <a:off x="2433782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5836F2-2055-48CD-A48A-63D3F94BACEE}"/>
              </a:ext>
            </a:extLst>
          </p:cNvPr>
          <p:cNvCxnSpPr>
            <a:cxnSpLocks/>
          </p:cNvCxnSpPr>
          <p:nvPr/>
        </p:nvCxnSpPr>
        <p:spPr>
          <a:xfrm>
            <a:off x="7922812" y="1594886"/>
            <a:ext cx="0" cy="45779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AF769F-F720-41BE-B2D5-EE360218317A}"/>
              </a:ext>
            </a:extLst>
          </p:cNvPr>
          <p:cNvCxnSpPr>
            <a:cxnSpLocks/>
          </p:cNvCxnSpPr>
          <p:nvPr/>
        </p:nvCxnSpPr>
        <p:spPr>
          <a:xfrm>
            <a:off x="7009967" y="1594886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41FBD24-15DA-463E-8767-9E2C3C9E677A}"/>
              </a:ext>
            </a:extLst>
          </p:cNvPr>
          <p:cNvSpPr txBox="1"/>
          <p:nvPr/>
        </p:nvSpPr>
        <p:spPr>
          <a:xfrm>
            <a:off x="7551381" y="2294774"/>
            <a:ext cx="144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P2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38F90E8-EB2C-4900-A06D-A731D238C6B7}"/>
              </a:ext>
            </a:extLst>
          </p:cNvPr>
          <p:cNvCxnSpPr>
            <a:cxnSpLocks/>
          </p:cNvCxnSpPr>
          <p:nvPr/>
        </p:nvCxnSpPr>
        <p:spPr>
          <a:xfrm flipV="1">
            <a:off x="4726211" y="1594886"/>
            <a:ext cx="0" cy="457630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D44DF76-EF67-4D6F-A944-787828AE6E54}"/>
              </a:ext>
            </a:extLst>
          </p:cNvPr>
          <p:cNvCxnSpPr>
            <a:cxnSpLocks/>
          </p:cNvCxnSpPr>
          <p:nvPr/>
        </p:nvCxnSpPr>
        <p:spPr>
          <a:xfrm flipV="1">
            <a:off x="3811805" y="1594886"/>
            <a:ext cx="0" cy="458554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C20D157-6401-4889-8FF8-A2FA970BAA3D}"/>
              </a:ext>
            </a:extLst>
          </p:cNvPr>
          <p:cNvCxnSpPr>
            <a:cxnSpLocks/>
          </p:cNvCxnSpPr>
          <p:nvPr/>
        </p:nvCxnSpPr>
        <p:spPr>
          <a:xfrm flipV="1">
            <a:off x="2894224" y="1594886"/>
            <a:ext cx="0" cy="458554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0711980-0D69-4B27-84C1-EF023794DA5A}"/>
              </a:ext>
            </a:extLst>
          </p:cNvPr>
          <p:cNvSpPr txBox="1"/>
          <p:nvPr/>
        </p:nvSpPr>
        <p:spPr>
          <a:xfrm>
            <a:off x="274320" y="248466"/>
            <a:ext cx="11104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Replace the parallelogram in each column by a square with the same vertical extent along the centerline of the column.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2CF5CA7-8BE4-4401-94FD-BA18C0436DC4}"/>
              </a:ext>
            </a:extLst>
          </p:cNvPr>
          <p:cNvSpPr txBox="1"/>
          <p:nvPr/>
        </p:nvSpPr>
        <p:spPr>
          <a:xfrm>
            <a:off x="3164529" y="4542727"/>
            <a:ext cx="144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P1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5ABBEC-2FE7-4301-8142-ED700D502EB6}"/>
              </a:ext>
            </a:extLst>
          </p:cNvPr>
          <p:cNvCxnSpPr>
            <a:cxnSpLocks/>
          </p:cNvCxnSpPr>
          <p:nvPr/>
        </p:nvCxnSpPr>
        <p:spPr>
          <a:xfrm flipV="1">
            <a:off x="5640611" y="1604122"/>
            <a:ext cx="0" cy="457630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CED0DA-DFED-4393-BF8D-19991E95D887}"/>
              </a:ext>
            </a:extLst>
          </p:cNvPr>
          <p:cNvCxnSpPr>
            <a:cxnSpLocks/>
          </p:cNvCxnSpPr>
          <p:nvPr/>
        </p:nvCxnSpPr>
        <p:spPr>
          <a:xfrm flipV="1">
            <a:off x="6548661" y="1604122"/>
            <a:ext cx="0" cy="457630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1D2CC7-F0D5-45F9-B224-712DDE2408FE}"/>
              </a:ext>
            </a:extLst>
          </p:cNvPr>
          <p:cNvCxnSpPr>
            <a:cxnSpLocks/>
          </p:cNvCxnSpPr>
          <p:nvPr/>
        </p:nvCxnSpPr>
        <p:spPr>
          <a:xfrm flipV="1">
            <a:off x="1527003" y="1754089"/>
            <a:ext cx="6370085" cy="32452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B8397A9-FCDF-4498-AD0D-42A00F41BAA6}"/>
              </a:ext>
            </a:extLst>
          </p:cNvPr>
          <p:cNvCxnSpPr>
            <a:cxnSpLocks/>
          </p:cNvCxnSpPr>
          <p:nvPr/>
        </p:nvCxnSpPr>
        <p:spPr>
          <a:xfrm flipV="1">
            <a:off x="1527003" y="2666772"/>
            <a:ext cx="6370085" cy="32452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823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arallelogram 49">
            <a:extLst>
              <a:ext uri="{FF2B5EF4-FFF2-40B4-BE49-F238E27FC236}">
                <a16:creationId xmlns:a16="http://schemas.microsoft.com/office/drawing/2014/main" id="{68DD56BF-82E3-4F7F-9506-7795CB8F844C}"/>
              </a:ext>
            </a:extLst>
          </p:cNvPr>
          <p:cNvSpPr/>
          <p:nvPr/>
        </p:nvSpPr>
        <p:spPr>
          <a:xfrm rot="9187689">
            <a:off x="1957966" y="3431185"/>
            <a:ext cx="5535318" cy="821299"/>
          </a:xfrm>
          <a:prstGeom prst="parallelogram">
            <a:avLst>
              <a:gd name="adj" fmla="val 50152"/>
            </a:avLst>
          </a:prstGeom>
          <a:solidFill>
            <a:srgbClr val="00B0F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B25C63-BE37-4B7F-A059-6E2D4BF591B5}"/>
              </a:ext>
            </a:extLst>
          </p:cNvPr>
          <p:cNvSpPr/>
          <p:nvPr/>
        </p:nvSpPr>
        <p:spPr>
          <a:xfrm>
            <a:off x="5187842" y="2911390"/>
            <a:ext cx="916625" cy="916231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E14E69-17DB-4DB5-A425-70C349E627C6}"/>
              </a:ext>
            </a:extLst>
          </p:cNvPr>
          <p:cNvSpPr/>
          <p:nvPr/>
        </p:nvSpPr>
        <p:spPr>
          <a:xfrm>
            <a:off x="6095762" y="2459950"/>
            <a:ext cx="915318" cy="912090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481F7A-707D-4AED-98FE-BB6660813BFD}"/>
              </a:ext>
            </a:extLst>
          </p:cNvPr>
          <p:cNvSpPr/>
          <p:nvPr/>
        </p:nvSpPr>
        <p:spPr>
          <a:xfrm>
            <a:off x="4272525" y="3383279"/>
            <a:ext cx="915318" cy="912090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E316600-65CD-4185-9D6E-BF66D0A73C86}"/>
              </a:ext>
            </a:extLst>
          </p:cNvPr>
          <p:cNvSpPr/>
          <p:nvPr/>
        </p:nvSpPr>
        <p:spPr>
          <a:xfrm>
            <a:off x="3359043" y="3851911"/>
            <a:ext cx="916246" cy="912090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3578EF-168C-4794-9747-1017414856E6}"/>
              </a:ext>
            </a:extLst>
          </p:cNvPr>
          <p:cNvSpPr/>
          <p:nvPr/>
        </p:nvSpPr>
        <p:spPr>
          <a:xfrm>
            <a:off x="2437261" y="4310612"/>
            <a:ext cx="916246" cy="912090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5042AF-A910-4AC6-930C-2AA41BF26565}"/>
              </a:ext>
            </a:extLst>
          </p:cNvPr>
          <p:cNvCxnSpPr>
            <a:cxnSpLocks/>
          </p:cNvCxnSpPr>
          <p:nvPr/>
        </p:nvCxnSpPr>
        <p:spPr>
          <a:xfrm flipV="1">
            <a:off x="1527003" y="1402076"/>
            <a:ext cx="0" cy="4778353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53840C-AF53-4C31-B9ED-E5DC483C6BA4}"/>
              </a:ext>
            </a:extLst>
          </p:cNvPr>
          <p:cNvCxnSpPr>
            <a:cxnSpLocks/>
          </p:cNvCxnSpPr>
          <p:nvPr/>
        </p:nvCxnSpPr>
        <p:spPr>
          <a:xfrm flipV="1">
            <a:off x="609600" y="6172813"/>
            <a:ext cx="91439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B60083-F25E-4B20-B6C4-941CB29E034E}"/>
              </a:ext>
            </a:extLst>
          </p:cNvPr>
          <p:cNvCxnSpPr>
            <a:cxnSpLocks/>
          </p:cNvCxnSpPr>
          <p:nvPr/>
        </p:nvCxnSpPr>
        <p:spPr>
          <a:xfrm flipV="1">
            <a:off x="1527003" y="2210701"/>
            <a:ext cx="6370085" cy="32452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60B05D3-78E4-439A-BAD4-DF5E189052DF}"/>
              </a:ext>
            </a:extLst>
          </p:cNvPr>
          <p:cNvSpPr/>
          <p:nvPr/>
        </p:nvSpPr>
        <p:spPr>
          <a:xfrm>
            <a:off x="7576782" y="2316951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991D3CC-56B1-47FE-B75A-A0E221E8D757}"/>
              </a:ext>
            </a:extLst>
          </p:cNvPr>
          <p:cNvSpPr/>
          <p:nvPr/>
        </p:nvSpPr>
        <p:spPr>
          <a:xfrm>
            <a:off x="3123653" y="4577733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BAA901-EFA4-4791-A1EC-D296ED537CE4}"/>
              </a:ext>
            </a:extLst>
          </p:cNvPr>
          <p:cNvSpPr txBox="1"/>
          <p:nvPr/>
        </p:nvSpPr>
        <p:spPr>
          <a:xfrm>
            <a:off x="1308869" y="108059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A8BB1-7115-4A95-9354-543E7E2E4A9C}"/>
              </a:ext>
            </a:extLst>
          </p:cNvPr>
          <p:cNvSpPr txBox="1"/>
          <p:nvPr/>
        </p:nvSpPr>
        <p:spPr>
          <a:xfrm>
            <a:off x="8332929" y="597275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FF0824-8D80-43A5-AF5A-0F5E59362200}"/>
              </a:ext>
            </a:extLst>
          </p:cNvPr>
          <p:cNvCxnSpPr>
            <a:cxnSpLocks/>
          </p:cNvCxnSpPr>
          <p:nvPr/>
        </p:nvCxnSpPr>
        <p:spPr>
          <a:xfrm>
            <a:off x="609600" y="5258349"/>
            <a:ext cx="73258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1314F4-39FA-4ED6-B20F-3F07A5F34FBD}"/>
              </a:ext>
            </a:extLst>
          </p:cNvPr>
          <p:cNvCxnSpPr>
            <a:cxnSpLocks/>
          </p:cNvCxnSpPr>
          <p:nvPr/>
        </p:nvCxnSpPr>
        <p:spPr>
          <a:xfrm>
            <a:off x="609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821D80-7293-4708-AF83-147DCB5C6920}"/>
              </a:ext>
            </a:extLst>
          </p:cNvPr>
          <p:cNvCxnSpPr>
            <a:cxnSpLocks/>
          </p:cNvCxnSpPr>
          <p:nvPr/>
        </p:nvCxnSpPr>
        <p:spPr>
          <a:xfrm>
            <a:off x="609600" y="3427381"/>
            <a:ext cx="7313212" cy="16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B52C2D-8860-49BC-80EF-697F87869A3E}"/>
              </a:ext>
            </a:extLst>
          </p:cNvPr>
          <p:cNvCxnSpPr>
            <a:cxnSpLocks/>
          </p:cNvCxnSpPr>
          <p:nvPr/>
        </p:nvCxnSpPr>
        <p:spPr>
          <a:xfrm>
            <a:off x="609600" y="4341091"/>
            <a:ext cx="73132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3E240C-93E1-44BD-80EA-99CC73DB7F59}"/>
              </a:ext>
            </a:extLst>
          </p:cNvPr>
          <p:cNvCxnSpPr>
            <a:endCxn id="32" idx="1"/>
          </p:cNvCxnSpPr>
          <p:nvPr/>
        </p:nvCxnSpPr>
        <p:spPr>
          <a:xfrm>
            <a:off x="1519383" y="6172813"/>
            <a:ext cx="681354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DAC456-8480-4476-8828-A8DBD5A4B9A7}"/>
              </a:ext>
            </a:extLst>
          </p:cNvPr>
          <p:cNvCxnSpPr>
            <a:cxnSpLocks/>
          </p:cNvCxnSpPr>
          <p:nvPr/>
        </p:nvCxnSpPr>
        <p:spPr>
          <a:xfrm flipV="1">
            <a:off x="607766" y="1598235"/>
            <a:ext cx="7315045" cy="24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C14945-30AE-4642-8088-2E9726B5C77E}"/>
              </a:ext>
            </a:extLst>
          </p:cNvPr>
          <p:cNvCxnSpPr>
            <a:cxnSpLocks/>
          </p:cNvCxnSpPr>
          <p:nvPr/>
        </p:nvCxnSpPr>
        <p:spPr>
          <a:xfrm>
            <a:off x="607767" y="2514462"/>
            <a:ext cx="73150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C1A3F9-210F-469E-9C39-881E7BDBA1E3}"/>
              </a:ext>
            </a:extLst>
          </p:cNvPr>
          <p:cNvCxnSpPr>
            <a:cxnSpLocks/>
          </p:cNvCxnSpPr>
          <p:nvPr/>
        </p:nvCxnSpPr>
        <p:spPr>
          <a:xfrm>
            <a:off x="6096000" y="1594887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2B305D-B2BA-4C33-92A8-77EE3EE09CD0}"/>
              </a:ext>
            </a:extLst>
          </p:cNvPr>
          <p:cNvCxnSpPr>
            <a:cxnSpLocks/>
          </p:cNvCxnSpPr>
          <p:nvPr/>
        </p:nvCxnSpPr>
        <p:spPr>
          <a:xfrm>
            <a:off x="5181600" y="1594888"/>
            <a:ext cx="0" cy="503701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0DB13C-33B6-4219-98DC-FCFFC9EEF591}"/>
              </a:ext>
            </a:extLst>
          </p:cNvPr>
          <p:cNvCxnSpPr>
            <a:cxnSpLocks/>
          </p:cNvCxnSpPr>
          <p:nvPr/>
        </p:nvCxnSpPr>
        <p:spPr>
          <a:xfrm>
            <a:off x="4266060" y="1594888"/>
            <a:ext cx="0" cy="503701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E8F8B5-161E-435F-ADCA-57A66A355FC7}"/>
              </a:ext>
            </a:extLst>
          </p:cNvPr>
          <p:cNvCxnSpPr>
            <a:cxnSpLocks/>
          </p:cNvCxnSpPr>
          <p:nvPr/>
        </p:nvCxnSpPr>
        <p:spPr>
          <a:xfrm>
            <a:off x="3352800" y="1594888"/>
            <a:ext cx="707" cy="503701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7A64D51-75AE-43E1-99E0-A58FFB4206BF}"/>
              </a:ext>
            </a:extLst>
          </p:cNvPr>
          <p:cNvCxnSpPr>
            <a:cxnSpLocks/>
          </p:cNvCxnSpPr>
          <p:nvPr/>
        </p:nvCxnSpPr>
        <p:spPr>
          <a:xfrm>
            <a:off x="2433782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5836F2-2055-48CD-A48A-63D3F94BACEE}"/>
              </a:ext>
            </a:extLst>
          </p:cNvPr>
          <p:cNvCxnSpPr>
            <a:cxnSpLocks/>
          </p:cNvCxnSpPr>
          <p:nvPr/>
        </p:nvCxnSpPr>
        <p:spPr>
          <a:xfrm>
            <a:off x="7922812" y="1594886"/>
            <a:ext cx="0" cy="45779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AF769F-F720-41BE-B2D5-EE360218317A}"/>
              </a:ext>
            </a:extLst>
          </p:cNvPr>
          <p:cNvCxnSpPr>
            <a:cxnSpLocks/>
          </p:cNvCxnSpPr>
          <p:nvPr/>
        </p:nvCxnSpPr>
        <p:spPr>
          <a:xfrm>
            <a:off x="7009967" y="1594886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41FBD24-15DA-463E-8767-9E2C3C9E677A}"/>
              </a:ext>
            </a:extLst>
          </p:cNvPr>
          <p:cNvSpPr txBox="1"/>
          <p:nvPr/>
        </p:nvSpPr>
        <p:spPr>
          <a:xfrm>
            <a:off x="7551381" y="2294774"/>
            <a:ext cx="144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P2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38F90E8-EB2C-4900-A06D-A731D238C6B7}"/>
              </a:ext>
            </a:extLst>
          </p:cNvPr>
          <p:cNvCxnSpPr>
            <a:cxnSpLocks/>
          </p:cNvCxnSpPr>
          <p:nvPr/>
        </p:nvCxnSpPr>
        <p:spPr>
          <a:xfrm flipV="1">
            <a:off x="4726211" y="1594886"/>
            <a:ext cx="0" cy="457630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D44DF76-EF67-4D6F-A944-787828AE6E54}"/>
              </a:ext>
            </a:extLst>
          </p:cNvPr>
          <p:cNvCxnSpPr>
            <a:cxnSpLocks/>
          </p:cNvCxnSpPr>
          <p:nvPr/>
        </p:nvCxnSpPr>
        <p:spPr>
          <a:xfrm flipV="1">
            <a:off x="3811805" y="1594886"/>
            <a:ext cx="0" cy="458554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C20D157-6401-4889-8FF8-A2FA970BAA3D}"/>
              </a:ext>
            </a:extLst>
          </p:cNvPr>
          <p:cNvCxnSpPr>
            <a:cxnSpLocks/>
          </p:cNvCxnSpPr>
          <p:nvPr/>
        </p:nvCxnSpPr>
        <p:spPr>
          <a:xfrm flipV="1">
            <a:off x="2894224" y="1594886"/>
            <a:ext cx="0" cy="458554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0711980-0D69-4B27-84C1-EF023794DA5A}"/>
              </a:ext>
            </a:extLst>
          </p:cNvPr>
          <p:cNvSpPr txBox="1"/>
          <p:nvPr/>
        </p:nvSpPr>
        <p:spPr>
          <a:xfrm>
            <a:off x="274320" y="248466"/>
            <a:ext cx="11104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Is the area the same in each pixel? In pixel column A, the rectangles and the trapezoids have the same areas. But in column B there are extra triangles.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2CF5CA7-8BE4-4401-94FD-BA18C0436DC4}"/>
              </a:ext>
            </a:extLst>
          </p:cNvPr>
          <p:cNvSpPr txBox="1"/>
          <p:nvPr/>
        </p:nvSpPr>
        <p:spPr>
          <a:xfrm>
            <a:off x="3164529" y="4542727"/>
            <a:ext cx="144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P1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5ABBEC-2FE7-4301-8142-ED700D502EB6}"/>
              </a:ext>
            </a:extLst>
          </p:cNvPr>
          <p:cNvCxnSpPr>
            <a:cxnSpLocks/>
          </p:cNvCxnSpPr>
          <p:nvPr/>
        </p:nvCxnSpPr>
        <p:spPr>
          <a:xfrm flipV="1">
            <a:off x="5640611" y="1604122"/>
            <a:ext cx="0" cy="457630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CED0DA-DFED-4393-BF8D-19991E95D887}"/>
              </a:ext>
            </a:extLst>
          </p:cNvPr>
          <p:cNvCxnSpPr>
            <a:cxnSpLocks/>
          </p:cNvCxnSpPr>
          <p:nvPr/>
        </p:nvCxnSpPr>
        <p:spPr>
          <a:xfrm flipV="1">
            <a:off x="6548661" y="1604122"/>
            <a:ext cx="0" cy="457630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1D2CC7-F0D5-45F9-B224-712DDE2408FE}"/>
              </a:ext>
            </a:extLst>
          </p:cNvPr>
          <p:cNvCxnSpPr>
            <a:cxnSpLocks/>
          </p:cNvCxnSpPr>
          <p:nvPr/>
        </p:nvCxnSpPr>
        <p:spPr>
          <a:xfrm flipV="1">
            <a:off x="1527003" y="1751610"/>
            <a:ext cx="6370085" cy="3245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B8397A9-FCDF-4498-AD0D-42A00F41BAA6}"/>
              </a:ext>
            </a:extLst>
          </p:cNvPr>
          <p:cNvCxnSpPr>
            <a:cxnSpLocks/>
          </p:cNvCxnSpPr>
          <p:nvPr/>
        </p:nvCxnSpPr>
        <p:spPr>
          <a:xfrm flipV="1">
            <a:off x="1527003" y="2666772"/>
            <a:ext cx="6370085" cy="3245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7995321-8F86-4C7A-B313-15FE077FE9E1}"/>
              </a:ext>
            </a:extLst>
          </p:cNvPr>
          <p:cNvSpPr txBox="1"/>
          <p:nvPr/>
        </p:nvSpPr>
        <p:spPr>
          <a:xfrm>
            <a:off x="4570264" y="6231795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FC37B0-B82C-4757-9C63-B4CD77EC125A}"/>
              </a:ext>
            </a:extLst>
          </p:cNvPr>
          <p:cNvSpPr txBox="1"/>
          <p:nvPr/>
        </p:nvSpPr>
        <p:spPr>
          <a:xfrm>
            <a:off x="3649379" y="6232274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89843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7B3FE70F-8222-490C-AC99-9911113C11BF}"/>
              </a:ext>
            </a:extLst>
          </p:cNvPr>
          <p:cNvSpPr/>
          <p:nvPr/>
        </p:nvSpPr>
        <p:spPr>
          <a:xfrm rot="9187689">
            <a:off x="4016124" y="3423025"/>
            <a:ext cx="1451213" cy="821299"/>
          </a:xfrm>
          <a:prstGeom prst="parallelogram">
            <a:avLst>
              <a:gd name="adj" fmla="val 50152"/>
            </a:avLst>
          </a:prstGeom>
          <a:solidFill>
            <a:srgbClr val="00B0F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481F7A-707D-4AED-98FE-BB6660813BFD}"/>
              </a:ext>
            </a:extLst>
          </p:cNvPr>
          <p:cNvSpPr/>
          <p:nvPr/>
        </p:nvSpPr>
        <p:spPr>
          <a:xfrm>
            <a:off x="4272525" y="3383279"/>
            <a:ext cx="915318" cy="912090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5042AF-A910-4AC6-930C-2AA41BF26565}"/>
              </a:ext>
            </a:extLst>
          </p:cNvPr>
          <p:cNvCxnSpPr>
            <a:cxnSpLocks/>
          </p:cNvCxnSpPr>
          <p:nvPr/>
        </p:nvCxnSpPr>
        <p:spPr>
          <a:xfrm flipV="1">
            <a:off x="1527003" y="1402076"/>
            <a:ext cx="0" cy="4778353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53840C-AF53-4C31-B9ED-E5DC483C6BA4}"/>
              </a:ext>
            </a:extLst>
          </p:cNvPr>
          <p:cNvCxnSpPr>
            <a:cxnSpLocks/>
          </p:cNvCxnSpPr>
          <p:nvPr/>
        </p:nvCxnSpPr>
        <p:spPr>
          <a:xfrm flipV="1">
            <a:off x="609600" y="6172813"/>
            <a:ext cx="91439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B60083-F25E-4B20-B6C4-941CB29E034E}"/>
              </a:ext>
            </a:extLst>
          </p:cNvPr>
          <p:cNvCxnSpPr>
            <a:cxnSpLocks/>
          </p:cNvCxnSpPr>
          <p:nvPr/>
        </p:nvCxnSpPr>
        <p:spPr>
          <a:xfrm flipV="1">
            <a:off x="1527003" y="2210701"/>
            <a:ext cx="6370085" cy="32452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60B05D3-78E4-439A-BAD4-DF5E189052DF}"/>
              </a:ext>
            </a:extLst>
          </p:cNvPr>
          <p:cNvSpPr/>
          <p:nvPr/>
        </p:nvSpPr>
        <p:spPr>
          <a:xfrm>
            <a:off x="7576782" y="2316951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991D3CC-56B1-47FE-B75A-A0E221E8D757}"/>
              </a:ext>
            </a:extLst>
          </p:cNvPr>
          <p:cNvSpPr/>
          <p:nvPr/>
        </p:nvSpPr>
        <p:spPr>
          <a:xfrm>
            <a:off x="3123653" y="4577733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BAA901-EFA4-4791-A1EC-D296ED537CE4}"/>
              </a:ext>
            </a:extLst>
          </p:cNvPr>
          <p:cNvSpPr txBox="1"/>
          <p:nvPr/>
        </p:nvSpPr>
        <p:spPr>
          <a:xfrm>
            <a:off x="1308869" y="108059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A8BB1-7115-4A95-9354-543E7E2E4A9C}"/>
              </a:ext>
            </a:extLst>
          </p:cNvPr>
          <p:cNvSpPr txBox="1"/>
          <p:nvPr/>
        </p:nvSpPr>
        <p:spPr>
          <a:xfrm>
            <a:off x="8332929" y="597275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FF0824-8D80-43A5-AF5A-0F5E59362200}"/>
              </a:ext>
            </a:extLst>
          </p:cNvPr>
          <p:cNvCxnSpPr>
            <a:cxnSpLocks/>
          </p:cNvCxnSpPr>
          <p:nvPr/>
        </p:nvCxnSpPr>
        <p:spPr>
          <a:xfrm>
            <a:off x="609600" y="5258349"/>
            <a:ext cx="73258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1314F4-39FA-4ED6-B20F-3F07A5F34FBD}"/>
              </a:ext>
            </a:extLst>
          </p:cNvPr>
          <p:cNvCxnSpPr>
            <a:cxnSpLocks/>
          </p:cNvCxnSpPr>
          <p:nvPr/>
        </p:nvCxnSpPr>
        <p:spPr>
          <a:xfrm>
            <a:off x="609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821D80-7293-4708-AF83-147DCB5C6920}"/>
              </a:ext>
            </a:extLst>
          </p:cNvPr>
          <p:cNvCxnSpPr>
            <a:cxnSpLocks/>
          </p:cNvCxnSpPr>
          <p:nvPr/>
        </p:nvCxnSpPr>
        <p:spPr>
          <a:xfrm>
            <a:off x="609600" y="3427381"/>
            <a:ext cx="7313212" cy="16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B52C2D-8860-49BC-80EF-697F87869A3E}"/>
              </a:ext>
            </a:extLst>
          </p:cNvPr>
          <p:cNvCxnSpPr>
            <a:cxnSpLocks/>
          </p:cNvCxnSpPr>
          <p:nvPr/>
        </p:nvCxnSpPr>
        <p:spPr>
          <a:xfrm>
            <a:off x="609600" y="4341091"/>
            <a:ext cx="73132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3E240C-93E1-44BD-80EA-99CC73DB7F59}"/>
              </a:ext>
            </a:extLst>
          </p:cNvPr>
          <p:cNvCxnSpPr>
            <a:endCxn id="32" idx="1"/>
          </p:cNvCxnSpPr>
          <p:nvPr/>
        </p:nvCxnSpPr>
        <p:spPr>
          <a:xfrm>
            <a:off x="1519383" y="6172813"/>
            <a:ext cx="681354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DAC456-8480-4476-8828-A8DBD5A4B9A7}"/>
              </a:ext>
            </a:extLst>
          </p:cNvPr>
          <p:cNvCxnSpPr>
            <a:cxnSpLocks/>
          </p:cNvCxnSpPr>
          <p:nvPr/>
        </p:nvCxnSpPr>
        <p:spPr>
          <a:xfrm flipV="1">
            <a:off x="607766" y="1598235"/>
            <a:ext cx="7315045" cy="24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C14945-30AE-4642-8088-2E9726B5C77E}"/>
              </a:ext>
            </a:extLst>
          </p:cNvPr>
          <p:cNvCxnSpPr>
            <a:cxnSpLocks/>
          </p:cNvCxnSpPr>
          <p:nvPr/>
        </p:nvCxnSpPr>
        <p:spPr>
          <a:xfrm>
            <a:off x="607767" y="2514462"/>
            <a:ext cx="73150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C1A3F9-210F-469E-9C39-881E7BDBA1E3}"/>
              </a:ext>
            </a:extLst>
          </p:cNvPr>
          <p:cNvCxnSpPr>
            <a:cxnSpLocks/>
          </p:cNvCxnSpPr>
          <p:nvPr/>
        </p:nvCxnSpPr>
        <p:spPr>
          <a:xfrm>
            <a:off x="6096000" y="1594887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2B305D-B2BA-4C33-92A8-77EE3EE09CD0}"/>
              </a:ext>
            </a:extLst>
          </p:cNvPr>
          <p:cNvCxnSpPr>
            <a:cxnSpLocks/>
          </p:cNvCxnSpPr>
          <p:nvPr/>
        </p:nvCxnSpPr>
        <p:spPr>
          <a:xfrm>
            <a:off x="5181600" y="1594888"/>
            <a:ext cx="0" cy="503701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0DB13C-33B6-4219-98DC-FCFFC9EEF591}"/>
              </a:ext>
            </a:extLst>
          </p:cNvPr>
          <p:cNvCxnSpPr>
            <a:cxnSpLocks/>
          </p:cNvCxnSpPr>
          <p:nvPr/>
        </p:nvCxnSpPr>
        <p:spPr>
          <a:xfrm>
            <a:off x="4266060" y="1594888"/>
            <a:ext cx="0" cy="503701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E8F8B5-161E-435F-ADCA-57A66A355FC7}"/>
              </a:ext>
            </a:extLst>
          </p:cNvPr>
          <p:cNvCxnSpPr>
            <a:cxnSpLocks/>
          </p:cNvCxnSpPr>
          <p:nvPr/>
        </p:nvCxnSpPr>
        <p:spPr>
          <a:xfrm>
            <a:off x="3352800" y="1594888"/>
            <a:ext cx="707" cy="503701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7A64D51-75AE-43E1-99E0-A58FFB4206BF}"/>
              </a:ext>
            </a:extLst>
          </p:cNvPr>
          <p:cNvCxnSpPr>
            <a:cxnSpLocks/>
          </p:cNvCxnSpPr>
          <p:nvPr/>
        </p:nvCxnSpPr>
        <p:spPr>
          <a:xfrm>
            <a:off x="2433782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5836F2-2055-48CD-A48A-63D3F94BACEE}"/>
              </a:ext>
            </a:extLst>
          </p:cNvPr>
          <p:cNvCxnSpPr>
            <a:cxnSpLocks/>
          </p:cNvCxnSpPr>
          <p:nvPr/>
        </p:nvCxnSpPr>
        <p:spPr>
          <a:xfrm>
            <a:off x="7922812" y="1594886"/>
            <a:ext cx="0" cy="45779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AF769F-F720-41BE-B2D5-EE360218317A}"/>
              </a:ext>
            </a:extLst>
          </p:cNvPr>
          <p:cNvCxnSpPr>
            <a:cxnSpLocks/>
          </p:cNvCxnSpPr>
          <p:nvPr/>
        </p:nvCxnSpPr>
        <p:spPr>
          <a:xfrm>
            <a:off x="7009967" y="1594886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41FBD24-15DA-463E-8767-9E2C3C9E677A}"/>
              </a:ext>
            </a:extLst>
          </p:cNvPr>
          <p:cNvSpPr txBox="1"/>
          <p:nvPr/>
        </p:nvSpPr>
        <p:spPr>
          <a:xfrm>
            <a:off x="7551381" y="2294774"/>
            <a:ext cx="144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P2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38F90E8-EB2C-4900-A06D-A731D238C6B7}"/>
              </a:ext>
            </a:extLst>
          </p:cNvPr>
          <p:cNvCxnSpPr>
            <a:cxnSpLocks/>
          </p:cNvCxnSpPr>
          <p:nvPr/>
        </p:nvCxnSpPr>
        <p:spPr>
          <a:xfrm flipV="1">
            <a:off x="4726211" y="1594886"/>
            <a:ext cx="0" cy="457630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D44DF76-EF67-4D6F-A944-787828AE6E54}"/>
              </a:ext>
            </a:extLst>
          </p:cNvPr>
          <p:cNvCxnSpPr>
            <a:cxnSpLocks/>
          </p:cNvCxnSpPr>
          <p:nvPr/>
        </p:nvCxnSpPr>
        <p:spPr>
          <a:xfrm flipV="1">
            <a:off x="3811805" y="1594886"/>
            <a:ext cx="0" cy="458554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C20D157-6401-4889-8FF8-A2FA970BAA3D}"/>
              </a:ext>
            </a:extLst>
          </p:cNvPr>
          <p:cNvCxnSpPr>
            <a:cxnSpLocks/>
          </p:cNvCxnSpPr>
          <p:nvPr/>
        </p:nvCxnSpPr>
        <p:spPr>
          <a:xfrm flipV="1">
            <a:off x="2894224" y="1594886"/>
            <a:ext cx="0" cy="458554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0711980-0D69-4B27-84C1-EF023794DA5A}"/>
              </a:ext>
            </a:extLst>
          </p:cNvPr>
          <p:cNvSpPr txBox="1"/>
          <p:nvPr/>
        </p:nvSpPr>
        <p:spPr>
          <a:xfrm>
            <a:off x="274320" y="248466"/>
            <a:ext cx="11104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each column, the area of the parallelogram is the same as the area of the </a:t>
            </a:r>
          </a:p>
          <a:p>
            <a:r>
              <a:rPr lang="en-US" sz="2800" dirty="0"/>
              <a:t>square, which is 1, whether you account for the extra triangles or not.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2CF5CA7-8BE4-4401-94FD-BA18C0436DC4}"/>
              </a:ext>
            </a:extLst>
          </p:cNvPr>
          <p:cNvSpPr txBox="1"/>
          <p:nvPr/>
        </p:nvSpPr>
        <p:spPr>
          <a:xfrm>
            <a:off x="3164529" y="4542727"/>
            <a:ext cx="144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P1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5ABBEC-2FE7-4301-8142-ED700D502EB6}"/>
              </a:ext>
            </a:extLst>
          </p:cNvPr>
          <p:cNvCxnSpPr>
            <a:cxnSpLocks/>
          </p:cNvCxnSpPr>
          <p:nvPr/>
        </p:nvCxnSpPr>
        <p:spPr>
          <a:xfrm flipV="1">
            <a:off x="5640611" y="1604122"/>
            <a:ext cx="0" cy="457630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CED0DA-DFED-4393-BF8D-19991E95D887}"/>
              </a:ext>
            </a:extLst>
          </p:cNvPr>
          <p:cNvCxnSpPr>
            <a:cxnSpLocks/>
          </p:cNvCxnSpPr>
          <p:nvPr/>
        </p:nvCxnSpPr>
        <p:spPr>
          <a:xfrm flipV="1">
            <a:off x="6548661" y="1604122"/>
            <a:ext cx="0" cy="457630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1D2CC7-F0D5-45F9-B224-712DDE2408FE}"/>
              </a:ext>
            </a:extLst>
          </p:cNvPr>
          <p:cNvCxnSpPr>
            <a:cxnSpLocks/>
          </p:cNvCxnSpPr>
          <p:nvPr/>
        </p:nvCxnSpPr>
        <p:spPr>
          <a:xfrm flipV="1">
            <a:off x="1527003" y="1751610"/>
            <a:ext cx="6370085" cy="3245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B8397A9-FCDF-4498-AD0D-42A00F41BAA6}"/>
              </a:ext>
            </a:extLst>
          </p:cNvPr>
          <p:cNvCxnSpPr>
            <a:cxnSpLocks/>
          </p:cNvCxnSpPr>
          <p:nvPr/>
        </p:nvCxnSpPr>
        <p:spPr>
          <a:xfrm flipV="1">
            <a:off x="1527003" y="2666772"/>
            <a:ext cx="6370085" cy="3245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7995321-8F86-4C7A-B313-15FE077FE9E1}"/>
              </a:ext>
            </a:extLst>
          </p:cNvPr>
          <p:cNvSpPr txBox="1"/>
          <p:nvPr/>
        </p:nvSpPr>
        <p:spPr>
          <a:xfrm>
            <a:off x="4570264" y="6231795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FC37B0-B82C-4757-9C63-B4CD77EC125A}"/>
              </a:ext>
            </a:extLst>
          </p:cNvPr>
          <p:cNvSpPr txBox="1"/>
          <p:nvPr/>
        </p:nvSpPr>
        <p:spPr>
          <a:xfrm>
            <a:off x="3649379" y="6232274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212522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arallelogram 47">
            <a:extLst>
              <a:ext uri="{FF2B5EF4-FFF2-40B4-BE49-F238E27FC236}">
                <a16:creationId xmlns:a16="http://schemas.microsoft.com/office/drawing/2014/main" id="{2415CBA4-D689-4568-9AE5-99870C867D2B}"/>
              </a:ext>
            </a:extLst>
          </p:cNvPr>
          <p:cNvSpPr/>
          <p:nvPr/>
        </p:nvSpPr>
        <p:spPr>
          <a:xfrm rot="9187689">
            <a:off x="1957966" y="3431185"/>
            <a:ext cx="5535318" cy="821299"/>
          </a:xfrm>
          <a:prstGeom prst="parallelogram">
            <a:avLst>
              <a:gd name="adj" fmla="val 50152"/>
            </a:avLst>
          </a:prstGeom>
          <a:solidFill>
            <a:srgbClr val="00B0F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2B67C62-261D-4BAD-BE70-4C20D4B2F260}"/>
              </a:ext>
            </a:extLst>
          </p:cNvPr>
          <p:cNvSpPr/>
          <p:nvPr/>
        </p:nvSpPr>
        <p:spPr>
          <a:xfrm>
            <a:off x="5187842" y="2911390"/>
            <a:ext cx="916625" cy="916231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E14E69-17DB-4DB5-A425-70C349E627C6}"/>
              </a:ext>
            </a:extLst>
          </p:cNvPr>
          <p:cNvSpPr/>
          <p:nvPr/>
        </p:nvSpPr>
        <p:spPr>
          <a:xfrm>
            <a:off x="6095762" y="2459950"/>
            <a:ext cx="915318" cy="912090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481F7A-707D-4AED-98FE-BB6660813BFD}"/>
              </a:ext>
            </a:extLst>
          </p:cNvPr>
          <p:cNvSpPr/>
          <p:nvPr/>
        </p:nvSpPr>
        <p:spPr>
          <a:xfrm>
            <a:off x="4272525" y="3383279"/>
            <a:ext cx="915318" cy="912090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E316600-65CD-4185-9D6E-BF66D0A73C86}"/>
              </a:ext>
            </a:extLst>
          </p:cNvPr>
          <p:cNvSpPr/>
          <p:nvPr/>
        </p:nvSpPr>
        <p:spPr>
          <a:xfrm>
            <a:off x="3359043" y="3851911"/>
            <a:ext cx="916246" cy="912090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3578EF-168C-4794-9747-1017414856E6}"/>
              </a:ext>
            </a:extLst>
          </p:cNvPr>
          <p:cNvSpPr/>
          <p:nvPr/>
        </p:nvSpPr>
        <p:spPr>
          <a:xfrm>
            <a:off x="2437261" y="4310612"/>
            <a:ext cx="916246" cy="912090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5042AF-A910-4AC6-930C-2AA41BF26565}"/>
              </a:ext>
            </a:extLst>
          </p:cNvPr>
          <p:cNvCxnSpPr>
            <a:cxnSpLocks/>
          </p:cNvCxnSpPr>
          <p:nvPr/>
        </p:nvCxnSpPr>
        <p:spPr>
          <a:xfrm flipV="1">
            <a:off x="1527003" y="1402076"/>
            <a:ext cx="0" cy="4778353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53840C-AF53-4C31-B9ED-E5DC483C6BA4}"/>
              </a:ext>
            </a:extLst>
          </p:cNvPr>
          <p:cNvCxnSpPr>
            <a:cxnSpLocks/>
          </p:cNvCxnSpPr>
          <p:nvPr/>
        </p:nvCxnSpPr>
        <p:spPr>
          <a:xfrm flipV="1">
            <a:off x="609600" y="6172813"/>
            <a:ext cx="91439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B60083-F25E-4B20-B6C4-941CB29E034E}"/>
              </a:ext>
            </a:extLst>
          </p:cNvPr>
          <p:cNvCxnSpPr>
            <a:cxnSpLocks/>
          </p:cNvCxnSpPr>
          <p:nvPr/>
        </p:nvCxnSpPr>
        <p:spPr>
          <a:xfrm flipV="1">
            <a:off x="1527003" y="2210701"/>
            <a:ext cx="6370085" cy="32452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60B05D3-78E4-439A-BAD4-DF5E189052DF}"/>
              </a:ext>
            </a:extLst>
          </p:cNvPr>
          <p:cNvSpPr/>
          <p:nvPr/>
        </p:nvSpPr>
        <p:spPr>
          <a:xfrm>
            <a:off x="7576782" y="2316951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991D3CC-56B1-47FE-B75A-A0E221E8D757}"/>
              </a:ext>
            </a:extLst>
          </p:cNvPr>
          <p:cNvSpPr/>
          <p:nvPr/>
        </p:nvSpPr>
        <p:spPr>
          <a:xfrm>
            <a:off x="3123653" y="4577733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BAA901-EFA4-4791-A1EC-D296ED537CE4}"/>
              </a:ext>
            </a:extLst>
          </p:cNvPr>
          <p:cNvSpPr txBox="1"/>
          <p:nvPr/>
        </p:nvSpPr>
        <p:spPr>
          <a:xfrm>
            <a:off x="1308869" y="108059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A8BB1-7115-4A95-9354-543E7E2E4A9C}"/>
              </a:ext>
            </a:extLst>
          </p:cNvPr>
          <p:cNvSpPr txBox="1"/>
          <p:nvPr/>
        </p:nvSpPr>
        <p:spPr>
          <a:xfrm>
            <a:off x="8332929" y="597275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FF0824-8D80-43A5-AF5A-0F5E59362200}"/>
              </a:ext>
            </a:extLst>
          </p:cNvPr>
          <p:cNvCxnSpPr>
            <a:cxnSpLocks/>
          </p:cNvCxnSpPr>
          <p:nvPr/>
        </p:nvCxnSpPr>
        <p:spPr>
          <a:xfrm>
            <a:off x="609600" y="5258349"/>
            <a:ext cx="73258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1314F4-39FA-4ED6-B20F-3F07A5F34FBD}"/>
              </a:ext>
            </a:extLst>
          </p:cNvPr>
          <p:cNvCxnSpPr>
            <a:cxnSpLocks/>
          </p:cNvCxnSpPr>
          <p:nvPr/>
        </p:nvCxnSpPr>
        <p:spPr>
          <a:xfrm>
            <a:off x="609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821D80-7293-4708-AF83-147DCB5C6920}"/>
              </a:ext>
            </a:extLst>
          </p:cNvPr>
          <p:cNvCxnSpPr>
            <a:cxnSpLocks/>
          </p:cNvCxnSpPr>
          <p:nvPr/>
        </p:nvCxnSpPr>
        <p:spPr>
          <a:xfrm>
            <a:off x="609600" y="3427381"/>
            <a:ext cx="7313212" cy="16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B52C2D-8860-49BC-80EF-697F87869A3E}"/>
              </a:ext>
            </a:extLst>
          </p:cNvPr>
          <p:cNvCxnSpPr>
            <a:cxnSpLocks/>
          </p:cNvCxnSpPr>
          <p:nvPr/>
        </p:nvCxnSpPr>
        <p:spPr>
          <a:xfrm>
            <a:off x="609600" y="4341091"/>
            <a:ext cx="73132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3E240C-93E1-44BD-80EA-99CC73DB7F59}"/>
              </a:ext>
            </a:extLst>
          </p:cNvPr>
          <p:cNvCxnSpPr>
            <a:endCxn id="32" idx="1"/>
          </p:cNvCxnSpPr>
          <p:nvPr/>
        </p:nvCxnSpPr>
        <p:spPr>
          <a:xfrm>
            <a:off x="1519383" y="6172813"/>
            <a:ext cx="681354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DAC456-8480-4476-8828-A8DBD5A4B9A7}"/>
              </a:ext>
            </a:extLst>
          </p:cNvPr>
          <p:cNvCxnSpPr>
            <a:cxnSpLocks/>
          </p:cNvCxnSpPr>
          <p:nvPr/>
        </p:nvCxnSpPr>
        <p:spPr>
          <a:xfrm flipV="1">
            <a:off x="607766" y="1598235"/>
            <a:ext cx="7315045" cy="24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C14945-30AE-4642-8088-2E9726B5C77E}"/>
              </a:ext>
            </a:extLst>
          </p:cNvPr>
          <p:cNvCxnSpPr>
            <a:cxnSpLocks/>
          </p:cNvCxnSpPr>
          <p:nvPr/>
        </p:nvCxnSpPr>
        <p:spPr>
          <a:xfrm>
            <a:off x="607767" y="2514462"/>
            <a:ext cx="73150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C1A3F9-210F-469E-9C39-881E7BDBA1E3}"/>
              </a:ext>
            </a:extLst>
          </p:cNvPr>
          <p:cNvCxnSpPr>
            <a:cxnSpLocks/>
          </p:cNvCxnSpPr>
          <p:nvPr/>
        </p:nvCxnSpPr>
        <p:spPr>
          <a:xfrm>
            <a:off x="6096000" y="1594887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2B305D-B2BA-4C33-92A8-77EE3EE09CD0}"/>
              </a:ext>
            </a:extLst>
          </p:cNvPr>
          <p:cNvCxnSpPr>
            <a:cxnSpLocks/>
          </p:cNvCxnSpPr>
          <p:nvPr/>
        </p:nvCxnSpPr>
        <p:spPr>
          <a:xfrm>
            <a:off x="5181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0DB13C-33B6-4219-98DC-FCFFC9EEF591}"/>
              </a:ext>
            </a:extLst>
          </p:cNvPr>
          <p:cNvCxnSpPr>
            <a:cxnSpLocks/>
          </p:cNvCxnSpPr>
          <p:nvPr/>
        </p:nvCxnSpPr>
        <p:spPr>
          <a:xfrm>
            <a:off x="426606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E8F8B5-161E-435F-ADCA-57A66A355FC7}"/>
              </a:ext>
            </a:extLst>
          </p:cNvPr>
          <p:cNvCxnSpPr>
            <a:cxnSpLocks/>
          </p:cNvCxnSpPr>
          <p:nvPr/>
        </p:nvCxnSpPr>
        <p:spPr>
          <a:xfrm>
            <a:off x="33528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7A64D51-75AE-43E1-99E0-A58FFB4206BF}"/>
              </a:ext>
            </a:extLst>
          </p:cNvPr>
          <p:cNvCxnSpPr>
            <a:cxnSpLocks/>
          </p:cNvCxnSpPr>
          <p:nvPr/>
        </p:nvCxnSpPr>
        <p:spPr>
          <a:xfrm>
            <a:off x="2433782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5836F2-2055-48CD-A48A-63D3F94BACEE}"/>
              </a:ext>
            </a:extLst>
          </p:cNvPr>
          <p:cNvCxnSpPr>
            <a:cxnSpLocks/>
          </p:cNvCxnSpPr>
          <p:nvPr/>
        </p:nvCxnSpPr>
        <p:spPr>
          <a:xfrm>
            <a:off x="7922812" y="1594886"/>
            <a:ext cx="0" cy="45779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AF769F-F720-41BE-B2D5-EE360218317A}"/>
              </a:ext>
            </a:extLst>
          </p:cNvPr>
          <p:cNvCxnSpPr>
            <a:cxnSpLocks/>
          </p:cNvCxnSpPr>
          <p:nvPr/>
        </p:nvCxnSpPr>
        <p:spPr>
          <a:xfrm>
            <a:off x="7009967" y="1594886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41FBD24-15DA-463E-8767-9E2C3C9E677A}"/>
              </a:ext>
            </a:extLst>
          </p:cNvPr>
          <p:cNvSpPr txBox="1"/>
          <p:nvPr/>
        </p:nvSpPr>
        <p:spPr>
          <a:xfrm>
            <a:off x="7551381" y="2294774"/>
            <a:ext cx="144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0711980-0D69-4B27-84C1-EF023794DA5A}"/>
              </a:ext>
            </a:extLst>
          </p:cNvPr>
          <p:cNvSpPr txBox="1"/>
          <p:nvPr/>
        </p:nvSpPr>
        <p:spPr>
          <a:xfrm>
            <a:off x="274320" y="248466"/>
            <a:ext cx="11104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each column, the area of the parallelogram is the same as the area of the </a:t>
            </a:r>
          </a:p>
          <a:p>
            <a:r>
              <a:rPr lang="en-US" sz="2800" dirty="0"/>
              <a:t>square, which is 1. So the total blue area in the 5 columns is 5.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2CF5CA7-8BE4-4401-94FD-BA18C0436DC4}"/>
              </a:ext>
            </a:extLst>
          </p:cNvPr>
          <p:cNvSpPr txBox="1"/>
          <p:nvPr/>
        </p:nvSpPr>
        <p:spPr>
          <a:xfrm>
            <a:off x="3164529" y="4542727"/>
            <a:ext cx="144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P1 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1D2CC7-F0D5-45F9-B224-712DDE2408FE}"/>
              </a:ext>
            </a:extLst>
          </p:cNvPr>
          <p:cNvCxnSpPr>
            <a:cxnSpLocks/>
          </p:cNvCxnSpPr>
          <p:nvPr/>
        </p:nvCxnSpPr>
        <p:spPr>
          <a:xfrm flipV="1">
            <a:off x="1527003" y="1754089"/>
            <a:ext cx="6370085" cy="32452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B8397A9-FCDF-4498-AD0D-42A00F41BAA6}"/>
              </a:ext>
            </a:extLst>
          </p:cNvPr>
          <p:cNvCxnSpPr>
            <a:cxnSpLocks/>
          </p:cNvCxnSpPr>
          <p:nvPr/>
        </p:nvCxnSpPr>
        <p:spPr>
          <a:xfrm flipV="1">
            <a:off x="1527003" y="2666772"/>
            <a:ext cx="6370085" cy="32452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843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arallelogram 47">
            <a:extLst>
              <a:ext uri="{FF2B5EF4-FFF2-40B4-BE49-F238E27FC236}">
                <a16:creationId xmlns:a16="http://schemas.microsoft.com/office/drawing/2014/main" id="{2415CBA4-D689-4568-9AE5-99870C867D2B}"/>
              </a:ext>
            </a:extLst>
          </p:cNvPr>
          <p:cNvSpPr/>
          <p:nvPr/>
        </p:nvSpPr>
        <p:spPr>
          <a:xfrm rot="9187689">
            <a:off x="1957966" y="3431185"/>
            <a:ext cx="5535318" cy="821299"/>
          </a:xfrm>
          <a:prstGeom prst="parallelogram">
            <a:avLst>
              <a:gd name="adj" fmla="val 50152"/>
            </a:avLst>
          </a:prstGeom>
          <a:solidFill>
            <a:srgbClr val="00B0F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2B67C62-261D-4BAD-BE70-4C20D4B2F260}"/>
              </a:ext>
            </a:extLst>
          </p:cNvPr>
          <p:cNvSpPr/>
          <p:nvPr/>
        </p:nvSpPr>
        <p:spPr>
          <a:xfrm>
            <a:off x="5187842" y="2911390"/>
            <a:ext cx="916625" cy="916231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E14E69-17DB-4DB5-A425-70C349E627C6}"/>
              </a:ext>
            </a:extLst>
          </p:cNvPr>
          <p:cNvSpPr/>
          <p:nvPr/>
        </p:nvSpPr>
        <p:spPr>
          <a:xfrm>
            <a:off x="6095762" y="2459950"/>
            <a:ext cx="915318" cy="912090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481F7A-707D-4AED-98FE-BB6660813BFD}"/>
              </a:ext>
            </a:extLst>
          </p:cNvPr>
          <p:cNvSpPr/>
          <p:nvPr/>
        </p:nvSpPr>
        <p:spPr>
          <a:xfrm>
            <a:off x="4272525" y="3383279"/>
            <a:ext cx="915318" cy="912090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E316600-65CD-4185-9D6E-BF66D0A73C86}"/>
              </a:ext>
            </a:extLst>
          </p:cNvPr>
          <p:cNvSpPr/>
          <p:nvPr/>
        </p:nvSpPr>
        <p:spPr>
          <a:xfrm>
            <a:off x="3359043" y="3851911"/>
            <a:ext cx="916246" cy="912090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3578EF-168C-4794-9747-1017414856E6}"/>
              </a:ext>
            </a:extLst>
          </p:cNvPr>
          <p:cNvSpPr/>
          <p:nvPr/>
        </p:nvSpPr>
        <p:spPr>
          <a:xfrm>
            <a:off x="2437261" y="4310612"/>
            <a:ext cx="916246" cy="912090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5042AF-A910-4AC6-930C-2AA41BF26565}"/>
              </a:ext>
            </a:extLst>
          </p:cNvPr>
          <p:cNvCxnSpPr>
            <a:cxnSpLocks/>
          </p:cNvCxnSpPr>
          <p:nvPr/>
        </p:nvCxnSpPr>
        <p:spPr>
          <a:xfrm flipV="1">
            <a:off x="1527003" y="1402076"/>
            <a:ext cx="0" cy="4778353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53840C-AF53-4C31-B9ED-E5DC483C6BA4}"/>
              </a:ext>
            </a:extLst>
          </p:cNvPr>
          <p:cNvCxnSpPr>
            <a:cxnSpLocks/>
          </p:cNvCxnSpPr>
          <p:nvPr/>
        </p:nvCxnSpPr>
        <p:spPr>
          <a:xfrm flipV="1">
            <a:off x="609600" y="6172813"/>
            <a:ext cx="91439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3BAA901-EFA4-4791-A1EC-D296ED537CE4}"/>
              </a:ext>
            </a:extLst>
          </p:cNvPr>
          <p:cNvSpPr txBox="1"/>
          <p:nvPr/>
        </p:nvSpPr>
        <p:spPr>
          <a:xfrm>
            <a:off x="1308869" y="108059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A8BB1-7115-4A95-9354-543E7E2E4A9C}"/>
              </a:ext>
            </a:extLst>
          </p:cNvPr>
          <p:cNvSpPr txBox="1"/>
          <p:nvPr/>
        </p:nvSpPr>
        <p:spPr>
          <a:xfrm>
            <a:off x="8332929" y="597275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FF0824-8D80-43A5-AF5A-0F5E59362200}"/>
              </a:ext>
            </a:extLst>
          </p:cNvPr>
          <p:cNvCxnSpPr>
            <a:cxnSpLocks/>
          </p:cNvCxnSpPr>
          <p:nvPr/>
        </p:nvCxnSpPr>
        <p:spPr>
          <a:xfrm>
            <a:off x="609600" y="5258349"/>
            <a:ext cx="73258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1314F4-39FA-4ED6-B20F-3F07A5F34FBD}"/>
              </a:ext>
            </a:extLst>
          </p:cNvPr>
          <p:cNvCxnSpPr>
            <a:cxnSpLocks/>
          </p:cNvCxnSpPr>
          <p:nvPr/>
        </p:nvCxnSpPr>
        <p:spPr>
          <a:xfrm>
            <a:off x="609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821D80-7293-4708-AF83-147DCB5C6920}"/>
              </a:ext>
            </a:extLst>
          </p:cNvPr>
          <p:cNvCxnSpPr>
            <a:cxnSpLocks/>
          </p:cNvCxnSpPr>
          <p:nvPr/>
        </p:nvCxnSpPr>
        <p:spPr>
          <a:xfrm>
            <a:off x="609600" y="3427381"/>
            <a:ext cx="7313212" cy="16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B52C2D-8860-49BC-80EF-697F87869A3E}"/>
              </a:ext>
            </a:extLst>
          </p:cNvPr>
          <p:cNvCxnSpPr>
            <a:cxnSpLocks/>
          </p:cNvCxnSpPr>
          <p:nvPr/>
        </p:nvCxnSpPr>
        <p:spPr>
          <a:xfrm>
            <a:off x="609600" y="4341091"/>
            <a:ext cx="73132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3E240C-93E1-44BD-80EA-99CC73DB7F59}"/>
              </a:ext>
            </a:extLst>
          </p:cNvPr>
          <p:cNvCxnSpPr>
            <a:endCxn id="32" idx="1"/>
          </p:cNvCxnSpPr>
          <p:nvPr/>
        </p:nvCxnSpPr>
        <p:spPr>
          <a:xfrm>
            <a:off x="1519383" y="6172813"/>
            <a:ext cx="681354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DAC456-8480-4476-8828-A8DBD5A4B9A7}"/>
              </a:ext>
            </a:extLst>
          </p:cNvPr>
          <p:cNvCxnSpPr>
            <a:cxnSpLocks/>
          </p:cNvCxnSpPr>
          <p:nvPr/>
        </p:nvCxnSpPr>
        <p:spPr>
          <a:xfrm flipV="1">
            <a:off x="607766" y="1598235"/>
            <a:ext cx="7315045" cy="24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C14945-30AE-4642-8088-2E9726B5C77E}"/>
              </a:ext>
            </a:extLst>
          </p:cNvPr>
          <p:cNvCxnSpPr>
            <a:cxnSpLocks/>
          </p:cNvCxnSpPr>
          <p:nvPr/>
        </p:nvCxnSpPr>
        <p:spPr>
          <a:xfrm>
            <a:off x="607767" y="2514462"/>
            <a:ext cx="73150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C1A3F9-210F-469E-9C39-881E7BDBA1E3}"/>
              </a:ext>
            </a:extLst>
          </p:cNvPr>
          <p:cNvCxnSpPr>
            <a:cxnSpLocks/>
          </p:cNvCxnSpPr>
          <p:nvPr/>
        </p:nvCxnSpPr>
        <p:spPr>
          <a:xfrm>
            <a:off x="6096000" y="1594887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2B305D-B2BA-4C33-92A8-77EE3EE09CD0}"/>
              </a:ext>
            </a:extLst>
          </p:cNvPr>
          <p:cNvCxnSpPr>
            <a:cxnSpLocks/>
          </p:cNvCxnSpPr>
          <p:nvPr/>
        </p:nvCxnSpPr>
        <p:spPr>
          <a:xfrm>
            <a:off x="5181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0DB13C-33B6-4219-98DC-FCFFC9EEF591}"/>
              </a:ext>
            </a:extLst>
          </p:cNvPr>
          <p:cNvCxnSpPr>
            <a:cxnSpLocks/>
          </p:cNvCxnSpPr>
          <p:nvPr/>
        </p:nvCxnSpPr>
        <p:spPr>
          <a:xfrm>
            <a:off x="426606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E8F8B5-161E-435F-ADCA-57A66A355FC7}"/>
              </a:ext>
            </a:extLst>
          </p:cNvPr>
          <p:cNvCxnSpPr>
            <a:cxnSpLocks/>
          </p:cNvCxnSpPr>
          <p:nvPr/>
        </p:nvCxnSpPr>
        <p:spPr>
          <a:xfrm>
            <a:off x="33528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5836F2-2055-48CD-A48A-63D3F94BACEE}"/>
              </a:ext>
            </a:extLst>
          </p:cNvPr>
          <p:cNvCxnSpPr>
            <a:cxnSpLocks/>
          </p:cNvCxnSpPr>
          <p:nvPr/>
        </p:nvCxnSpPr>
        <p:spPr>
          <a:xfrm>
            <a:off x="7922812" y="1594886"/>
            <a:ext cx="0" cy="45779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AF769F-F720-41BE-B2D5-EE360218317A}"/>
              </a:ext>
            </a:extLst>
          </p:cNvPr>
          <p:cNvCxnSpPr>
            <a:cxnSpLocks/>
          </p:cNvCxnSpPr>
          <p:nvPr/>
        </p:nvCxnSpPr>
        <p:spPr>
          <a:xfrm>
            <a:off x="7009967" y="1594886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0711980-0D69-4B27-84C1-EF023794DA5A}"/>
              </a:ext>
            </a:extLst>
          </p:cNvPr>
          <p:cNvSpPr txBox="1"/>
          <p:nvPr/>
        </p:nvSpPr>
        <p:spPr>
          <a:xfrm>
            <a:off x="274319" y="248466"/>
            <a:ext cx="11297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total blue area in the 5 columns is 5. The black line has length about 5.2 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98BFEE-BAD4-4080-ABE3-FD1A2923ABED}"/>
              </a:ext>
            </a:extLst>
          </p:cNvPr>
          <p:cNvCxnSpPr>
            <a:cxnSpLocks/>
          </p:cNvCxnSpPr>
          <p:nvPr/>
        </p:nvCxnSpPr>
        <p:spPr>
          <a:xfrm flipV="1">
            <a:off x="2439848" y="2671585"/>
            <a:ext cx="4565583" cy="23195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0005DE8A-2822-49E4-9E0F-5C84548FFFC2}"/>
              </a:ext>
            </a:extLst>
          </p:cNvPr>
          <p:cNvSpPr/>
          <p:nvPr/>
        </p:nvSpPr>
        <p:spPr>
          <a:xfrm>
            <a:off x="6988452" y="265162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7A64D51-75AE-43E1-99E0-A58FFB4206BF}"/>
              </a:ext>
            </a:extLst>
          </p:cNvPr>
          <p:cNvCxnSpPr>
            <a:cxnSpLocks/>
          </p:cNvCxnSpPr>
          <p:nvPr/>
        </p:nvCxnSpPr>
        <p:spPr>
          <a:xfrm>
            <a:off x="2437592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68BFC81-3519-4524-9BE9-C830DA343754}"/>
              </a:ext>
            </a:extLst>
          </p:cNvPr>
          <p:cNvSpPr/>
          <p:nvPr/>
        </p:nvSpPr>
        <p:spPr>
          <a:xfrm>
            <a:off x="2414630" y="496851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29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2B67C62-261D-4BAD-BE70-4C20D4B2F260}"/>
              </a:ext>
            </a:extLst>
          </p:cNvPr>
          <p:cNvSpPr/>
          <p:nvPr/>
        </p:nvSpPr>
        <p:spPr>
          <a:xfrm>
            <a:off x="5184032" y="4343950"/>
            <a:ext cx="916625" cy="916231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E14E69-17DB-4DB5-A425-70C349E627C6}"/>
              </a:ext>
            </a:extLst>
          </p:cNvPr>
          <p:cNvSpPr/>
          <p:nvPr/>
        </p:nvSpPr>
        <p:spPr>
          <a:xfrm>
            <a:off x="6095762" y="4349710"/>
            <a:ext cx="915318" cy="912090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481F7A-707D-4AED-98FE-BB6660813BFD}"/>
              </a:ext>
            </a:extLst>
          </p:cNvPr>
          <p:cNvSpPr/>
          <p:nvPr/>
        </p:nvSpPr>
        <p:spPr>
          <a:xfrm>
            <a:off x="4264905" y="4344669"/>
            <a:ext cx="915318" cy="912090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E316600-65CD-4185-9D6E-BF66D0A73C86}"/>
              </a:ext>
            </a:extLst>
          </p:cNvPr>
          <p:cNvSpPr/>
          <p:nvPr/>
        </p:nvSpPr>
        <p:spPr>
          <a:xfrm>
            <a:off x="3348883" y="4344036"/>
            <a:ext cx="916246" cy="912090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3578EF-168C-4794-9747-1017414856E6}"/>
              </a:ext>
            </a:extLst>
          </p:cNvPr>
          <p:cNvSpPr/>
          <p:nvPr/>
        </p:nvSpPr>
        <p:spPr>
          <a:xfrm>
            <a:off x="2437261" y="4341092"/>
            <a:ext cx="916246" cy="912090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5042AF-A910-4AC6-930C-2AA41BF26565}"/>
              </a:ext>
            </a:extLst>
          </p:cNvPr>
          <p:cNvCxnSpPr>
            <a:cxnSpLocks/>
          </p:cNvCxnSpPr>
          <p:nvPr/>
        </p:nvCxnSpPr>
        <p:spPr>
          <a:xfrm flipV="1">
            <a:off x="1527003" y="1402076"/>
            <a:ext cx="0" cy="4778353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53840C-AF53-4C31-B9ED-E5DC483C6BA4}"/>
              </a:ext>
            </a:extLst>
          </p:cNvPr>
          <p:cNvCxnSpPr>
            <a:cxnSpLocks/>
          </p:cNvCxnSpPr>
          <p:nvPr/>
        </p:nvCxnSpPr>
        <p:spPr>
          <a:xfrm flipV="1">
            <a:off x="609600" y="6172813"/>
            <a:ext cx="91439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3BAA901-EFA4-4791-A1EC-D296ED537CE4}"/>
              </a:ext>
            </a:extLst>
          </p:cNvPr>
          <p:cNvSpPr txBox="1"/>
          <p:nvPr/>
        </p:nvSpPr>
        <p:spPr>
          <a:xfrm>
            <a:off x="1308869" y="108059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A8BB1-7115-4A95-9354-543E7E2E4A9C}"/>
              </a:ext>
            </a:extLst>
          </p:cNvPr>
          <p:cNvSpPr txBox="1"/>
          <p:nvPr/>
        </p:nvSpPr>
        <p:spPr>
          <a:xfrm>
            <a:off x="8332929" y="597275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FF0824-8D80-43A5-AF5A-0F5E59362200}"/>
              </a:ext>
            </a:extLst>
          </p:cNvPr>
          <p:cNvCxnSpPr>
            <a:cxnSpLocks/>
          </p:cNvCxnSpPr>
          <p:nvPr/>
        </p:nvCxnSpPr>
        <p:spPr>
          <a:xfrm>
            <a:off x="609600" y="5258349"/>
            <a:ext cx="73258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1314F4-39FA-4ED6-B20F-3F07A5F34FBD}"/>
              </a:ext>
            </a:extLst>
          </p:cNvPr>
          <p:cNvCxnSpPr>
            <a:cxnSpLocks/>
          </p:cNvCxnSpPr>
          <p:nvPr/>
        </p:nvCxnSpPr>
        <p:spPr>
          <a:xfrm>
            <a:off x="609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821D80-7293-4708-AF83-147DCB5C6920}"/>
              </a:ext>
            </a:extLst>
          </p:cNvPr>
          <p:cNvCxnSpPr>
            <a:cxnSpLocks/>
          </p:cNvCxnSpPr>
          <p:nvPr/>
        </p:nvCxnSpPr>
        <p:spPr>
          <a:xfrm>
            <a:off x="609600" y="3427381"/>
            <a:ext cx="7313212" cy="16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B52C2D-8860-49BC-80EF-697F87869A3E}"/>
              </a:ext>
            </a:extLst>
          </p:cNvPr>
          <p:cNvCxnSpPr>
            <a:cxnSpLocks/>
          </p:cNvCxnSpPr>
          <p:nvPr/>
        </p:nvCxnSpPr>
        <p:spPr>
          <a:xfrm>
            <a:off x="609600" y="4341091"/>
            <a:ext cx="73132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3E240C-93E1-44BD-80EA-99CC73DB7F59}"/>
              </a:ext>
            </a:extLst>
          </p:cNvPr>
          <p:cNvCxnSpPr>
            <a:endCxn id="32" idx="1"/>
          </p:cNvCxnSpPr>
          <p:nvPr/>
        </p:nvCxnSpPr>
        <p:spPr>
          <a:xfrm>
            <a:off x="1519383" y="6172813"/>
            <a:ext cx="681354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DAC456-8480-4476-8828-A8DBD5A4B9A7}"/>
              </a:ext>
            </a:extLst>
          </p:cNvPr>
          <p:cNvCxnSpPr>
            <a:cxnSpLocks/>
          </p:cNvCxnSpPr>
          <p:nvPr/>
        </p:nvCxnSpPr>
        <p:spPr>
          <a:xfrm flipV="1">
            <a:off x="607766" y="1598235"/>
            <a:ext cx="7315045" cy="24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C14945-30AE-4642-8088-2E9726B5C77E}"/>
              </a:ext>
            </a:extLst>
          </p:cNvPr>
          <p:cNvCxnSpPr>
            <a:cxnSpLocks/>
          </p:cNvCxnSpPr>
          <p:nvPr/>
        </p:nvCxnSpPr>
        <p:spPr>
          <a:xfrm>
            <a:off x="607767" y="2514462"/>
            <a:ext cx="73150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C1A3F9-210F-469E-9C39-881E7BDBA1E3}"/>
              </a:ext>
            </a:extLst>
          </p:cNvPr>
          <p:cNvCxnSpPr>
            <a:cxnSpLocks/>
          </p:cNvCxnSpPr>
          <p:nvPr/>
        </p:nvCxnSpPr>
        <p:spPr>
          <a:xfrm>
            <a:off x="6096000" y="1594887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2B305D-B2BA-4C33-92A8-77EE3EE09CD0}"/>
              </a:ext>
            </a:extLst>
          </p:cNvPr>
          <p:cNvCxnSpPr>
            <a:cxnSpLocks/>
          </p:cNvCxnSpPr>
          <p:nvPr/>
        </p:nvCxnSpPr>
        <p:spPr>
          <a:xfrm>
            <a:off x="5181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0DB13C-33B6-4219-98DC-FCFFC9EEF591}"/>
              </a:ext>
            </a:extLst>
          </p:cNvPr>
          <p:cNvCxnSpPr>
            <a:cxnSpLocks/>
          </p:cNvCxnSpPr>
          <p:nvPr/>
        </p:nvCxnSpPr>
        <p:spPr>
          <a:xfrm>
            <a:off x="426606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E8F8B5-161E-435F-ADCA-57A66A355FC7}"/>
              </a:ext>
            </a:extLst>
          </p:cNvPr>
          <p:cNvCxnSpPr>
            <a:cxnSpLocks/>
          </p:cNvCxnSpPr>
          <p:nvPr/>
        </p:nvCxnSpPr>
        <p:spPr>
          <a:xfrm>
            <a:off x="33528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5836F2-2055-48CD-A48A-63D3F94BACEE}"/>
              </a:ext>
            </a:extLst>
          </p:cNvPr>
          <p:cNvCxnSpPr>
            <a:cxnSpLocks/>
          </p:cNvCxnSpPr>
          <p:nvPr/>
        </p:nvCxnSpPr>
        <p:spPr>
          <a:xfrm>
            <a:off x="7922812" y="1594886"/>
            <a:ext cx="0" cy="45779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AF769F-F720-41BE-B2D5-EE360218317A}"/>
              </a:ext>
            </a:extLst>
          </p:cNvPr>
          <p:cNvCxnSpPr>
            <a:cxnSpLocks/>
          </p:cNvCxnSpPr>
          <p:nvPr/>
        </p:nvCxnSpPr>
        <p:spPr>
          <a:xfrm>
            <a:off x="7009967" y="1594886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0711980-0D69-4B27-84C1-EF023794DA5A}"/>
              </a:ext>
            </a:extLst>
          </p:cNvPr>
          <p:cNvSpPr txBox="1"/>
          <p:nvPr/>
        </p:nvSpPr>
        <p:spPr>
          <a:xfrm>
            <a:off x="274319" y="248466"/>
            <a:ext cx="11297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total blue area in the 5 columns is 5. The black line has length 5.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98BFEE-BAD4-4080-ABE3-FD1A2923ABED}"/>
              </a:ext>
            </a:extLst>
          </p:cNvPr>
          <p:cNvCxnSpPr>
            <a:cxnSpLocks/>
            <a:stCxn id="41" idx="1"/>
            <a:endCxn id="36" idx="3"/>
          </p:cNvCxnSpPr>
          <p:nvPr/>
        </p:nvCxnSpPr>
        <p:spPr>
          <a:xfrm>
            <a:off x="2437261" y="4797137"/>
            <a:ext cx="4573819" cy="86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0005DE8A-2822-49E4-9E0F-5C84548FFFC2}"/>
              </a:ext>
            </a:extLst>
          </p:cNvPr>
          <p:cNvSpPr/>
          <p:nvPr/>
        </p:nvSpPr>
        <p:spPr>
          <a:xfrm>
            <a:off x="6988452" y="477760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7A64D51-75AE-43E1-99E0-A58FFB4206BF}"/>
              </a:ext>
            </a:extLst>
          </p:cNvPr>
          <p:cNvCxnSpPr>
            <a:cxnSpLocks/>
          </p:cNvCxnSpPr>
          <p:nvPr/>
        </p:nvCxnSpPr>
        <p:spPr>
          <a:xfrm>
            <a:off x="2437592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68BFC81-3519-4524-9BE9-C830DA343754}"/>
              </a:ext>
            </a:extLst>
          </p:cNvPr>
          <p:cNvSpPr/>
          <p:nvPr/>
        </p:nvSpPr>
        <p:spPr>
          <a:xfrm>
            <a:off x="2414630" y="477991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4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rallelogram 32">
            <a:extLst>
              <a:ext uri="{FF2B5EF4-FFF2-40B4-BE49-F238E27FC236}">
                <a16:creationId xmlns:a16="http://schemas.microsoft.com/office/drawing/2014/main" id="{82A6B8DC-69D3-4132-88D8-DC72B2490403}"/>
              </a:ext>
            </a:extLst>
          </p:cNvPr>
          <p:cNvSpPr/>
          <p:nvPr/>
        </p:nvSpPr>
        <p:spPr>
          <a:xfrm rot="8074995">
            <a:off x="1151049" y="3531250"/>
            <a:ext cx="7155438" cy="650415"/>
          </a:xfrm>
          <a:prstGeom prst="parallelogram">
            <a:avLst>
              <a:gd name="adj" fmla="val 99293"/>
            </a:avLst>
          </a:prstGeom>
          <a:solidFill>
            <a:srgbClr val="00B0F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2B67C62-261D-4BAD-BE70-4C20D4B2F260}"/>
              </a:ext>
            </a:extLst>
          </p:cNvPr>
          <p:cNvSpPr/>
          <p:nvPr/>
        </p:nvSpPr>
        <p:spPr>
          <a:xfrm>
            <a:off x="5184032" y="2515150"/>
            <a:ext cx="916625" cy="916231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E14E69-17DB-4DB5-A425-70C349E627C6}"/>
              </a:ext>
            </a:extLst>
          </p:cNvPr>
          <p:cNvSpPr/>
          <p:nvPr/>
        </p:nvSpPr>
        <p:spPr>
          <a:xfrm>
            <a:off x="6095762" y="1606510"/>
            <a:ext cx="915318" cy="912090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481F7A-707D-4AED-98FE-BB6660813BFD}"/>
              </a:ext>
            </a:extLst>
          </p:cNvPr>
          <p:cNvSpPr/>
          <p:nvPr/>
        </p:nvSpPr>
        <p:spPr>
          <a:xfrm>
            <a:off x="4264905" y="3420109"/>
            <a:ext cx="915318" cy="912090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E316600-65CD-4185-9D6E-BF66D0A73C86}"/>
              </a:ext>
            </a:extLst>
          </p:cNvPr>
          <p:cNvSpPr/>
          <p:nvPr/>
        </p:nvSpPr>
        <p:spPr>
          <a:xfrm>
            <a:off x="3348883" y="4344036"/>
            <a:ext cx="916246" cy="912090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3578EF-168C-4794-9747-1017414856E6}"/>
              </a:ext>
            </a:extLst>
          </p:cNvPr>
          <p:cNvSpPr/>
          <p:nvPr/>
        </p:nvSpPr>
        <p:spPr>
          <a:xfrm>
            <a:off x="2437261" y="5255492"/>
            <a:ext cx="916246" cy="912090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5042AF-A910-4AC6-930C-2AA41BF26565}"/>
              </a:ext>
            </a:extLst>
          </p:cNvPr>
          <p:cNvCxnSpPr>
            <a:cxnSpLocks/>
          </p:cNvCxnSpPr>
          <p:nvPr/>
        </p:nvCxnSpPr>
        <p:spPr>
          <a:xfrm flipV="1">
            <a:off x="1527003" y="1402076"/>
            <a:ext cx="0" cy="4778353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53840C-AF53-4C31-B9ED-E5DC483C6BA4}"/>
              </a:ext>
            </a:extLst>
          </p:cNvPr>
          <p:cNvCxnSpPr>
            <a:cxnSpLocks/>
          </p:cNvCxnSpPr>
          <p:nvPr/>
        </p:nvCxnSpPr>
        <p:spPr>
          <a:xfrm flipV="1">
            <a:off x="609600" y="6172813"/>
            <a:ext cx="91439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3BAA901-EFA4-4791-A1EC-D296ED537CE4}"/>
              </a:ext>
            </a:extLst>
          </p:cNvPr>
          <p:cNvSpPr txBox="1"/>
          <p:nvPr/>
        </p:nvSpPr>
        <p:spPr>
          <a:xfrm>
            <a:off x="1308869" y="108059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A8BB1-7115-4A95-9354-543E7E2E4A9C}"/>
              </a:ext>
            </a:extLst>
          </p:cNvPr>
          <p:cNvSpPr txBox="1"/>
          <p:nvPr/>
        </p:nvSpPr>
        <p:spPr>
          <a:xfrm>
            <a:off x="8332929" y="597275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FF0824-8D80-43A5-AF5A-0F5E59362200}"/>
              </a:ext>
            </a:extLst>
          </p:cNvPr>
          <p:cNvCxnSpPr>
            <a:cxnSpLocks/>
          </p:cNvCxnSpPr>
          <p:nvPr/>
        </p:nvCxnSpPr>
        <p:spPr>
          <a:xfrm>
            <a:off x="609600" y="5258349"/>
            <a:ext cx="73258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1314F4-39FA-4ED6-B20F-3F07A5F34FBD}"/>
              </a:ext>
            </a:extLst>
          </p:cNvPr>
          <p:cNvCxnSpPr>
            <a:cxnSpLocks/>
          </p:cNvCxnSpPr>
          <p:nvPr/>
        </p:nvCxnSpPr>
        <p:spPr>
          <a:xfrm>
            <a:off x="609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821D80-7293-4708-AF83-147DCB5C6920}"/>
              </a:ext>
            </a:extLst>
          </p:cNvPr>
          <p:cNvCxnSpPr>
            <a:cxnSpLocks/>
          </p:cNvCxnSpPr>
          <p:nvPr/>
        </p:nvCxnSpPr>
        <p:spPr>
          <a:xfrm>
            <a:off x="609600" y="3427381"/>
            <a:ext cx="7313212" cy="16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B52C2D-8860-49BC-80EF-697F87869A3E}"/>
              </a:ext>
            </a:extLst>
          </p:cNvPr>
          <p:cNvCxnSpPr>
            <a:cxnSpLocks/>
          </p:cNvCxnSpPr>
          <p:nvPr/>
        </p:nvCxnSpPr>
        <p:spPr>
          <a:xfrm>
            <a:off x="609600" y="4341091"/>
            <a:ext cx="73132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3E240C-93E1-44BD-80EA-99CC73DB7F59}"/>
              </a:ext>
            </a:extLst>
          </p:cNvPr>
          <p:cNvCxnSpPr>
            <a:endCxn id="32" idx="1"/>
          </p:cNvCxnSpPr>
          <p:nvPr/>
        </p:nvCxnSpPr>
        <p:spPr>
          <a:xfrm>
            <a:off x="1519383" y="6172813"/>
            <a:ext cx="681354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DAC456-8480-4476-8828-A8DBD5A4B9A7}"/>
              </a:ext>
            </a:extLst>
          </p:cNvPr>
          <p:cNvCxnSpPr>
            <a:cxnSpLocks/>
          </p:cNvCxnSpPr>
          <p:nvPr/>
        </p:nvCxnSpPr>
        <p:spPr>
          <a:xfrm flipV="1">
            <a:off x="607766" y="1598235"/>
            <a:ext cx="7315045" cy="24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C14945-30AE-4642-8088-2E9726B5C77E}"/>
              </a:ext>
            </a:extLst>
          </p:cNvPr>
          <p:cNvCxnSpPr>
            <a:cxnSpLocks/>
          </p:cNvCxnSpPr>
          <p:nvPr/>
        </p:nvCxnSpPr>
        <p:spPr>
          <a:xfrm>
            <a:off x="607767" y="2514462"/>
            <a:ext cx="73150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C1A3F9-210F-469E-9C39-881E7BDBA1E3}"/>
              </a:ext>
            </a:extLst>
          </p:cNvPr>
          <p:cNvCxnSpPr>
            <a:cxnSpLocks/>
          </p:cNvCxnSpPr>
          <p:nvPr/>
        </p:nvCxnSpPr>
        <p:spPr>
          <a:xfrm>
            <a:off x="6096000" y="1594887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2B305D-B2BA-4C33-92A8-77EE3EE09CD0}"/>
              </a:ext>
            </a:extLst>
          </p:cNvPr>
          <p:cNvCxnSpPr>
            <a:cxnSpLocks/>
          </p:cNvCxnSpPr>
          <p:nvPr/>
        </p:nvCxnSpPr>
        <p:spPr>
          <a:xfrm>
            <a:off x="5181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0DB13C-33B6-4219-98DC-FCFFC9EEF591}"/>
              </a:ext>
            </a:extLst>
          </p:cNvPr>
          <p:cNvCxnSpPr>
            <a:cxnSpLocks/>
          </p:cNvCxnSpPr>
          <p:nvPr/>
        </p:nvCxnSpPr>
        <p:spPr>
          <a:xfrm>
            <a:off x="426606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E8F8B5-161E-435F-ADCA-57A66A355FC7}"/>
              </a:ext>
            </a:extLst>
          </p:cNvPr>
          <p:cNvCxnSpPr>
            <a:cxnSpLocks/>
          </p:cNvCxnSpPr>
          <p:nvPr/>
        </p:nvCxnSpPr>
        <p:spPr>
          <a:xfrm>
            <a:off x="33528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5836F2-2055-48CD-A48A-63D3F94BACEE}"/>
              </a:ext>
            </a:extLst>
          </p:cNvPr>
          <p:cNvCxnSpPr>
            <a:cxnSpLocks/>
          </p:cNvCxnSpPr>
          <p:nvPr/>
        </p:nvCxnSpPr>
        <p:spPr>
          <a:xfrm>
            <a:off x="7922812" y="1594886"/>
            <a:ext cx="0" cy="45779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AF769F-F720-41BE-B2D5-EE360218317A}"/>
              </a:ext>
            </a:extLst>
          </p:cNvPr>
          <p:cNvCxnSpPr>
            <a:cxnSpLocks/>
          </p:cNvCxnSpPr>
          <p:nvPr/>
        </p:nvCxnSpPr>
        <p:spPr>
          <a:xfrm>
            <a:off x="7009967" y="1594886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0711980-0D69-4B27-84C1-EF023794DA5A}"/>
              </a:ext>
            </a:extLst>
          </p:cNvPr>
          <p:cNvSpPr txBox="1"/>
          <p:nvPr/>
        </p:nvSpPr>
        <p:spPr>
          <a:xfrm>
            <a:off x="274320" y="248466"/>
            <a:ext cx="11562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total blue area in the 5 columns is 5. The black line has length 5 sqrt(2) = 7.07 . So more slanted lines have less blue per unit length, and seem dimmer.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98BFEE-BAD4-4080-ABE3-FD1A2923ABED}"/>
              </a:ext>
            </a:extLst>
          </p:cNvPr>
          <p:cNvCxnSpPr>
            <a:cxnSpLocks/>
          </p:cNvCxnSpPr>
          <p:nvPr/>
        </p:nvCxnSpPr>
        <p:spPr>
          <a:xfrm flipV="1">
            <a:off x="2436412" y="1604035"/>
            <a:ext cx="4569660" cy="45763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0005DE8A-2822-49E4-9E0F-5C84548FFFC2}"/>
              </a:ext>
            </a:extLst>
          </p:cNvPr>
          <p:cNvSpPr/>
          <p:nvPr/>
        </p:nvSpPr>
        <p:spPr>
          <a:xfrm>
            <a:off x="6988452" y="157911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7A64D51-75AE-43E1-99E0-A58FFB4206BF}"/>
              </a:ext>
            </a:extLst>
          </p:cNvPr>
          <p:cNvCxnSpPr>
            <a:cxnSpLocks/>
          </p:cNvCxnSpPr>
          <p:nvPr/>
        </p:nvCxnSpPr>
        <p:spPr>
          <a:xfrm>
            <a:off x="2437592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68BFC81-3519-4524-9BE9-C830DA343754}"/>
              </a:ext>
            </a:extLst>
          </p:cNvPr>
          <p:cNvSpPr/>
          <p:nvPr/>
        </p:nvSpPr>
        <p:spPr>
          <a:xfrm>
            <a:off x="2414630" y="615151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rallelogram 32">
            <a:extLst>
              <a:ext uri="{FF2B5EF4-FFF2-40B4-BE49-F238E27FC236}">
                <a16:creationId xmlns:a16="http://schemas.microsoft.com/office/drawing/2014/main" id="{82A6B8DC-69D3-4132-88D8-DC72B2490403}"/>
              </a:ext>
            </a:extLst>
          </p:cNvPr>
          <p:cNvSpPr/>
          <p:nvPr/>
        </p:nvSpPr>
        <p:spPr>
          <a:xfrm rot="8074995">
            <a:off x="1151049" y="3531250"/>
            <a:ext cx="7155438" cy="650415"/>
          </a:xfrm>
          <a:prstGeom prst="parallelogram">
            <a:avLst>
              <a:gd name="adj" fmla="val 99293"/>
            </a:avLst>
          </a:prstGeom>
          <a:solidFill>
            <a:srgbClr val="00B0F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5042AF-A910-4AC6-930C-2AA41BF26565}"/>
              </a:ext>
            </a:extLst>
          </p:cNvPr>
          <p:cNvCxnSpPr>
            <a:cxnSpLocks/>
          </p:cNvCxnSpPr>
          <p:nvPr/>
        </p:nvCxnSpPr>
        <p:spPr>
          <a:xfrm flipV="1">
            <a:off x="1527003" y="1402076"/>
            <a:ext cx="0" cy="4778353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53840C-AF53-4C31-B9ED-E5DC483C6BA4}"/>
              </a:ext>
            </a:extLst>
          </p:cNvPr>
          <p:cNvCxnSpPr>
            <a:cxnSpLocks/>
          </p:cNvCxnSpPr>
          <p:nvPr/>
        </p:nvCxnSpPr>
        <p:spPr>
          <a:xfrm flipV="1">
            <a:off x="609600" y="6172813"/>
            <a:ext cx="91439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3BAA901-EFA4-4791-A1EC-D296ED537CE4}"/>
              </a:ext>
            </a:extLst>
          </p:cNvPr>
          <p:cNvSpPr txBox="1"/>
          <p:nvPr/>
        </p:nvSpPr>
        <p:spPr>
          <a:xfrm>
            <a:off x="1308869" y="108059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A8BB1-7115-4A95-9354-543E7E2E4A9C}"/>
              </a:ext>
            </a:extLst>
          </p:cNvPr>
          <p:cNvSpPr txBox="1"/>
          <p:nvPr/>
        </p:nvSpPr>
        <p:spPr>
          <a:xfrm>
            <a:off x="8332929" y="597275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FF0824-8D80-43A5-AF5A-0F5E59362200}"/>
              </a:ext>
            </a:extLst>
          </p:cNvPr>
          <p:cNvCxnSpPr>
            <a:cxnSpLocks/>
          </p:cNvCxnSpPr>
          <p:nvPr/>
        </p:nvCxnSpPr>
        <p:spPr>
          <a:xfrm>
            <a:off x="609600" y="5258349"/>
            <a:ext cx="73258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1314F4-39FA-4ED6-B20F-3F07A5F34FBD}"/>
              </a:ext>
            </a:extLst>
          </p:cNvPr>
          <p:cNvCxnSpPr>
            <a:cxnSpLocks/>
          </p:cNvCxnSpPr>
          <p:nvPr/>
        </p:nvCxnSpPr>
        <p:spPr>
          <a:xfrm>
            <a:off x="609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821D80-7293-4708-AF83-147DCB5C6920}"/>
              </a:ext>
            </a:extLst>
          </p:cNvPr>
          <p:cNvCxnSpPr>
            <a:cxnSpLocks/>
          </p:cNvCxnSpPr>
          <p:nvPr/>
        </p:nvCxnSpPr>
        <p:spPr>
          <a:xfrm>
            <a:off x="609600" y="3427381"/>
            <a:ext cx="7313212" cy="16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B52C2D-8860-49BC-80EF-697F87869A3E}"/>
              </a:ext>
            </a:extLst>
          </p:cNvPr>
          <p:cNvCxnSpPr>
            <a:cxnSpLocks/>
          </p:cNvCxnSpPr>
          <p:nvPr/>
        </p:nvCxnSpPr>
        <p:spPr>
          <a:xfrm>
            <a:off x="609600" y="4341091"/>
            <a:ext cx="73132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3E240C-93E1-44BD-80EA-99CC73DB7F59}"/>
              </a:ext>
            </a:extLst>
          </p:cNvPr>
          <p:cNvCxnSpPr>
            <a:endCxn id="32" idx="1"/>
          </p:cNvCxnSpPr>
          <p:nvPr/>
        </p:nvCxnSpPr>
        <p:spPr>
          <a:xfrm>
            <a:off x="1519383" y="6172813"/>
            <a:ext cx="681354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DAC456-8480-4476-8828-A8DBD5A4B9A7}"/>
              </a:ext>
            </a:extLst>
          </p:cNvPr>
          <p:cNvCxnSpPr>
            <a:cxnSpLocks/>
          </p:cNvCxnSpPr>
          <p:nvPr/>
        </p:nvCxnSpPr>
        <p:spPr>
          <a:xfrm flipV="1">
            <a:off x="607766" y="1598235"/>
            <a:ext cx="7315045" cy="24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C14945-30AE-4642-8088-2E9726B5C77E}"/>
              </a:ext>
            </a:extLst>
          </p:cNvPr>
          <p:cNvCxnSpPr>
            <a:cxnSpLocks/>
          </p:cNvCxnSpPr>
          <p:nvPr/>
        </p:nvCxnSpPr>
        <p:spPr>
          <a:xfrm>
            <a:off x="607767" y="2514462"/>
            <a:ext cx="73150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C1A3F9-210F-469E-9C39-881E7BDBA1E3}"/>
              </a:ext>
            </a:extLst>
          </p:cNvPr>
          <p:cNvCxnSpPr>
            <a:cxnSpLocks/>
          </p:cNvCxnSpPr>
          <p:nvPr/>
        </p:nvCxnSpPr>
        <p:spPr>
          <a:xfrm>
            <a:off x="6096000" y="1594887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2B305D-B2BA-4C33-92A8-77EE3EE09CD0}"/>
              </a:ext>
            </a:extLst>
          </p:cNvPr>
          <p:cNvCxnSpPr>
            <a:cxnSpLocks/>
          </p:cNvCxnSpPr>
          <p:nvPr/>
        </p:nvCxnSpPr>
        <p:spPr>
          <a:xfrm>
            <a:off x="5181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0DB13C-33B6-4219-98DC-FCFFC9EEF591}"/>
              </a:ext>
            </a:extLst>
          </p:cNvPr>
          <p:cNvCxnSpPr>
            <a:cxnSpLocks/>
          </p:cNvCxnSpPr>
          <p:nvPr/>
        </p:nvCxnSpPr>
        <p:spPr>
          <a:xfrm>
            <a:off x="426606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E8F8B5-161E-435F-ADCA-57A66A355FC7}"/>
              </a:ext>
            </a:extLst>
          </p:cNvPr>
          <p:cNvCxnSpPr>
            <a:cxnSpLocks/>
          </p:cNvCxnSpPr>
          <p:nvPr/>
        </p:nvCxnSpPr>
        <p:spPr>
          <a:xfrm>
            <a:off x="33528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5836F2-2055-48CD-A48A-63D3F94BACEE}"/>
              </a:ext>
            </a:extLst>
          </p:cNvPr>
          <p:cNvCxnSpPr>
            <a:cxnSpLocks/>
          </p:cNvCxnSpPr>
          <p:nvPr/>
        </p:nvCxnSpPr>
        <p:spPr>
          <a:xfrm>
            <a:off x="7922812" y="1594886"/>
            <a:ext cx="0" cy="45779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AF769F-F720-41BE-B2D5-EE360218317A}"/>
              </a:ext>
            </a:extLst>
          </p:cNvPr>
          <p:cNvCxnSpPr>
            <a:cxnSpLocks/>
          </p:cNvCxnSpPr>
          <p:nvPr/>
        </p:nvCxnSpPr>
        <p:spPr>
          <a:xfrm>
            <a:off x="7009967" y="1594886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0711980-0D69-4B27-84C1-EF023794DA5A}"/>
              </a:ext>
            </a:extLst>
          </p:cNvPr>
          <p:cNvSpPr txBox="1"/>
          <p:nvPr/>
        </p:nvSpPr>
        <p:spPr>
          <a:xfrm>
            <a:off x="274320" y="248466"/>
            <a:ext cx="11562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thickness of this parallelogram, measured perpendicular to its slanted sides, is the length of AB = .5*sqrt(2) = .707 , so the slated line appears thinner.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98BFEE-BAD4-4080-ABE3-FD1A2923ABED}"/>
              </a:ext>
            </a:extLst>
          </p:cNvPr>
          <p:cNvCxnSpPr>
            <a:cxnSpLocks/>
          </p:cNvCxnSpPr>
          <p:nvPr/>
        </p:nvCxnSpPr>
        <p:spPr>
          <a:xfrm flipV="1">
            <a:off x="2436412" y="1604035"/>
            <a:ext cx="4569660" cy="45763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0005DE8A-2822-49E4-9E0F-5C84548FFFC2}"/>
              </a:ext>
            </a:extLst>
          </p:cNvPr>
          <p:cNvSpPr/>
          <p:nvPr/>
        </p:nvSpPr>
        <p:spPr>
          <a:xfrm>
            <a:off x="6988452" y="157911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7A64D51-75AE-43E1-99E0-A58FFB4206BF}"/>
              </a:ext>
            </a:extLst>
          </p:cNvPr>
          <p:cNvCxnSpPr>
            <a:cxnSpLocks/>
          </p:cNvCxnSpPr>
          <p:nvPr/>
        </p:nvCxnSpPr>
        <p:spPr>
          <a:xfrm>
            <a:off x="2437592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68BFC81-3519-4524-9BE9-C830DA343754}"/>
              </a:ext>
            </a:extLst>
          </p:cNvPr>
          <p:cNvSpPr/>
          <p:nvPr/>
        </p:nvSpPr>
        <p:spPr>
          <a:xfrm>
            <a:off x="2414630" y="615151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EC63B-2C69-4EB0-BC2C-49647A073C9B}"/>
              </a:ext>
            </a:extLst>
          </p:cNvPr>
          <p:cNvSpPr txBox="1"/>
          <p:nvPr/>
        </p:nvSpPr>
        <p:spPr>
          <a:xfrm>
            <a:off x="2146037" y="55401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1C1F2B-5C7B-452F-8EF2-D66C1BE20607}"/>
              </a:ext>
            </a:extLst>
          </p:cNvPr>
          <p:cNvSpPr txBox="1"/>
          <p:nvPr/>
        </p:nvSpPr>
        <p:spPr>
          <a:xfrm>
            <a:off x="2811881" y="6129419"/>
            <a:ext cx="35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767C68-F3C4-4815-8D2E-98029ED080EB}"/>
              </a:ext>
            </a:extLst>
          </p:cNvPr>
          <p:cNvSpPr txBox="1"/>
          <p:nvPr/>
        </p:nvSpPr>
        <p:spPr>
          <a:xfrm>
            <a:off x="2181534" y="6112256"/>
            <a:ext cx="32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0EBC4C-4879-434D-8F01-F5D2132BB36F}"/>
              </a:ext>
            </a:extLst>
          </p:cNvPr>
          <p:cNvCxnSpPr>
            <a:cxnSpLocks/>
          </p:cNvCxnSpPr>
          <p:nvPr/>
        </p:nvCxnSpPr>
        <p:spPr>
          <a:xfrm flipH="1" flipV="1">
            <a:off x="2438395" y="5712728"/>
            <a:ext cx="457618" cy="4593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6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7B3FE70F-8222-490C-AC99-9911113C11BF}"/>
              </a:ext>
            </a:extLst>
          </p:cNvPr>
          <p:cNvSpPr/>
          <p:nvPr/>
        </p:nvSpPr>
        <p:spPr>
          <a:xfrm rot="9187689">
            <a:off x="938928" y="3429395"/>
            <a:ext cx="7573005" cy="803001"/>
          </a:xfrm>
          <a:prstGeom prst="parallelogram">
            <a:avLst>
              <a:gd name="adj" fmla="val 50152"/>
            </a:avLst>
          </a:prstGeom>
          <a:solidFill>
            <a:srgbClr val="00B0F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5042AF-A910-4AC6-930C-2AA41BF26565}"/>
              </a:ext>
            </a:extLst>
          </p:cNvPr>
          <p:cNvCxnSpPr>
            <a:cxnSpLocks/>
          </p:cNvCxnSpPr>
          <p:nvPr/>
        </p:nvCxnSpPr>
        <p:spPr>
          <a:xfrm flipV="1">
            <a:off x="1527003" y="1402076"/>
            <a:ext cx="0" cy="4778353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53840C-AF53-4C31-B9ED-E5DC483C6BA4}"/>
              </a:ext>
            </a:extLst>
          </p:cNvPr>
          <p:cNvCxnSpPr>
            <a:cxnSpLocks/>
          </p:cNvCxnSpPr>
          <p:nvPr/>
        </p:nvCxnSpPr>
        <p:spPr>
          <a:xfrm flipV="1">
            <a:off x="609600" y="6172813"/>
            <a:ext cx="91439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B60083-F25E-4B20-B6C4-941CB29E034E}"/>
              </a:ext>
            </a:extLst>
          </p:cNvPr>
          <p:cNvCxnSpPr>
            <a:cxnSpLocks/>
          </p:cNvCxnSpPr>
          <p:nvPr/>
        </p:nvCxnSpPr>
        <p:spPr>
          <a:xfrm flipV="1">
            <a:off x="1527003" y="2210701"/>
            <a:ext cx="6370085" cy="32452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60B05D3-78E4-439A-BAD4-DF5E189052DF}"/>
              </a:ext>
            </a:extLst>
          </p:cNvPr>
          <p:cNvSpPr/>
          <p:nvPr/>
        </p:nvSpPr>
        <p:spPr>
          <a:xfrm>
            <a:off x="7576782" y="2316951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991D3CC-56B1-47FE-B75A-A0E221E8D757}"/>
              </a:ext>
            </a:extLst>
          </p:cNvPr>
          <p:cNvSpPr/>
          <p:nvPr/>
        </p:nvSpPr>
        <p:spPr>
          <a:xfrm>
            <a:off x="3123653" y="4577733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BAA901-EFA4-4791-A1EC-D296ED537CE4}"/>
              </a:ext>
            </a:extLst>
          </p:cNvPr>
          <p:cNvSpPr txBox="1"/>
          <p:nvPr/>
        </p:nvSpPr>
        <p:spPr>
          <a:xfrm>
            <a:off x="1308869" y="108059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A8BB1-7115-4A95-9354-543E7E2E4A9C}"/>
              </a:ext>
            </a:extLst>
          </p:cNvPr>
          <p:cNvSpPr txBox="1"/>
          <p:nvPr/>
        </p:nvSpPr>
        <p:spPr>
          <a:xfrm>
            <a:off x="8332929" y="597275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FF0824-8D80-43A5-AF5A-0F5E59362200}"/>
              </a:ext>
            </a:extLst>
          </p:cNvPr>
          <p:cNvCxnSpPr>
            <a:cxnSpLocks/>
          </p:cNvCxnSpPr>
          <p:nvPr/>
        </p:nvCxnSpPr>
        <p:spPr>
          <a:xfrm>
            <a:off x="609600" y="5258349"/>
            <a:ext cx="73258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1314F4-39FA-4ED6-B20F-3F07A5F34FBD}"/>
              </a:ext>
            </a:extLst>
          </p:cNvPr>
          <p:cNvCxnSpPr>
            <a:cxnSpLocks/>
          </p:cNvCxnSpPr>
          <p:nvPr/>
        </p:nvCxnSpPr>
        <p:spPr>
          <a:xfrm>
            <a:off x="609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821D80-7293-4708-AF83-147DCB5C6920}"/>
              </a:ext>
            </a:extLst>
          </p:cNvPr>
          <p:cNvCxnSpPr>
            <a:cxnSpLocks/>
          </p:cNvCxnSpPr>
          <p:nvPr/>
        </p:nvCxnSpPr>
        <p:spPr>
          <a:xfrm>
            <a:off x="609600" y="3427381"/>
            <a:ext cx="7313212" cy="16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B52C2D-8860-49BC-80EF-697F87869A3E}"/>
              </a:ext>
            </a:extLst>
          </p:cNvPr>
          <p:cNvCxnSpPr>
            <a:cxnSpLocks/>
          </p:cNvCxnSpPr>
          <p:nvPr/>
        </p:nvCxnSpPr>
        <p:spPr>
          <a:xfrm>
            <a:off x="609600" y="4341091"/>
            <a:ext cx="73132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3E240C-93E1-44BD-80EA-99CC73DB7F59}"/>
              </a:ext>
            </a:extLst>
          </p:cNvPr>
          <p:cNvCxnSpPr>
            <a:endCxn id="32" idx="1"/>
          </p:cNvCxnSpPr>
          <p:nvPr/>
        </p:nvCxnSpPr>
        <p:spPr>
          <a:xfrm>
            <a:off x="1519383" y="6172813"/>
            <a:ext cx="681354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DAC456-8480-4476-8828-A8DBD5A4B9A7}"/>
              </a:ext>
            </a:extLst>
          </p:cNvPr>
          <p:cNvCxnSpPr>
            <a:cxnSpLocks/>
          </p:cNvCxnSpPr>
          <p:nvPr/>
        </p:nvCxnSpPr>
        <p:spPr>
          <a:xfrm flipV="1">
            <a:off x="607766" y="1598235"/>
            <a:ext cx="7315045" cy="24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C14945-30AE-4642-8088-2E9726B5C77E}"/>
              </a:ext>
            </a:extLst>
          </p:cNvPr>
          <p:cNvCxnSpPr>
            <a:cxnSpLocks/>
          </p:cNvCxnSpPr>
          <p:nvPr/>
        </p:nvCxnSpPr>
        <p:spPr>
          <a:xfrm>
            <a:off x="607767" y="2514462"/>
            <a:ext cx="73150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C1A3F9-210F-469E-9C39-881E7BDBA1E3}"/>
              </a:ext>
            </a:extLst>
          </p:cNvPr>
          <p:cNvCxnSpPr>
            <a:cxnSpLocks/>
          </p:cNvCxnSpPr>
          <p:nvPr/>
        </p:nvCxnSpPr>
        <p:spPr>
          <a:xfrm>
            <a:off x="6096000" y="1594887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2B305D-B2BA-4C33-92A8-77EE3EE09CD0}"/>
              </a:ext>
            </a:extLst>
          </p:cNvPr>
          <p:cNvCxnSpPr>
            <a:cxnSpLocks/>
          </p:cNvCxnSpPr>
          <p:nvPr/>
        </p:nvCxnSpPr>
        <p:spPr>
          <a:xfrm>
            <a:off x="5181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0DB13C-33B6-4219-98DC-FCFFC9EEF591}"/>
              </a:ext>
            </a:extLst>
          </p:cNvPr>
          <p:cNvCxnSpPr>
            <a:cxnSpLocks/>
          </p:cNvCxnSpPr>
          <p:nvPr/>
        </p:nvCxnSpPr>
        <p:spPr>
          <a:xfrm>
            <a:off x="426606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E8F8B5-161E-435F-ADCA-57A66A355FC7}"/>
              </a:ext>
            </a:extLst>
          </p:cNvPr>
          <p:cNvCxnSpPr>
            <a:cxnSpLocks/>
          </p:cNvCxnSpPr>
          <p:nvPr/>
        </p:nvCxnSpPr>
        <p:spPr>
          <a:xfrm>
            <a:off x="33528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7A64D51-75AE-43E1-99E0-A58FFB4206BF}"/>
              </a:ext>
            </a:extLst>
          </p:cNvPr>
          <p:cNvCxnSpPr>
            <a:cxnSpLocks/>
          </p:cNvCxnSpPr>
          <p:nvPr/>
        </p:nvCxnSpPr>
        <p:spPr>
          <a:xfrm>
            <a:off x="2433782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5836F2-2055-48CD-A48A-63D3F94BACEE}"/>
              </a:ext>
            </a:extLst>
          </p:cNvPr>
          <p:cNvCxnSpPr>
            <a:cxnSpLocks/>
          </p:cNvCxnSpPr>
          <p:nvPr/>
        </p:nvCxnSpPr>
        <p:spPr>
          <a:xfrm>
            <a:off x="7922812" y="1594886"/>
            <a:ext cx="0" cy="45779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AF769F-F720-41BE-B2D5-EE360218317A}"/>
              </a:ext>
            </a:extLst>
          </p:cNvPr>
          <p:cNvCxnSpPr>
            <a:cxnSpLocks/>
          </p:cNvCxnSpPr>
          <p:nvPr/>
        </p:nvCxnSpPr>
        <p:spPr>
          <a:xfrm>
            <a:off x="7009967" y="1594886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41FBD24-15DA-463E-8767-9E2C3C9E677A}"/>
              </a:ext>
            </a:extLst>
          </p:cNvPr>
          <p:cNvSpPr txBox="1"/>
          <p:nvPr/>
        </p:nvSpPr>
        <p:spPr>
          <a:xfrm>
            <a:off x="7551381" y="2294774"/>
            <a:ext cx="144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0711980-0D69-4B27-84C1-EF023794DA5A}"/>
              </a:ext>
            </a:extLst>
          </p:cNvPr>
          <p:cNvSpPr txBox="1"/>
          <p:nvPr/>
        </p:nvSpPr>
        <p:spPr>
          <a:xfrm>
            <a:off x="334853" y="624386"/>
            <a:ext cx="1160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Another way to think of an antialiased slanted line is as a slanted parallelogram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2CF5CA7-8BE4-4401-94FD-BA18C0436DC4}"/>
              </a:ext>
            </a:extLst>
          </p:cNvPr>
          <p:cNvSpPr txBox="1"/>
          <p:nvPr/>
        </p:nvSpPr>
        <p:spPr>
          <a:xfrm>
            <a:off x="3164529" y="4542727"/>
            <a:ext cx="144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P1 </a:t>
            </a:r>
          </a:p>
        </p:txBody>
      </p:sp>
    </p:spTree>
    <p:extLst>
      <p:ext uri="{BB962C8B-B14F-4D97-AF65-F5344CB8AC3E}">
        <p14:creationId xmlns:p14="http://schemas.microsoft.com/office/powerpoint/2010/main" val="3006324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2B67C62-261D-4BAD-BE70-4C20D4B2F260}"/>
              </a:ext>
            </a:extLst>
          </p:cNvPr>
          <p:cNvSpPr/>
          <p:nvPr/>
        </p:nvSpPr>
        <p:spPr>
          <a:xfrm>
            <a:off x="5184032" y="4343950"/>
            <a:ext cx="916625" cy="916231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E14E69-17DB-4DB5-A425-70C349E627C6}"/>
              </a:ext>
            </a:extLst>
          </p:cNvPr>
          <p:cNvSpPr/>
          <p:nvPr/>
        </p:nvSpPr>
        <p:spPr>
          <a:xfrm>
            <a:off x="6095762" y="4349710"/>
            <a:ext cx="915318" cy="912090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481F7A-707D-4AED-98FE-BB6660813BFD}"/>
              </a:ext>
            </a:extLst>
          </p:cNvPr>
          <p:cNvSpPr/>
          <p:nvPr/>
        </p:nvSpPr>
        <p:spPr>
          <a:xfrm>
            <a:off x="4264905" y="4344669"/>
            <a:ext cx="915318" cy="912090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E316600-65CD-4185-9D6E-BF66D0A73C86}"/>
              </a:ext>
            </a:extLst>
          </p:cNvPr>
          <p:cNvSpPr/>
          <p:nvPr/>
        </p:nvSpPr>
        <p:spPr>
          <a:xfrm>
            <a:off x="3348883" y="4344036"/>
            <a:ext cx="916246" cy="912090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3578EF-168C-4794-9747-1017414856E6}"/>
              </a:ext>
            </a:extLst>
          </p:cNvPr>
          <p:cNvSpPr/>
          <p:nvPr/>
        </p:nvSpPr>
        <p:spPr>
          <a:xfrm>
            <a:off x="2437261" y="4341092"/>
            <a:ext cx="916246" cy="912090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5042AF-A910-4AC6-930C-2AA41BF26565}"/>
              </a:ext>
            </a:extLst>
          </p:cNvPr>
          <p:cNvCxnSpPr>
            <a:cxnSpLocks/>
          </p:cNvCxnSpPr>
          <p:nvPr/>
        </p:nvCxnSpPr>
        <p:spPr>
          <a:xfrm flipV="1">
            <a:off x="1527003" y="1402076"/>
            <a:ext cx="0" cy="4778353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53840C-AF53-4C31-B9ED-E5DC483C6BA4}"/>
              </a:ext>
            </a:extLst>
          </p:cNvPr>
          <p:cNvCxnSpPr>
            <a:cxnSpLocks/>
          </p:cNvCxnSpPr>
          <p:nvPr/>
        </p:nvCxnSpPr>
        <p:spPr>
          <a:xfrm flipV="1">
            <a:off x="609600" y="6172813"/>
            <a:ext cx="91439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3BAA901-EFA4-4791-A1EC-D296ED537CE4}"/>
              </a:ext>
            </a:extLst>
          </p:cNvPr>
          <p:cNvSpPr txBox="1"/>
          <p:nvPr/>
        </p:nvSpPr>
        <p:spPr>
          <a:xfrm>
            <a:off x="1308869" y="108059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A8BB1-7115-4A95-9354-543E7E2E4A9C}"/>
              </a:ext>
            </a:extLst>
          </p:cNvPr>
          <p:cNvSpPr txBox="1"/>
          <p:nvPr/>
        </p:nvSpPr>
        <p:spPr>
          <a:xfrm>
            <a:off x="8332929" y="597275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FF0824-8D80-43A5-AF5A-0F5E59362200}"/>
              </a:ext>
            </a:extLst>
          </p:cNvPr>
          <p:cNvCxnSpPr>
            <a:cxnSpLocks/>
          </p:cNvCxnSpPr>
          <p:nvPr/>
        </p:nvCxnSpPr>
        <p:spPr>
          <a:xfrm>
            <a:off x="609600" y="5258349"/>
            <a:ext cx="73258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1314F4-39FA-4ED6-B20F-3F07A5F34FBD}"/>
              </a:ext>
            </a:extLst>
          </p:cNvPr>
          <p:cNvCxnSpPr>
            <a:cxnSpLocks/>
          </p:cNvCxnSpPr>
          <p:nvPr/>
        </p:nvCxnSpPr>
        <p:spPr>
          <a:xfrm>
            <a:off x="609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821D80-7293-4708-AF83-147DCB5C6920}"/>
              </a:ext>
            </a:extLst>
          </p:cNvPr>
          <p:cNvCxnSpPr>
            <a:cxnSpLocks/>
          </p:cNvCxnSpPr>
          <p:nvPr/>
        </p:nvCxnSpPr>
        <p:spPr>
          <a:xfrm>
            <a:off x="609600" y="3427381"/>
            <a:ext cx="7313212" cy="16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B52C2D-8860-49BC-80EF-697F87869A3E}"/>
              </a:ext>
            </a:extLst>
          </p:cNvPr>
          <p:cNvCxnSpPr>
            <a:cxnSpLocks/>
          </p:cNvCxnSpPr>
          <p:nvPr/>
        </p:nvCxnSpPr>
        <p:spPr>
          <a:xfrm>
            <a:off x="609600" y="4341091"/>
            <a:ext cx="73132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3E240C-93E1-44BD-80EA-99CC73DB7F59}"/>
              </a:ext>
            </a:extLst>
          </p:cNvPr>
          <p:cNvCxnSpPr>
            <a:endCxn id="32" idx="1"/>
          </p:cNvCxnSpPr>
          <p:nvPr/>
        </p:nvCxnSpPr>
        <p:spPr>
          <a:xfrm>
            <a:off x="1519383" y="6172813"/>
            <a:ext cx="681354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DAC456-8480-4476-8828-A8DBD5A4B9A7}"/>
              </a:ext>
            </a:extLst>
          </p:cNvPr>
          <p:cNvCxnSpPr>
            <a:cxnSpLocks/>
          </p:cNvCxnSpPr>
          <p:nvPr/>
        </p:nvCxnSpPr>
        <p:spPr>
          <a:xfrm flipV="1">
            <a:off x="607766" y="1598235"/>
            <a:ext cx="7315045" cy="24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C14945-30AE-4642-8088-2E9726B5C77E}"/>
              </a:ext>
            </a:extLst>
          </p:cNvPr>
          <p:cNvCxnSpPr>
            <a:cxnSpLocks/>
          </p:cNvCxnSpPr>
          <p:nvPr/>
        </p:nvCxnSpPr>
        <p:spPr>
          <a:xfrm>
            <a:off x="607767" y="2514462"/>
            <a:ext cx="73150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C1A3F9-210F-469E-9C39-881E7BDBA1E3}"/>
              </a:ext>
            </a:extLst>
          </p:cNvPr>
          <p:cNvCxnSpPr>
            <a:cxnSpLocks/>
          </p:cNvCxnSpPr>
          <p:nvPr/>
        </p:nvCxnSpPr>
        <p:spPr>
          <a:xfrm>
            <a:off x="6096000" y="1594887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2B305D-B2BA-4C33-92A8-77EE3EE09CD0}"/>
              </a:ext>
            </a:extLst>
          </p:cNvPr>
          <p:cNvCxnSpPr>
            <a:cxnSpLocks/>
          </p:cNvCxnSpPr>
          <p:nvPr/>
        </p:nvCxnSpPr>
        <p:spPr>
          <a:xfrm>
            <a:off x="5181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0DB13C-33B6-4219-98DC-FCFFC9EEF591}"/>
              </a:ext>
            </a:extLst>
          </p:cNvPr>
          <p:cNvCxnSpPr>
            <a:cxnSpLocks/>
          </p:cNvCxnSpPr>
          <p:nvPr/>
        </p:nvCxnSpPr>
        <p:spPr>
          <a:xfrm>
            <a:off x="426606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E8F8B5-161E-435F-ADCA-57A66A355FC7}"/>
              </a:ext>
            </a:extLst>
          </p:cNvPr>
          <p:cNvCxnSpPr>
            <a:cxnSpLocks/>
          </p:cNvCxnSpPr>
          <p:nvPr/>
        </p:nvCxnSpPr>
        <p:spPr>
          <a:xfrm>
            <a:off x="33528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5836F2-2055-48CD-A48A-63D3F94BACEE}"/>
              </a:ext>
            </a:extLst>
          </p:cNvPr>
          <p:cNvCxnSpPr>
            <a:cxnSpLocks/>
          </p:cNvCxnSpPr>
          <p:nvPr/>
        </p:nvCxnSpPr>
        <p:spPr>
          <a:xfrm>
            <a:off x="7922812" y="1594886"/>
            <a:ext cx="0" cy="45779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AF769F-F720-41BE-B2D5-EE360218317A}"/>
              </a:ext>
            </a:extLst>
          </p:cNvPr>
          <p:cNvCxnSpPr>
            <a:cxnSpLocks/>
          </p:cNvCxnSpPr>
          <p:nvPr/>
        </p:nvCxnSpPr>
        <p:spPr>
          <a:xfrm>
            <a:off x="7009967" y="1594886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0711980-0D69-4B27-84C1-EF023794DA5A}"/>
              </a:ext>
            </a:extLst>
          </p:cNvPr>
          <p:cNvSpPr txBox="1"/>
          <p:nvPr/>
        </p:nvSpPr>
        <p:spPr>
          <a:xfrm>
            <a:off x="274319" y="248466"/>
            <a:ext cx="11297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slanted parallelogram appears thinner and dimmer than this blue rectangle with thickness 1. 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98BFEE-BAD4-4080-ABE3-FD1A2923ABED}"/>
              </a:ext>
            </a:extLst>
          </p:cNvPr>
          <p:cNvCxnSpPr>
            <a:cxnSpLocks/>
            <a:stCxn id="41" idx="1"/>
            <a:endCxn id="36" idx="3"/>
          </p:cNvCxnSpPr>
          <p:nvPr/>
        </p:nvCxnSpPr>
        <p:spPr>
          <a:xfrm>
            <a:off x="2437261" y="4797137"/>
            <a:ext cx="4573819" cy="86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0005DE8A-2822-49E4-9E0F-5C84548FFFC2}"/>
              </a:ext>
            </a:extLst>
          </p:cNvPr>
          <p:cNvSpPr/>
          <p:nvPr/>
        </p:nvSpPr>
        <p:spPr>
          <a:xfrm>
            <a:off x="6988452" y="477760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7A64D51-75AE-43E1-99E0-A58FFB4206BF}"/>
              </a:ext>
            </a:extLst>
          </p:cNvPr>
          <p:cNvCxnSpPr>
            <a:cxnSpLocks/>
          </p:cNvCxnSpPr>
          <p:nvPr/>
        </p:nvCxnSpPr>
        <p:spPr>
          <a:xfrm>
            <a:off x="2437592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68BFC81-3519-4524-9BE9-C830DA343754}"/>
              </a:ext>
            </a:extLst>
          </p:cNvPr>
          <p:cNvSpPr/>
          <p:nvPr/>
        </p:nvSpPr>
        <p:spPr>
          <a:xfrm>
            <a:off x="2414630" y="477991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00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arallelogram 47">
            <a:extLst>
              <a:ext uri="{FF2B5EF4-FFF2-40B4-BE49-F238E27FC236}">
                <a16:creationId xmlns:a16="http://schemas.microsoft.com/office/drawing/2014/main" id="{2415CBA4-D689-4568-9AE5-99870C867D2B}"/>
              </a:ext>
            </a:extLst>
          </p:cNvPr>
          <p:cNvSpPr/>
          <p:nvPr/>
        </p:nvSpPr>
        <p:spPr>
          <a:xfrm rot="9187689">
            <a:off x="1953738" y="3432194"/>
            <a:ext cx="5535318" cy="802589"/>
          </a:xfrm>
          <a:prstGeom prst="parallelogram">
            <a:avLst>
              <a:gd name="adj" fmla="val 50152"/>
            </a:avLst>
          </a:prstGeom>
          <a:solidFill>
            <a:srgbClr val="00B0F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5042AF-A910-4AC6-930C-2AA41BF26565}"/>
              </a:ext>
            </a:extLst>
          </p:cNvPr>
          <p:cNvCxnSpPr>
            <a:cxnSpLocks/>
          </p:cNvCxnSpPr>
          <p:nvPr/>
        </p:nvCxnSpPr>
        <p:spPr>
          <a:xfrm flipV="1">
            <a:off x="1527003" y="1402076"/>
            <a:ext cx="0" cy="4778353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53840C-AF53-4C31-B9ED-E5DC483C6BA4}"/>
              </a:ext>
            </a:extLst>
          </p:cNvPr>
          <p:cNvCxnSpPr>
            <a:cxnSpLocks/>
          </p:cNvCxnSpPr>
          <p:nvPr/>
        </p:nvCxnSpPr>
        <p:spPr>
          <a:xfrm flipV="1">
            <a:off x="609600" y="6172813"/>
            <a:ext cx="91439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3BAA901-EFA4-4791-A1EC-D296ED537CE4}"/>
              </a:ext>
            </a:extLst>
          </p:cNvPr>
          <p:cNvSpPr txBox="1"/>
          <p:nvPr/>
        </p:nvSpPr>
        <p:spPr>
          <a:xfrm>
            <a:off x="1308869" y="108059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A8BB1-7115-4A95-9354-543E7E2E4A9C}"/>
              </a:ext>
            </a:extLst>
          </p:cNvPr>
          <p:cNvSpPr txBox="1"/>
          <p:nvPr/>
        </p:nvSpPr>
        <p:spPr>
          <a:xfrm>
            <a:off x="8332929" y="597275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FF0824-8D80-43A5-AF5A-0F5E59362200}"/>
              </a:ext>
            </a:extLst>
          </p:cNvPr>
          <p:cNvCxnSpPr>
            <a:cxnSpLocks/>
          </p:cNvCxnSpPr>
          <p:nvPr/>
        </p:nvCxnSpPr>
        <p:spPr>
          <a:xfrm>
            <a:off x="609600" y="5258349"/>
            <a:ext cx="73258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1314F4-39FA-4ED6-B20F-3F07A5F34FBD}"/>
              </a:ext>
            </a:extLst>
          </p:cNvPr>
          <p:cNvCxnSpPr>
            <a:cxnSpLocks/>
          </p:cNvCxnSpPr>
          <p:nvPr/>
        </p:nvCxnSpPr>
        <p:spPr>
          <a:xfrm>
            <a:off x="609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821D80-7293-4708-AF83-147DCB5C6920}"/>
              </a:ext>
            </a:extLst>
          </p:cNvPr>
          <p:cNvCxnSpPr>
            <a:cxnSpLocks/>
          </p:cNvCxnSpPr>
          <p:nvPr/>
        </p:nvCxnSpPr>
        <p:spPr>
          <a:xfrm>
            <a:off x="609600" y="3427381"/>
            <a:ext cx="7313212" cy="16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B52C2D-8860-49BC-80EF-697F87869A3E}"/>
              </a:ext>
            </a:extLst>
          </p:cNvPr>
          <p:cNvCxnSpPr>
            <a:cxnSpLocks/>
          </p:cNvCxnSpPr>
          <p:nvPr/>
        </p:nvCxnSpPr>
        <p:spPr>
          <a:xfrm>
            <a:off x="609600" y="4341091"/>
            <a:ext cx="73132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3E240C-93E1-44BD-80EA-99CC73DB7F59}"/>
              </a:ext>
            </a:extLst>
          </p:cNvPr>
          <p:cNvCxnSpPr>
            <a:endCxn id="32" idx="1"/>
          </p:cNvCxnSpPr>
          <p:nvPr/>
        </p:nvCxnSpPr>
        <p:spPr>
          <a:xfrm>
            <a:off x="1519383" y="6172813"/>
            <a:ext cx="681354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DAC456-8480-4476-8828-A8DBD5A4B9A7}"/>
              </a:ext>
            </a:extLst>
          </p:cNvPr>
          <p:cNvCxnSpPr>
            <a:cxnSpLocks/>
          </p:cNvCxnSpPr>
          <p:nvPr/>
        </p:nvCxnSpPr>
        <p:spPr>
          <a:xfrm flipV="1">
            <a:off x="607766" y="1598235"/>
            <a:ext cx="7315045" cy="24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C14945-30AE-4642-8088-2E9726B5C77E}"/>
              </a:ext>
            </a:extLst>
          </p:cNvPr>
          <p:cNvCxnSpPr>
            <a:cxnSpLocks/>
          </p:cNvCxnSpPr>
          <p:nvPr/>
        </p:nvCxnSpPr>
        <p:spPr>
          <a:xfrm>
            <a:off x="607767" y="2514462"/>
            <a:ext cx="73150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C1A3F9-210F-469E-9C39-881E7BDBA1E3}"/>
              </a:ext>
            </a:extLst>
          </p:cNvPr>
          <p:cNvCxnSpPr>
            <a:cxnSpLocks/>
          </p:cNvCxnSpPr>
          <p:nvPr/>
        </p:nvCxnSpPr>
        <p:spPr>
          <a:xfrm>
            <a:off x="6096000" y="1594887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2B305D-B2BA-4C33-92A8-77EE3EE09CD0}"/>
              </a:ext>
            </a:extLst>
          </p:cNvPr>
          <p:cNvCxnSpPr>
            <a:cxnSpLocks/>
          </p:cNvCxnSpPr>
          <p:nvPr/>
        </p:nvCxnSpPr>
        <p:spPr>
          <a:xfrm>
            <a:off x="5181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0DB13C-33B6-4219-98DC-FCFFC9EEF591}"/>
              </a:ext>
            </a:extLst>
          </p:cNvPr>
          <p:cNvCxnSpPr>
            <a:cxnSpLocks/>
          </p:cNvCxnSpPr>
          <p:nvPr/>
        </p:nvCxnSpPr>
        <p:spPr>
          <a:xfrm>
            <a:off x="426606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E8F8B5-161E-435F-ADCA-57A66A355FC7}"/>
              </a:ext>
            </a:extLst>
          </p:cNvPr>
          <p:cNvCxnSpPr>
            <a:cxnSpLocks/>
          </p:cNvCxnSpPr>
          <p:nvPr/>
        </p:nvCxnSpPr>
        <p:spPr>
          <a:xfrm>
            <a:off x="33528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5836F2-2055-48CD-A48A-63D3F94BACEE}"/>
              </a:ext>
            </a:extLst>
          </p:cNvPr>
          <p:cNvCxnSpPr>
            <a:cxnSpLocks/>
          </p:cNvCxnSpPr>
          <p:nvPr/>
        </p:nvCxnSpPr>
        <p:spPr>
          <a:xfrm>
            <a:off x="7922812" y="1594886"/>
            <a:ext cx="0" cy="45779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AF769F-F720-41BE-B2D5-EE360218317A}"/>
              </a:ext>
            </a:extLst>
          </p:cNvPr>
          <p:cNvCxnSpPr>
            <a:cxnSpLocks/>
          </p:cNvCxnSpPr>
          <p:nvPr/>
        </p:nvCxnSpPr>
        <p:spPr>
          <a:xfrm>
            <a:off x="7009967" y="1594886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0711980-0D69-4B27-84C1-EF023794DA5A}"/>
              </a:ext>
            </a:extLst>
          </p:cNvPr>
          <p:cNvSpPr txBox="1"/>
          <p:nvPr/>
        </p:nvSpPr>
        <p:spPr>
          <a:xfrm>
            <a:off x="274319" y="248466"/>
            <a:ext cx="11297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Here is a slanted parallelogram with thickness less than 1, which looks dim.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98BFEE-BAD4-4080-ABE3-FD1A2923ABED}"/>
              </a:ext>
            </a:extLst>
          </p:cNvPr>
          <p:cNvCxnSpPr>
            <a:cxnSpLocks/>
          </p:cNvCxnSpPr>
          <p:nvPr/>
        </p:nvCxnSpPr>
        <p:spPr>
          <a:xfrm flipV="1">
            <a:off x="2439848" y="2671585"/>
            <a:ext cx="4565583" cy="23195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0005DE8A-2822-49E4-9E0F-5C84548FFFC2}"/>
              </a:ext>
            </a:extLst>
          </p:cNvPr>
          <p:cNvSpPr/>
          <p:nvPr/>
        </p:nvSpPr>
        <p:spPr>
          <a:xfrm>
            <a:off x="6988452" y="265162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7A64D51-75AE-43E1-99E0-A58FFB4206BF}"/>
              </a:ext>
            </a:extLst>
          </p:cNvPr>
          <p:cNvCxnSpPr>
            <a:cxnSpLocks/>
          </p:cNvCxnSpPr>
          <p:nvPr/>
        </p:nvCxnSpPr>
        <p:spPr>
          <a:xfrm>
            <a:off x="2437592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68BFC81-3519-4524-9BE9-C830DA343754}"/>
              </a:ext>
            </a:extLst>
          </p:cNvPr>
          <p:cNvSpPr/>
          <p:nvPr/>
        </p:nvSpPr>
        <p:spPr>
          <a:xfrm>
            <a:off x="2414630" y="496851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90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rallelogram 22">
            <a:extLst>
              <a:ext uri="{FF2B5EF4-FFF2-40B4-BE49-F238E27FC236}">
                <a16:creationId xmlns:a16="http://schemas.microsoft.com/office/drawing/2014/main" id="{EC05C871-CF6F-4E37-8A68-A79111E68C3B}"/>
              </a:ext>
            </a:extLst>
          </p:cNvPr>
          <p:cNvSpPr/>
          <p:nvPr/>
        </p:nvSpPr>
        <p:spPr>
          <a:xfrm rot="9187689">
            <a:off x="1959563" y="3413430"/>
            <a:ext cx="5538390" cy="840286"/>
          </a:xfrm>
          <a:prstGeom prst="parallelogram">
            <a:avLst>
              <a:gd name="adj" fmla="val 50152"/>
            </a:avLst>
          </a:prstGeom>
          <a:solidFill>
            <a:srgbClr val="00B0F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5042AF-A910-4AC6-930C-2AA41BF26565}"/>
              </a:ext>
            </a:extLst>
          </p:cNvPr>
          <p:cNvCxnSpPr>
            <a:cxnSpLocks/>
          </p:cNvCxnSpPr>
          <p:nvPr/>
        </p:nvCxnSpPr>
        <p:spPr>
          <a:xfrm flipV="1">
            <a:off x="1527003" y="1402076"/>
            <a:ext cx="0" cy="4778353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53840C-AF53-4C31-B9ED-E5DC483C6BA4}"/>
              </a:ext>
            </a:extLst>
          </p:cNvPr>
          <p:cNvCxnSpPr>
            <a:cxnSpLocks/>
          </p:cNvCxnSpPr>
          <p:nvPr/>
        </p:nvCxnSpPr>
        <p:spPr>
          <a:xfrm flipV="1">
            <a:off x="609600" y="6172813"/>
            <a:ext cx="91439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3BAA901-EFA4-4791-A1EC-D296ED537CE4}"/>
              </a:ext>
            </a:extLst>
          </p:cNvPr>
          <p:cNvSpPr txBox="1"/>
          <p:nvPr/>
        </p:nvSpPr>
        <p:spPr>
          <a:xfrm>
            <a:off x="1308869" y="108059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A8BB1-7115-4A95-9354-543E7E2E4A9C}"/>
              </a:ext>
            </a:extLst>
          </p:cNvPr>
          <p:cNvSpPr txBox="1"/>
          <p:nvPr/>
        </p:nvSpPr>
        <p:spPr>
          <a:xfrm>
            <a:off x="8332929" y="597275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FF0824-8D80-43A5-AF5A-0F5E59362200}"/>
              </a:ext>
            </a:extLst>
          </p:cNvPr>
          <p:cNvCxnSpPr>
            <a:cxnSpLocks/>
          </p:cNvCxnSpPr>
          <p:nvPr/>
        </p:nvCxnSpPr>
        <p:spPr>
          <a:xfrm>
            <a:off x="609600" y="5258349"/>
            <a:ext cx="73258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1314F4-39FA-4ED6-B20F-3F07A5F34FBD}"/>
              </a:ext>
            </a:extLst>
          </p:cNvPr>
          <p:cNvCxnSpPr>
            <a:cxnSpLocks/>
          </p:cNvCxnSpPr>
          <p:nvPr/>
        </p:nvCxnSpPr>
        <p:spPr>
          <a:xfrm>
            <a:off x="609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821D80-7293-4708-AF83-147DCB5C6920}"/>
              </a:ext>
            </a:extLst>
          </p:cNvPr>
          <p:cNvCxnSpPr>
            <a:cxnSpLocks/>
          </p:cNvCxnSpPr>
          <p:nvPr/>
        </p:nvCxnSpPr>
        <p:spPr>
          <a:xfrm>
            <a:off x="609600" y="3427381"/>
            <a:ext cx="7313212" cy="16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B52C2D-8860-49BC-80EF-697F87869A3E}"/>
              </a:ext>
            </a:extLst>
          </p:cNvPr>
          <p:cNvCxnSpPr>
            <a:cxnSpLocks/>
          </p:cNvCxnSpPr>
          <p:nvPr/>
        </p:nvCxnSpPr>
        <p:spPr>
          <a:xfrm>
            <a:off x="609600" y="4341091"/>
            <a:ext cx="73132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3E240C-93E1-44BD-80EA-99CC73DB7F59}"/>
              </a:ext>
            </a:extLst>
          </p:cNvPr>
          <p:cNvCxnSpPr>
            <a:endCxn id="32" idx="1"/>
          </p:cNvCxnSpPr>
          <p:nvPr/>
        </p:nvCxnSpPr>
        <p:spPr>
          <a:xfrm>
            <a:off x="1519383" y="6172813"/>
            <a:ext cx="681354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DAC456-8480-4476-8828-A8DBD5A4B9A7}"/>
              </a:ext>
            </a:extLst>
          </p:cNvPr>
          <p:cNvCxnSpPr>
            <a:cxnSpLocks/>
          </p:cNvCxnSpPr>
          <p:nvPr/>
        </p:nvCxnSpPr>
        <p:spPr>
          <a:xfrm flipV="1">
            <a:off x="607766" y="1598235"/>
            <a:ext cx="7315045" cy="24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C14945-30AE-4642-8088-2E9726B5C77E}"/>
              </a:ext>
            </a:extLst>
          </p:cNvPr>
          <p:cNvCxnSpPr>
            <a:cxnSpLocks/>
          </p:cNvCxnSpPr>
          <p:nvPr/>
        </p:nvCxnSpPr>
        <p:spPr>
          <a:xfrm>
            <a:off x="607767" y="2514462"/>
            <a:ext cx="73150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C1A3F9-210F-469E-9C39-881E7BDBA1E3}"/>
              </a:ext>
            </a:extLst>
          </p:cNvPr>
          <p:cNvCxnSpPr>
            <a:cxnSpLocks/>
          </p:cNvCxnSpPr>
          <p:nvPr/>
        </p:nvCxnSpPr>
        <p:spPr>
          <a:xfrm>
            <a:off x="6096000" y="1594887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2B305D-B2BA-4C33-92A8-77EE3EE09CD0}"/>
              </a:ext>
            </a:extLst>
          </p:cNvPr>
          <p:cNvCxnSpPr>
            <a:cxnSpLocks/>
          </p:cNvCxnSpPr>
          <p:nvPr/>
        </p:nvCxnSpPr>
        <p:spPr>
          <a:xfrm>
            <a:off x="5181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E8F8B5-161E-435F-ADCA-57A66A355FC7}"/>
              </a:ext>
            </a:extLst>
          </p:cNvPr>
          <p:cNvCxnSpPr>
            <a:cxnSpLocks/>
          </p:cNvCxnSpPr>
          <p:nvPr/>
        </p:nvCxnSpPr>
        <p:spPr>
          <a:xfrm>
            <a:off x="33528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7A64D51-75AE-43E1-99E0-A58FFB4206BF}"/>
              </a:ext>
            </a:extLst>
          </p:cNvPr>
          <p:cNvCxnSpPr>
            <a:cxnSpLocks/>
          </p:cNvCxnSpPr>
          <p:nvPr/>
        </p:nvCxnSpPr>
        <p:spPr>
          <a:xfrm>
            <a:off x="2433782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5836F2-2055-48CD-A48A-63D3F94BACEE}"/>
              </a:ext>
            </a:extLst>
          </p:cNvPr>
          <p:cNvCxnSpPr>
            <a:cxnSpLocks/>
          </p:cNvCxnSpPr>
          <p:nvPr/>
        </p:nvCxnSpPr>
        <p:spPr>
          <a:xfrm>
            <a:off x="7922812" y="1594886"/>
            <a:ext cx="0" cy="45779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AF769F-F720-41BE-B2D5-EE360218317A}"/>
              </a:ext>
            </a:extLst>
          </p:cNvPr>
          <p:cNvCxnSpPr>
            <a:cxnSpLocks/>
          </p:cNvCxnSpPr>
          <p:nvPr/>
        </p:nvCxnSpPr>
        <p:spPr>
          <a:xfrm>
            <a:off x="7009967" y="1594886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0711980-0D69-4B27-84C1-EF023794DA5A}"/>
              </a:ext>
            </a:extLst>
          </p:cNvPr>
          <p:cNvSpPr txBox="1"/>
          <p:nvPr/>
        </p:nvSpPr>
        <p:spPr>
          <a:xfrm>
            <a:off x="274320" y="248466"/>
            <a:ext cx="1110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Solution: always use a parallelogram of thickness 1.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921077-C66E-453B-956F-B30668C261BF}"/>
              </a:ext>
            </a:extLst>
          </p:cNvPr>
          <p:cNvCxnSpPr>
            <a:cxnSpLocks/>
          </p:cNvCxnSpPr>
          <p:nvPr/>
        </p:nvCxnSpPr>
        <p:spPr>
          <a:xfrm flipV="1">
            <a:off x="2439848" y="2671585"/>
            <a:ext cx="4565583" cy="23195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D456AB5-93BF-4630-B9AF-58B577D991AB}"/>
              </a:ext>
            </a:extLst>
          </p:cNvPr>
          <p:cNvCxnSpPr>
            <a:cxnSpLocks/>
          </p:cNvCxnSpPr>
          <p:nvPr/>
        </p:nvCxnSpPr>
        <p:spPr>
          <a:xfrm>
            <a:off x="4267200" y="1602504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5AD8E24-1815-4FC7-B8D9-93713E1738CD}"/>
              </a:ext>
            </a:extLst>
          </p:cNvPr>
          <p:cNvCxnSpPr>
            <a:cxnSpLocks/>
          </p:cNvCxnSpPr>
          <p:nvPr/>
        </p:nvCxnSpPr>
        <p:spPr>
          <a:xfrm flipV="1">
            <a:off x="2436803" y="2675392"/>
            <a:ext cx="4565583" cy="23195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454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arallelogram 77">
            <a:extLst>
              <a:ext uri="{FF2B5EF4-FFF2-40B4-BE49-F238E27FC236}">
                <a16:creationId xmlns:a16="http://schemas.microsoft.com/office/drawing/2014/main" id="{EEA5C2B5-605A-46FC-93AD-92250B14CBAE}"/>
              </a:ext>
            </a:extLst>
          </p:cNvPr>
          <p:cNvSpPr/>
          <p:nvPr/>
        </p:nvSpPr>
        <p:spPr>
          <a:xfrm rot="9187689">
            <a:off x="1959563" y="3413430"/>
            <a:ext cx="5538390" cy="840286"/>
          </a:xfrm>
          <a:prstGeom prst="parallelogram">
            <a:avLst>
              <a:gd name="adj" fmla="val 50152"/>
            </a:avLst>
          </a:prstGeom>
          <a:solidFill>
            <a:srgbClr val="00B0F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5042AF-A910-4AC6-930C-2AA41BF26565}"/>
              </a:ext>
            </a:extLst>
          </p:cNvPr>
          <p:cNvCxnSpPr>
            <a:cxnSpLocks/>
          </p:cNvCxnSpPr>
          <p:nvPr/>
        </p:nvCxnSpPr>
        <p:spPr>
          <a:xfrm flipV="1">
            <a:off x="1527003" y="1402076"/>
            <a:ext cx="0" cy="4778353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53840C-AF53-4C31-B9ED-E5DC483C6BA4}"/>
              </a:ext>
            </a:extLst>
          </p:cNvPr>
          <p:cNvCxnSpPr>
            <a:cxnSpLocks/>
          </p:cNvCxnSpPr>
          <p:nvPr/>
        </p:nvCxnSpPr>
        <p:spPr>
          <a:xfrm flipV="1">
            <a:off x="609600" y="6172813"/>
            <a:ext cx="91439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60B05D3-78E4-439A-BAD4-DF5E189052DF}"/>
              </a:ext>
            </a:extLst>
          </p:cNvPr>
          <p:cNvSpPr/>
          <p:nvPr/>
        </p:nvSpPr>
        <p:spPr>
          <a:xfrm>
            <a:off x="3681182" y="3820800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991D3CC-56B1-47FE-B75A-A0E221E8D757}"/>
              </a:ext>
            </a:extLst>
          </p:cNvPr>
          <p:cNvSpPr/>
          <p:nvPr/>
        </p:nvSpPr>
        <p:spPr>
          <a:xfrm>
            <a:off x="4070678" y="4562433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BAA901-EFA4-4791-A1EC-D296ED537CE4}"/>
              </a:ext>
            </a:extLst>
          </p:cNvPr>
          <p:cNvSpPr txBox="1"/>
          <p:nvPr/>
        </p:nvSpPr>
        <p:spPr>
          <a:xfrm>
            <a:off x="1308869" y="108059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A8BB1-7115-4A95-9354-543E7E2E4A9C}"/>
              </a:ext>
            </a:extLst>
          </p:cNvPr>
          <p:cNvSpPr txBox="1"/>
          <p:nvPr/>
        </p:nvSpPr>
        <p:spPr>
          <a:xfrm>
            <a:off x="8332929" y="597275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FF0824-8D80-43A5-AF5A-0F5E59362200}"/>
              </a:ext>
            </a:extLst>
          </p:cNvPr>
          <p:cNvCxnSpPr>
            <a:cxnSpLocks/>
          </p:cNvCxnSpPr>
          <p:nvPr/>
        </p:nvCxnSpPr>
        <p:spPr>
          <a:xfrm>
            <a:off x="609600" y="5258349"/>
            <a:ext cx="73258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1314F4-39FA-4ED6-B20F-3F07A5F34FBD}"/>
              </a:ext>
            </a:extLst>
          </p:cNvPr>
          <p:cNvCxnSpPr>
            <a:cxnSpLocks/>
          </p:cNvCxnSpPr>
          <p:nvPr/>
        </p:nvCxnSpPr>
        <p:spPr>
          <a:xfrm>
            <a:off x="609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821D80-7293-4708-AF83-147DCB5C6920}"/>
              </a:ext>
            </a:extLst>
          </p:cNvPr>
          <p:cNvCxnSpPr>
            <a:cxnSpLocks/>
          </p:cNvCxnSpPr>
          <p:nvPr/>
        </p:nvCxnSpPr>
        <p:spPr>
          <a:xfrm>
            <a:off x="609600" y="3427381"/>
            <a:ext cx="7313212" cy="16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B52C2D-8860-49BC-80EF-697F87869A3E}"/>
              </a:ext>
            </a:extLst>
          </p:cNvPr>
          <p:cNvCxnSpPr>
            <a:cxnSpLocks/>
          </p:cNvCxnSpPr>
          <p:nvPr/>
        </p:nvCxnSpPr>
        <p:spPr>
          <a:xfrm>
            <a:off x="609600" y="4341091"/>
            <a:ext cx="73132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3E240C-93E1-44BD-80EA-99CC73DB7F59}"/>
              </a:ext>
            </a:extLst>
          </p:cNvPr>
          <p:cNvCxnSpPr>
            <a:endCxn id="32" idx="1"/>
          </p:cNvCxnSpPr>
          <p:nvPr/>
        </p:nvCxnSpPr>
        <p:spPr>
          <a:xfrm>
            <a:off x="1519383" y="6172813"/>
            <a:ext cx="681354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DAC456-8480-4476-8828-A8DBD5A4B9A7}"/>
              </a:ext>
            </a:extLst>
          </p:cNvPr>
          <p:cNvCxnSpPr>
            <a:cxnSpLocks/>
          </p:cNvCxnSpPr>
          <p:nvPr/>
        </p:nvCxnSpPr>
        <p:spPr>
          <a:xfrm flipV="1">
            <a:off x="607766" y="1598235"/>
            <a:ext cx="7315045" cy="24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C14945-30AE-4642-8088-2E9726B5C77E}"/>
              </a:ext>
            </a:extLst>
          </p:cNvPr>
          <p:cNvCxnSpPr>
            <a:cxnSpLocks/>
          </p:cNvCxnSpPr>
          <p:nvPr/>
        </p:nvCxnSpPr>
        <p:spPr>
          <a:xfrm>
            <a:off x="607767" y="2514462"/>
            <a:ext cx="73150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C1A3F9-210F-469E-9C39-881E7BDBA1E3}"/>
              </a:ext>
            </a:extLst>
          </p:cNvPr>
          <p:cNvCxnSpPr>
            <a:cxnSpLocks/>
          </p:cNvCxnSpPr>
          <p:nvPr/>
        </p:nvCxnSpPr>
        <p:spPr>
          <a:xfrm>
            <a:off x="6096000" y="1594887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2B305D-B2BA-4C33-92A8-77EE3EE09CD0}"/>
              </a:ext>
            </a:extLst>
          </p:cNvPr>
          <p:cNvCxnSpPr>
            <a:cxnSpLocks/>
          </p:cNvCxnSpPr>
          <p:nvPr/>
        </p:nvCxnSpPr>
        <p:spPr>
          <a:xfrm>
            <a:off x="5181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0DB13C-33B6-4219-98DC-FCFFC9EEF591}"/>
              </a:ext>
            </a:extLst>
          </p:cNvPr>
          <p:cNvCxnSpPr>
            <a:cxnSpLocks/>
          </p:cNvCxnSpPr>
          <p:nvPr/>
        </p:nvCxnSpPr>
        <p:spPr>
          <a:xfrm>
            <a:off x="426606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E8F8B5-161E-435F-ADCA-57A66A355FC7}"/>
              </a:ext>
            </a:extLst>
          </p:cNvPr>
          <p:cNvCxnSpPr>
            <a:cxnSpLocks/>
          </p:cNvCxnSpPr>
          <p:nvPr/>
        </p:nvCxnSpPr>
        <p:spPr>
          <a:xfrm>
            <a:off x="33528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7A64D51-75AE-43E1-99E0-A58FFB4206BF}"/>
              </a:ext>
            </a:extLst>
          </p:cNvPr>
          <p:cNvCxnSpPr>
            <a:cxnSpLocks/>
          </p:cNvCxnSpPr>
          <p:nvPr/>
        </p:nvCxnSpPr>
        <p:spPr>
          <a:xfrm>
            <a:off x="2433782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5836F2-2055-48CD-A48A-63D3F94BACEE}"/>
              </a:ext>
            </a:extLst>
          </p:cNvPr>
          <p:cNvCxnSpPr>
            <a:cxnSpLocks/>
          </p:cNvCxnSpPr>
          <p:nvPr/>
        </p:nvCxnSpPr>
        <p:spPr>
          <a:xfrm>
            <a:off x="7922812" y="1594886"/>
            <a:ext cx="0" cy="45779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AF769F-F720-41BE-B2D5-EE360218317A}"/>
              </a:ext>
            </a:extLst>
          </p:cNvPr>
          <p:cNvCxnSpPr>
            <a:cxnSpLocks/>
          </p:cNvCxnSpPr>
          <p:nvPr/>
        </p:nvCxnSpPr>
        <p:spPr>
          <a:xfrm>
            <a:off x="7009967" y="1594886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0711980-0D69-4B27-84C1-EF023794DA5A}"/>
              </a:ext>
            </a:extLst>
          </p:cNvPr>
          <p:cNvSpPr txBox="1"/>
          <p:nvPr/>
        </p:nvSpPr>
        <p:spPr>
          <a:xfrm>
            <a:off x="274320" y="248466"/>
            <a:ext cx="11104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Triangles ABC and DEF have the same shape, so the length of edge BC is m and the length of AC is d = sqrt(1</a:t>
            </a:r>
            <a:r>
              <a:rPr lang="en-US" sz="2800" baseline="30000" dirty="0"/>
              <a:t>2</a:t>
            </a:r>
            <a:r>
              <a:rPr lang="en-US" sz="2800" dirty="0"/>
              <a:t> + m</a:t>
            </a:r>
            <a:r>
              <a:rPr lang="en-US" sz="2800" baseline="30000" dirty="0"/>
              <a:t>2</a:t>
            </a:r>
            <a:r>
              <a:rPr lang="en-US" sz="2800" dirty="0"/>
              <a:t>).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E985B0E-A4E1-451C-A519-25E6937C54D8}"/>
              </a:ext>
            </a:extLst>
          </p:cNvPr>
          <p:cNvSpPr/>
          <p:nvPr/>
        </p:nvSpPr>
        <p:spPr>
          <a:xfrm>
            <a:off x="3689460" y="4752870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921077-C66E-453B-956F-B30668C261BF}"/>
              </a:ext>
            </a:extLst>
          </p:cNvPr>
          <p:cNvCxnSpPr>
            <a:cxnSpLocks/>
          </p:cNvCxnSpPr>
          <p:nvPr/>
        </p:nvCxnSpPr>
        <p:spPr>
          <a:xfrm flipV="1">
            <a:off x="2439848" y="2671585"/>
            <a:ext cx="4565583" cy="23195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97D0775-11A1-4E36-8599-7392C3B87F2E}"/>
              </a:ext>
            </a:extLst>
          </p:cNvPr>
          <p:cNvCxnSpPr>
            <a:cxnSpLocks/>
          </p:cNvCxnSpPr>
          <p:nvPr/>
        </p:nvCxnSpPr>
        <p:spPr>
          <a:xfrm>
            <a:off x="3742633" y="3890888"/>
            <a:ext cx="370220" cy="7138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8273794-262D-4CC2-80C4-A2A0090E9590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3726821" y="3883848"/>
            <a:ext cx="8278" cy="8690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ACC7C0-11E7-4EBF-BBF0-9420ECF557C2}"/>
              </a:ext>
            </a:extLst>
          </p:cNvPr>
          <p:cNvCxnSpPr>
            <a:cxnSpLocks/>
          </p:cNvCxnSpPr>
          <p:nvPr/>
        </p:nvCxnSpPr>
        <p:spPr>
          <a:xfrm flipH="1">
            <a:off x="3725572" y="4600721"/>
            <a:ext cx="423993" cy="205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9D70A1-042A-4361-8371-F5AB7261DE1A}"/>
              </a:ext>
            </a:extLst>
          </p:cNvPr>
          <p:cNvSpPr txBox="1"/>
          <p:nvPr/>
        </p:nvSpPr>
        <p:spPr>
          <a:xfrm>
            <a:off x="4029323" y="459194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4F2558-6A77-4D81-A38F-A0282682C3C4}"/>
              </a:ext>
            </a:extLst>
          </p:cNvPr>
          <p:cNvSpPr txBox="1"/>
          <p:nvPr/>
        </p:nvSpPr>
        <p:spPr>
          <a:xfrm>
            <a:off x="3566714" y="35131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582AC9-EC3B-47DF-8B07-6A8000BAF32B}"/>
              </a:ext>
            </a:extLst>
          </p:cNvPr>
          <p:cNvSpPr txBox="1"/>
          <p:nvPr/>
        </p:nvSpPr>
        <p:spPr>
          <a:xfrm>
            <a:off x="3578231" y="47753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D71790-96DD-496C-8CDF-9E8460F0B299}"/>
              </a:ext>
            </a:extLst>
          </p:cNvPr>
          <p:cNvCxnSpPr/>
          <p:nvPr/>
        </p:nvCxnSpPr>
        <p:spPr>
          <a:xfrm>
            <a:off x="2433782" y="5467906"/>
            <a:ext cx="9190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632B31-863A-41ED-98EA-CA84BA51574F}"/>
              </a:ext>
            </a:extLst>
          </p:cNvPr>
          <p:cNvCxnSpPr/>
          <p:nvPr/>
        </p:nvCxnSpPr>
        <p:spPr>
          <a:xfrm>
            <a:off x="3352800" y="5008880"/>
            <a:ext cx="0" cy="4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BCD300-1153-4F6C-A175-E098C0CFF239}"/>
              </a:ext>
            </a:extLst>
          </p:cNvPr>
          <p:cNvCxnSpPr/>
          <p:nvPr/>
        </p:nvCxnSpPr>
        <p:spPr>
          <a:xfrm flipV="1">
            <a:off x="2433782" y="5012690"/>
            <a:ext cx="919018" cy="4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FCB877C-D67B-435C-BC93-4E64441A7057}"/>
              </a:ext>
            </a:extLst>
          </p:cNvPr>
          <p:cNvSpPr txBox="1"/>
          <p:nvPr/>
        </p:nvSpPr>
        <p:spPr>
          <a:xfrm>
            <a:off x="3304874" y="489852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6EBEAF7-48F6-477C-99AA-2ABF4299A342}"/>
              </a:ext>
            </a:extLst>
          </p:cNvPr>
          <p:cNvSpPr txBox="1"/>
          <p:nvPr/>
        </p:nvSpPr>
        <p:spPr>
          <a:xfrm>
            <a:off x="2274923" y="542648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D7666FC-67F9-4482-B849-FE97DCDE4876}"/>
              </a:ext>
            </a:extLst>
          </p:cNvPr>
          <p:cNvSpPr txBox="1"/>
          <p:nvPr/>
        </p:nvSpPr>
        <p:spPr>
          <a:xfrm>
            <a:off x="3304874" y="537169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EF209D-7F82-4E09-B575-FD9317869CD9}"/>
              </a:ext>
            </a:extLst>
          </p:cNvPr>
          <p:cNvSpPr txBox="1"/>
          <p:nvPr/>
        </p:nvSpPr>
        <p:spPr>
          <a:xfrm>
            <a:off x="2742448" y="5436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84A4B00-0B0C-4495-A191-E3CFB38E97F1}"/>
              </a:ext>
            </a:extLst>
          </p:cNvPr>
          <p:cNvSpPr txBox="1"/>
          <p:nvPr/>
        </p:nvSpPr>
        <p:spPr>
          <a:xfrm>
            <a:off x="3820207" y="38931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85F4B77-6C8B-4E46-B5EF-F55BF49266B0}"/>
              </a:ext>
            </a:extLst>
          </p:cNvPr>
          <p:cNvSpPr txBox="1"/>
          <p:nvPr/>
        </p:nvSpPr>
        <p:spPr>
          <a:xfrm>
            <a:off x="3312170" y="509068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84E3B07-343F-4FD9-BC86-93021A511502}"/>
              </a:ext>
            </a:extLst>
          </p:cNvPr>
          <p:cNvSpPr txBox="1"/>
          <p:nvPr/>
        </p:nvSpPr>
        <p:spPr>
          <a:xfrm>
            <a:off x="3780553" y="466463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6E9832-F845-4017-A042-89CD7EAB33CF}"/>
              </a:ext>
            </a:extLst>
          </p:cNvPr>
          <p:cNvSpPr txBox="1"/>
          <p:nvPr/>
        </p:nvSpPr>
        <p:spPr>
          <a:xfrm>
            <a:off x="2711404" y="4898520"/>
            <a:ext cx="35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435AAF5-9FC1-4287-94D1-CC583AD9B77A}"/>
              </a:ext>
            </a:extLst>
          </p:cNvPr>
          <p:cNvSpPr txBox="1"/>
          <p:nvPr/>
        </p:nvSpPr>
        <p:spPr>
          <a:xfrm>
            <a:off x="3464611" y="4052775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459124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arallelogram 47">
            <a:extLst>
              <a:ext uri="{FF2B5EF4-FFF2-40B4-BE49-F238E27FC236}">
                <a16:creationId xmlns:a16="http://schemas.microsoft.com/office/drawing/2014/main" id="{9AD47823-5B8E-4D3E-81B7-B31B6E9DC443}"/>
              </a:ext>
            </a:extLst>
          </p:cNvPr>
          <p:cNvSpPr/>
          <p:nvPr/>
        </p:nvSpPr>
        <p:spPr>
          <a:xfrm rot="9187689">
            <a:off x="1959563" y="3413430"/>
            <a:ext cx="5538390" cy="840286"/>
          </a:xfrm>
          <a:prstGeom prst="parallelogram">
            <a:avLst>
              <a:gd name="adj" fmla="val 50152"/>
            </a:avLst>
          </a:prstGeom>
          <a:solidFill>
            <a:srgbClr val="00B0F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5042AF-A910-4AC6-930C-2AA41BF26565}"/>
              </a:ext>
            </a:extLst>
          </p:cNvPr>
          <p:cNvCxnSpPr>
            <a:cxnSpLocks/>
          </p:cNvCxnSpPr>
          <p:nvPr/>
        </p:nvCxnSpPr>
        <p:spPr>
          <a:xfrm flipV="1">
            <a:off x="1527003" y="1402076"/>
            <a:ext cx="0" cy="4778353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53840C-AF53-4C31-B9ED-E5DC483C6BA4}"/>
              </a:ext>
            </a:extLst>
          </p:cNvPr>
          <p:cNvCxnSpPr>
            <a:cxnSpLocks/>
          </p:cNvCxnSpPr>
          <p:nvPr/>
        </p:nvCxnSpPr>
        <p:spPr>
          <a:xfrm flipV="1">
            <a:off x="609600" y="6172813"/>
            <a:ext cx="91439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60B05D3-78E4-439A-BAD4-DF5E189052DF}"/>
              </a:ext>
            </a:extLst>
          </p:cNvPr>
          <p:cNvSpPr/>
          <p:nvPr/>
        </p:nvSpPr>
        <p:spPr>
          <a:xfrm>
            <a:off x="3681182" y="3820800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BAA901-EFA4-4791-A1EC-D296ED537CE4}"/>
              </a:ext>
            </a:extLst>
          </p:cNvPr>
          <p:cNvSpPr txBox="1"/>
          <p:nvPr/>
        </p:nvSpPr>
        <p:spPr>
          <a:xfrm>
            <a:off x="1308869" y="108059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A8BB1-7115-4A95-9354-543E7E2E4A9C}"/>
              </a:ext>
            </a:extLst>
          </p:cNvPr>
          <p:cNvSpPr txBox="1"/>
          <p:nvPr/>
        </p:nvSpPr>
        <p:spPr>
          <a:xfrm>
            <a:off x="8332929" y="597275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FF0824-8D80-43A5-AF5A-0F5E59362200}"/>
              </a:ext>
            </a:extLst>
          </p:cNvPr>
          <p:cNvCxnSpPr>
            <a:cxnSpLocks/>
          </p:cNvCxnSpPr>
          <p:nvPr/>
        </p:nvCxnSpPr>
        <p:spPr>
          <a:xfrm>
            <a:off x="609600" y="5258349"/>
            <a:ext cx="73258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1314F4-39FA-4ED6-B20F-3F07A5F34FBD}"/>
              </a:ext>
            </a:extLst>
          </p:cNvPr>
          <p:cNvCxnSpPr>
            <a:cxnSpLocks/>
          </p:cNvCxnSpPr>
          <p:nvPr/>
        </p:nvCxnSpPr>
        <p:spPr>
          <a:xfrm>
            <a:off x="609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821D80-7293-4708-AF83-147DCB5C6920}"/>
              </a:ext>
            </a:extLst>
          </p:cNvPr>
          <p:cNvCxnSpPr>
            <a:cxnSpLocks/>
          </p:cNvCxnSpPr>
          <p:nvPr/>
        </p:nvCxnSpPr>
        <p:spPr>
          <a:xfrm>
            <a:off x="609600" y="3427381"/>
            <a:ext cx="7313212" cy="16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B52C2D-8860-49BC-80EF-697F87869A3E}"/>
              </a:ext>
            </a:extLst>
          </p:cNvPr>
          <p:cNvCxnSpPr>
            <a:cxnSpLocks/>
          </p:cNvCxnSpPr>
          <p:nvPr/>
        </p:nvCxnSpPr>
        <p:spPr>
          <a:xfrm>
            <a:off x="609600" y="4341091"/>
            <a:ext cx="73132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3E240C-93E1-44BD-80EA-99CC73DB7F59}"/>
              </a:ext>
            </a:extLst>
          </p:cNvPr>
          <p:cNvCxnSpPr>
            <a:endCxn id="32" idx="1"/>
          </p:cNvCxnSpPr>
          <p:nvPr/>
        </p:nvCxnSpPr>
        <p:spPr>
          <a:xfrm>
            <a:off x="1519383" y="6172813"/>
            <a:ext cx="681354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DAC456-8480-4476-8828-A8DBD5A4B9A7}"/>
              </a:ext>
            </a:extLst>
          </p:cNvPr>
          <p:cNvCxnSpPr>
            <a:cxnSpLocks/>
          </p:cNvCxnSpPr>
          <p:nvPr/>
        </p:nvCxnSpPr>
        <p:spPr>
          <a:xfrm flipV="1">
            <a:off x="607766" y="1598235"/>
            <a:ext cx="7315045" cy="24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C14945-30AE-4642-8088-2E9726B5C77E}"/>
              </a:ext>
            </a:extLst>
          </p:cNvPr>
          <p:cNvCxnSpPr>
            <a:cxnSpLocks/>
          </p:cNvCxnSpPr>
          <p:nvPr/>
        </p:nvCxnSpPr>
        <p:spPr>
          <a:xfrm>
            <a:off x="607767" y="2514462"/>
            <a:ext cx="73150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C1A3F9-210F-469E-9C39-881E7BDBA1E3}"/>
              </a:ext>
            </a:extLst>
          </p:cNvPr>
          <p:cNvCxnSpPr>
            <a:cxnSpLocks/>
          </p:cNvCxnSpPr>
          <p:nvPr/>
        </p:nvCxnSpPr>
        <p:spPr>
          <a:xfrm>
            <a:off x="6096000" y="1594887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2B305D-B2BA-4C33-92A8-77EE3EE09CD0}"/>
              </a:ext>
            </a:extLst>
          </p:cNvPr>
          <p:cNvCxnSpPr>
            <a:cxnSpLocks/>
          </p:cNvCxnSpPr>
          <p:nvPr/>
        </p:nvCxnSpPr>
        <p:spPr>
          <a:xfrm>
            <a:off x="5181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0DB13C-33B6-4219-98DC-FCFFC9EEF591}"/>
              </a:ext>
            </a:extLst>
          </p:cNvPr>
          <p:cNvCxnSpPr>
            <a:cxnSpLocks/>
          </p:cNvCxnSpPr>
          <p:nvPr/>
        </p:nvCxnSpPr>
        <p:spPr>
          <a:xfrm>
            <a:off x="426606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E8F8B5-161E-435F-ADCA-57A66A355FC7}"/>
              </a:ext>
            </a:extLst>
          </p:cNvPr>
          <p:cNvCxnSpPr>
            <a:cxnSpLocks/>
          </p:cNvCxnSpPr>
          <p:nvPr/>
        </p:nvCxnSpPr>
        <p:spPr>
          <a:xfrm>
            <a:off x="33528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7A64D51-75AE-43E1-99E0-A58FFB4206BF}"/>
              </a:ext>
            </a:extLst>
          </p:cNvPr>
          <p:cNvCxnSpPr>
            <a:cxnSpLocks/>
          </p:cNvCxnSpPr>
          <p:nvPr/>
        </p:nvCxnSpPr>
        <p:spPr>
          <a:xfrm>
            <a:off x="2433782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5836F2-2055-48CD-A48A-63D3F94BACEE}"/>
              </a:ext>
            </a:extLst>
          </p:cNvPr>
          <p:cNvCxnSpPr>
            <a:cxnSpLocks/>
          </p:cNvCxnSpPr>
          <p:nvPr/>
        </p:nvCxnSpPr>
        <p:spPr>
          <a:xfrm>
            <a:off x="7922812" y="1594886"/>
            <a:ext cx="0" cy="45779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AF769F-F720-41BE-B2D5-EE360218317A}"/>
              </a:ext>
            </a:extLst>
          </p:cNvPr>
          <p:cNvCxnSpPr>
            <a:cxnSpLocks/>
          </p:cNvCxnSpPr>
          <p:nvPr/>
        </p:nvCxnSpPr>
        <p:spPr>
          <a:xfrm>
            <a:off x="7009967" y="1594886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0711980-0D69-4B27-84C1-EF023794DA5A}"/>
              </a:ext>
            </a:extLst>
          </p:cNvPr>
          <p:cNvSpPr txBox="1"/>
          <p:nvPr/>
        </p:nvSpPr>
        <p:spPr>
          <a:xfrm>
            <a:off x="274320" y="248466"/>
            <a:ext cx="11104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length of AC is d = sqrt(1</a:t>
            </a:r>
            <a:r>
              <a:rPr lang="en-US" sz="2800" baseline="30000" dirty="0"/>
              <a:t>2</a:t>
            </a:r>
            <a:r>
              <a:rPr lang="en-US" sz="2800" dirty="0"/>
              <a:t> + m</a:t>
            </a:r>
            <a:r>
              <a:rPr lang="en-US" sz="2800" baseline="30000" dirty="0"/>
              <a:t>2</a:t>
            </a:r>
            <a:r>
              <a:rPr lang="en-US" sz="2800" dirty="0"/>
              <a:t>).</a:t>
            </a:r>
          </a:p>
          <a:p>
            <a:r>
              <a:rPr lang="en-US" sz="2800" dirty="0"/>
              <a:t>Move the center line up and down by d/2 to make the parallelogram.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E985B0E-A4E1-451C-A519-25E6937C54D8}"/>
              </a:ext>
            </a:extLst>
          </p:cNvPr>
          <p:cNvSpPr/>
          <p:nvPr/>
        </p:nvSpPr>
        <p:spPr>
          <a:xfrm>
            <a:off x="3689460" y="4752870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921077-C66E-453B-956F-B30668C261BF}"/>
              </a:ext>
            </a:extLst>
          </p:cNvPr>
          <p:cNvCxnSpPr>
            <a:cxnSpLocks/>
          </p:cNvCxnSpPr>
          <p:nvPr/>
        </p:nvCxnSpPr>
        <p:spPr>
          <a:xfrm flipV="1">
            <a:off x="2439848" y="2671585"/>
            <a:ext cx="4565583" cy="23195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8273794-262D-4CC2-80C4-A2A0090E9590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3726821" y="3883848"/>
            <a:ext cx="8278" cy="8690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54F2558-6A77-4D81-A38F-A0282682C3C4}"/>
              </a:ext>
            </a:extLst>
          </p:cNvPr>
          <p:cNvSpPr txBox="1"/>
          <p:nvPr/>
        </p:nvSpPr>
        <p:spPr>
          <a:xfrm>
            <a:off x="3566714" y="35131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582AC9-EC3B-47DF-8B07-6A8000BAF32B}"/>
              </a:ext>
            </a:extLst>
          </p:cNvPr>
          <p:cNvSpPr txBox="1"/>
          <p:nvPr/>
        </p:nvSpPr>
        <p:spPr>
          <a:xfrm>
            <a:off x="3578231" y="47753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435AAF5-9FC1-4287-94D1-CC583AD9B77A}"/>
              </a:ext>
            </a:extLst>
          </p:cNvPr>
          <p:cNvSpPr txBox="1"/>
          <p:nvPr/>
        </p:nvSpPr>
        <p:spPr>
          <a:xfrm>
            <a:off x="3464611" y="4052775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A7127D-8619-4018-A073-942E56AD52DE}"/>
              </a:ext>
            </a:extLst>
          </p:cNvPr>
          <p:cNvSpPr txBox="1"/>
          <p:nvPr/>
        </p:nvSpPr>
        <p:spPr>
          <a:xfrm>
            <a:off x="1948265" y="4583698"/>
            <a:ext cx="53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d/2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41600D-13AA-4ABB-BD1F-27955A5FA309}"/>
              </a:ext>
            </a:extLst>
          </p:cNvPr>
          <p:cNvSpPr txBox="1"/>
          <p:nvPr/>
        </p:nvSpPr>
        <p:spPr>
          <a:xfrm>
            <a:off x="1948265" y="4990098"/>
            <a:ext cx="53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d/2</a:t>
            </a:r>
          </a:p>
        </p:txBody>
      </p:sp>
    </p:spTree>
    <p:extLst>
      <p:ext uri="{BB962C8B-B14F-4D97-AF65-F5344CB8AC3E}">
        <p14:creationId xmlns:p14="http://schemas.microsoft.com/office/powerpoint/2010/main" val="1700725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arallelogram 33">
            <a:extLst>
              <a:ext uri="{FF2B5EF4-FFF2-40B4-BE49-F238E27FC236}">
                <a16:creationId xmlns:a16="http://schemas.microsoft.com/office/drawing/2014/main" id="{7461F8B4-EE77-4C68-A8EA-759F7190C7A6}"/>
              </a:ext>
            </a:extLst>
          </p:cNvPr>
          <p:cNvSpPr/>
          <p:nvPr/>
        </p:nvSpPr>
        <p:spPr>
          <a:xfrm rot="9187689">
            <a:off x="1959563" y="3413430"/>
            <a:ext cx="5538390" cy="840286"/>
          </a:xfrm>
          <a:prstGeom prst="parallelogram">
            <a:avLst>
              <a:gd name="adj" fmla="val 50152"/>
            </a:avLst>
          </a:prstGeom>
          <a:solidFill>
            <a:srgbClr val="00B0F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5042AF-A910-4AC6-930C-2AA41BF26565}"/>
              </a:ext>
            </a:extLst>
          </p:cNvPr>
          <p:cNvCxnSpPr>
            <a:cxnSpLocks/>
          </p:cNvCxnSpPr>
          <p:nvPr/>
        </p:nvCxnSpPr>
        <p:spPr>
          <a:xfrm flipV="1">
            <a:off x="1527003" y="1402076"/>
            <a:ext cx="0" cy="4778353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53840C-AF53-4C31-B9ED-E5DC483C6BA4}"/>
              </a:ext>
            </a:extLst>
          </p:cNvPr>
          <p:cNvCxnSpPr>
            <a:cxnSpLocks/>
          </p:cNvCxnSpPr>
          <p:nvPr/>
        </p:nvCxnSpPr>
        <p:spPr>
          <a:xfrm flipV="1">
            <a:off x="609600" y="6172813"/>
            <a:ext cx="91439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60B05D3-78E4-439A-BAD4-DF5E189052DF}"/>
              </a:ext>
            </a:extLst>
          </p:cNvPr>
          <p:cNvSpPr/>
          <p:nvPr/>
        </p:nvSpPr>
        <p:spPr>
          <a:xfrm>
            <a:off x="3681182" y="3820800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BAA901-EFA4-4791-A1EC-D296ED537CE4}"/>
              </a:ext>
            </a:extLst>
          </p:cNvPr>
          <p:cNvSpPr txBox="1"/>
          <p:nvPr/>
        </p:nvSpPr>
        <p:spPr>
          <a:xfrm>
            <a:off x="1308869" y="108059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A8BB1-7115-4A95-9354-543E7E2E4A9C}"/>
              </a:ext>
            </a:extLst>
          </p:cNvPr>
          <p:cNvSpPr txBox="1"/>
          <p:nvPr/>
        </p:nvSpPr>
        <p:spPr>
          <a:xfrm>
            <a:off x="8332929" y="597275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FF0824-8D80-43A5-AF5A-0F5E59362200}"/>
              </a:ext>
            </a:extLst>
          </p:cNvPr>
          <p:cNvCxnSpPr>
            <a:cxnSpLocks/>
          </p:cNvCxnSpPr>
          <p:nvPr/>
        </p:nvCxnSpPr>
        <p:spPr>
          <a:xfrm>
            <a:off x="609600" y="5258349"/>
            <a:ext cx="73258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1314F4-39FA-4ED6-B20F-3F07A5F34FBD}"/>
              </a:ext>
            </a:extLst>
          </p:cNvPr>
          <p:cNvCxnSpPr>
            <a:cxnSpLocks/>
          </p:cNvCxnSpPr>
          <p:nvPr/>
        </p:nvCxnSpPr>
        <p:spPr>
          <a:xfrm>
            <a:off x="609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821D80-7293-4708-AF83-147DCB5C6920}"/>
              </a:ext>
            </a:extLst>
          </p:cNvPr>
          <p:cNvCxnSpPr>
            <a:cxnSpLocks/>
          </p:cNvCxnSpPr>
          <p:nvPr/>
        </p:nvCxnSpPr>
        <p:spPr>
          <a:xfrm>
            <a:off x="609600" y="3427381"/>
            <a:ext cx="7313212" cy="16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B52C2D-8860-49BC-80EF-697F87869A3E}"/>
              </a:ext>
            </a:extLst>
          </p:cNvPr>
          <p:cNvCxnSpPr>
            <a:cxnSpLocks/>
          </p:cNvCxnSpPr>
          <p:nvPr/>
        </p:nvCxnSpPr>
        <p:spPr>
          <a:xfrm>
            <a:off x="609600" y="4341091"/>
            <a:ext cx="73132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3E240C-93E1-44BD-80EA-99CC73DB7F59}"/>
              </a:ext>
            </a:extLst>
          </p:cNvPr>
          <p:cNvCxnSpPr>
            <a:endCxn id="32" idx="1"/>
          </p:cNvCxnSpPr>
          <p:nvPr/>
        </p:nvCxnSpPr>
        <p:spPr>
          <a:xfrm>
            <a:off x="1519383" y="6172813"/>
            <a:ext cx="681354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DAC456-8480-4476-8828-A8DBD5A4B9A7}"/>
              </a:ext>
            </a:extLst>
          </p:cNvPr>
          <p:cNvCxnSpPr>
            <a:cxnSpLocks/>
          </p:cNvCxnSpPr>
          <p:nvPr/>
        </p:nvCxnSpPr>
        <p:spPr>
          <a:xfrm flipV="1">
            <a:off x="607766" y="1598235"/>
            <a:ext cx="7315045" cy="24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C14945-30AE-4642-8088-2E9726B5C77E}"/>
              </a:ext>
            </a:extLst>
          </p:cNvPr>
          <p:cNvCxnSpPr>
            <a:cxnSpLocks/>
          </p:cNvCxnSpPr>
          <p:nvPr/>
        </p:nvCxnSpPr>
        <p:spPr>
          <a:xfrm>
            <a:off x="607767" y="2514462"/>
            <a:ext cx="73150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C1A3F9-210F-469E-9C39-881E7BDBA1E3}"/>
              </a:ext>
            </a:extLst>
          </p:cNvPr>
          <p:cNvCxnSpPr>
            <a:cxnSpLocks/>
          </p:cNvCxnSpPr>
          <p:nvPr/>
        </p:nvCxnSpPr>
        <p:spPr>
          <a:xfrm>
            <a:off x="6096000" y="1594887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2B305D-B2BA-4C33-92A8-77EE3EE09CD0}"/>
              </a:ext>
            </a:extLst>
          </p:cNvPr>
          <p:cNvCxnSpPr>
            <a:cxnSpLocks/>
          </p:cNvCxnSpPr>
          <p:nvPr/>
        </p:nvCxnSpPr>
        <p:spPr>
          <a:xfrm>
            <a:off x="5181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0DB13C-33B6-4219-98DC-FCFFC9EEF591}"/>
              </a:ext>
            </a:extLst>
          </p:cNvPr>
          <p:cNvCxnSpPr>
            <a:cxnSpLocks/>
          </p:cNvCxnSpPr>
          <p:nvPr/>
        </p:nvCxnSpPr>
        <p:spPr>
          <a:xfrm>
            <a:off x="426606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E8F8B5-161E-435F-ADCA-57A66A355FC7}"/>
              </a:ext>
            </a:extLst>
          </p:cNvPr>
          <p:cNvCxnSpPr>
            <a:cxnSpLocks/>
          </p:cNvCxnSpPr>
          <p:nvPr/>
        </p:nvCxnSpPr>
        <p:spPr>
          <a:xfrm>
            <a:off x="33528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7A64D51-75AE-43E1-99E0-A58FFB4206BF}"/>
              </a:ext>
            </a:extLst>
          </p:cNvPr>
          <p:cNvCxnSpPr>
            <a:cxnSpLocks/>
          </p:cNvCxnSpPr>
          <p:nvPr/>
        </p:nvCxnSpPr>
        <p:spPr>
          <a:xfrm>
            <a:off x="2433782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5836F2-2055-48CD-A48A-63D3F94BACEE}"/>
              </a:ext>
            </a:extLst>
          </p:cNvPr>
          <p:cNvCxnSpPr>
            <a:cxnSpLocks/>
          </p:cNvCxnSpPr>
          <p:nvPr/>
        </p:nvCxnSpPr>
        <p:spPr>
          <a:xfrm>
            <a:off x="7922812" y="1594886"/>
            <a:ext cx="0" cy="45779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AF769F-F720-41BE-B2D5-EE360218317A}"/>
              </a:ext>
            </a:extLst>
          </p:cNvPr>
          <p:cNvCxnSpPr>
            <a:cxnSpLocks/>
          </p:cNvCxnSpPr>
          <p:nvPr/>
        </p:nvCxnSpPr>
        <p:spPr>
          <a:xfrm>
            <a:off x="7009967" y="1594886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0711980-0D69-4B27-84C1-EF023794DA5A}"/>
              </a:ext>
            </a:extLst>
          </p:cNvPr>
          <p:cNvSpPr txBox="1"/>
          <p:nvPr/>
        </p:nvSpPr>
        <p:spPr>
          <a:xfrm>
            <a:off x="274320" y="248466"/>
            <a:ext cx="11104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Move the center line up and down by d/2 to make the parallelogram.</a:t>
            </a:r>
          </a:p>
          <a:p>
            <a:r>
              <a:rPr lang="en-US" sz="2800" dirty="0"/>
              <a:t>Then compute the blue area inside each pixel, including the triangles.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E985B0E-A4E1-451C-A519-25E6937C54D8}"/>
              </a:ext>
            </a:extLst>
          </p:cNvPr>
          <p:cNvSpPr/>
          <p:nvPr/>
        </p:nvSpPr>
        <p:spPr>
          <a:xfrm>
            <a:off x="3689460" y="4752870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921077-C66E-453B-956F-B30668C261BF}"/>
              </a:ext>
            </a:extLst>
          </p:cNvPr>
          <p:cNvCxnSpPr>
            <a:cxnSpLocks/>
          </p:cNvCxnSpPr>
          <p:nvPr/>
        </p:nvCxnSpPr>
        <p:spPr>
          <a:xfrm flipV="1">
            <a:off x="2439848" y="2671585"/>
            <a:ext cx="4565583" cy="23195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8273794-262D-4CC2-80C4-A2A0090E9590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3726821" y="3883848"/>
            <a:ext cx="8278" cy="8690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54F2558-6A77-4D81-A38F-A0282682C3C4}"/>
              </a:ext>
            </a:extLst>
          </p:cNvPr>
          <p:cNvSpPr txBox="1"/>
          <p:nvPr/>
        </p:nvSpPr>
        <p:spPr>
          <a:xfrm>
            <a:off x="3566714" y="35131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582AC9-EC3B-47DF-8B07-6A8000BAF32B}"/>
              </a:ext>
            </a:extLst>
          </p:cNvPr>
          <p:cNvSpPr txBox="1"/>
          <p:nvPr/>
        </p:nvSpPr>
        <p:spPr>
          <a:xfrm>
            <a:off x="3578231" y="47753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435AAF5-9FC1-4287-94D1-CC583AD9B77A}"/>
              </a:ext>
            </a:extLst>
          </p:cNvPr>
          <p:cNvSpPr txBox="1"/>
          <p:nvPr/>
        </p:nvSpPr>
        <p:spPr>
          <a:xfrm>
            <a:off x="3464611" y="4052775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A7127D-8619-4018-A073-942E56AD52DE}"/>
              </a:ext>
            </a:extLst>
          </p:cNvPr>
          <p:cNvSpPr txBox="1"/>
          <p:nvPr/>
        </p:nvSpPr>
        <p:spPr>
          <a:xfrm>
            <a:off x="1948265" y="4583698"/>
            <a:ext cx="53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d/2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41600D-13AA-4ABB-BD1F-27955A5FA309}"/>
              </a:ext>
            </a:extLst>
          </p:cNvPr>
          <p:cNvSpPr txBox="1"/>
          <p:nvPr/>
        </p:nvSpPr>
        <p:spPr>
          <a:xfrm>
            <a:off x="1948265" y="4990098"/>
            <a:ext cx="53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d/2</a:t>
            </a:r>
          </a:p>
        </p:txBody>
      </p:sp>
    </p:spTree>
    <p:extLst>
      <p:ext uri="{BB962C8B-B14F-4D97-AF65-F5344CB8AC3E}">
        <p14:creationId xmlns:p14="http://schemas.microsoft.com/office/powerpoint/2010/main" val="162884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3011-B52B-40E5-9401-BC5C12D86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1069320" cy="1587500"/>
          </a:xfrm>
        </p:spPr>
        <p:txBody>
          <a:bodyPr>
            <a:normAutofit/>
          </a:bodyPr>
          <a:lstStyle/>
          <a:p>
            <a:r>
              <a:rPr lang="en-US" dirty="0"/>
              <a:t>BMP image produced by AntialiasedLines_x.cpp</a:t>
            </a:r>
            <a:br>
              <a:rPr lang="en-US" dirty="0"/>
            </a:br>
            <a:r>
              <a:rPr lang="en-US" sz="3100" dirty="0"/>
              <a:t>Now the dark sections are gone. But the steeper parts are dimmer.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9D3FCF-F67D-454A-B39E-ED1D558F5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2" b="7672"/>
          <a:stretch/>
        </p:blipFill>
        <p:spPr>
          <a:xfrm>
            <a:off x="2231136" y="2377440"/>
            <a:ext cx="7680960" cy="3657600"/>
          </a:xfrm>
        </p:spPr>
      </p:pic>
    </p:spTree>
    <p:extLst>
      <p:ext uri="{BB962C8B-B14F-4D97-AF65-F5344CB8AC3E}">
        <p14:creationId xmlns:p14="http://schemas.microsoft.com/office/powerpoint/2010/main" val="33120962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3011-B52B-40E5-9401-BC5C12D86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1069320" cy="1587500"/>
          </a:xfrm>
        </p:spPr>
        <p:txBody>
          <a:bodyPr>
            <a:normAutofit/>
          </a:bodyPr>
          <a:lstStyle/>
          <a:p>
            <a:r>
              <a:rPr lang="en-US" dirty="0"/>
              <a:t>Image produced by WideAntialiasedLines_x.cpp</a:t>
            </a:r>
            <a:br>
              <a:rPr lang="en-US" dirty="0"/>
            </a:br>
            <a:r>
              <a:rPr lang="en-US" sz="2200" dirty="0"/>
              <a:t> </a:t>
            </a:r>
            <a:br>
              <a:rPr lang="en-US" dirty="0"/>
            </a:br>
            <a:r>
              <a:rPr lang="en-US" sz="3100" dirty="0"/>
              <a:t>Now the steeper parts are as bright as the less steep ones.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9D3FCF-F67D-454A-B39E-ED1D558F5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2" b="7672"/>
          <a:stretch/>
        </p:blipFill>
        <p:spPr>
          <a:xfrm>
            <a:off x="2231136" y="2377440"/>
            <a:ext cx="7680960" cy="3657600"/>
          </a:xfrm>
        </p:spPr>
      </p:pic>
    </p:spTree>
    <p:extLst>
      <p:ext uri="{BB962C8B-B14F-4D97-AF65-F5344CB8AC3E}">
        <p14:creationId xmlns:p14="http://schemas.microsoft.com/office/powerpoint/2010/main" val="32405016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3011-B52B-40E5-9401-BC5C12D86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1069320" cy="1587500"/>
          </a:xfrm>
        </p:spPr>
        <p:txBody>
          <a:bodyPr>
            <a:normAutofit/>
          </a:bodyPr>
          <a:lstStyle/>
          <a:p>
            <a:r>
              <a:rPr lang="en-US" dirty="0"/>
              <a:t>Image produced by WideAntialiasedLines_x.cpp</a:t>
            </a:r>
            <a:br>
              <a:rPr lang="en-US" dirty="0"/>
            </a:br>
            <a:r>
              <a:rPr lang="en-US" sz="2200" dirty="0"/>
              <a:t> </a:t>
            </a:r>
            <a:br>
              <a:rPr lang="en-US" dirty="0"/>
            </a:br>
            <a:r>
              <a:rPr lang="en-US" sz="3100" dirty="0"/>
              <a:t>This method can draw lines of any width. This one has width 2.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9D3FCF-F67D-454A-B39E-ED1D558F5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7" b="6587"/>
          <a:stretch/>
        </p:blipFill>
        <p:spPr>
          <a:xfrm>
            <a:off x="2231136" y="2377440"/>
            <a:ext cx="7680960" cy="3657600"/>
          </a:xfrm>
        </p:spPr>
      </p:pic>
    </p:spTree>
    <p:extLst>
      <p:ext uri="{BB962C8B-B14F-4D97-AF65-F5344CB8AC3E}">
        <p14:creationId xmlns:p14="http://schemas.microsoft.com/office/powerpoint/2010/main" val="1309076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E6FB-E3F6-4F26-B396-ED53F1E82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EEBCC-1B25-423F-8A68-785718279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Describe the differences between 2d and WebGL canvas contexts:</a:t>
            </a:r>
          </a:p>
          <a:p>
            <a:pPr marL="0" indent="0">
              <a:buNone/>
            </a:pPr>
            <a:r>
              <a:rPr lang="en-US" dirty="0"/>
              <a:t>	a) In capabilities.</a:t>
            </a:r>
          </a:p>
          <a:p>
            <a:pPr marL="0" indent="0">
              <a:buNone/>
            </a:pPr>
            <a:r>
              <a:rPr lang="en-US" dirty="0"/>
              <a:t>	b) In coordinate systems.</a:t>
            </a:r>
          </a:p>
          <a:p>
            <a:pPr marL="0" indent="0">
              <a:buNone/>
            </a:pPr>
            <a:r>
              <a:rPr lang="en-US" dirty="0"/>
              <a:t>	c) In number ranges used in color specifications.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9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7B3FE70F-8222-490C-AC99-9911113C11BF}"/>
              </a:ext>
            </a:extLst>
          </p:cNvPr>
          <p:cNvSpPr/>
          <p:nvPr/>
        </p:nvSpPr>
        <p:spPr>
          <a:xfrm rot="9187689">
            <a:off x="1957966" y="3431185"/>
            <a:ext cx="5535318" cy="821299"/>
          </a:xfrm>
          <a:prstGeom prst="parallelogram">
            <a:avLst>
              <a:gd name="adj" fmla="val 50152"/>
            </a:avLst>
          </a:prstGeom>
          <a:solidFill>
            <a:srgbClr val="00B0F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BEEA37-DB09-4522-AAA7-8ED59B6B04C3}"/>
              </a:ext>
            </a:extLst>
          </p:cNvPr>
          <p:cNvSpPr/>
          <p:nvPr/>
        </p:nvSpPr>
        <p:spPr>
          <a:xfrm>
            <a:off x="5187842" y="2911390"/>
            <a:ext cx="916625" cy="916231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E14E69-17DB-4DB5-A425-70C349E627C6}"/>
              </a:ext>
            </a:extLst>
          </p:cNvPr>
          <p:cNvSpPr/>
          <p:nvPr/>
        </p:nvSpPr>
        <p:spPr>
          <a:xfrm>
            <a:off x="6095762" y="2459950"/>
            <a:ext cx="915318" cy="912090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481F7A-707D-4AED-98FE-BB6660813BFD}"/>
              </a:ext>
            </a:extLst>
          </p:cNvPr>
          <p:cNvSpPr/>
          <p:nvPr/>
        </p:nvSpPr>
        <p:spPr>
          <a:xfrm>
            <a:off x="4272525" y="3383279"/>
            <a:ext cx="915318" cy="912090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E316600-65CD-4185-9D6E-BF66D0A73C86}"/>
              </a:ext>
            </a:extLst>
          </p:cNvPr>
          <p:cNvSpPr/>
          <p:nvPr/>
        </p:nvSpPr>
        <p:spPr>
          <a:xfrm>
            <a:off x="3359043" y="3851911"/>
            <a:ext cx="916246" cy="912090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3578EF-168C-4794-9747-1017414856E6}"/>
              </a:ext>
            </a:extLst>
          </p:cNvPr>
          <p:cNvSpPr/>
          <p:nvPr/>
        </p:nvSpPr>
        <p:spPr>
          <a:xfrm>
            <a:off x="2437261" y="4310612"/>
            <a:ext cx="916246" cy="912090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5042AF-A910-4AC6-930C-2AA41BF26565}"/>
              </a:ext>
            </a:extLst>
          </p:cNvPr>
          <p:cNvCxnSpPr>
            <a:cxnSpLocks/>
          </p:cNvCxnSpPr>
          <p:nvPr/>
        </p:nvCxnSpPr>
        <p:spPr>
          <a:xfrm flipV="1">
            <a:off x="1527003" y="1402076"/>
            <a:ext cx="0" cy="4778353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53840C-AF53-4C31-B9ED-E5DC483C6BA4}"/>
              </a:ext>
            </a:extLst>
          </p:cNvPr>
          <p:cNvCxnSpPr>
            <a:cxnSpLocks/>
          </p:cNvCxnSpPr>
          <p:nvPr/>
        </p:nvCxnSpPr>
        <p:spPr>
          <a:xfrm flipV="1">
            <a:off x="609600" y="6172813"/>
            <a:ext cx="91439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B60083-F25E-4B20-B6C4-941CB29E034E}"/>
              </a:ext>
            </a:extLst>
          </p:cNvPr>
          <p:cNvCxnSpPr>
            <a:cxnSpLocks/>
          </p:cNvCxnSpPr>
          <p:nvPr/>
        </p:nvCxnSpPr>
        <p:spPr>
          <a:xfrm flipV="1">
            <a:off x="1527003" y="2210701"/>
            <a:ext cx="6370085" cy="32452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60B05D3-78E4-439A-BAD4-DF5E189052DF}"/>
              </a:ext>
            </a:extLst>
          </p:cNvPr>
          <p:cNvSpPr/>
          <p:nvPr/>
        </p:nvSpPr>
        <p:spPr>
          <a:xfrm>
            <a:off x="7576782" y="2316951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991D3CC-56B1-47FE-B75A-A0E221E8D757}"/>
              </a:ext>
            </a:extLst>
          </p:cNvPr>
          <p:cNvSpPr/>
          <p:nvPr/>
        </p:nvSpPr>
        <p:spPr>
          <a:xfrm>
            <a:off x="3123653" y="4577733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BAA901-EFA4-4791-A1EC-D296ED537CE4}"/>
              </a:ext>
            </a:extLst>
          </p:cNvPr>
          <p:cNvSpPr txBox="1"/>
          <p:nvPr/>
        </p:nvSpPr>
        <p:spPr>
          <a:xfrm>
            <a:off x="1308869" y="108059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A8BB1-7115-4A95-9354-543E7E2E4A9C}"/>
              </a:ext>
            </a:extLst>
          </p:cNvPr>
          <p:cNvSpPr txBox="1"/>
          <p:nvPr/>
        </p:nvSpPr>
        <p:spPr>
          <a:xfrm>
            <a:off x="8332929" y="597275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FF0824-8D80-43A5-AF5A-0F5E59362200}"/>
              </a:ext>
            </a:extLst>
          </p:cNvPr>
          <p:cNvCxnSpPr>
            <a:cxnSpLocks/>
          </p:cNvCxnSpPr>
          <p:nvPr/>
        </p:nvCxnSpPr>
        <p:spPr>
          <a:xfrm>
            <a:off x="609600" y="5258349"/>
            <a:ext cx="73258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1314F4-39FA-4ED6-B20F-3F07A5F34FBD}"/>
              </a:ext>
            </a:extLst>
          </p:cNvPr>
          <p:cNvCxnSpPr>
            <a:cxnSpLocks/>
          </p:cNvCxnSpPr>
          <p:nvPr/>
        </p:nvCxnSpPr>
        <p:spPr>
          <a:xfrm>
            <a:off x="609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821D80-7293-4708-AF83-147DCB5C6920}"/>
              </a:ext>
            </a:extLst>
          </p:cNvPr>
          <p:cNvCxnSpPr>
            <a:cxnSpLocks/>
          </p:cNvCxnSpPr>
          <p:nvPr/>
        </p:nvCxnSpPr>
        <p:spPr>
          <a:xfrm>
            <a:off x="609600" y="3427381"/>
            <a:ext cx="7313212" cy="16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B52C2D-8860-49BC-80EF-697F87869A3E}"/>
              </a:ext>
            </a:extLst>
          </p:cNvPr>
          <p:cNvCxnSpPr>
            <a:cxnSpLocks/>
          </p:cNvCxnSpPr>
          <p:nvPr/>
        </p:nvCxnSpPr>
        <p:spPr>
          <a:xfrm>
            <a:off x="609600" y="4341091"/>
            <a:ext cx="73132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3E240C-93E1-44BD-80EA-99CC73DB7F59}"/>
              </a:ext>
            </a:extLst>
          </p:cNvPr>
          <p:cNvCxnSpPr>
            <a:endCxn id="32" idx="1"/>
          </p:cNvCxnSpPr>
          <p:nvPr/>
        </p:nvCxnSpPr>
        <p:spPr>
          <a:xfrm>
            <a:off x="1519383" y="6172813"/>
            <a:ext cx="681354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DAC456-8480-4476-8828-A8DBD5A4B9A7}"/>
              </a:ext>
            </a:extLst>
          </p:cNvPr>
          <p:cNvCxnSpPr>
            <a:cxnSpLocks/>
          </p:cNvCxnSpPr>
          <p:nvPr/>
        </p:nvCxnSpPr>
        <p:spPr>
          <a:xfrm flipV="1">
            <a:off x="607766" y="1598235"/>
            <a:ext cx="7315045" cy="24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C14945-30AE-4642-8088-2E9726B5C77E}"/>
              </a:ext>
            </a:extLst>
          </p:cNvPr>
          <p:cNvCxnSpPr>
            <a:cxnSpLocks/>
          </p:cNvCxnSpPr>
          <p:nvPr/>
        </p:nvCxnSpPr>
        <p:spPr>
          <a:xfrm>
            <a:off x="607767" y="2514462"/>
            <a:ext cx="73150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C1A3F9-210F-469E-9C39-881E7BDBA1E3}"/>
              </a:ext>
            </a:extLst>
          </p:cNvPr>
          <p:cNvCxnSpPr>
            <a:cxnSpLocks/>
          </p:cNvCxnSpPr>
          <p:nvPr/>
        </p:nvCxnSpPr>
        <p:spPr>
          <a:xfrm>
            <a:off x="6096000" y="1594887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2B305D-B2BA-4C33-92A8-77EE3EE09CD0}"/>
              </a:ext>
            </a:extLst>
          </p:cNvPr>
          <p:cNvCxnSpPr>
            <a:cxnSpLocks/>
          </p:cNvCxnSpPr>
          <p:nvPr/>
        </p:nvCxnSpPr>
        <p:spPr>
          <a:xfrm>
            <a:off x="5181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0DB13C-33B6-4219-98DC-FCFFC9EEF591}"/>
              </a:ext>
            </a:extLst>
          </p:cNvPr>
          <p:cNvCxnSpPr>
            <a:cxnSpLocks/>
          </p:cNvCxnSpPr>
          <p:nvPr/>
        </p:nvCxnSpPr>
        <p:spPr>
          <a:xfrm>
            <a:off x="426606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E8F8B5-161E-435F-ADCA-57A66A355FC7}"/>
              </a:ext>
            </a:extLst>
          </p:cNvPr>
          <p:cNvCxnSpPr>
            <a:cxnSpLocks/>
          </p:cNvCxnSpPr>
          <p:nvPr/>
        </p:nvCxnSpPr>
        <p:spPr>
          <a:xfrm>
            <a:off x="33528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7A64D51-75AE-43E1-99E0-A58FFB4206BF}"/>
              </a:ext>
            </a:extLst>
          </p:cNvPr>
          <p:cNvCxnSpPr>
            <a:cxnSpLocks/>
          </p:cNvCxnSpPr>
          <p:nvPr/>
        </p:nvCxnSpPr>
        <p:spPr>
          <a:xfrm>
            <a:off x="2433782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5836F2-2055-48CD-A48A-63D3F94BACEE}"/>
              </a:ext>
            </a:extLst>
          </p:cNvPr>
          <p:cNvCxnSpPr>
            <a:cxnSpLocks/>
          </p:cNvCxnSpPr>
          <p:nvPr/>
        </p:nvCxnSpPr>
        <p:spPr>
          <a:xfrm>
            <a:off x="7922812" y="1594886"/>
            <a:ext cx="0" cy="45779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AF769F-F720-41BE-B2D5-EE360218317A}"/>
              </a:ext>
            </a:extLst>
          </p:cNvPr>
          <p:cNvCxnSpPr>
            <a:cxnSpLocks/>
          </p:cNvCxnSpPr>
          <p:nvPr/>
        </p:nvCxnSpPr>
        <p:spPr>
          <a:xfrm>
            <a:off x="7009967" y="1594886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41FBD24-15DA-463E-8767-9E2C3C9E677A}"/>
              </a:ext>
            </a:extLst>
          </p:cNvPr>
          <p:cNvSpPr txBox="1"/>
          <p:nvPr/>
        </p:nvSpPr>
        <p:spPr>
          <a:xfrm>
            <a:off x="7551381" y="2294774"/>
            <a:ext cx="144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P2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38F90E8-EB2C-4900-A06D-A731D238C6B7}"/>
              </a:ext>
            </a:extLst>
          </p:cNvPr>
          <p:cNvCxnSpPr>
            <a:cxnSpLocks/>
          </p:cNvCxnSpPr>
          <p:nvPr/>
        </p:nvCxnSpPr>
        <p:spPr>
          <a:xfrm flipV="1">
            <a:off x="4726211" y="1594886"/>
            <a:ext cx="0" cy="457630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D44DF76-EF67-4D6F-A944-787828AE6E54}"/>
              </a:ext>
            </a:extLst>
          </p:cNvPr>
          <p:cNvCxnSpPr>
            <a:cxnSpLocks/>
          </p:cNvCxnSpPr>
          <p:nvPr/>
        </p:nvCxnSpPr>
        <p:spPr>
          <a:xfrm flipV="1">
            <a:off x="3811805" y="1594886"/>
            <a:ext cx="0" cy="458554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C20D157-6401-4889-8FF8-A2FA970BAA3D}"/>
              </a:ext>
            </a:extLst>
          </p:cNvPr>
          <p:cNvCxnSpPr>
            <a:cxnSpLocks/>
          </p:cNvCxnSpPr>
          <p:nvPr/>
        </p:nvCxnSpPr>
        <p:spPr>
          <a:xfrm flipV="1">
            <a:off x="2894224" y="1594886"/>
            <a:ext cx="0" cy="458554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0711980-0D69-4B27-84C1-EF023794DA5A}"/>
              </a:ext>
            </a:extLst>
          </p:cNvPr>
          <p:cNvSpPr txBox="1"/>
          <p:nvPr/>
        </p:nvSpPr>
        <p:spPr>
          <a:xfrm>
            <a:off x="274320" y="248466"/>
            <a:ext cx="11104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Replace the parallelogram in each column by a square with the same vertical extent along the centerline of the column.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2CF5CA7-8BE4-4401-94FD-BA18C0436DC4}"/>
              </a:ext>
            </a:extLst>
          </p:cNvPr>
          <p:cNvSpPr txBox="1"/>
          <p:nvPr/>
        </p:nvSpPr>
        <p:spPr>
          <a:xfrm>
            <a:off x="3164529" y="4542727"/>
            <a:ext cx="144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P1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5ABBEC-2FE7-4301-8142-ED700D502EB6}"/>
              </a:ext>
            </a:extLst>
          </p:cNvPr>
          <p:cNvCxnSpPr>
            <a:cxnSpLocks/>
          </p:cNvCxnSpPr>
          <p:nvPr/>
        </p:nvCxnSpPr>
        <p:spPr>
          <a:xfrm flipV="1">
            <a:off x="5640611" y="1604122"/>
            <a:ext cx="0" cy="457630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CED0DA-DFED-4393-BF8D-19991E95D887}"/>
              </a:ext>
            </a:extLst>
          </p:cNvPr>
          <p:cNvCxnSpPr>
            <a:cxnSpLocks/>
          </p:cNvCxnSpPr>
          <p:nvPr/>
        </p:nvCxnSpPr>
        <p:spPr>
          <a:xfrm flipV="1">
            <a:off x="6548661" y="1604122"/>
            <a:ext cx="0" cy="457630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9341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F3F6-05CF-4C90-8F49-C5ED8987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787400"/>
          </a:xfrm>
        </p:spPr>
        <p:txBody>
          <a:bodyPr/>
          <a:lstStyle/>
          <a:p>
            <a:r>
              <a:rPr lang="en-US" dirty="0"/>
              <a:t>Drawing on an HTML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8FD4A-5F6E-4E80-B15C-04620F0F3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 lang="</a:t>
            </a:r>
            <a:r>
              <a:rPr lang="en-US" dirty="0" err="1"/>
              <a:t>en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&lt;head&gt;</a:t>
            </a:r>
          </a:p>
          <a:p>
            <a:pPr marL="0" indent="0">
              <a:buNone/>
            </a:pPr>
            <a:r>
              <a:rPr lang="en-US" dirty="0"/>
              <a:t>    &lt;meta charset="utf-8" /&gt;</a:t>
            </a:r>
          </a:p>
          <a:p>
            <a:pPr marL="0" indent="0">
              <a:buNone/>
            </a:pPr>
            <a:r>
              <a:rPr lang="en-US" dirty="0"/>
              <a:t>    &lt;title&gt;Draw a blue rectangle (canvas version)&lt;/title&gt;</a:t>
            </a:r>
          </a:p>
          <a:p>
            <a:pPr marL="0" indent="0">
              <a:buNone/>
            </a:pPr>
            <a:r>
              <a:rPr lang="en-US" dirty="0"/>
              <a:t>  &lt;/head&gt;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&lt;body onload="main()"&gt;</a:t>
            </a:r>
          </a:p>
          <a:p>
            <a:pPr marL="0" indent="0">
              <a:buNone/>
            </a:pPr>
            <a:r>
              <a:rPr lang="en-US" dirty="0"/>
              <a:t>    &lt;canvas id="example" width="400" height="400"&gt;</a:t>
            </a:r>
          </a:p>
          <a:p>
            <a:pPr marL="0" indent="0">
              <a:buNone/>
            </a:pPr>
            <a:r>
              <a:rPr lang="en-US" dirty="0"/>
              <a:t>      Please use a browser that supports "canvas"</a:t>
            </a:r>
          </a:p>
          <a:p>
            <a:pPr marL="0" indent="0">
              <a:buNone/>
            </a:pPr>
            <a:r>
              <a:rPr lang="en-US" dirty="0"/>
              <a:t>    &lt;/canvas&gt;</a:t>
            </a:r>
          </a:p>
          <a:p>
            <a:pPr marL="0" indent="0">
              <a:buNone/>
            </a:pPr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="DrawRectangle.js"&gt;&lt;/script&gt;</a:t>
            </a:r>
          </a:p>
          <a:p>
            <a:pPr marL="0" indent="0">
              <a:buNone/>
            </a:pPr>
            <a:r>
              <a:rPr lang="en-US" dirty="0"/>
              <a:t>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748664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876D8-1D4E-4CF4-90C5-652894AFB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905933"/>
          </a:xfrm>
        </p:spPr>
        <p:txBody>
          <a:bodyPr/>
          <a:lstStyle/>
          <a:p>
            <a:r>
              <a:rPr lang="en-US" dirty="0"/>
              <a:t>JavaScript file DrawRectagle.js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E00D-080C-43D4-B139-F9B718E12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9268"/>
            <a:ext cx="10515600" cy="48476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DrawRectngle.js (c) 2012 </a:t>
            </a:r>
            <a:r>
              <a:rPr lang="en-US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matsuda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 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Retrieve &lt;canvas&gt; element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'example'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'Failed to retrieve the &lt;canvas&gt; element'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 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Get the rendering context for 2DCG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getContext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'2d'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Draw a blue rectangle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fillStyle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(0, 0, 255, 1.0)'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Set color to blue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fillRect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        </a:t>
            </a:r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Fill a rectangle with the color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629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BA1A-3A34-4707-8C11-50879509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rectangles of size 5 by 5, draw orange and blue dots at different positions on the screen.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DB886-394D-4206-8454-F8790EA10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Download and modify DrawRectangle.html and DrawRectangle.</a:t>
            </a:r>
            <a:r>
              <a:rPr lang="en-US"/>
              <a:t>js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341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BA1A-3A34-4707-8C11-50879509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rectangles of size 5 by 5, draw orange and blue dots at different positions on the screen.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DB886-394D-4206-8454-F8790EA10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Download and modify DrawRectangle.html and DrawRectangle.</a:t>
            </a:r>
            <a:r>
              <a:rPr lang="en-US"/>
              <a:t>js .</a:t>
            </a:r>
            <a:endParaRPr lang="en-US"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E55FAF04-7122-4D7F-B0B9-BE206DDDD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529" y="2506660"/>
            <a:ext cx="4560036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9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0CDB485-44AB-4A64-AF4F-F2E624CFC194}"/>
              </a:ext>
            </a:extLst>
          </p:cNvPr>
          <p:cNvSpPr/>
          <p:nvPr/>
        </p:nvSpPr>
        <p:spPr>
          <a:xfrm>
            <a:off x="5187842" y="2911390"/>
            <a:ext cx="916625" cy="916231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E14E69-17DB-4DB5-A425-70C349E627C6}"/>
              </a:ext>
            </a:extLst>
          </p:cNvPr>
          <p:cNvSpPr/>
          <p:nvPr/>
        </p:nvSpPr>
        <p:spPr>
          <a:xfrm>
            <a:off x="6095762" y="2459950"/>
            <a:ext cx="915318" cy="912090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481F7A-707D-4AED-98FE-BB6660813BFD}"/>
              </a:ext>
            </a:extLst>
          </p:cNvPr>
          <p:cNvSpPr/>
          <p:nvPr/>
        </p:nvSpPr>
        <p:spPr>
          <a:xfrm>
            <a:off x="4272525" y="3383279"/>
            <a:ext cx="915318" cy="912090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E316600-65CD-4185-9D6E-BF66D0A73C86}"/>
              </a:ext>
            </a:extLst>
          </p:cNvPr>
          <p:cNvSpPr/>
          <p:nvPr/>
        </p:nvSpPr>
        <p:spPr>
          <a:xfrm>
            <a:off x="3359043" y="3851911"/>
            <a:ext cx="916246" cy="912090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3578EF-168C-4794-9747-1017414856E6}"/>
              </a:ext>
            </a:extLst>
          </p:cNvPr>
          <p:cNvSpPr/>
          <p:nvPr/>
        </p:nvSpPr>
        <p:spPr>
          <a:xfrm>
            <a:off x="2437261" y="4310612"/>
            <a:ext cx="916246" cy="912090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5042AF-A910-4AC6-930C-2AA41BF26565}"/>
              </a:ext>
            </a:extLst>
          </p:cNvPr>
          <p:cNvCxnSpPr>
            <a:cxnSpLocks/>
          </p:cNvCxnSpPr>
          <p:nvPr/>
        </p:nvCxnSpPr>
        <p:spPr>
          <a:xfrm flipV="1">
            <a:off x="1527003" y="1402076"/>
            <a:ext cx="0" cy="4778353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53840C-AF53-4C31-B9ED-E5DC483C6BA4}"/>
              </a:ext>
            </a:extLst>
          </p:cNvPr>
          <p:cNvCxnSpPr>
            <a:cxnSpLocks/>
          </p:cNvCxnSpPr>
          <p:nvPr/>
        </p:nvCxnSpPr>
        <p:spPr>
          <a:xfrm flipV="1">
            <a:off x="609600" y="6172813"/>
            <a:ext cx="91439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B60083-F25E-4B20-B6C4-941CB29E034E}"/>
              </a:ext>
            </a:extLst>
          </p:cNvPr>
          <p:cNvCxnSpPr>
            <a:cxnSpLocks/>
          </p:cNvCxnSpPr>
          <p:nvPr/>
        </p:nvCxnSpPr>
        <p:spPr>
          <a:xfrm flipV="1">
            <a:off x="1527003" y="2210701"/>
            <a:ext cx="6370085" cy="32452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60B05D3-78E4-439A-BAD4-DF5E189052DF}"/>
              </a:ext>
            </a:extLst>
          </p:cNvPr>
          <p:cNvSpPr/>
          <p:nvPr/>
        </p:nvSpPr>
        <p:spPr>
          <a:xfrm>
            <a:off x="7576782" y="2316951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991D3CC-56B1-47FE-B75A-A0E221E8D757}"/>
              </a:ext>
            </a:extLst>
          </p:cNvPr>
          <p:cNvSpPr/>
          <p:nvPr/>
        </p:nvSpPr>
        <p:spPr>
          <a:xfrm>
            <a:off x="3123653" y="4577733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BAA901-EFA4-4791-A1EC-D296ED537CE4}"/>
              </a:ext>
            </a:extLst>
          </p:cNvPr>
          <p:cNvSpPr txBox="1"/>
          <p:nvPr/>
        </p:nvSpPr>
        <p:spPr>
          <a:xfrm>
            <a:off x="1308869" y="108059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A8BB1-7115-4A95-9354-543E7E2E4A9C}"/>
              </a:ext>
            </a:extLst>
          </p:cNvPr>
          <p:cNvSpPr txBox="1"/>
          <p:nvPr/>
        </p:nvSpPr>
        <p:spPr>
          <a:xfrm>
            <a:off x="8332929" y="597275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FF0824-8D80-43A5-AF5A-0F5E59362200}"/>
              </a:ext>
            </a:extLst>
          </p:cNvPr>
          <p:cNvCxnSpPr>
            <a:cxnSpLocks/>
          </p:cNvCxnSpPr>
          <p:nvPr/>
        </p:nvCxnSpPr>
        <p:spPr>
          <a:xfrm>
            <a:off x="609600" y="5258349"/>
            <a:ext cx="73258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1314F4-39FA-4ED6-B20F-3F07A5F34FBD}"/>
              </a:ext>
            </a:extLst>
          </p:cNvPr>
          <p:cNvCxnSpPr>
            <a:cxnSpLocks/>
          </p:cNvCxnSpPr>
          <p:nvPr/>
        </p:nvCxnSpPr>
        <p:spPr>
          <a:xfrm>
            <a:off x="609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821D80-7293-4708-AF83-147DCB5C6920}"/>
              </a:ext>
            </a:extLst>
          </p:cNvPr>
          <p:cNvCxnSpPr>
            <a:cxnSpLocks/>
          </p:cNvCxnSpPr>
          <p:nvPr/>
        </p:nvCxnSpPr>
        <p:spPr>
          <a:xfrm>
            <a:off x="609600" y="3427381"/>
            <a:ext cx="7313212" cy="16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B52C2D-8860-49BC-80EF-697F87869A3E}"/>
              </a:ext>
            </a:extLst>
          </p:cNvPr>
          <p:cNvCxnSpPr>
            <a:cxnSpLocks/>
          </p:cNvCxnSpPr>
          <p:nvPr/>
        </p:nvCxnSpPr>
        <p:spPr>
          <a:xfrm>
            <a:off x="609600" y="4341091"/>
            <a:ext cx="73132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3E240C-93E1-44BD-80EA-99CC73DB7F59}"/>
              </a:ext>
            </a:extLst>
          </p:cNvPr>
          <p:cNvCxnSpPr>
            <a:endCxn id="32" idx="1"/>
          </p:cNvCxnSpPr>
          <p:nvPr/>
        </p:nvCxnSpPr>
        <p:spPr>
          <a:xfrm>
            <a:off x="1519383" y="6172813"/>
            <a:ext cx="681354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DAC456-8480-4476-8828-A8DBD5A4B9A7}"/>
              </a:ext>
            </a:extLst>
          </p:cNvPr>
          <p:cNvCxnSpPr>
            <a:cxnSpLocks/>
          </p:cNvCxnSpPr>
          <p:nvPr/>
        </p:nvCxnSpPr>
        <p:spPr>
          <a:xfrm flipV="1">
            <a:off x="607766" y="1598235"/>
            <a:ext cx="7315045" cy="24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C14945-30AE-4642-8088-2E9726B5C77E}"/>
              </a:ext>
            </a:extLst>
          </p:cNvPr>
          <p:cNvCxnSpPr>
            <a:cxnSpLocks/>
          </p:cNvCxnSpPr>
          <p:nvPr/>
        </p:nvCxnSpPr>
        <p:spPr>
          <a:xfrm>
            <a:off x="607767" y="2514462"/>
            <a:ext cx="73150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C1A3F9-210F-469E-9C39-881E7BDBA1E3}"/>
              </a:ext>
            </a:extLst>
          </p:cNvPr>
          <p:cNvCxnSpPr>
            <a:cxnSpLocks/>
          </p:cNvCxnSpPr>
          <p:nvPr/>
        </p:nvCxnSpPr>
        <p:spPr>
          <a:xfrm>
            <a:off x="6096000" y="1594887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2B305D-B2BA-4C33-92A8-77EE3EE09CD0}"/>
              </a:ext>
            </a:extLst>
          </p:cNvPr>
          <p:cNvCxnSpPr>
            <a:cxnSpLocks/>
          </p:cNvCxnSpPr>
          <p:nvPr/>
        </p:nvCxnSpPr>
        <p:spPr>
          <a:xfrm>
            <a:off x="5181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0DB13C-33B6-4219-98DC-FCFFC9EEF591}"/>
              </a:ext>
            </a:extLst>
          </p:cNvPr>
          <p:cNvCxnSpPr>
            <a:cxnSpLocks/>
          </p:cNvCxnSpPr>
          <p:nvPr/>
        </p:nvCxnSpPr>
        <p:spPr>
          <a:xfrm>
            <a:off x="426606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E8F8B5-161E-435F-ADCA-57A66A355FC7}"/>
              </a:ext>
            </a:extLst>
          </p:cNvPr>
          <p:cNvCxnSpPr>
            <a:cxnSpLocks/>
          </p:cNvCxnSpPr>
          <p:nvPr/>
        </p:nvCxnSpPr>
        <p:spPr>
          <a:xfrm>
            <a:off x="33528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7A64D51-75AE-43E1-99E0-A58FFB4206BF}"/>
              </a:ext>
            </a:extLst>
          </p:cNvPr>
          <p:cNvCxnSpPr>
            <a:cxnSpLocks/>
          </p:cNvCxnSpPr>
          <p:nvPr/>
        </p:nvCxnSpPr>
        <p:spPr>
          <a:xfrm>
            <a:off x="2433782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5836F2-2055-48CD-A48A-63D3F94BACEE}"/>
              </a:ext>
            </a:extLst>
          </p:cNvPr>
          <p:cNvCxnSpPr>
            <a:cxnSpLocks/>
          </p:cNvCxnSpPr>
          <p:nvPr/>
        </p:nvCxnSpPr>
        <p:spPr>
          <a:xfrm>
            <a:off x="7922812" y="1594886"/>
            <a:ext cx="0" cy="45779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AF769F-F720-41BE-B2D5-EE360218317A}"/>
              </a:ext>
            </a:extLst>
          </p:cNvPr>
          <p:cNvCxnSpPr>
            <a:cxnSpLocks/>
          </p:cNvCxnSpPr>
          <p:nvPr/>
        </p:nvCxnSpPr>
        <p:spPr>
          <a:xfrm>
            <a:off x="7009967" y="1594886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41FBD24-15DA-463E-8767-9E2C3C9E677A}"/>
              </a:ext>
            </a:extLst>
          </p:cNvPr>
          <p:cNvSpPr txBox="1"/>
          <p:nvPr/>
        </p:nvSpPr>
        <p:spPr>
          <a:xfrm>
            <a:off x="7551381" y="2294774"/>
            <a:ext cx="144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0711980-0D69-4B27-84C1-EF023794DA5A}"/>
              </a:ext>
            </a:extLst>
          </p:cNvPr>
          <p:cNvSpPr txBox="1"/>
          <p:nvPr/>
        </p:nvSpPr>
        <p:spPr>
          <a:xfrm>
            <a:off x="274320" y="248466"/>
            <a:ext cx="11104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Replace the parallelogram in each column by a square with the same vertical extent along the centerline of the column.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2CF5CA7-8BE4-4401-94FD-BA18C0436DC4}"/>
              </a:ext>
            </a:extLst>
          </p:cNvPr>
          <p:cNvSpPr txBox="1"/>
          <p:nvPr/>
        </p:nvSpPr>
        <p:spPr>
          <a:xfrm>
            <a:off x="3164529" y="4542727"/>
            <a:ext cx="144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P1 </a:t>
            </a:r>
          </a:p>
        </p:txBody>
      </p:sp>
    </p:spTree>
    <p:extLst>
      <p:ext uri="{BB962C8B-B14F-4D97-AF65-F5344CB8AC3E}">
        <p14:creationId xmlns:p14="http://schemas.microsoft.com/office/powerpoint/2010/main" val="567223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024A2A91-B989-40AC-961A-E299DC99EA1D}"/>
              </a:ext>
            </a:extLst>
          </p:cNvPr>
          <p:cNvSpPr/>
          <p:nvPr/>
        </p:nvSpPr>
        <p:spPr>
          <a:xfrm>
            <a:off x="5187842" y="2911390"/>
            <a:ext cx="916625" cy="916231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E14E69-17DB-4DB5-A425-70C349E627C6}"/>
              </a:ext>
            </a:extLst>
          </p:cNvPr>
          <p:cNvSpPr/>
          <p:nvPr/>
        </p:nvSpPr>
        <p:spPr>
          <a:xfrm>
            <a:off x="6095762" y="2459950"/>
            <a:ext cx="915318" cy="912090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481F7A-707D-4AED-98FE-BB6660813BFD}"/>
              </a:ext>
            </a:extLst>
          </p:cNvPr>
          <p:cNvSpPr/>
          <p:nvPr/>
        </p:nvSpPr>
        <p:spPr>
          <a:xfrm>
            <a:off x="4272525" y="3383279"/>
            <a:ext cx="915318" cy="912090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E316600-65CD-4185-9D6E-BF66D0A73C86}"/>
              </a:ext>
            </a:extLst>
          </p:cNvPr>
          <p:cNvSpPr/>
          <p:nvPr/>
        </p:nvSpPr>
        <p:spPr>
          <a:xfrm>
            <a:off x="3359043" y="3851911"/>
            <a:ext cx="916246" cy="912090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3578EF-168C-4794-9747-1017414856E6}"/>
              </a:ext>
            </a:extLst>
          </p:cNvPr>
          <p:cNvSpPr/>
          <p:nvPr/>
        </p:nvSpPr>
        <p:spPr>
          <a:xfrm>
            <a:off x="2437261" y="4310612"/>
            <a:ext cx="916246" cy="912090"/>
          </a:xfrm>
          <a:prstGeom prst="rect">
            <a:avLst/>
          </a:prstGeom>
          <a:solidFill>
            <a:srgbClr val="00B0F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5042AF-A910-4AC6-930C-2AA41BF26565}"/>
              </a:ext>
            </a:extLst>
          </p:cNvPr>
          <p:cNvCxnSpPr>
            <a:cxnSpLocks/>
          </p:cNvCxnSpPr>
          <p:nvPr/>
        </p:nvCxnSpPr>
        <p:spPr>
          <a:xfrm flipV="1">
            <a:off x="1527003" y="1402076"/>
            <a:ext cx="0" cy="4778353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53840C-AF53-4C31-B9ED-E5DC483C6BA4}"/>
              </a:ext>
            </a:extLst>
          </p:cNvPr>
          <p:cNvCxnSpPr>
            <a:cxnSpLocks/>
          </p:cNvCxnSpPr>
          <p:nvPr/>
        </p:nvCxnSpPr>
        <p:spPr>
          <a:xfrm flipV="1">
            <a:off x="609600" y="6172813"/>
            <a:ext cx="91439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B60083-F25E-4B20-B6C4-941CB29E034E}"/>
              </a:ext>
            </a:extLst>
          </p:cNvPr>
          <p:cNvCxnSpPr>
            <a:cxnSpLocks/>
          </p:cNvCxnSpPr>
          <p:nvPr/>
        </p:nvCxnSpPr>
        <p:spPr>
          <a:xfrm flipV="1">
            <a:off x="1527003" y="2210701"/>
            <a:ext cx="6370085" cy="32452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60B05D3-78E4-439A-BAD4-DF5E189052DF}"/>
              </a:ext>
            </a:extLst>
          </p:cNvPr>
          <p:cNvSpPr/>
          <p:nvPr/>
        </p:nvSpPr>
        <p:spPr>
          <a:xfrm>
            <a:off x="7576782" y="2316951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991D3CC-56B1-47FE-B75A-A0E221E8D757}"/>
              </a:ext>
            </a:extLst>
          </p:cNvPr>
          <p:cNvSpPr/>
          <p:nvPr/>
        </p:nvSpPr>
        <p:spPr>
          <a:xfrm>
            <a:off x="3123653" y="4577733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BAA901-EFA4-4791-A1EC-D296ED537CE4}"/>
              </a:ext>
            </a:extLst>
          </p:cNvPr>
          <p:cNvSpPr txBox="1"/>
          <p:nvPr/>
        </p:nvSpPr>
        <p:spPr>
          <a:xfrm>
            <a:off x="1308869" y="108059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A8BB1-7115-4A95-9354-543E7E2E4A9C}"/>
              </a:ext>
            </a:extLst>
          </p:cNvPr>
          <p:cNvSpPr txBox="1"/>
          <p:nvPr/>
        </p:nvSpPr>
        <p:spPr>
          <a:xfrm>
            <a:off x="8332929" y="597275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FF0824-8D80-43A5-AF5A-0F5E59362200}"/>
              </a:ext>
            </a:extLst>
          </p:cNvPr>
          <p:cNvCxnSpPr>
            <a:cxnSpLocks/>
          </p:cNvCxnSpPr>
          <p:nvPr/>
        </p:nvCxnSpPr>
        <p:spPr>
          <a:xfrm>
            <a:off x="609600" y="5258349"/>
            <a:ext cx="73258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1314F4-39FA-4ED6-B20F-3F07A5F34FBD}"/>
              </a:ext>
            </a:extLst>
          </p:cNvPr>
          <p:cNvCxnSpPr>
            <a:cxnSpLocks/>
          </p:cNvCxnSpPr>
          <p:nvPr/>
        </p:nvCxnSpPr>
        <p:spPr>
          <a:xfrm>
            <a:off x="609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821D80-7293-4708-AF83-147DCB5C6920}"/>
              </a:ext>
            </a:extLst>
          </p:cNvPr>
          <p:cNvCxnSpPr>
            <a:cxnSpLocks/>
          </p:cNvCxnSpPr>
          <p:nvPr/>
        </p:nvCxnSpPr>
        <p:spPr>
          <a:xfrm>
            <a:off x="609600" y="3427381"/>
            <a:ext cx="7313212" cy="16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B52C2D-8860-49BC-80EF-697F87869A3E}"/>
              </a:ext>
            </a:extLst>
          </p:cNvPr>
          <p:cNvCxnSpPr>
            <a:cxnSpLocks/>
          </p:cNvCxnSpPr>
          <p:nvPr/>
        </p:nvCxnSpPr>
        <p:spPr>
          <a:xfrm>
            <a:off x="609600" y="4341091"/>
            <a:ext cx="73132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3E240C-93E1-44BD-80EA-99CC73DB7F59}"/>
              </a:ext>
            </a:extLst>
          </p:cNvPr>
          <p:cNvCxnSpPr>
            <a:endCxn id="32" idx="1"/>
          </p:cNvCxnSpPr>
          <p:nvPr/>
        </p:nvCxnSpPr>
        <p:spPr>
          <a:xfrm>
            <a:off x="1519383" y="6172813"/>
            <a:ext cx="681354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DAC456-8480-4476-8828-A8DBD5A4B9A7}"/>
              </a:ext>
            </a:extLst>
          </p:cNvPr>
          <p:cNvCxnSpPr>
            <a:cxnSpLocks/>
          </p:cNvCxnSpPr>
          <p:nvPr/>
        </p:nvCxnSpPr>
        <p:spPr>
          <a:xfrm flipV="1">
            <a:off x="607766" y="1598235"/>
            <a:ext cx="7315045" cy="24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C14945-30AE-4642-8088-2E9726B5C77E}"/>
              </a:ext>
            </a:extLst>
          </p:cNvPr>
          <p:cNvCxnSpPr>
            <a:cxnSpLocks/>
          </p:cNvCxnSpPr>
          <p:nvPr/>
        </p:nvCxnSpPr>
        <p:spPr>
          <a:xfrm>
            <a:off x="607767" y="2514462"/>
            <a:ext cx="73150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C1A3F9-210F-469E-9C39-881E7BDBA1E3}"/>
              </a:ext>
            </a:extLst>
          </p:cNvPr>
          <p:cNvCxnSpPr>
            <a:cxnSpLocks/>
          </p:cNvCxnSpPr>
          <p:nvPr/>
        </p:nvCxnSpPr>
        <p:spPr>
          <a:xfrm>
            <a:off x="6096000" y="1594887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2B305D-B2BA-4C33-92A8-77EE3EE09CD0}"/>
              </a:ext>
            </a:extLst>
          </p:cNvPr>
          <p:cNvCxnSpPr>
            <a:cxnSpLocks/>
          </p:cNvCxnSpPr>
          <p:nvPr/>
        </p:nvCxnSpPr>
        <p:spPr>
          <a:xfrm>
            <a:off x="5181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0DB13C-33B6-4219-98DC-FCFFC9EEF591}"/>
              </a:ext>
            </a:extLst>
          </p:cNvPr>
          <p:cNvCxnSpPr>
            <a:cxnSpLocks/>
          </p:cNvCxnSpPr>
          <p:nvPr/>
        </p:nvCxnSpPr>
        <p:spPr>
          <a:xfrm>
            <a:off x="426606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E8F8B5-161E-435F-ADCA-57A66A355FC7}"/>
              </a:ext>
            </a:extLst>
          </p:cNvPr>
          <p:cNvCxnSpPr>
            <a:cxnSpLocks/>
          </p:cNvCxnSpPr>
          <p:nvPr/>
        </p:nvCxnSpPr>
        <p:spPr>
          <a:xfrm>
            <a:off x="33528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7A64D51-75AE-43E1-99E0-A58FFB4206BF}"/>
              </a:ext>
            </a:extLst>
          </p:cNvPr>
          <p:cNvCxnSpPr>
            <a:cxnSpLocks/>
          </p:cNvCxnSpPr>
          <p:nvPr/>
        </p:nvCxnSpPr>
        <p:spPr>
          <a:xfrm>
            <a:off x="2433782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5836F2-2055-48CD-A48A-63D3F94BACEE}"/>
              </a:ext>
            </a:extLst>
          </p:cNvPr>
          <p:cNvCxnSpPr>
            <a:cxnSpLocks/>
          </p:cNvCxnSpPr>
          <p:nvPr/>
        </p:nvCxnSpPr>
        <p:spPr>
          <a:xfrm>
            <a:off x="7922812" y="1594886"/>
            <a:ext cx="0" cy="45779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AF769F-F720-41BE-B2D5-EE360218317A}"/>
              </a:ext>
            </a:extLst>
          </p:cNvPr>
          <p:cNvCxnSpPr>
            <a:cxnSpLocks/>
          </p:cNvCxnSpPr>
          <p:nvPr/>
        </p:nvCxnSpPr>
        <p:spPr>
          <a:xfrm>
            <a:off x="7009967" y="1594886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41FBD24-15DA-463E-8767-9E2C3C9E677A}"/>
              </a:ext>
            </a:extLst>
          </p:cNvPr>
          <p:cNvSpPr txBox="1"/>
          <p:nvPr/>
        </p:nvSpPr>
        <p:spPr>
          <a:xfrm>
            <a:off x="7551381" y="2294774"/>
            <a:ext cx="144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0711980-0D69-4B27-84C1-EF023794DA5A}"/>
              </a:ext>
            </a:extLst>
          </p:cNvPr>
          <p:cNvSpPr txBox="1"/>
          <p:nvPr/>
        </p:nvSpPr>
        <p:spPr>
          <a:xfrm>
            <a:off x="274320" y="248466"/>
            <a:ext cx="1110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Then color each pixel by the fraction of the square that overlaps it.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2CF5CA7-8BE4-4401-94FD-BA18C0436DC4}"/>
              </a:ext>
            </a:extLst>
          </p:cNvPr>
          <p:cNvSpPr txBox="1"/>
          <p:nvPr/>
        </p:nvSpPr>
        <p:spPr>
          <a:xfrm>
            <a:off x="3164529" y="4542727"/>
            <a:ext cx="144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P1 </a:t>
            </a:r>
          </a:p>
        </p:txBody>
      </p:sp>
    </p:spTree>
    <p:extLst>
      <p:ext uri="{BB962C8B-B14F-4D97-AF65-F5344CB8AC3E}">
        <p14:creationId xmlns:p14="http://schemas.microsoft.com/office/powerpoint/2010/main" val="33361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6993B8-48E4-4ADA-8A0B-DFC148FA85EC}"/>
              </a:ext>
            </a:extLst>
          </p:cNvPr>
          <p:cNvSpPr/>
          <p:nvPr/>
        </p:nvSpPr>
        <p:spPr>
          <a:xfrm>
            <a:off x="1527003" y="1594886"/>
            <a:ext cx="6383195" cy="4570312"/>
          </a:xfrm>
          <a:prstGeom prst="rect">
            <a:avLst/>
          </a:prstGeom>
          <a:solidFill>
            <a:srgbClr val="00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E14E69-17DB-4DB5-A425-70C349E627C6}"/>
              </a:ext>
            </a:extLst>
          </p:cNvPr>
          <p:cNvSpPr/>
          <p:nvPr/>
        </p:nvSpPr>
        <p:spPr>
          <a:xfrm>
            <a:off x="6095762" y="2459950"/>
            <a:ext cx="915318" cy="912090"/>
          </a:xfrm>
          <a:prstGeom prst="rect">
            <a:avLst/>
          </a:prstGeom>
          <a:solidFill>
            <a:srgbClr val="FF7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59DF54D-626E-4FD7-810F-E36D5A33943F}"/>
              </a:ext>
            </a:extLst>
          </p:cNvPr>
          <p:cNvSpPr/>
          <p:nvPr/>
        </p:nvSpPr>
        <p:spPr>
          <a:xfrm>
            <a:off x="5187842" y="2911390"/>
            <a:ext cx="916625" cy="916231"/>
          </a:xfrm>
          <a:prstGeom prst="rect">
            <a:avLst/>
          </a:prstGeom>
          <a:solidFill>
            <a:srgbClr val="FF7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481F7A-707D-4AED-98FE-BB6660813BFD}"/>
              </a:ext>
            </a:extLst>
          </p:cNvPr>
          <p:cNvSpPr/>
          <p:nvPr/>
        </p:nvSpPr>
        <p:spPr>
          <a:xfrm>
            <a:off x="4272525" y="3383279"/>
            <a:ext cx="915318" cy="912090"/>
          </a:xfrm>
          <a:prstGeom prst="rect">
            <a:avLst/>
          </a:prstGeom>
          <a:solidFill>
            <a:srgbClr val="FF7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E316600-65CD-4185-9D6E-BF66D0A73C86}"/>
              </a:ext>
            </a:extLst>
          </p:cNvPr>
          <p:cNvSpPr/>
          <p:nvPr/>
        </p:nvSpPr>
        <p:spPr>
          <a:xfrm>
            <a:off x="3359043" y="3851911"/>
            <a:ext cx="916246" cy="912090"/>
          </a:xfrm>
          <a:prstGeom prst="rect">
            <a:avLst/>
          </a:prstGeom>
          <a:solidFill>
            <a:srgbClr val="FF7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3578EF-168C-4794-9747-1017414856E6}"/>
              </a:ext>
            </a:extLst>
          </p:cNvPr>
          <p:cNvSpPr/>
          <p:nvPr/>
        </p:nvSpPr>
        <p:spPr>
          <a:xfrm>
            <a:off x="2437261" y="4310612"/>
            <a:ext cx="916246" cy="912090"/>
          </a:xfrm>
          <a:prstGeom prst="rect">
            <a:avLst/>
          </a:prstGeom>
          <a:solidFill>
            <a:srgbClr val="FF7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5042AF-A910-4AC6-930C-2AA41BF26565}"/>
              </a:ext>
            </a:extLst>
          </p:cNvPr>
          <p:cNvCxnSpPr>
            <a:cxnSpLocks/>
          </p:cNvCxnSpPr>
          <p:nvPr/>
        </p:nvCxnSpPr>
        <p:spPr>
          <a:xfrm flipV="1">
            <a:off x="1527003" y="1402076"/>
            <a:ext cx="0" cy="4778353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53840C-AF53-4C31-B9ED-E5DC483C6BA4}"/>
              </a:ext>
            </a:extLst>
          </p:cNvPr>
          <p:cNvCxnSpPr>
            <a:cxnSpLocks/>
          </p:cNvCxnSpPr>
          <p:nvPr/>
        </p:nvCxnSpPr>
        <p:spPr>
          <a:xfrm flipV="1">
            <a:off x="609600" y="6172813"/>
            <a:ext cx="91439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60B05D3-78E4-439A-BAD4-DF5E189052DF}"/>
              </a:ext>
            </a:extLst>
          </p:cNvPr>
          <p:cNvSpPr/>
          <p:nvPr/>
        </p:nvSpPr>
        <p:spPr>
          <a:xfrm>
            <a:off x="7576782" y="2316951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991D3CC-56B1-47FE-B75A-A0E221E8D757}"/>
              </a:ext>
            </a:extLst>
          </p:cNvPr>
          <p:cNvSpPr/>
          <p:nvPr/>
        </p:nvSpPr>
        <p:spPr>
          <a:xfrm>
            <a:off x="3123653" y="4577733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BAA901-EFA4-4791-A1EC-D296ED537CE4}"/>
              </a:ext>
            </a:extLst>
          </p:cNvPr>
          <p:cNvSpPr txBox="1"/>
          <p:nvPr/>
        </p:nvSpPr>
        <p:spPr>
          <a:xfrm>
            <a:off x="1308869" y="108059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A8BB1-7115-4A95-9354-543E7E2E4A9C}"/>
              </a:ext>
            </a:extLst>
          </p:cNvPr>
          <p:cNvSpPr txBox="1"/>
          <p:nvPr/>
        </p:nvSpPr>
        <p:spPr>
          <a:xfrm>
            <a:off x="8332929" y="597275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FF0824-8D80-43A5-AF5A-0F5E59362200}"/>
              </a:ext>
            </a:extLst>
          </p:cNvPr>
          <p:cNvCxnSpPr>
            <a:cxnSpLocks/>
          </p:cNvCxnSpPr>
          <p:nvPr/>
        </p:nvCxnSpPr>
        <p:spPr>
          <a:xfrm>
            <a:off x="609600" y="5258349"/>
            <a:ext cx="73258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1314F4-39FA-4ED6-B20F-3F07A5F34FBD}"/>
              </a:ext>
            </a:extLst>
          </p:cNvPr>
          <p:cNvCxnSpPr>
            <a:cxnSpLocks/>
          </p:cNvCxnSpPr>
          <p:nvPr/>
        </p:nvCxnSpPr>
        <p:spPr>
          <a:xfrm>
            <a:off x="609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821D80-7293-4708-AF83-147DCB5C6920}"/>
              </a:ext>
            </a:extLst>
          </p:cNvPr>
          <p:cNvCxnSpPr>
            <a:cxnSpLocks/>
          </p:cNvCxnSpPr>
          <p:nvPr/>
        </p:nvCxnSpPr>
        <p:spPr>
          <a:xfrm>
            <a:off x="609600" y="3427381"/>
            <a:ext cx="7313212" cy="16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B52C2D-8860-49BC-80EF-697F87869A3E}"/>
              </a:ext>
            </a:extLst>
          </p:cNvPr>
          <p:cNvCxnSpPr>
            <a:cxnSpLocks/>
          </p:cNvCxnSpPr>
          <p:nvPr/>
        </p:nvCxnSpPr>
        <p:spPr>
          <a:xfrm>
            <a:off x="609600" y="4341091"/>
            <a:ext cx="73132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3E240C-93E1-44BD-80EA-99CC73DB7F59}"/>
              </a:ext>
            </a:extLst>
          </p:cNvPr>
          <p:cNvCxnSpPr>
            <a:endCxn id="32" idx="1"/>
          </p:cNvCxnSpPr>
          <p:nvPr/>
        </p:nvCxnSpPr>
        <p:spPr>
          <a:xfrm>
            <a:off x="1519383" y="6172813"/>
            <a:ext cx="681354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DAC456-8480-4476-8828-A8DBD5A4B9A7}"/>
              </a:ext>
            </a:extLst>
          </p:cNvPr>
          <p:cNvCxnSpPr>
            <a:cxnSpLocks/>
          </p:cNvCxnSpPr>
          <p:nvPr/>
        </p:nvCxnSpPr>
        <p:spPr>
          <a:xfrm flipV="1">
            <a:off x="607766" y="1598235"/>
            <a:ext cx="7315045" cy="24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C14945-30AE-4642-8088-2E9726B5C77E}"/>
              </a:ext>
            </a:extLst>
          </p:cNvPr>
          <p:cNvCxnSpPr>
            <a:cxnSpLocks/>
          </p:cNvCxnSpPr>
          <p:nvPr/>
        </p:nvCxnSpPr>
        <p:spPr>
          <a:xfrm>
            <a:off x="607767" y="2514462"/>
            <a:ext cx="73150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C1A3F9-210F-469E-9C39-881E7BDBA1E3}"/>
              </a:ext>
            </a:extLst>
          </p:cNvPr>
          <p:cNvCxnSpPr>
            <a:cxnSpLocks/>
          </p:cNvCxnSpPr>
          <p:nvPr/>
        </p:nvCxnSpPr>
        <p:spPr>
          <a:xfrm>
            <a:off x="6096000" y="1594887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2B305D-B2BA-4C33-92A8-77EE3EE09CD0}"/>
              </a:ext>
            </a:extLst>
          </p:cNvPr>
          <p:cNvCxnSpPr>
            <a:cxnSpLocks/>
          </p:cNvCxnSpPr>
          <p:nvPr/>
        </p:nvCxnSpPr>
        <p:spPr>
          <a:xfrm>
            <a:off x="5181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0DB13C-33B6-4219-98DC-FCFFC9EEF591}"/>
              </a:ext>
            </a:extLst>
          </p:cNvPr>
          <p:cNvCxnSpPr>
            <a:cxnSpLocks/>
          </p:cNvCxnSpPr>
          <p:nvPr/>
        </p:nvCxnSpPr>
        <p:spPr>
          <a:xfrm>
            <a:off x="426606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E8F8B5-161E-435F-ADCA-57A66A355FC7}"/>
              </a:ext>
            </a:extLst>
          </p:cNvPr>
          <p:cNvCxnSpPr>
            <a:cxnSpLocks/>
          </p:cNvCxnSpPr>
          <p:nvPr/>
        </p:nvCxnSpPr>
        <p:spPr>
          <a:xfrm>
            <a:off x="33528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7A64D51-75AE-43E1-99E0-A58FFB4206BF}"/>
              </a:ext>
            </a:extLst>
          </p:cNvPr>
          <p:cNvCxnSpPr>
            <a:cxnSpLocks/>
          </p:cNvCxnSpPr>
          <p:nvPr/>
        </p:nvCxnSpPr>
        <p:spPr>
          <a:xfrm>
            <a:off x="2433782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5836F2-2055-48CD-A48A-63D3F94BACEE}"/>
              </a:ext>
            </a:extLst>
          </p:cNvPr>
          <p:cNvCxnSpPr>
            <a:cxnSpLocks/>
          </p:cNvCxnSpPr>
          <p:nvPr/>
        </p:nvCxnSpPr>
        <p:spPr>
          <a:xfrm>
            <a:off x="7922812" y="1594886"/>
            <a:ext cx="0" cy="45779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AF769F-F720-41BE-B2D5-EE360218317A}"/>
              </a:ext>
            </a:extLst>
          </p:cNvPr>
          <p:cNvCxnSpPr>
            <a:cxnSpLocks/>
          </p:cNvCxnSpPr>
          <p:nvPr/>
        </p:nvCxnSpPr>
        <p:spPr>
          <a:xfrm>
            <a:off x="7009967" y="1594886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41FBD24-15DA-463E-8767-9E2C3C9E677A}"/>
              </a:ext>
            </a:extLst>
          </p:cNvPr>
          <p:cNvSpPr txBox="1"/>
          <p:nvPr/>
        </p:nvSpPr>
        <p:spPr>
          <a:xfrm>
            <a:off x="7551381" y="2294774"/>
            <a:ext cx="144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0711980-0D69-4B27-84C1-EF023794DA5A}"/>
              </a:ext>
            </a:extLst>
          </p:cNvPr>
          <p:cNvSpPr txBox="1"/>
          <p:nvPr/>
        </p:nvSpPr>
        <p:spPr>
          <a:xfrm>
            <a:off x="274319" y="248466"/>
            <a:ext cx="1137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Then color each pixel by the fraction of the square that overlaps it. For an orange line on a blue background, each square has orange and blue fractions.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2CF5CA7-8BE4-4401-94FD-BA18C0436DC4}"/>
              </a:ext>
            </a:extLst>
          </p:cNvPr>
          <p:cNvSpPr txBox="1"/>
          <p:nvPr/>
        </p:nvSpPr>
        <p:spPr>
          <a:xfrm>
            <a:off x="3164529" y="4542727"/>
            <a:ext cx="144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P1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243F559-B335-4E1B-8FE9-AF63E032ED7C}"/>
              </a:ext>
            </a:extLst>
          </p:cNvPr>
          <p:cNvCxnSpPr>
            <a:cxnSpLocks/>
          </p:cNvCxnSpPr>
          <p:nvPr/>
        </p:nvCxnSpPr>
        <p:spPr>
          <a:xfrm flipV="1">
            <a:off x="1527003" y="2210701"/>
            <a:ext cx="6370085" cy="32452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544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666EAD4A-28C6-4568-AC5E-72798448CAEE}"/>
              </a:ext>
            </a:extLst>
          </p:cNvPr>
          <p:cNvSpPr/>
          <p:nvPr/>
        </p:nvSpPr>
        <p:spPr>
          <a:xfrm>
            <a:off x="1527003" y="1594886"/>
            <a:ext cx="6406762" cy="4570312"/>
          </a:xfrm>
          <a:prstGeom prst="rect">
            <a:avLst/>
          </a:prstGeom>
          <a:solidFill>
            <a:srgbClr val="00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C982E49-EBA9-434D-8BAF-398862C8AB46}"/>
              </a:ext>
            </a:extLst>
          </p:cNvPr>
          <p:cNvSpPr/>
          <p:nvPr/>
        </p:nvSpPr>
        <p:spPr>
          <a:xfrm>
            <a:off x="5184170" y="3435754"/>
            <a:ext cx="908381" cy="912090"/>
          </a:xfrm>
          <a:prstGeom prst="rect">
            <a:avLst/>
          </a:prstGeom>
          <a:solidFill>
            <a:srgbClr val="66526B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C21A9AF-39AE-4C01-921F-D85E11C8B2FB}"/>
              </a:ext>
            </a:extLst>
          </p:cNvPr>
          <p:cNvSpPr/>
          <p:nvPr/>
        </p:nvSpPr>
        <p:spPr>
          <a:xfrm>
            <a:off x="3353062" y="4340954"/>
            <a:ext cx="913261" cy="912090"/>
          </a:xfrm>
          <a:prstGeom prst="rect">
            <a:avLst/>
          </a:prstGeom>
          <a:solidFill>
            <a:srgbClr val="66526B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46BD641-0458-4216-BFBA-21A0512F28E2}"/>
              </a:ext>
            </a:extLst>
          </p:cNvPr>
          <p:cNvSpPr/>
          <p:nvPr/>
        </p:nvSpPr>
        <p:spPr>
          <a:xfrm>
            <a:off x="5187843" y="2514198"/>
            <a:ext cx="916246" cy="912090"/>
          </a:xfrm>
          <a:prstGeom prst="rect">
            <a:avLst/>
          </a:prstGeom>
          <a:solidFill>
            <a:srgbClr val="99654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50B216-8EEA-44A5-BA27-9D2766891B1C}"/>
              </a:ext>
            </a:extLst>
          </p:cNvPr>
          <p:cNvSpPr/>
          <p:nvPr/>
        </p:nvSpPr>
        <p:spPr>
          <a:xfrm>
            <a:off x="2437524" y="3432251"/>
            <a:ext cx="913898" cy="912090"/>
          </a:xfrm>
          <a:prstGeom prst="rect">
            <a:avLst/>
          </a:prstGeom>
          <a:solidFill>
            <a:srgbClr val="213F9B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E14E69-17DB-4DB5-A425-70C349E627C6}"/>
              </a:ext>
            </a:extLst>
          </p:cNvPr>
          <p:cNvSpPr/>
          <p:nvPr/>
        </p:nvSpPr>
        <p:spPr>
          <a:xfrm>
            <a:off x="6095762" y="2517577"/>
            <a:ext cx="915318" cy="912090"/>
          </a:xfrm>
          <a:prstGeom prst="rect">
            <a:avLst/>
          </a:prstGeom>
          <a:solidFill>
            <a:srgbClr val="E6781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481F7A-707D-4AED-98FE-BB6660813BFD}"/>
              </a:ext>
            </a:extLst>
          </p:cNvPr>
          <p:cNvSpPr/>
          <p:nvPr/>
        </p:nvSpPr>
        <p:spPr>
          <a:xfrm>
            <a:off x="4272523" y="3428999"/>
            <a:ext cx="907699" cy="912090"/>
          </a:xfrm>
          <a:prstGeom prst="rect">
            <a:avLst/>
          </a:prstGeom>
          <a:solidFill>
            <a:srgbClr val="E6781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E316600-65CD-4185-9D6E-BF66D0A73C86}"/>
              </a:ext>
            </a:extLst>
          </p:cNvPr>
          <p:cNvSpPr/>
          <p:nvPr/>
        </p:nvSpPr>
        <p:spPr>
          <a:xfrm>
            <a:off x="3353132" y="3435728"/>
            <a:ext cx="909381" cy="912090"/>
          </a:xfrm>
          <a:prstGeom prst="rect">
            <a:avLst/>
          </a:prstGeom>
          <a:solidFill>
            <a:srgbClr val="99654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3578EF-168C-4794-9747-1017414856E6}"/>
              </a:ext>
            </a:extLst>
          </p:cNvPr>
          <p:cNvSpPr/>
          <p:nvPr/>
        </p:nvSpPr>
        <p:spPr>
          <a:xfrm>
            <a:off x="2437261" y="4346247"/>
            <a:ext cx="916246" cy="912090"/>
          </a:xfrm>
          <a:prstGeom prst="rect">
            <a:avLst/>
          </a:prstGeom>
          <a:solidFill>
            <a:srgbClr val="E6781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5042AF-A910-4AC6-930C-2AA41BF26565}"/>
              </a:ext>
            </a:extLst>
          </p:cNvPr>
          <p:cNvCxnSpPr>
            <a:cxnSpLocks/>
          </p:cNvCxnSpPr>
          <p:nvPr/>
        </p:nvCxnSpPr>
        <p:spPr>
          <a:xfrm flipV="1">
            <a:off x="1527003" y="1402076"/>
            <a:ext cx="0" cy="4778353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53840C-AF53-4C31-B9ED-E5DC483C6BA4}"/>
              </a:ext>
            </a:extLst>
          </p:cNvPr>
          <p:cNvCxnSpPr>
            <a:cxnSpLocks/>
          </p:cNvCxnSpPr>
          <p:nvPr/>
        </p:nvCxnSpPr>
        <p:spPr>
          <a:xfrm flipV="1">
            <a:off x="609600" y="6172813"/>
            <a:ext cx="91439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B60083-F25E-4B20-B6C4-941CB29E034E}"/>
              </a:ext>
            </a:extLst>
          </p:cNvPr>
          <p:cNvCxnSpPr>
            <a:cxnSpLocks/>
          </p:cNvCxnSpPr>
          <p:nvPr/>
        </p:nvCxnSpPr>
        <p:spPr>
          <a:xfrm flipV="1">
            <a:off x="1527003" y="2210701"/>
            <a:ext cx="6370085" cy="32452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60B05D3-78E4-439A-BAD4-DF5E189052DF}"/>
              </a:ext>
            </a:extLst>
          </p:cNvPr>
          <p:cNvSpPr/>
          <p:nvPr/>
        </p:nvSpPr>
        <p:spPr>
          <a:xfrm>
            <a:off x="7576782" y="2316951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991D3CC-56B1-47FE-B75A-A0E221E8D757}"/>
              </a:ext>
            </a:extLst>
          </p:cNvPr>
          <p:cNvSpPr/>
          <p:nvPr/>
        </p:nvSpPr>
        <p:spPr>
          <a:xfrm>
            <a:off x="3123653" y="4577733"/>
            <a:ext cx="91277" cy="923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BAA901-EFA4-4791-A1EC-D296ED537CE4}"/>
              </a:ext>
            </a:extLst>
          </p:cNvPr>
          <p:cNvSpPr txBox="1"/>
          <p:nvPr/>
        </p:nvSpPr>
        <p:spPr>
          <a:xfrm>
            <a:off x="1308869" y="1080599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A8BB1-7115-4A95-9354-543E7E2E4A9C}"/>
              </a:ext>
            </a:extLst>
          </p:cNvPr>
          <p:cNvSpPr txBox="1"/>
          <p:nvPr/>
        </p:nvSpPr>
        <p:spPr>
          <a:xfrm>
            <a:off x="8332929" y="5972758"/>
            <a:ext cx="6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FF0824-8D80-43A5-AF5A-0F5E59362200}"/>
              </a:ext>
            </a:extLst>
          </p:cNvPr>
          <p:cNvCxnSpPr>
            <a:cxnSpLocks/>
          </p:cNvCxnSpPr>
          <p:nvPr/>
        </p:nvCxnSpPr>
        <p:spPr>
          <a:xfrm>
            <a:off x="609600" y="5258349"/>
            <a:ext cx="73258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1314F4-39FA-4ED6-B20F-3F07A5F34FBD}"/>
              </a:ext>
            </a:extLst>
          </p:cNvPr>
          <p:cNvCxnSpPr>
            <a:cxnSpLocks/>
          </p:cNvCxnSpPr>
          <p:nvPr/>
        </p:nvCxnSpPr>
        <p:spPr>
          <a:xfrm>
            <a:off x="609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821D80-7293-4708-AF83-147DCB5C6920}"/>
              </a:ext>
            </a:extLst>
          </p:cNvPr>
          <p:cNvCxnSpPr>
            <a:cxnSpLocks/>
          </p:cNvCxnSpPr>
          <p:nvPr/>
        </p:nvCxnSpPr>
        <p:spPr>
          <a:xfrm>
            <a:off x="609600" y="3427381"/>
            <a:ext cx="7313212" cy="16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B52C2D-8860-49BC-80EF-697F87869A3E}"/>
              </a:ext>
            </a:extLst>
          </p:cNvPr>
          <p:cNvCxnSpPr>
            <a:cxnSpLocks/>
          </p:cNvCxnSpPr>
          <p:nvPr/>
        </p:nvCxnSpPr>
        <p:spPr>
          <a:xfrm>
            <a:off x="609600" y="4341091"/>
            <a:ext cx="73132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3E240C-93E1-44BD-80EA-99CC73DB7F59}"/>
              </a:ext>
            </a:extLst>
          </p:cNvPr>
          <p:cNvCxnSpPr>
            <a:endCxn id="32" idx="1"/>
          </p:cNvCxnSpPr>
          <p:nvPr/>
        </p:nvCxnSpPr>
        <p:spPr>
          <a:xfrm>
            <a:off x="1519383" y="6172813"/>
            <a:ext cx="681354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DAC456-8480-4476-8828-A8DBD5A4B9A7}"/>
              </a:ext>
            </a:extLst>
          </p:cNvPr>
          <p:cNvCxnSpPr>
            <a:cxnSpLocks/>
          </p:cNvCxnSpPr>
          <p:nvPr/>
        </p:nvCxnSpPr>
        <p:spPr>
          <a:xfrm flipV="1">
            <a:off x="607766" y="1598235"/>
            <a:ext cx="7315045" cy="24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C14945-30AE-4642-8088-2E9726B5C77E}"/>
              </a:ext>
            </a:extLst>
          </p:cNvPr>
          <p:cNvCxnSpPr>
            <a:cxnSpLocks/>
          </p:cNvCxnSpPr>
          <p:nvPr/>
        </p:nvCxnSpPr>
        <p:spPr>
          <a:xfrm>
            <a:off x="607767" y="2514462"/>
            <a:ext cx="73150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C1A3F9-210F-469E-9C39-881E7BDBA1E3}"/>
              </a:ext>
            </a:extLst>
          </p:cNvPr>
          <p:cNvCxnSpPr>
            <a:cxnSpLocks/>
          </p:cNvCxnSpPr>
          <p:nvPr/>
        </p:nvCxnSpPr>
        <p:spPr>
          <a:xfrm>
            <a:off x="6096000" y="1594887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2B305D-B2BA-4C33-92A8-77EE3EE09CD0}"/>
              </a:ext>
            </a:extLst>
          </p:cNvPr>
          <p:cNvCxnSpPr>
            <a:cxnSpLocks/>
          </p:cNvCxnSpPr>
          <p:nvPr/>
        </p:nvCxnSpPr>
        <p:spPr>
          <a:xfrm>
            <a:off x="51816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0DB13C-33B6-4219-98DC-FCFFC9EEF591}"/>
              </a:ext>
            </a:extLst>
          </p:cNvPr>
          <p:cNvCxnSpPr>
            <a:cxnSpLocks/>
          </p:cNvCxnSpPr>
          <p:nvPr/>
        </p:nvCxnSpPr>
        <p:spPr>
          <a:xfrm>
            <a:off x="426606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E8F8B5-161E-435F-ADCA-57A66A355FC7}"/>
              </a:ext>
            </a:extLst>
          </p:cNvPr>
          <p:cNvCxnSpPr>
            <a:cxnSpLocks/>
          </p:cNvCxnSpPr>
          <p:nvPr/>
        </p:nvCxnSpPr>
        <p:spPr>
          <a:xfrm>
            <a:off x="3352800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7A64D51-75AE-43E1-99E0-A58FFB4206BF}"/>
              </a:ext>
            </a:extLst>
          </p:cNvPr>
          <p:cNvCxnSpPr>
            <a:cxnSpLocks/>
          </p:cNvCxnSpPr>
          <p:nvPr/>
        </p:nvCxnSpPr>
        <p:spPr>
          <a:xfrm>
            <a:off x="2433782" y="1594888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5836F2-2055-48CD-A48A-63D3F94BACEE}"/>
              </a:ext>
            </a:extLst>
          </p:cNvPr>
          <p:cNvCxnSpPr>
            <a:cxnSpLocks/>
          </p:cNvCxnSpPr>
          <p:nvPr/>
        </p:nvCxnSpPr>
        <p:spPr>
          <a:xfrm>
            <a:off x="7922812" y="1594886"/>
            <a:ext cx="0" cy="45779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AF769F-F720-41BE-B2D5-EE360218317A}"/>
              </a:ext>
            </a:extLst>
          </p:cNvPr>
          <p:cNvCxnSpPr>
            <a:cxnSpLocks/>
          </p:cNvCxnSpPr>
          <p:nvPr/>
        </p:nvCxnSpPr>
        <p:spPr>
          <a:xfrm>
            <a:off x="7009967" y="1594886"/>
            <a:ext cx="0" cy="45779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41FBD24-15DA-463E-8767-9E2C3C9E677A}"/>
              </a:ext>
            </a:extLst>
          </p:cNvPr>
          <p:cNvSpPr txBox="1"/>
          <p:nvPr/>
        </p:nvSpPr>
        <p:spPr>
          <a:xfrm>
            <a:off x="7551381" y="2294774"/>
            <a:ext cx="144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0711980-0D69-4B27-84C1-EF023794DA5A}"/>
              </a:ext>
            </a:extLst>
          </p:cNvPr>
          <p:cNvSpPr txBox="1"/>
          <p:nvPr/>
        </p:nvSpPr>
        <p:spPr>
          <a:xfrm>
            <a:off x="274319" y="248466"/>
            <a:ext cx="1137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Then color each pixel by the fraction of the square that overlaps it. For an orange line on a blue background, each square has orange and blue fractions.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2CF5CA7-8BE4-4401-94FD-BA18C0436DC4}"/>
              </a:ext>
            </a:extLst>
          </p:cNvPr>
          <p:cNvSpPr txBox="1"/>
          <p:nvPr/>
        </p:nvSpPr>
        <p:spPr>
          <a:xfrm>
            <a:off x="3164529" y="4542727"/>
            <a:ext cx="144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P1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BA7863-89F9-45FD-B2C9-18DE38C9D0A0}"/>
              </a:ext>
            </a:extLst>
          </p:cNvPr>
          <p:cNvSpPr/>
          <p:nvPr/>
        </p:nvSpPr>
        <p:spPr>
          <a:xfrm>
            <a:off x="6101155" y="1604344"/>
            <a:ext cx="910054" cy="912090"/>
          </a:xfrm>
          <a:prstGeom prst="rect">
            <a:avLst/>
          </a:prstGeom>
          <a:solidFill>
            <a:srgbClr val="213F9B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BDF8ED5-4212-43EB-96DA-C75CDB0AE508}"/>
              </a:ext>
            </a:extLst>
          </p:cNvPr>
          <p:cNvSpPr/>
          <p:nvPr/>
        </p:nvSpPr>
        <p:spPr>
          <a:xfrm>
            <a:off x="4269983" y="2515825"/>
            <a:ext cx="916246" cy="912090"/>
          </a:xfrm>
          <a:prstGeom prst="rect">
            <a:avLst/>
          </a:prstGeom>
          <a:solidFill>
            <a:srgbClr val="213F9B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6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F696-ECBD-469A-9342-6ED9BA17C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40" y="213360"/>
            <a:ext cx="11318240" cy="459592"/>
          </a:xfrm>
        </p:spPr>
        <p:txBody>
          <a:bodyPr>
            <a:noAutofit/>
          </a:bodyPr>
          <a:lstStyle/>
          <a:p>
            <a:r>
              <a:rPr lang="en-US" sz="3200" dirty="0"/>
              <a:t>How could this code be revised to account for the blue background?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2FB08-AC72-4273-BABA-9D2A1B457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480" y="1046163"/>
            <a:ext cx="10515600" cy="58118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[3] = {1., .5, 0.}; // orange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xstart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x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++x) { // this works only when x2 &gt; x1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floor(y);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(y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.5)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y -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.5);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1. 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g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b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set_pixel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r, g, b);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g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b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set_pixel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iy+1, r, g, b);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else { // continue with y &lt;=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.5 case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.5 - y; ...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538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13979</TotalTime>
  <Words>2125</Words>
  <Application>Microsoft Office PowerPoint</Application>
  <PresentationFormat>Widescreen</PresentationFormat>
  <Paragraphs>260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could this code be revised to account for the blue background?</vt:lpstr>
      <vt:lpstr>How could this code be revised to account for the blue background?</vt:lpstr>
      <vt:lpstr>Alpha compositing adds a transparent object over a background. </vt:lpstr>
      <vt:lpstr>Image from Transparent_Colored_Line_x.cpp  with loop:   for (x = xstart; x &lt; xstop; ++x)</vt:lpstr>
      <vt:lpstr>Image from Transparent_Colored_Line_x.cpp  with loop:   for (x = xstart; x &lt;= xstop; ++x)</vt:lpstr>
      <vt:lpstr>Why do some columns with an endpoint have two transparent pixels instead of one bright pixel?</vt:lpstr>
      <vt:lpstr>PowerPoint Presentation</vt:lpstr>
      <vt:lpstr>PowerPoint Presentation</vt:lpstr>
      <vt:lpstr>PowerPoint Presentation</vt:lpstr>
      <vt:lpstr>PowerPoint Presentation</vt:lpstr>
      <vt:lpstr>Transparent_Colored_antialiasedlines_x.cpp  no gamma; loop:   for (x = xstart; x &lt; xstop; ++x)</vt:lpstr>
      <vt:lpstr>Transparent_Colored_antialiasedlines_x.cpp gamma; loop:   for (x = xstart; x &lt; xstop; ++x)</vt:lpstr>
      <vt:lpstr>Transparent_Colored_antialiasedlines_x.cpp gamma; loop:   for (x = xstart; x &lt;= xstop; ++x)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BMP image produced by AntialiasedLines_x.cpp Now the dark sections are gone. But the steeper parts are dimmer.</vt:lpstr>
      <vt:lpstr>Image produced by WideAntialiasedLines_x.cpp   Now the steeper parts are as bright as the less steep ones.</vt:lpstr>
      <vt:lpstr>Image produced by WideAntialiasedLines_x.cpp   This method can draw lines of any width. This one has width 2.</vt:lpstr>
      <vt:lpstr>Quiz 1</vt:lpstr>
      <vt:lpstr>Drawing on an HTML canvas</vt:lpstr>
      <vt:lpstr>JavaScript file DrawRectagle.js</vt:lpstr>
      <vt:lpstr>Using rectangles of size 5 by 5, draw orange and blue dots at different positions on the screen.</vt:lpstr>
      <vt:lpstr>Using rectangles of size 5 by 5, draw orange and blue dots at different positions on the screen.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 the syllabus</dc:title>
  <dc:creator>Nelson Lee Max</dc:creator>
  <cp:lastModifiedBy>Nelson Lee Max</cp:lastModifiedBy>
  <cp:revision>49</cp:revision>
  <dcterms:created xsi:type="dcterms:W3CDTF">2022-08-25T05:14:43Z</dcterms:created>
  <dcterms:modified xsi:type="dcterms:W3CDTF">2022-09-09T06:54:33Z</dcterms:modified>
</cp:coreProperties>
</file>