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4" r:id="rId2"/>
    <p:sldId id="436" r:id="rId3"/>
    <p:sldId id="450" r:id="rId4"/>
    <p:sldId id="451" r:id="rId5"/>
    <p:sldId id="452" r:id="rId6"/>
    <p:sldId id="453" r:id="rId7"/>
    <p:sldId id="454" r:id="rId8"/>
    <p:sldId id="456" r:id="rId9"/>
    <p:sldId id="457" r:id="rId10"/>
    <p:sldId id="458" r:id="rId11"/>
    <p:sldId id="459" r:id="rId12"/>
    <p:sldId id="460" r:id="rId13"/>
    <p:sldId id="461" r:id="rId14"/>
    <p:sldId id="498" r:id="rId15"/>
    <p:sldId id="463" r:id="rId16"/>
    <p:sldId id="462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0" r:id="rId44"/>
    <p:sldId id="491" r:id="rId45"/>
    <p:sldId id="492" r:id="rId46"/>
    <p:sldId id="493" r:id="rId47"/>
    <p:sldId id="494" r:id="rId48"/>
    <p:sldId id="495" r:id="rId49"/>
    <p:sldId id="496" r:id="rId50"/>
    <p:sldId id="49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4365-4944-47FD-B49D-C92509F84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A479E-60B5-44F8-83CD-B12164631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BCEB0-FA92-40FB-A9E5-31E2A121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707-1567-46AB-848F-21F6BF86F3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BC7A-8359-4F53-8ACE-084F3459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8C46-38B8-48B1-8C20-03CDE139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F56-2636-4158-8DE9-BCCF8281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4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7996-FFA0-4FAA-AAEB-5C969C13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A7D6B-F05F-4911-8BD2-C074DCFB0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C63C4-F80E-4CC8-8DD4-F8AF0D11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707-1567-46AB-848F-21F6BF86F3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C18A-F71A-4327-AE85-72B930DC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18DB-72EE-45F0-9CC8-C62A7AF0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F56-2636-4158-8DE9-BCCF8281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77C69-EED0-431D-BAAB-114D4408A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D8CFA-878A-4EAA-9E36-FAACBA6EE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885B-394C-4BB5-A35B-467FD930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707-1567-46AB-848F-21F6BF86F3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9D63-A69E-4E4A-A523-58B201ED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F7D4-4F2C-4700-9241-975DAF8F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F56-2636-4158-8DE9-BCCF8281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EA15-82CB-4F9C-B52F-93820D59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B13F-30E5-4600-B70E-BA763EDC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8B17-6153-40C5-8B0F-92E75DDC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707-1567-46AB-848F-21F6BF86F3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60D93-6240-444A-8734-9B767653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BD92-438C-4E47-B3D0-67EE7F84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F56-2636-4158-8DE9-BCCF8281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C8CB-2C21-4A28-A69F-716E29B0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9653-8154-4D1F-952E-286A640F0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2E22-A53D-4244-88BA-0E7DFBBF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707-1567-46AB-848F-21F6BF86F3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F72A-ED5A-4C1B-9D1C-013CA170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76052-9C22-4F18-80FE-D1D5B062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F56-2636-4158-8DE9-BCCF8281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5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8D1F-C363-439C-B0A8-DE3CA28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964A-BCB6-4818-930E-A1AE5BE77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C93BF-E6F5-48DA-B007-7168E769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9FE6F-FE9A-4159-9B4A-49EA2749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707-1567-46AB-848F-21F6BF86F3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74F85-DE3E-4CC7-9E19-3EAD0EA3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153F-ABCF-4E1C-BFFA-DD95376E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F56-2636-4158-8DE9-BCCF8281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2FD5-8281-4246-B0D3-6CB801E3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859C0-136E-4FF3-83B4-0E1AAFC9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6422F-2410-4B72-A34B-3A0D4BA1B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9A2ED-62C6-41F2-A1CB-7BA16C04B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C4CB-B5FB-41D2-85E3-CD6D24EEE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E80E3-64BA-4B2C-9125-BDD8FA0B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707-1567-46AB-848F-21F6BF86F3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C4A85-7C0E-4BD3-ADFF-E2E48F84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A487E-1CEA-477B-9C67-A653FF8F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F56-2636-4158-8DE9-BCCF8281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6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224C-64F3-4C77-B3AB-B57472D6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141F6-FD75-4006-8E47-64D66257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707-1567-46AB-848F-21F6BF86F3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473E9-9D75-4275-8976-B9971F08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77569-DF95-4426-9BE9-31ECAC66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F56-2636-4158-8DE9-BCCF8281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2A708-FD17-479E-B2FD-9F9082EA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707-1567-46AB-848F-21F6BF86F3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64795-6D87-43D0-980E-E96CF6FB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4284-5819-43E1-AA57-4FE704EF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F56-2636-4158-8DE9-BCCF8281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C3E5-CCF2-4055-B5E2-3DD71D88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E9BB-7CEC-41FC-B297-12948F4E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C11C-7A71-4A40-B06B-B74782E54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D5486-D2D8-476D-AA15-BD0F87C1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707-1567-46AB-848F-21F6BF86F3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C14E7-62E4-4790-BA36-AE0DEBD6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5901-1E8D-411D-8A4C-B18FE2BB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F56-2636-4158-8DE9-BCCF8281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0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CC77-3BBC-4E4F-BB8C-E5DCDD65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55CCD-E212-4A43-9BB2-29FDD47F5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4FFE5-3A0D-491E-A3D3-71FDE6EE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5A67-1CCC-494B-8441-BA1EFDBD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7707-1567-46AB-848F-21F6BF86F3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2B281-C2B5-4528-918A-FC53A25A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9A819-5432-46C9-BDB2-76B12B3F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EF56-2636-4158-8DE9-BCCF8281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8B6A6-0342-4FD3-8D8C-9B6CF8E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ADCD8-C599-405C-8A43-4D0391EF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F03C1-A60C-4487-BFA0-065C1F942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7707-1567-46AB-848F-21F6BF86F31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774-1907-461F-AC2C-E4EBA9D2E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66B5-B292-48CE-9F91-81B3DEBE5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6EF56-2636-4158-8DE9-BCCF8281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4676-570D-4832-BB34-C76B317F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61" y="1874520"/>
            <a:ext cx="11173284" cy="4693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Replace this triangle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8D29F6-35D2-41BF-9C6E-80EB3D296CA4}"/>
              </a:ext>
            </a:extLst>
          </p:cNvPr>
          <p:cNvSpPr txBox="1">
            <a:spLocks/>
          </p:cNvSpPr>
          <p:nvPr/>
        </p:nvSpPr>
        <p:spPr>
          <a:xfrm>
            <a:off x="556261" y="181302"/>
            <a:ext cx="10791189" cy="851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Clipping to avoid generating off-screen fragments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532DD-C627-4248-81D6-252E941E2C21}"/>
              </a:ext>
            </a:extLst>
          </p:cNvPr>
          <p:cNvSpPr/>
          <p:nvPr/>
        </p:nvSpPr>
        <p:spPr>
          <a:xfrm>
            <a:off x="5501640" y="2286000"/>
            <a:ext cx="4145280" cy="3604260"/>
          </a:xfrm>
          <a:prstGeom prst="rect">
            <a:avLst/>
          </a:prstGeom>
          <a:noFill/>
          <a:ln w="12700">
            <a:solidFill>
              <a:srgbClr val="496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A8A13CE-8560-4B66-824D-AE040E6B9BD5}"/>
              </a:ext>
            </a:extLst>
          </p:cNvPr>
          <p:cNvSpPr/>
          <p:nvPr/>
        </p:nvSpPr>
        <p:spPr>
          <a:xfrm rot="893723">
            <a:off x="5432109" y="2014394"/>
            <a:ext cx="5265194" cy="3689789"/>
          </a:xfrm>
          <a:prstGeom prst="triangle">
            <a:avLst>
              <a:gd name="adj" fmla="val 3046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58C4E-4920-43B9-B348-E6BC1C028E07}"/>
              </a:ext>
            </a:extLst>
          </p:cNvPr>
          <p:cNvSpPr txBox="1"/>
          <p:nvPr/>
        </p:nvSpPr>
        <p:spPr>
          <a:xfrm>
            <a:off x="8453773" y="1874520"/>
            <a:ext cx="151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screen window</a:t>
            </a:r>
          </a:p>
        </p:txBody>
      </p:sp>
    </p:spTree>
    <p:extLst>
      <p:ext uri="{BB962C8B-B14F-4D97-AF65-F5344CB8AC3E}">
        <p14:creationId xmlns:p14="http://schemas.microsoft.com/office/powerpoint/2010/main" val="411572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right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/>
          <p:nvPr/>
        </p:nvCxnSpPr>
        <p:spPr>
          <a:xfrm>
            <a:off x="10206979" y="2043956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10206979" y="2258854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09739" y="4344970"/>
            <a:ext cx="4573766" cy="1827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42210" y="1983105"/>
            <a:ext cx="2739229" cy="4189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D40A00B-880E-4F14-B53A-3B9FE4CD5579}"/>
              </a:ext>
            </a:extLst>
          </p:cNvPr>
          <p:cNvSpPr txBox="1">
            <a:spLocks/>
          </p:cNvSpPr>
          <p:nvPr/>
        </p:nvSpPr>
        <p:spPr>
          <a:xfrm>
            <a:off x="5181439" y="6015669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1084196" y="1151910"/>
            <a:ext cx="8041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list: A, B, C	   O = C, N = A	Output list: D, 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C4A4F4-662A-4EA5-AFB7-BA17F036E363}"/>
              </a:ext>
            </a:extLst>
          </p:cNvPr>
          <p:cNvCxnSpPr>
            <a:cxnSpLocks/>
          </p:cNvCxnSpPr>
          <p:nvPr/>
        </p:nvCxnSpPr>
        <p:spPr>
          <a:xfrm>
            <a:off x="6092190" y="4344970"/>
            <a:ext cx="4575810" cy="183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20BDF11C-9D0F-4B34-8642-4DD8CA17620D}"/>
              </a:ext>
            </a:extLst>
          </p:cNvPr>
          <p:cNvSpPr txBox="1">
            <a:spLocks/>
          </p:cNvSpPr>
          <p:nvPr/>
        </p:nvSpPr>
        <p:spPr>
          <a:xfrm>
            <a:off x="10668000" y="60750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05B3B41-DE38-4D20-BDE3-A7D4A72F8C09}"/>
              </a:ext>
            </a:extLst>
          </p:cNvPr>
          <p:cNvSpPr txBox="1">
            <a:spLocks/>
          </p:cNvSpPr>
          <p:nvPr/>
        </p:nvSpPr>
        <p:spPr>
          <a:xfrm>
            <a:off x="5707347" y="411569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32792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A44F342-E2F1-4362-A66D-663A6BB758A3}"/>
              </a:ext>
            </a:extLst>
          </p:cNvPr>
          <p:cNvSpPr txBox="1">
            <a:spLocks/>
          </p:cNvSpPr>
          <p:nvPr/>
        </p:nvSpPr>
        <p:spPr>
          <a:xfrm>
            <a:off x="10216279" y="564408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467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right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/>
          <p:nvPr/>
        </p:nvCxnSpPr>
        <p:spPr>
          <a:xfrm>
            <a:off x="10206979" y="2043956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10206979" y="2258854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09739" y="4344970"/>
            <a:ext cx="4573766" cy="1827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42210" y="1983105"/>
            <a:ext cx="2739229" cy="4189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D40A00B-880E-4F14-B53A-3B9FE4CD5579}"/>
              </a:ext>
            </a:extLst>
          </p:cNvPr>
          <p:cNvSpPr txBox="1">
            <a:spLocks/>
          </p:cNvSpPr>
          <p:nvPr/>
        </p:nvSpPr>
        <p:spPr>
          <a:xfrm>
            <a:off x="5181439" y="6015669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8041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list: A, B, C	   O = A, N = B	Output list: D, 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C4A4F4-662A-4EA5-AFB7-BA17F036E363}"/>
              </a:ext>
            </a:extLst>
          </p:cNvPr>
          <p:cNvCxnSpPr>
            <a:cxnSpLocks/>
          </p:cNvCxnSpPr>
          <p:nvPr/>
        </p:nvCxnSpPr>
        <p:spPr>
          <a:xfrm>
            <a:off x="6092190" y="4344970"/>
            <a:ext cx="4575810" cy="183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20BDF11C-9D0F-4B34-8642-4DD8CA17620D}"/>
              </a:ext>
            </a:extLst>
          </p:cNvPr>
          <p:cNvSpPr txBox="1">
            <a:spLocks/>
          </p:cNvSpPr>
          <p:nvPr/>
        </p:nvSpPr>
        <p:spPr>
          <a:xfrm>
            <a:off x="10668000" y="60750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05B3B41-DE38-4D20-BDE3-A7D4A72F8C09}"/>
              </a:ext>
            </a:extLst>
          </p:cNvPr>
          <p:cNvSpPr txBox="1">
            <a:spLocks/>
          </p:cNvSpPr>
          <p:nvPr/>
        </p:nvSpPr>
        <p:spPr>
          <a:xfrm>
            <a:off x="5707347" y="411569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32792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A44F342-E2F1-4362-A66D-663A6BB758A3}"/>
              </a:ext>
            </a:extLst>
          </p:cNvPr>
          <p:cNvSpPr txBox="1">
            <a:spLocks/>
          </p:cNvSpPr>
          <p:nvPr/>
        </p:nvSpPr>
        <p:spPr>
          <a:xfrm>
            <a:off x="9797964" y="593842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853FF6-FFEC-49D8-981B-EECC7D46B968}"/>
              </a:ext>
            </a:extLst>
          </p:cNvPr>
          <p:cNvCxnSpPr>
            <a:cxnSpLocks/>
          </p:cNvCxnSpPr>
          <p:nvPr/>
        </p:nvCxnSpPr>
        <p:spPr>
          <a:xfrm flipH="1">
            <a:off x="6098987" y="1983101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4CF0FD0-2062-4B7E-ABEE-EBCCDC4E3EA0}"/>
              </a:ext>
            </a:extLst>
          </p:cNvPr>
          <p:cNvSpPr txBox="1">
            <a:spLocks/>
          </p:cNvSpPr>
          <p:nvPr/>
        </p:nvSpPr>
        <p:spPr>
          <a:xfrm>
            <a:off x="8041829" y="174815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3502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right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/>
          <p:nvPr/>
        </p:nvCxnSpPr>
        <p:spPr>
          <a:xfrm>
            <a:off x="10206979" y="2043956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10206979" y="2258854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09739" y="4344970"/>
            <a:ext cx="4573766" cy="1827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42210" y="1983105"/>
            <a:ext cx="2739229" cy="4189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D40A00B-880E-4F14-B53A-3B9FE4CD5579}"/>
              </a:ext>
            </a:extLst>
          </p:cNvPr>
          <p:cNvSpPr txBox="1">
            <a:spLocks/>
          </p:cNvSpPr>
          <p:nvPr/>
        </p:nvSpPr>
        <p:spPr>
          <a:xfrm>
            <a:off x="5181439" y="6015669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43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A, B, C	   O = A, N = B	Output list: D, A, 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C4A4F4-662A-4EA5-AFB7-BA17F036E363}"/>
              </a:ext>
            </a:extLst>
          </p:cNvPr>
          <p:cNvCxnSpPr>
            <a:cxnSpLocks/>
          </p:cNvCxnSpPr>
          <p:nvPr/>
        </p:nvCxnSpPr>
        <p:spPr>
          <a:xfrm>
            <a:off x="6092190" y="4344970"/>
            <a:ext cx="4575810" cy="183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20BDF11C-9D0F-4B34-8642-4DD8CA17620D}"/>
              </a:ext>
            </a:extLst>
          </p:cNvPr>
          <p:cNvSpPr txBox="1">
            <a:spLocks/>
          </p:cNvSpPr>
          <p:nvPr/>
        </p:nvSpPr>
        <p:spPr>
          <a:xfrm>
            <a:off x="10668000" y="60750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05B3B41-DE38-4D20-BDE3-A7D4A72F8C09}"/>
              </a:ext>
            </a:extLst>
          </p:cNvPr>
          <p:cNvSpPr txBox="1">
            <a:spLocks/>
          </p:cNvSpPr>
          <p:nvPr/>
        </p:nvSpPr>
        <p:spPr>
          <a:xfrm>
            <a:off x="5707347" y="411569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32792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853FF6-FFEC-49D8-981B-EECC7D46B968}"/>
              </a:ext>
            </a:extLst>
          </p:cNvPr>
          <p:cNvCxnSpPr>
            <a:cxnSpLocks/>
          </p:cNvCxnSpPr>
          <p:nvPr/>
        </p:nvCxnSpPr>
        <p:spPr>
          <a:xfrm flipH="1">
            <a:off x="6098987" y="1983101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4CF0FD0-2062-4B7E-ABEE-EBCCDC4E3EA0}"/>
              </a:ext>
            </a:extLst>
          </p:cNvPr>
          <p:cNvSpPr txBox="1">
            <a:spLocks/>
          </p:cNvSpPr>
          <p:nvPr/>
        </p:nvSpPr>
        <p:spPr>
          <a:xfrm>
            <a:off x="8041829" y="174815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2222845-587B-4A07-856B-0563E7051BD7}"/>
              </a:ext>
            </a:extLst>
          </p:cNvPr>
          <p:cNvSpPr txBox="1">
            <a:spLocks/>
          </p:cNvSpPr>
          <p:nvPr/>
        </p:nvSpPr>
        <p:spPr>
          <a:xfrm>
            <a:off x="9797964" y="593842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9309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right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/>
          <p:nvPr/>
        </p:nvCxnSpPr>
        <p:spPr>
          <a:xfrm>
            <a:off x="10206979" y="2043956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10206979" y="2258854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09739" y="4344970"/>
            <a:ext cx="4573766" cy="1827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42210" y="1983105"/>
            <a:ext cx="2739229" cy="4189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D40A00B-880E-4F14-B53A-3B9FE4CD5579}"/>
              </a:ext>
            </a:extLst>
          </p:cNvPr>
          <p:cNvSpPr txBox="1">
            <a:spLocks/>
          </p:cNvSpPr>
          <p:nvPr/>
        </p:nvSpPr>
        <p:spPr>
          <a:xfrm>
            <a:off x="5181439" y="6015669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43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A, B, C	   O = B, N = C	Output list: D, A, 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C4A4F4-662A-4EA5-AFB7-BA17F036E363}"/>
              </a:ext>
            </a:extLst>
          </p:cNvPr>
          <p:cNvCxnSpPr>
            <a:cxnSpLocks/>
          </p:cNvCxnSpPr>
          <p:nvPr/>
        </p:nvCxnSpPr>
        <p:spPr>
          <a:xfrm>
            <a:off x="6092190" y="4344970"/>
            <a:ext cx="4575810" cy="183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20BDF11C-9D0F-4B34-8642-4DD8CA17620D}"/>
              </a:ext>
            </a:extLst>
          </p:cNvPr>
          <p:cNvSpPr txBox="1">
            <a:spLocks/>
          </p:cNvSpPr>
          <p:nvPr/>
        </p:nvSpPr>
        <p:spPr>
          <a:xfrm>
            <a:off x="10668000" y="60750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05B3B41-DE38-4D20-BDE3-A7D4A72F8C09}"/>
              </a:ext>
            </a:extLst>
          </p:cNvPr>
          <p:cNvSpPr txBox="1">
            <a:spLocks/>
          </p:cNvSpPr>
          <p:nvPr/>
        </p:nvSpPr>
        <p:spPr>
          <a:xfrm>
            <a:off x="5707347" y="411569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32792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853FF6-FFEC-49D8-981B-EECC7D46B968}"/>
              </a:ext>
            </a:extLst>
          </p:cNvPr>
          <p:cNvCxnSpPr>
            <a:cxnSpLocks/>
          </p:cNvCxnSpPr>
          <p:nvPr/>
        </p:nvCxnSpPr>
        <p:spPr>
          <a:xfrm flipH="1">
            <a:off x="6098987" y="1983101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4CF0FD0-2062-4B7E-ABEE-EBCCDC4E3EA0}"/>
              </a:ext>
            </a:extLst>
          </p:cNvPr>
          <p:cNvSpPr txBox="1">
            <a:spLocks/>
          </p:cNvSpPr>
          <p:nvPr/>
        </p:nvSpPr>
        <p:spPr>
          <a:xfrm>
            <a:off x="8041829" y="174815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2222845-587B-4A07-856B-0563E7051BD7}"/>
              </a:ext>
            </a:extLst>
          </p:cNvPr>
          <p:cNvSpPr txBox="1">
            <a:spLocks/>
          </p:cNvSpPr>
          <p:nvPr/>
        </p:nvSpPr>
        <p:spPr>
          <a:xfrm>
            <a:off x="9797964" y="593842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4E2815-7A92-445D-9780-3135E2586D8E}"/>
              </a:ext>
            </a:extLst>
          </p:cNvPr>
          <p:cNvCxnSpPr>
            <a:cxnSpLocks/>
          </p:cNvCxnSpPr>
          <p:nvPr/>
        </p:nvCxnSpPr>
        <p:spPr>
          <a:xfrm>
            <a:off x="7928608" y="1992065"/>
            <a:ext cx="2739229" cy="4189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4175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8472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right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/>
          <p:nvPr/>
        </p:nvCxnSpPr>
        <p:spPr>
          <a:xfrm>
            <a:off x="10206979" y="2043956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10206979" y="2258854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09739" y="4344970"/>
            <a:ext cx="4573766" cy="1827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42210" y="1983105"/>
            <a:ext cx="2739229" cy="4189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D40A00B-880E-4F14-B53A-3B9FE4CD5579}"/>
              </a:ext>
            </a:extLst>
          </p:cNvPr>
          <p:cNvSpPr txBox="1">
            <a:spLocks/>
          </p:cNvSpPr>
          <p:nvPr/>
        </p:nvSpPr>
        <p:spPr>
          <a:xfrm>
            <a:off x="5181439" y="6015669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43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A, B, C	   O = B, N = C	Output list: D, A, B, 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C4A4F4-662A-4EA5-AFB7-BA17F036E363}"/>
              </a:ext>
            </a:extLst>
          </p:cNvPr>
          <p:cNvCxnSpPr>
            <a:cxnSpLocks/>
          </p:cNvCxnSpPr>
          <p:nvPr/>
        </p:nvCxnSpPr>
        <p:spPr>
          <a:xfrm>
            <a:off x="6092190" y="4344970"/>
            <a:ext cx="4575810" cy="183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20BDF11C-9D0F-4B34-8642-4DD8CA17620D}"/>
              </a:ext>
            </a:extLst>
          </p:cNvPr>
          <p:cNvSpPr txBox="1">
            <a:spLocks/>
          </p:cNvSpPr>
          <p:nvPr/>
        </p:nvSpPr>
        <p:spPr>
          <a:xfrm>
            <a:off x="10668000" y="60750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05B3B41-DE38-4D20-BDE3-A7D4A72F8C09}"/>
              </a:ext>
            </a:extLst>
          </p:cNvPr>
          <p:cNvSpPr txBox="1">
            <a:spLocks/>
          </p:cNvSpPr>
          <p:nvPr/>
        </p:nvSpPr>
        <p:spPr>
          <a:xfrm>
            <a:off x="5707347" y="411569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32792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853FF6-FFEC-49D8-981B-EECC7D46B968}"/>
              </a:ext>
            </a:extLst>
          </p:cNvPr>
          <p:cNvCxnSpPr>
            <a:cxnSpLocks/>
          </p:cNvCxnSpPr>
          <p:nvPr/>
        </p:nvCxnSpPr>
        <p:spPr>
          <a:xfrm flipH="1">
            <a:off x="6098987" y="1983101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4CF0FD0-2062-4B7E-ABEE-EBCCDC4E3EA0}"/>
              </a:ext>
            </a:extLst>
          </p:cNvPr>
          <p:cNvSpPr txBox="1">
            <a:spLocks/>
          </p:cNvSpPr>
          <p:nvPr/>
        </p:nvSpPr>
        <p:spPr>
          <a:xfrm>
            <a:off x="8041829" y="174815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2222845-587B-4A07-856B-0563E7051BD7}"/>
              </a:ext>
            </a:extLst>
          </p:cNvPr>
          <p:cNvSpPr txBox="1">
            <a:spLocks/>
          </p:cNvSpPr>
          <p:nvPr/>
        </p:nvSpPr>
        <p:spPr>
          <a:xfrm>
            <a:off x="9797964" y="593842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4E2815-7A92-445D-9780-3135E2586D8E}"/>
              </a:ext>
            </a:extLst>
          </p:cNvPr>
          <p:cNvCxnSpPr>
            <a:cxnSpLocks/>
          </p:cNvCxnSpPr>
          <p:nvPr/>
        </p:nvCxnSpPr>
        <p:spPr>
          <a:xfrm>
            <a:off x="7928608" y="1992065"/>
            <a:ext cx="2739229" cy="4189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4175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4503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right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/>
          <p:nvPr/>
        </p:nvCxnSpPr>
        <p:spPr>
          <a:xfrm>
            <a:off x="10206979" y="2043956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10206979" y="2258854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09739" y="4344970"/>
            <a:ext cx="4573766" cy="1827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42210" y="1983105"/>
            <a:ext cx="2739229" cy="4189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D40A00B-880E-4F14-B53A-3B9FE4CD5579}"/>
              </a:ext>
            </a:extLst>
          </p:cNvPr>
          <p:cNvSpPr txBox="1">
            <a:spLocks/>
          </p:cNvSpPr>
          <p:nvPr/>
        </p:nvSpPr>
        <p:spPr>
          <a:xfrm>
            <a:off x="5181439" y="6015669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43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B, F      O = B, N = C  	Output list: D, A, B, 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C4A4F4-662A-4EA5-AFB7-BA17F036E363}"/>
              </a:ext>
            </a:extLst>
          </p:cNvPr>
          <p:cNvCxnSpPr>
            <a:cxnSpLocks/>
          </p:cNvCxnSpPr>
          <p:nvPr/>
        </p:nvCxnSpPr>
        <p:spPr>
          <a:xfrm>
            <a:off x="6092190" y="4344970"/>
            <a:ext cx="4575810" cy="183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20BDF11C-9D0F-4B34-8642-4DD8CA17620D}"/>
              </a:ext>
            </a:extLst>
          </p:cNvPr>
          <p:cNvSpPr txBox="1">
            <a:spLocks/>
          </p:cNvSpPr>
          <p:nvPr/>
        </p:nvSpPr>
        <p:spPr>
          <a:xfrm>
            <a:off x="10668000" y="60750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05B3B41-DE38-4D20-BDE3-A7D4A72F8C09}"/>
              </a:ext>
            </a:extLst>
          </p:cNvPr>
          <p:cNvSpPr txBox="1">
            <a:spLocks/>
          </p:cNvSpPr>
          <p:nvPr/>
        </p:nvSpPr>
        <p:spPr>
          <a:xfrm>
            <a:off x="5707347" y="411569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32792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853FF6-FFEC-49D8-981B-EECC7D46B968}"/>
              </a:ext>
            </a:extLst>
          </p:cNvPr>
          <p:cNvCxnSpPr>
            <a:cxnSpLocks/>
          </p:cNvCxnSpPr>
          <p:nvPr/>
        </p:nvCxnSpPr>
        <p:spPr>
          <a:xfrm flipH="1">
            <a:off x="6098987" y="1983101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4CF0FD0-2062-4B7E-ABEE-EBCCDC4E3EA0}"/>
              </a:ext>
            </a:extLst>
          </p:cNvPr>
          <p:cNvSpPr txBox="1">
            <a:spLocks/>
          </p:cNvSpPr>
          <p:nvPr/>
        </p:nvSpPr>
        <p:spPr>
          <a:xfrm>
            <a:off x="8041829" y="174815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2222845-587B-4A07-856B-0563E7051BD7}"/>
              </a:ext>
            </a:extLst>
          </p:cNvPr>
          <p:cNvSpPr txBox="1">
            <a:spLocks/>
          </p:cNvSpPr>
          <p:nvPr/>
        </p:nvSpPr>
        <p:spPr>
          <a:xfrm>
            <a:off x="9797964" y="593842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4E2815-7A92-445D-9780-3135E2586D8E}"/>
              </a:ext>
            </a:extLst>
          </p:cNvPr>
          <p:cNvCxnSpPr>
            <a:cxnSpLocks/>
          </p:cNvCxnSpPr>
          <p:nvPr/>
        </p:nvCxnSpPr>
        <p:spPr>
          <a:xfrm>
            <a:off x="7928608" y="1992065"/>
            <a:ext cx="2739229" cy="4189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4175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7604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top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>
            <a:cxnSpLocks/>
          </p:cNvCxnSpPr>
          <p:nvPr/>
        </p:nvCxnSpPr>
        <p:spPr>
          <a:xfrm>
            <a:off x="5970301" y="2973959"/>
            <a:ext cx="5223607" cy="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9611935" y="2485098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39912" y="1983101"/>
            <a:ext cx="2287166" cy="350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43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B, F	    O = F, N = D	Output list: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5535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18035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top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>
            <a:cxnSpLocks/>
          </p:cNvCxnSpPr>
          <p:nvPr/>
        </p:nvCxnSpPr>
        <p:spPr>
          <a:xfrm>
            <a:off x="5970301" y="2973959"/>
            <a:ext cx="5223607" cy="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9611935" y="2485098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39912" y="1983101"/>
            <a:ext cx="2287166" cy="350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43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B, F	    O = F, N = D	Output list: 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5535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6562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top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>
            <a:cxnSpLocks/>
          </p:cNvCxnSpPr>
          <p:nvPr/>
        </p:nvCxnSpPr>
        <p:spPr>
          <a:xfrm>
            <a:off x="5970301" y="2973959"/>
            <a:ext cx="5223607" cy="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9611935" y="2485098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39912" y="1983101"/>
            <a:ext cx="2287166" cy="350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43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B, F	    O = D, N = A	Output list: 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5535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7D915-0775-4FA1-A3FA-50C14F2FBB3A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5FD23FD-4DC0-48CE-ADEC-B083D49CE13C}"/>
              </a:ext>
            </a:extLst>
          </p:cNvPr>
          <p:cNvSpPr txBox="1">
            <a:spLocks/>
          </p:cNvSpPr>
          <p:nvPr/>
        </p:nvSpPr>
        <p:spPr>
          <a:xfrm>
            <a:off x="5742195" y="413266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9457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top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>
            <a:cxnSpLocks/>
          </p:cNvCxnSpPr>
          <p:nvPr/>
        </p:nvCxnSpPr>
        <p:spPr>
          <a:xfrm>
            <a:off x="5970301" y="2973959"/>
            <a:ext cx="5223607" cy="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9611935" y="2485098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39912" y="1983101"/>
            <a:ext cx="2287166" cy="350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43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B, F	    O = D, N = A	Output list: D, A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5535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7D915-0775-4FA1-A3FA-50C14F2FBB3A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5FD23FD-4DC0-48CE-ADEC-B083D49CE13C}"/>
              </a:ext>
            </a:extLst>
          </p:cNvPr>
          <p:cNvSpPr txBox="1">
            <a:spLocks/>
          </p:cNvSpPr>
          <p:nvPr/>
        </p:nvSpPr>
        <p:spPr>
          <a:xfrm>
            <a:off x="5742195" y="413266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1062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FBE610-4115-4DD4-BCEA-21058C1E0915}"/>
              </a:ext>
            </a:extLst>
          </p:cNvPr>
          <p:cNvSpPr/>
          <p:nvPr/>
        </p:nvSpPr>
        <p:spPr>
          <a:xfrm>
            <a:off x="5501640" y="2286000"/>
            <a:ext cx="4145280" cy="3604260"/>
          </a:xfrm>
          <a:prstGeom prst="rect">
            <a:avLst/>
          </a:prstGeom>
          <a:noFill/>
          <a:ln w="12700">
            <a:solidFill>
              <a:srgbClr val="496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4676-570D-4832-BB34-C76B317F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261" y="1874520"/>
            <a:ext cx="11173284" cy="4693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Replace this triangle by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 more complicated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polygon.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8D29F6-35D2-41BF-9C6E-80EB3D296CA4}"/>
              </a:ext>
            </a:extLst>
          </p:cNvPr>
          <p:cNvSpPr txBox="1">
            <a:spLocks/>
          </p:cNvSpPr>
          <p:nvPr/>
        </p:nvSpPr>
        <p:spPr>
          <a:xfrm>
            <a:off x="556261" y="181302"/>
            <a:ext cx="10791189" cy="851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Clipping to avoid generating off-screen fragments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58C4E-4920-43B9-B348-E6BC1C028E07}"/>
              </a:ext>
            </a:extLst>
          </p:cNvPr>
          <p:cNvSpPr txBox="1"/>
          <p:nvPr/>
        </p:nvSpPr>
        <p:spPr>
          <a:xfrm>
            <a:off x="8453773" y="1874520"/>
            <a:ext cx="151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screen window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97CCE0-9427-461D-A671-1C2D7D91AA70}"/>
              </a:ext>
            </a:extLst>
          </p:cNvPr>
          <p:cNvCxnSpPr>
            <a:cxnSpLocks/>
          </p:cNvCxnSpPr>
          <p:nvPr/>
        </p:nvCxnSpPr>
        <p:spPr>
          <a:xfrm flipV="1">
            <a:off x="5501640" y="2296160"/>
            <a:ext cx="1668780" cy="2082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7A48CB-D2E1-431C-BE4D-7C7E2F1E587F}"/>
              </a:ext>
            </a:extLst>
          </p:cNvPr>
          <p:cNvCxnSpPr/>
          <p:nvPr/>
        </p:nvCxnSpPr>
        <p:spPr>
          <a:xfrm>
            <a:off x="7155180" y="2291080"/>
            <a:ext cx="6591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882A31-5673-4502-91F1-2F52A0720C4C}"/>
              </a:ext>
            </a:extLst>
          </p:cNvPr>
          <p:cNvCxnSpPr/>
          <p:nvPr/>
        </p:nvCxnSpPr>
        <p:spPr>
          <a:xfrm>
            <a:off x="7819390" y="2286000"/>
            <a:ext cx="1832610" cy="3185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9F501B-938B-4EC4-A310-58A9D9C4536B}"/>
              </a:ext>
            </a:extLst>
          </p:cNvPr>
          <p:cNvCxnSpPr/>
          <p:nvPr/>
        </p:nvCxnSpPr>
        <p:spPr>
          <a:xfrm>
            <a:off x="9646920" y="5458334"/>
            <a:ext cx="0" cy="431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5A6F5E-3ED6-458E-8EDD-5FEBE228A540}"/>
              </a:ext>
            </a:extLst>
          </p:cNvPr>
          <p:cNvCxnSpPr/>
          <p:nvPr/>
        </p:nvCxnSpPr>
        <p:spPr>
          <a:xfrm flipH="1">
            <a:off x="8569960" y="5890260"/>
            <a:ext cx="1076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3E745A-4F9F-4605-A027-7D92535664D3}"/>
              </a:ext>
            </a:extLst>
          </p:cNvPr>
          <p:cNvCxnSpPr>
            <a:cxnSpLocks/>
          </p:cNvCxnSpPr>
          <p:nvPr/>
        </p:nvCxnSpPr>
        <p:spPr>
          <a:xfrm flipH="1" flipV="1">
            <a:off x="5496560" y="5095240"/>
            <a:ext cx="3068319" cy="800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FA1115-CD38-463D-B71E-FB78C47D69B8}"/>
              </a:ext>
            </a:extLst>
          </p:cNvPr>
          <p:cNvCxnSpPr>
            <a:cxnSpLocks/>
          </p:cNvCxnSpPr>
          <p:nvPr/>
        </p:nvCxnSpPr>
        <p:spPr>
          <a:xfrm>
            <a:off x="5501640" y="4373880"/>
            <a:ext cx="0" cy="721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6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top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>
            <a:cxnSpLocks/>
          </p:cNvCxnSpPr>
          <p:nvPr/>
        </p:nvCxnSpPr>
        <p:spPr>
          <a:xfrm>
            <a:off x="5970301" y="2973959"/>
            <a:ext cx="5223607" cy="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9611935" y="2485098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39912" y="1983101"/>
            <a:ext cx="2287166" cy="350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43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B, F	    O = A, N = B	Output list: D, A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5535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7D915-0775-4FA1-A3FA-50C14F2FBB3A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5FD23FD-4DC0-48CE-ADEC-B083D49CE13C}"/>
              </a:ext>
            </a:extLst>
          </p:cNvPr>
          <p:cNvSpPr txBox="1">
            <a:spLocks/>
          </p:cNvSpPr>
          <p:nvPr/>
        </p:nvSpPr>
        <p:spPr>
          <a:xfrm>
            <a:off x="5742195" y="413266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0A880-172B-4FEB-BF1D-E897E7F3CD07}"/>
              </a:ext>
            </a:extLst>
          </p:cNvPr>
          <p:cNvCxnSpPr>
            <a:cxnSpLocks/>
          </p:cNvCxnSpPr>
          <p:nvPr/>
        </p:nvCxnSpPr>
        <p:spPr>
          <a:xfrm flipH="1">
            <a:off x="6100036" y="1976609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5A5E5F-4D36-46A6-A8EE-55B0CC23B460}"/>
              </a:ext>
            </a:extLst>
          </p:cNvPr>
          <p:cNvSpPr txBox="1">
            <a:spLocks/>
          </p:cNvSpPr>
          <p:nvPr/>
        </p:nvSpPr>
        <p:spPr>
          <a:xfrm>
            <a:off x="7932122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373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top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>
            <a:cxnSpLocks/>
          </p:cNvCxnSpPr>
          <p:nvPr/>
        </p:nvCxnSpPr>
        <p:spPr>
          <a:xfrm>
            <a:off x="5970301" y="2973959"/>
            <a:ext cx="5223607" cy="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9611935" y="2485098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39912" y="1983101"/>
            <a:ext cx="2287166" cy="350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43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B, F	    O = A, N = B	Output list: D, A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5535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7D915-0775-4FA1-A3FA-50C14F2FBB3A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5FD23FD-4DC0-48CE-ADEC-B083D49CE13C}"/>
              </a:ext>
            </a:extLst>
          </p:cNvPr>
          <p:cNvSpPr txBox="1">
            <a:spLocks/>
          </p:cNvSpPr>
          <p:nvPr/>
        </p:nvSpPr>
        <p:spPr>
          <a:xfrm>
            <a:off x="5742195" y="413266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0A880-172B-4FEB-BF1D-E897E7F3CD07}"/>
              </a:ext>
            </a:extLst>
          </p:cNvPr>
          <p:cNvCxnSpPr>
            <a:cxnSpLocks/>
          </p:cNvCxnSpPr>
          <p:nvPr/>
        </p:nvCxnSpPr>
        <p:spPr>
          <a:xfrm flipH="1">
            <a:off x="6100036" y="1976609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5A5E5F-4D36-46A6-A8EE-55B0CC23B460}"/>
              </a:ext>
            </a:extLst>
          </p:cNvPr>
          <p:cNvSpPr txBox="1">
            <a:spLocks/>
          </p:cNvSpPr>
          <p:nvPr/>
        </p:nvSpPr>
        <p:spPr>
          <a:xfrm>
            <a:off x="7932122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9011D6E-A884-4109-BC58-734D4EEFE71D}"/>
              </a:ext>
            </a:extLst>
          </p:cNvPr>
          <p:cNvSpPr/>
          <p:nvPr/>
        </p:nvSpPr>
        <p:spPr>
          <a:xfrm>
            <a:off x="7086921" y="2896662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8786C54-78F1-4DA6-A71D-F2B79F60E4AF}"/>
              </a:ext>
            </a:extLst>
          </p:cNvPr>
          <p:cNvSpPr txBox="1">
            <a:spLocks/>
          </p:cNvSpPr>
          <p:nvPr/>
        </p:nvSpPr>
        <p:spPr>
          <a:xfrm>
            <a:off x="6823967" y="25091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626534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top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>
            <a:cxnSpLocks/>
          </p:cNvCxnSpPr>
          <p:nvPr/>
        </p:nvCxnSpPr>
        <p:spPr>
          <a:xfrm>
            <a:off x="5970301" y="2973959"/>
            <a:ext cx="5223607" cy="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9611935" y="2485098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39912" y="1983101"/>
            <a:ext cx="2287166" cy="350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43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B, F	    O = A, N = B	Output list: D, A, G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5535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7D915-0775-4FA1-A3FA-50C14F2FBB3A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5FD23FD-4DC0-48CE-ADEC-B083D49CE13C}"/>
              </a:ext>
            </a:extLst>
          </p:cNvPr>
          <p:cNvSpPr txBox="1">
            <a:spLocks/>
          </p:cNvSpPr>
          <p:nvPr/>
        </p:nvSpPr>
        <p:spPr>
          <a:xfrm>
            <a:off x="5742195" y="413266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0A880-172B-4FEB-BF1D-E897E7F3CD07}"/>
              </a:ext>
            </a:extLst>
          </p:cNvPr>
          <p:cNvCxnSpPr>
            <a:cxnSpLocks/>
          </p:cNvCxnSpPr>
          <p:nvPr/>
        </p:nvCxnSpPr>
        <p:spPr>
          <a:xfrm flipH="1">
            <a:off x="6100036" y="1976609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5A5E5F-4D36-46A6-A8EE-55B0CC23B460}"/>
              </a:ext>
            </a:extLst>
          </p:cNvPr>
          <p:cNvSpPr txBox="1">
            <a:spLocks/>
          </p:cNvSpPr>
          <p:nvPr/>
        </p:nvSpPr>
        <p:spPr>
          <a:xfrm>
            <a:off x="7932122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9011D6E-A884-4109-BC58-734D4EEFE71D}"/>
              </a:ext>
            </a:extLst>
          </p:cNvPr>
          <p:cNvSpPr/>
          <p:nvPr/>
        </p:nvSpPr>
        <p:spPr>
          <a:xfrm>
            <a:off x="7086921" y="2896662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8786C54-78F1-4DA6-A71D-F2B79F60E4AF}"/>
              </a:ext>
            </a:extLst>
          </p:cNvPr>
          <p:cNvSpPr txBox="1">
            <a:spLocks/>
          </p:cNvSpPr>
          <p:nvPr/>
        </p:nvSpPr>
        <p:spPr>
          <a:xfrm>
            <a:off x="6823967" y="25091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028814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top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>
            <a:cxnSpLocks/>
          </p:cNvCxnSpPr>
          <p:nvPr/>
        </p:nvCxnSpPr>
        <p:spPr>
          <a:xfrm>
            <a:off x="5970301" y="2973959"/>
            <a:ext cx="5223607" cy="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9611935" y="2485098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39912" y="1983101"/>
            <a:ext cx="2287166" cy="350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43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B, F	    O = B, N = F	Output list: D, A, G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5535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7D915-0775-4FA1-A3FA-50C14F2FBB3A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5FD23FD-4DC0-48CE-ADEC-B083D49CE13C}"/>
              </a:ext>
            </a:extLst>
          </p:cNvPr>
          <p:cNvSpPr txBox="1">
            <a:spLocks/>
          </p:cNvSpPr>
          <p:nvPr/>
        </p:nvSpPr>
        <p:spPr>
          <a:xfrm>
            <a:off x="5742195" y="413266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0A880-172B-4FEB-BF1D-E897E7F3CD07}"/>
              </a:ext>
            </a:extLst>
          </p:cNvPr>
          <p:cNvCxnSpPr>
            <a:cxnSpLocks/>
          </p:cNvCxnSpPr>
          <p:nvPr/>
        </p:nvCxnSpPr>
        <p:spPr>
          <a:xfrm flipH="1">
            <a:off x="6100036" y="1976609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5A5E5F-4D36-46A6-A8EE-55B0CC23B460}"/>
              </a:ext>
            </a:extLst>
          </p:cNvPr>
          <p:cNvSpPr txBox="1">
            <a:spLocks/>
          </p:cNvSpPr>
          <p:nvPr/>
        </p:nvSpPr>
        <p:spPr>
          <a:xfrm>
            <a:off x="7932122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9011D6E-A884-4109-BC58-734D4EEFE71D}"/>
              </a:ext>
            </a:extLst>
          </p:cNvPr>
          <p:cNvSpPr/>
          <p:nvPr/>
        </p:nvSpPr>
        <p:spPr>
          <a:xfrm>
            <a:off x="7086921" y="2896662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8786C54-78F1-4DA6-A71D-F2B79F60E4AF}"/>
              </a:ext>
            </a:extLst>
          </p:cNvPr>
          <p:cNvSpPr txBox="1">
            <a:spLocks/>
          </p:cNvSpPr>
          <p:nvPr/>
        </p:nvSpPr>
        <p:spPr>
          <a:xfrm>
            <a:off x="6823967" y="25091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E7D592-BC95-4409-809E-E66E06367507}"/>
              </a:ext>
            </a:extLst>
          </p:cNvPr>
          <p:cNvCxnSpPr>
            <a:cxnSpLocks/>
          </p:cNvCxnSpPr>
          <p:nvPr/>
        </p:nvCxnSpPr>
        <p:spPr>
          <a:xfrm>
            <a:off x="7926314" y="1985580"/>
            <a:ext cx="2287166" cy="350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049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top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>
            <a:cxnSpLocks/>
          </p:cNvCxnSpPr>
          <p:nvPr/>
        </p:nvCxnSpPr>
        <p:spPr>
          <a:xfrm>
            <a:off x="5970301" y="2973959"/>
            <a:ext cx="5223607" cy="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9611935" y="2485098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39912" y="1983101"/>
            <a:ext cx="2287166" cy="350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43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B, F	    O = B, N = F	Output list: D, A, G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5535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7D915-0775-4FA1-A3FA-50C14F2FBB3A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5FD23FD-4DC0-48CE-ADEC-B083D49CE13C}"/>
              </a:ext>
            </a:extLst>
          </p:cNvPr>
          <p:cNvSpPr txBox="1">
            <a:spLocks/>
          </p:cNvSpPr>
          <p:nvPr/>
        </p:nvSpPr>
        <p:spPr>
          <a:xfrm>
            <a:off x="5742195" y="413266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0A880-172B-4FEB-BF1D-E897E7F3CD07}"/>
              </a:ext>
            </a:extLst>
          </p:cNvPr>
          <p:cNvCxnSpPr>
            <a:cxnSpLocks/>
          </p:cNvCxnSpPr>
          <p:nvPr/>
        </p:nvCxnSpPr>
        <p:spPr>
          <a:xfrm flipH="1">
            <a:off x="6100036" y="1976609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5A5E5F-4D36-46A6-A8EE-55B0CC23B460}"/>
              </a:ext>
            </a:extLst>
          </p:cNvPr>
          <p:cNvSpPr txBox="1">
            <a:spLocks/>
          </p:cNvSpPr>
          <p:nvPr/>
        </p:nvSpPr>
        <p:spPr>
          <a:xfrm>
            <a:off x="7932122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9011D6E-A884-4109-BC58-734D4EEFE71D}"/>
              </a:ext>
            </a:extLst>
          </p:cNvPr>
          <p:cNvSpPr/>
          <p:nvPr/>
        </p:nvSpPr>
        <p:spPr>
          <a:xfrm>
            <a:off x="7086921" y="2896662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8786C54-78F1-4DA6-A71D-F2B79F60E4AF}"/>
              </a:ext>
            </a:extLst>
          </p:cNvPr>
          <p:cNvSpPr txBox="1">
            <a:spLocks/>
          </p:cNvSpPr>
          <p:nvPr/>
        </p:nvSpPr>
        <p:spPr>
          <a:xfrm>
            <a:off x="6823967" y="25091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E7D592-BC95-4409-809E-E66E06367507}"/>
              </a:ext>
            </a:extLst>
          </p:cNvPr>
          <p:cNvCxnSpPr>
            <a:cxnSpLocks/>
          </p:cNvCxnSpPr>
          <p:nvPr/>
        </p:nvCxnSpPr>
        <p:spPr>
          <a:xfrm>
            <a:off x="7926314" y="1985580"/>
            <a:ext cx="2287166" cy="350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08647ED-D5B8-4016-8455-7BE9B18D4E7C}"/>
              </a:ext>
            </a:extLst>
          </p:cNvPr>
          <p:cNvSpPr/>
          <p:nvPr/>
        </p:nvSpPr>
        <p:spPr>
          <a:xfrm>
            <a:off x="8503803" y="2900332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A3E93D2-DA86-41E0-86F2-E1A247B6458E}"/>
              </a:ext>
            </a:extLst>
          </p:cNvPr>
          <p:cNvSpPr txBox="1">
            <a:spLocks/>
          </p:cNvSpPr>
          <p:nvPr/>
        </p:nvSpPr>
        <p:spPr>
          <a:xfrm>
            <a:off x="8496130" y="2511018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495234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top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>
            <a:cxnSpLocks/>
          </p:cNvCxnSpPr>
          <p:nvPr/>
        </p:nvCxnSpPr>
        <p:spPr>
          <a:xfrm>
            <a:off x="5970301" y="2973959"/>
            <a:ext cx="5223607" cy="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9611935" y="2485098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39912" y="1983101"/>
            <a:ext cx="2287166" cy="350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71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G, H, F	 O = , N = 	 Output list: D, A, G, H, F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5535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7D915-0775-4FA1-A3FA-50C14F2FBB3A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5FD23FD-4DC0-48CE-ADEC-B083D49CE13C}"/>
              </a:ext>
            </a:extLst>
          </p:cNvPr>
          <p:cNvSpPr txBox="1">
            <a:spLocks/>
          </p:cNvSpPr>
          <p:nvPr/>
        </p:nvSpPr>
        <p:spPr>
          <a:xfrm>
            <a:off x="5742195" y="413266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60A880-172B-4FEB-BF1D-E897E7F3CD07}"/>
              </a:ext>
            </a:extLst>
          </p:cNvPr>
          <p:cNvCxnSpPr>
            <a:cxnSpLocks/>
          </p:cNvCxnSpPr>
          <p:nvPr/>
        </p:nvCxnSpPr>
        <p:spPr>
          <a:xfrm flipH="1">
            <a:off x="6100036" y="1976609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5A5E5F-4D36-46A6-A8EE-55B0CC23B460}"/>
              </a:ext>
            </a:extLst>
          </p:cNvPr>
          <p:cNvSpPr txBox="1">
            <a:spLocks/>
          </p:cNvSpPr>
          <p:nvPr/>
        </p:nvSpPr>
        <p:spPr>
          <a:xfrm>
            <a:off x="7932122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9011D6E-A884-4109-BC58-734D4EEFE71D}"/>
              </a:ext>
            </a:extLst>
          </p:cNvPr>
          <p:cNvSpPr/>
          <p:nvPr/>
        </p:nvSpPr>
        <p:spPr>
          <a:xfrm>
            <a:off x="7086921" y="2896662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8786C54-78F1-4DA6-A71D-F2B79F60E4AF}"/>
              </a:ext>
            </a:extLst>
          </p:cNvPr>
          <p:cNvSpPr txBox="1">
            <a:spLocks/>
          </p:cNvSpPr>
          <p:nvPr/>
        </p:nvSpPr>
        <p:spPr>
          <a:xfrm>
            <a:off x="6823967" y="25091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E7D592-BC95-4409-809E-E66E06367507}"/>
              </a:ext>
            </a:extLst>
          </p:cNvPr>
          <p:cNvCxnSpPr>
            <a:cxnSpLocks/>
          </p:cNvCxnSpPr>
          <p:nvPr/>
        </p:nvCxnSpPr>
        <p:spPr>
          <a:xfrm>
            <a:off x="7926314" y="1985580"/>
            <a:ext cx="2287166" cy="3500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08647ED-D5B8-4016-8455-7BE9B18D4E7C}"/>
              </a:ext>
            </a:extLst>
          </p:cNvPr>
          <p:cNvSpPr/>
          <p:nvPr/>
        </p:nvSpPr>
        <p:spPr>
          <a:xfrm>
            <a:off x="8503803" y="2900332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A3E93D2-DA86-41E0-86F2-E1A247B6458E}"/>
              </a:ext>
            </a:extLst>
          </p:cNvPr>
          <p:cNvSpPr txBox="1">
            <a:spLocks/>
          </p:cNvSpPr>
          <p:nvPr/>
        </p:nvSpPr>
        <p:spPr>
          <a:xfrm>
            <a:off x="8496130" y="2511018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467713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left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5312783" y="2534133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304" y="2969895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54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G, H, F	  O = F, N = D	     Output list: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/>
          <p:nvPr/>
        </p:nvCxnSpPr>
        <p:spPr>
          <a:xfrm>
            <a:off x="6553179" y="2069808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1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left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5312783" y="2534133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304" y="2969895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54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G, H, F	  O = F, N = D	     Output list: 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/>
          <p:nvPr/>
        </p:nvCxnSpPr>
        <p:spPr>
          <a:xfrm>
            <a:off x="6553179" y="2069808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32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left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5312783" y="2534133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304" y="2969895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54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G, H, F	  O = D, N = A	  Output list: 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/>
          <p:nvPr/>
        </p:nvCxnSpPr>
        <p:spPr>
          <a:xfrm>
            <a:off x="6553179" y="2069808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9AD4A-7DDA-49E0-A9E9-E58B69EC6CA0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E998AF-4E2C-43F2-AD66-519F5CB882B5}"/>
              </a:ext>
            </a:extLst>
          </p:cNvPr>
          <p:cNvSpPr txBox="1">
            <a:spLocks/>
          </p:cNvSpPr>
          <p:nvPr/>
        </p:nvSpPr>
        <p:spPr>
          <a:xfrm>
            <a:off x="5711913" y="412073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60593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left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5312783" y="2534133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304" y="2969895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54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G, H, F	  O = D, N = A	Output list: 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/>
          <p:nvPr/>
        </p:nvCxnSpPr>
        <p:spPr>
          <a:xfrm>
            <a:off x="6553179" y="2069808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9AD4A-7DDA-49E0-A9E9-E58B69EC6CA0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E998AF-4E2C-43F2-AD66-519F5CB882B5}"/>
              </a:ext>
            </a:extLst>
          </p:cNvPr>
          <p:cNvSpPr txBox="1">
            <a:spLocks/>
          </p:cNvSpPr>
          <p:nvPr/>
        </p:nvSpPr>
        <p:spPr>
          <a:xfrm>
            <a:off x="5711913" y="412073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57480B-A65D-43D7-9371-7B47C10064BB}"/>
              </a:ext>
            </a:extLst>
          </p:cNvPr>
          <p:cNvSpPr/>
          <p:nvPr/>
        </p:nvSpPr>
        <p:spPr>
          <a:xfrm>
            <a:off x="6485503" y="4448069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B7A81F3-3B33-4F04-9224-B4B6AAA2C6FB}"/>
              </a:ext>
            </a:extLst>
          </p:cNvPr>
          <p:cNvSpPr txBox="1">
            <a:spLocks/>
          </p:cNvSpPr>
          <p:nvPr/>
        </p:nvSpPr>
        <p:spPr>
          <a:xfrm>
            <a:off x="6598396" y="419609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95941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4CC4-1D1D-4816-9E6C-E3D62487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Sutherland-Hodgeman 2D polygon 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78A2-C48F-491F-AF2E-031A055E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polygon as an ordered list of vertices</a:t>
            </a:r>
          </a:p>
          <a:p>
            <a:r>
              <a:rPr lang="en-US" dirty="0"/>
              <a:t>From this input list create an output list accounting for clipping against an edge E of the screen window.</a:t>
            </a:r>
          </a:p>
          <a:p>
            <a:r>
              <a:rPr lang="en-US" dirty="0"/>
              <a:t>Each polygon edge has an old vertex O and a new vertex N.</a:t>
            </a:r>
          </a:p>
        </p:txBody>
      </p:sp>
    </p:spTree>
    <p:extLst>
      <p:ext uri="{BB962C8B-B14F-4D97-AF65-F5344CB8AC3E}">
        <p14:creationId xmlns:p14="http://schemas.microsoft.com/office/powerpoint/2010/main" val="1396848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left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5312783" y="2534133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304" y="2969895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54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G, H, F	  O = D, N = A	Output list: D, J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/>
          <p:nvPr/>
        </p:nvCxnSpPr>
        <p:spPr>
          <a:xfrm>
            <a:off x="6553179" y="2069808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9AD4A-7DDA-49E0-A9E9-E58B69EC6CA0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E998AF-4E2C-43F2-AD66-519F5CB882B5}"/>
              </a:ext>
            </a:extLst>
          </p:cNvPr>
          <p:cNvSpPr txBox="1">
            <a:spLocks/>
          </p:cNvSpPr>
          <p:nvPr/>
        </p:nvSpPr>
        <p:spPr>
          <a:xfrm>
            <a:off x="5711913" y="412073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57480B-A65D-43D7-9371-7B47C10064BB}"/>
              </a:ext>
            </a:extLst>
          </p:cNvPr>
          <p:cNvSpPr/>
          <p:nvPr/>
        </p:nvSpPr>
        <p:spPr>
          <a:xfrm>
            <a:off x="6485503" y="4448069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B7A81F3-3B33-4F04-9224-B4B6AAA2C6FB}"/>
              </a:ext>
            </a:extLst>
          </p:cNvPr>
          <p:cNvSpPr txBox="1">
            <a:spLocks/>
          </p:cNvSpPr>
          <p:nvPr/>
        </p:nvSpPr>
        <p:spPr>
          <a:xfrm>
            <a:off x="6598396" y="419609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63842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left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5312783" y="2534133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304" y="2969895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54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G, H, F	  O = A, N = G	Output list: D, J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/>
          <p:nvPr/>
        </p:nvCxnSpPr>
        <p:spPr>
          <a:xfrm>
            <a:off x="6553179" y="2069808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9AD4A-7DDA-49E0-A9E9-E58B69EC6CA0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E998AF-4E2C-43F2-AD66-519F5CB882B5}"/>
              </a:ext>
            </a:extLst>
          </p:cNvPr>
          <p:cNvSpPr txBox="1">
            <a:spLocks/>
          </p:cNvSpPr>
          <p:nvPr/>
        </p:nvSpPr>
        <p:spPr>
          <a:xfrm>
            <a:off x="5711913" y="412073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57480B-A65D-43D7-9371-7B47C10064BB}"/>
              </a:ext>
            </a:extLst>
          </p:cNvPr>
          <p:cNvSpPr/>
          <p:nvPr/>
        </p:nvSpPr>
        <p:spPr>
          <a:xfrm>
            <a:off x="6485503" y="4448069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B7A81F3-3B33-4F04-9224-B4B6AAA2C6FB}"/>
              </a:ext>
            </a:extLst>
          </p:cNvPr>
          <p:cNvSpPr txBox="1">
            <a:spLocks/>
          </p:cNvSpPr>
          <p:nvPr/>
        </p:nvSpPr>
        <p:spPr>
          <a:xfrm>
            <a:off x="6598396" y="419609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2A8718-6456-4D59-BD91-6C15ABCF8062}"/>
              </a:ext>
            </a:extLst>
          </p:cNvPr>
          <p:cNvCxnSpPr>
            <a:cxnSpLocks/>
          </p:cNvCxnSpPr>
          <p:nvPr/>
        </p:nvCxnSpPr>
        <p:spPr>
          <a:xfrm flipH="1">
            <a:off x="6098707" y="2969890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3B04FEA-A332-49E3-942A-3497D8B811AA}"/>
              </a:ext>
            </a:extLst>
          </p:cNvPr>
          <p:cNvSpPr/>
          <p:nvPr/>
        </p:nvSpPr>
        <p:spPr>
          <a:xfrm>
            <a:off x="7086921" y="2896662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95597C3-4D43-4A58-9347-53A57017015F}"/>
              </a:ext>
            </a:extLst>
          </p:cNvPr>
          <p:cNvSpPr txBox="1">
            <a:spLocks/>
          </p:cNvSpPr>
          <p:nvPr/>
        </p:nvSpPr>
        <p:spPr>
          <a:xfrm>
            <a:off x="6823967" y="25091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599333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left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5312783" y="2534133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304" y="2969895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54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G, H, F	  O = A, N = G	Output list: D, J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/>
          <p:nvPr/>
        </p:nvCxnSpPr>
        <p:spPr>
          <a:xfrm>
            <a:off x="6553179" y="2069808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9AD4A-7DDA-49E0-A9E9-E58B69EC6CA0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E998AF-4E2C-43F2-AD66-519F5CB882B5}"/>
              </a:ext>
            </a:extLst>
          </p:cNvPr>
          <p:cNvSpPr txBox="1">
            <a:spLocks/>
          </p:cNvSpPr>
          <p:nvPr/>
        </p:nvSpPr>
        <p:spPr>
          <a:xfrm>
            <a:off x="5711913" y="412073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57480B-A65D-43D7-9371-7B47C10064BB}"/>
              </a:ext>
            </a:extLst>
          </p:cNvPr>
          <p:cNvSpPr/>
          <p:nvPr/>
        </p:nvSpPr>
        <p:spPr>
          <a:xfrm>
            <a:off x="6485503" y="4448069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B7A81F3-3B33-4F04-9224-B4B6AAA2C6FB}"/>
              </a:ext>
            </a:extLst>
          </p:cNvPr>
          <p:cNvSpPr txBox="1">
            <a:spLocks/>
          </p:cNvSpPr>
          <p:nvPr/>
        </p:nvSpPr>
        <p:spPr>
          <a:xfrm>
            <a:off x="661173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2A8718-6456-4D59-BD91-6C15ABCF8062}"/>
              </a:ext>
            </a:extLst>
          </p:cNvPr>
          <p:cNvCxnSpPr>
            <a:cxnSpLocks/>
          </p:cNvCxnSpPr>
          <p:nvPr/>
        </p:nvCxnSpPr>
        <p:spPr>
          <a:xfrm flipH="1">
            <a:off x="6098707" y="2969890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3B04FEA-A332-49E3-942A-3497D8B811AA}"/>
              </a:ext>
            </a:extLst>
          </p:cNvPr>
          <p:cNvSpPr/>
          <p:nvPr/>
        </p:nvSpPr>
        <p:spPr>
          <a:xfrm>
            <a:off x="7086921" y="2896662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95597C3-4D43-4A58-9347-53A57017015F}"/>
              </a:ext>
            </a:extLst>
          </p:cNvPr>
          <p:cNvSpPr txBox="1">
            <a:spLocks/>
          </p:cNvSpPr>
          <p:nvPr/>
        </p:nvSpPr>
        <p:spPr>
          <a:xfrm>
            <a:off x="6823967" y="25091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B05CB23-ABDB-4DCF-8093-322C803EFA96}"/>
              </a:ext>
            </a:extLst>
          </p:cNvPr>
          <p:cNvSpPr/>
          <p:nvPr/>
        </p:nvSpPr>
        <p:spPr>
          <a:xfrm>
            <a:off x="6479316" y="3673933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D963AEB0-1EDE-48C9-A3D7-A7A35A137C4E}"/>
              </a:ext>
            </a:extLst>
          </p:cNvPr>
          <p:cNvSpPr txBox="1">
            <a:spLocks/>
          </p:cNvSpPr>
          <p:nvPr/>
        </p:nvSpPr>
        <p:spPr>
          <a:xfrm>
            <a:off x="6574403" y="357688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79147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left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5312783" y="2534133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304" y="2969895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54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G, H, F	  O = A, N = G	Output list: D, J, K, G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/>
          <p:nvPr/>
        </p:nvCxnSpPr>
        <p:spPr>
          <a:xfrm>
            <a:off x="6553179" y="2069808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9AD4A-7DDA-49E0-A9E9-E58B69EC6CA0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E998AF-4E2C-43F2-AD66-519F5CB882B5}"/>
              </a:ext>
            </a:extLst>
          </p:cNvPr>
          <p:cNvSpPr txBox="1">
            <a:spLocks/>
          </p:cNvSpPr>
          <p:nvPr/>
        </p:nvSpPr>
        <p:spPr>
          <a:xfrm>
            <a:off x="5711913" y="412073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57480B-A65D-43D7-9371-7B47C10064BB}"/>
              </a:ext>
            </a:extLst>
          </p:cNvPr>
          <p:cNvSpPr/>
          <p:nvPr/>
        </p:nvSpPr>
        <p:spPr>
          <a:xfrm>
            <a:off x="6485503" y="4448069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B7A81F3-3B33-4F04-9224-B4B6AAA2C6FB}"/>
              </a:ext>
            </a:extLst>
          </p:cNvPr>
          <p:cNvSpPr txBox="1">
            <a:spLocks/>
          </p:cNvSpPr>
          <p:nvPr/>
        </p:nvSpPr>
        <p:spPr>
          <a:xfrm>
            <a:off x="661173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2A8718-6456-4D59-BD91-6C15ABCF8062}"/>
              </a:ext>
            </a:extLst>
          </p:cNvPr>
          <p:cNvCxnSpPr>
            <a:cxnSpLocks/>
          </p:cNvCxnSpPr>
          <p:nvPr/>
        </p:nvCxnSpPr>
        <p:spPr>
          <a:xfrm flipH="1">
            <a:off x="6098707" y="2969890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3B04FEA-A332-49E3-942A-3497D8B811AA}"/>
              </a:ext>
            </a:extLst>
          </p:cNvPr>
          <p:cNvSpPr/>
          <p:nvPr/>
        </p:nvSpPr>
        <p:spPr>
          <a:xfrm>
            <a:off x="7086921" y="2896662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95597C3-4D43-4A58-9347-53A57017015F}"/>
              </a:ext>
            </a:extLst>
          </p:cNvPr>
          <p:cNvSpPr txBox="1">
            <a:spLocks/>
          </p:cNvSpPr>
          <p:nvPr/>
        </p:nvSpPr>
        <p:spPr>
          <a:xfrm>
            <a:off x="6823967" y="25091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B05CB23-ABDB-4DCF-8093-322C803EFA96}"/>
              </a:ext>
            </a:extLst>
          </p:cNvPr>
          <p:cNvSpPr/>
          <p:nvPr/>
        </p:nvSpPr>
        <p:spPr>
          <a:xfrm>
            <a:off x="6479316" y="3673933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D963AEB0-1EDE-48C9-A3D7-A7A35A137C4E}"/>
              </a:ext>
            </a:extLst>
          </p:cNvPr>
          <p:cNvSpPr txBox="1">
            <a:spLocks/>
          </p:cNvSpPr>
          <p:nvPr/>
        </p:nvSpPr>
        <p:spPr>
          <a:xfrm>
            <a:off x="6574403" y="357688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7236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left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5312783" y="2534133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304" y="2969895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1" y="1033774"/>
            <a:ext cx="954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G, H, F	  O = G, N = H	Output list: D, J, K, G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/>
          <p:nvPr/>
        </p:nvCxnSpPr>
        <p:spPr>
          <a:xfrm>
            <a:off x="6553179" y="2069808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9AD4A-7DDA-49E0-A9E9-E58B69EC6CA0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E998AF-4E2C-43F2-AD66-519F5CB882B5}"/>
              </a:ext>
            </a:extLst>
          </p:cNvPr>
          <p:cNvSpPr txBox="1">
            <a:spLocks/>
          </p:cNvSpPr>
          <p:nvPr/>
        </p:nvSpPr>
        <p:spPr>
          <a:xfrm>
            <a:off x="5711913" y="412073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57480B-A65D-43D7-9371-7B47C10064BB}"/>
              </a:ext>
            </a:extLst>
          </p:cNvPr>
          <p:cNvSpPr/>
          <p:nvPr/>
        </p:nvSpPr>
        <p:spPr>
          <a:xfrm>
            <a:off x="6485503" y="4448069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B7A81F3-3B33-4F04-9224-B4B6AAA2C6FB}"/>
              </a:ext>
            </a:extLst>
          </p:cNvPr>
          <p:cNvSpPr txBox="1">
            <a:spLocks/>
          </p:cNvSpPr>
          <p:nvPr/>
        </p:nvSpPr>
        <p:spPr>
          <a:xfrm>
            <a:off x="661173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2A8718-6456-4D59-BD91-6C15ABCF8062}"/>
              </a:ext>
            </a:extLst>
          </p:cNvPr>
          <p:cNvCxnSpPr>
            <a:cxnSpLocks/>
          </p:cNvCxnSpPr>
          <p:nvPr/>
        </p:nvCxnSpPr>
        <p:spPr>
          <a:xfrm flipH="1">
            <a:off x="6098707" y="2969890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3B04FEA-A332-49E3-942A-3497D8B811AA}"/>
              </a:ext>
            </a:extLst>
          </p:cNvPr>
          <p:cNvSpPr/>
          <p:nvPr/>
        </p:nvSpPr>
        <p:spPr>
          <a:xfrm>
            <a:off x="7086921" y="2898567"/>
            <a:ext cx="151066" cy="158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95597C3-4D43-4A58-9347-53A57017015F}"/>
              </a:ext>
            </a:extLst>
          </p:cNvPr>
          <p:cNvSpPr txBox="1">
            <a:spLocks/>
          </p:cNvSpPr>
          <p:nvPr/>
        </p:nvSpPr>
        <p:spPr>
          <a:xfrm>
            <a:off x="6823967" y="25091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B05CB23-ABDB-4DCF-8093-322C803EFA96}"/>
              </a:ext>
            </a:extLst>
          </p:cNvPr>
          <p:cNvSpPr/>
          <p:nvPr/>
        </p:nvSpPr>
        <p:spPr>
          <a:xfrm>
            <a:off x="6479316" y="3673933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D963AEB0-1EDE-48C9-A3D7-A7A35A137C4E}"/>
              </a:ext>
            </a:extLst>
          </p:cNvPr>
          <p:cNvSpPr txBox="1">
            <a:spLocks/>
          </p:cNvSpPr>
          <p:nvPr/>
        </p:nvSpPr>
        <p:spPr>
          <a:xfrm>
            <a:off x="6574403" y="357688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BE5AFC-0AC8-4E38-87AC-71ACC22C3E8D}"/>
              </a:ext>
            </a:extLst>
          </p:cNvPr>
          <p:cNvCxnSpPr>
            <a:cxnSpLocks/>
          </p:cNvCxnSpPr>
          <p:nvPr/>
        </p:nvCxnSpPr>
        <p:spPr>
          <a:xfrm>
            <a:off x="7166890" y="2978994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5AA1D08C-9D35-4653-87CE-4C408BF517B1}"/>
              </a:ext>
            </a:extLst>
          </p:cNvPr>
          <p:cNvSpPr txBox="1">
            <a:spLocks/>
          </p:cNvSpPr>
          <p:nvPr/>
        </p:nvSpPr>
        <p:spPr>
          <a:xfrm>
            <a:off x="8342172" y="253130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C2DDD6-831C-45E8-9318-C6AEC1E4C1BC}"/>
              </a:ext>
            </a:extLst>
          </p:cNvPr>
          <p:cNvSpPr/>
          <p:nvPr/>
        </p:nvSpPr>
        <p:spPr>
          <a:xfrm>
            <a:off x="8413698" y="2898562"/>
            <a:ext cx="151066" cy="158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left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5312783" y="2534133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304" y="2969895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G, H, F	  O = G, N = H	Output list: D, J, K, G, H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/>
          <p:nvPr/>
        </p:nvCxnSpPr>
        <p:spPr>
          <a:xfrm>
            <a:off x="6553179" y="2069808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9AD4A-7DDA-49E0-A9E9-E58B69EC6CA0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E998AF-4E2C-43F2-AD66-519F5CB882B5}"/>
              </a:ext>
            </a:extLst>
          </p:cNvPr>
          <p:cNvSpPr txBox="1">
            <a:spLocks/>
          </p:cNvSpPr>
          <p:nvPr/>
        </p:nvSpPr>
        <p:spPr>
          <a:xfrm>
            <a:off x="5711913" y="412073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57480B-A65D-43D7-9371-7B47C10064BB}"/>
              </a:ext>
            </a:extLst>
          </p:cNvPr>
          <p:cNvSpPr/>
          <p:nvPr/>
        </p:nvSpPr>
        <p:spPr>
          <a:xfrm>
            <a:off x="6485503" y="4448069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B7A81F3-3B33-4F04-9224-B4B6AAA2C6FB}"/>
              </a:ext>
            </a:extLst>
          </p:cNvPr>
          <p:cNvSpPr txBox="1">
            <a:spLocks/>
          </p:cNvSpPr>
          <p:nvPr/>
        </p:nvSpPr>
        <p:spPr>
          <a:xfrm>
            <a:off x="661173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2A8718-6456-4D59-BD91-6C15ABCF8062}"/>
              </a:ext>
            </a:extLst>
          </p:cNvPr>
          <p:cNvCxnSpPr>
            <a:cxnSpLocks/>
          </p:cNvCxnSpPr>
          <p:nvPr/>
        </p:nvCxnSpPr>
        <p:spPr>
          <a:xfrm flipH="1">
            <a:off x="6098707" y="2969890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3B04FEA-A332-49E3-942A-3497D8B811AA}"/>
              </a:ext>
            </a:extLst>
          </p:cNvPr>
          <p:cNvSpPr/>
          <p:nvPr/>
        </p:nvSpPr>
        <p:spPr>
          <a:xfrm>
            <a:off x="7086921" y="2898567"/>
            <a:ext cx="151066" cy="158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95597C3-4D43-4A58-9347-53A57017015F}"/>
              </a:ext>
            </a:extLst>
          </p:cNvPr>
          <p:cNvSpPr txBox="1">
            <a:spLocks/>
          </p:cNvSpPr>
          <p:nvPr/>
        </p:nvSpPr>
        <p:spPr>
          <a:xfrm>
            <a:off x="6823967" y="25091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B05CB23-ABDB-4DCF-8093-322C803EFA96}"/>
              </a:ext>
            </a:extLst>
          </p:cNvPr>
          <p:cNvSpPr/>
          <p:nvPr/>
        </p:nvSpPr>
        <p:spPr>
          <a:xfrm>
            <a:off x="6479316" y="3673933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D963AEB0-1EDE-48C9-A3D7-A7A35A137C4E}"/>
              </a:ext>
            </a:extLst>
          </p:cNvPr>
          <p:cNvSpPr txBox="1">
            <a:spLocks/>
          </p:cNvSpPr>
          <p:nvPr/>
        </p:nvSpPr>
        <p:spPr>
          <a:xfrm>
            <a:off x="6574403" y="357688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BE5AFC-0AC8-4E38-87AC-71ACC22C3E8D}"/>
              </a:ext>
            </a:extLst>
          </p:cNvPr>
          <p:cNvCxnSpPr>
            <a:cxnSpLocks/>
          </p:cNvCxnSpPr>
          <p:nvPr/>
        </p:nvCxnSpPr>
        <p:spPr>
          <a:xfrm>
            <a:off x="7166890" y="2978994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5AA1D08C-9D35-4653-87CE-4C408BF517B1}"/>
              </a:ext>
            </a:extLst>
          </p:cNvPr>
          <p:cNvSpPr txBox="1">
            <a:spLocks/>
          </p:cNvSpPr>
          <p:nvPr/>
        </p:nvSpPr>
        <p:spPr>
          <a:xfrm>
            <a:off x="8342172" y="253130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C2DDD6-831C-45E8-9318-C6AEC1E4C1BC}"/>
              </a:ext>
            </a:extLst>
          </p:cNvPr>
          <p:cNvSpPr/>
          <p:nvPr/>
        </p:nvSpPr>
        <p:spPr>
          <a:xfrm>
            <a:off x="8413698" y="2898562"/>
            <a:ext cx="151066" cy="158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0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left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5312783" y="2534133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304" y="2969895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G, H, F	  O = H, N = F	Output list: D, J, K, G, H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/>
          <p:nvPr/>
        </p:nvCxnSpPr>
        <p:spPr>
          <a:xfrm>
            <a:off x="6553179" y="2069808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9AD4A-7DDA-49E0-A9E9-E58B69EC6CA0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E998AF-4E2C-43F2-AD66-519F5CB882B5}"/>
              </a:ext>
            </a:extLst>
          </p:cNvPr>
          <p:cNvSpPr txBox="1">
            <a:spLocks/>
          </p:cNvSpPr>
          <p:nvPr/>
        </p:nvSpPr>
        <p:spPr>
          <a:xfrm>
            <a:off x="5711913" y="412073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57480B-A65D-43D7-9371-7B47C10064BB}"/>
              </a:ext>
            </a:extLst>
          </p:cNvPr>
          <p:cNvSpPr/>
          <p:nvPr/>
        </p:nvSpPr>
        <p:spPr>
          <a:xfrm>
            <a:off x="6485503" y="4448069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B7A81F3-3B33-4F04-9224-B4B6AAA2C6FB}"/>
              </a:ext>
            </a:extLst>
          </p:cNvPr>
          <p:cNvSpPr txBox="1">
            <a:spLocks/>
          </p:cNvSpPr>
          <p:nvPr/>
        </p:nvSpPr>
        <p:spPr>
          <a:xfrm>
            <a:off x="661173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2A8718-6456-4D59-BD91-6C15ABCF8062}"/>
              </a:ext>
            </a:extLst>
          </p:cNvPr>
          <p:cNvCxnSpPr>
            <a:cxnSpLocks/>
          </p:cNvCxnSpPr>
          <p:nvPr/>
        </p:nvCxnSpPr>
        <p:spPr>
          <a:xfrm flipH="1">
            <a:off x="6098707" y="2969890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3B04FEA-A332-49E3-942A-3497D8B811AA}"/>
              </a:ext>
            </a:extLst>
          </p:cNvPr>
          <p:cNvSpPr/>
          <p:nvPr/>
        </p:nvSpPr>
        <p:spPr>
          <a:xfrm>
            <a:off x="7086921" y="2898567"/>
            <a:ext cx="151066" cy="158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95597C3-4D43-4A58-9347-53A57017015F}"/>
              </a:ext>
            </a:extLst>
          </p:cNvPr>
          <p:cNvSpPr txBox="1">
            <a:spLocks/>
          </p:cNvSpPr>
          <p:nvPr/>
        </p:nvSpPr>
        <p:spPr>
          <a:xfrm>
            <a:off x="6823967" y="25091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B05CB23-ABDB-4DCF-8093-322C803EFA96}"/>
              </a:ext>
            </a:extLst>
          </p:cNvPr>
          <p:cNvSpPr/>
          <p:nvPr/>
        </p:nvSpPr>
        <p:spPr>
          <a:xfrm>
            <a:off x="6479316" y="3673933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D963AEB0-1EDE-48C9-A3D7-A7A35A137C4E}"/>
              </a:ext>
            </a:extLst>
          </p:cNvPr>
          <p:cNvSpPr txBox="1">
            <a:spLocks/>
          </p:cNvSpPr>
          <p:nvPr/>
        </p:nvSpPr>
        <p:spPr>
          <a:xfrm>
            <a:off x="6574403" y="357688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BE5AFC-0AC8-4E38-87AC-71ACC22C3E8D}"/>
              </a:ext>
            </a:extLst>
          </p:cNvPr>
          <p:cNvCxnSpPr>
            <a:cxnSpLocks/>
          </p:cNvCxnSpPr>
          <p:nvPr/>
        </p:nvCxnSpPr>
        <p:spPr>
          <a:xfrm>
            <a:off x="7166890" y="2978994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5AA1D08C-9D35-4653-87CE-4C408BF517B1}"/>
              </a:ext>
            </a:extLst>
          </p:cNvPr>
          <p:cNvSpPr txBox="1">
            <a:spLocks/>
          </p:cNvSpPr>
          <p:nvPr/>
        </p:nvSpPr>
        <p:spPr>
          <a:xfrm>
            <a:off x="8342172" y="253130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C2DDD6-831C-45E8-9318-C6AEC1E4C1BC}"/>
              </a:ext>
            </a:extLst>
          </p:cNvPr>
          <p:cNvSpPr/>
          <p:nvPr/>
        </p:nvSpPr>
        <p:spPr>
          <a:xfrm>
            <a:off x="8476453" y="2898562"/>
            <a:ext cx="151066" cy="158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10BEB4-08E9-4784-A0B6-0592BF77CE33}"/>
              </a:ext>
            </a:extLst>
          </p:cNvPr>
          <p:cNvCxnSpPr>
            <a:cxnSpLocks/>
          </p:cNvCxnSpPr>
          <p:nvPr/>
        </p:nvCxnSpPr>
        <p:spPr>
          <a:xfrm>
            <a:off x="8596431" y="3025276"/>
            <a:ext cx="1596633" cy="24594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61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left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5312783" y="2534133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304" y="2969895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12426" y="4344970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A, G, H, F	  O = H, N = F	Output list: D, J, K, G, H, F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57288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/>
          <p:nvPr/>
        </p:nvCxnSpPr>
        <p:spPr>
          <a:xfrm>
            <a:off x="6553179" y="2069808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89AD4A-7DDA-49E0-A9E9-E58B69EC6CA0}"/>
              </a:ext>
            </a:extLst>
          </p:cNvPr>
          <p:cNvCxnSpPr>
            <a:cxnSpLocks/>
          </p:cNvCxnSpPr>
          <p:nvPr/>
        </p:nvCxnSpPr>
        <p:spPr>
          <a:xfrm>
            <a:off x="6091599" y="4347537"/>
            <a:ext cx="4114774" cy="1647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E998AF-4E2C-43F2-AD66-519F5CB882B5}"/>
              </a:ext>
            </a:extLst>
          </p:cNvPr>
          <p:cNvSpPr txBox="1">
            <a:spLocks/>
          </p:cNvSpPr>
          <p:nvPr/>
        </p:nvSpPr>
        <p:spPr>
          <a:xfrm>
            <a:off x="5711913" y="412073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857480B-A65D-43D7-9371-7B47C10064BB}"/>
              </a:ext>
            </a:extLst>
          </p:cNvPr>
          <p:cNvSpPr/>
          <p:nvPr/>
        </p:nvSpPr>
        <p:spPr>
          <a:xfrm>
            <a:off x="6485503" y="4448069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B7A81F3-3B33-4F04-9224-B4B6AAA2C6FB}"/>
              </a:ext>
            </a:extLst>
          </p:cNvPr>
          <p:cNvSpPr txBox="1">
            <a:spLocks/>
          </p:cNvSpPr>
          <p:nvPr/>
        </p:nvSpPr>
        <p:spPr>
          <a:xfrm>
            <a:off x="661173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2A8718-6456-4D59-BD91-6C15ABCF8062}"/>
              </a:ext>
            </a:extLst>
          </p:cNvPr>
          <p:cNvCxnSpPr>
            <a:cxnSpLocks/>
          </p:cNvCxnSpPr>
          <p:nvPr/>
        </p:nvCxnSpPr>
        <p:spPr>
          <a:xfrm flipH="1">
            <a:off x="6098707" y="2969890"/>
            <a:ext cx="1058941" cy="1375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3B04FEA-A332-49E3-942A-3497D8B811AA}"/>
              </a:ext>
            </a:extLst>
          </p:cNvPr>
          <p:cNvSpPr/>
          <p:nvPr/>
        </p:nvSpPr>
        <p:spPr>
          <a:xfrm>
            <a:off x="7086921" y="2898567"/>
            <a:ext cx="151066" cy="158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95597C3-4D43-4A58-9347-53A57017015F}"/>
              </a:ext>
            </a:extLst>
          </p:cNvPr>
          <p:cNvSpPr txBox="1">
            <a:spLocks/>
          </p:cNvSpPr>
          <p:nvPr/>
        </p:nvSpPr>
        <p:spPr>
          <a:xfrm>
            <a:off x="6823967" y="25091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B05CB23-ABDB-4DCF-8093-322C803EFA96}"/>
              </a:ext>
            </a:extLst>
          </p:cNvPr>
          <p:cNvSpPr/>
          <p:nvPr/>
        </p:nvSpPr>
        <p:spPr>
          <a:xfrm>
            <a:off x="6479316" y="3673933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D963AEB0-1EDE-48C9-A3D7-A7A35A137C4E}"/>
              </a:ext>
            </a:extLst>
          </p:cNvPr>
          <p:cNvSpPr txBox="1">
            <a:spLocks/>
          </p:cNvSpPr>
          <p:nvPr/>
        </p:nvSpPr>
        <p:spPr>
          <a:xfrm>
            <a:off x="6574403" y="357688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BE5AFC-0AC8-4E38-87AC-71ACC22C3E8D}"/>
              </a:ext>
            </a:extLst>
          </p:cNvPr>
          <p:cNvCxnSpPr>
            <a:cxnSpLocks/>
          </p:cNvCxnSpPr>
          <p:nvPr/>
        </p:nvCxnSpPr>
        <p:spPr>
          <a:xfrm>
            <a:off x="7166890" y="2978994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5AA1D08C-9D35-4653-87CE-4C408BF517B1}"/>
              </a:ext>
            </a:extLst>
          </p:cNvPr>
          <p:cNvSpPr txBox="1">
            <a:spLocks/>
          </p:cNvSpPr>
          <p:nvPr/>
        </p:nvSpPr>
        <p:spPr>
          <a:xfrm>
            <a:off x="8342172" y="253130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C2DDD6-831C-45E8-9318-C6AEC1E4C1BC}"/>
              </a:ext>
            </a:extLst>
          </p:cNvPr>
          <p:cNvSpPr/>
          <p:nvPr/>
        </p:nvSpPr>
        <p:spPr>
          <a:xfrm>
            <a:off x="8476453" y="2898562"/>
            <a:ext cx="151066" cy="158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10BEB4-08E9-4784-A0B6-0592BF77CE33}"/>
              </a:ext>
            </a:extLst>
          </p:cNvPr>
          <p:cNvCxnSpPr>
            <a:cxnSpLocks/>
          </p:cNvCxnSpPr>
          <p:nvPr/>
        </p:nvCxnSpPr>
        <p:spPr>
          <a:xfrm>
            <a:off x="8596431" y="3025276"/>
            <a:ext cx="1596633" cy="24594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00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bottom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6191369" y="5748589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1070477" y="2969895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1070599" y="4522361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J, K, G, H, F	    O = F, N = D	Output list: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36333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>
            <a:cxnSpLocks/>
          </p:cNvCxnSpPr>
          <p:nvPr/>
        </p:nvCxnSpPr>
        <p:spPr>
          <a:xfrm flipH="1">
            <a:off x="5928675" y="5718810"/>
            <a:ext cx="5293338" cy="6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338E5D-E860-4CAA-9B9F-38444DE66F09}"/>
              </a:ext>
            </a:extLst>
          </p:cNvPr>
          <p:cNvSpPr/>
          <p:nvPr/>
        </p:nvSpPr>
        <p:spPr>
          <a:xfrm>
            <a:off x="995582" y="444235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8EB0BC8-AE18-47E7-800F-325CC33056E7}"/>
              </a:ext>
            </a:extLst>
          </p:cNvPr>
          <p:cNvSpPr txBox="1">
            <a:spLocks/>
          </p:cNvSpPr>
          <p:nvPr/>
        </p:nvSpPr>
        <p:spPr>
          <a:xfrm>
            <a:off x="113415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37D4D-9960-4D21-AF23-A3716CF36BB3}"/>
              </a:ext>
            </a:extLst>
          </p:cNvPr>
          <p:cNvSpPr/>
          <p:nvPr/>
        </p:nvSpPr>
        <p:spPr>
          <a:xfrm>
            <a:off x="992975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DEDBA263-83FD-4539-9144-C59517632FEF}"/>
              </a:ext>
            </a:extLst>
          </p:cNvPr>
          <p:cNvSpPr txBox="1">
            <a:spLocks/>
          </p:cNvSpPr>
          <p:nvPr/>
        </p:nvSpPr>
        <p:spPr>
          <a:xfrm>
            <a:off x="1070599" y="35997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91D9C-B630-4AD2-8D4C-F125D5B18FDE}"/>
              </a:ext>
            </a:extLst>
          </p:cNvPr>
          <p:cNvCxnSpPr>
            <a:cxnSpLocks/>
          </p:cNvCxnSpPr>
          <p:nvPr/>
        </p:nvCxnSpPr>
        <p:spPr>
          <a:xfrm>
            <a:off x="1071536" y="3752850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28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bottom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6191369" y="5748589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1070477" y="2969895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1070599" y="4522361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J, K, G, H, F	    O = F, N = D	Output list: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36333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>
            <a:cxnSpLocks/>
          </p:cNvCxnSpPr>
          <p:nvPr/>
        </p:nvCxnSpPr>
        <p:spPr>
          <a:xfrm flipH="1">
            <a:off x="5928675" y="5718810"/>
            <a:ext cx="5293338" cy="6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338E5D-E860-4CAA-9B9F-38444DE66F09}"/>
              </a:ext>
            </a:extLst>
          </p:cNvPr>
          <p:cNvSpPr/>
          <p:nvPr/>
        </p:nvSpPr>
        <p:spPr>
          <a:xfrm>
            <a:off x="995582" y="444235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8EB0BC8-AE18-47E7-800F-325CC33056E7}"/>
              </a:ext>
            </a:extLst>
          </p:cNvPr>
          <p:cNvSpPr txBox="1">
            <a:spLocks/>
          </p:cNvSpPr>
          <p:nvPr/>
        </p:nvSpPr>
        <p:spPr>
          <a:xfrm>
            <a:off x="113415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37D4D-9960-4D21-AF23-A3716CF36BB3}"/>
              </a:ext>
            </a:extLst>
          </p:cNvPr>
          <p:cNvSpPr/>
          <p:nvPr/>
        </p:nvSpPr>
        <p:spPr>
          <a:xfrm>
            <a:off x="992975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DEDBA263-83FD-4539-9144-C59517632FEF}"/>
              </a:ext>
            </a:extLst>
          </p:cNvPr>
          <p:cNvSpPr txBox="1">
            <a:spLocks/>
          </p:cNvSpPr>
          <p:nvPr/>
        </p:nvSpPr>
        <p:spPr>
          <a:xfrm>
            <a:off x="1070599" y="35997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91D9C-B630-4AD2-8D4C-F125D5B18FDE}"/>
              </a:ext>
            </a:extLst>
          </p:cNvPr>
          <p:cNvCxnSpPr>
            <a:cxnSpLocks/>
          </p:cNvCxnSpPr>
          <p:nvPr/>
        </p:nvCxnSpPr>
        <p:spPr>
          <a:xfrm>
            <a:off x="1071536" y="3752850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C85F08-BCE0-439E-A151-A004B73CD3FF}"/>
              </a:ext>
            </a:extLst>
          </p:cNvPr>
          <p:cNvSpPr/>
          <p:nvPr/>
        </p:nvSpPr>
        <p:spPr>
          <a:xfrm>
            <a:off x="10134136" y="564227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DC27834-B372-47AE-995A-DEC3C234E95A}"/>
              </a:ext>
            </a:extLst>
          </p:cNvPr>
          <p:cNvSpPr txBox="1">
            <a:spLocks/>
          </p:cNvSpPr>
          <p:nvPr/>
        </p:nvSpPr>
        <p:spPr>
          <a:xfrm>
            <a:off x="9871182" y="53415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1554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EF66-4D2D-417D-ACA8-48C4FE1C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Clipping polygon edge ON with window edge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3DC4-D86E-4CF0-BDC8-48A989AA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8859" cy="4351338"/>
          </a:xfrm>
        </p:spPr>
        <p:txBody>
          <a:bodyPr/>
          <a:lstStyle/>
          <a:p>
            <a:r>
              <a:rPr lang="en-US" dirty="0"/>
              <a:t>If O and N 	are both on the window side of edge E, put N in the output list of vertices.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3F110-BA91-46B9-9F56-31285BDE656C}"/>
              </a:ext>
            </a:extLst>
          </p:cNvPr>
          <p:cNvSpPr/>
          <p:nvPr/>
        </p:nvSpPr>
        <p:spPr>
          <a:xfrm>
            <a:off x="6565964" y="2514599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9919D8-CE32-4966-B502-9C309C7ACF61}"/>
              </a:ext>
            </a:extLst>
          </p:cNvPr>
          <p:cNvCxnSpPr/>
          <p:nvPr/>
        </p:nvCxnSpPr>
        <p:spPr>
          <a:xfrm>
            <a:off x="10215944" y="1613647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935F5D-13D5-4709-9CC2-08A9339BBCD5}"/>
              </a:ext>
            </a:extLst>
          </p:cNvPr>
          <p:cNvSpPr txBox="1">
            <a:spLocks/>
          </p:cNvSpPr>
          <p:nvPr/>
        </p:nvSpPr>
        <p:spPr>
          <a:xfrm>
            <a:off x="10215944" y="1806842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890011-F2EA-4F47-8D75-60D42E705F88}"/>
              </a:ext>
            </a:extLst>
          </p:cNvPr>
          <p:cNvCxnSpPr/>
          <p:nvPr/>
        </p:nvCxnSpPr>
        <p:spPr>
          <a:xfrm flipV="1">
            <a:off x="7915835" y="1869144"/>
            <a:ext cx="1443318" cy="936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7756AA-A756-47CE-AC1A-4F6ED72E9B2E}"/>
              </a:ext>
            </a:extLst>
          </p:cNvPr>
          <p:cNvSpPr txBox="1">
            <a:spLocks/>
          </p:cNvSpPr>
          <p:nvPr/>
        </p:nvSpPr>
        <p:spPr>
          <a:xfrm>
            <a:off x="7574024" y="2805956"/>
            <a:ext cx="565930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770876-FAB1-4EEE-AB1F-778E93341EB1}"/>
              </a:ext>
            </a:extLst>
          </p:cNvPr>
          <p:cNvSpPr txBox="1">
            <a:spLocks/>
          </p:cNvSpPr>
          <p:nvPr/>
        </p:nvSpPr>
        <p:spPr>
          <a:xfrm>
            <a:off x="9359153" y="1497113"/>
            <a:ext cx="502023" cy="4616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57111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bottom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6191369" y="5748589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1070477" y="2969895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1070599" y="4522361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J, K, G, H, F	    O = F, N = D	Output list: 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36333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>
            <a:cxnSpLocks/>
          </p:cNvCxnSpPr>
          <p:nvPr/>
        </p:nvCxnSpPr>
        <p:spPr>
          <a:xfrm flipH="1">
            <a:off x="5928675" y="5718810"/>
            <a:ext cx="5293338" cy="6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338E5D-E860-4CAA-9B9F-38444DE66F09}"/>
              </a:ext>
            </a:extLst>
          </p:cNvPr>
          <p:cNvSpPr/>
          <p:nvPr/>
        </p:nvSpPr>
        <p:spPr>
          <a:xfrm>
            <a:off x="995582" y="444235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8EB0BC8-AE18-47E7-800F-325CC33056E7}"/>
              </a:ext>
            </a:extLst>
          </p:cNvPr>
          <p:cNvSpPr txBox="1">
            <a:spLocks/>
          </p:cNvSpPr>
          <p:nvPr/>
        </p:nvSpPr>
        <p:spPr>
          <a:xfrm>
            <a:off x="113415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37D4D-9960-4D21-AF23-A3716CF36BB3}"/>
              </a:ext>
            </a:extLst>
          </p:cNvPr>
          <p:cNvSpPr/>
          <p:nvPr/>
        </p:nvSpPr>
        <p:spPr>
          <a:xfrm>
            <a:off x="992975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DEDBA263-83FD-4539-9144-C59517632FEF}"/>
              </a:ext>
            </a:extLst>
          </p:cNvPr>
          <p:cNvSpPr txBox="1">
            <a:spLocks/>
          </p:cNvSpPr>
          <p:nvPr/>
        </p:nvSpPr>
        <p:spPr>
          <a:xfrm>
            <a:off x="1070599" y="35997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91D9C-B630-4AD2-8D4C-F125D5B18FDE}"/>
              </a:ext>
            </a:extLst>
          </p:cNvPr>
          <p:cNvCxnSpPr>
            <a:cxnSpLocks/>
          </p:cNvCxnSpPr>
          <p:nvPr/>
        </p:nvCxnSpPr>
        <p:spPr>
          <a:xfrm>
            <a:off x="1071536" y="3752850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C85F08-BCE0-439E-A151-A004B73CD3FF}"/>
              </a:ext>
            </a:extLst>
          </p:cNvPr>
          <p:cNvSpPr/>
          <p:nvPr/>
        </p:nvSpPr>
        <p:spPr>
          <a:xfrm>
            <a:off x="10134136" y="564227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DC27834-B372-47AE-995A-DEC3C234E95A}"/>
              </a:ext>
            </a:extLst>
          </p:cNvPr>
          <p:cNvSpPr txBox="1">
            <a:spLocks/>
          </p:cNvSpPr>
          <p:nvPr/>
        </p:nvSpPr>
        <p:spPr>
          <a:xfrm>
            <a:off x="9871182" y="53415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288761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bottom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6191369" y="5748589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1070477" y="2969895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1070599" y="4522361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J, K, G, H, F	    O = D, N = J	Output list: 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36333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>
            <a:cxnSpLocks/>
          </p:cNvCxnSpPr>
          <p:nvPr/>
        </p:nvCxnSpPr>
        <p:spPr>
          <a:xfrm flipH="1">
            <a:off x="5928675" y="5718810"/>
            <a:ext cx="5293338" cy="6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338E5D-E860-4CAA-9B9F-38444DE66F09}"/>
              </a:ext>
            </a:extLst>
          </p:cNvPr>
          <p:cNvSpPr/>
          <p:nvPr/>
        </p:nvSpPr>
        <p:spPr>
          <a:xfrm>
            <a:off x="995582" y="444235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8EB0BC8-AE18-47E7-800F-325CC33056E7}"/>
              </a:ext>
            </a:extLst>
          </p:cNvPr>
          <p:cNvSpPr txBox="1">
            <a:spLocks/>
          </p:cNvSpPr>
          <p:nvPr/>
        </p:nvSpPr>
        <p:spPr>
          <a:xfrm>
            <a:off x="113415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37D4D-9960-4D21-AF23-A3716CF36BB3}"/>
              </a:ext>
            </a:extLst>
          </p:cNvPr>
          <p:cNvSpPr/>
          <p:nvPr/>
        </p:nvSpPr>
        <p:spPr>
          <a:xfrm>
            <a:off x="992975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DEDBA263-83FD-4539-9144-C59517632FEF}"/>
              </a:ext>
            </a:extLst>
          </p:cNvPr>
          <p:cNvSpPr txBox="1">
            <a:spLocks/>
          </p:cNvSpPr>
          <p:nvPr/>
        </p:nvSpPr>
        <p:spPr>
          <a:xfrm>
            <a:off x="1070599" y="35997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91D9C-B630-4AD2-8D4C-F125D5B18FDE}"/>
              </a:ext>
            </a:extLst>
          </p:cNvPr>
          <p:cNvCxnSpPr>
            <a:cxnSpLocks/>
          </p:cNvCxnSpPr>
          <p:nvPr/>
        </p:nvCxnSpPr>
        <p:spPr>
          <a:xfrm>
            <a:off x="1071536" y="3752850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C85F08-BCE0-439E-A151-A004B73CD3FF}"/>
              </a:ext>
            </a:extLst>
          </p:cNvPr>
          <p:cNvSpPr/>
          <p:nvPr/>
        </p:nvSpPr>
        <p:spPr>
          <a:xfrm>
            <a:off x="10134136" y="564227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DC27834-B372-47AE-995A-DEC3C234E95A}"/>
              </a:ext>
            </a:extLst>
          </p:cNvPr>
          <p:cNvSpPr txBox="1">
            <a:spLocks/>
          </p:cNvSpPr>
          <p:nvPr/>
        </p:nvSpPr>
        <p:spPr>
          <a:xfrm>
            <a:off x="9871182" y="53415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055591-C0B4-4874-BB7D-87E15104569A}"/>
              </a:ext>
            </a:extLst>
          </p:cNvPr>
          <p:cNvCxnSpPr>
            <a:cxnSpLocks/>
          </p:cNvCxnSpPr>
          <p:nvPr/>
        </p:nvCxnSpPr>
        <p:spPr>
          <a:xfrm>
            <a:off x="6556999" y="4520739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9C722AD-401D-4424-992A-8C8731E6122A}"/>
              </a:ext>
            </a:extLst>
          </p:cNvPr>
          <p:cNvSpPr txBox="1">
            <a:spLocks/>
          </p:cNvSpPr>
          <p:nvPr/>
        </p:nvSpPr>
        <p:spPr>
          <a:xfrm>
            <a:off x="6646488" y="41881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D29AD8-4C86-489E-8EEF-F8D0628EA2A1}"/>
              </a:ext>
            </a:extLst>
          </p:cNvPr>
          <p:cNvSpPr/>
          <p:nvPr/>
        </p:nvSpPr>
        <p:spPr>
          <a:xfrm>
            <a:off x="6481466" y="443321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C2A6991-9FE8-47E4-A20C-5D7786BFC5EF}"/>
              </a:ext>
            </a:extLst>
          </p:cNvPr>
          <p:cNvSpPr txBox="1">
            <a:spLocks/>
          </p:cNvSpPr>
          <p:nvPr/>
        </p:nvSpPr>
        <p:spPr>
          <a:xfrm>
            <a:off x="9366425" y="56850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7A3D59B-1B44-4AA8-9A15-8229108E6DC2}"/>
              </a:ext>
            </a:extLst>
          </p:cNvPr>
          <p:cNvSpPr txBox="1">
            <a:spLocks/>
          </p:cNvSpPr>
          <p:nvPr/>
        </p:nvSpPr>
        <p:spPr>
          <a:xfrm>
            <a:off x="9322541" y="571753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D5BC48B-37C3-49D3-9DDC-BCA4A6F69040}"/>
              </a:ext>
            </a:extLst>
          </p:cNvPr>
          <p:cNvSpPr txBox="1">
            <a:spLocks/>
          </p:cNvSpPr>
          <p:nvPr/>
        </p:nvSpPr>
        <p:spPr>
          <a:xfrm>
            <a:off x="9292061" y="57380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412F3D4-1421-4959-8AD2-FC1B4CF38280}"/>
              </a:ext>
            </a:extLst>
          </p:cNvPr>
          <p:cNvSpPr/>
          <p:nvPr/>
        </p:nvSpPr>
        <p:spPr>
          <a:xfrm>
            <a:off x="9472597" y="5641838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85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bottom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6191369" y="5748589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1070477" y="2969895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1070599" y="4522361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J, K, G, H, F	    O = D, N = J	Output list: L ,M, J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36333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>
            <a:cxnSpLocks/>
          </p:cNvCxnSpPr>
          <p:nvPr/>
        </p:nvCxnSpPr>
        <p:spPr>
          <a:xfrm flipH="1">
            <a:off x="5928675" y="5718810"/>
            <a:ext cx="5293338" cy="6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338E5D-E860-4CAA-9B9F-38444DE66F09}"/>
              </a:ext>
            </a:extLst>
          </p:cNvPr>
          <p:cNvSpPr/>
          <p:nvPr/>
        </p:nvSpPr>
        <p:spPr>
          <a:xfrm>
            <a:off x="995582" y="444235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8EB0BC8-AE18-47E7-800F-325CC33056E7}"/>
              </a:ext>
            </a:extLst>
          </p:cNvPr>
          <p:cNvSpPr txBox="1">
            <a:spLocks/>
          </p:cNvSpPr>
          <p:nvPr/>
        </p:nvSpPr>
        <p:spPr>
          <a:xfrm>
            <a:off x="113415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37D4D-9960-4D21-AF23-A3716CF36BB3}"/>
              </a:ext>
            </a:extLst>
          </p:cNvPr>
          <p:cNvSpPr/>
          <p:nvPr/>
        </p:nvSpPr>
        <p:spPr>
          <a:xfrm>
            <a:off x="992975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DEDBA263-83FD-4539-9144-C59517632FEF}"/>
              </a:ext>
            </a:extLst>
          </p:cNvPr>
          <p:cNvSpPr txBox="1">
            <a:spLocks/>
          </p:cNvSpPr>
          <p:nvPr/>
        </p:nvSpPr>
        <p:spPr>
          <a:xfrm>
            <a:off x="1070599" y="35997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91D9C-B630-4AD2-8D4C-F125D5B18FDE}"/>
              </a:ext>
            </a:extLst>
          </p:cNvPr>
          <p:cNvCxnSpPr>
            <a:cxnSpLocks/>
          </p:cNvCxnSpPr>
          <p:nvPr/>
        </p:nvCxnSpPr>
        <p:spPr>
          <a:xfrm>
            <a:off x="1071536" y="3752850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C85F08-BCE0-439E-A151-A004B73CD3FF}"/>
              </a:ext>
            </a:extLst>
          </p:cNvPr>
          <p:cNvSpPr/>
          <p:nvPr/>
        </p:nvSpPr>
        <p:spPr>
          <a:xfrm>
            <a:off x="10134136" y="564227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DC27834-B372-47AE-995A-DEC3C234E95A}"/>
              </a:ext>
            </a:extLst>
          </p:cNvPr>
          <p:cNvSpPr txBox="1">
            <a:spLocks/>
          </p:cNvSpPr>
          <p:nvPr/>
        </p:nvSpPr>
        <p:spPr>
          <a:xfrm>
            <a:off x="9871182" y="53415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055591-C0B4-4874-BB7D-87E15104569A}"/>
              </a:ext>
            </a:extLst>
          </p:cNvPr>
          <p:cNvCxnSpPr>
            <a:cxnSpLocks/>
          </p:cNvCxnSpPr>
          <p:nvPr/>
        </p:nvCxnSpPr>
        <p:spPr>
          <a:xfrm>
            <a:off x="6556999" y="4520739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9C722AD-401D-4424-992A-8C8731E6122A}"/>
              </a:ext>
            </a:extLst>
          </p:cNvPr>
          <p:cNvSpPr txBox="1">
            <a:spLocks/>
          </p:cNvSpPr>
          <p:nvPr/>
        </p:nvSpPr>
        <p:spPr>
          <a:xfrm>
            <a:off x="6646488" y="41881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D29AD8-4C86-489E-8EEF-F8D0628EA2A1}"/>
              </a:ext>
            </a:extLst>
          </p:cNvPr>
          <p:cNvSpPr/>
          <p:nvPr/>
        </p:nvSpPr>
        <p:spPr>
          <a:xfrm>
            <a:off x="6481466" y="443321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C2A6991-9FE8-47E4-A20C-5D7786BFC5EF}"/>
              </a:ext>
            </a:extLst>
          </p:cNvPr>
          <p:cNvSpPr txBox="1">
            <a:spLocks/>
          </p:cNvSpPr>
          <p:nvPr/>
        </p:nvSpPr>
        <p:spPr>
          <a:xfrm>
            <a:off x="9366425" y="56850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7A3D59B-1B44-4AA8-9A15-8229108E6DC2}"/>
              </a:ext>
            </a:extLst>
          </p:cNvPr>
          <p:cNvSpPr txBox="1">
            <a:spLocks/>
          </p:cNvSpPr>
          <p:nvPr/>
        </p:nvSpPr>
        <p:spPr>
          <a:xfrm>
            <a:off x="9322541" y="571753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D5BC48B-37C3-49D3-9DDC-BCA4A6F69040}"/>
              </a:ext>
            </a:extLst>
          </p:cNvPr>
          <p:cNvSpPr txBox="1">
            <a:spLocks/>
          </p:cNvSpPr>
          <p:nvPr/>
        </p:nvSpPr>
        <p:spPr>
          <a:xfrm>
            <a:off x="9292061" y="57380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412F3D4-1421-4959-8AD2-FC1B4CF38280}"/>
              </a:ext>
            </a:extLst>
          </p:cNvPr>
          <p:cNvSpPr/>
          <p:nvPr/>
        </p:nvSpPr>
        <p:spPr>
          <a:xfrm>
            <a:off x="9472597" y="5641838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10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bottom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6191369" y="5748589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1070477" y="2969895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1070599" y="4522361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J, K, G, H, F	    O = J, N = K	Output list: L ,M, J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36333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>
            <a:cxnSpLocks/>
          </p:cNvCxnSpPr>
          <p:nvPr/>
        </p:nvCxnSpPr>
        <p:spPr>
          <a:xfrm flipH="1">
            <a:off x="5928675" y="5718810"/>
            <a:ext cx="5293338" cy="6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338E5D-E860-4CAA-9B9F-38444DE66F09}"/>
              </a:ext>
            </a:extLst>
          </p:cNvPr>
          <p:cNvSpPr/>
          <p:nvPr/>
        </p:nvSpPr>
        <p:spPr>
          <a:xfrm>
            <a:off x="995582" y="444235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8EB0BC8-AE18-47E7-800F-325CC33056E7}"/>
              </a:ext>
            </a:extLst>
          </p:cNvPr>
          <p:cNvSpPr txBox="1">
            <a:spLocks/>
          </p:cNvSpPr>
          <p:nvPr/>
        </p:nvSpPr>
        <p:spPr>
          <a:xfrm>
            <a:off x="113415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37D4D-9960-4D21-AF23-A3716CF36BB3}"/>
              </a:ext>
            </a:extLst>
          </p:cNvPr>
          <p:cNvSpPr/>
          <p:nvPr/>
        </p:nvSpPr>
        <p:spPr>
          <a:xfrm>
            <a:off x="992975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DEDBA263-83FD-4539-9144-C59517632FEF}"/>
              </a:ext>
            </a:extLst>
          </p:cNvPr>
          <p:cNvSpPr txBox="1">
            <a:spLocks/>
          </p:cNvSpPr>
          <p:nvPr/>
        </p:nvSpPr>
        <p:spPr>
          <a:xfrm>
            <a:off x="1070599" y="35997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91D9C-B630-4AD2-8D4C-F125D5B18FDE}"/>
              </a:ext>
            </a:extLst>
          </p:cNvPr>
          <p:cNvCxnSpPr>
            <a:cxnSpLocks/>
          </p:cNvCxnSpPr>
          <p:nvPr/>
        </p:nvCxnSpPr>
        <p:spPr>
          <a:xfrm>
            <a:off x="1071536" y="3752850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C85F08-BCE0-439E-A151-A004B73CD3FF}"/>
              </a:ext>
            </a:extLst>
          </p:cNvPr>
          <p:cNvSpPr/>
          <p:nvPr/>
        </p:nvSpPr>
        <p:spPr>
          <a:xfrm>
            <a:off x="10134136" y="564227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DC27834-B372-47AE-995A-DEC3C234E95A}"/>
              </a:ext>
            </a:extLst>
          </p:cNvPr>
          <p:cNvSpPr txBox="1">
            <a:spLocks/>
          </p:cNvSpPr>
          <p:nvPr/>
        </p:nvSpPr>
        <p:spPr>
          <a:xfrm>
            <a:off x="9871182" y="53415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055591-C0B4-4874-BB7D-87E15104569A}"/>
              </a:ext>
            </a:extLst>
          </p:cNvPr>
          <p:cNvCxnSpPr>
            <a:cxnSpLocks/>
          </p:cNvCxnSpPr>
          <p:nvPr/>
        </p:nvCxnSpPr>
        <p:spPr>
          <a:xfrm>
            <a:off x="6556999" y="4520739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9C722AD-401D-4424-992A-8C8731E6122A}"/>
              </a:ext>
            </a:extLst>
          </p:cNvPr>
          <p:cNvSpPr txBox="1">
            <a:spLocks/>
          </p:cNvSpPr>
          <p:nvPr/>
        </p:nvSpPr>
        <p:spPr>
          <a:xfrm>
            <a:off x="6646488" y="41881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D29AD8-4C86-489E-8EEF-F8D0628EA2A1}"/>
              </a:ext>
            </a:extLst>
          </p:cNvPr>
          <p:cNvSpPr/>
          <p:nvPr/>
        </p:nvSpPr>
        <p:spPr>
          <a:xfrm>
            <a:off x="6481466" y="443321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C2A6991-9FE8-47E4-A20C-5D7786BFC5EF}"/>
              </a:ext>
            </a:extLst>
          </p:cNvPr>
          <p:cNvSpPr txBox="1">
            <a:spLocks/>
          </p:cNvSpPr>
          <p:nvPr/>
        </p:nvSpPr>
        <p:spPr>
          <a:xfrm>
            <a:off x="9366425" y="56850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7A3D59B-1B44-4AA8-9A15-8229108E6DC2}"/>
              </a:ext>
            </a:extLst>
          </p:cNvPr>
          <p:cNvSpPr txBox="1">
            <a:spLocks/>
          </p:cNvSpPr>
          <p:nvPr/>
        </p:nvSpPr>
        <p:spPr>
          <a:xfrm>
            <a:off x="9322541" y="571753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D5BC48B-37C3-49D3-9DDC-BCA4A6F69040}"/>
              </a:ext>
            </a:extLst>
          </p:cNvPr>
          <p:cNvSpPr txBox="1">
            <a:spLocks/>
          </p:cNvSpPr>
          <p:nvPr/>
        </p:nvSpPr>
        <p:spPr>
          <a:xfrm>
            <a:off x="9292061" y="57380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412F3D4-1421-4959-8AD2-FC1B4CF38280}"/>
              </a:ext>
            </a:extLst>
          </p:cNvPr>
          <p:cNvSpPr/>
          <p:nvPr/>
        </p:nvSpPr>
        <p:spPr>
          <a:xfrm>
            <a:off x="9472597" y="5641838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C085BA1-D693-4ABB-950E-815602C7C326}"/>
              </a:ext>
            </a:extLst>
          </p:cNvPr>
          <p:cNvSpPr txBox="1">
            <a:spLocks/>
          </p:cNvSpPr>
          <p:nvPr/>
        </p:nvSpPr>
        <p:spPr>
          <a:xfrm>
            <a:off x="6558904" y="360761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C8D2AB-828F-4DED-8327-74C0396A9F26}"/>
              </a:ext>
            </a:extLst>
          </p:cNvPr>
          <p:cNvCxnSpPr>
            <a:cxnSpLocks/>
          </p:cNvCxnSpPr>
          <p:nvPr/>
        </p:nvCxnSpPr>
        <p:spPr>
          <a:xfrm>
            <a:off x="6557936" y="3760715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E36E3AF-3710-45F0-93E7-92B185B55144}"/>
              </a:ext>
            </a:extLst>
          </p:cNvPr>
          <p:cNvSpPr/>
          <p:nvPr/>
        </p:nvSpPr>
        <p:spPr>
          <a:xfrm>
            <a:off x="6481466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2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bottom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6191369" y="5748589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1070477" y="2969895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1070599" y="4522361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J, K, G, H, F	    O = K, N = G	Output list: L ,M, J, K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36333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>
            <a:cxnSpLocks/>
          </p:cNvCxnSpPr>
          <p:nvPr/>
        </p:nvCxnSpPr>
        <p:spPr>
          <a:xfrm flipH="1">
            <a:off x="5928675" y="5718810"/>
            <a:ext cx="5293338" cy="6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338E5D-E860-4CAA-9B9F-38444DE66F09}"/>
              </a:ext>
            </a:extLst>
          </p:cNvPr>
          <p:cNvSpPr/>
          <p:nvPr/>
        </p:nvSpPr>
        <p:spPr>
          <a:xfrm>
            <a:off x="995582" y="444235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8EB0BC8-AE18-47E7-800F-325CC33056E7}"/>
              </a:ext>
            </a:extLst>
          </p:cNvPr>
          <p:cNvSpPr txBox="1">
            <a:spLocks/>
          </p:cNvSpPr>
          <p:nvPr/>
        </p:nvSpPr>
        <p:spPr>
          <a:xfrm>
            <a:off x="113415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37D4D-9960-4D21-AF23-A3716CF36BB3}"/>
              </a:ext>
            </a:extLst>
          </p:cNvPr>
          <p:cNvSpPr/>
          <p:nvPr/>
        </p:nvSpPr>
        <p:spPr>
          <a:xfrm>
            <a:off x="992975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DEDBA263-83FD-4539-9144-C59517632FEF}"/>
              </a:ext>
            </a:extLst>
          </p:cNvPr>
          <p:cNvSpPr txBox="1">
            <a:spLocks/>
          </p:cNvSpPr>
          <p:nvPr/>
        </p:nvSpPr>
        <p:spPr>
          <a:xfrm>
            <a:off x="1070599" y="35997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91D9C-B630-4AD2-8D4C-F125D5B18FDE}"/>
              </a:ext>
            </a:extLst>
          </p:cNvPr>
          <p:cNvCxnSpPr>
            <a:cxnSpLocks/>
          </p:cNvCxnSpPr>
          <p:nvPr/>
        </p:nvCxnSpPr>
        <p:spPr>
          <a:xfrm>
            <a:off x="1071536" y="3752850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C85F08-BCE0-439E-A151-A004B73CD3FF}"/>
              </a:ext>
            </a:extLst>
          </p:cNvPr>
          <p:cNvSpPr/>
          <p:nvPr/>
        </p:nvSpPr>
        <p:spPr>
          <a:xfrm>
            <a:off x="10134136" y="564227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DC27834-B372-47AE-995A-DEC3C234E95A}"/>
              </a:ext>
            </a:extLst>
          </p:cNvPr>
          <p:cNvSpPr txBox="1">
            <a:spLocks/>
          </p:cNvSpPr>
          <p:nvPr/>
        </p:nvSpPr>
        <p:spPr>
          <a:xfrm>
            <a:off x="9871182" y="53415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055591-C0B4-4874-BB7D-87E15104569A}"/>
              </a:ext>
            </a:extLst>
          </p:cNvPr>
          <p:cNvCxnSpPr>
            <a:cxnSpLocks/>
          </p:cNvCxnSpPr>
          <p:nvPr/>
        </p:nvCxnSpPr>
        <p:spPr>
          <a:xfrm>
            <a:off x="6556999" y="4520739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9C722AD-401D-4424-992A-8C8731E6122A}"/>
              </a:ext>
            </a:extLst>
          </p:cNvPr>
          <p:cNvSpPr txBox="1">
            <a:spLocks/>
          </p:cNvSpPr>
          <p:nvPr/>
        </p:nvSpPr>
        <p:spPr>
          <a:xfrm>
            <a:off x="6646488" y="41881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D29AD8-4C86-489E-8EEF-F8D0628EA2A1}"/>
              </a:ext>
            </a:extLst>
          </p:cNvPr>
          <p:cNvSpPr/>
          <p:nvPr/>
        </p:nvSpPr>
        <p:spPr>
          <a:xfrm>
            <a:off x="6481466" y="443321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C2A6991-9FE8-47E4-A20C-5D7786BFC5EF}"/>
              </a:ext>
            </a:extLst>
          </p:cNvPr>
          <p:cNvSpPr txBox="1">
            <a:spLocks/>
          </p:cNvSpPr>
          <p:nvPr/>
        </p:nvSpPr>
        <p:spPr>
          <a:xfrm>
            <a:off x="9366425" y="56850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7A3D59B-1B44-4AA8-9A15-8229108E6DC2}"/>
              </a:ext>
            </a:extLst>
          </p:cNvPr>
          <p:cNvSpPr txBox="1">
            <a:spLocks/>
          </p:cNvSpPr>
          <p:nvPr/>
        </p:nvSpPr>
        <p:spPr>
          <a:xfrm>
            <a:off x="9322541" y="571753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D5BC48B-37C3-49D3-9DDC-BCA4A6F69040}"/>
              </a:ext>
            </a:extLst>
          </p:cNvPr>
          <p:cNvSpPr txBox="1">
            <a:spLocks/>
          </p:cNvSpPr>
          <p:nvPr/>
        </p:nvSpPr>
        <p:spPr>
          <a:xfrm>
            <a:off x="9292061" y="57380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412F3D4-1421-4959-8AD2-FC1B4CF38280}"/>
              </a:ext>
            </a:extLst>
          </p:cNvPr>
          <p:cNvSpPr/>
          <p:nvPr/>
        </p:nvSpPr>
        <p:spPr>
          <a:xfrm>
            <a:off x="9472597" y="5641838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C085BA1-D693-4ABB-950E-815602C7C326}"/>
              </a:ext>
            </a:extLst>
          </p:cNvPr>
          <p:cNvSpPr txBox="1">
            <a:spLocks/>
          </p:cNvSpPr>
          <p:nvPr/>
        </p:nvSpPr>
        <p:spPr>
          <a:xfrm>
            <a:off x="6558904" y="360761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C8D2AB-828F-4DED-8327-74C0396A9F26}"/>
              </a:ext>
            </a:extLst>
          </p:cNvPr>
          <p:cNvCxnSpPr>
            <a:cxnSpLocks/>
          </p:cNvCxnSpPr>
          <p:nvPr/>
        </p:nvCxnSpPr>
        <p:spPr>
          <a:xfrm>
            <a:off x="6557936" y="3760715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D9E0BD9-BF4A-4648-9FA3-A25F3DE242D8}"/>
              </a:ext>
            </a:extLst>
          </p:cNvPr>
          <p:cNvSpPr/>
          <p:nvPr/>
        </p:nvSpPr>
        <p:spPr>
          <a:xfrm>
            <a:off x="6481466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A9526A-3A07-42D0-9E87-E92077534F81}"/>
              </a:ext>
            </a:extLst>
          </p:cNvPr>
          <p:cNvCxnSpPr>
            <a:cxnSpLocks/>
          </p:cNvCxnSpPr>
          <p:nvPr/>
        </p:nvCxnSpPr>
        <p:spPr>
          <a:xfrm flipH="1">
            <a:off x="6556801" y="2970526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82FE8BA7-2DC8-48FE-9182-543C1390450C}"/>
              </a:ext>
            </a:extLst>
          </p:cNvPr>
          <p:cNvSpPr txBox="1">
            <a:spLocks/>
          </p:cNvSpPr>
          <p:nvPr/>
        </p:nvSpPr>
        <p:spPr>
          <a:xfrm>
            <a:off x="6842808" y="254217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17F3B3-06D0-4C5F-B606-9D9532986E71}"/>
              </a:ext>
            </a:extLst>
          </p:cNvPr>
          <p:cNvSpPr/>
          <p:nvPr/>
        </p:nvSpPr>
        <p:spPr>
          <a:xfrm>
            <a:off x="7085463" y="289919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85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bottom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6191369" y="5748589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1070477" y="2969895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1070599" y="4522361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J, K, G, H, F	    O = K, N = G	Output list: L ,M, J, K, G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36333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>
            <a:cxnSpLocks/>
          </p:cNvCxnSpPr>
          <p:nvPr/>
        </p:nvCxnSpPr>
        <p:spPr>
          <a:xfrm flipH="1">
            <a:off x="5928675" y="5718810"/>
            <a:ext cx="5293338" cy="6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338E5D-E860-4CAA-9B9F-38444DE66F09}"/>
              </a:ext>
            </a:extLst>
          </p:cNvPr>
          <p:cNvSpPr/>
          <p:nvPr/>
        </p:nvSpPr>
        <p:spPr>
          <a:xfrm>
            <a:off x="995582" y="444235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8EB0BC8-AE18-47E7-800F-325CC33056E7}"/>
              </a:ext>
            </a:extLst>
          </p:cNvPr>
          <p:cNvSpPr txBox="1">
            <a:spLocks/>
          </p:cNvSpPr>
          <p:nvPr/>
        </p:nvSpPr>
        <p:spPr>
          <a:xfrm>
            <a:off x="113415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37D4D-9960-4D21-AF23-A3716CF36BB3}"/>
              </a:ext>
            </a:extLst>
          </p:cNvPr>
          <p:cNvSpPr/>
          <p:nvPr/>
        </p:nvSpPr>
        <p:spPr>
          <a:xfrm>
            <a:off x="992975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DEDBA263-83FD-4539-9144-C59517632FEF}"/>
              </a:ext>
            </a:extLst>
          </p:cNvPr>
          <p:cNvSpPr txBox="1">
            <a:spLocks/>
          </p:cNvSpPr>
          <p:nvPr/>
        </p:nvSpPr>
        <p:spPr>
          <a:xfrm>
            <a:off x="1070599" y="35997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91D9C-B630-4AD2-8D4C-F125D5B18FDE}"/>
              </a:ext>
            </a:extLst>
          </p:cNvPr>
          <p:cNvCxnSpPr>
            <a:cxnSpLocks/>
          </p:cNvCxnSpPr>
          <p:nvPr/>
        </p:nvCxnSpPr>
        <p:spPr>
          <a:xfrm>
            <a:off x="1071536" y="3752850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C85F08-BCE0-439E-A151-A004B73CD3FF}"/>
              </a:ext>
            </a:extLst>
          </p:cNvPr>
          <p:cNvSpPr/>
          <p:nvPr/>
        </p:nvSpPr>
        <p:spPr>
          <a:xfrm>
            <a:off x="10134136" y="564227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DC27834-B372-47AE-995A-DEC3C234E95A}"/>
              </a:ext>
            </a:extLst>
          </p:cNvPr>
          <p:cNvSpPr txBox="1">
            <a:spLocks/>
          </p:cNvSpPr>
          <p:nvPr/>
        </p:nvSpPr>
        <p:spPr>
          <a:xfrm>
            <a:off x="9871182" y="53415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055591-C0B4-4874-BB7D-87E15104569A}"/>
              </a:ext>
            </a:extLst>
          </p:cNvPr>
          <p:cNvCxnSpPr>
            <a:cxnSpLocks/>
          </p:cNvCxnSpPr>
          <p:nvPr/>
        </p:nvCxnSpPr>
        <p:spPr>
          <a:xfrm>
            <a:off x="6556999" y="4520739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9C722AD-401D-4424-992A-8C8731E6122A}"/>
              </a:ext>
            </a:extLst>
          </p:cNvPr>
          <p:cNvSpPr txBox="1">
            <a:spLocks/>
          </p:cNvSpPr>
          <p:nvPr/>
        </p:nvSpPr>
        <p:spPr>
          <a:xfrm>
            <a:off x="6646488" y="41881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D29AD8-4C86-489E-8EEF-F8D0628EA2A1}"/>
              </a:ext>
            </a:extLst>
          </p:cNvPr>
          <p:cNvSpPr/>
          <p:nvPr/>
        </p:nvSpPr>
        <p:spPr>
          <a:xfrm>
            <a:off x="6481466" y="443321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C2A6991-9FE8-47E4-A20C-5D7786BFC5EF}"/>
              </a:ext>
            </a:extLst>
          </p:cNvPr>
          <p:cNvSpPr txBox="1">
            <a:spLocks/>
          </p:cNvSpPr>
          <p:nvPr/>
        </p:nvSpPr>
        <p:spPr>
          <a:xfrm>
            <a:off x="9366425" y="56850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7A3D59B-1B44-4AA8-9A15-8229108E6DC2}"/>
              </a:ext>
            </a:extLst>
          </p:cNvPr>
          <p:cNvSpPr txBox="1">
            <a:spLocks/>
          </p:cNvSpPr>
          <p:nvPr/>
        </p:nvSpPr>
        <p:spPr>
          <a:xfrm>
            <a:off x="9322541" y="571753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D5BC48B-37C3-49D3-9DDC-BCA4A6F69040}"/>
              </a:ext>
            </a:extLst>
          </p:cNvPr>
          <p:cNvSpPr txBox="1">
            <a:spLocks/>
          </p:cNvSpPr>
          <p:nvPr/>
        </p:nvSpPr>
        <p:spPr>
          <a:xfrm>
            <a:off x="9292061" y="57380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412F3D4-1421-4959-8AD2-FC1B4CF38280}"/>
              </a:ext>
            </a:extLst>
          </p:cNvPr>
          <p:cNvSpPr/>
          <p:nvPr/>
        </p:nvSpPr>
        <p:spPr>
          <a:xfrm>
            <a:off x="9472597" y="5641838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C085BA1-D693-4ABB-950E-815602C7C326}"/>
              </a:ext>
            </a:extLst>
          </p:cNvPr>
          <p:cNvSpPr txBox="1">
            <a:spLocks/>
          </p:cNvSpPr>
          <p:nvPr/>
        </p:nvSpPr>
        <p:spPr>
          <a:xfrm>
            <a:off x="6558904" y="360761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C8D2AB-828F-4DED-8327-74C0396A9F26}"/>
              </a:ext>
            </a:extLst>
          </p:cNvPr>
          <p:cNvCxnSpPr>
            <a:cxnSpLocks/>
          </p:cNvCxnSpPr>
          <p:nvPr/>
        </p:nvCxnSpPr>
        <p:spPr>
          <a:xfrm>
            <a:off x="6557936" y="3760715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D9E0BD9-BF4A-4648-9FA3-A25F3DE242D8}"/>
              </a:ext>
            </a:extLst>
          </p:cNvPr>
          <p:cNvSpPr/>
          <p:nvPr/>
        </p:nvSpPr>
        <p:spPr>
          <a:xfrm>
            <a:off x="6481466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A9526A-3A07-42D0-9E87-E92077534F81}"/>
              </a:ext>
            </a:extLst>
          </p:cNvPr>
          <p:cNvCxnSpPr>
            <a:cxnSpLocks/>
          </p:cNvCxnSpPr>
          <p:nvPr/>
        </p:nvCxnSpPr>
        <p:spPr>
          <a:xfrm flipH="1">
            <a:off x="6556801" y="2970526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82FE8BA7-2DC8-48FE-9182-543C1390450C}"/>
              </a:ext>
            </a:extLst>
          </p:cNvPr>
          <p:cNvSpPr txBox="1">
            <a:spLocks/>
          </p:cNvSpPr>
          <p:nvPr/>
        </p:nvSpPr>
        <p:spPr>
          <a:xfrm>
            <a:off x="6842808" y="254217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17F3B3-06D0-4C5F-B606-9D9532986E71}"/>
              </a:ext>
            </a:extLst>
          </p:cNvPr>
          <p:cNvSpPr/>
          <p:nvPr/>
        </p:nvSpPr>
        <p:spPr>
          <a:xfrm>
            <a:off x="7085463" y="289919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7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bottom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6191369" y="5748589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1070477" y="2969895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1070599" y="4522361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J, K, G, H, F	    O = G, N = H	Output list: L ,M, J, K, G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36333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>
            <a:cxnSpLocks/>
          </p:cNvCxnSpPr>
          <p:nvPr/>
        </p:nvCxnSpPr>
        <p:spPr>
          <a:xfrm flipH="1">
            <a:off x="5928675" y="5718810"/>
            <a:ext cx="5293338" cy="6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338E5D-E860-4CAA-9B9F-38444DE66F09}"/>
              </a:ext>
            </a:extLst>
          </p:cNvPr>
          <p:cNvSpPr/>
          <p:nvPr/>
        </p:nvSpPr>
        <p:spPr>
          <a:xfrm>
            <a:off x="995582" y="444235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8EB0BC8-AE18-47E7-800F-325CC33056E7}"/>
              </a:ext>
            </a:extLst>
          </p:cNvPr>
          <p:cNvSpPr txBox="1">
            <a:spLocks/>
          </p:cNvSpPr>
          <p:nvPr/>
        </p:nvSpPr>
        <p:spPr>
          <a:xfrm>
            <a:off x="113415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37D4D-9960-4D21-AF23-A3716CF36BB3}"/>
              </a:ext>
            </a:extLst>
          </p:cNvPr>
          <p:cNvSpPr/>
          <p:nvPr/>
        </p:nvSpPr>
        <p:spPr>
          <a:xfrm>
            <a:off x="992975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DEDBA263-83FD-4539-9144-C59517632FEF}"/>
              </a:ext>
            </a:extLst>
          </p:cNvPr>
          <p:cNvSpPr txBox="1">
            <a:spLocks/>
          </p:cNvSpPr>
          <p:nvPr/>
        </p:nvSpPr>
        <p:spPr>
          <a:xfrm>
            <a:off x="1070599" y="35997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91D9C-B630-4AD2-8D4C-F125D5B18FDE}"/>
              </a:ext>
            </a:extLst>
          </p:cNvPr>
          <p:cNvCxnSpPr>
            <a:cxnSpLocks/>
          </p:cNvCxnSpPr>
          <p:nvPr/>
        </p:nvCxnSpPr>
        <p:spPr>
          <a:xfrm>
            <a:off x="1071536" y="3752850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C85F08-BCE0-439E-A151-A004B73CD3FF}"/>
              </a:ext>
            </a:extLst>
          </p:cNvPr>
          <p:cNvSpPr/>
          <p:nvPr/>
        </p:nvSpPr>
        <p:spPr>
          <a:xfrm>
            <a:off x="10134136" y="564227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DC27834-B372-47AE-995A-DEC3C234E95A}"/>
              </a:ext>
            </a:extLst>
          </p:cNvPr>
          <p:cNvSpPr txBox="1">
            <a:spLocks/>
          </p:cNvSpPr>
          <p:nvPr/>
        </p:nvSpPr>
        <p:spPr>
          <a:xfrm>
            <a:off x="9871182" y="53415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055591-C0B4-4874-BB7D-87E15104569A}"/>
              </a:ext>
            </a:extLst>
          </p:cNvPr>
          <p:cNvCxnSpPr>
            <a:cxnSpLocks/>
          </p:cNvCxnSpPr>
          <p:nvPr/>
        </p:nvCxnSpPr>
        <p:spPr>
          <a:xfrm>
            <a:off x="6556999" y="4520739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9C722AD-401D-4424-992A-8C8731E6122A}"/>
              </a:ext>
            </a:extLst>
          </p:cNvPr>
          <p:cNvSpPr txBox="1">
            <a:spLocks/>
          </p:cNvSpPr>
          <p:nvPr/>
        </p:nvSpPr>
        <p:spPr>
          <a:xfrm>
            <a:off x="6646488" y="41881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D29AD8-4C86-489E-8EEF-F8D0628EA2A1}"/>
              </a:ext>
            </a:extLst>
          </p:cNvPr>
          <p:cNvSpPr/>
          <p:nvPr/>
        </p:nvSpPr>
        <p:spPr>
          <a:xfrm>
            <a:off x="6481466" y="443321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C2A6991-9FE8-47E4-A20C-5D7786BFC5EF}"/>
              </a:ext>
            </a:extLst>
          </p:cNvPr>
          <p:cNvSpPr txBox="1">
            <a:spLocks/>
          </p:cNvSpPr>
          <p:nvPr/>
        </p:nvSpPr>
        <p:spPr>
          <a:xfrm>
            <a:off x="9366425" y="56850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7A3D59B-1B44-4AA8-9A15-8229108E6DC2}"/>
              </a:ext>
            </a:extLst>
          </p:cNvPr>
          <p:cNvSpPr txBox="1">
            <a:spLocks/>
          </p:cNvSpPr>
          <p:nvPr/>
        </p:nvSpPr>
        <p:spPr>
          <a:xfrm>
            <a:off x="9322541" y="571753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D5BC48B-37C3-49D3-9DDC-BCA4A6F69040}"/>
              </a:ext>
            </a:extLst>
          </p:cNvPr>
          <p:cNvSpPr txBox="1">
            <a:spLocks/>
          </p:cNvSpPr>
          <p:nvPr/>
        </p:nvSpPr>
        <p:spPr>
          <a:xfrm>
            <a:off x="9292061" y="57380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412F3D4-1421-4959-8AD2-FC1B4CF38280}"/>
              </a:ext>
            </a:extLst>
          </p:cNvPr>
          <p:cNvSpPr/>
          <p:nvPr/>
        </p:nvSpPr>
        <p:spPr>
          <a:xfrm>
            <a:off x="9472597" y="5641838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C085BA1-D693-4ABB-950E-815602C7C326}"/>
              </a:ext>
            </a:extLst>
          </p:cNvPr>
          <p:cNvSpPr txBox="1">
            <a:spLocks/>
          </p:cNvSpPr>
          <p:nvPr/>
        </p:nvSpPr>
        <p:spPr>
          <a:xfrm>
            <a:off x="6558904" y="360761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C8D2AB-828F-4DED-8327-74C0396A9F26}"/>
              </a:ext>
            </a:extLst>
          </p:cNvPr>
          <p:cNvCxnSpPr>
            <a:cxnSpLocks/>
          </p:cNvCxnSpPr>
          <p:nvPr/>
        </p:nvCxnSpPr>
        <p:spPr>
          <a:xfrm>
            <a:off x="6557936" y="3760715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D9E0BD9-BF4A-4648-9FA3-A25F3DE242D8}"/>
              </a:ext>
            </a:extLst>
          </p:cNvPr>
          <p:cNvSpPr/>
          <p:nvPr/>
        </p:nvSpPr>
        <p:spPr>
          <a:xfrm>
            <a:off x="6481466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A9526A-3A07-42D0-9E87-E92077534F81}"/>
              </a:ext>
            </a:extLst>
          </p:cNvPr>
          <p:cNvCxnSpPr>
            <a:cxnSpLocks/>
          </p:cNvCxnSpPr>
          <p:nvPr/>
        </p:nvCxnSpPr>
        <p:spPr>
          <a:xfrm flipH="1">
            <a:off x="6556801" y="2970526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82FE8BA7-2DC8-48FE-9182-543C1390450C}"/>
              </a:ext>
            </a:extLst>
          </p:cNvPr>
          <p:cNvSpPr txBox="1">
            <a:spLocks/>
          </p:cNvSpPr>
          <p:nvPr/>
        </p:nvSpPr>
        <p:spPr>
          <a:xfrm>
            <a:off x="6842808" y="254217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17F3B3-06D0-4C5F-B606-9D9532986E71}"/>
              </a:ext>
            </a:extLst>
          </p:cNvPr>
          <p:cNvSpPr/>
          <p:nvPr/>
        </p:nvSpPr>
        <p:spPr>
          <a:xfrm>
            <a:off x="7085463" y="289919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20860357-A219-48EA-822B-CB4AFFB869AD}"/>
              </a:ext>
            </a:extLst>
          </p:cNvPr>
          <p:cNvSpPr txBox="1">
            <a:spLocks/>
          </p:cNvSpPr>
          <p:nvPr/>
        </p:nvSpPr>
        <p:spPr>
          <a:xfrm>
            <a:off x="8536702" y="2523519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BB5E1B1-5DA8-4D2B-BF72-BF3D3FA3DC0E}"/>
              </a:ext>
            </a:extLst>
          </p:cNvPr>
          <p:cNvSpPr/>
          <p:nvPr/>
        </p:nvSpPr>
        <p:spPr>
          <a:xfrm>
            <a:off x="8491794" y="2904796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E96864-EE41-4F86-A659-B562AF4A6597}"/>
              </a:ext>
            </a:extLst>
          </p:cNvPr>
          <p:cNvCxnSpPr>
            <a:cxnSpLocks/>
          </p:cNvCxnSpPr>
          <p:nvPr/>
        </p:nvCxnSpPr>
        <p:spPr>
          <a:xfrm>
            <a:off x="7165189" y="2981562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4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bottom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6191369" y="5748589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1070477" y="2969895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1070599" y="4522361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J, K, G, H, F	    O = G, N = H	Output list: L ,M, J, K, G, H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36333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>
            <a:cxnSpLocks/>
          </p:cNvCxnSpPr>
          <p:nvPr/>
        </p:nvCxnSpPr>
        <p:spPr>
          <a:xfrm flipH="1">
            <a:off x="5928675" y="5718810"/>
            <a:ext cx="5293338" cy="6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338E5D-E860-4CAA-9B9F-38444DE66F09}"/>
              </a:ext>
            </a:extLst>
          </p:cNvPr>
          <p:cNvSpPr/>
          <p:nvPr/>
        </p:nvSpPr>
        <p:spPr>
          <a:xfrm>
            <a:off x="995582" y="444235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8EB0BC8-AE18-47E7-800F-325CC33056E7}"/>
              </a:ext>
            </a:extLst>
          </p:cNvPr>
          <p:cNvSpPr txBox="1">
            <a:spLocks/>
          </p:cNvSpPr>
          <p:nvPr/>
        </p:nvSpPr>
        <p:spPr>
          <a:xfrm>
            <a:off x="113415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37D4D-9960-4D21-AF23-A3716CF36BB3}"/>
              </a:ext>
            </a:extLst>
          </p:cNvPr>
          <p:cNvSpPr/>
          <p:nvPr/>
        </p:nvSpPr>
        <p:spPr>
          <a:xfrm>
            <a:off x="992975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DEDBA263-83FD-4539-9144-C59517632FEF}"/>
              </a:ext>
            </a:extLst>
          </p:cNvPr>
          <p:cNvSpPr txBox="1">
            <a:spLocks/>
          </p:cNvSpPr>
          <p:nvPr/>
        </p:nvSpPr>
        <p:spPr>
          <a:xfrm>
            <a:off x="1070599" y="35997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91D9C-B630-4AD2-8D4C-F125D5B18FDE}"/>
              </a:ext>
            </a:extLst>
          </p:cNvPr>
          <p:cNvCxnSpPr>
            <a:cxnSpLocks/>
          </p:cNvCxnSpPr>
          <p:nvPr/>
        </p:nvCxnSpPr>
        <p:spPr>
          <a:xfrm>
            <a:off x="1071536" y="3752850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C85F08-BCE0-439E-A151-A004B73CD3FF}"/>
              </a:ext>
            </a:extLst>
          </p:cNvPr>
          <p:cNvSpPr/>
          <p:nvPr/>
        </p:nvSpPr>
        <p:spPr>
          <a:xfrm>
            <a:off x="10134136" y="564227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DC27834-B372-47AE-995A-DEC3C234E95A}"/>
              </a:ext>
            </a:extLst>
          </p:cNvPr>
          <p:cNvSpPr txBox="1">
            <a:spLocks/>
          </p:cNvSpPr>
          <p:nvPr/>
        </p:nvSpPr>
        <p:spPr>
          <a:xfrm>
            <a:off x="9871182" y="53415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055591-C0B4-4874-BB7D-87E15104569A}"/>
              </a:ext>
            </a:extLst>
          </p:cNvPr>
          <p:cNvCxnSpPr>
            <a:cxnSpLocks/>
          </p:cNvCxnSpPr>
          <p:nvPr/>
        </p:nvCxnSpPr>
        <p:spPr>
          <a:xfrm>
            <a:off x="6556999" y="4520739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9C722AD-401D-4424-992A-8C8731E6122A}"/>
              </a:ext>
            </a:extLst>
          </p:cNvPr>
          <p:cNvSpPr txBox="1">
            <a:spLocks/>
          </p:cNvSpPr>
          <p:nvPr/>
        </p:nvSpPr>
        <p:spPr>
          <a:xfrm>
            <a:off x="6646488" y="41881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D29AD8-4C86-489E-8EEF-F8D0628EA2A1}"/>
              </a:ext>
            </a:extLst>
          </p:cNvPr>
          <p:cNvSpPr/>
          <p:nvPr/>
        </p:nvSpPr>
        <p:spPr>
          <a:xfrm>
            <a:off x="6481466" y="443321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C2A6991-9FE8-47E4-A20C-5D7786BFC5EF}"/>
              </a:ext>
            </a:extLst>
          </p:cNvPr>
          <p:cNvSpPr txBox="1">
            <a:spLocks/>
          </p:cNvSpPr>
          <p:nvPr/>
        </p:nvSpPr>
        <p:spPr>
          <a:xfrm>
            <a:off x="9366425" y="56850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7A3D59B-1B44-4AA8-9A15-8229108E6DC2}"/>
              </a:ext>
            </a:extLst>
          </p:cNvPr>
          <p:cNvSpPr txBox="1">
            <a:spLocks/>
          </p:cNvSpPr>
          <p:nvPr/>
        </p:nvSpPr>
        <p:spPr>
          <a:xfrm>
            <a:off x="9322541" y="571753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D5BC48B-37C3-49D3-9DDC-BCA4A6F69040}"/>
              </a:ext>
            </a:extLst>
          </p:cNvPr>
          <p:cNvSpPr txBox="1">
            <a:spLocks/>
          </p:cNvSpPr>
          <p:nvPr/>
        </p:nvSpPr>
        <p:spPr>
          <a:xfrm>
            <a:off x="9292061" y="57380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412F3D4-1421-4959-8AD2-FC1B4CF38280}"/>
              </a:ext>
            </a:extLst>
          </p:cNvPr>
          <p:cNvSpPr/>
          <p:nvPr/>
        </p:nvSpPr>
        <p:spPr>
          <a:xfrm>
            <a:off x="9472597" y="5641838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C085BA1-D693-4ABB-950E-815602C7C326}"/>
              </a:ext>
            </a:extLst>
          </p:cNvPr>
          <p:cNvSpPr txBox="1">
            <a:spLocks/>
          </p:cNvSpPr>
          <p:nvPr/>
        </p:nvSpPr>
        <p:spPr>
          <a:xfrm>
            <a:off x="6558904" y="360761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C8D2AB-828F-4DED-8327-74C0396A9F26}"/>
              </a:ext>
            </a:extLst>
          </p:cNvPr>
          <p:cNvCxnSpPr>
            <a:cxnSpLocks/>
          </p:cNvCxnSpPr>
          <p:nvPr/>
        </p:nvCxnSpPr>
        <p:spPr>
          <a:xfrm>
            <a:off x="6557936" y="3760715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D9E0BD9-BF4A-4648-9FA3-A25F3DE242D8}"/>
              </a:ext>
            </a:extLst>
          </p:cNvPr>
          <p:cNvSpPr/>
          <p:nvPr/>
        </p:nvSpPr>
        <p:spPr>
          <a:xfrm>
            <a:off x="6481466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A9526A-3A07-42D0-9E87-E92077534F81}"/>
              </a:ext>
            </a:extLst>
          </p:cNvPr>
          <p:cNvCxnSpPr>
            <a:cxnSpLocks/>
          </p:cNvCxnSpPr>
          <p:nvPr/>
        </p:nvCxnSpPr>
        <p:spPr>
          <a:xfrm flipH="1">
            <a:off x="6556801" y="2970526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82FE8BA7-2DC8-48FE-9182-543C1390450C}"/>
              </a:ext>
            </a:extLst>
          </p:cNvPr>
          <p:cNvSpPr txBox="1">
            <a:spLocks/>
          </p:cNvSpPr>
          <p:nvPr/>
        </p:nvSpPr>
        <p:spPr>
          <a:xfrm>
            <a:off x="6842808" y="254217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17F3B3-06D0-4C5F-B606-9D9532986E71}"/>
              </a:ext>
            </a:extLst>
          </p:cNvPr>
          <p:cNvSpPr/>
          <p:nvPr/>
        </p:nvSpPr>
        <p:spPr>
          <a:xfrm>
            <a:off x="7085463" y="289919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20860357-A219-48EA-822B-CB4AFFB869AD}"/>
              </a:ext>
            </a:extLst>
          </p:cNvPr>
          <p:cNvSpPr txBox="1">
            <a:spLocks/>
          </p:cNvSpPr>
          <p:nvPr/>
        </p:nvSpPr>
        <p:spPr>
          <a:xfrm>
            <a:off x="8536702" y="2523519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BB5E1B1-5DA8-4D2B-BF72-BF3D3FA3DC0E}"/>
              </a:ext>
            </a:extLst>
          </p:cNvPr>
          <p:cNvSpPr/>
          <p:nvPr/>
        </p:nvSpPr>
        <p:spPr>
          <a:xfrm>
            <a:off x="8491794" y="2904796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E96864-EE41-4F86-A659-B562AF4A6597}"/>
              </a:ext>
            </a:extLst>
          </p:cNvPr>
          <p:cNvCxnSpPr>
            <a:cxnSpLocks/>
          </p:cNvCxnSpPr>
          <p:nvPr/>
        </p:nvCxnSpPr>
        <p:spPr>
          <a:xfrm>
            <a:off x="7165189" y="2981562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10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bottom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6191369" y="5748589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1070477" y="2969895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1070599" y="4522361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J, K, G, H, F	    O = H, N = F	Output list: L ,M, J, K, G, H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36333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>
            <a:cxnSpLocks/>
          </p:cNvCxnSpPr>
          <p:nvPr/>
        </p:nvCxnSpPr>
        <p:spPr>
          <a:xfrm flipH="1">
            <a:off x="5928675" y="5718810"/>
            <a:ext cx="5293338" cy="6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338E5D-E860-4CAA-9B9F-38444DE66F09}"/>
              </a:ext>
            </a:extLst>
          </p:cNvPr>
          <p:cNvSpPr/>
          <p:nvPr/>
        </p:nvSpPr>
        <p:spPr>
          <a:xfrm>
            <a:off x="995582" y="444235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8EB0BC8-AE18-47E7-800F-325CC33056E7}"/>
              </a:ext>
            </a:extLst>
          </p:cNvPr>
          <p:cNvSpPr txBox="1">
            <a:spLocks/>
          </p:cNvSpPr>
          <p:nvPr/>
        </p:nvSpPr>
        <p:spPr>
          <a:xfrm>
            <a:off x="113415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37D4D-9960-4D21-AF23-A3716CF36BB3}"/>
              </a:ext>
            </a:extLst>
          </p:cNvPr>
          <p:cNvSpPr/>
          <p:nvPr/>
        </p:nvSpPr>
        <p:spPr>
          <a:xfrm>
            <a:off x="992975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DEDBA263-83FD-4539-9144-C59517632FEF}"/>
              </a:ext>
            </a:extLst>
          </p:cNvPr>
          <p:cNvSpPr txBox="1">
            <a:spLocks/>
          </p:cNvSpPr>
          <p:nvPr/>
        </p:nvSpPr>
        <p:spPr>
          <a:xfrm>
            <a:off x="1070599" y="35997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91D9C-B630-4AD2-8D4C-F125D5B18FDE}"/>
              </a:ext>
            </a:extLst>
          </p:cNvPr>
          <p:cNvCxnSpPr>
            <a:cxnSpLocks/>
          </p:cNvCxnSpPr>
          <p:nvPr/>
        </p:nvCxnSpPr>
        <p:spPr>
          <a:xfrm>
            <a:off x="1071536" y="3752850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C85F08-BCE0-439E-A151-A004B73CD3FF}"/>
              </a:ext>
            </a:extLst>
          </p:cNvPr>
          <p:cNvSpPr/>
          <p:nvPr/>
        </p:nvSpPr>
        <p:spPr>
          <a:xfrm>
            <a:off x="10134136" y="564227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DC27834-B372-47AE-995A-DEC3C234E95A}"/>
              </a:ext>
            </a:extLst>
          </p:cNvPr>
          <p:cNvSpPr txBox="1">
            <a:spLocks/>
          </p:cNvSpPr>
          <p:nvPr/>
        </p:nvSpPr>
        <p:spPr>
          <a:xfrm>
            <a:off x="9871182" y="53415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055591-C0B4-4874-BB7D-87E15104569A}"/>
              </a:ext>
            </a:extLst>
          </p:cNvPr>
          <p:cNvCxnSpPr>
            <a:cxnSpLocks/>
          </p:cNvCxnSpPr>
          <p:nvPr/>
        </p:nvCxnSpPr>
        <p:spPr>
          <a:xfrm>
            <a:off x="6556999" y="4520739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9C722AD-401D-4424-992A-8C8731E6122A}"/>
              </a:ext>
            </a:extLst>
          </p:cNvPr>
          <p:cNvSpPr txBox="1">
            <a:spLocks/>
          </p:cNvSpPr>
          <p:nvPr/>
        </p:nvSpPr>
        <p:spPr>
          <a:xfrm>
            <a:off x="6646488" y="41881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D29AD8-4C86-489E-8EEF-F8D0628EA2A1}"/>
              </a:ext>
            </a:extLst>
          </p:cNvPr>
          <p:cNvSpPr/>
          <p:nvPr/>
        </p:nvSpPr>
        <p:spPr>
          <a:xfrm>
            <a:off x="6481466" y="443321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C2A6991-9FE8-47E4-A20C-5D7786BFC5EF}"/>
              </a:ext>
            </a:extLst>
          </p:cNvPr>
          <p:cNvSpPr txBox="1">
            <a:spLocks/>
          </p:cNvSpPr>
          <p:nvPr/>
        </p:nvSpPr>
        <p:spPr>
          <a:xfrm>
            <a:off x="9366425" y="56850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7A3D59B-1B44-4AA8-9A15-8229108E6DC2}"/>
              </a:ext>
            </a:extLst>
          </p:cNvPr>
          <p:cNvSpPr txBox="1">
            <a:spLocks/>
          </p:cNvSpPr>
          <p:nvPr/>
        </p:nvSpPr>
        <p:spPr>
          <a:xfrm>
            <a:off x="9322541" y="571753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D5BC48B-37C3-49D3-9DDC-BCA4A6F69040}"/>
              </a:ext>
            </a:extLst>
          </p:cNvPr>
          <p:cNvSpPr txBox="1">
            <a:spLocks/>
          </p:cNvSpPr>
          <p:nvPr/>
        </p:nvSpPr>
        <p:spPr>
          <a:xfrm>
            <a:off x="9292061" y="57380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412F3D4-1421-4959-8AD2-FC1B4CF38280}"/>
              </a:ext>
            </a:extLst>
          </p:cNvPr>
          <p:cNvSpPr/>
          <p:nvPr/>
        </p:nvSpPr>
        <p:spPr>
          <a:xfrm>
            <a:off x="9472597" y="5641838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C085BA1-D693-4ABB-950E-815602C7C326}"/>
              </a:ext>
            </a:extLst>
          </p:cNvPr>
          <p:cNvSpPr txBox="1">
            <a:spLocks/>
          </p:cNvSpPr>
          <p:nvPr/>
        </p:nvSpPr>
        <p:spPr>
          <a:xfrm>
            <a:off x="6558904" y="360761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C8D2AB-828F-4DED-8327-74C0396A9F26}"/>
              </a:ext>
            </a:extLst>
          </p:cNvPr>
          <p:cNvCxnSpPr>
            <a:cxnSpLocks/>
          </p:cNvCxnSpPr>
          <p:nvPr/>
        </p:nvCxnSpPr>
        <p:spPr>
          <a:xfrm>
            <a:off x="6557936" y="3760715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D9E0BD9-BF4A-4648-9FA3-A25F3DE242D8}"/>
              </a:ext>
            </a:extLst>
          </p:cNvPr>
          <p:cNvSpPr/>
          <p:nvPr/>
        </p:nvSpPr>
        <p:spPr>
          <a:xfrm>
            <a:off x="6481466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A9526A-3A07-42D0-9E87-E92077534F81}"/>
              </a:ext>
            </a:extLst>
          </p:cNvPr>
          <p:cNvCxnSpPr>
            <a:cxnSpLocks/>
          </p:cNvCxnSpPr>
          <p:nvPr/>
        </p:nvCxnSpPr>
        <p:spPr>
          <a:xfrm flipH="1">
            <a:off x="6556801" y="2970526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82FE8BA7-2DC8-48FE-9182-543C1390450C}"/>
              </a:ext>
            </a:extLst>
          </p:cNvPr>
          <p:cNvSpPr txBox="1">
            <a:spLocks/>
          </p:cNvSpPr>
          <p:nvPr/>
        </p:nvSpPr>
        <p:spPr>
          <a:xfrm>
            <a:off x="6841536" y="2516341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17F3B3-06D0-4C5F-B606-9D9532986E71}"/>
              </a:ext>
            </a:extLst>
          </p:cNvPr>
          <p:cNvSpPr/>
          <p:nvPr/>
        </p:nvSpPr>
        <p:spPr>
          <a:xfrm>
            <a:off x="7085463" y="289919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20860357-A219-48EA-822B-CB4AFFB869AD}"/>
              </a:ext>
            </a:extLst>
          </p:cNvPr>
          <p:cNvSpPr txBox="1">
            <a:spLocks/>
          </p:cNvSpPr>
          <p:nvPr/>
        </p:nvSpPr>
        <p:spPr>
          <a:xfrm>
            <a:off x="8536702" y="2523519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BB5E1B1-5DA8-4D2B-BF72-BF3D3FA3DC0E}"/>
              </a:ext>
            </a:extLst>
          </p:cNvPr>
          <p:cNvSpPr/>
          <p:nvPr/>
        </p:nvSpPr>
        <p:spPr>
          <a:xfrm>
            <a:off x="8491794" y="2904796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E96864-EE41-4F86-A659-B562AF4A6597}"/>
              </a:ext>
            </a:extLst>
          </p:cNvPr>
          <p:cNvCxnSpPr>
            <a:cxnSpLocks/>
          </p:cNvCxnSpPr>
          <p:nvPr/>
        </p:nvCxnSpPr>
        <p:spPr>
          <a:xfrm>
            <a:off x="7165189" y="2981562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89DDCE-54A2-45BB-8901-42F5EEC86F7D}"/>
              </a:ext>
            </a:extLst>
          </p:cNvPr>
          <p:cNvCxnSpPr>
            <a:cxnSpLocks/>
          </p:cNvCxnSpPr>
          <p:nvPr/>
        </p:nvCxnSpPr>
        <p:spPr>
          <a:xfrm>
            <a:off x="8533941" y="2943956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42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bottom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6191369" y="5748589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1070477" y="2969895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1070599" y="4522361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851200" y="1033774"/>
            <a:ext cx="10892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list: D, J, K, G, H, F	    O = H, N = F	Output list: L ,M, J, K, G, H, F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41757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36333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8486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1903AA1-EA12-4D19-9E56-DEC983615637}"/>
              </a:ext>
            </a:extLst>
          </p:cNvPr>
          <p:cNvSpPr txBox="1">
            <a:spLocks/>
          </p:cNvSpPr>
          <p:nvPr/>
        </p:nvSpPr>
        <p:spPr>
          <a:xfrm>
            <a:off x="9871183" y="599280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>
            <a:cxnSpLocks/>
          </p:cNvCxnSpPr>
          <p:nvPr/>
        </p:nvCxnSpPr>
        <p:spPr>
          <a:xfrm flipH="1">
            <a:off x="5928675" y="5718810"/>
            <a:ext cx="5293338" cy="6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338E5D-E860-4CAA-9B9F-38444DE66F09}"/>
              </a:ext>
            </a:extLst>
          </p:cNvPr>
          <p:cNvSpPr/>
          <p:nvPr/>
        </p:nvSpPr>
        <p:spPr>
          <a:xfrm>
            <a:off x="995582" y="444235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8EB0BC8-AE18-47E7-800F-325CC33056E7}"/>
              </a:ext>
            </a:extLst>
          </p:cNvPr>
          <p:cNvSpPr txBox="1">
            <a:spLocks/>
          </p:cNvSpPr>
          <p:nvPr/>
        </p:nvSpPr>
        <p:spPr>
          <a:xfrm>
            <a:off x="113415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37D4D-9960-4D21-AF23-A3716CF36BB3}"/>
              </a:ext>
            </a:extLst>
          </p:cNvPr>
          <p:cNvSpPr/>
          <p:nvPr/>
        </p:nvSpPr>
        <p:spPr>
          <a:xfrm>
            <a:off x="992975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DEDBA263-83FD-4539-9144-C59517632FEF}"/>
              </a:ext>
            </a:extLst>
          </p:cNvPr>
          <p:cNvSpPr txBox="1">
            <a:spLocks/>
          </p:cNvSpPr>
          <p:nvPr/>
        </p:nvSpPr>
        <p:spPr>
          <a:xfrm>
            <a:off x="1070599" y="35997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91D9C-B630-4AD2-8D4C-F125D5B18FDE}"/>
              </a:ext>
            </a:extLst>
          </p:cNvPr>
          <p:cNvCxnSpPr>
            <a:cxnSpLocks/>
          </p:cNvCxnSpPr>
          <p:nvPr/>
        </p:nvCxnSpPr>
        <p:spPr>
          <a:xfrm>
            <a:off x="1071536" y="3752850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C85F08-BCE0-439E-A151-A004B73CD3FF}"/>
              </a:ext>
            </a:extLst>
          </p:cNvPr>
          <p:cNvSpPr/>
          <p:nvPr/>
        </p:nvSpPr>
        <p:spPr>
          <a:xfrm>
            <a:off x="10134136" y="564227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DC27834-B372-47AE-995A-DEC3C234E95A}"/>
              </a:ext>
            </a:extLst>
          </p:cNvPr>
          <p:cNvSpPr txBox="1">
            <a:spLocks/>
          </p:cNvSpPr>
          <p:nvPr/>
        </p:nvSpPr>
        <p:spPr>
          <a:xfrm>
            <a:off x="9871182" y="53415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055591-C0B4-4874-BB7D-87E15104569A}"/>
              </a:ext>
            </a:extLst>
          </p:cNvPr>
          <p:cNvCxnSpPr>
            <a:cxnSpLocks/>
          </p:cNvCxnSpPr>
          <p:nvPr/>
        </p:nvCxnSpPr>
        <p:spPr>
          <a:xfrm>
            <a:off x="6556999" y="4520739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9C722AD-401D-4424-992A-8C8731E6122A}"/>
              </a:ext>
            </a:extLst>
          </p:cNvPr>
          <p:cNvSpPr txBox="1">
            <a:spLocks/>
          </p:cNvSpPr>
          <p:nvPr/>
        </p:nvSpPr>
        <p:spPr>
          <a:xfrm>
            <a:off x="6646488" y="41881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D29AD8-4C86-489E-8EEF-F8D0628EA2A1}"/>
              </a:ext>
            </a:extLst>
          </p:cNvPr>
          <p:cNvSpPr/>
          <p:nvPr/>
        </p:nvSpPr>
        <p:spPr>
          <a:xfrm>
            <a:off x="6481466" y="443321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C2A6991-9FE8-47E4-A20C-5D7786BFC5EF}"/>
              </a:ext>
            </a:extLst>
          </p:cNvPr>
          <p:cNvSpPr txBox="1">
            <a:spLocks/>
          </p:cNvSpPr>
          <p:nvPr/>
        </p:nvSpPr>
        <p:spPr>
          <a:xfrm>
            <a:off x="9366425" y="56850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7A3D59B-1B44-4AA8-9A15-8229108E6DC2}"/>
              </a:ext>
            </a:extLst>
          </p:cNvPr>
          <p:cNvSpPr txBox="1">
            <a:spLocks/>
          </p:cNvSpPr>
          <p:nvPr/>
        </p:nvSpPr>
        <p:spPr>
          <a:xfrm>
            <a:off x="9322541" y="571753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D5BC48B-37C3-49D3-9DDC-BCA4A6F69040}"/>
              </a:ext>
            </a:extLst>
          </p:cNvPr>
          <p:cNvSpPr txBox="1">
            <a:spLocks/>
          </p:cNvSpPr>
          <p:nvPr/>
        </p:nvSpPr>
        <p:spPr>
          <a:xfrm>
            <a:off x="9292061" y="57380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412F3D4-1421-4959-8AD2-FC1B4CF38280}"/>
              </a:ext>
            </a:extLst>
          </p:cNvPr>
          <p:cNvSpPr/>
          <p:nvPr/>
        </p:nvSpPr>
        <p:spPr>
          <a:xfrm>
            <a:off x="9472597" y="5641838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C085BA1-D693-4ABB-950E-815602C7C326}"/>
              </a:ext>
            </a:extLst>
          </p:cNvPr>
          <p:cNvSpPr txBox="1">
            <a:spLocks/>
          </p:cNvSpPr>
          <p:nvPr/>
        </p:nvSpPr>
        <p:spPr>
          <a:xfrm>
            <a:off x="6558904" y="360761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C8D2AB-828F-4DED-8327-74C0396A9F26}"/>
              </a:ext>
            </a:extLst>
          </p:cNvPr>
          <p:cNvCxnSpPr>
            <a:cxnSpLocks/>
          </p:cNvCxnSpPr>
          <p:nvPr/>
        </p:nvCxnSpPr>
        <p:spPr>
          <a:xfrm>
            <a:off x="6557936" y="3760715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D9E0BD9-BF4A-4648-9FA3-A25F3DE242D8}"/>
              </a:ext>
            </a:extLst>
          </p:cNvPr>
          <p:cNvSpPr/>
          <p:nvPr/>
        </p:nvSpPr>
        <p:spPr>
          <a:xfrm>
            <a:off x="6481466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A9526A-3A07-42D0-9E87-E92077534F81}"/>
              </a:ext>
            </a:extLst>
          </p:cNvPr>
          <p:cNvCxnSpPr>
            <a:cxnSpLocks/>
          </p:cNvCxnSpPr>
          <p:nvPr/>
        </p:nvCxnSpPr>
        <p:spPr>
          <a:xfrm flipH="1">
            <a:off x="6556801" y="2970526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82FE8BA7-2DC8-48FE-9182-543C1390450C}"/>
              </a:ext>
            </a:extLst>
          </p:cNvPr>
          <p:cNvSpPr txBox="1">
            <a:spLocks/>
          </p:cNvSpPr>
          <p:nvPr/>
        </p:nvSpPr>
        <p:spPr>
          <a:xfrm>
            <a:off x="6841536" y="2516341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17F3B3-06D0-4C5F-B606-9D9532986E71}"/>
              </a:ext>
            </a:extLst>
          </p:cNvPr>
          <p:cNvSpPr/>
          <p:nvPr/>
        </p:nvSpPr>
        <p:spPr>
          <a:xfrm>
            <a:off x="7085463" y="289919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20860357-A219-48EA-822B-CB4AFFB869AD}"/>
              </a:ext>
            </a:extLst>
          </p:cNvPr>
          <p:cNvSpPr txBox="1">
            <a:spLocks/>
          </p:cNvSpPr>
          <p:nvPr/>
        </p:nvSpPr>
        <p:spPr>
          <a:xfrm>
            <a:off x="8536702" y="2523519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BB5E1B1-5DA8-4D2B-BF72-BF3D3FA3DC0E}"/>
              </a:ext>
            </a:extLst>
          </p:cNvPr>
          <p:cNvSpPr/>
          <p:nvPr/>
        </p:nvSpPr>
        <p:spPr>
          <a:xfrm>
            <a:off x="8491794" y="2904796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E96864-EE41-4F86-A659-B562AF4A6597}"/>
              </a:ext>
            </a:extLst>
          </p:cNvPr>
          <p:cNvCxnSpPr>
            <a:cxnSpLocks/>
          </p:cNvCxnSpPr>
          <p:nvPr/>
        </p:nvCxnSpPr>
        <p:spPr>
          <a:xfrm>
            <a:off x="7165189" y="2981562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89DDCE-54A2-45BB-8901-42F5EEC86F7D}"/>
              </a:ext>
            </a:extLst>
          </p:cNvPr>
          <p:cNvCxnSpPr>
            <a:cxnSpLocks/>
          </p:cNvCxnSpPr>
          <p:nvPr/>
        </p:nvCxnSpPr>
        <p:spPr>
          <a:xfrm>
            <a:off x="8533941" y="2943956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40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EF66-4D2D-417D-ACA8-48C4FE1C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Clipping polygon edge ON with window edge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3DC4-D86E-4CF0-BDC8-48A989AA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8859" cy="4351338"/>
          </a:xfrm>
        </p:spPr>
        <p:txBody>
          <a:bodyPr/>
          <a:lstStyle/>
          <a:p>
            <a:r>
              <a:rPr lang="en-US" dirty="0"/>
              <a:t>If O and N 	are both inside the window side of edge E, add N to the output list of vertices.</a:t>
            </a:r>
          </a:p>
          <a:p>
            <a:r>
              <a:rPr lang="en-US" dirty="0"/>
              <a:t>If O is inside and N is outside, find the intersection I of ON and E, and add I to the output list.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3F110-BA91-46B9-9F56-31285BDE656C}"/>
              </a:ext>
            </a:extLst>
          </p:cNvPr>
          <p:cNvSpPr/>
          <p:nvPr/>
        </p:nvSpPr>
        <p:spPr>
          <a:xfrm>
            <a:off x="6565964" y="2514599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9919D8-CE32-4966-B502-9C309C7ACF61}"/>
              </a:ext>
            </a:extLst>
          </p:cNvPr>
          <p:cNvCxnSpPr/>
          <p:nvPr/>
        </p:nvCxnSpPr>
        <p:spPr>
          <a:xfrm>
            <a:off x="10215944" y="1613647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935F5D-13D5-4709-9CC2-08A9339BBCD5}"/>
              </a:ext>
            </a:extLst>
          </p:cNvPr>
          <p:cNvSpPr txBox="1">
            <a:spLocks/>
          </p:cNvSpPr>
          <p:nvPr/>
        </p:nvSpPr>
        <p:spPr>
          <a:xfrm>
            <a:off x="10215944" y="1806842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890011-F2EA-4F47-8D75-60D42E705F88}"/>
              </a:ext>
            </a:extLst>
          </p:cNvPr>
          <p:cNvCxnSpPr>
            <a:cxnSpLocks/>
          </p:cNvCxnSpPr>
          <p:nvPr/>
        </p:nvCxnSpPr>
        <p:spPr>
          <a:xfrm>
            <a:off x="7888940" y="4365812"/>
            <a:ext cx="3343836" cy="188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7756AA-A756-47CE-AC1A-4F6ED72E9B2E}"/>
              </a:ext>
            </a:extLst>
          </p:cNvPr>
          <p:cNvSpPr txBox="1">
            <a:spLocks/>
          </p:cNvSpPr>
          <p:nvPr/>
        </p:nvSpPr>
        <p:spPr>
          <a:xfrm>
            <a:off x="7455571" y="4132763"/>
            <a:ext cx="565930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770876-FAB1-4EEE-AB1F-778E93341EB1}"/>
              </a:ext>
            </a:extLst>
          </p:cNvPr>
          <p:cNvSpPr txBox="1">
            <a:spLocks/>
          </p:cNvSpPr>
          <p:nvPr/>
        </p:nvSpPr>
        <p:spPr>
          <a:xfrm>
            <a:off x="11299680" y="4370488"/>
            <a:ext cx="502023" cy="4616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78CBD5-6410-40D3-A243-3571BDEE1E1F}"/>
              </a:ext>
            </a:extLst>
          </p:cNvPr>
          <p:cNvSpPr txBox="1">
            <a:spLocks/>
          </p:cNvSpPr>
          <p:nvPr/>
        </p:nvSpPr>
        <p:spPr>
          <a:xfrm>
            <a:off x="9908918" y="4491318"/>
            <a:ext cx="565930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08185C-E7CB-4EEF-8318-6B8B91533A72}"/>
              </a:ext>
            </a:extLst>
          </p:cNvPr>
          <p:cNvSpPr/>
          <p:nvPr/>
        </p:nvSpPr>
        <p:spPr>
          <a:xfrm>
            <a:off x="10140412" y="4417134"/>
            <a:ext cx="151066" cy="160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2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bottom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1070477" y="2969895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1070599" y="4522361"/>
            <a:ext cx="3656601" cy="1469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3020257" y="2925254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5620869" y="1033774"/>
            <a:ext cx="606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Final output list: L ,M, J, K, G, H, 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2ACBBF-854A-4BFE-9563-7593A4E3F72C}"/>
              </a:ext>
            </a:extLst>
          </p:cNvPr>
          <p:cNvSpPr/>
          <p:nvPr/>
        </p:nvSpPr>
        <p:spPr>
          <a:xfrm>
            <a:off x="10134137" y="541625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6AE0BB9-6BD4-48E4-B95B-CA9ED82E48D0}"/>
              </a:ext>
            </a:extLst>
          </p:cNvPr>
          <p:cNvSpPr txBox="1">
            <a:spLocks/>
          </p:cNvSpPr>
          <p:nvPr/>
        </p:nvSpPr>
        <p:spPr>
          <a:xfrm>
            <a:off x="10236333" y="510913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FB5123-FA73-4781-A0E4-A12CD521201A}"/>
              </a:ext>
            </a:extLst>
          </p:cNvPr>
          <p:cNvSpPr/>
          <p:nvPr/>
        </p:nvSpPr>
        <p:spPr>
          <a:xfrm>
            <a:off x="4655358" y="5918276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81FE253-D9EC-4012-B1C7-46C53AF5903A}"/>
              </a:ext>
            </a:extLst>
          </p:cNvPr>
          <p:cNvSpPr txBox="1">
            <a:spLocks/>
          </p:cNvSpPr>
          <p:nvPr/>
        </p:nvSpPr>
        <p:spPr>
          <a:xfrm>
            <a:off x="4311403" y="589279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F280-0268-4BFD-AB14-B451CCFE549E}"/>
              </a:ext>
            </a:extLst>
          </p:cNvPr>
          <p:cNvSpPr/>
          <p:nvPr/>
        </p:nvSpPr>
        <p:spPr>
          <a:xfrm>
            <a:off x="4643925" y="540729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85741C4-69ED-46D5-B9C2-6FD4E0B18FAD}"/>
              </a:ext>
            </a:extLst>
          </p:cNvPr>
          <p:cNvSpPr txBox="1">
            <a:spLocks/>
          </p:cNvSpPr>
          <p:nvPr/>
        </p:nvSpPr>
        <p:spPr>
          <a:xfrm>
            <a:off x="4715818" y="50672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87855-788B-4F30-8FA0-E8081B7A1F4A}"/>
              </a:ext>
            </a:extLst>
          </p:cNvPr>
          <p:cNvCxnSpPr>
            <a:cxnSpLocks/>
          </p:cNvCxnSpPr>
          <p:nvPr/>
        </p:nvCxnSpPr>
        <p:spPr>
          <a:xfrm>
            <a:off x="4715818" y="5477358"/>
            <a:ext cx="6985" cy="503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2E1D19-CDA0-48CE-94B6-3A968CE22796}"/>
              </a:ext>
            </a:extLst>
          </p:cNvPr>
          <p:cNvCxnSpPr>
            <a:cxnSpLocks/>
          </p:cNvCxnSpPr>
          <p:nvPr/>
        </p:nvCxnSpPr>
        <p:spPr>
          <a:xfrm>
            <a:off x="10206495" y="5477248"/>
            <a:ext cx="3174" cy="314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CBA6118-6F5A-40F6-A4FA-F8FBA0A877C8}"/>
              </a:ext>
            </a:extLst>
          </p:cNvPr>
          <p:cNvSpPr txBox="1">
            <a:spLocks/>
          </p:cNvSpPr>
          <p:nvPr/>
        </p:nvSpPr>
        <p:spPr>
          <a:xfrm>
            <a:off x="1356484" y="255297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EB3A35D-CD9B-4B98-B3DE-59E3DA03D749}"/>
              </a:ext>
            </a:extLst>
          </p:cNvPr>
          <p:cNvSpPr txBox="1">
            <a:spLocks/>
          </p:cNvSpPr>
          <p:nvPr/>
        </p:nvSpPr>
        <p:spPr>
          <a:xfrm>
            <a:off x="3043042" y="252095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631AD8-5279-48A1-8D39-91D3AEB08BC8}"/>
              </a:ext>
            </a:extLst>
          </p:cNvPr>
          <p:cNvSpPr/>
          <p:nvPr/>
        </p:nvSpPr>
        <p:spPr>
          <a:xfrm>
            <a:off x="2998134" y="2902233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7981E0-A588-46D7-93C5-48403F07AF24}"/>
              </a:ext>
            </a:extLst>
          </p:cNvPr>
          <p:cNvCxnSpPr>
            <a:cxnSpLocks/>
          </p:cNvCxnSpPr>
          <p:nvPr/>
        </p:nvCxnSpPr>
        <p:spPr>
          <a:xfrm flipH="1">
            <a:off x="9550446" y="5723442"/>
            <a:ext cx="661539" cy="2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1FFAB2-0FB0-4D39-B4C6-22B1F36B8450}"/>
              </a:ext>
            </a:extLst>
          </p:cNvPr>
          <p:cNvSpPr/>
          <p:nvPr/>
        </p:nvSpPr>
        <p:spPr>
          <a:xfrm>
            <a:off x="1599139" y="2898567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D74E38-E935-4A7B-8720-734495EFCEEF}"/>
              </a:ext>
            </a:extLst>
          </p:cNvPr>
          <p:cNvCxnSpPr>
            <a:cxnSpLocks/>
          </p:cNvCxnSpPr>
          <p:nvPr/>
        </p:nvCxnSpPr>
        <p:spPr>
          <a:xfrm>
            <a:off x="1671529" y="2978999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0338E5D-E860-4CAA-9B9F-38444DE66F09}"/>
              </a:ext>
            </a:extLst>
          </p:cNvPr>
          <p:cNvSpPr/>
          <p:nvPr/>
        </p:nvSpPr>
        <p:spPr>
          <a:xfrm>
            <a:off x="995582" y="444235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8EB0BC8-AE18-47E7-800F-325CC33056E7}"/>
              </a:ext>
            </a:extLst>
          </p:cNvPr>
          <p:cNvSpPr txBox="1">
            <a:spLocks/>
          </p:cNvSpPr>
          <p:nvPr/>
        </p:nvSpPr>
        <p:spPr>
          <a:xfrm>
            <a:off x="1134151" y="4192286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37D4D-9960-4D21-AF23-A3716CF36BB3}"/>
              </a:ext>
            </a:extLst>
          </p:cNvPr>
          <p:cNvSpPr/>
          <p:nvPr/>
        </p:nvSpPr>
        <p:spPr>
          <a:xfrm>
            <a:off x="992975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DEDBA263-83FD-4539-9144-C59517632FEF}"/>
              </a:ext>
            </a:extLst>
          </p:cNvPr>
          <p:cNvSpPr txBox="1">
            <a:spLocks/>
          </p:cNvSpPr>
          <p:nvPr/>
        </p:nvSpPr>
        <p:spPr>
          <a:xfrm>
            <a:off x="1070599" y="35997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791D9C-B630-4AD2-8D4C-F125D5B18FDE}"/>
              </a:ext>
            </a:extLst>
          </p:cNvPr>
          <p:cNvCxnSpPr>
            <a:cxnSpLocks/>
          </p:cNvCxnSpPr>
          <p:nvPr/>
        </p:nvCxnSpPr>
        <p:spPr>
          <a:xfrm>
            <a:off x="1071536" y="3752850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C85F08-BCE0-439E-A151-A004B73CD3FF}"/>
              </a:ext>
            </a:extLst>
          </p:cNvPr>
          <p:cNvSpPr/>
          <p:nvPr/>
        </p:nvSpPr>
        <p:spPr>
          <a:xfrm>
            <a:off x="10134136" y="5642275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DC27834-B372-47AE-995A-DEC3C234E95A}"/>
              </a:ext>
            </a:extLst>
          </p:cNvPr>
          <p:cNvSpPr txBox="1">
            <a:spLocks/>
          </p:cNvSpPr>
          <p:nvPr/>
        </p:nvSpPr>
        <p:spPr>
          <a:xfrm>
            <a:off x="10115022" y="574964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055591-C0B4-4874-BB7D-87E15104569A}"/>
              </a:ext>
            </a:extLst>
          </p:cNvPr>
          <p:cNvCxnSpPr>
            <a:cxnSpLocks/>
          </p:cNvCxnSpPr>
          <p:nvPr/>
        </p:nvCxnSpPr>
        <p:spPr>
          <a:xfrm>
            <a:off x="6556999" y="4520739"/>
            <a:ext cx="2980701" cy="1196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9C722AD-401D-4424-992A-8C8731E6122A}"/>
              </a:ext>
            </a:extLst>
          </p:cNvPr>
          <p:cNvSpPr txBox="1">
            <a:spLocks/>
          </p:cNvSpPr>
          <p:nvPr/>
        </p:nvSpPr>
        <p:spPr>
          <a:xfrm>
            <a:off x="6646488" y="41881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D29AD8-4C86-489E-8EEF-F8D0628EA2A1}"/>
              </a:ext>
            </a:extLst>
          </p:cNvPr>
          <p:cNvSpPr/>
          <p:nvPr/>
        </p:nvSpPr>
        <p:spPr>
          <a:xfrm>
            <a:off x="6481466" y="443321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C2A6991-9FE8-47E4-A20C-5D7786BFC5EF}"/>
              </a:ext>
            </a:extLst>
          </p:cNvPr>
          <p:cNvSpPr txBox="1">
            <a:spLocks/>
          </p:cNvSpPr>
          <p:nvPr/>
        </p:nvSpPr>
        <p:spPr>
          <a:xfrm>
            <a:off x="9366425" y="5685013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7A3D59B-1B44-4AA8-9A15-8229108E6DC2}"/>
              </a:ext>
            </a:extLst>
          </p:cNvPr>
          <p:cNvSpPr txBox="1">
            <a:spLocks/>
          </p:cNvSpPr>
          <p:nvPr/>
        </p:nvSpPr>
        <p:spPr>
          <a:xfrm>
            <a:off x="9322541" y="571753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D5BC48B-37C3-49D3-9DDC-BCA4A6F69040}"/>
              </a:ext>
            </a:extLst>
          </p:cNvPr>
          <p:cNvSpPr txBox="1">
            <a:spLocks/>
          </p:cNvSpPr>
          <p:nvPr/>
        </p:nvSpPr>
        <p:spPr>
          <a:xfrm>
            <a:off x="9292061" y="573801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412F3D4-1421-4959-8AD2-FC1B4CF38280}"/>
              </a:ext>
            </a:extLst>
          </p:cNvPr>
          <p:cNvSpPr/>
          <p:nvPr/>
        </p:nvSpPr>
        <p:spPr>
          <a:xfrm>
            <a:off x="9472597" y="5644378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C085BA1-D693-4ABB-950E-815602C7C326}"/>
              </a:ext>
            </a:extLst>
          </p:cNvPr>
          <p:cNvSpPr txBox="1">
            <a:spLocks/>
          </p:cNvSpPr>
          <p:nvPr/>
        </p:nvSpPr>
        <p:spPr>
          <a:xfrm>
            <a:off x="6558904" y="3607610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C8D2AB-828F-4DED-8327-74C0396A9F26}"/>
              </a:ext>
            </a:extLst>
          </p:cNvPr>
          <p:cNvCxnSpPr>
            <a:cxnSpLocks/>
          </p:cNvCxnSpPr>
          <p:nvPr/>
        </p:nvCxnSpPr>
        <p:spPr>
          <a:xfrm>
            <a:off x="6557936" y="3760715"/>
            <a:ext cx="0" cy="769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D9E0BD9-BF4A-4648-9FA3-A25F3DE242D8}"/>
              </a:ext>
            </a:extLst>
          </p:cNvPr>
          <p:cNvSpPr/>
          <p:nvPr/>
        </p:nvSpPr>
        <p:spPr>
          <a:xfrm>
            <a:off x="6481466" y="366821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A9526A-3A07-42D0-9E87-E92077534F81}"/>
              </a:ext>
            </a:extLst>
          </p:cNvPr>
          <p:cNvCxnSpPr>
            <a:cxnSpLocks/>
          </p:cNvCxnSpPr>
          <p:nvPr/>
        </p:nvCxnSpPr>
        <p:spPr>
          <a:xfrm flipH="1">
            <a:off x="6556801" y="2970526"/>
            <a:ext cx="600768" cy="784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82FE8BA7-2DC8-48FE-9182-543C1390450C}"/>
              </a:ext>
            </a:extLst>
          </p:cNvPr>
          <p:cNvSpPr txBox="1">
            <a:spLocks/>
          </p:cNvSpPr>
          <p:nvPr/>
        </p:nvSpPr>
        <p:spPr>
          <a:xfrm>
            <a:off x="6841536" y="2516341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17F3B3-06D0-4C5F-B606-9D9532986E71}"/>
              </a:ext>
            </a:extLst>
          </p:cNvPr>
          <p:cNvSpPr/>
          <p:nvPr/>
        </p:nvSpPr>
        <p:spPr>
          <a:xfrm>
            <a:off x="7085463" y="2899198"/>
            <a:ext cx="151066" cy="1608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20860357-A219-48EA-822B-CB4AFFB869AD}"/>
              </a:ext>
            </a:extLst>
          </p:cNvPr>
          <p:cNvSpPr txBox="1">
            <a:spLocks/>
          </p:cNvSpPr>
          <p:nvPr/>
        </p:nvSpPr>
        <p:spPr>
          <a:xfrm>
            <a:off x="8536702" y="2523519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BB5E1B1-5DA8-4D2B-BF72-BF3D3FA3DC0E}"/>
              </a:ext>
            </a:extLst>
          </p:cNvPr>
          <p:cNvSpPr/>
          <p:nvPr/>
        </p:nvSpPr>
        <p:spPr>
          <a:xfrm>
            <a:off x="8491794" y="2904796"/>
            <a:ext cx="151066" cy="1571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E96864-EE41-4F86-A659-B562AF4A6597}"/>
              </a:ext>
            </a:extLst>
          </p:cNvPr>
          <p:cNvCxnSpPr>
            <a:cxnSpLocks/>
          </p:cNvCxnSpPr>
          <p:nvPr/>
        </p:nvCxnSpPr>
        <p:spPr>
          <a:xfrm>
            <a:off x="7165189" y="2981562"/>
            <a:ext cx="1398995" cy="1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89DDCE-54A2-45BB-8901-42F5EEC86F7D}"/>
              </a:ext>
            </a:extLst>
          </p:cNvPr>
          <p:cNvCxnSpPr>
            <a:cxnSpLocks/>
          </p:cNvCxnSpPr>
          <p:nvPr/>
        </p:nvCxnSpPr>
        <p:spPr>
          <a:xfrm>
            <a:off x="8533941" y="2943956"/>
            <a:ext cx="1677511" cy="2559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8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EF66-4D2D-417D-ACA8-48C4FE1C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Clipping polygon edge ON with window edge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3DC4-D86E-4CF0-BDC8-48A989AA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8859" cy="4351338"/>
          </a:xfrm>
        </p:spPr>
        <p:txBody>
          <a:bodyPr/>
          <a:lstStyle/>
          <a:p>
            <a:r>
              <a:rPr lang="en-US" dirty="0"/>
              <a:t>If O and N 	are both inside the window side of edge E, add N to the output list of vertices.</a:t>
            </a:r>
          </a:p>
          <a:p>
            <a:r>
              <a:rPr lang="en-US" dirty="0"/>
              <a:t>If O is inside and N is outside, find the intersection I of ON and E, and add I to the output list.</a:t>
            </a:r>
          </a:p>
          <a:p>
            <a:r>
              <a:rPr lang="en-US" dirty="0"/>
              <a:t>If O and N are both outside, add nothing.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3F110-BA91-46B9-9F56-31285BDE656C}"/>
              </a:ext>
            </a:extLst>
          </p:cNvPr>
          <p:cNvSpPr/>
          <p:nvPr/>
        </p:nvSpPr>
        <p:spPr>
          <a:xfrm>
            <a:off x="6565964" y="2514599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9919D8-CE32-4966-B502-9C309C7ACF61}"/>
              </a:ext>
            </a:extLst>
          </p:cNvPr>
          <p:cNvCxnSpPr/>
          <p:nvPr/>
        </p:nvCxnSpPr>
        <p:spPr>
          <a:xfrm>
            <a:off x="10215944" y="1613647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935F5D-13D5-4709-9CC2-08A9339BBCD5}"/>
              </a:ext>
            </a:extLst>
          </p:cNvPr>
          <p:cNvSpPr txBox="1">
            <a:spLocks/>
          </p:cNvSpPr>
          <p:nvPr/>
        </p:nvSpPr>
        <p:spPr>
          <a:xfrm>
            <a:off x="10215944" y="1806842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890011-F2EA-4F47-8D75-60D42E705F88}"/>
              </a:ext>
            </a:extLst>
          </p:cNvPr>
          <p:cNvCxnSpPr>
            <a:cxnSpLocks/>
          </p:cNvCxnSpPr>
          <p:nvPr/>
        </p:nvCxnSpPr>
        <p:spPr>
          <a:xfrm>
            <a:off x="10587318" y="3052612"/>
            <a:ext cx="712362" cy="1393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7756AA-A756-47CE-AC1A-4F6ED72E9B2E}"/>
              </a:ext>
            </a:extLst>
          </p:cNvPr>
          <p:cNvSpPr txBox="1">
            <a:spLocks/>
          </p:cNvSpPr>
          <p:nvPr/>
        </p:nvSpPr>
        <p:spPr>
          <a:xfrm>
            <a:off x="11202818" y="4446494"/>
            <a:ext cx="565930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770876-FAB1-4EEE-AB1F-778E93341EB1}"/>
              </a:ext>
            </a:extLst>
          </p:cNvPr>
          <p:cNvSpPr txBox="1">
            <a:spLocks/>
          </p:cNvSpPr>
          <p:nvPr/>
        </p:nvSpPr>
        <p:spPr>
          <a:xfrm>
            <a:off x="10336305" y="2667194"/>
            <a:ext cx="502023" cy="4616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77394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EF66-4D2D-417D-ACA8-48C4FE1C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00"/>
            <a:ext cx="10515600" cy="967008"/>
          </a:xfrm>
        </p:spPr>
        <p:txBody>
          <a:bodyPr>
            <a:normAutofit/>
          </a:bodyPr>
          <a:lstStyle/>
          <a:p>
            <a:r>
              <a:rPr lang="en-US" sz="4200" dirty="0"/>
              <a:t>Clipping polygon edge ON with window edge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3DC4-D86E-4CF0-BDC8-48A989AA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66" y="1162237"/>
            <a:ext cx="4988859" cy="5301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O and N 	are both inside the window side of edge E, add N to the output list of vertices.</a:t>
            </a:r>
          </a:p>
          <a:p>
            <a:r>
              <a:rPr lang="en-US" dirty="0"/>
              <a:t>If O is inside and N is outside, find the intersection I of ON and E, and add I to the output list.</a:t>
            </a:r>
          </a:p>
          <a:p>
            <a:r>
              <a:rPr lang="en-US" dirty="0"/>
              <a:t>If O and N are both outside, add nothing.</a:t>
            </a:r>
          </a:p>
          <a:p>
            <a:r>
              <a:rPr lang="en-US" dirty="0"/>
              <a:t>If O is outside and N is inside, find the intersection I of ON and E, and add both I and then N to the output list.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3F110-BA91-46B9-9F56-31285BDE656C}"/>
              </a:ext>
            </a:extLst>
          </p:cNvPr>
          <p:cNvSpPr/>
          <p:nvPr/>
        </p:nvSpPr>
        <p:spPr>
          <a:xfrm>
            <a:off x="6565964" y="2514599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9919D8-CE32-4966-B502-9C309C7ACF61}"/>
              </a:ext>
            </a:extLst>
          </p:cNvPr>
          <p:cNvCxnSpPr/>
          <p:nvPr/>
        </p:nvCxnSpPr>
        <p:spPr>
          <a:xfrm>
            <a:off x="10215944" y="1613647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935F5D-13D5-4709-9CC2-08A9339BBCD5}"/>
              </a:ext>
            </a:extLst>
          </p:cNvPr>
          <p:cNvSpPr txBox="1">
            <a:spLocks/>
          </p:cNvSpPr>
          <p:nvPr/>
        </p:nvSpPr>
        <p:spPr>
          <a:xfrm>
            <a:off x="10215944" y="1806842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890011-F2EA-4F47-8D75-60D42E705F88}"/>
              </a:ext>
            </a:extLst>
          </p:cNvPr>
          <p:cNvCxnSpPr>
            <a:cxnSpLocks/>
          </p:cNvCxnSpPr>
          <p:nvPr/>
        </p:nvCxnSpPr>
        <p:spPr>
          <a:xfrm>
            <a:off x="8390954" y="3429000"/>
            <a:ext cx="2841822" cy="1125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7756AA-A756-47CE-AC1A-4F6ED72E9B2E}"/>
              </a:ext>
            </a:extLst>
          </p:cNvPr>
          <p:cNvSpPr txBox="1">
            <a:spLocks/>
          </p:cNvSpPr>
          <p:nvPr/>
        </p:nvSpPr>
        <p:spPr>
          <a:xfrm>
            <a:off x="11235773" y="4195516"/>
            <a:ext cx="565930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770876-FAB1-4EEE-AB1F-778E93341EB1}"/>
              </a:ext>
            </a:extLst>
          </p:cNvPr>
          <p:cNvSpPr txBox="1">
            <a:spLocks/>
          </p:cNvSpPr>
          <p:nvPr/>
        </p:nvSpPr>
        <p:spPr>
          <a:xfrm>
            <a:off x="7977465" y="3140083"/>
            <a:ext cx="502023" cy="4616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78CBD5-6410-40D3-A243-3571BDEE1E1F}"/>
              </a:ext>
            </a:extLst>
          </p:cNvPr>
          <p:cNvSpPr txBox="1">
            <a:spLocks/>
          </p:cNvSpPr>
          <p:nvPr/>
        </p:nvSpPr>
        <p:spPr>
          <a:xfrm>
            <a:off x="9932979" y="4195515"/>
            <a:ext cx="565930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067B19-3465-4DA8-BA68-CB3BDE842E43}"/>
              </a:ext>
            </a:extLst>
          </p:cNvPr>
          <p:cNvSpPr/>
          <p:nvPr/>
        </p:nvSpPr>
        <p:spPr>
          <a:xfrm>
            <a:off x="10142317" y="407423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5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97"/>
            <a:ext cx="10515600" cy="1325563"/>
          </a:xfrm>
        </p:spPr>
        <p:txBody>
          <a:bodyPr/>
          <a:lstStyle/>
          <a:p>
            <a:r>
              <a:rPr lang="en-US" dirty="0"/>
              <a:t>Pseudocode for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2416-6BE5-4267-A24F-8FE66A95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59"/>
            <a:ext cx="10515600" cy="51598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each edge E of the screen window {</a:t>
            </a:r>
          </a:p>
          <a:p>
            <a:pPr marL="0" indent="0">
              <a:buNone/>
            </a:pPr>
            <a:r>
              <a:rPr lang="en-US" dirty="0"/>
              <a:t>     set output list to empty list</a:t>
            </a:r>
          </a:p>
          <a:p>
            <a:pPr marL="0" indent="0">
              <a:buNone/>
            </a:pPr>
            <a:r>
              <a:rPr lang="en-US" dirty="0"/>
              <a:t>     initialize O to be the last vertex of the input list</a:t>
            </a:r>
          </a:p>
          <a:p>
            <a:pPr marL="0" indent="0">
              <a:buNone/>
            </a:pPr>
            <a:r>
              <a:rPr lang="en-US" dirty="0"/>
              <a:t>     for each vertex N in the input list {</a:t>
            </a:r>
          </a:p>
          <a:p>
            <a:pPr marL="0" indent="0">
              <a:buNone/>
            </a:pPr>
            <a:r>
              <a:rPr lang="en-US" dirty="0"/>
              <a:t>	clip polygon edge ON with window edge E</a:t>
            </a:r>
          </a:p>
          <a:p>
            <a:pPr marL="0" indent="0">
              <a:buNone/>
            </a:pPr>
            <a:r>
              <a:rPr lang="en-US" dirty="0"/>
              <a:t>	set O to N.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     if E is the last edge of the window</a:t>
            </a:r>
          </a:p>
          <a:p>
            <a:pPr marL="0" indent="0">
              <a:buNone/>
            </a:pPr>
            <a:r>
              <a:rPr lang="en-US" dirty="0"/>
              <a:t>	return output list</a:t>
            </a:r>
          </a:p>
          <a:p>
            <a:pPr marL="0" indent="0">
              <a:buNone/>
            </a:pPr>
            <a:r>
              <a:rPr lang="en-US" dirty="0"/>
              <a:t>     else</a:t>
            </a:r>
          </a:p>
          <a:p>
            <a:pPr marL="0" indent="0">
              <a:buNone/>
            </a:pPr>
            <a:r>
              <a:rPr lang="en-US" dirty="0"/>
              <a:t>	set input list to output list 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136420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779-F21A-4231-8107-19E54A1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1" y="-7959"/>
            <a:ext cx="10515600" cy="1150298"/>
          </a:xfrm>
        </p:spPr>
        <p:txBody>
          <a:bodyPr/>
          <a:lstStyle/>
          <a:p>
            <a:r>
              <a:rPr lang="en-US" dirty="0"/>
              <a:t>Operation for right window edge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9C8E7-B8C9-43A7-8112-F72157F100BF}"/>
              </a:ext>
            </a:extLst>
          </p:cNvPr>
          <p:cNvSpPr/>
          <p:nvPr/>
        </p:nvSpPr>
        <p:spPr>
          <a:xfrm>
            <a:off x="65569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B8667-4884-42D7-B527-F451CF073C1F}"/>
              </a:ext>
            </a:extLst>
          </p:cNvPr>
          <p:cNvSpPr/>
          <p:nvPr/>
        </p:nvSpPr>
        <p:spPr>
          <a:xfrm>
            <a:off x="1070599" y="2980763"/>
            <a:ext cx="3649980" cy="27414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3C309-FE4C-4986-8731-13AC7C2598E2}"/>
              </a:ext>
            </a:extLst>
          </p:cNvPr>
          <p:cNvCxnSpPr/>
          <p:nvPr/>
        </p:nvCxnSpPr>
        <p:spPr>
          <a:xfrm>
            <a:off x="10206979" y="2043956"/>
            <a:ext cx="0" cy="4563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888AA-4908-4A92-B26B-FBBD43947B23}"/>
              </a:ext>
            </a:extLst>
          </p:cNvPr>
          <p:cNvSpPr txBox="1">
            <a:spLocks/>
          </p:cNvSpPr>
          <p:nvPr/>
        </p:nvSpPr>
        <p:spPr>
          <a:xfrm>
            <a:off x="10206979" y="2258854"/>
            <a:ext cx="1190087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 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52E6E-027F-4CF5-BADD-EAD26D1D4AC4}"/>
              </a:ext>
            </a:extLst>
          </p:cNvPr>
          <p:cNvCxnSpPr>
            <a:cxnSpLocks/>
          </p:cNvCxnSpPr>
          <p:nvPr/>
        </p:nvCxnSpPr>
        <p:spPr>
          <a:xfrm flipH="1">
            <a:off x="612589" y="1983105"/>
            <a:ext cx="1832086" cy="236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2F9CE7-E973-4FC9-9351-1CA463D0EC04}"/>
              </a:ext>
            </a:extLst>
          </p:cNvPr>
          <p:cNvCxnSpPr>
            <a:cxnSpLocks/>
          </p:cNvCxnSpPr>
          <p:nvPr/>
        </p:nvCxnSpPr>
        <p:spPr>
          <a:xfrm>
            <a:off x="609739" y="4344970"/>
            <a:ext cx="4573766" cy="1827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596972-65CA-47CD-BDBC-8DA4FE6B2521}"/>
              </a:ext>
            </a:extLst>
          </p:cNvPr>
          <p:cNvCxnSpPr>
            <a:cxnSpLocks/>
          </p:cNvCxnSpPr>
          <p:nvPr/>
        </p:nvCxnSpPr>
        <p:spPr>
          <a:xfrm>
            <a:off x="2442210" y="1983105"/>
            <a:ext cx="2739229" cy="4189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25BB618-742B-4FF3-A723-0F6B526C46C3}"/>
              </a:ext>
            </a:extLst>
          </p:cNvPr>
          <p:cNvSpPr txBox="1">
            <a:spLocks/>
          </p:cNvSpPr>
          <p:nvPr/>
        </p:nvSpPr>
        <p:spPr>
          <a:xfrm>
            <a:off x="254022" y="412376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9D8045C-C611-4D19-8431-8027E70FEE50}"/>
              </a:ext>
            </a:extLst>
          </p:cNvPr>
          <p:cNvSpPr txBox="1">
            <a:spLocks/>
          </p:cNvSpPr>
          <p:nvPr/>
        </p:nvSpPr>
        <p:spPr>
          <a:xfrm>
            <a:off x="2493085" y="1762894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D40A00B-880E-4F14-B53A-3B9FE4CD5579}"/>
              </a:ext>
            </a:extLst>
          </p:cNvPr>
          <p:cNvSpPr txBox="1">
            <a:spLocks/>
          </p:cNvSpPr>
          <p:nvPr/>
        </p:nvSpPr>
        <p:spPr>
          <a:xfrm>
            <a:off x="5181439" y="6015669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63B675-BF70-4561-91D9-162A95E6F5A9}"/>
              </a:ext>
            </a:extLst>
          </p:cNvPr>
          <p:cNvSpPr txBox="1"/>
          <p:nvPr/>
        </p:nvSpPr>
        <p:spPr>
          <a:xfrm>
            <a:off x="1084196" y="1151910"/>
            <a:ext cx="7368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list: A, B, C	   O = C, N = A	Output list: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C4A4F4-662A-4EA5-AFB7-BA17F036E363}"/>
              </a:ext>
            </a:extLst>
          </p:cNvPr>
          <p:cNvCxnSpPr>
            <a:cxnSpLocks/>
          </p:cNvCxnSpPr>
          <p:nvPr/>
        </p:nvCxnSpPr>
        <p:spPr>
          <a:xfrm>
            <a:off x="6092190" y="4344970"/>
            <a:ext cx="4575810" cy="1836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20BDF11C-9D0F-4B34-8642-4DD8CA17620D}"/>
              </a:ext>
            </a:extLst>
          </p:cNvPr>
          <p:cNvSpPr txBox="1">
            <a:spLocks/>
          </p:cNvSpPr>
          <p:nvPr/>
        </p:nvSpPr>
        <p:spPr>
          <a:xfrm>
            <a:off x="10668000" y="6075045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05B3B41-DE38-4D20-BDE3-A7D4A72F8C09}"/>
              </a:ext>
            </a:extLst>
          </p:cNvPr>
          <p:cNvSpPr txBox="1">
            <a:spLocks/>
          </p:cNvSpPr>
          <p:nvPr/>
        </p:nvSpPr>
        <p:spPr>
          <a:xfrm>
            <a:off x="5707347" y="4115697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B8B79A-A536-4C5C-876F-0EB14FEAD6E1}"/>
              </a:ext>
            </a:extLst>
          </p:cNvPr>
          <p:cNvSpPr/>
          <p:nvPr/>
        </p:nvSpPr>
        <p:spPr>
          <a:xfrm>
            <a:off x="10132792" y="5918274"/>
            <a:ext cx="151066" cy="1567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A44F342-E2F1-4362-A66D-663A6BB758A3}"/>
              </a:ext>
            </a:extLst>
          </p:cNvPr>
          <p:cNvSpPr txBox="1">
            <a:spLocks/>
          </p:cNvSpPr>
          <p:nvPr/>
        </p:nvSpPr>
        <p:spPr>
          <a:xfrm>
            <a:off x="10216279" y="5644082"/>
            <a:ext cx="525908" cy="59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782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2348</Words>
  <Application>Microsoft Office PowerPoint</Application>
  <PresentationFormat>Widescreen</PresentationFormat>
  <Paragraphs>584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Sutherland-Hodgeman 2D polygon clipping</vt:lpstr>
      <vt:lpstr>Clipping polygon edge ON with window edge E</vt:lpstr>
      <vt:lpstr>Clipping polygon edge ON with window edge E</vt:lpstr>
      <vt:lpstr>Clipping polygon edge ON with window edge E</vt:lpstr>
      <vt:lpstr>Clipping polygon edge ON with window edge E</vt:lpstr>
      <vt:lpstr>Pseudocode for algorithm</vt:lpstr>
      <vt:lpstr>Operation for right window edge</vt:lpstr>
      <vt:lpstr>Operation for right window edge</vt:lpstr>
      <vt:lpstr>Operation for right window edge</vt:lpstr>
      <vt:lpstr>Operation for right window edge</vt:lpstr>
      <vt:lpstr>Operation for right window edge</vt:lpstr>
      <vt:lpstr>Operation for right window edge</vt:lpstr>
      <vt:lpstr>Operation for right window edge</vt:lpstr>
      <vt:lpstr>Operation for top window edge</vt:lpstr>
      <vt:lpstr>Operation for top window edge</vt:lpstr>
      <vt:lpstr>Operation for top window edge</vt:lpstr>
      <vt:lpstr>Operation for top window edge</vt:lpstr>
      <vt:lpstr>Operation for top window edge</vt:lpstr>
      <vt:lpstr>Operation for top window edge</vt:lpstr>
      <vt:lpstr>Operation for top window edge</vt:lpstr>
      <vt:lpstr>Operation for top window edge</vt:lpstr>
      <vt:lpstr>Operation for top window edge</vt:lpstr>
      <vt:lpstr>Operation for top window edge</vt:lpstr>
      <vt:lpstr>Operation for left window edge</vt:lpstr>
      <vt:lpstr>Operation for left window edge</vt:lpstr>
      <vt:lpstr>Operation for left window edge</vt:lpstr>
      <vt:lpstr>Operation for left window edge</vt:lpstr>
      <vt:lpstr>Operation for left window edge</vt:lpstr>
      <vt:lpstr>Operation for left window edge</vt:lpstr>
      <vt:lpstr>Operation for left window edge</vt:lpstr>
      <vt:lpstr>Operation for left window edge</vt:lpstr>
      <vt:lpstr>Operation for left window edge</vt:lpstr>
      <vt:lpstr>Operation for left window edge</vt:lpstr>
      <vt:lpstr>Operation for left window edge</vt:lpstr>
      <vt:lpstr>Operation for left window edge</vt:lpstr>
      <vt:lpstr>Operation for bottom window edge</vt:lpstr>
      <vt:lpstr>Operation for bottom window edge</vt:lpstr>
      <vt:lpstr>Operation for bottom window edge</vt:lpstr>
      <vt:lpstr>Operation for bottom window edge</vt:lpstr>
      <vt:lpstr>Operation for bottom window edge</vt:lpstr>
      <vt:lpstr>Operation for bottom window edge</vt:lpstr>
      <vt:lpstr>Operation for bottom window edge</vt:lpstr>
      <vt:lpstr>Operation for bottom window edge</vt:lpstr>
      <vt:lpstr>Operation for bottom window edge</vt:lpstr>
      <vt:lpstr>Operation for bottom window edge</vt:lpstr>
      <vt:lpstr>Operation for bottom window edge</vt:lpstr>
      <vt:lpstr>Operation for bottom window edge</vt:lpstr>
      <vt:lpstr>Operation for bottom window 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Lee Max</dc:creator>
  <cp:lastModifiedBy>Nelson Lee Max</cp:lastModifiedBy>
  <cp:revision>7</cp:revision>
  <dcterms:created xsi:type="dcterms:W3CDTF">2022-09-15T03:03:48Z</dcterms:created>
  <dcterms:modified xsi:type="dcterms:W3CDTF">2022-09-19T03:26:04Z</dcterms:modified>
</cp:coreProperties>
</file>