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1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491" r:id="rId2"/>
    <p:sldId id="546" r:id="rId3"/>
    <p:sldId id="553" r:id="rId4"/>
    <p:sldId id="337" r:id="rId5"/>
    <p:sldId id="296" r:id="rId6"/>
    <p:sldId id="326" r:id="rId7"/>
    <p:sldId id="549" r:id="rId8"/>
    <p:sldId id="550" r:id="rId9"/>
    <p:sldId id="551" r:id="rId10"/>
    <p:sldId id="332" r:id="rId11"/>
    <p:sldId id="336" r:id="rId12"/>
    <p:sldId id="299" r:id="rId13"/>
    <p:sldId id="554" r:id="rId14"/>
    <p:sldId id="556" r:id="rId15"/>
    <p:sldId id="558" r:id="rId16"/>
    <p:sldId id="338" r:id="rId17"/>
    <p:sldId id="559" r:id="rId18"/>
    <p:sldId id="305" r:id="rId19"/>
    <p:sldId id="333" r:id="rId20"/>
    <p:sldId id="563" r:id="rId21"/>
    <p:sldId id="565" r:id="rId22"/>
    <p:sldId id="566" r:id="rId23"/>
    <p:sldId id="567" r:id="rId24"/>
    <p:sldId id="568" r:id="rId25"/>
    <p:sldId id="569" r:id="rId26"/>
    <p:sldId id="570" r:id="rId27"/>
    <p:sldId id="571" r:id="rId28"/>
    <p:sldId id="572" r:id="rId29"/>
    <p:sldId id="573" r:id="rId30"/>
    <p:sldId id="574" r:id="rId31"/>
    <p:sldId id="575" r:id="rId32"/>
    <p:sldId id="577" r:id="rId33"/>
    <p:sldId id="335" r:id="rId34"/>
    <p:sldId id="334" r:id="rId35"/>
    <p:sldId id="340" r:id="rId36"/>
    <p:sldId id="363" r:id="rId37"/>
    <p:sldId id="362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8" r:id="rId53"/>
    <p:sldId id="359" r:id="rId54"/>
    <p:sldId id="360" r:id="rId55"/>
    <p:sldId id="361" r:id="rId56"/>
    <p:sldId id="364" r:id="rId57"/>
    <p:sldId id="365" r:id="rId5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4T05:38:23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26375 2276 318 0,'0'0'106'0,"0"0"-64"15,0 0 39 1,0 0 18-16,0 0-13 0,20-23-4 16,-20 23-17-16,0 0 4 15,0 0-17-15,0 0-19 16,0 0-10-16,0 0 0 15,0 0 2-15,0 0-4 16,0 0-6-16,0 0-4 16,0 0-2-16,0 0 2 15,0 0 0-15,0 0-1 0,0 0 4 16,0 0 2-16,0-5-2 16,-20 3-1-16,-12-5 5 15,-9 1-13-15,-23 2-5 16,24 0 0-16,-25 4-1 15,-3 0-1-15,20 0 2 16,-21 0-1-16,9 0 1 16,12 8 0-16,-13 7-1 15,5 3-2-15,-4 1-1 16,-1 3 4-16,-11 3 0 16,16-1 0-16,-5-1-1 15,5-6 1-15,-1 7 0 16,17-2-1-16,4-2 1 0,-8-2-1 15,20 1-1 1,-1-3 0-16,1 4-2 0,0-1 2 16,12 4 0-16,0-2 0 15,-8 2 1-15,20 3 0 16,-8 2 0-16,8 1-2 16,0 0 3-16,0 1-2 15,0-1 2-15,0 3 1 16,0 0 1-16,8-3-2 15,4 0-1-15,12-4 1 16,-12-4-1-16,20-1-3 16,-3 3-2-16,3-1 5 15,16 7-5-15,0-6 6 0,21 3 0 16,3-6-1-16,1-8 1 16,7 0 1-16,5-4 0 15,-5 1 5-15,5-4-4 16,-5 2 3-16,5 1-4 15,7-8-2-15,5 0-6 16,7 0 7-16,5 0 1 16,4 0 2-16,-5-15 2 15,9-5-2-15,0-2-1 16,-17-2 0-16,-3 2-1 16,-9 2 1-16,9 1-1 15,-4-2 0-15,-13 3 0 16,-4-5 1-16,1 2 1 0,-13-2-1 15,-11 1-1 1,7-2 3-16,-20-1 0 0,-4-4-1 16,-15-3 0-16,-17-2 1 15,-4-6 4-15,0-3 6 16,-4-6 16-16,-45 2-7 16,-19 3-13-16,12 3-2 15,-17 6-1-15,-19-2 1 16,3 5-8-16,-12 9 5 15,-19 3-2-15,-5 3 0 16,0 7 4-16,-4 5-6 16,21 5 3-16,3 0-4 0,-3 0-6 15,3 0 5 1,0 24-9-16,13 8-43 0,76-19-161 16,4-4-512-16</inkml:trace>
  <inkml:trace contextRef="#ctx0" brushRef="#br0" timeOffset="19814.16">26431 2443 116 0,'0'0'314'0,"0"0"-263"15,0 0-2-15,0 0 26 16,0 0 4-16,0 0-11 15,0-10-10-15,0 6 4 16,0 4 10-16,0-4-23 0,0 4-14 16,0 0-9-1,0 0-4-15,0 0-8 0,0 0-6 16,0 0-3-16,0 0-3 16,0 0-1-16,0 0 1 15,0 0 1-15,0-3 7 16,-44 3 12-16,-20-2 5 15,-33-2-23-15,4 4-4 16,-11 0 2-16,11 0-1 16,-11 0 0-16,-5 0-1 15,0 0 0-15,-7 17 0 16,11-3 0-16,12 2 0 16,17 1 0-16,8 2 0 15,11 10 0-15,1 12-3 16,-8 18 0-16,3 12-3 15,1 8 3-15,4 5 1 16,31 0 1-16,1-5 1 0,12 4-2 16,12-7 2-16,0-2-1 15,0-2-2-15,36-8 1 16,21-1 0-16,19-6 0 16,5-12 1-16,35-7-1 15,13-14 2-15,36-11 3 16,48-6 2-16,29-7 1 15,23 0-3-15,9-21 0 16,-16-16-2-16,-21 0 0 16,-12-5 4-16,-11-7-4 0,-13-3-1 15,-12-9 3 1,-36 3 0-16,-36-1-2 16,-33-2 3-16,-28 0 2 0,-31-2 4 15,-13-6 4-15,-12-5 0 16,0 6 4-16,-12-6 0 15,-45 6-12-15,-11-1 6 16,-5 1-3-16,-23 13 2 16,11 3 15-16,-7 14-12 15,-5 12-3-15,5 6-4 16,-1 3 2-16,0 11-5 16,17 2-2-16,-4 4-2 15,35 0 2-15,9 0-2 16,4 0-3-16,16 0-1 15,0 0-3-15,8 0-14 0,8 0-98 16,0 0-231-16,0 0-225 16</inkml:trace>
  <inkml:trace contextRef="#ctx0" brushRef="#br0" timeOffset="34656.83">24814 4459 161 0,'0'0'115'0,"0"0"-88"15,0 0-10-15,0 0 22 16,0 0 9-16,0 0-13 16,0 0-11-16,8 8 23 15,-8-8 26-15,0 0-6 16,0 0-18-16,0 0-9 15,0 0-11-15,0 0-12 16,0 0-9-16,0 0-3 16,0 0 1-16,0 0-1 0,0 0 6 15,0 0 5 1,0 0 0-16,0 0-2 0,0 0-2 16,0 0 1-16,0 0 0 15,0 0 6-15,0 0 3 16,0 0-5-16,0 0-2 15,0 0 0-15,0 0-2 16,0 0 1-16,-20 0-5 16,-13 0-5-16,-7 0-3 15,4 0-1-15,-8 0 0 16,-1 0 1-16,5 0-1 16,-4 4 0-16,-4 3 0 15,3 1-1-15,-7 1 1 16,0-4-2-16,-1 3 2 15,9-3 0-15,8 2 0 16,-4 1-1-16,-5-3 2 0,9 2-1 16,0-1 1-16,0 5-1 15,-1-3-1-15,-7 7 0 16,20-6 0-16,0-1 1 16,0 1 0-16,-8 2 0 15,7-2 0-15,-11-1-1 16,0 1 2-16,-12 0-1 15,-5 3 0-15,1-1 0 16,-4-1 0-16,7 0-1 16,-3-5 0-16,8 1 1 0,-4 1-2 15,11-2 2 1,-7 1-1-16,8-1 1 16,0-1-2-16,0 1 2 15,-1-2 1-15,13 2-1 0,-8 0 0 16,8 1 0-1,12 2-1-15,-12-3 0 0,3 3 0 16,9-2 0-16,-8 0-1 16,8 2 2-16,4-4-1 15,0 1 1-15,-4 4-1 16,8-4 1-16,-16 3 0 16,8 2 0-16,-4-5-2 15,16 2 2-15,0 6 0 16,-12-4 0-16,12 0-2 15,0 4 1-15,-4 2-2 16,4-6 3-16,0 4-1 0,0-2 1 16,0 0 0-16,0 1 0 15,0 1-1-15,0-4-2 16,4 6 3-16,36-1-1 16,4-1 0-16,4 6 1 15,1-2 0-15,11 3 1 16,-4 0-1-16,-3-3 0 15,11 0 0-15,1 3 1 16,15-11 2-16,0-4-1 16,1 2-2-16,7-4 3 15,-3-3-2-15,-5 0-1 16,-11 0 7-16,-9 0-5 16,9 0 1-16,-21 0-3 0,12 0 0 15,13-6-10-15,-1-6 4 16,13-5 6-16,15 0 5 15,-7 0 1-15,-5 0-3 16,-11 1-2-16,-17 3-1 16,-20 3 1-16,-19 5 0 15,-9-3 2-15,8 6 2 16,-8-8 0-16,4 1 1 16,8 0-6-16,-12-2 0 15,8-1 2-15,-4-2 1 16,8 1 2-16,-3 1 1 15,-9-6 2-15,-12 4-4 0,0-3 5 16,0 2-1-16,0-2 9 16,0-3-1-16,12 6-9 15,-12-9-3-15,0 5 0 16,0-2 4-16,0-3 5 16,0 1 3-16,0 2 1 15,0 2-5-15,-12-2-2 16,-8-7-4-16,-5 2-2 15,1-4-3-15,-16-4 1 16,-8 9 5-16,3-2-2 16,-15 6-2-16,12 7-2 15,-9 11 2-15,-11-3-2 16,8 5-1-16,-1 0 0 16,5 0-2-16,8 0 0 0,11 0 0 15,13 11-1-15,12 2-9 16,12-8-74-16,0 3-222 15</inkml:trace>
  <inkml:trace contextRef="#ctx0" brushRef="#br0" timeOffset="36799.78">30383 4478 129 0,'0'0'176'0,"0"0"-134"15,0 0-7-15,0 0 37 16,0 0 26-16,0 0-24 0,0 0-16 15,0 0 12-15,0 0-6 16,0 0-14-16,0 0-11 16,0 0-9-16,0 0-8 15,-12 0-5-15,8 0-10 16,-20 0-5-16,-5 0-1 16,-7 0 0-16,0 0 0 15,-20 0 1-15,11-7 3 16,-7 5-2-16,-4 0-1 15,7 2 0-15,5 0 0 16,4 0-2-16,-16 0 0 16,-1 0 0-16,5 0 1 15,-33 0-2-15,29 0 1 16,-24 0 0-16,-1 0 0 0,5 4 0 16,-5 3-1-1,13 1 1-15,7-6 0 0,5 1 0 16,4 1 0-1,-5 0 0-15,9 3 0 0,0-2 0 16,-8 1 0-16,-17 5 0 16,5-6 0-16,-17 5 0 15,1-1 0-15,-9 0-1 16,17 4 1-16,7-3 0 16,1 0 1-16,-5-1-2 15,25 1 2-15,-8-2-2 16,20 1 1-16,11-5-2 15,5 2 2-15,8-3-1 16,0 6-3-16,0 2-1 0,0 1 4 16,0 8 1-16,-12-2 0 15,12 5 1-15,0 2-1 16,4 4 0-16,-4-3 0 16,12 2 0-16,0-4-1 15,0 0 0-15,0-2 0 16,0-2 1-16,8 6-3 15,28-3 3-15,8-3 0 16,4-1 0-16,1-7 0 16,-1 0 0-16,8 5 0 15,5-9-2-15,-1-1-1 16,8 1 2-16,5-6 1 16,-9 1 0-16,17-3-1 15,-1 0 1-15,1 0 0 0,3 0 1 16,9 0 1-16,-13 0 0 15,9 0-2-15,-9-9-4 16,17-7 4-16,-17-1 11 16,13-2-10-16,-9 1 2 15,9 1-3-15,-5-2 3 16,5-1-4-16,-8 0 3 16,-9-2-1-16,-16 0 0 15,-11 0 0-15,-13-4 0 16,-12-6 7-16,0-1-1 0,-12-8-4 15,-12-5 10-15,0-3 23 16,0-3-6-16,-4 4 5 16,-52 5-6-1,-5 10-2-15,-11 0-7 0,-29 9-11 16,-7 10-7-16,-25 3-2 16,16 11-1-16,13 0-4 15,11 0-3-15,21 8-18 16,11 20-77-16,49-15-189 15,12 2-395-15</inkml:trace>
  <inkml:trace contextRef="#ctx0" brushRef="#br0" timeOffset="43591.14">23091 6212 103 0,'0'0'60'0,"0"0"-39"15,0 0 19-15,0 0 14 16,0 0 19-16,0 0-6 16,0 0-12-16,0 0-9 15,0-8-9-15,0 8-16 16,0 0-1-16,0 0 4 16,0 0 3-16,0-1 8 15,0-4 4-15,8 5 10 0,-8-3-19 16,0 3-9-1,4 0 2-15,-4 0-3 0,0 0-9 16,0 0-2-16,0 0 4 16,0 0-6-16,0 0-1 15,0 0 4-15,0 0 6 16,0 0 10-16,0 0 8 16,0 0 6-16,0 0-9 15,0 0-10-15,0 0-8 16,0 0-8-16,0 0 0 15,-24 0-4-15,-24 0-2 16,12 0 1-16,-13 0 0 16,5 0 0-16,-16 0 0 15,12 0 0-15,-13 0 0 0,-7 0 0 16,-1 0 0 0,5 8-1-16,-17 4 1 0,9 0 0 15,-8-3-2-15,-1-1 2 16,-7-6 1-16,19-2-1 15,-3 3 0-15,-9 2 0 16,1-5 0-16,7 2 0 16,1-2 0-16,3 2 0 15,1-2-1-15,8 8-2 16,-5-5 1-16,13 4-1 16,0-2 3-16,-5 7 0 15,-3-4 0-15,12 1 0 16,-9-1 0-16,9 1 0 15,4-4 0-15,4 2-2 0,-1 6 2 16,13-4-5-16,-8 6 1 16,12-7 3-16,4 6-2 15,8-2 1-15,0-1 2 16,8 3-2-16,4 1 0 16,-9 0 0-16,5 3 0 15,-4 2 1-15,8 2 0 16,0 1 1-16,0 3-1 15,0 3 1-15,0-4-1 16,12 7-1-16,29 0-2 16,11 5 4-16,8-5-2 15,9-3 2-15,3-12 0 16,13 7-4-16,15-11 4 0,1-4-2 16,16-6-2-1,11-3 4-15,13 0 3 0,12 0 6 16,-12 0-1-16,-8-12-3 15,-29-5-1-15,5-3-1 16,-28 3-2-16,3 0 3 16,-28-3-2-16,5-3-1 15,-5 2-1-15,-4-5 0 16,-11-2 0-16,23-1-1 16,-24 2 0-16,5 5 1 0,-13 7 2 15,-20-2 0 1,0-3 4-16,0-2 2 15,0-7-2-15,-12-3 1 16,8 0-4-16,-8-2-3 0,0 2 0 16,0 3-1-16,0 0-1 15,0-1 2-15,0-2 5 16,-20-2 4-16,-24 1-2 16,-5-1-4-16,-3 12 3 15,-8 4 6-15,7-2-6 16,1 8-4-16,-4 6-1 15,32 0-1-15,12 6 0 16,-1 0-2-16,13 0-3 16,0 0-9-16,0 14-37 0,0 6-78 15,0 7-245 1</inkml:trace>
  <inkml:trace contextRef="#ctx0" brushRef="#br0" timeOffset="44946.98">24242 7571 8 0,'0'0'51'16,"0"0"23"-16,0 0 1 15,0 0-11-15,0 0-5 16,0 0 22-16,0 0 43 16,52 7-17-16,-52-7 0 15,0 2-22-15,0-2-17 16,0 0-46-16,0 0-11 16,0 0-8-16,0 0-2 15,0 5 1-15,0-5-1 16,0 0 2-16,0 3 6 0,0-3 3 15,0 3-5 1,-24 1-6-16,-8 0 0 0,4-3-1 16,-8 2 0-16,-13 3 1 15,5-2 0-15,-4-4 0 16,-12 4 0-16,-9-4 1 16,9 3 2-16,-9 3 2 15,1 0 1-15,-4 2-5 16,-1-2-1-16,5 2 0 15,3 7 0-15,-15-3-1 16,19 5 1-16,-7-5-2 0,0 1 2 16,3 1-2-16,-3 6 2 15,8-2 0-15,-1 1-1 16,-11-4 0 0,15 9 0-16,-15-2 0 15,4 1 0-15,7 0 0 16,-7 1 1-16,11-1-1 0,9-1 0 15,8-2 0-15,12-5 0 16,12 2-1-16,4-5 1 16,12-3-2-16,0 4 1 15,0-1 1-15,0 4 1 16,0 5 0-16,28 8 1 16,16 3 1-16,0 6-3 15,5 4 2-15,19-1-1 16,-8 2-1-16,1-6 1 0,7-6 0 15,5-1-1-15,-1-11 3 16,0 1-2-16,9-8-1 16,11-9-3-16,5 2 3 15,8-5 0-15,11 0 8 16,-11 0 2-16,32 0-10 16,-21-20 2-16,1 0 1 15,-12 1-3-15,-9-4 0 16,-3 2 3-16,-9-2-3 15,-11-3-1-15,-17 4 0 16,-8 0 0-16,1 0 1 16,-1-6 3-16,8 4-3 15,1-6 0-15,-17 1 3 0,4-3-2 16,-28 0 2-16,4 1 0 16,-20 2-1-16,0 0-1 15,0 6-1-15,0-2 1 16,0-2 2-16,-12-2 16 15,-24 2 4-15,-12-2-4 16,-8-1-3-16,-1 1-5 16,-7 7 3-16,-17 6 0 15,9-2-1-15,-21 8-8 16,9 5-5-16,-9 2 0 0,9 3 0 16,3 0-1-1,1 0 1-15,19 0-2 0,1 0 2 16,28 0-1-1,16 3-2-15,4 2-4 0,12-2-26 16,0 0-61-16,0-3-107 16,16 0-120-16</inkml:trace>
  <inkml:trace contextRef="#ctx0" brushRef="#br0" timeOffset="46312.56">27152 7534 45 0,'0'0'156'16,"0"0"-140"-16,0 0 42 15,0 0 47-15,0 0 5 16,0 0-2-16,0 0 13 16,0 0 1-16,0 0-33 15,0 0-47-15,0 0-22 16,0 0 3-16,0 0-7 16,0 0-5-16,0 0-1 15,0 0-2-15,0 0-5 0,-25 0-2 16,-19 3 0-1,0-1-1-15,-21 6 2 0,-7-1-1 16,-8-3-1-16,-5 6 0 16,5 0 0-16,-1 0 0 15,-3 1 0-15,-1-2 0 16,9-4 0-16,-5 2 0 16,17 2 0-16,-9-1 0 15,13-3 2-15,0 2-2 16,3-2 0-16,-3 2 1 0,12 6-1 15,-13-1 0 1,17 0 0-16,0-4-1 16,8-2 1-16,15 2 0 0,1 4-2 15,8 4-1 1,0 8-2-16,4 2 2 0,8 14 2 16,0 1 1-1,0 1-1-15,0-1 1 0,20 2 0 16,20-12 0-16,9-2 0 15,11-6-2-15,21 1-1 16,11-10 1-16,37-5 2 16,16-1 0-16,24-8 1 15,16 0 18-15,-8 0-9 16,-16 0-1-16,-20 0-5 16,-21 0-4-16,13 0 2 15,-8 0 1-15,-16 0-3 16,11 0 0-16,-15 0 2 15,0 0-2-15,-9 0 1 0,-3-8-1 16,-9-2 0 0,-11-9 3-16,-17 5-2 0,-8-3 6 15,-15 2 0-15,-5-2-2 16,-4-3-1-16,-4 2-2 16,4-5-2-16,-12-6 2 15,12-3-1-15,-12-2 2 16,-12-3-2-16,0 2 0 15,0 1 4-15,0 1 21 16,-24 0-10-16,-24 1 9 16,-4 3-9-16,-1 1-7 15,-19 2-6-15,-1 2-1 0,-7 4 0 16,8 3 5-16,-9 4-6 16,1 4 1-16,-5 2-2 15,5 7-1-15,3 0 1 16,9 0-2-16,7 0-1 15,25 0-8-15,12 0-48 16,24 0-120-16,0 0-301 16</inkml:trace>
  <inkml:trace contextRef="#ctx0" brushRef="#br0" timeOffset="47513.25">28524 6180 288 0,'0'0'164'0,"0"0"-113"16,0 0 24-16,0 0 40 15,0 0-30-15,0 0-36 16,0 0 5-16,12-10 12 16,-12 6-22-16,0 4-19 15,0 0-8-15,0-3 4 16,0 0 3-16,-28-4-9 15,-17 0-10-15,-3 4-5 16,-4-2 1-16,8 1-1 16,-17 1 2-16,9 1-2 15,0-4 0-15,3 6 0 16,-19 0 0-16,20 0 1 0,-21 0-1 16,9 0 0-1,-9 0 0-15,-3 0 0 0,4 0 0 16,15 0 0-16,5 6 0 15,4-1 0-15,20-1 0 16,-13 4-1-16,-7 3-1 16,4 2 2-16,-17 7 0 15,9 2 0-15,12 2 0 16,4 6-2-16,8 2 2 16,12 0-3-16,12 7 2 15,0-4 0-15,0 11 0 16,0-5 0-16,56 1 1 15,4-3 0-15,1-2-3 16,11 0 3-16,0-4 0 0,5-3 0 16,-1-1 0-16,5-6 0 15,28-9-15-15,3-5 15 16,9-3 12-16,8-6-3 16,-9 0-7-16,-3 0 0 15,-12 0 6-15,-21 0-5 16,-3-10-3-16,-21 0 2 15,8-7-1-15,-19 5-1 16,11-8-1-16,-4 0-1 16,-3-2 4-16,-13 1-1 0,0-2 3 15,-28-3 0 1,0 2 7-16,-12-13-1 0,0 0-7 16,0-2 1-16,0-3 15 15,-12 3-3-15,-24 7-6 16,-8 0 4-16,-4 3-3 15,-13 0-8-15,13 6-2 16,-12 9-1-16,-9-1 0 16,-11 13-2-16,-5-1-1 15,13 3-1-15,-9 0-2 16,13 0-4-16,7 0-26 16,9 9-19-16,20 5-44 15,32-14-98-15,0 1-192 16</inkml:trace>
  <inkml:trace contextRef="#ctx0" brushRef="#br0" timeOffset="49012.25">32053 6002 276 0,'0'0'96'0,"0"0"0"0,0 0 11 16,0 0-12-16,0 0-14 16,0 0-35-16,0 0 22 15,0-23-1-15,0 21-16 16,0-1-20-16,0-1 10 16,0 2-10-16,0 2-20 15,0-3-2-15,-4-5-6 16,-16 8-3-16,-17 0-3 15,1 0 0-15,-20 0 1 16,-4 0 0-16,-17 0 2 0,-3 0 0 16,-13 0 0-1,1 0 0-15,-13 0 2 0,-16 0-2 16,8 11 0-16,1-2 0 16,-5-1-2-16,21 6 1 15,3 1 1-15,21 6-2 16,-1 1 1-16,5-6 0 15,-1 3 1-15,-7 1 0 16,7-1 0-16,-3 10-1 16,-8-6 1-16,19-3-2 15,5 4 1-15,20-10 0 16,3 3-1-16,17 3-2 16,4 3 0-16,4 6 0 15,8 0 4-15,0 5-1 0,0 1-1 16,0 2-3-1,44-2 2-15,5 4 2 0,23 2-2 16,9 1-1-16,11-6 3 16,13-5-1-16,20-6-1 15,-9 2 3-15,1-10 3 16,0-2 2-16,-1-6-5 16,17-7 0-16,0-2 0 15,16 0 12-15,4 0-10 16,0-22 2-16,4-10-4 0,-17-6 0 15,-7 4 7 1,-20-6-4-16,-37 8 0 16,-23 0 2-16,-1-2 2 0,-16-3-2 15,-8-1-1 1,1-7 1-16,-5-3 0 0,-12 1 2 16,-12-4 6-16,0 0 9 15,0-1 6-15,0-2 13 16,-32 8-27-16,-17 3 5 15,-11 5-2-15,0 2-5 16,-1 6-8-16,1 4-4 16,4 7 0-16,7 5 0 15,5 8-5-15,8 6 3 16,12 0-4-16,-1 0-11 16,1 0-50-16,16 0-117 15,8 3-304-15</inkml:trace>
  <inkml:trace contextRef="#ctx0" brushRef="#br0" timeOffset="55446.71">23820 4276 131 0,'0'0'13'0,"0"0"29"16,0 0 18-16,0 0-1 15,0 0 8-15,0 0 6 16,0 0 6-16,36-89-20 15,-32 80 0-15,-4-1-9 16,0 3-6-16,0 1 0 0,0-3-10 16,0 1-2-1,0-1-15-15,8-2-7 0,-4-3-5 16,4 2-1-16,-4-5-1 16,4-3 0-16,-8 5 5 15,12-2 3-15,-12 1 11 16,0 0 7-16,12-1-14 15,-12 5-4-15,12 0 3 16,-12-1 0-16,0-1 2 16,12 2-2-16,-12 1-1 15,0 2 3-15,8 4 0 16,-8-2-2-16,0 4-5 0,0 3-6 16,0 0-2-1,0 0 3-15,0 0-4 0,0 0-5 16,0 0 5-1,-32 6 5-15,-4 20 1 0,-12 7 7 16,-13 5-8-16,-3-1-2 16,4-1-1-16,-13 4 0 15,5 5-1-15,-9-4 0 16,-3 8-1-16,7 0 0 16,-7-3 0-16,-1 1 1 15,9 0-1-15,-8-6 0 16,15-3 0-16,-7 0 0 15,19-2 2-15,-11-2-2 16,-4 3 1-16,11-2 0 16,-3-6 0-16,0 0-1 0,3-1-2 15,-3 1 0-15,-13 0 2 16,5 3 2-16,-8-1-1 16,-1 0 0-16,1-8 0 15,-5 7 1-15,9-8-2 16,3 6 1-16,-3-10-1 15,8 2-1-15,-1 3-1 16,-7-5 0-16,-13 7 2 16,17-2 2-16,-13 0-2 15,9 3 0-15,-1-5 1 16,5 1 0-16,12 6 0 16,15-4-1-16,-3 2-1 0,8-1 1 15,-4 4 0-15,8 0-1 16,-5 1 1-16,-11 3 1 15,4-7-1-15,20-2 0 16,-21 1-1-16,9-3 0 16,12 5 1-16,-12 2 0 15,12-4 1-15,-1 4-1 16,-7 5 0-16,20-2-2 16,0 7 1-16,8 2-2 15,4 0 2-15,0 2 1 16,0 6-1-16,0 0 1 15,0-8 0-15,0 1 0 16,0 1-2-16,16-6 2 16,-4 1 2-16,20 3-2 0,-7-1 0 15,-1 2-2-15,0-4 0 16,12-1 2-16,-4 5 0 16,5-1 0-16,-1 3 1 15,-4-2-2-15,16 3 0 16,-8-1 0-16,1-3 1 15,-1 5-3-15,12-9 0 16,1 5 1-16,-5-10-4 16,12 1 6-16,1-5 2 15,-1 0 0-15,4-4 2 16,-3-1-3-16,-1 1 5 16,0-1-3-16,-3-4-1 15,-9 1-2-15,-12-9-3 0,5-2 1 16,11 0-1-1,0-3 3-15,4 3 0 0,17-1 2 16,-5-6-2-16,25 6 0 16,-9-8 2-16,13 2 2 15,-4-2-2-15,3 0 1 16,-15 0 0-16,-1 2-3 16,-8 5 0-16,-11-3 2 15,11 0-1-15,-7-4 0 16,11 0-1-16,5 3 0 15,-1-1 0-15,-3 6 1 16,3-1-2-16,-8-2 2 16,-3 2 1-16,11-2-2 0,-7 2 0 15,-1-4 0 1,13 1-1-16,-5-4 2 0,13 0-1 16,-9 0 0-16,21 0 0 15,-21 0-1-15,9-14 1 16,-9 5 2-16,-11 1 0 15,-5 1 0-15,-19 3-2 16,7 0 0-16,-8 2-1 16,0-1 1-16,21-1 0 15,-5-7 1-15,1 7-1 16,23-6 0-16,-7-2 0 16,-9 1 1-16,1-1 0 15,-5-2-1-15,-8 1 0 0,9 3 0 16,-9-1 1-16,-4-3-1 15,5 1 0-15,11-1 0 16,-11 0 1-16,-5-5-1 16,4 0 0-16,-11-1 2 15,7-2 0-15,4-5 0 16,1 5-1-16,-17-7 0 16,4 1 2-16,0-5 2 15,-15 1-2-15,7 4-2 16,-12 5 0-16,12 0-1 15,-8 3-1-15,-3 2 1 16,-13 3 1-16,4 2 1 16,-12-7 1-16,4 3 2 0,0-7 2 15,0-3-2-15,-12-5-2 16,12-7 0 0,-12 2 0-16,0-5-2 0,0 6-1 15,12 3 0-15,-12 10 2 16,0 0-1-16,0-1-1 15,0 2 0-15,0-3 2 16,0 1-1-16,0-1 1 16,0-4-2-16,0 0-1 15,0-6 1-15,0 4 1 16,0 2 0-16,0 3 0 16,0-3 4-16,0 3 2 15,0-2-4-15,-12-5 3 0,0 5 3 16,0 1-8-16,-8-1 1 15,8 3-2-15,-8-2 2 16,0 2-2-16,-5-1-9 16,-7-2 2-16,-12-1 4 15,8 2 3-15,-4 5 1 16,7-3 3-16,-3-2 11 16,0 5-11-16,12-7-2 15,0 0 2-15,-9 1 1 16,5 0-5-16,-16-2 0 15,12 1-7-15,-16 5 6 16,11-6 1-16,-11 0 5 16,12 5 0-16,-4-4 0 0,7 8-4 15,1 1-1 1,-8 0 1-16,8 1-2 0,-4-1 0 16,-1 1-6-16,5 1 0 15,-4 1 7-15,0 1 3 16,12 1 6-16,-13-2-6 15,5 2-1-15,4-3-1 16,-4 3 0-16,8-3 0 16,-9-2-1-16,5 0 0 15,-8 4 0-15,4-1-3 16,-4 7-4-16,-5-4 1 16,1 0 3-16,4 5 3 15,8-1 4-15,-4 0-2 16,-1-2-1-16,-7 1 2 15,16-1-2-15,-8-2 0 0,-4-1 2 16,11 1-3-16,1-6 1 16,-8-2 0-16,4 3 0 15,4-2 1-15,0 5-2 16,4 3 1-16,7 1-1 16,-11-8 0-16,24-1-1 15,-20 0 1-15,8 0 0 16,0 1-2-16,-4 4 2 15,4-3 5-15,-4 2-3 16,4-3-2-16,-4 2 0 16,4-5 0-16,-13 1 0 0,13 2 3 15,-8 6-2-15,0-5-1 16,8 1 0-16,-4 3 0 16,0-3 0-16,4 0 0 15,-12 2 0-15,-1-1 0 16,5 7 1-16,-4-9 0 15,4 5-1-15,-8-4 1 16,16 4 0-16,-8-3 0 16,4 8-1-16,-4-2-1 15,3 7-12-15,-3-4 12 16,8 5 1-16,0 3 2 16,12 0-2-16,0-4-1 15,0 4 0-15,0 0-1 0,0 0-2 16,0 0-2-16,0 0-1 15,0 0-3-15,0 24-3 16,0 13-33-16,0-20-74 16,0-2-234-16</inkml:trace>
  <inkml:trace contextRef="#ctx0" brushRef="#br0" timeOffset="58187.56">27695 1480 453 0,'0'0'57'0,"0"0"20"16,0 0-2-16,0 0-2 15,0 0 1-15,0 0 0 16,12-107-12-16,-12 99-7 15,0 1 6-15,0-1-6 16,0 6-20-16,0 2-13 0,0 0-14 16,0 0-8-16,0 0-11 15,0 21-12-15,12 30 7 16,4 14 16-16,4-2 7 16,4-2 2-16,-4-12-5 15,9-12-3-15,-9-20 0 16,4-2-1-16,-12-15-3 15,20 0 3-15,16 0 6 16,37 0 3-16,56-37 11 16,32-27 0-16,24-14-13 0,0-7 0 15,-20 1-3 1,-12 8 6-16,-44 15 5 0,-41 12 2 16,-19 20-6-16,-37 16-4 15,-12 6-3-15,-12 7-4 16,8 0-1-16,4 0-11 15,24 0-44-15,-36 15-80 16,12 12-304-16</inkml:trace>
  <inkml:trace contextRef="#ctx0" brushRef="#br0" timeOffset="60540.7">23985 4117 247 0,'0'0'93'0,"0"0"-34"0,0 0 40 15,0 0 23-15,0 0-31 16,0 0-42-16,0-37-15 15,0 32 2-15,0-2 0 16,0 7-7-16,0 0 0 16,0 0-3-16,0 0-1 15,0 0-10-15,0 0-5 16,-8 0 4-16,-9 0-5 16,-15 0-4-16,8 0-4 15,-20 4 0-15,-16 20-1 0,-13 11-1 16,-19 17 1-16,-13 6-1 15,-20 3 1-15,0 6 1 16,5-6-1-16,-9 0 1 16,4-2-1-16,4-6 0 15,1 2 1-15,3-4-1 16,12-3 1-16,17-3-1 16,20-3 0-16,-1 2 0 15,9-5 0-15,-1-2 0 16,1-6 1-16,-8 0-1 15,7 0 0-15,-7-2 1 16,-5 0 0-16,25-4-1 16,-20-4 1-16,7 7-1 15,-7-4 1-15,-9 7-1 0,1 2 0 16,0 6 0-16,-5 0 0 16,21-7 0-16,-1 3 0 15,5-9 0-15,8-1 0 16,-1-2 0-16,-7 0 1 15,20-5-1-15,-4 1 1 16,11 5-1-16,-7-7 0 16,8 7-1-16,-16-1 1 15,12-1 1-15,-9 3-1 16,5 2-1-16,12-2 1 0,-8 1-2 16,32 3-1-16,0-1-2 15,0 8 2 1,0 3 1-16,0 2 2 0,0 7 0 15,0 1 0-15,12-2 0 16,8-2 0-16,-8 4 0 16,4-5 0-16,8 1 0 15,9 1 0-15,3-5-1 16,-4-4 0-16,28 5-2 16,-7-1 3-16,3 3 6 15,16 1-5-15,1-1-1 16,7-2 0-16,5-1-7 15,15-3 7-15,-3-7-3 16,0-8 1-16,7 0 3 16,5-3-1-16,-17-3 10 0,13 4-8 15,-20 7-2 1,11-2 3-16,5 7-1 0,-5 0-3 16,1-5 1-16,-5-1 0 15,5-13-2-15,-4-3 0 16,-1-11-1-16,-3 0 3 15,7 0 3-15,-7 0 5 16,7 0-6-16,-15 0 0 16,11 0 0-16,-19 0-3 15,-5 0 1-15,5 0 0 16,-17 0 2-16,8 0-2 16,5 0 1-16,-9 0 1 0,25 0 0 15,-13 0-2-15,9 0 1 16,-1 0-1-1,-12 0-1-15,29 0 0 0,-25 0 1 16,13 0-1-16,-17 0 2 16,5 0 0-16,-13 0-1 15,-4 0 1-15,13-4 1 16,-5-3-2-16,1-2-1 16,11-4 1-16,-7 1 1 15,3-4 1-15,8-3-2 16,13-4 1-16,-5-1-2 15,13-4 2-15,-4 4 1 16,-5-9 5-16,-15 1 2 16,3 3 1-16,1-2-2 15,-9-1 1-15,9-1-3 0,-9-5-1 16,-12-3-1-16,1-2 1 16,-9 2-2-1,20-5-3-15,-15 4 1 0,-5 1 0 16,-4 2 1-16,-3 1 1 15,-9-8 1-15,4 1 2 16,-8-5-1-16,5-2-4 16,-1 1 1-16,-12-6-1 15,-12-1 2-15,0-6-2 16,-12 5-1-16,0 4 2 16,0 12-2-16,0 0 1 15,0 5-1-15,0-2 1 0,0 2 3 16,0-3-2-16,-28 3 7 15,-20-3-6 1,-9-8 5-16,1 0 13 0,-17-3-10 16,1 8-5-16,-8 3-1 15,3 6 0-15,-3 6 0 16,-1 0 6-16,1 4 1 16,-5-2-8-16,-7 2 0 15,-5-1-3-15,-4-3 2 16,1 0-2-16,-5 1 3 15,-3-9-2-15,-9 5-1 0,8 1 0 16,-16 1 0 0,1 7-1-16,7 0 1 0,0 3-1 15,1-2 0 1,7-2 1-16,4 2 0 0,9-1-1 16,-9 2 1-16,25-1-1 15,-17-2 2-15,5 1-1 16,-1 1 0-16,-4-1-1 15,9 2 2-15,19 4 0 16,1 4 3-16,32 2 6 16,-8 3 6-16,15 3 5 15,5-2-5-15,4 5-6 16,16 2-4-16,-4 0-5 16,8 0-2-16,0 0-3 0,0 0-5 15,0 0-20-15,0 4-61 16,0 6-72-1,0 7-185-15</inkml:trace>
  <inkml:trace contextRef="#ctx0" brushRef="#br0" timeOffset="78174.66">24198 4746 51 0,'0'0'127'15,"0"0"-80"-15,0 0-23 16,0 0 11-16,0 0-26 16,0 0-6-16,0 0-2 15,-8-74 2-15,8 66 17 0,0 7 14 16,0-4 3-16,0 2 1 16,0 3-12-16,-4 0-15 15,4-3 13 1,0 3 1-16,0-4 2 0,0 4-4 15,0-2 4-15,0 2 7 16,0-6-8-16,0 0-15 16,0-2-6-16,0-1 0 15,0 3 3-15,0-2-3 16,0 2 14-16,0-2 6 16,-8 0-6-16,4 7-9 15,-4-10-3-15,-4 3 2 0,-4 4-2 16,16-7 0-16,-25 5-2 15,17-1 1-15,-4 2 3 16,-12 0-3-16,0-1-3 16,-12 2-3-16,4 4 4 15,-17 0-2-15,1 0-2 16,-12 0 0-16,-21 10 0 16,1 13 0-16,-29 5 0 15,0 0-1-15,-7 0 1 16,19-3-1-16,5 1 1 15,11-1-1-15,13-2 1 16,11-1-1-16,17 5-1 16,4-3 1-16,8 10-1 15,12-2-1-15,8 2 2 16,8 0 0-16,0 3 0 0,0-5 0 16,12-3 0-1,28 0 1-15,4-6-1 0,8-1 1 16,17-2 0-1,27-5 1-15,17-3 3 0,8 2-1 16,8-2-1-16,3 1 0 16,9-4-2-16,-8 6 0 15,4-3 2-15,-8-7 0 16,-21 4-2-16,1-3 0 16,-4-6 0-16,-1 0 1 15,1 0-1-15,3 0 1 16,21 0-1-16,-4-24 0 15,0-1 2-15,-17-7-5 16,-15-5 7-16,-25 3-3 0,-7-7 4 16,-17 1 2-1,-16-1-3-15,-8-3 1 0,-20 0-2 16,0 0 6-16,0-1 9 16,0 7 15-16,0 1-13 15,0 0-1-15,0 5-12 16,-12 0-3-16,-12 11 1 15,0 0 18-15,-16 5 7 16,-13 8 3-16,-15 1-3 16,-25 7-17-16,-15 0-7 0,-17 0-4 15,8 10-2 1,-7 11 1-16,15 1-1 16,4 5 0-16,13-9 0 15,19-3 0-15,29-6 0 0,28-6-1 16,8 3-6-1,8 5-12-15,0-11-174 0,0 0-302 16</inkml:trace>
  <inkml:trace contextRef="#ctx0" brushRef="#br0" timeOffset="86018.83">3925 14257 133 0,'0'0'125'16,"0"0"-81"-16,0 0 0 16,0 0 9-16,0 0 5 15,0 0 3-15,0-15-6 16,-8 15 1-16,4 0-13 16,-4 0-14-16,4 0 6 15,4 0 16-15,-8 0-23 16,4 0-3-16,-4 0 1 15,-4-2 8-15,-1 2-5 16,9-6-11-16,-8 6-5 16,12 0 5-16,0-2-10 0,0 1-2 15,0 1-2-15,0-8-1 16,0 1-3-16,0 3-4 16,16 0-4-16,29-3 8 15,15 3 0-15,25-9 14 16,19 0-12-16,29 1 11 15,20-8-4-15,24 8-5 16,20-2 7-16,0 1-3 16,9-2-4-16,-5-2 3 15,-28 2-3-15,8-2-1 16,-16-3 5-16,12 2-4 16,-24 5 0-16,-8 1-2 0,-17 0 3 15,-11 7-3-15,-20 2-2 16,-17 3 3-1,1 0 0-15,-21 0 2 0,-16 0 0 16,-16 0-2-16,5 0-3 16,-13 3 4-16,4-3 0 15,-4 0-1-15,-8 0-1 16,-4 0 1-16,4 0-3 16,-12 0 1-16,0 0-1 15,0 0-5-15,0 0-72 16,0 5-282-16</inkml:trace>
  <inkml:trace contextRef="#ctx0" brushRef="#br0" timeOffset="88084.86">24009 7757 127 0,'0'0'76'0,"0"0"-42"16,0 0 3-16,0 0 22 16,0 0 2-16,0 0 0 15,24-27 9-15,-24 23 1 16,12 4 3-16,-12-3-29 15,0 3-19-15,0 0-8 16,0 0-4-16,0 0-2 16,0 0-1-16,0 0 1 15,0 0-8-15,0 0-4 16,0 0 1-16,0 0 1 16,0 0 12-16,0 0 0 15,0 0 3-15,0-3 8 0,0-5-11 16,-12 2 0-1,0 0 2-15,-20-3-10 0,3 1-3 16,-15 3 1-16,20-4 4 16,-24 5-7-16,0-2 0 15,-9 1-1-15,-3 5 0 16,-13 0 0-16,-11 0-1 16,3 0 1-16,-11 0-1 15,19 7 1-15,-7 6 0 16,12-1-2-16,-9 0 2 15,9 0 0-15,-1-2 0 16,9 0-1-16,16 4 0 16,-5-1 0-16,-3 6 0 15,-4 9 1-15,7-6-2 0,13 7-1 16,12 0 0-16,4 3-2 16,16 5 3-16,4 1 2 15,0 7 1-15,0 1 0 16,0-3-1-16,28-2-1 15,20 1 1-15,9-1 0 16,-1 3 3-16,16-7-1 16,-11-3-4-16,15-2 1 15,1-6 0-15,19-6-8 16,9-7 9-16,12-9 9 16,23 2-1-16,5-6 4 15,-4 0-2-15,0 0-3 0,-12 0-6 16,0-20 6-1,-9-7-2-15,-3-1 0 0,-20-5 6 16,-1-2 2 0,-3-6 8-16,-13-8 1 0,-19-5-9 15,-17-7 13-15,-20-13 18 16,-24-2-21-16,-8-3 1 16,-73 6-4-16,-19 10-6 15,-17 11 3-15,12 13-14 16,13 15-1-16,19 9 4 15,37 6-6-15,8 9-1 16,24 0-10-16,4 0-22 16,0 29-74-16,0-2-94 15,0-3-235-15</inkml:trace>
  <inkml:trace contextRef="#ctx0" brushRef="#br0" timeOffset="89224.85">23610 8409 209 0,'0'0'74'0,"0"0"-60"16,0 0 20-16,0 0 15 15,0 0-3-15,0 0-12 16,0 0-10-16,29-62 42 16,-29 54-6-16,0 1 3 15,0 5-26-15,0-2 5 16,0 4 6-16,0 0 1 16,0 0-14-16,0 0-14 0,0 0-2 15,0 0 3 1,0 0 0-16,0 0-10 15,0 0-8-15,0 0 5 0,0 6-9 16,-33 35 2-16,-23 28-2 16,-24 28 3-16,-17 10-1 15,0 10-1-15,-7-6-1 16,7-12 2-16,-3-7-2 16,15-14 1-16,5-3 0 15,3-4-1-15,21-15 0 16,8-6 1-16,3-9-1 15,29-12-1-15,8-10 1 16,8-3-1-16,0-9-3 16,0-1-1-16,0-6-9 15,8 0-31-15,40-11-73 16,-23-13-56-16</inkml:trace>
  <inkml:trace contextRef="#ctx0" brushRef="#br0" timeOffset="89741.83">23647 8364 249 0,'0'0'35'0,"0"0"-7"15,0 0 25-15,0 0 19 16,0 0-1-16,0 0-16 16,-8-63-27-16,8 63-28 15,0 14 10-15,0 32-10 0,44 15 37 16,24 11 0-16,25 2-7 16,11 1-5-16,17-4 3 15,28 1-9-15,32-6 12 16,12 3 0-16,-4-9-6 15,-12-7 13-15,-28-8-22 16,-40-8-1-16,-29-10-7 16,-43-8-7-16,-13 1-1 15,-12-8-6-15,-12 3-4 16,0-6-27-16,0-9-183 16,0 0-234-16</inkml:trace>
  <inkml:trace contextRef="#ctx0" brushRef="#br0" timeOffset="96043.88">27196 8204 54 0,'0'0'85'0,"0"0"-26"16,0 0 5-16,0 0 2 16,0 0-4-16,0 0-21 15,-44-36-14-15,19 31 3 16,13-1 8-16,-8 2-15 15,4 4 2-15,8-4-15 0,0 4-10 16,8 0-2-16,0-3 2 16,0 3-2-16,0-3 2 15,0-1 5-15,0 0 14 16,0 3 24-16,0-4 1 16,0 2-10-16,0 3-1 15,0 0-7-15,0 0-6 16,0 0-3-16,0 0 1 15,0 0-5-15,0 0-3 16,0 0-5-16,0 0-3 16,0 0-2-16,0 0 1 0,0 0 2 15,0 0 5 1,0 0 8-16,0 0-2 0,-4 8-14 16,-24 38-11-1,-29 28 11-15,9 19 0 0,-24 17 19 16,3 3-12-16,9 9-3 15,0-4-2-15,3-6 0 16,1 0-2-16,16-3 1 16,-13-6-1-16,13-11 0 15,20-11 0-15,4-20 1 16,-4-16-1-16,12-8 0 16,8-16-2-16,0-4 2 15,0-12-2-15,0-5-6 0,0 0-10 16,16-14-68-16,0-15-128 15,16-11-392-15</inkml:trace>
  <inkml:trace contextRef="#ctx0" brushRef="#br0" timeOffset="96627.95">26830 8315 285 0,'0'0'79'16,"0"0"-63"-16,0 0 6 16,0 0 2-16,0 0-3 15,0 0 1-15,-81-32-2 16,69 30 24-16,12-1 41 16,0-1-6-16,0 0-8 15,0 4 11-15,0-1-17 16,0 1-26-16,0-5-23 15,0 5-7-15,0 0-9 0,12 5-4 16,36 39 2-16,45 19 2 16,-9 16 6-16,37 11-2 15,8-1-1-15,12 1-2 16,12-4 1-16,12-3-2 16,0-5-14-16,-8-7 14 15,-21-5 1-15,-31-5 9 16,-16-1-4-16,-33-14-3 15,-20-4-3-15,-8-10 0 16,-16-8-2-16,-4-10 4 16,1-5-2-16,-9-1 0 0,0-5 2 15,0-3 2-15,0 3-1 16,0-3-3-16,0 0-19 16,0 0-170-1,0-3-246-15</inkml:trace>
  <inkml:trace contextRef="#ctx0" brushRef="#br0" timeOffset="98090.98">28013 7622 127 0,'0'0'194'0,"0"0"-149"16,0 0 4-16,0 0 15 15,0 0-8-15,0 0-1 16,0 0-24-16,-85 0-3 15,53-2-6-15,8-1-5 16,-12 3-4-16,-9-4 2 16,-15 4-6-16,-20 0 1 15,-9 0-2-15,-16 0-3 16,21 0-4-16,-17 0 0 16,25 0 0-16,-13 0 0 15,17 0-1-15,-5 0 1 16,1 0-1-16,-9 0 0 15,13 0 1-15,-8 4-1 0,11-1 0 16,9 3 0-16,-13 5 0 16,13-2-1-16,-8 4 0 15,-9-3 1-15,33-1 0 16,-17-4 0-16,29 3 0 16,-4-8 1-16,12 0-1 15,4 0 1-15,4 0-1 16,-16 7 3-16,15-5-2 15,-3 1 0-15,-4 4 0 16,0-2-1-16,12 6-1 0,-8 0 0 16,8 9-1-1,0 7-3-15,0 4 0 0,8 9 5 16,-4 1 1 0,8 3 1-16,0 6-1 0,0-6 2 15,0-5-3 1,0 0 0-16,0-12 4 0,20 2 0 15,4-2-3-15,0-7 5 16,12-6-1-16,-12 3-5 16,-4-9 10-16,-3 2-8 15,7 0 2-15,-4-1-2 16,4-1 2-16,12 2 3 16,8-1-7-16,5 3-7 15,7 1 5-15,8-1 0 16,9-6 2-16,7-2 0 15,13-4 3-15,16 0 5 16,7 0-1-16,25-5 0 0,16-25 0 16,16 6-3-16,8-5 1 15,4 6 2-15,-16 0-5 16,-28 4 0-16,-20 2-1 16,-21 1 0-16,-35 11 1 15,-21 2 2-15,-36 3 5 16,-8 0 5-16,0 0 16 15,0 0 13-15,0 0-13 16,0 0-30-16,0 0-2 16,0 0-7-16,0 5-68 0,0-2-164 15,0-3-143-15</inkml:trace>
  <inkml:trace contextRef="#ctx0" brushRef="#br0" timeOffset="99723.34">26620 9390 192 0,'0'0'79'16,"0"0"-52"-16,0 0 41 0,0 0 9 15,0 0-10-15,0 0 2 16,0 0 0-16,0-83 11 16,0 77-10-16,0 6-31 15,-12 0-7-15,0 0 4 16,4 0-10-16,-4 0-12 0,0 0-1 16,-4 0-8-16,-28 0-4 15,-17 0 0-15,-7 0 2 16,-17 0 1-1,-7 16-4-15,-5 12 0 0,-7 14 0 16,7 12-2 0,-8 12 2-16,21 10 0 0,7 6 0 15,33-3-3-15,20-5 2 16,0-3 1-16,24-7-1 16,0-11 1-16,36-2 0 15,29-8-1-15,15-9-2 16,5-10 2-16,7-8-4 15,25-10 0-15,12-6 5 16,23 0 14-16,9-26 1 16,0-19-6-16,-8 1-2 15,-32-7 1-15,-28-5-1 0,-9-1 10 16,-36-11 19 0,-15-2-5-16,-33-4 2 0,0 5 1 15,-25 0-6-15,-55 11-11 16,-25 12-9-16,-7 3-4 15,11 12 4-15,17 7-2 16,23 11 0-16,25 3-6 16,16 10 0-16,20 0-11 15,0 0-67-15,0 8-159 16,0 3-208-16</inkml:trace>
  <inkml:trace contextRef="#ctx0" brushRef="#br0" timeOffset="100612.86">28737 9153 397 0,'0'0'29'15,"0"0"21"-15,0 0 23 16,0 0-8-16,0 0-26 15,0 0-20-15,-60-18 10 16,23 18-1-16,-23 0 5 0,-8 0-14 16,-17 0-5-16,-23 22-4 15,-9 13 1-15,8 11-2 16,5 11-2-16,19 10 0 16,9 12 1-16,35 11-3 15,29 1 2-15,12-2 1 16,0-4 6-16,41-11-2 15,51-11-2-15,17-11 2 16,28-10-1-16,19-13 0 16,9-17 8-16,8-12 8 15,-20 0-13-15,-20-7 4 16,-8-31-8-16,-24-7 20 16,-41-12 13-16,-12-17 0 15,-36-6 5-15,-12-12-1 16,0 8-31-16,-60 3 2 15,-25 7 9-15,-11 16-16 0,-1 14-7 16,17 17-6-16,-1 12 2 16,25 7-9-16,-8 8-57 15,-17 0-95-15,57 0-154 16,-8 11-155-16</inkml:trace>
  <inkml:trace contextRef="#ctx0" brushRef="#br0" timeOffset="101532.06">27872 7985 89 0,'0'0'269'16,"0"0"-228"-16,0 0 32 16,0 0-8-16,0 0-1 0,0 0-6 15,0 0-30-15,24-45 1 16,-24 53-25-16,0 26-4 15,0 11 0 1,0 10 17-16,0-2 4 0,0-1-7 16,0-2-2-16,0-9 0 15,12 1 0-15,8-10 4 16,-8-11 5-16,12-1-3 16,1-9-2-16,3-10 6 15,36-1-1-15,45 0 10 16,60-32 38-16,52-31 14 15,29-15-40-15,-1-5-31 0,-3 7-7 16,-1 8 2 0,-16 3-2-16,-27 13 1 15,-54 9-3-15,-19 3 0 16,-36 11 0-16,-9 5-1 0,-11 4-2 16,-1 3-1-1,-3 8-1-15,-9 3-3 0,-12 6-15 16,-48 0-98-16,0 0-306 15</inkml:trace>
  <inkml:trace contextRef="#ctx0" brushRef="#br0" timeOffset="113361.95">22983 6241 386 0,'0'0'54'0,"0"0"28"0,0 0 6 16,0 0 20-16,0 0-1 15,0 0-9-15,0 0-25 16,36-149-8-16,-36 149 2 16,0 0-25-16,-44 9-42 15,-77 60-13-15,-56 27 13 16,-61 19 6-16,-35 7 4 15,-33-3-5-15,0-11-5 16,12-7 6-16,25-17-6 16,64-20 3-16,52-17-7 15,60-19 2-15,57-11-1 16,36-17-88-16,36 0-123 0,57-12-173 16</inkml:trace>
  <inkml:trace contextRef="#ctx0" brushRef="#br0" timeOffset="114727.27">23091 5977 343 0,'0'0'93'0,"0"0"-49"0,0 0 33 16,0 0 42-16,0 0-45 16,0 0 20-16,0 0-33 15,-36-127-29-15,12 116 17 16,0-2-19-16,-8 2-2 16,-5 0 1-16,-15-3-13 15,-20 5-1-15,-21-3-9 16,-36-1-5-16,-24 4-1 15,-44 5 1-15,-32 4-2 16,-53 0 1-16,-12 6-1 16,-11 43-2-16,19 17 2 15,48 18 0-15,25 25-2 16,28 14-2-16,56 7 3 16,33 19 2-16,60 3-2 0,36-2 2 15,56-10-3-15,101-15 1 16,64-26 2-16,53-18-1 15,72-32 6-15,48-27-8 16,49-22 6-16,4-9 14 16,-25-53-11-16,-44-24 10 15,-80-14-11-15,-69-23-1 16,-72-21 4-16,-72-6 3 16,-69-2 0-16,-16 8-4 15,-97 17-6-15,-92 10 6 16,-72 28 21-16,-21 19-16 0,-12 28 7 15,33 22-13 1,60 13 2-16,31 7-8 0,66 4 0 16,11 50-5-16,33 21-8 15,24 2-40-15,36-39-154 16,0-16-371-16</inkml:trace>
  <inkml:trace contextRef="#ctx0" brushRef="#br0" timeOffset="157672.65">27538 2233 194 0,'0'0'109'0,"0"0"-81"15,0 0 20-15,0 0-9 16,0 0 1-16,0 0 15 15,0 0-3-15,24-58 26 16,-24 47-32-16,0 1 11 16,-12-1-16-16,-8 1-11 15,-24 1 5-15,-9-3 0 16,5-6-27-16,-29 5-7 0,-11 7 11 16,-13 0-2-16,1 4-3 15,-5 2-2-15,1-4-4 16,-1 1 7-16,-4 3-6 15,-20 0 5-15,1 0-4 16,-1 0 2-16,-4 0-3 16,16 0 1-16,-15 0-2 15,3 12 0-15,32 5-2 16,-7 3 3-16,23 2-3 16,-3 2 2-16,11-1 0 15,5 3 0-15,-1-1-1 16,5 7 0-16,-16-3 0 15,19 3 0-15,1-3 2 0,4 3-2 16,19-3 0 0,13 1-4-16,0 2 0 15,4 0-1-15,4 7 1 16,8 2 3-16,4 3 1 0,4-2 2 16,0 4-2-16,0-5 0 15,24 7-1-15,36 1 2 16,33 2 1-16,-1 2 0 15,21-1 0-15,4-1 4 16,15 1-5-16,5-11-1 16,8 1 4-16,-4-5-1 15,4-10-3-15,16 2 3 16,8-9-3-16,16-10 2 0,16-1 3 16,-12-6 0-16,-4 0-1 15,-16-3-2-15,-4 5 4 16,-24-5-3-16,-12 0-3 15,-8 0 2-15,-5 0-1 16,-7-28 0-16,0-4 1 16,-5 3 0-16,-11-8 2 15,3-2-3-15,-15 0 3 16,-17-8 1-16,-7-1 1 16,-21-11 9-16,-16-5-4 15,-20-7 6-15,0-3 3 16,0-1-6-16,0-1 4 15,-56 3 1-15,-17 9-3 16,-7 12 3-16,-9 9 0 16,-15 8-5-16,-13 11-7 0,-12 9-5 15,-16 11-1-15,-8 4 7 16,4 0-1-16,17 0-7 16,39 0 0-16,21 0-3 15,23 0 0-15,13 23 0 16,4 9-9-16,20-9-75 15,12-14-244-15,0-9-259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4T05:49:24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10255 5189 4 0,'0'0'194'16,"0"0"-163"-16,0 0 27 15,0 0 9-15,0 0-9 16,0 0-23-16,0 0-13 16,0-15 6-16,0 15 8 0,0 0-5 15,0 0-4-15,0 0 6 16,0 0-5-16,0 0-9 15,0 0-10-15,0 0-5 16,0 0 1-16,0 0 1 16,0 0-2-16,0 0 2 15,0 0 8-15,0 0 7 16,0 0-3-16,0 0-3 16,0 0-11-16,0 0-4 15,0 0-2-15,0 4 0 16,12 7 3-16,12-6-1 15,8 4 1-15,8-6 3 0,17-3 5 16,11 0 9 0,4 0 5-16,1 0-3 15,-13 0-4-15,-11 0-7 0,-17 0-2 16,-8 0-2-16,-12 0-2 16,-12 0 4-16,12 0 2 15,-12 0-2-15,0 0-1 16,0 0-1-16,0 0 1 15,0 0-2-15,0 0-1 16,0 0-1-16,0 0-2 16,12 0-4-16,8 0-16 15,4 0-72-15,-12 0-16 0,1 0-332 16</inkml:trace>
  <inkml:trace contextRef="#ctx0" brushRef="#br0" timeOffset="1847.63">11627 5336 202 0,'0'0'52'0,"0"0"-11"16,0 0 10-16,0 0 8 15,0 0-1-15,0 0-19 16,0 0-5-16,-61-18 8 16,57 18-9-16,-4 0-14 15,-4 0-3-15,12 0 5 16,-12 0 0-16,12 0-2 15,0-2-3-15,0 2-6 0,0 0-1 16,0 0-9-16,36 0 0 16,1 0 0-16,19 0 4 15,12 0 4-15,9 0 12 16,3-7-11-16,17 2-3 16,-4-4 2-16,11-2 15 15,-11 4-16-15,-21-3-7 16,-24 6 10-16,-23 4-8 15,-25 0-2-15,0 0 0 16,-13 0-9-16,-67 9-34 16,28 0-121-16,-5-3-123 15</inkml:trace>
  <inkml:trace contextRef="#ctx0" brushRef="#br0" timeOffset="15473.51">8210 5778 114 0,'0'0'45'15,"0"0"-44"-15,0 0 12 0,0 0 3 16,0 0-3-16,0 0 2 15,49-9-3-15,-49 9-6 16,0 6-6 0,0 8-5-16,0 9-1 0,0-20-14 15,0 8-112-15</inkml:trace>
  <inkml:trace contextRef="#ctx0" brushRef="#br0" timeOffset="16521.93">8432 5913 115 0,'0'0'113'0,"0"0"-69"16,0 0 7-16,0 0 10 15,0 0-2-15,0 0-25 16,0 0-19-16,0-12 3 16,0 12 19-16,0 0 3 15,0 0-15-15,0 0-11 0,0 0 5 16,0 0 3-1,0 0-12-15,0 0-3 0,0 0-1 16,0 0 1-16,0 0 4 16,0 0 4-16,0 0 2 15,0 0-5-15,0-5-3 16,0 5-6-16,16 0-3 16,20 0 0-16,16 0 7 15,13 0-3-15,-5 0-4 16,9 0 4-16,3 0-4 15,-4 0 1-15,5 0 1 16,-5 0 3-16,-3 0-5 16,-13 0 7-16,-12 0-3 15,-16 0-1-15,0 0-2 16,-11 0-1-16,-13 0 0 16,0 0 0-16,4 0-2 15,-4 0 0-15,8 0 2 0,-8 0 10 16,0 0-5-16,0 0-1 15,0 0-1-15,0 0 0 16,0 0 2-16,0 0 5 16,0 0-5-16,0 0 0 15,0 0-5-15,0 0-6 16,0 0 5-16,0 0 1 16,0 15-10-16,-8-2-24 15,-5-9-175-15,9 2-195 16</inkml:trace>
  <inkml:trace contextRef="#ctx0" brushRef="#br0" timeOffset="46777.99">15518 9613 40 0,'0'0'354'0,"0"0"-263"15,0 0 7 1,0 0-11-16,0 0-22 0,0 0-17 16,0 0-27-16,0-8-5 15,0 8-7-15,0 15-9 16,0 19 3-16,0 5 4 15,0 8 10-15,-20 2 0 16,-4 0 4-16,0-5-9 16,12-2 0-16,12-10-6 15,-21-1 1-15,9-4-5 16,-8-5-1-16,4-7-1 16,8-1 1-16,0-8-1 15,-4-6-25-15,12 0-119 16,-12 0-180-16</inkml:trace>
  <inkml:trace contextRef="#ctx0" brushRef="#br0" timeOffset="70269.1">10532 5355 57 0,'0'0'38'0,"0"0"11"15,0 0 3-15,0 0-6 16,0 0-2-16,0 0 7 15,0 0 19-15,0 0 11 16,0 0-8-16,-4 0-10 16,4 0-15-16,0 0-22 15,0 0-16-15,0 0-4 16,0 0-4-16,0 0-1 16,0 0 0-16,0 0 2 15,0 0 9-15,0 0 17 16,0 0-1-16,0 0-7 15,0 0 6-15,0 0 2 0,0 0-14 16,0 0-10-16,0 0 0 16,0 0-1-16,0 0-1 15,0 0 5-15,0 0 11 16,0 0 2-16,-8 0-7 16,8 0-7-16,0 0-1 15,-4 0 1-15,-8 0-1 16,0 0-3-16,0 0-2 15,0 0 1-15,-4 0-2 16,4 0 0-16,0 2 0 16,-8 6 0-16,8-6 0 15,-9 5 0-15,-7-2 0 0,16 6 0 16,-12-2-1 0,-8 8 1-16,20-2-1 0,-12 5-1 15,-1-1-2 1,17 1 4-16,4-1-1 0,-4 1 1 15,-4-7-1-15,8 1 0 16,4 5 1-16,-8-1 0 16,8 1 1-16,0 1-1 15,0-3 0-15,0 7-1 16,0 1 1-16,12-3 1 16,12 5 0-16,-3-5-1 15,3-2-1-15,12-5 1 16,-4 3-2-16,8-1 2 0,-3-1 0 15,-9 1 2-15,-4-7-2 16,24-1 4-16,-28-7-4 16,12-2-2-1,1 0 2-15,-9 0 5 0,16 0 0 16,0 0 6-16,-12 0 8 16,5 0-5-16,-9 0-6 15,-12-6 3-15,0 1-7 16,0-3 1-16,0 6 0 15,-12 2-2-15,24-8 0 16,-12 6-1-16,0-7-2 16,8-5 0-16,-3-3 1 15,3 8 0-15,-8-3 0 16,0-5 3-16,-12 2 1 16,12-5 17-16,-12-2 1 0,0-1-9 15,0-3-2-15,0-3-8 16,0-3-2-16,12-2-2 15,-12 3 1-15,12 1-1 16,-12 8 1-16,0-1 1 16,0 6 0-16,0 5-2 15,0 3 14-15,0 6-3 16,0-5-4-16,0 2-5 16,0-4 2-16,0 0 5 15,0 2-5-15,-24-7 6 16,-12 3 4-16,12-2-1 15,-21 3-4-15,-3 2 4 16,0 1-6-16,3 7 1 0,9 1-4 16,20 0-4-16,0 0 0 15,12 0 0-15,-8 0-6 16,12 0-7-16,0 24-22 16,-12-7-98-16,0-5-308 15</inkml:trace>
  <inkml:trace contextRef="#ctx0" brushRef="#br0" timeOffset="99244.19">12013 5390 226 0,'0'0'155'16,"0"0"-102"-16,0 0 8 16,0 0 34-16,0 0-10 15,0 0-43-15,0 0-18 16,0 0 15-16,0 0 19 16,0 0-24-16,0 0-22 15,0 0-3-15,-8 0 2 16,8 0 1-16,0 0-5 15,-4 0 0-15,-8 0-1 0,-8-3 10 16,0-5-4-16,4 3 0 16,0 1-3-16,-17 1-1 15,21 3 3-15,-16-2 0 16,12 2 0-16,4 0-6 16,-4 0-2-16,4 0-3 15,0 0-2-15,-12 0-4 16,12 22 0-16,-9 3 2 15,9 3 3-15,0 9 1 16,12-5-1-16,0 2 0 16,0 3 1-16,0-5 0 15,0 5 0-15,0 1 1 0,24 2-1 16,9-6 0 0,-5-5-6-16,8-7 3 0,4-12-5 15,25-10-4-15,3 0-29 16,4 0 26-1,9 0 11-15,-21-21 8 0,13-2-4 16,-25 5 7-16,-16 5 0 16,-8 4 3-16,-12 1 0 15,0-2 1-15,1 0 5 16,7-5 2-16,-8 3-1 16,12-5-3-16,-12-5-3 15,-8-1 5-15,-4-1 10 16,0 1 10-16,0 0 21 15,-28 1-16-15,-29-2-26 16,-3 9 4-16,16-2-5 0,8 7-8 16,12 6-5-16,11-2-1 15,13 1-1-15,0-3-27 16,0 8-141-16,0-1-169 16</inkml:trace>
  <inkml:trace contextRef="#ctx0" brushRef="#br0" timeOffset="122245">8271 6585 207 0,'0'0'70'0,"0"0"-21"16,0 0 17-16,0 0-8 15,0 0-20-15,0 0-19 16,-12-60 19-16,0 60 27 16,12 0 9-16,-12 0-22 15,12 0-1-15,0 0 9 16,0 0-33-16,0 0-18 16,0 0-9-16,0 0-1 0,0 0-1 15,0 0 2-15,0 0 1 16,12 0-1-16,36 0 2 15,12 0 6-15,5 8-3 16,23 13-2-16,-3 5 0 16,7 1-1-16,-7-3-1 15,7 0-1-15,1-6 0 16,-1-4 1-16,-11-1 0 16,11-12-1-1,-15-1 0-15,-17 0 0 0,1 0 11 16,-17 0 4-16,-20 0-5 15,-20 0-7-15,-4 0-1 16,0 0 0-16,0 0 0 16,0 8-2-16,0-3-1 15,0 10 1-15,0-1 0 16,0 1-43-16,0-15-208 0,0 0-254 16</inkml:trace>
  <inkml:trace contextRef="#ctx0" brushRef="#br0" timeOffset="151768.41">15558 8012 308 0,'0'0'34'16,"0"0"18"-16,0 0 18 16,0 0-13-16,0 0-23 15,0 0-12-15,-96 0 8 16,84 0-1-16,12 0-4 15,-12 0-1-15,12 0 5 16,0 0-6-16,0 0-3 16,0 0-9-16,0 0-2 15,-8 0-5-15,8 0-4 16,0 0 1-16,0 0 1 0,0 0-1 16,8 0 5-1,28 2-1-15,20 6 4 0,17 1 23 16,7 0-13-16,17 2 5 15,7-6-7-15,-11 2-1 16,7-2-5-16,-7 2 3 16,-9-3 2-16,-3 1-8 15,-13-1 0-15,-19 0-2 16,-13-4-1-16,0 0-2 16,-12 0 2-16,-12 0 5 15,-4 0 12-15,17 0 9 16,-25 0-5-16,16 0-15 15,-4 0-2-15,0 2-2 0,0-2 1 16,0 3-2 0,-8-3 3-16,4 0 1 0,-8 0-4 15,0 0 2-15,0 0-2 16,0 0-5-16,12 0-1 16,0 0-1-16,-4 0-100 15,-8 0-564-15</inkml:trace>
  <inkml:trace contextRef="#ctx0" brushRef="#br0" timeOffset="153223.54">26250 8051 307 0,'0'0'169'16,"0"0"-83"-16,0 0 37 0,0 0-10 15,0 0-11 1,0-11-39-16,0 7-17 15,0 4 1-15,0 0-9 0,0 0-17 16,0 0 2-16,0-2-1 16,52-1-10-16,21-5-12 15,19-1 11-15,17 3-7 16,4-3-1-16,-5 5-1 16,-15 0 3-16,-25 4 3 15,5 0-5-15,-41 0-1 16,0 0 0-16,-20 0 0 15,-4 0-2-15,4 0-2 16,-12 0 2-16,12 0-5 16,1 0-3-16,-13 0-43 15,0 0-271-15</inkml:trace>
  <inkml:trace contextRef="#ctx0" brushRef="#br0" timeOffset="154958.34">15498 10688 178 0,'0'0'123'16,"0"0"-96"-16,0 0 43 15,0 0 12-15,0 0-10 16,0 0-14-16,0 0-5 15,24-13 4-15,-24 13-6 16,0-4-24-16,0 4 20 0,0 0 12 16,0 0-27-1,0 0-18-15,0 0-9 16,0 0-4-16,0 0-1 16,0 0-4-16,24 0-3 0,8 0 7 15,17 0 3 1,19 0 3-16,17 0 3 0,19 0-2 15,17 0 0-15,20 0-2 16,4 0 5-16,-17-4 12 16,-23 2-7-16,-36 2-7 15,-9 0-3-15,-28 0-1 16,-4 0 0-16,-16 0 0 16,0 0-3-16,0 0 4 15,1 6-1-15,-1-2-3 16,-8-4 1-16,4 0-1 15,-8 0 3-15,0 0-4 0,12 0 0 16,12 0-1-16,-16 0-79 16,4 0-243-1</inkml:trace>
  <inkml:trace contextRef="#ctx0" brushRef="#br0" timeOffset="156396.87">26351 10722 104 0,'0'0'242'16,"0"0"-186"-16,0 0 33 15,0 0 47-15,0 0-10 16,0 0-35-16,0-5 0 16,0 5 5-16,0 0-19 15,0 0-40-15,0 0-10 0,0 0-4 16,0 0-6-16,0 0-9 16,4 0-3-16,48-5 0 15,29 2 1-15,3 0 1 16,9-6 2-16,3 1-2 15,9-1 3-15,-25 4 1 16,13-3-6-16,-25 6-3 16,-23 2 2-16,-1-5-3 15,-32 2 1-15,-8 3-1 16,-4 0-1-16,0 0-2 16,0 0 2-16,0 0-15 15,0 0-58-15,0 0-241 0</inkml:trace>
  <inkml:trace contextRef="#ctx0" brushRef="#br0" timeOffset="158416.66">15711 13708 165 0,'0'0'70'0,"0"0"-51"0,0 0 49 15,0 0 23 1,0 0-20-16,0 0-8 0,0 0-10 16,-12 0 2-16,12 0 10 15,0 0-10-15,0 0-24 16,-12 0-9-16,8 0 1 15,-4 0 6-15,-4 0-12 16,12 0-6-16,-12 0 6 16,12 0 4-16,0 0-6 15,0 0-7-15,0 0-2 16,0 0 15-16,48 0 6 16,21 0 7-16,3 0-10 0,25 0-2 15,-5 0-14 1,17 0-2-16,16 0-3 0,-17 0 5 15,-3 0-2 1,-1 0 0-16,-11 0 3 0,-17 0 8 16,-7 0 0-1,-17 0 0-15,-20 0 0 0,-8 0-10 16,-3 0-4-16,-17 0 0 16,4 0-3-16,-8 0 2 15,0 0-2-15,0 0-11 16,0 0-102-16,0 0-279 15</inkml:trace>
  <inkml:trace contextRef="#ctx0" brushRef="#br0" timeOffset="159748.84">26351 13858 327 0,'0'0'54'16,"0"0"5"-16,0 0 45 15,0 0-24-15,0 0-18 16,0 0-10-16,0 0 21 15,0-8 13-15,0 8-1 16,0 0-16-16,0 0-11 0,-8 0-16 16,8 0-15-1,0-2-3-15,0 2-8 16,0 0-8-16,8-7 0 0,60 0 3 16,17-1 3-16,19-7 4 15,13 6-9-15,-12-1-4 16,-1 7-3-16,-15 2 0 15,-21-3 0-15,-20 0 4 16,-23 1-3-16,-5 3 2 16,-20 0-3-16,0 0-1 15,0 0-1-15,0 0-4 16,0 0-25-16,-20 0-107 16,-17 0-324-16</inkml:trace>
  <inkml:trace contextRef="#ctx0" brushRef="#br0" timeOffset="161272.57">15723 14511 147 0,'0'0'112'0,"0"0"-69"15,0 0 62-15,0 0-17 16,0 0-11-16,0 0-1 15,0 0 10-15,-84 0 7 16,84 0-15-16,0 0-5 16,0 0-1-16,0 0-14 0,0 0-13 15,0 0-15 1,12 0-24-16,36 0-5 16,9 0 8-16,15 0-7 0,0 0 1 15,5 0-2-15,15 0 3 16,9 0 4-16,8 0 3 15,-5 10 0-15,1 2-3 16,-25-4-1-16,-7-3-3 16,-41-1 1-16,-4-1-4 15,-28-3 1-15,12 3-1 16,-12-3-1-16,0 0 0 16,0 0-7-16,0 0-58 15,0 0-139-15,0 0-444 16</inkml:trace>
  <inkml:trace contextRef="#ctx0" brushRef="#br0" timeOffset="162581.99">26339 14408 454 0,'0'0'114'15,"0"0"-29"-15,0 0 67 16,0 0-26-16,0 0-74 16,0 0-20-16,0 0 14 15,0-10-4-15,0 10-20 0,0 0-8 16,0 0 8-1,0 0 7-15,0 0-2 16,0 0-7-16,16 0-5 16,36 0 0-16,8-1 0 0,25-4 0 15,-5 5-9-15,1-3-3 16,-9 3 0-16,-15 0-2 16,-5 0-1-16,-12 0 1 15,0 0 1-15,-15 0 0 16,-17 0-2-16,-4 0 0 15,4 0-1-15,-8 0-2 16,0 0-9-16,0 0-43 16,0 0-161-16,0 0-499 15</inkml:trace>
  <inkml:trace contextRef="#ctx0" brushRef="#br0" timeOffset="167664.41">10440 6028 70 0,'0'0'130'16,"0"0"-80"-16,0 0-2 15,0 0-2-15,0 0-22 16,0 0-17-16,0 0-4 15,0-10 3-15,0 10 1 16,0-2 2-16,0 2 21 16,0 0 17-16,0 0-9 0,0 0-9 15,0 0-8-15,0 0 8 16,0 0 5 0,0 0-7-16,0 0 0 0,0 0-1 15,0 0 3-15,0 0 7 16,0 0-3-16,0 0-5 15,0-2-2-15,0 2-3 16,0-6 0-16,0 6-6 16,0 0-3-16,0 0-1 15,0-1-3-15,0 1 8 16,0-5 3-16,0 5 3 16,0 0-6-16,0-3 4 15,0 3-7-15,0 0-6 0,0 0-4 16,-12-2-1-16,4 2 1 15,-12 0-5-15,3 0 0 16,9 0-3-16,-20 0-2 16,16 0 0-16,-8 17 1 15,-4 0 2-15,0 5-2 16,12 2 4-16,0 0-2 16,12 6 1-16,0 2-1 15,0 3 0-15,0 8 2 16,0-6 0-16,0 5-1 15,0-6-1-15,0-8 2 16,0-2-2-16,12-5 0 0,12-1 2 16,0 1-1-16,-4-6 1 15,4 1-4 1,16-6 1-16,1 2-6 0,11-2 3 16,0-2 6-16,1-3 7 15,-5-1-7-15,12-4 1 16,-24 0 0-16,9 0 1 15,-9 0 1-15,0 0 1 16,0 0-3-16,-11 0 1 16,-5 0-1-16,-8 0-1 15,0 0 1-15,-12 0 5 16,12-9-1-16,-12-6 5 16,0 0-2-16,0-4-4 15,0 1-2-15,0 4 0 16,0 2-2-16,0 1 0 0,0 0 1 15,0-7-1-15,0 1 4 16,0 5 2 0,0-4-1-16,0-1-1 0,0 7 6 15,0-10 3-15,-24 3 2 16,4-6-8-16,-9-6-7 16,-3 1 6-16,-4-1 0 15,0 0-5-15,12 9-1 16,0-3 11-16,-1 3 1 15,1 3 1-15,0 2 2 16,-8 4-7-16,20 2 4 16,-12 1 5-16,12 3-4 15,0 1-4-15,-9 4-3 0,9-3 1 16,0 1-5-16,4-2-2 16,4 0-1-16,-8 0 1 15,-40 4-9-15,28 0-103 16,-8 0-241-16</inkml:trace>
  <inkml:trace contextRef="#ctx0" brushRef="#br0" timeOffset="197233.16">9345 6533 277 0,'0'0'71'16,"0"0"-38"-16,0 0 16 15,0 0 26-15,0 0-27 16,0 0-23-16,0 2 11 16,0-2 28-16,0 0 3 15,0 0-7-15,0 0-3 16,0 0 3-16,0 0-10 0,-12 0-14 15,12 0-7-15,-12 0-9 16,0 4-12-16,-8-4-5 16,-4 4 0-16,4-2-2 15,-9 1 0-15,-7 1 0 16,-4-2 0-16,8 6 1 16,-12-4 1-16,-9 2-2 15,33-4 0-15,-16 1 1 16,12 5-2-16,0-7 1 15,3 2-1-15,-3 2 1 16,-12 0 0-16,-12 5 0 16,0-1-1-16,-21 8 1 15,9-4-1-15,-9-1-1 0,-3 5 1 16,4-2 0 0,15 2 1-16,-3-2-1 0,20 2 0 15,-1-7 0-15,25 0 0 16,0-1-1-16,0 3 1 15,4 1-4-15,-4 6 1 16,0 3-2-16,8 7 3 16,-16 3 1-16,20 9 0 15,-12-3 0-15,12 6 1 16,0-3-1-16,0 4 1 16,0-3-3-16,0-1 1 15,24-3 1-15,8-5-2 16,4 3 2-16,1-11 1 0,-1 2-5 15,20-13 3-15,9-1 0 16,15-9-8-16,25-4 7 16,11 0 3-16,5 0 22 15,20-26-22-15,-24-3 10 16,-9-3-2-16,1 0-4 16,-29 3-3-16,-11 4 0 15,-21-1 4-15,-24 1-2 16,0-5 0-16,1-4 4 15,-1-3 3-15,-12-8-5 16,-4-2-1-16,-8 0 1 16,0-4 4-16,0 1 14 15,0 11-10-15,-44 7 4 16,-5 7 10-16,1 7-2 0,-8-3 4 16,7 11-14-1,1 1-9-15,4 4-1 0,8 1 3 16,-1-1-1-16,1-1-4 15,20 6-2-15,12-2 0 16,4 2-1-16,0 0 0 16,0-3-3-16,0 3-5 15,0 0-11-15,0 0-69 16,0 0-332-16</inkml:trace>
  <inkml:trace contextRef="#ctx0" brushRef="#br0" timeOffset="199912.28">15615 11205 298 0,'0'0'321'0,"0"0"-276"15,0 0 2-15,0 0 50 16,0 0-5-16,0 0-46 15,0 0-5-15,0-28 23 16,0 25 2-16,0 3-30 0,0-2-6 16,0 2 4-1,0 0-3-15,0 0-9 0,0 0-8 16,0-4-4-16,12 1-5 16,44-2-5-1,8-10-10-15,29 2 10 0,24 2 21 16,-9 1-3-16,9 7-8 15,-8-2-8-15,-5 4-1 16,-11 1 2-16,-13 0-2 16,-15 0 0-16,-17 0 0 15,-16 0-1-15,-32 0 0 16,0 0-1-16,0 0-4 16,0 0-3-16,0 0-8 15,0 0-22-15,0 1-95 0,0 7-183 16,0-3-356-1</inkml:trace>
  <inkml:trace contextRef="#ctx0" brushRef="#br0" timeOffset="208017.31">15570 11964 129 0,'0'0'104'0,"0"0"-101"15,0 0 47-15,0 0 65 16,0 0-34-16,0 0-38 15,0 0 8-15,0 0 21 16,0 0-30-16,-157-60-19 16,157 60-6-16,0 0 7 15,0-5 4-15,0 5 16 16,0 0 10-16,0 0-13 16,-8 0-15-16,-4 0-10 15,-8 0-2-15,0 0-10 16,0 0-1-16,8 0-2 0,0 0 3 15,12 0 2-15,0 0 0 16,0 0 2-16,0 0-2 16,0 0-6-16,64 0 0 15,37 0-16-15,40 0 16 16,24 0 26-16,0 0-9 16,4-4 1-16,-16-7-6 15,-13-6-2-15,-23 2-4 16,-20-2 0-16,-33 5 1 15,-24 4-1-15,-28 3-2 16,-12 5-1-16,0 0 3 16,0 0 5-16,0 0 6 0,0 0-12 15,0 0-5-15,0 0-3 16,0 0-3-16,0 0-11 16,0 0-64-1,0 5-204-15,0 1-205 0</inkml:trace>
  <inkml:trace contextRef="#ctx0" brushRef="#br0" timeOffset="209268.18">26174 12004 221 0,'0'0'125'0,"0"0"-107"15,0 0 32-15,0 0 28 16,0 0-5-16,0 0-9 16,-4 11 3-16,4-11 16 15,0 0 11-15,0 0-24 16,0 0-10-16,0 0-4 15,0 0-7-15,-12 0-19 16,12 0-8-16,0 0-3 0,0 0-2 16,0 0-3-16,0 0 0 15,0 0 0-15,24 0 1 16,60 0-15-16,33 0 8 16,16 0 3-16,20-11 2 15,-12 4-11-15,-17 0 5 16,-7 4-4-1,-29-2-2-15,-7 2 2 0,-21 3-1 16,-23 0-1-16,-13 0-1 16,-4 0 2-16,-16 0-1 15,-4 0-1-15,0 0 0 16,0 0-1-16,0 0-6 16,0 0-13-16,0 0-42 15,0 0-95-15,0 3-249 16</inkml:trace>
  <inkml:trace contextRef="#ctx0" brushRef="#br0" timeOffset="189772.34">5836 9945 532 0,'0'0'57'0,"0"0"-21"15,0 0 5-15,0 0 40 16,0 0 4-16,0 0-37 16,41-83-9-16,-41 81 7 15,8 2-3-15,-8 0-10 16,0 0-6-16,0 19-18 15,4 47-9-15,-4 25-5 16,8 7 5-16,4 0 12 0,0-18 2 16,36-20-13-1,0-16 1-15,9-22-2 0,27-18 0 16,21-4 0 0,72-46 1-16,48-61 34 0,49-41-13 15,28-31-4-15,-5-16-11 16,-11-9-3-16,-16 8-2 15,-13 23-1-15,-39 21 0 16,-29 23-1-16,-36 35 2 16,-61 30-2-16,-23 26 1 15,-33 25-2-15,-8 13 1 16,28 0-4-16,-3 54-8 0,11 37-59 16,-60-27-219-16,-4 14-307 15</inkml:trace>
  <inkml:trace contextRef="#ctx0" brushRef="#br0" timeOffset="190228.28">8911 13564 945 0,'0'0'78'16,"0"0"-50"-16,0 0 30 16,0 0-16-16,0 0-20 15,0 0-22-15,-12 6-2 16,12-5 1-16,0-1 0 15,0 0 1-15,0 0 0 16,0 0 4-16,32-7 13 16,72-39 10-16,65-36 5 15,65-30 1-15,27-38 5 16,33-28-17-16,-8-11-11 16,8-7-7-16,-25 23-3 0,-27 29 0 15,-33 29-2 1,-40 36 2-16,-32 23-3 0,-29 16 1 15,9 18-3 1,-4 22-6-16,11 0-42 0,-111 11-169 16,-13 24-260-16</inkml:trace>
  <inkml:trace contextRef="#ctx0" brushRef="#br0" timeOffset="190622.34">9768 16246 511 0,'0'0'329'0,"0"0"-288"15,0 0-20-15,0 0 22 16,0 0 21-16,0 0-22 0,-36 40-19 16,36-40 16-1,84-32-11-15,61-32 2 0,52-24 15 16,32-11-15-1,5-9-13-15,-1 2-3 0,-7 6-3 16,-21 7-6-16,-8 7-5 16,-20-2-2-16,-32 4-23 15,-137 63-174-15,-8 1-524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15:32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10597 5365 252 0,'0'0'107'0,"0"0"-64"16,0 0 45-16,0 0 11 15,0 0-28 1,0 0-24-16,0 0-3 0,-12 0 13 16,12 0 5-16,0 0-19 15,0 0-17-15,0 0-3 16,0 0 15-16,0 0 8 16,0 0-14-16,0 0-13 15,0 0-2-15,0 0-6 16,0 0-2-16,0 0-6 15,0 0 7-15,0 0 3 0,0 0-3 16,0 0-1 0,0 0-3-16,0 0 1 0,0 0-3 15,0 0 0-15,0 0-1 16,0 0 1-16,0 0 7 16,0 0 3-16,0 0-1 15,0 0-4-15,-20 0 2 16,-1 0-8-16,-11 0-3 15,-28 0 0-15,4 0 0 16,-17 0-1-16,5 12 1 16,11 5 0-16,5 1-1 15,-4 10-1-15,7 5-2 16,5 5 4-16,8 2-1 16,12-3 0-16,0 1-2 0,24-8 2 15,0 1-2 1,0 0-4-16,24-2 7 0,36-1-7 15,9 1 5-15,3-3-1 16,0 3 3-16,-3-1 0 16,-1 4-1-16,-19-6-5 15,-17-6 0-15,28-8-3 16,-16-10-14-16,21-2-1 16,15 0 8-16,-3 0 16 15,11-22-8-15,-3-10 8 16,7-2-9-16,-19-2 5 15,-17-4 4-15,-8 3 5 16,-24-9 5-16,-24 0 10 16,0-6 10-16,0-2 1 15,-32 5-8-15,-40 8 3 0,-13 10-5 16,5 0-6-16,-5 10-6 16,17 4 10-16,20 4-6 15,3 6 2-15,21 7-13 16,12 0-2-16,8 0-2 15,4 0-5-15,0 0-8 16,0 20-3-16,0-2-44 16,12-10-112-16,12-5-156 15</inkml:trace>
  <inkml:trace contextRef="#ctx0" brushRef="#br0" timeOffset="9370.61">10585 5402 277 0,'0'0'62'0,"0"0"40"16,0 0-22-16,0 0-28 15,0 0 20-15,0 0-15 16,0-28 3-16,0 24-6 0,0 1-20 16,0 3-1-16,0-2 6 15,0 2 1-15,0-4-2 16,0 0-5-16,0 4-9 15,0 0-1-15,0 0-8 16,0 0-1-16,0 0-3 16,0 0 7-16,0-2-5 15,0 0-2-15,0 2-2 16,0-7-3-16,0 3-5 16,0 0 6-16,0 2-5 15,0-5 1-15,-12 2 0 16,-9-1-3-16,1 1 0 15,4 1-8-15,-8 4 8 16,-16 0-4-16,8 0 4 0,-5 0 0 16,-11 0 0-16,4 0 3 15,-4 0-3-15,-1 20 3 16,1-1-3-16,-8 7-1 16,19 2 0-16,5 1-2 15,16 3 0-15,4 1 2 16,4 0-3-16,8 1 4 15,0 0-4-15,0 6 4 16,0-4 0-16,0 1 4 16,24 2-2-16,0-4 2 15,-4-4-4-15,-7-1 0 16,-1-8-2-16,12 2-1 0,0-11-8 16,8-4-8-1,16-6 19-15,13-3 2 0,19 0 1 16,13 0-1-16,11 0-1 15,1 0-1-15,-25 0-2 16,-11 0 2-16,-25 0-2 16,-8 0 1-16,-7 0-4 15,-9 0 5-15,4-3-1 16,0 3 2-16,0-2-1 16,0-5 0-16,-4-4 0 15,-8 1 2-15,13-1 1 16,-9-6-1-16,-4 1 0 15,4-2 0-15,-4-2 1 16,0 0-3-16,-12 8 1 0,16-8 0 16,-4 10 0-16,-12-2-1 15,12 0 1-15,-4-3 0 16,-4 2 1-16,4 3 4 16,-8-4 4-16,0 0 10 15,0 2 7-15,0 0-8 16,0-5-11-16,-12 2 3 15,-36-4 5-15,4-3-4 16,-29 4 2-16,5-2-1 16,-1 6-5-16,9-4 0 15,0 6 2-15,24 1 5 0,11 3-7 16,-7 5 5 0,20 3-3-16,8-3 0 0,-4 3-3 15,8 0-7 1,0 0-1-16,0 0-5 0,0 0 0 15,0 0-9-15,0 28 6 16,0 4-11-16,0-23-72 16,0 2-160-16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4T05:53:50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31578 3703 260 0,'0'0'138'0,"0"0"-78"16,0 0 3-16,0 0 21 15,0 0-4-15,0 0-32 16,0 0-20-16,0 0-7 16,0 0 10-16,0 0 8 15,0 0 2-15,0 0 2 16,0 0 3-16,0 0 3 15,0 0 0-15,0-8-12 16,0 3-6-16,0-3-19 16,0-1-2-16,0-6-2 0,0-5-5 15,0 3 1-15,-24-1-2 16,-12 3 0-16,-9-3 1 16,1-1-2-16,-16 6 2 15,-1-8-2-15,-11 1 0 16,4 0-1-16,-9 0 1 15,33 11-1-15,-17 0 0 16,5 9 0-16,8 0-1 16,-13 0 0-16,-7 4-1 15,0 25 1-15,-5-1 0 16,5 3 1-16,-1 6 0 16,17-5-1-16,0 2 1 15,8 3-2-15,-5 2 0 16,13 0 0-16,-8 10 1 0,8 0 1 15,3 0 0-15,9-3-1 16,8 6 0-16,4 2-1 16,0-2 1-16,4 6 1 15,8-4 0-15,0-2 0 16,0 3-1-16,0-5 1 16,0 2 0-16,0 3-1 15,0-3 0-15,36 4 0 16,8 3-1-16,17-6 2 15,-5 6 0-15,21-12 0 16,3-1-1-16,5-6 0 16,7-6 0-16,13-2 1 0,-1-7 0 15,5-1 0 1,20-10 0-16,-5-5 0 0,1-1 1 16,8-8-1-16,-4 0 1 15,-4 0 2-15,7 0-3 16,-3-17 5-16,-20 3-4 15,-5-4 1-15,-19 4-2 16,-5-6 0-16,-11 1 2 16,3-3 0-16,-11-7 1 15,-1-1 1-15,-4-5-2 16,-16-2 3-16,5-4-1 16,-21-1 3-16,0-6 1 15,-12 2 6-15,-12-10 2 0,0-2 0 16,0-4-5-1,0 0 0-15,-16-7 4 0,-28 5-1 16,-5 1 3-16,-7 1 9 16,-4 2-9-16,-17 5-1 15,-3-3 0-15,-25 4-4 16,-11-4-4-16,-1 6 4 16,-16 5 1-16,0 6 1 15,8 9-10-15,9 4 3 16,11 18 1-16,29 2-5 15,-5 8 2-15,33 0-5 16,-4 0-1-16,11 17-4 16,5 7 1-16,16 9 0 15,0 2-1-15,20 0-7 0,0 2-33 16,0-28-161-16,40-9-402 16</inkml:trace>
  <inkml:trace contextRef="#ctx0" brushRef="#br0" timeOffset="38860.87">30918 6525 245 0,'0'0'95'0,"0"0"-72"15,0 0 8 1,0 0 12-16,0 0-3 0,0 0-25 16,-12-38 2-16,12 38 9 15,0-4 9-15,0 4 9 16,0 0-2-16,0 0 2 16,-8 0 6-16,4 0 8 15,-8 0-21-15,12 0-18 16,0 0 1-16,0 0-12 15,0 0-8-15,0 0-5 0,0 0 3 16,0 0 2-16,0 0 0 16,0 0 6-16,0 0 8 15,0 0 15-15,0 0 16 16,0 0 4-16,16 0-5 16,40-15-7-16,41-25-15 15,32-19 0-15,24-9-9 16,-1-6 3-16,-19 10-7 15,-16 6-3-15,-37 10 10 16,-15 13-11-16,-21 7-5 16,-20 13-5-16,0 15-63 15,-4 0-143-15,-20 0-193 16,0 11 74-16</inkml:trace>
  <inkml:trace contextRef="#ctx0" brushRef="#br0" timeOffset="39201.18">31618 7106 438 0,'0'0'115'0,"0"0"-106"15,0 0 23-15,0 0 36 16,0 0-5-16,0 0-3 16,314-140 6-16,-254 116 3 15,9 7-21-15,-5-1-24 16,-7 8-18-16,23 6-6 15,-8 4-3-15,-3 0-26 16,-57 0-211-16,-12 0-140 16</inkml:trace>
  <inkml:trace contextRef="#ctx0" brushRef="#br0" timeOffset="39581.21">31296 7776 520 0,'0'0'108'15,"0"0"-83"-15,0 0 7 16,0 0 43-16,0 0 7 16,375-93-46-16,-291 81 3 15,-12-5 4-15,-7 9-5 16,3-6-27-16,9 2-10 15,-1 1-1-15,17 2-7 16,-25 0-86-16,-44 6-190 16,-24 0-104-16</inkml:trace>
  <inkml:trace contextRef="#ctx0" brushRef="#br0" timeOffset="39958.4">31079 8839 470 0,'0'0'205'0,"0"0"-182"16,0 0 7-16,0 0 42 16,0 0-15-16,302-196-38 15,-173 158 10-15,-1 1 4 16,5 2-7-16,-12 10-15 15,-8 5-10-15,-17 14-1 16,-3 3-49-16,-93 3-146 0,0 0-120 16</inkml:trace>
  <inkml:trace contextRef="#ctx0" brushRef="#br0" timeOffset="40317.3">31087 9603 359 0,'0'0'217'0,"0"0"-170"16,0 0 11-16,0 0 35 15,0 0 10-15,406-103-54 16,-281 76-24-16,-12 10-2 16,-17-3-2-16,-15 11-15 15,-9 0-6-15,-11 9 0 16,-5 0-6-16,-8 0-38 15,-23 0-122-15,-25 0-102 16,0 9-104-16</inkml:trace>
  <inkml:trace contextRef="#ctx0" brushRef="#br0" timeOffset="40606.53">30986 10215 47 0,'0'0'566'16,"0"0"-486"-16,0 0 0 16,0 0 62-16,0 0-58 15,298-164-39-15,-193 136-26 16,4 4 3-16,7 7-5 15,-7 8-15-15,-5 1-2 16,1 5-2-16,-8 3-12 0,-13 0-36 16,-15 0-56-16,-21 23-73 15,-48-11-39-15,0 1-25 16</inkml:trace>
  <inkml:trace contextRef="#ctx0" brushRef="#br0" timeOffset="40930.11">30838 11336 658 0,'0'0'104'0,"0"0"1"15,0 0 2-15,0 0-14 16,0 0-39-16,0 0-32 16,136-52 13-16,-59 24 8 15,15 1-24-15,-7 3-14 16,3 1-3-16,1 3-1 16,-1 3-1-16,9 4-2 15,8 6-6-15,-13 5-30 16,-11 2-52-16,-37 0-96 15,-44 0-117-15,0 0-59 0</inkml:trace>
  <inkml:trace contextRef="#ctx0" brushRef="#br0" timeOffset="41278.17">30858 12404 175 0,'0'0'301'0,"0"0"-287"15,0 0 21-15,0 0 70 16,322-49-19-16,-206 34-9 15,25-13 18-15,12 2-16 16,28-3-36-16,-8 0-11 16,-4 4-9-16,-16 1-14 15,-16 8-9-15,-16 7 0 16,-29 9-6-16,-40 0-55 16,-31 0-117-16,-21 34-79 15,-8-15 7-15,-53 2-62 0</inkml:trace>
  <inkml:trace contextRef="#ctx0" brushRef="#br0" timeOffset="41620.94">30383 13860 613 0,'0'0'175'0,"0"0"-72"16,0 0-25-16,0 0 1 0,0 0-19 15,0 0-33-15,161-83-10 16,-44 49-3-16,11 5-3 15,13 0-9-15,-4-3-1 16,8 4-1-16,-12 6 0 16,-17 0-4-16,-11 11-19 15,-21 5-54-15,-39 6-74 16,-45 0-131-16,0 0-57 16</inkml:trace>
  <inkml:trace contextRef="#ctx0" brushRef="#br0" timeOffset="55029.53">3889 6068 144 0,'0'0'109'15,"0"0"-80"-15,0 0 20 16,0 0-3-16,0 0 0 16,0 0-2-16,0 0 4 15,-45-37 6-15,45 37-8 16,0 0-20-16,-4 0-15 16,4 0-6-16,-12 0 2 0,4 0 7 15,-4 0 1-15,0 0-4 16,0-3-4-16,12 3-3 15,0-2 1-15,0 2 6 16,0 0 7-16,0-4-4 16,0 4-4-16,0 0-10 15,0 0-1-15,0 0-3 16,0 0-4-16,0 0-4 16,36 0 12-16,25 13 12 15,19 0 19-15,61 7-12 16,28-11 18-16,40-3-18 15,53 3-4-15,19-4-7 16,25-1-5-16,0 0-1 0,-32 0-1 16,7-4 0-1,-19 0-1-15,0 0 0 0,-5 0 0 16,-7 0 0-16,-5-19 3 16,-16-3-3-16,-7-1 2 15,-1 4-1-15,-20 0 0 16,-20-1 0-16,-20 10 3 15,-40 1 1-15,-28 3-1 16,-33 6 2-16,-24-5-3 16,-24 5 2-16,-4-1 2 0,-8 1 3 15,0 0 6 1,0 0 0-16,0 0-9 0,0 0-7 16,0 0 0-1,0 0-11-15,0 0-148 0,0 0-378 16</inkml:trace>
  <inkml:trace contextRef="#ctx0" brushRef="#br0" timeOffset="56575.3">3345 7078 253 0,'0'0'97'15,"0"0"-87"-15,0 0 20 0,0 0 40 16,0 0 4-16,0 0-38 16,0 0-16-1,0-4 13-15,0 4 3 0,0 0-12 16,0 0-10-16,37 0-5 16,35 0-3-16,21 0 1 15,35 0 6-15,25 0 2 16,16 0-3-16,41 0 0 15,27 0-1-15,0 0 5 16,25-25-4-16,-17-4-5 16,-19 0 2-16,-41 6 2 15,-40 7-6-15,-41 12 2 16,-31 4-4-16,-37 0-3 16,-24 0-1-16,8 0-2 0,-16 0-6 15,8 0 0-15,-4 0 7 16,4 0 1-16,13 4 0 15,3 10-1-15,16-12-11 16,-32-2-80-16,0 0-214 16</inkml:trace>
  <inkml:trace contextRef="#ctx0" brushRef="#br0" timeOffset="58526.32">30174 6195 304 0,'0'0'96'15,"0"0"-60"-15,0 0 52 16,0 0 5-16,0 0-7 16,0 0-30-16,0 0-7 15,0-53 3-15,0 45 4 16,0 3-13-16,0-1-2 16,0-3-2-16,0 0-6 15,0 1-1-15,-12-9-14 16,-9 0-2-16,-3 5-9 0,8 1-3 15,-16 2-3-15,-4 4 0 16,4 5 6 0,-17 0-7-16,1 0-2 0,-24 0-1 15,-5 31 3-15,-15 21 7 16,27 5-6-16,25 4-1 16,16 5-1-16,24 2-2 15,0 2 0-15,0-1 0 16,64-3 3-16,29-4 0 15,11-7 1-15,5-14-2 16,-4-12 3-16,11-16-3 16,-19-13 1-16,12 0-1 15,-9-15-2-15,1-27 1 0,-9-7 2 16,-19-2 1 0,-17-4-1-16,-20 1-1 0,-24-7 0 15,-12 3 1 1,0-3 2-16,0 5 1 0,-48 0 2 15,-8 5 3-15,-9 8 6 16,-3 9-8-16,20 7 7 16,-5 2-4-16,25 5-8 15,-8 11 1-15,8-5-1 16,12 8-2-16,0 6-3 16,4 0-17-16,-9 8-73 15,17 12-151-15,-8 8-186 16</inkml:trace>
  <inkml:trace contextRef="#ctx0" brushRef="#br0" timeOffset="59428.63">30318 7042 164 0,'0'0'81'16,"0"0"-77"-16,0 0 45 15,0 0 58-15,0 0 9 16,0 0-17-16,0 0-2 15,-28-22-9-15,16 19 1 16,-12-1-50-16,4-1-22 16,-28-3-7-16,11-1 2 15,1 6-7-15,-8 0 8 16,-4-1-12-16,-13 4 7 16,-7-2-8-16,-13-1 3 0,-3 3 5 15,-1 0 0-15,1 0-8 16,16 0 1-1,11 23-2-15,9 10 1 0,12 13-2 16,24 9-1-16,12 1 2 16,0 5 1-16,0-2-6 15,56-6 5-15,28-3-2 16,21-11 3-16,28-16 14 16,8-9-11-16,12-14 0 15,-13 0-3-15,13-20-3 0,-12-25-8 16,-32-11-1-16,-13-12-6 15,-47-5-15-15,-25-5 33 16,-24 4 3-16,0 8 10 16,-40 5 17-1,-53 9 5-15,-12 15-11 0,-7 10-8 16,7 8-5-16,25 10 17 16,35-2-15-16,21 11-6 15,20 0-2-15,4 0-5 16,0 12-21-16,0 8-101 15,24 3-206-15</inkml:trace>
  <inkml:trace contextRef="#ctx0" brushRef="#br0" timeOffset="61315.24">30045 9755 333 0,'0'0'135'0,"0"0"-85"16,0 0 7-16,0 0-9 15,0 0-26-15,0 0-15 16,0 0-5-16,20-44 7 16,-20 41 34-16,0 3 12 15,0-2 21-15,0 2 0 16,0-3-33-16,0-2-14 0,0 3-12 16,0 2-5-1,-20 0-5-15,8 0-5 16,-24 0-2-16,-21 0 2 0,-11 30-2 15,-9 13 5-15,-3 11-3 16,7 7-2-16,13-1 2 16,36-7-2-16,24-5 0 15,0-5-5-15,40-12 4 16,73-5 1-16,8-13 2 16,31-11-2-16,1-2-6 15,0 0-6-15,-8 0-8 16,-28 0 14-16,-13 0 6 0,-31-2-1 15,-29-11 1-15,-20-2 0 16,-24-7 0-16,0-15 3 16,0-7 6-16,-44-10 13 15,-12-15 16-15,-17 3 7 16,13 0-3-16,12 9-2 16,7 16-27-16,21 15-10 15,8 10-3-15,4 6-3 16,8 10-12-16,0 0-40 15,0 0-46-15,12 0-116 16,4 0-21-16</inkml:trace>
  <inkml:trace contextRef="#ctx0" brushRef="#br0" timeOffset="62380.84">30278 11094 232 0,'0'0'34'0,"0"0"-22"15,0 0 60-15,0 0 11 16,0 0 8-16,0 0-27 16,0 0 12-16,-24-61 17 15,16 58-25-15,4 1-26 16,4 2-8-16,-8 0-5 16,-4 0-16-16,12 0 2 15,-12 0-1-15,0 0-8 16,-12-3 6-16,-1-2 0 15,1 3 5-15,-20-3-6 16,-4 5 3-16,-13 0-13 16,1 0 1-16,-8 0 0 15,-9 34-1-15,9-1 1 0,-1 19-2 16,9 17 2 0,16-3 2-16,20 8-4 0,24-5 0 15,0-9 0-15,12-5-1 16,68-6 3-16,25-12 3 15,15-11-1-15,25-14-2 16,16-12 2-16,-8 0-4 16,-20-19-3-16,-16-24-13 15,-25-13-5-15,-19-9-8 16,-37-9-14-16,-12-1-1 16,-24-7 27-16,0 9 17 15,-12 10 11-15,-44 11 17 0,-17 10 29 16,-11 6-10-16,-1 11-23 15,9 3-5 1,15 5-10-16,9 1 3 16,20 8-7-16,8-3-4 15,12 2-1-15,0 5-9 0,12 4-11 16,0 0-51-16,0 0-170 16,0 0-372-16</inkml:trace>
  <inkml:trace contextRef="#ctx0" brushRef="#br0" timeOffset="64450.01">30419 15244 174 0,'0'0'96'16,"0"0"-33"-16,0 0 24 15,0 0 35-15,0 0-19 16,0 0-18-16,0 0-6 16,24-64-28-16,-20 56-19 15,-4 1-2-15,0 4 8 16,8 3 2-16,-8-2-1 0,0-2-2 16,0 4-8-16,0-3-6 15,0-2-6-15,0 0-4 16,0-1-5-16,0 0-4 15,0 3 1-15,0-1 8 16,0 0 13-16,-24 3-9 16,-8 1-9-16,-8 0-7 15,-1 0-1-15,-11 0 0 16,-4 0 4-16,-5 0-4 16,13 0 3-16,12 0-3 15,4 0 3-15,20 0-3 16,12 14 0-16,-12 29-3 0,4 15-3 15,4 8 1-15,-5 15 5 16,5-1 2-16,4-3-2 16,0-2 0-16,0-15 0 15,0-13 0-15,0-19-11 16,25-13 10-16,31-15 0 16,28 0-5-16,33-20-3 15,36-37-5-15,4-12 4 16,20-1-4-16,-24 4-6 15,-20 5 11-15,-29 7 3 16,-23 8-14-16,-33 3-3 16,-36 2 23-16,-12-1 1 15,0 1 5-15,-20-8 6 16,-64 8 19-16,-9-1 12 16,-20 8-8-16,21 7 12 0,-1 11-9 15,13 14-34 1,27 2-4-16,17 0-3 0,12 0-3 15,16 13-8-15,8 19-44 16,0-20-109-16,0-3-277 16</inkml:trace>
  <inkml:trace contextRef="#ctx0" brushRef="#br0" timeOffset="76094.69">30057 7453 230 0,'0'0'65'16,"0"0"-7"-16,0 0 39 16,0 0 0-16,0 0-37 15,0 0-13-15,0 0 12 16,0 0 10-16,0 0-3 15,0 0-22-15,0 0-3 16,0 0 1-16,0 0-2 16,0 0-5-16,-12 0-4 15,12 0-6-15,0 0-12 16,0 0-5-16,0 0-5 0,0 0-3 16,0 0 3-16,-12 0 1 15,12 0-1-15,-12 0 8 16,0 0 3-16,12 0-3 15,-25 0-3-15,-7 0-6 16,-16 6 0-16,-24 20 12 16,7 6-11-16,1 7-1 15,7 4-2-15,17-2 0 16,4 2-2-16,24 6-2 16,12 0 2-16,0-3-3 15,0 5 2-15,72-8 2 0,9-3 1 16,15-6 2-1,1-13-1-15,0-6-1 0,-5-10-5 16,-11-5 3 0,-13 0 0-16,-4 0 1 0,-3-13 1 15,7-11 0-15,-16 0 3 16,5-1-2-16,-5 0 0 16,-16 1 2-16,1 2-2 15,-9-1 1-15,4 0 0 16,4-1 0-16,-4-1-1 15,-8-2 1-15,-7 0 3 16,-9-10 6-16,-8 3 7 16,0-3 18-16,0 3 1 15,0-6-6-15,-45 6-4 0,-3 2-6 16,-8 6-4-16,3 3-10 16,-3 9-6-16,8 2 10 15,4 7-9-15,7 5 0 16,9 0-2-16,-20 0-4 15,24 2-11-15,-4 38-11 16,-9 8-46-16,9 7-78 16,16-34-171-16,4 2-480 15</inkml:trace>
  <inkml:trace contextRef="#ctx0" brushRef="#br0" timeOffset="76809.56">30821 8393 209 0,'0'0'162'0,"0"0"-148"15,0 0 58-15,0 0 24 16,0 0-34-16,0 0-31 15,-32-12-8-15,16 12 22 16,-16 0 10-16,8 0 23 16,-12 0 2-16,-9-5-14 15,-3 2-20-15,-12-3-9 16,-5 0-9-16,1 6-15 16,-4-4-5-16,3 4 2 15,-15 0-1-15,11 0-6 0,-3 0 0 16,-9 16 0-1,9 15-1-15,12 7-1 0,15 7-1 16,13 7 0 0,16 0-3-16,12 9 2 0,4 1-2 15,0-9 2-15,12-8-2 16,48-8-5-16,17-12 6 16,36-11 0-16,27-14 2 15,29 0 0-15,21-32-4 16,-1-20-18-16,-24-13-17 15,-29-5 19-15,-35-5 20 16,-45 2 0-16,-40-1 4 0,-16 14 3 16,0 8 2-1,-40 10 11-15,-28 10 13 16,-9 12-6-16,1 6-11 0,16 6 2 16,11 8-8-16,13 0-6 15,12 0-3-15,4 10-1 16,8 30-16-16,12-16-79 15,0 9-301-15</inkml:trace>
  <inkml:trace contextRef="#ctx0" brushRef="#br0" timeOffset="77395.64">30721 9066 66 0,'0'0'370'15,"0"0"-336"-15,0 0 35 16,0 0-7-16,0 0-16 15,0 0-9-15,-109-9-2 16,49 9 37-16,4 0 25 16,-17 0-43-16,-7 0-3 0,3 2 6 15,-3 5-15 1,7 1-16-16,-7 5-8 0,7 2-7 16,13 3-5-16,4 10-3 15,11 1 0-15,13 4-2 16,16 9 1-16,4 10-2 15,12 2 4-15,0 6 1 16,0-5 1-16,12-3 3 16,44-6-1-16,17-9-7 15,7-8-1-15,25-9 0 16,16-18 0-16,24-2 0 16,7-2-11-16,9-42-11 15,-16-10 0-15,-16-15-2 16,-20-7-5-16,-45-8 5 15,-12 6 24-15,-44 15 0 0,-8 5 5 16,0 15 8-16,-64 12 32 16,-20 2-13-1,-1 9-13-15,25 8-4 0,3 7-3 16,29 5-4-16,8 0-5 16,8 0-3-16,12 0-24 15,0 0-192-15</inkml:trace>
  <inkml:trace contextRef="#ctx0" brushRef="#br0" timeOffset="78566.5">30459 11907 304 0,'0'0'75'16,"0"0"-73"-16,0 0 43 15,0 0 10-15,0 0 28 16,0 0 19-16,0 0 36 16,0-84-6-16,0 76-60 15,0-1-14-15,0 4-4 0,-4-4-21 16,-8-6-16-16,0 7-10 16,-8-6-3-16,-20-1 1 15,8 6 5-15,-29-2 11 16,-7 5-5-16,-13 6-3 15,-3 0-10-15,-9 4 0 16,-15 33-2-16,3 14 1 16,0 10 1-16,17 8 0 15,32-3 5-15,31 3-8 16,25-6-3-16,0-6 2 16,0-6 1-16,69-4-4 15,19-16 2-15,17-11-1 16,12-20 1-16,11 0-9 0,13-8 6 15,0-38-8-15,-12-15-2 16,-4-8-1-16,-33 3 6 16,-31 0 10-16,-25 12 4 15,-16 10 4-15,-16 15 2 16,-4 8 15-16,0 11 2 16,0-1-2-16,0 8-14 15,0 0-11-15,0 3-5 16,0 0-15-16,-4 0-28 15,-20 27-42-15,12-6-52 16,-8 1-198-16</inkml:trace>
  <inkml:trace contextRef="#ctx0" brushRef="#br0" timeOffset="79245.73">30564 12597 237 0,'0'0'161'16,"0"0"-140"-16,0 0 107 15,0 0-9-15,0 0-20 16,0 0-19-16,-129-60-10 16,93 50 10-16,8 2-21 15,8-2-26-15,-13 5-8 16,-7-3-3-16,8 6-6 15,-16 2 0-15,12 0 5 16,-1 0-8-16,-7 0-3 0,-4 0 0 16,16 0-4-16,-9 15 0 15,-3 8-1-15,-4 10-3 16,-9-1 1-16,1 2 1 16,12 6-3-16,-4-6-1 15,31-2 0-15,5-3 0 16,12-3-1-16,0-3-4 15,0-3-3-15,77-8-1 16,11-2 5-16,29-10 4 16,0 0 6-16,12 0-2 15,-1-30-4-15,-19-9-3 16,8-4 1-16,-37-8 2 16,-20 5 1-16,-35-5 9 15,-21 2-6-15,-4 8 12 0,0 1 13 16,-4 16 31-16,-45 5-25 15,13 5-9-15,4 10-16 16,0 2-10-16,20 2-2 16,-4 0-3-16,-1 0-4 15,1 12-58-15,-8 17-56 16,20-8-122-16,-4-7-331 16</inkml:trace>
  <inkml:trace contextRef="#ctx0" brushRef="#br0" timeOffset="79876.88">30661 13119 232 0,'0'0'327'0,"0"0"-326"0,0 0 51 15,0 0 23-15,0 0 15 16,0 0-22-16,0 0 31 15,-17-89 4 1,-3 89-26-16,-8 0-29 0,-4 0-30 16,-12 0-4-16,-1 6-9 15,-7 23 2-15,-16 10-7 16,3 8 6-16,-15 11-6 16,19-4 6-16,25-3-2 15,4-10-1-15,28-8-3 16,4-6 0-16,0-13 2 15,24 1 1-15,49-10-1 16,7-5 1-16,33 0 5 16,-17 0-6-16,5 0 1 0,-21 0-2 15,-19-10-1-15,-13-9 0 16,-16-6-1-16,-16-4-4 16,-8-5 5-16,-8-15 1 15,0-3 5-15,0 1 0 16,-12 8 12-16,-12 12 9 15,-8 9 12-15,20 5-2 16,4 12-23-16,4-3-6 16,4 7-1-16,-8 1-7 15,8 0-12-15,0 0-16 16,0 0-43-16,-4 0-54 16,-8 0-261-16</inkml:trace>
  <inkml:trace contextRef="#ctx0" brushRef="#br0" timeOffset="80546.67">30463 13685 326 0,'0'0'243'0,"0"0"-226"15,0 0 58-15,0 0 72 16,0 0-25-16,0 0-56 16,33-84-23-16,-33 79 0 0,0 5-9 15,0 0 6-15,-21 0 7 16,-19 0-7-16,-28 11-30 15,-9 30-5-15,-15 14 2 16,19 9-3-16,13 0-3 16,16-6 0-16,32-14-1 15,12-12-1-15,0-12-6 16,24-12 4-16,44-8-2 16,17 0 5-16,7-18 9 15,13-24-3-15,-5-9-6 16,-7-2-1-16,-21-7-4 15,-23 5 5-15,-17-2 1 16,-20 13-1-16,-12 5 1 0,0 15 8 16,0 7 3-1,-32 3 36-15,4 8-3 16,3 0-19-16,5 6-19 16,8 0-7-16,-4 0-2 0,-4 0-8 15,-4 12-51-15,12 6-96 16,0-4-312-16</inkml:trace>
  <inkml:trace contextRef="#ctx0" brushRef="#br0" timeOffset="83111.08">30588 10369 348 0,'0'0'55'16,"0"0"22"-1,0 0 35-15,0 0-20 0,0 0-18 16,0 0-2-16,8-10 2 15,-8 10-11-15,0 0-27 16,0 0-10-16,0 0 3 16,0 0-8-16,0 0-4 15,0 0 4-15,0 0-2 16,0 0-4-16,0 0-4 16,0 0 2-16,0 0 0 15,0 0-4-15,0 0 6 16,-44 0 1-16,-12 0-8 0,-17 0-5 15,-19 0 0 1,-17 0-1-16,-20 0 1 0,-4 17 0 16,5 3-1-16,19 4-2 15,20 3 2-15,25 5 1 16,20 0-2-16,20 10 0 16,24 2-1-16,0 5-4 15,20 5 1-15,40-4 3 16,33 0 11-16,27-9-7 15,-3-12-1-15,4-10 0 16,-5-13-1-16,-19-6-1 16,-12 0-1-16,-17-11 1 15,-12-29-1-15,-7-9 4 0,-21-7-1 16,-8-3 5-16,4 5-3 16,-12 1 6-16,-4 7 6 15,-8 1-4 1,0 13 11-16,0 6 2 0,0 7 7 15,0 10 0-15,-32 0-15 16,12 1-10-16,-4 5-8 16,12 3 0-16,8 0-5 15,-4 0-47-15,8 0-117 16,0 11-253-16</inkml:trace>
  <inkml:trace contextRef="#ctx0" brushRef="#br0" timeOffset="84470.06">30487 14352 312 0,'0'0'65'0,"0"0"-50"0,0 0 48 15,0 0 44-15,0 0-21 16,0 0 10-16,-4 0 38 15,-4 0-24-15,8 0-24 16,0 0-26-16,0 0-17 16,0 0-17-16,-4 0-10 15,4 0-4-15,0 0-1 16,-8 0 0-16,4 0 3 0,-8 0 3 16,-4 0 7-1,-16 0 10-15,-8 0-3 0,-13 0-22 16,-11 0-5-16,-16 0-3 15,-1 5 0-15,-3 18-1 16,-9 9 0-16,8 6-1 16,1 11 0-16,-1 2 0 15,45 6-1-15,0 1 1 16,28-3-6-16,12 4 6 16,0-9-2-16,48-6 1 15,49-3-3-15,32-20 4 16,27-14-3-16,30-7 2 15,11-14 0-15,8-28-13 16,-16-9-21-16,-12-4 10 0,-40 4 16 16,-32-7-3-16,-29 1 7 15,-52-1 5 1,-24-6 1-16,0 7 8 0,-12 2 4 16,-60 10 4-16,-21 11 6 15,21 4-13-15,-1 8 2 16,17 5-10-16,32 8-1 15,0 2-12-15,16 7-36 16,8 0-55-16,0 0-98 16,0 0-354-16</inkml:trace>
  <inkml:trace contextRef="#ctx0" brushRef="#br0" timeOffset="86726.27">3828 7961 246 0,'0'0'145'16,"0"0"-82"-16,0 0 25 15,0 0-4-15,0 0-7 16,0 0-28-16,0 0-11 0,0-8 15 16,0 8 10-16,0 0-24 15,0 0-9-15,0 0 4 16,0 0 6-16,0 0-5 15,0 0-5-15,0 0-7 16,0 0-9-16,0 0-4 16,0 0 0-16,0 0-3 15,0 0 0-15,-20 0-4 16,-4 0-2-16,0 0 2 16,12 0-2-16,4 4 3 0,8 0 0 15,0-4 2 1,0 0 2-16,0 0-8 0,8 0-1 15,64 0 1-15,33 0 6 16,40 0 4-16,28 0 2 16,16 0-3-16,-8 0-4 15,4-17 2-15,-4 3-6 16,-20 3 1-16,-8-1-1 16,-44-3 3-16,-17 7-3 15,-43 2 1-15,-13 2-1 16,-28 0 4-16,4 4-1 15,0 0-1-15,0 0-3 16,-8 0-1-16,4 0-1 16,-4 0-8-16,-4 0-41 15,0 0-195-15,0 0-366 0</inkml:trace>
  <inkml:trace contextRef="#ctx0" brushRef="#br0" timeOffset="92142.04">31860 5155 655 0,'0'0'68'0,"0"0"-66"16,0 0 11-16,0 0 61 15,0 0-46-15,0 0-25 16,4-15-2-16,-4 12 59 15,0 3-9-15,0 0-15 16,0 0 25-16,0 0 12 16,0 0-16-16,0 0-26 0,0 0-17 15,0 0-4 1,0-5-2-16,0 5 0 0,0-4 11 16,0-4 4-16,-12 3-8 15,-25-4-8-15,-3-2 2 16,12 2-1-16,-8-6-2 15,8 7 0-15,-17 4-4 16,-3-6-2-16,-8 7-1 16,-5 1 0-16,-11-2 0 15,-9 1 1-15,-3 3-1 16,7 0 1-16,5 0 1 16,0 0-1-16,-13 0 1 15,5 0-1-15,-17 0-1 16,17 7 1-16,-5 6-1 15,5 1 0-15,7 3-1 16,9 1 2-16,11-6-2 16,13-1 1-16,-16 7 1 0,20-5 0 15,-1 1-1-15,-11 4 1 16,4-4-1-16,-12 2 1 16,3 5-1-16,9-1 1 15,-4-2-1-15,-1 2 1 16,9-3-1-16,0 7-1 15,-12-1 2-15,27 2-3 16,5 1 1-16,8-2-2 0,0-1-3 16,12 4-2-1,0 2 4-15,0-1 1 16,0 8 1-16,12 2 2 0,20 1 2 16,21 1 0-16,-1 3 2 15,12-2-3-15,1-3-4 16,11 2 2-16,9-6-2 15,11-6 3-15,9 0 0 16,4-10 2-16,-5-3 1 16,-11-3-2-16,24-7-6 15,-1-5 6-15,17 0 1 16,24 0 0-16,16-28-1 16,8-12-3-16,-4 2 3 15,-24 4 1-15,-20 2-1 16,-33 3 2-16,-7-1-1 15,-29 2-1-15,-19-5 6 16,11 0 1-16,-20-4-6 0,4 0 3 16,-7-6 1-16,-13 2 1 15,-8-8 5-15,-12 1 3 16,0 3 18-16,0 4-2 16,-24 1-10-16,-17 8 7 15,-11 8-2-15,-4 2-10 16,-5-2-7-16,1 4 2 15,4 6-3-15,7-3-1 16,-7 3-4-16,20 5 2 16,0-1-3-16,-1 6-1 0,13-2-3 15,-4 6-1 1,0 0-3-16,-8 0-38 0,-4 8-106 16,31 4-111-16,-3-3-372 15</inkml:trace>
  <inkml:trace contextRef="#ctx0" brushRef="#br0" timeOffset="97096.52">7398 8005 428 0,'0'0'97'0,"0"0"-16"15,0 0 26-15,0 0 30 16,0 0-47-16,0 0-34 0,0 0-4 16,0 0-2-16,12 0-17 15,-12 0-15-15,0 0 0 16,0 0-3-16,0 0-6 16,0 0-2-16,0 0 2 15,0 0 4-15,0 0 4 16,0 0 7-16,0 0-2 15,0 0-3-15,0 0-1 16,0 0-4-16,0 0-1 16,0 0 1-16,0-6 7 15,0-11-3-15,-24-3-7 0,-1-9 2 16,1 3-6-16,-8-7-3 16,8 0 2-16,8-3-4 15,4-2-2-15,12-6-2 16,0-5-1-16,0 1-1 15,12-2-11-15,48 8-18 16,13 10-56-16,19 12-59 16,-56 20-125-16,-11 0-260 15</inkml:trace>
  <inkml:trace contextRef="#ctx0" brushRef="#br0" timeOffset="97682.65">8142 8031 214 0,'0'0'82'0,"0"0"-63"16,0 0 50-16,0 0-3 15,0 0-8-15,0 0-7 16,0 0 17-16,0 0 2 15,0 0 4-15,0 0 1 16,0 0 4-16,0 0-4 16,0 0-3-16,0 0-7 0,0 0 0 15,0 0 11-15,0-26 7 16,0-12-44-16,0-18-26 16,0-8-7-16,20-2 4 15,53-3-10-15,19 9-2 16,13 7-21-16,32 8-103 15,-81 34-119-15,-20 5-411 16</inkml:trace>
  <inkml:trace contextRef="#ctx0" brushRef="#br0" timeOffset="101036.79">11896 7026 486 0,'0'0'175'0,"0"0"-163"16,0 0 40-16,0 0 89 16,0 0-33-16,0 0-62 15,0 0-6-15,13-67 22 16,-13 56-5-16,0 2-20 15,0-11-5-15,0 2 8 16,0-1 2-16,8-7-9 16,-8-3-17-16,4-3-5 0,-4-2-3 15,0 2 3-15,0 3 5 16,0 6-3-16,0 6-2 16,-37 12-1-16,-15 5-2 15,-4 0 5-15,-25 0-12 16,-3 51-1-16,3 16 1 15,33 7-1-15,24-2-2 16,24-10-2-16,0-11-4 16,0-9-1-16,48-16 2 15,25-12 4-15,7-13 1 16,1-1 2-16,-5 0-1 16,-8-33-5-16,-3-12-9 15,-21-7-4-15,-20 1 12 16,-16 12 7-16,-8 9 4 0,0 18 7 15,0 8 9-15,0 4-5 16,0 0-13-16,12 0-2 16,0 24-15-16,13 18 15 15,19 5 0-15,4-1 0 16,0-5 1-16,9-2-2 16,-9-7 0-16,-12-4-45 15,0-2-96-15,-36-23-153 16,0 0-606-16</inkml:trace>
  <inkml:trace contextRef="#ctx0" brushRef="#br0" timeOffset="101387.53">11494 7706 610 0,'0'0'170'0,"0"0"-132"15,0 0 105-15,0 0 12 16,0 0-59-16,0 0-63 16,0 0-19-16,0-97 11 15,117 76-11-15,24-11 2 16,44-10 0-16,32-8-3 15,20-10 1-15,-11 0-6 0,-13 8-3 16,-40 6-5-16,-52 9-3 16,-37 17 2-16,-47 8-33 15,-21 12-25-15,-16 0-47 16,0 0-84-16,-29 12-162 16,-19 16-85-16</inkml:trace>
  <inkml:trace contextRef="#ctx0" brushRef="#br0" timeOffset="101740.4">12166 7867 119 0,'0'0'654'16,"0"0"-545"-16,0 0 9 15,0 0-1-15,0 0-15 16,0 0-72-16,-24-29-30 16,24 46 2-16,0 29 13 0,48 14 1 15,13 2-7-15,19 3-1 16,5-7 6-16,-1-6 0 15,-3-9-4-15,-5-14-8 16,-12-1 0-16,-15-13-2 16,-13-8 0-16,-4-7-46 15,-4 0-79-15,-28 0-255 16,0-5-410-16</inkml:trace>
  <inkml:trace contextRef="#ctx0" brushRef="#br0" timeOffset="101993.45">12850 7916 316 0,'0'0'479'0,"0"0"-425"16,0 0 54-16,0 0 30 15,0 0-77-15,0 0-44 16,-165 22 0-16,73 19 39 15,-5 3 7-15,-8 6-30 16,9-9-15-16,15-6-9 16,25-6-9-16,20-7-3 15,12-5-15-15,0-7-60 16,24-10-151-16,0 0-494 16</inkml:trace>
  <inkml:trace contextRef="#ctx0" brushRef="#br0" timeOffset="113850.75">8106 8656 382 0,'0'0'51'16,"0"0"-26"-16,0 0 52 16,0 0 12-16,0 0-35 15,0 0-24-15,0 0 11 16,0 0 22-16,0 0-14 16,0 0-19-16,0-16-1 15,0 16 3-15,0 0-10 16,0 0-11-16,0 0-8 15,0 0-2-15,0 0-1 0,0 0-1 16,0 0-5-16,12 0 4 16,8 16 2-16,4 5 0 15,-8 14 1 1,4 6 0-16,5 1 1 0,-13 4 0 16,12 6 2-16,-12-10 1 15,0 4-5-15,-12-13 0 16,0-5 0-16,0-5 0 15,0-11 8-15,0-1 15 16,0 3 1-16,-36-5 12 16,-1 0-5-16,-7 2-15 15,8-3-7-15,0 1-5 16,12-8-2-16,3 7 0 16,5-5 0-16,-4-3-1 15,8 0 1-15,0 0-2 0,-4 0 1 16,4 0-1-16,-8 2 0 15,8 2 0-15,0 7 0 16,12 4-5 0,-12 3 1-16,0 10 3 0,12-11-3 15,0 7 4-15,0-6 1 16,0-2 1-16,0-3-1 16,0-5-2-16,0-6 1 15,0-2 0-15,0 0 2 16,0 0 1-16,0 0 3 15,0 0-2-15,0 0-1 16,0 0-1-16,0 0-2 0,0 0 0 16,0 0-61-1,0 0-171-15,-13 0-386 0</inkml:trace>
  <inkml:trace contextRef="#ctx0" brushRef="#br0" timeOffset="115672.1">7325 8157 241 0,'0'0'122'15,"0"0"-96"-15,0 0 17 16,0 0 60-16,0 0-10 16,0 0-22-16,0 0-2 15,0-8 47-15,0 8-33 16,0-3-32-16,0 0-16 16,0 3-4-16,0 0-6 15,0-8-10-15,0-1-11 0,4-5 3 16,16-16-7-1,17-9 0-15,23-13 6 0,8-9-3 16,25-2 0-16,-1-8-3 16,37-2-1-16,16 2 0 15,0-1 0-15,20 9 0 16,0 5 1-16,0 6-1 16,0 6 1-16,16 1 0 15,0 1-1-15,0 10 0 16,-4 2 0-16,-8 6 0 15,-4 18 1-15,0 2 0 16,-4 6-2-16,-4 0 1 0,-4 18-6 16,-12 21 1-16,-8 6 2 15,-9 5 0-15,-15 7 4 16,-4 1-1-16,3 5 1 16,9-5 0-16,28-4 4 15,4-8-4-15,-21 0 1 16,-11-3-1-16,-4-5 1 15,-33-1-1-15,1 1-2 16,-29 7-7-16,4 2 9 16,-11-5 4-16,3-1 0 15,-12-7-3-15,0-5 0 16,9-3-1-16,-9-7 1 16,-20-5-1-16,4-9 2 0,-16 3-2 15,8-3 1-15,-4 4-1 16,0 2 0-1,4 6-1-15,0 2-1 0,5 3 2 16,7-1 2-16,-12 2 1 16,0-3 0-16,0-7-1 15,-8 0 0-15,4-8 0 16,-8-2-1-16,0-3 3 16,0 0-1-16,0 0 0 15,4 0 0-15,-4 0-3 16,8 0-21-16,-8 0-122 15,0-4-381-15</inkml:trace>
  <inkml:trace contextRef="#ctx0" brushRef="#br0" timeOffset="130146.93">7868 9860 77 0,'0'0'208'0,"0"0"-168"16,0 0 6-16,0 0 34 16,0 0 5-16,0 0-33 15,0 0-10-15,0 0 23 0,0 0 20 16,0 0-4-16,0 0-18 16,0 0-13-1,0 0-3-15,0-5-17 0,0 5-11 16,0 0-7-16,0 0-5 15,0-3 5-15,0 1 3 16,0-1 6-16,0-1-6 16,0 2-5-16,0-6-2 15,0 2 2-15,0-3-3 16,0 1 4-16,0 2-6 16,0 2 0-16,0-4 2 15,-12 5-4-15,-16-5 0 0,0 4 2 16,-8-1 1-1,-4 2-3-15,-1 3-3 16,-11 0 3-16,-4 0-3 0,-5 0-3 16,13 9 3-16,-20 23-1 15,11 13 1-15,5 7-3 16,8 6 2-16,7 4 0 16,25-4 1-1,0-4-4-15,12-7 1 0,0-1 3 16,0-12-5-16,12 3 1 15,45-13 3-15,-9-4 1 16,12-3 0-16,9-12-4 16,3-5 3-16,13 0-6 15,-1 0-3-15,9-16 10 16,3-11 2-16,-15-10-1 0,-9-6 1 16,-15 6 0-16,-33-4-2 15,0-5 3-15,-4-5-1 16,-20-10 6-16,0 1-2 15,0 2 4-15,-32 7 9 16,-12 11-6-16,-9 8 9 16,5 11-5-16,4 4-4 15,7 6-11-15,17 6-2 16,4 5-11-16,0 0-42 16,0 0-87-16,8 20-197 15</inkml:trace>
  <inkml:trace contextRef="#ctx0" brushRef="#br0" timeOffset="131781.94">8472 5355 348 0,'0'0'53'0,"0"0"-46"0,0 0 52 15,0 0 47-15,0 0-44 16,0 0-14-16,0 0-11 16,-109-88 20-16,101 79-8 15,4 6-13-15,-8 0-7 16,0-6 14-16,-8 6-4 15,-4-7-10-15,-12 2-15 16,-1 4-7-16,-19-3-5 16,-16 2-2-16,-21 5 0 0,-16 0-3 15,-7 0 0 1,11 7 0-16,-3 20 3 0,27 7 0 16,9 8-1-16,23 12 1 15,29 12-5 1,20-2 1-16,0 7 1 0,8-5 3 15,65 7-3-15,19-2 3 16,13-7 5-16,12-13-4 16,15-13 0-16,-3-15 7 15,-8-12-5-15,-4-11 11 16,-33 0-1-16,1-12 26 16,-29-31-20-16,0-6 2 15,-16-7-3-15,-19-9-7 16,-21-5-6-16,0 0 4 15,0-11-2-15,-13 4-3 0,-27-1 9 16,12 15 6 0,4 11-6-16,12 21-9 0,-4 13-3 15,16 13 1-15,-12 5-2 16,-8 0-13-16,-17 20-28 16,-31 36-76-16,32-21-27 15,0 2-250-15</inkml:trace>
  <inkml:trace contextRef="#ctx0" brushRef="#br0" timeOffset="136732.4">6975 11020 289 0,'0'0'11'0,"0"0"0"0,0 0 38 16,0 0-7 0,0 0 5-16,0 0-12 15,0 0 14-15,-96-44-5 0,83 41-8 16,1-1-2-16,12 4 19 16,-12 0-10-16,0 0-13 15,12 0-12 1,0 0-18-16,0 0-1 0,0 0-1 15,0 0 2-15,0 0 2 16,0-2-1-16,0 2 1 16,0 0 4-16,0 0 4 15,0 0 5-15,0 0-8 16,0 0-7-16,0 0-2 16,36 0 0-16,33 0 2 15,23 0 5-15,41 2 1 16,8 2-2-16,16-4 0 15,4 0 8-15,4 0 5 16,-20 0-5-16,-4 0-2 0,-25 3-3 16,-19 9-5-16,-5 1 2 15,-19-4-2-15,11 6-2 16,-15 0 0-16,11-5 1 16,-15-3 0-16,3-5 1 15,13 1 1-15,-9-3 1 16,12 0-1-16,-7 0 4 15,11 0 5-15,-3 0-1 16,-5 0-4-16,5 0-3 16,8 0-2-16,-1-3 2 15,-11-3-3-15,19-5-1 16,-7 2 1-16,-9 1 0 0,-3-4-1 16,-9 7 1-1,-3-2 0-15,-21 5 2 0,8 2-2 16,5-3-1-16,-29 3 2 15,32-5-2-15,-16 5 0 16,-3-3 0-16,3 2 1 16,-4-5 0-16,-16 6 0 15,-8 0 0-15,-7 0 1 16,-9 0 0-16,4 0 6 16,-4 0 2-16,-4 0 0 15,8 0-5-15,-8 0-2 16,12 0-2-16,0 0 1 0,0 0 1 15,0 0-2-15,-12 0 2 16,12 0 1-16,-12 0-2 16,0 0-2-16,0 0-6 15,0 0-63-15,0 0-230 16</inkml:trace>
  <inkml:trace contextRef="#ctx0" brushRef="#br0" timeOffset="141623.41">12460 11441 321 0,'0'0'93'15,"0"0"-79"-15,0 0 17 0,0 0 45 16,0 0 6 0,0 0 11-16,0 0 2 0,-32-12 27 15,32 7-27 1,0 5-26-16,0 0-31 0,0-2-16 15,0 2-7-15,0-7-5 16,0 7-3-16,0-4-7 16,48 3-2-16,40 1 2 15,45-4 6-15,32 4-3 16,12-4 0-16,12 4 1 16,1 0-1-16,-21 0-2 15,-8 0 1-15,-5 0-1 16,-27 0 0-16,-32 4-1 15,-29 5 1-15,-7-2-1 0,-25 0 1 16,-16-4-1-16,-8-2 0 16,-8 5-1-16,-4-4-2 15,0 1-5-15,0 6-68 16,0-6-141-16,0 4-182 16</inkml:trace>
  <inkml:trace contextRef="#ctx0" brushRef="#br0" timeOffset="143692.03">8404 11289 260 0,'0'0'76'15,"0"0"-35"-15,0 0 84 16,0 0-36-16,0 0-20 16,0 0-3-16,12-88-3 0,-8 79-6 15,-4 1-3 1,0-2-12-16,0 8-1 0,0-5 5 16,0 2 1-16,0 5-22 15,0-5-16-15,0 5 1 16,0-6-1-16,-4 2-2 15,-12-1-7-15,-5-3-2 16,-3 7 2-16,-4-5 0 16,8 2-1-16,-4-1-1 15,-12 3 0-15,12-1-6 16,-1 3-1-16,-11 0 3 0,-8 0 4 16,8 0 2-1,-9 0 0-15,-3 0-2 0,0 0 2 16,-13 0-3-1,9 0 3-15,0 0-5 0,0 0 0 16,7 5-8-16,-3 10-1 16,4-3 4-16,-5 0 5 15,13-2 4-15,12-3 1 16,-8 9 1-16,-4-7 0 16,-1 5-1-16,13-2 0 15,-20-1 0-15,4 3-1 16,-4-2 0-16,-5-1 0 15,9 2 1-15,4 0-3 16,8-3 2-16,3 1 0 16,-3 0 0-16,16 0 0 15,4-1-2-15,-4 3 2 0,0 7 1 16,0-3-1 0,0 7 0-16,0 4-3 15,0 0 3-15,12 5-2 0,0-4 3 16,0 3 0-16,0-5 1 15,0 2 2-15,-12 0-2 16,12 1 0-16,0-1-1 16,0-2-3-16,0 5 3 15,0 1 0-15,0 0 0 16,0-1-2-16,0 0 1 16,0-3 1-16,0 2-1 15,12 3 0-15,24-1 1 16,0 0 2-16,12 0 1 15,13 1-1-15,-5-2 0 16,5-1-1-16,7 0 0 0,-8-2-1 16,1 0 3-16,7-5-3 15,-20-2 0-15,1-2 2 16,-5-3-2-16,-4 1 0 16,0 5 1-16,13 0-1 15,-9-1 2-15,4-1-2 16,1-1 0-16,-13 0 1 15,8-8-1-15,-8-3 0 16,4-1-2-16,17-5 2 16,-1-1 2-16,5-2 3 15,-1 0-2-15,-4 0-1 16,5 0 0-16,-13 0-2 0,-12 0 0 16,-12 0 1-16,0 0 0 15,-12 0 1-15,9 0 3 16,-5-9 6-16,-4-5-1 15,8-9-2-15,4-5 1 16,-12-3-2-16,12-4-3 16,-12 0-2-16,0-5 1 15,-12 3 1-15,8 5-2 16,-8 0 4-16,4 3-4 16,-4-2 9-16,0 2-6 15,0-3-3-15,0-1 1 16,0-3-3-16,0 2 0 15,0-3 2-15,0 5-1 16,0-2 2-16,0 2-1 0,0-5 2 16,-16 3 1-16,-4 2-3 15,8 0 0-15,0 0 0 16,0 3-2-16,0-2 2 16,0 3-1-16,12 5 0 15,0 2 3-15,0 1 2 16,-12-1 2-16,0-1 4 15,0-6 8-15,-13-1 4 0,-3 2-4 16,8-7-1 0,-12 0-4-16,-8 2-6 0,16-8-4 15,-9 7-3 1,-3 3 2-16,12 1 6 0,4 6 15 16,-4 4-13-16,0 4-6 15,12 0-4-15,0 11-2 16,12 4-4-16,-25 0-34 15,13 0-118-15,-20 0-345 16</inkml:trace>
  <inkml:trace contextRef="#ctx0" brushRef="#br0" timeOffset="164802.79">18705 5108 442 0,'0'0'151'15,"0"0"-134"-15,0 0 20 16,0 0 22-16,0 0 3 0,0 0-32 15,28-8 12-15,-28 6 38 16,0 2-9-16,0-3-26 16,0 3-10-16,0-4 2 15,0 1 1-15,8-3-10 16,-4 1-14-16,4-3-8 16,-8-2-2-16,4 0 1 15,-4-2-1-15,0 0 3 16,0-5-3-16,0 4 3 15,0 3 3-15,0 1-2 16,0 6 9-16,-4-4-1 16,-56 7-10-16,-4 0-6 0,-45 0-8 15,-20 42 8 1,-24 16 0-16,0 13 1 16,21 10-2-16,27 2 1 15,25 1-1-15,51-1 0 0,21 0-2 16,8 3 2-16,37-3 0 15,75 1-1-15,53-10 2 16,36-18-4-16,37-16 1 16,11-29 2-16,9-11-4 15,-9-11-8-15,1-38-2 16,-25-9 3-16,-40-1 7 16,-32 0 5-16,-56 1 0 15,-49 1 3-15,-32-6 4 16,-16-3 2-16,-12-8 4 15,-80-2 9-15,-25-7-15 0,-20 0-7 16,-8 2 6-16,4 17-3 16,0 8-2-16,45 15 5 15,3 16-6-15,33 5 2 16,28 10 1-16,16 8-3 16,16 2-4-16,0 0-1 15,0 12-16-15,48 20-63 16,-12-10-268-16,12-7-84 15</inkml:trace>
  <inkml:trace contextRef="#ctx0" brushRef="#br0" timeOffset="165914.74">23293 5252 152 0,'0'0'250'0,"0"0"-193"16,0 0 61-16,0 0-34 16,0 0-12-16,0 0 5 15,0 0-3-15,-17-92-10 16,9 84-15-16,8 3-14 16,-4-2-3-16,-16-4-15 0,4 0-5 15,-28-1 1 1,0-3-9-16,-17 1-4 0,-31 3-3 15,-9 2 3-15,-36 1 3 16,-16 3-2-16,-16 1-2 16,-16 1 2-16,-4 3 0 15,8 0 0-15,16 0-1 16,12 0 1-16,8 0 0 16,41 0 2-16,11 9-3 15,33 14-1-15,3 8 0 16,9 9 0-16,-8 9-2 15,7 6 3-15,5 5 0 16,16 1 1-16,16-4-3 16,0-6 2-16,12-5-8 15,0-5 7-15,12 2-8 16,48-9-8-16,33-2 14 0,40-10 3 16,28-6 9-1,28-5 8-15,24-6-9 0,12-5-1 16,21 0-4-16,-9 0 0 15,-11 0 0-15,-13 0-3 16,-12-3 0-16,-24-10 1 16,-12-7 0-16,-28 2-1 15,0-5 0-15,-37 3 0 16,-15-2 2-16,-37-2 0 16,0-9 0-16,-27-5 4 15,-21-3 0-15,0-11 9 0,0-3 16 16,-45-2 8-1,-39 5-20-15,-21 3 2 0,1 6 4 16,-1 11-13-16,4 4 1 16,33 14-9-1,12 6-4-15,27 7-6 0,17 1-3 16,12 0-2-16,0 0-8 16,0 9-41-16,29 13-109 15,3-10-187-15,16-4-184 16</inkml:trace>
  <inkml:trace contextRef="#ctx0" brushRef="#br0" timeOffset="166887.16">25634 5333 201 0,'0'0'132'0,"0"0"-110"15,0 0 29-15,0 0 15 16,0 0 40-16,0 0-26 16,-52-70-4-16,24 59 13 15,-4 2-13-15,20-1-40 16,-20 3-18-16,3-1-13 0,-7 1 0 16,-20-1-5-16,-5 8-1 15,1-2 1-15,-20 2 0 16,7 0-1-16,-7 0 2 15,-5 0 0-15,-11 0 0 16,15 0 0-16,13 0 2 16,-1 0-1-16,9 0 2 15,0 5 0-15,-1 15-2 16,1-2-2-16,4 2 0 16,7 0 0-16,17 3 0 15,8-1 0-15,8 14 0 16,4-2 0-16,0 12-3 15,12-1 3-15,0 7 2 0,0 1 1 16,0 6 1-16,0-9 1 16,36 2-3-16,-4-4 4 15,8-7-6-15,13 1 3 16,11-13-1-16,8-3 2 16,25-6-2-16,28-8 0 15,16-12 6-15,16 0-2 16,20 0-3-16,-12-9-3 15,-25-18 0-15,-23 0-1 16,-32-6 1-16,-13-3 1 16,-16-2 1-16,-7-5 1 15,-13-3 13-15,-12-6 9 16,0-3 2-16,-12 3 15 0,-12 5-9 16,0 1 27-16,-4 2-18 15,-60 10 16-15,-9-3-53 16,-23 14 0-16,11 7-4 15,-7 8-1-15,19 8 0 16,25 0-3 0,4 0 0-16,8 0-7 0,15 3-19 15,5 18-45-15,16 0-82 16,0-12-107-16,0-9-192 16</inkml:trace>
  <inkml:trace contextRef="#ctx0" brushRef="#br0" timeOffset="167716.63">28339 5365 346 0,'0'0'95'0,"0"0"-25"0,0 0 3 16,0 0 11-16,0 0-1 15,0 0-6-15,0 0 6 16,-33-47 4-16,25 36 2 16,4-1-45-16,4-6-13 15,-8 5-17-15,-8-1-5 16,4-6-3-16,-20 3-1 16,-4 2 2-16,-25-5-1 15,-31 11-6-15,-25 0-3 16,-44 1 1-16,-12 8 1 15,-12 0 1-15,8 0 0 16,16 0 1-16,24 0 0 16,21 20-1-16,11 11-2 15,20 10 0-15,41 10 1 16,20 7-5-16,20 5 4 0,4 3 2 16,0-1 0-16,60-4 0 15,25-3-1-15,19-9 0 16,13-8 1-16,16-8 0 15,8-10 0-15,0-9 0 16,24-10 0-16,8-4-4 16,0 0-7-16,-20-22-29 15,-17-30 4-15,-39-17 16 16,-25-6 20-16,-39-18 1 16,-33 0 3-16,0 3 2 15,-33 17 5-15,-51 8 23 16,-1 10-11-16,-7 18 8 0,7 2-11 15,-7 13-15 1,-9 17-5-16,-16 5-13 0,77 0-61 16,-12 0-354-16</inkml:trace>
  <inkml:trace contextRef="#ctx0" brushRef="#br0" timeOffset="-137522.75">19172 8347 239 0,'0'0'147'0,"0"0"-118"15,0 0 36-15,0 0 32 16,0 0-10-16,0 0-21 15,0 0-5-15,8-25 13 16,-8 23-19-16,0 2-23 16,0 0-10-16,0 0-4 0,0 0-5 15,0-5 0-15,0 0-2 16,-8 1-2-16,-16-1-9 16,-4-3-1-16,-17-2 1 15,-15 5-3-15,-8-3 8 16,-17 7-10-16,-7-4 11 15,-13 5-6-15,4 0 0 16,-3 0 0-16,11 0-3 16,21 0 3-16,11 0-3 15,5 10 2-15,20 19 0 16,12 15-5-16,-5 22-7 16,13 17 10-16,4 3 0 0,12-3 3 15,0-9 3 1,0-15-3-16,0-10-11 0,28-16 0 15,37-6 7 1,27-21-1-16,17-6 5 0,44 0 1 16,4-43 0-16,-4-3-2 15,-24-5-4-15,-25 2-4 16,-7 0 2-16,-29 2 1 16,-32 4-1-16,-11 7 1 15,-25 6 0-15,0 5 5 16,-13-4-14-16,-35 6-4 15,0 3 12-15,0 11-2 16,-9 9-1-16,13 0-12 16,32 0-94-16,0 9-156 15</inkml:trace>
  <inkml:trace contextRef="#ctx0" brushRef="#br0" timeOffset="-137010.91">19019 8795 348 0,'0'0'13'16,"0"0"-8"-16,0 0 18 16,0 0 27-16,-338 37-12 15,270-17-11-15,-13-2 14 16,21 5 4-16,-1-1-17 16,17 5-12-16,8 7-2 15,4 12-2-15,16 11 4 16,4 12 0-16,12 6 5 15,0-1 2-15,0-4-17 16,36-1-6-16,12-17-4 16,37-10 2-16,7-10-2 0,13-20 4 15,3-12 3 1,9 0 7-16,-12-3-2 16,-9-37 0-16,-11-3-3 0,-41-9-3 15,-32 1 3-15,-12 0 6 16,0 6 4-16,-32-1 23 15,-53 12-17-15,5 2-1 16,7 4-3-16,13 14 1 16,28 7-18-16,20 7-9 15,12 0-17-15,0 0-132 16,0 0-193-16</inkml:trace>
  <inkml:trace contextRef="#ctx0" brushRef="#br0" timeOffset="-136449.15">19039 9708 197 0,'0'0'244'15,"0"0"-232"-15,0 0 64 0,0 0 25 16,0 0-18 0,0 0-9-16,0 0 0 0,-56-33-6 15,40 27-29-15,-4-4-2 16,-5 5-2-16,-11-1-7 15,-12 6-20-15,-20 0 4 16,-21 0 2-16,8 18-14 16,-11 24 0-16,11 9 1 15,9 11-1-15,4 1-2 16,27 6 2-16,9-6-5 16,24-4 3-16,8-8 0 15,0-9 0-15,77-7-9 16,31-14-8-16,45-11 11 15,24-10 3-15,36 0 4 0,1-34-20 16,-17-17-54-16,-36-10 9 16,-36 1 34-16,-45 5 32 15,-68-2 11-15,-12 7 4 16,-32 7 6-16,-89 12 9 16,-20 8-26-16,9 11-4 15,15 12-13-15,24 0-35 16,81 0-188-16,12 0-255 15</inkml:trace>
  <inkml:trace contextRef="#ctx0" brushRef="#br0" timeOffset="-133814.39">13228 14015 299 0,'0'0'93'15,"0"0"-2"-15,0 0 35 16,0 0-13-16,0 0-17 16,0 0-46-16,0 0-29 15,73-17-10-15,11 17 2 16,9 0 15-16,16 0 5 16,-17 0-11-16,1 17-8 15,-21 13-3-15,-12 13-8 16,-27 2-1-16,-25 10-2 15,-8-1 0-15,0-1 4 0,-4 7 3 16,-49-7 2-16,-15-2 5 16,8-6-4-16,-21-3 4 15,-3-3-14-15,-21-10 6 16,20-9-4-16,5-10 1 16,16-10-1-16,31 0-4 15,13-13-3-15,20-45-46 16,0-20-94-16,0 32-174 15,20 1-69-15</inkml:trace>
  <inkml:trace contextRef="#ctx0" brushRef="#br0" timeOffset="-133617.5">13655 13570 477 0,'0'0'150'15,"0"0"-91"-15,0 0 70 16,0 0-2-16,-354-43-61 15,257 86-38-15,-7 12-7 16,7 16 1-16,17 13-10 16,23 3-11-16,29 7-1 15,28-6-3-15,0 9-27 16,12-1-88-16,28-67-174 0,5-6-107 16</inkml:trace>
  <inkml:trace contextRef="#ctx0" brushRef="#br0" timeOffset="-133012.89">14741 14208 117 0,'0'0'454'0,"0"0"-378"15,0 0 15 1,0 0 65-16,0 0-65 0,0 0-40 15,0-66-19-15,0 66 8 16,0 0 0-16,0 0-18 16,0 0-8-16,-32 38 1 15,-16 50-9-15,-24 50 3 16,-13 41 19-16,-20 34-1 16,-11 10-9-16,-5 0-8 15,-8-23-2-15,21-27-4 16,-5-30-3-16,24-31-1 15,21-32 0-15,20-25-1 16,36-21 1-16,12-20-2 16,0-14-21-16,24 0-110 15,24-33-262-15</inkml:trace>
  <inkml:trace contextRef="#ctx0" brushRef="#br0" timeOffset="-132433.08">14399 15143 275 0,'0'0'446'15,"0"0"-410"-15,0 0 58 0,0 0 18 16,0 0-68-16,0 0-37 15,0 0-5-15,-12 120 16 16,12-34 56-16,0 14-10 16,0 3-16-16,37-5-15 15,7 3-19-15,8-15-8 16,-12-8-4-16,21-15-1 16,-29-22-1-16,0-11 0 15,-8-15-4-15,8-15-21 16,17 0-42-16,7-15-56 0,-32-18-82 15,-8-2-165 1</inkml:trace>
  <inkml:trace contextRef="#ctx0" brushRef="#br0" timeOffset="-131980.78">15120 15069 719 0,'0'0'225'0,"0"0"-221"0,0 0 64 16,0 0 45-1,0 0-34-15,0 0-48 0,-189-11-23 16,189 73 1 0,0 29-8-16,0 5 25 0,56 0-2 15,16-13-1-15,21-13-22 16,3-13-1-16,-3-22 0 15,-21-14 0-15,-11-11-2 16,-5-10 2-16,-8 0-1 16,-11-10-4-16,11-38 5 15,8-21 20-15,-19-19-11 16,-1-1-4-16,-24 9-5 0,0 16-1 16,-12 26 1-1,0 17 15-15,0 19 11 0,0 2 4 16,12 0-5-1,32 32-25-15,4 32-8 0,9 8 8 16,19 8 2-16,5-8 6 16,-9-7-8-16,1-7 0 15,-5-12 0-15,-8-6-4 16,-3-6-19-16,-33-15-71 16,-24-19-34-16,0 0-372 15</inkml:trace>
  <inkml:trace contextRef="#ctx0" brushRef="#br0" timeOffset="-129528.39">6287 15961 582 0,'0'0'138'0,"0"0"-124"15,0 0 103 1,0 0 35-16,0 0-78 0,0 0-67 16,0 0-6-1,68-52 26-15,1 52-8 0,19 29-8 16,-3 22-1-1,7 4 0-15,-23 11 3 0,-9-5-11 16,-12-4-2-16,-15-8 1 16,-21-15 2-16,0-15-3 15,-12-9 0-15,0-10 0 16,0 0 4-16,0 0 9 16,0-34 3-16,0-35 18 15,0-17-24-15,-12-4 9 16,-12 4-15-16,-9 18-1 0,21 24-2 15,0 15 2 1,12 16 3-16,0 13 5 16,0 0 6-16,0 0-17 15,24 13-2-15,69 36-9 16,16 1 11-16,7 10 5 0,5 8-3 16,-4-4-1-16,-13 6 0 15,-11-8-1-15,-29-8-1 16,-24-13-3-16,-15-12-18 15,3-12-25-15,-28-11-27 16,0-6-49-16,20 0-9 16,-20-32-42-16,0-2-182 15</inkml:trace>
  <inkml:trace contextRef="#ctx0" brushRef="#br0" timeOffset="-129285.93">7724 15369 590 0,'0'0'183'0,"0"0"-143"16,0 0 123-16,0 0-48 15,-326 92-55-15,326-6-13 16,0 15 6-16,80 2-18 16,49-6-13-16,16-12-11 15,32-11-5-15,0-22-3 16,0-15-1-16,-12-8-2 15,-24-16 0-15,-25-13-3 16,-31 0-41-16,-49 0-92 16,-36-25-98-16,0 2-126 0</inkml:trace>
  <inkml:trace contextRef="#ctx0" brushRef="#br0" timeOffset="-128881.05">8198 15510 529 0,'0'0'116'0,"0"0"21"15,0 0 34-15,0 0-79 16,0 0-61-16,0 0-2 16,0 0 9-16,298-14-17 15,-201 73-14-15,-17 2 2 16,-23-10-7-16,-21-7-1 0,-32-12-1 16,-4-5-3-1,0-15 3-15,0-12 5 0,-48 0 7 16,-25-2 14-1,-7-47-12-15,7-23-8 0,-3-3-3 16,23 1-2-16,13 8 3 16,28 21-4-16,12 21 4 15,0 15-3-15,0 9 2 16,12 0-1-16,40 0 6 16,29 37-5-16,24 15 4 15,11 6-1-15,-7-1-1 16,8 1 0-16,-33-9 0 15,-15-6-5-15,-21-6 0 16,-20-12 0-16,-24-5-5 0,-4-8-7 16,0-12-40-1,-16 0-59-15,-24 0-101 0,-9-5-311 16</inkml:trace>
  <inkml:trace contextRef="#ctx0" brushRef="#br0" timeOffset="-128696.89">8307 15628 692 0,'0'0'43'0,"0"0"-34"15,0 0 192-15,0 0-86 16,378-138-57-16,-273 107-12 16,-21 4 2-16,-27 5-30 15,-21 6-18-15,-24 0-3 16,-12 7-52-16,0 6-129 15,0-2-210-15</inkml:trace>
  <inkml:trace contextRef="#ctx0" brushRef="#br0" timeOffset="-128413.06">8420 14761 816 0,'0'0'165'0,"0"0"-158"15,0 0 31-15,0 0 12 16,358 103-2-16,-205-12-19 16,-20 7-2-16,-5 11-1 15,-19 1-14-15,-29-1-11 16,-7 0-1-16,-41 0-1 15,-32 0 1-15,0-6-15 16,-44-9-58-16,-4-79-64 16,-13-9-197-16</inkml:trace>
  <inkml:trace contextRef="#ctx0" brushRef="#br0" timeOffset="-127860.18">7514 16935 541 0,'0'0'132'16,"0"0"-84"-16,0 0 153 15,0 0-67-15,0 0-42 16,0 0-23-16,0 0-33 16,61-118 3-16,100 44-2 15,68-27 1-15,53-26 7 16,48-13-5-16,4 2-4 15,-12 20-10-15,-45 21-2 0,-19 19-13 16,-57 17-11-16,-44 19-2 16,-52 15-5-16,-57 27-52 15,-16 0-46-15,-32 32-15 16,0 38-76-16,-68-25-103 16,7 6-164-16</inkml:trace>
  <inkml:trace contextRef="#ctx0" brushRef="#br0" timeOffset="-127392.68">8094 17611 877 0,'0'0'130'0,"0"0"-54"15,0 0-12-15,0 0-33 16,0 0-20-16,0 0-1 16,314 85 5-16,-210-33-4 15,-3 7 2-15,-17-6-12 16,-27-2 1-16,-21-13 1 0,-12-16-3 16,-12-10 0-16,-12-12-4 15,0 0 4-15,0-10 1 16,-60-42 19-16,-25-23 7 15,-7-18-21-15,7-8-5 16,13 11 2-16,40 20-2 16,20 25-1-16,12 21 9 15,0 9 0-15,20 15-1 16,68 0-6-16,17 0 3 16,-1 41 5-16,5 8 0 15,-12 5-5-15,-17-2 2 16,-7-4-4-16,-25-6-3 15,-20-1-3-15,-12 4-3 16,-16-3-18-16,0 4-30 16,0-7-25-16,0-16-70 0,-16-23-128 15,12 0-42-15</inkml:trace>
  <inkml:trace contextRef="#ctx0" brushRef="#br0" timeOffset="-127126.73">9345 16897 687 0,'0'0'152'0,"0"0"-87"16,0 0 73-16,-112 236-29 0,112-123-36 15,0 2-15 1,56-10-26-16,36-4-7 0,17-23-5 15,16-12-19-15,-8-20 1 16,15-18-1-16,1-27-1 16,-8-1-1-16,-16-16-57 15,-17-40-94-15,-80 16-195 16,-12 2-218-16</inkml:trace>
  <inkml:trace contextRef="#ctx0" brushRef="#br0" timeOffset="-126759.61">10315 16837 683 0,'0'0'296'15,"0"0"-267"1,0 0 105-16,0 0-53 0,0 0-43 16,-322 123-21-16,266-59 16 15,20-1 20-15,23-7-31 16,13-5-20-16,0-3-2 15,85-13 0-15,32-9-3 16,48-9 1-16,0-12 2 16,0 2-1-16,-21 5 1 15,-31 5-5-15,-40 5 2 16,-37 7 2-16,-12 8-1 16,-24 15-6-16,0 6 5 15,-48 4 3-15,-37-9 9 16,-19-8 8-16,11-11-3 0,8-11-1 15,17-14-6 1,4-9-3-16,32 0-4 0,-1-54-25 16,5-27-132-16,28 31-251 15,0-7-161-15</inkml:trace>
  <inkml:trace contextRef="#ctx0" brushRef="#br0" timeOffset="-126558.58">10577 16609 808 0,'0'0'131'0,"0"0"-101"0,326 18 112 15,-198 43-49-15,5 22-39 16,-12 10-31-16,-21 10-15 16,-39 8-4-1,-45 9-4-15,-16 2-4 0,-4-5-14 16,-81-2-51-16,-19-15-51 15,43-83-97-15,1-7-289 16</inkml:trace>
  <inkml:trace contextRef="#ctx0" brushRef="#br0" timeOffset="-82915.8">21437 6048 301 0,'0'0'149'0,"0"0"-128"15,0 0 23-15,0 0 16 0,0 0 10 16,0 0-16-1,0 0-15-15,45-41 21 0,-45 36-1 16,4 2-18 0,-4-2-14-16,0-2 14 0,0-3 7 15,0 1 6-15,0-2-5 16,0 2-19-16,-12-1-5 16,-25 6-15-16,-3-2 0 15,-12 3-7-15,-13 3 0 16,-23 0-3-16,-13 40 2 15,1 23 1-15,3 29-2 16,17 3-1-16,31 10-7 16,33-4 5-16,16-9-7 15,0-6 2-15,57-6 5 16,55-12-8-16,41-12-3 16,32-28 6-16,33-18 0 0,15-10 7 15,-8-6 9-15,-27-34-5 16,-41-8 0-16,-29 1-1 15,-55-7 0-15,-29-12 1 16,-44-3 5-16,0-11 1 16,-44 1-3-16,-41 3-3 15,-31 3 12-15,7 4-1 16,-4 18-1-16,5 13 12 16,35 7-15-16,17 14 0 15,28-1 1-15,7 9-11 16,21 9-1-16,0 0-9 15,0 0-24-15,0 24-98 0,0-2-75 16,0 1-207-16</inkml:trace>
  <inkml:trace contextRef="#ctx0" brushRef="#br0" timeOffset="-81530.8">21840 8112 337 0,'0'0'29'16,"0"0"25"-16,0 0 33 16,0 0-6-16,0 0-12 0,0 0-25 15,0-30 2-15,0 30 24 16,0 0-17-16,-4 0-15 15,4 0-4-15,-8 0-7 16,8 0-1-16,-12 0-15 16,0 0-3-16,-25 0-2 15,1 0-2-15,-24 0-1 16,-21 0-3-16,-15 0 0 16,-9 0 0-16,-12 12 1 15,9 6 0-15,3-4 0 16,25 9-1-16,7 3 0 0,1 8 0 15,15 18-4 1,17 2 1-16,4 2 2 0,24 1-2 16,12-6-4-16,0 1-2 15,64-6 1-15,29-5-1 16,16-13 0-16,27-5 4 16,9-8 5-16,8-11 3 15,0-4-2-15,-12 0 6 16,-8 0-7-16,-5-5 3 15,-23-22 10-15,-24-11-5 16,-13-3-1-16,-28-17 2 16,-28-4-2-16,-12-5 2 0,0-1 7 15,-32 0 21 1,-32 12 5-16,-5 11-15 0,9 9 1 16,12 7-15-16,3 14 11 15,21 2 1-15,12 6-20 16,12 5-4-16,0 2-2 15,0 0-27-15,0 0-126 16,0 9-191-16,0 4-54 16</inkml:trace>
  <inkml:trace contextRef="#ctx0" brushRef="#br0" timeOffset="-80458.97">21590 9045 264 0,'0'0'85'0,"0"0"-80"16,0 0 32-16,0 0 38 0,0 0 8 16,0 0-14-16,0 0-10 15,0-58 7-15,0 54 16 16,0-3-18-16,0-2-9 15,0 4-11-15,-12-5-12 16,0 2-12-16,-8-5-2 16,-4 4-4-16,-12-6-3 15,-5 1 7-15,-15 1 1 16,-4 3-6-16,-13 4-8 16,-3 6 1-16,-1 0 1 0,-15 0-7 15,11 34-1 1,9 20 1-16,8 12-4 0,23 14 3 15,25 14-5-15,16 3 1 16,0 1 0-16,12-5 3 16,57-11-1-16,31-12-5 15,17-19 6-15,28-16-3 16,16-18 1 0,20-17 0-16,16 0 4 0,-20-29 3 15,-8-23 12-15,-40-9-9 16,-49-7-3-16,-43-6 4 15,-25-2 0-15,-12 2 2 16,0 4 1-16,-69 8 4 16,-7 13 6-16,-13 8-10 15,13 9 5-15,7 7-8 16,33 8 1-16,12 12-4 0,16 1 0 16,4 4-4-1,4 0-29-15,0 0-161 0,-8 0-261 16</inkml:trace>
  <inkml:trace contextRef="#ctx0" brushRef="#br0" timeOffset="-63744.3">28801 7071 240 0,'0'0'72'0,"0"0"-24"16,0 0 23-16,0 0 17 15,0 0 3-15,0 0-29 16,0-22 20-16,0 18 11 16,0 4-17-16,0-3-36 15,0 3-21-15,0-2-5 0,0-1-1 16,0-2 2 0,0 3-4-16,-8-2 3 0,-4 0 4 15,12-1-2-15,-12 1-5 16,0-5-1-16,12-2-4 15,-12-1-1-15,12-1-1 16,-20 1-4-16,4-2 0 16,-4 2 0-16,-4-1 0 15,7 3 0-15,-3 4 0 16,-4 0 0-16,-12 4 0 16,0 2 0-16,-12 0 0 15,-21 0-1-15,1 0-1 16,-9 4 0-16,-11 26 0 15,-9 2 0-15,-7 0-2 0,7 3-1 16,29-7-5-16,19 0 6 16,17-4 3-16,24 5-2 15,8 2-3-15,0 2-3 16,28 3-1-16,45-1 4 16,19-4-6-16,13 2 11 15,11-12 1-15,1-1 9 16,-12-5-7-16,-1-10-1 15,-3-5-2-15,-8 0-2 16,3 0 3-16,9 0 0 16,-25-22 1-16,17-10-5 15,-33-8 16-15,-3-6-10 0,-21-10 2 16,-16-10 2-16,-20 2-1 16,-4 3 4-16,0 12-3 15,-12 9-6-15,-44 7 6 16,-5 5 11-16,1 11-8 15,8 3-1-15,3 8-8 16,33 6 2-16,12 0-2 16,-4 0-3-16,8 15-10 15,0 25-41-15,0-21-106 16,0 1-214-16</inkml:trace>
  <inkml:trace contextRef="#ctx0" brushRef="#br0" timeOffset="-61875.26">28757 9809 210 0,'0'0'127'16,"0"0"-67"-16,0 0 48 16,0 0 4-16,0 0-23 0,0 0-48 15,0 0-16-15,-24-82 4 16,24 75 7-16,0-2-3 16,0 4-1-16,0-5-2 15,-8 0 0-15,4 3-6 16,4 2-6-1,-8-3-4-15,4 7-7 0,-8-7-2 16,0-1-3-16,0 3-1 16,0-4 4-16,-9-2 4 15,-3-3-2-15,0 3-1 16,-12 0 2-16,-12-6 2 16,-9 9-3-16,-11-1-4 0,-5 5-1 15,-11 5-1 1,12 0-2-16,-21 0 0 0,13 0 0 15,-5 2-3 1,0 19 4-16,5 2-1 0,12 12 0 16,7-3-1-16,9 12 0 15,20 8-1-15,20 1-1 16,12 6-1-16,0-6 2 16,24-4-2-16,60-5-4 15,21-5-1-15,16-9 1 16,7-12 5-16,9-9 0 15,-16-9-3-15,0 0 5 16,-25 0-3-16,-7 0-2 16,-17-14 7-16,-11-13-2 15,-5-7-2-15,-20-11-15 16,8-7 11-16,-15-3 8 0,-9 7 9 16,-20-1-2-16,0 19 5 15,0 0-5-15,0 10-1 16,-12 5 7-16,-33-2-3 15,9 10 0-15,4 2-3 16,8 5-7-16,8 0-3 16,4 15-48-16,0 24-124 15,12-20-72-15,0 2-140 16</inkml:trace>
  <inkml:trace contextRef="#ctx0" brushRef="#br0" timeOffset="-61023.41">28830 10504 334 0,'0'0'51'15,"0"0"-37"-15,0 0 23 16,0 0 34-16,0 0-40 16,0 0-17-16,0 0 40 15,20-103 26-15,-20 98 2 0,0-3-18 16,0 1-19 0,0 7-8-16,0-2-6 0,-8 2-14 15,-4-3-6-15,-5-1-4 16,-15 1-4-16,-4 1-2 15,-12 2 4-15,-9 0-4 16,-15 0 2-16,4 0-1 16,-5 0-1-16,5 2 1 15,7 10-2-15,1 3 0 16,0-1 0-16,11 6 1 16,5 0 0-16,8 1-1 15,12 10 0-15,12-2-4 16,12-2-1-16,0 6 1 15,0-1 1-15,24-4-6 16,32 5 3-16,17-5 6 16,-1 1 3-16,13 3 3 15,-5-5-3-15,-16-4-3 16,5-9-2-16,-13-7-3 0,0-7-14 16,5 0 5-16,-1 0-2 15,21-21 16-15,3-19 8 16,1-2-3-16,7-4-2 15,1-3 0-15,-17 0-1 16,1 5 0-16,-17 4 1 16,-24 6-1-16,-24 2-1 15,-12 1 3-15,0 2 10 16,0-5 5-16,-48 8 12 16,-24 2-1-16,-5 0-4 15,1 6 1-15,-5 3-8 16,25 11-10-16,4 4-1 0,3 0-8 15,21 0-8-15,4 15-35 16,8 17-95-16,16-15-181 16,0-3-181-16</inkml:trace>
  <inkml:trace contextRef="#ctx0" brushRef="#br0" timeOffset="-58572.2">28817 13002 76 0,'0'0'58'15,"0"0"34"-15,0 0 13 16,0 0 17-16,0 0-7 16,0 0 12-16,0 0 6 15,21-40-42-15,-21 40-36 16,0 0-13-16,0 0-7 15,0 0-4-15,0 0-7 16,0 0-12-16,0 0-8 16,0 0 1-16,0 0-3 0,-12 0-2 15,-21 0 0 1,-15 0 0-16,4 0 0 0,-9 0 11 16,-15 0-10-16,8 10 1 15,-5-1-1-15,-7 2-1 16,-1-2 0-16,1 0 2 15,0 5-1-15,3-5-1 16,1 5 0-16,7 4 1 16,1-6-1-16,12 7 0 15,4 4-1-15,-5 9-2 16,9-1-1-16,-4 13 2 16,16-7-1-16,11 0-1 15,13 0-1-15,4-1-3 16,0 3 4-16,8 2-1 0,57-4 3 15,27-4-2-15,13-5-2 16,8-15-7-16,24-13 10 16,-5 0-6-16,9-5 9 15,-8-31 3-15,-8-9 4 16,-17 2-3-16,-3-14 0 16,-21 1 0-16,-11-3-1 15,-17-2 3-15,-32 10-2 16,-12-1 0-16,-12 11 4 15,0-1 7-15,0 5-2 16,0 0 1-16,0 8-4 16,-36 6-6-16,-4 11-2 15,12 0-2-15,-8 3-5 0,7 4 3 16,-7 2-6-16,4 3-18 16,-16 0-40-16,16 0-64 15,15 0-190-15,-3 8-146 16</inkml:trace>
  <inkml:trace contextRef="#ctx0" brushRef="#br0" timeOffset="-57049.12">28685 13821 23 0,'0'0'301'0,"0"0"-235"16,0 0 9-16,0 0 30 16,0 0-6-16,0 0-25 15,0 0-30-15,0-6-11 16,0 2-12-16,0 4-4 0,0-2 13 16,0-1 6-16,0 3-7 15,0-4-2-15,0 0 9 16,0 4-5-16,-20-1-7 15,-9-4-13-15,-3 2-6 16,-4 2-3-16,-12-3 0 16,3 4-2-16,-15 0 1 15,-4 0-1-15,-1 0 1 16,-7 0-1-16,-1 14 0 16,13 3-1-16,-16-1 1 15,11 1 0-15,-3-2-1 16,24 4 1-16,7 0-1 0,5 6-1 15,8 12 0 1,8 4-2-16,4 11 0 0,12 5 1 16,0 10-1-16,12 7 4 15,48-2-4-15,9-9 2 16,23-9-3-16,5-15 0 16,7-12 3-16,25-21-4 15,-8-6 0-15,12-6 3 16,-17-40 3-16,-11-9 14 15,0-7-8-15,-21-10-2 16,-15-5-2-16,-41-2 13 16,-20-3-7-16,-8 7 10 15,0 3 6-15,-8 14-6 0,-41 15-5 16,1 2 3-16,12 9-7 16,-12 3-2-16,28 5-3 15,-5 4-4-15,21 11 0 16,4 9-19-16,0 0-42 15,0 0-76-15,0 0-332 16</inkml:trace>
  <inkml:trace contextRef="#ctx0" brushRef="#br0" timeOffset="-56004.43">28978 15207 197 0,'0'0'70'15,"0"0"-17"-15,0 0 6 16,0 0 4-16,0 0 6 16,0 0 4-16,0 0-12 15,4-35 7-15,-4 33 15 0,-28-3-18 16,8 5-12-16,-12 0-24 16,4-3-22-16,-16 3-4 15,-5 0-1-15,-19 0 0 16,-5 0-1-1,-7 0 1-15,-29 0 0 0,-11 10-1 16,-17 17-1-16,4 0 0 16,16 6 0-16,13 3 0 15,11-2 1-15,29 8-1 16,15 5 3-16,13-1 2 16,24 8 0-16,12 4-2 15,0 2-3-15,28 0-3 16,41-4 3-16,27-6 3 15,29-11-3-15,8-16-2 0,24-12 2 16,0-11-1-16,4 0 1 16,0-34 0-16,-17-22 7 15,-19-5-2-15,-8-9 4 16,-41-5-4-16,-35-3 11 16,-33-3 3-16,-8 3 29 15,0 8-10-15,-49 15-2 16,-27 10-26-16,-1 14-3 15,9 9-4-15,16 7 0 16,28 10 5-16,3 5-8 16,17 0-56-16,4 0-102 15,0 0-248-15</inkml:trace>
  <inkml:trace contextRef="#ctx0" brushRef="#br0" timeOffset="-49911.32">23405 17026 196 0,'0'0'54'16,"0"0"-15"-16,0 0 26 15,0 0 11-15,0 0 3 16,0 0-14-16,0 0 7 15,-8-98-29-15,-4 85 1 16,12 4 5-16,-12 0 8 16,12-2-36-16,-12-1 7 15,12 2 6-15,0-4-15 16,0-1-7-16,0-5-2 0,0 0 2 16,0 1 1-16,0 0-2 15,0 5 2-15,0 0-2 16,0 1 6-1,0 7 11-15,0-4 15 0,0 6-2 16,0 1-13-16,0 3-11 16,0 0 0-16,0 0-1 15,0 0-1-15,0 0-5 16,0 0-10-16,0 0-6 16,-12 40-4-16,-12 15 10 15,-13 26 10-15,5 11-2 16,4 10-6-16,8 0-1 0,8 1-1 15,12-8 0 1,0-9-1-16,0-10 0 0,32-17-1 16,16-10 0-16,13-13-2 15,-13-11-3-15,20-12 6 16,1-9 1-16,7-4 2 16,-15 0-2-16,-5 0 0 15,-8-24 5-15,-24-4-5 16,-3-9 10-16,-9-1 2 15,-12 1-5-15,0 1 3 16,0 3 10-16,-20 4 0 16,-29 7 33-16,5 7-37 15,-4 3-10-15,-5 6 7 16,-19 6-11-16,8 0-2 16,-9 0 0-16,13 1 0 0,-1 27 0 15,13-2-10-15,4 3 8 16,20 4-21-16,12 3-62 15,12-2-14-15,0-26-97 16,0-2-173-16</inkml:trace>
  <inkml:trace contextRef="#ctx0" brushRef="#br0" timeOffset="-49214.05">22946 18190 277 0,'0'0'177'15,"0"0"-150"-15,0 0 76 16,0 0-10-16,0 0-51 16,0 0-14-16,-173-8-4 15,133 5 40-15,8 0-7 16,-4-1 7-16,0 0-11 0,11 4-23 15,17-1 6 1,8 1-12-16,0-8-2 0,0 5-19 16,0-3-3-16,69-6 0 15,51-9 2-15,54-10 5 16,39-11 7-16,32-9-12 16,33-4 0-16,16-3 2 15,-1 4-3-15,5-2 10 16,-32 10-2-16,-41 4-7 15,-48 2 7-15,-44 9-3 16,-53 9 0-16,-31 9 2 16,-29 7-2-16,-8 6 2 15,-12 0 5-15,12 0-13 16,4 0-2-16,4 0-17 16,12 0-90-16,-32 6-222 0,8-1-292 15</inkml:trace>
  <inkml:trace contextRef="#ctx0" brushRef="#br0" timeOffset="-46444.34">28624 15503 148 0,'0'0'46'15,"0"0"-17"-15,0 0 3 16,0 0 41-16,0 0 3 16,0 0-23-16,0 0 26 15,-32 7-25-15,32-7 19 16,-12 0 11-16,12 0 8 0,-12 0-29 16,4 0-25-1,4 0-15-15,-8 0-20 16,-8 0 0-16,8 0 1 0,0 0-2 15,12 0 0-15,0 0 3 16,0 0 17-16,0 0 20 16,0-9 15-16,56-31-39 15,16-9 13-15,13-8-12 16,7-3-14-16,1-1-5 16,-9-8-24-16,5 0-63 15,-61 46-230-15,-16 0-157 16</inkml:trace>
  <inkml:trace contextRef="#ctx0" brushRef="#br0" timeOffset="-46089.13">28640 14738 204 0,'0'0'267'15,"0"0"-241"-15,0 0 10 0,0 0 30 16,0 0 18-16,0 0-10 15,0 0-4-15,-48 0 21 16,48-16 12-16,0-12-39 16,0-10-35-16,36-13-23 15,9-12 5-15,3 8-11 16,0-11-2-16,9 0-54 16,-9 2-145-16,-24 44-164 15,-12 3-127-15</inkml:trace>
  <inkml:trace contextRef="#ctx0" brushRef="#br0" timeOffset="-45780.93">28677 14150 257 0,'0'0'281'0,"0"0"-257"0,0 0 80 16,0 0 1-16,0 0 13 16,0 0-53-16,-61-165-51 15,61 117-3-15,8-7-8 16,29-9-3-16,3-3 0 15,4 1-53-15,16-6-175 16,-39 51-42-16,-17 0-130 16</inkml:trace>
  <inkml:trace contextRef="#ctx0" brushRef="#br0" timeOffset="-45517.2">28512 13082 575 0,'0'0'12'0,"0"0"10"16,0-201 1-16,0 106 6 15,0-19-22-15,24-10-2 16,8-14-5-16,-8 3-33 16,-24 89-97-16,0 13-177 15</inkml:trace>
  <inkml:trace contextRef="#ctx0" brushRef="#br0" timeOffset="-44311.41">23715 18167 91 0,'0'0'288'0,"0"0"-265"0,0 0-10 16,0 0 27 0,0 0 18-16,0 0 23 0,0 0 20 15,36-28 4-15,-36 23 2 16,0-2-55-16,0 1-19 16,0 2-7-16,0 4-5 15,0 0 1-15,0 0-11 16,0 0-11-16,12 0-1 15,0 13-9-15,0 43 10 16,21 18 17-16,-9 5-10 16,12-1 0-16,0-5-2 15,0-10-5-15,1-2 1 16,-5-10 0-16,-8-6-1 16,-8-1-1-16,-8-16-3 15,-8-11-17-15,12-8-36 0,0-9-66 16,-12 0-114-1,0 0-136-15</inkml:trace>
  <inkml:trace contextRef="#ctx0" brushRef="#br0" timeOffset="-43720.91">24069 18121 352 0,'0'0'101'15,"0"0"-69"-15,0 0 41 16,0 0 8-16,0 0-13 15,0 0-26-15,0 0-2 16,0-103 34-16,0 103 5 16,0 0-24-16,0 0-44 15,0 23-7-15,0 34-4 16,0 27 23-16,12 8-1 16,12-1-17-16,21-10 0 0,-5-15-2 15,8-5 0-15,-4-20-2 16,-3-13 0-16,-9-14-1 15,-8-11-1-15,0-3 1 16,8 0 9-16,5-17 19 16,-1-32-16-16,-4-9-7 15,-8-7 1-15,-20-5 6 16,-4 5-5-16,0 12-3 16,0 13-1-16,0 17 8 15,0 8-2-15,0 11 6 16,0 4-15-16,0 0 0 15,0 33-14-15,36 31 14 0,21 14 5 16,-1 5 0 0,-4-3-5-16,-7-4-1 0,3-5 1 15,-16-2-23-15,-4-12-59 16,-4-11-23-16,1-12-109 16,-25-34-17-16,0 0-137 15</inkml:trace>
  <inkml:trace contextRef="#ctx0" brushRef="#br0" timeOffset="89223.28">31638 5046 187 0,'0'0'206'0,"0"0"-176"15,0 0-25-15,0 0 39 0,0 0 39 16,0 0-37-1,0-9-20-15,0 9 13 0,0 0 21 16,0 0-11-16,0 0-17 16,0 0 4-16,0 0 19 15,-12 0 5-15,12 0-5 16,-8 0-5-16,-4 0-10 16,-4 0-3-16,-16 0-1 15,-4 0-16-15,-13-3-9 16,1 3-3-16,-12 0-2 15,-21 0 0-15,1 0 2 16,-17 0 2-16,13 0 0 0,-9 0-4 16,9 0-1-1,-9 15-4-15,1 5 0 0,-5 6 0 16,-8 2-1-16,-11 1 1 16,7 3 0-16,12-5 1 15,-7 2-2-15,23-5 1 16,1 3-1-16,3-2 0 15,5-3 0-15,-1 5 1 16,17-2-1-16,8-3 2 16,4 5-2-16,-5 2 1 15,13-1-1-15,0 7 1 16,0 0-1-16,-9 3 0 16,21 2-1-16,-12 2 1 15,4 2 0-15,8 1 0 16,4 1 0-16,3-5-1 15,17 1 0-15,-12 2 1 0,12 5-1 16,0-6 0-16,0 3 0 16,57-3-2-16,-5-2 2 15,16-7 1-15,5 6 3 16,7-8 1-16,13-3-3 16,-1-2 1-16,21-3-1 15,-4-4 0-15,3-5 0 16,-3-6 0-16,-4-5 0 15,3-4-1-15,-3 0 3 16,0 0-1-16,-1 0-1 16,5-13 2-16,8-2-2 15,-1-13 1-15,-11 7 0 0,0 1-1 16,-13-1-1 0,1-1 2-16,-1-6-1 0,-11 4 0 15,-9-5-1-15,-3-3 1 16,3 1-1-16,-12-6 2 15,5-1-1-15,-9-5-1 16,-8 6 1-16,-3-3 0 16,-13 2 3-16,-4 1-2 15,-4 0 0-15,0-5 0 16,-4 3 1-16,-4-2 0 16,-7-1-1-16,3 5 2 15,-12-9-1-15,0 5 7 16,0-3 4-16,0-6 4 0,0 6 19 15,-21-1 7-15,-19-2-19 16,-8 4-2-16,-8-3 5 16,7 9-12-16,-11-3-8 15,4 9-1-15,7 10 2 16,1-2-3-16,0 9-3 16,3 4 2-16,1 6 1 15,16 3-4-15,-4 1-2 16,8 0-3-16,-12 0-4 15,-1 21-10-15,-7 11-92 16,32-12-159-16,8-10-513 16</inkml:trace>
  <inkml:trace contextRef="#ctx0" brushRef="#br0" timeOffset="91242.55">28081 5296 207 0,'0'0'190'0,"0"0"-160"0,0 0 14 16,0 0 74-16,0 0 8 15,0 0-50-15,0 0-30 16,16-12 24-16,-16 12 14 15,0 0-18-15,0-3-27 16,0 3-9-16,0-4 8 0,0-1-10 16,0-3-16-16,0 2-6 15,0-2 9 1,-16 1 4-16,-16-3-4 0,-4 3-4 16,-9-1-2-16,5 1 5 15,-16 2-7-15,-13 2-1 16,-15 3-1-16,-9 0-4 15,-3 0 0-15,-13 0-1 16,-8 18 1-16,1 1-1 16,-1-4 0-16,4 2-1 15,33-2 2-15,-1 5 0 16,21-3-1-16,12 7-1 16,4 7-1-16,7 12-1 15,17 8 0-15,4 13 0 16,8 3-1-16,8 6 4 15,0-7 1-15,0 3-1 0,12-9-2 16,32-4 2-16,17 1 0 16,19-11 0-16,29-9-3 15,28-13 2-15,8-15 1 16,44-9 3-16,20 0 2 16,0-38-1-16,0-7-1 15,-11-5 0-15,-25-5 1 16,-24-3 0-16,-21-7-2 15,-35 2-1-15,-21-8 4 0,-15-5 0 16,-33-2 2 0,-24 4-2-16,0 7 3 0,-12 10 22 15,-57 3 14-15,-11 10-11 16,-17 12-2-16,17 10-5 16,-17 10-13-16,9 4-7 15,19 5 0-15,1 3-6 16,7 0 1-16,25 0-2 15,-20 0-1-15,-12 18-8 16,-5 24-25-16,-7-1-123 16,55-27-142-16,1 0-473 15</inkml:trace>
  <inkml:trace contextRef="#ctx0" brushRef="#br0" timeOffset="93949">26029 5346 495 0,'0'0'70'0,"0"0"-64"15,0 0 40-15,0 0 51 0,0 0-21 16,0 0-44-16,0 0 10 16,0-13 41-16,0 9-2 15,0 4-24-15,0-4-14 16,0 3 4-16,0 1 2 15,0-8-20-15,-12 1-14 16,-20 5-9-16,-5-4-4 16,-11-4 3-16,-12 0 0 15,-9 3-3-15,-3-3-1 16,-9 4 0-16,-7 3 2 0,7-2-2 16,-11-1 2-1,-17 6 0-15,-3 0-1 0,-21 0 0 16,0 0-2-1,-20 19 0-15,16 2 0 0,4 4 0 16,5 2-1-16,11-2 1 16,8 10-2-16,13-3 1 15,3 3 0-15,25 2 0 16,15 5 0-16,-3 4-1 16,32 12-2-16,4 6-1 15,20 1 3-15,0 2-1 16,0 4 1-16,44-7 2 15,29 4-1-15,19-4 1 16,25-13-1-16,12-7 1 0,27-16 0 16,9-16 1-16,25-12 0 15,23 0 2-15,8-27-2 16,-4-24 2-16,-7-6-1 16,-21-13-2-16,-24-4 0 15,-32-8 0-15,-17-3 4 16,-35-6 6-16,-49-4-2 15,-8-6 17-15,-24 2 2 16,0 5 22-16,-64 16-17 16,-21 10 1-16,-7 16-7 15,7 14-5-15,5 13-2 16,15 12-12-16,9 6-3 16,24 4-4-16,16 3 0 15,-4 0-4-15,-13 12-9 16,-11 30-63-16,8-15-123 0,4 1-251 15</inkml:trace>
  <inkml:trace contextRef="#ctx0" brushRef="#br0" timeOffset="95648.84">23586 5258 215 0,'0'0'364'0,"0"0"-312"15,0 0-1-15,0 0 42 16,0 0 25-16,0 0-51 16,0 0-44-16,0-14 4 15,0 14 31-15,0 0-12 0,0-1-16 16,0 1 4 0,0-3 6-16,0-2-12 0,-24 3-14 15,-4-1-8-15,4 3-2 16,-16-8-3-1,-1 7 2-15,-27-7-1 0,12 1 1 16,-9-1 0-16,-23 2 1 16,3-2 7-16,-7 2-2 15,3 0-4-15,-3 3-2 16,-5 0-1-16,4-2-2 16,-11 5 1-16,-5 0-1 15,-16 0 0-15,-24 0 0 16,13 0 1-16,-21 5-1 15,-8 7 0-15,8 4 0 16,8 1 0-16,8 2 0 16,24 1-1-16,9 2 1 0,3 1 0 15,17-2-1-15,-17 9 1 16,12-6 0-16,-11 5 1 16,19-2 0-16,5-5-1 15,23 7-1-15,9 3 0 16,12 10-4-16,12 11-1 15,12 9 0-15,12 10 2 16,0-2 4-16,0 5-3 16,72 7 2-16,21-16-1 15,40 3 1-15,15-16-1 16,29-8 0-16,29-11 2 16,15-20 0-16,24-6 0 15,5-8 1-15,-25 0 2 0,13-13-3 16,-17-25 3-16,-20-8-1 15,-12-10 0-15,-20 0 1 16,-28 1 1-16,-24-7-2 16,-20 1 5-16,-17 2-1 15,-24-2 8-15,-15-3 7 16,-17-2 9-16,-12 5-4 16,-12 1 16-16,0 3-5 15,0 8-14-15,0 7 0 16,-36 3-5-16,-5 7-8 15,-3 5 2-15,-4-1 1 16,4 9-6-16,-9 8-4 16,-15 0-1-16,11 8-2 0,-15 3-3 15,-8 0-6-15,-17 14-24 16,-20 27-95-16,77-19-88 16,-16 0-320-16</inkml:trace>
  <inkml:trace contextRef="#ctx0" brushRef="#br0" timeOffset="97037.29">20017 5078 363 0,'0'0'40'0,"0"0"1"16,0 0 38-1,0 0 17-15,0 0-26 0,0 0-18 16,0 0 14-16,0-48 26 16,0 40-28-16,-12-2-14 15,-8 1-8-15,8 1-13 16,0-2-1-16,-21 1-6 16,5-1-8-16,-8-2-3 15,-12 1-3-15,-9 2 1 16,-11 2-4-16,-4 2-3 15,-13 5-2-15,-7 0-1 16,-5 0 1-16,-20 0-1 16,9 5 0-16,-17 22 0 0,4 2 1 15,0 5-1-15,-7 6 0 16,-1 3 0 0,20 12 0-16,17 12 1 15,11 20-2-15,21 12-2 0,48 12 0 16,12-4 1-16,0-1 2 15,60-8 0-15,57-4 1 16,16-11 1-16,15-10-1 16,5-15 0-16,-8-21 0 15,8-14 0-15,-12-18 1 16,24-5-1-16,-8-13 1 16,8-43 0-16,8-9 7 15,-20-14 1-15,-20-15-2 16,-25-12 27-16,-27-18-2 0,-33 0 5 15,-40 1 15-15,-8 22-23 16,0 27 21-16,-68 19 17 16,11 15-33-16,1 14-6 15,4 11-16-15,12 2-9 16,11 6-3-16,-7 5-5 16,-4 2-37-16,20 0-192 15,8 0-17-15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18:36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31393 4784 313 0,'0'0'115'16,"0"0"-54"-16,0 0 8 16,0 0 2-16,0 0-3 15,0 0-17-15,-65-129 7 16,57 117 8-16,-16-1-13 16,12 6-9-16,0 1-8 15,12 2-10-15,-8 2-3 16,8-3 0-16,-4 5-6 15,4 0-1-15,0 0-3 16,0 0-5-16,0 0-4 16,-8 0-3-16,-4 0-1 0,0 0-3 15,-16 24 3-15,-13 9 0 16,-11 4 0-16,-20 9 0 16,-21 0 2-16,-3 6 2 15,-9 3-3-15,-4-3 3 16,-3 2-2-16,15 4-2 15,1 2 0-15,11 1-1 16,5 7 2-16,31 4-2 16,13-2 0-16,16 6 0 15,-4-3 1-15,12 9 0 16,-8-3 1-16,3 10-1 16,-15 14 1-16,4 0-1 15,-12-1 0-15,0 5 1 16,20-10-1-16,7-4 0 0,1 0-1 15,8 1 0-15,4 4 0 16,0 9 1-16,0 4 0 16,0 1 1-16,0-2-1 15,12-6 0-15,25 3-1 16,-9 0 2-16,4-1-1 16,4 6 1-16,0-4-1 15,-11 9 0-15,-5-6-1 16,4 6 1-16,-24 3 0 15,0 9 1-15,0 15 0 16,12 11-1-16,-4 2 0 16,-8 2 0-16,4 5 0 15,-4 0 0-15,0 10 1 0,0 2-1 16,0 0 0 0,0 0 0-16,12-2 0 0,8-1 0 15,-8-5 0-15,0 0 0 16,-8 7 0-16,8 8 0 15,9 5 0 1,3 6 1-16,0-5-1 0,8-1-2 16,-8 7 2-16,16 0 0 15,5-4-1-15,3 0 1 16,12-14-1-16,9 4 1 16,3-3 0-16,13-9 0 15,7 7 0-15,1 7 0 0,11 4 1 16,-15-1-1-1,3-4 0-15,-7 5 0 0,3-1 0 16,-11 1 1-16,11-9-1 16,-15-9 0-16,11-7 0 15,-3-6 0-15,-9-3 0 16,17-9 1-16,3-9-1 16,21-4 0-16,16-14 0 15,4 4 3-15,20-10-3 16,3-12 0-16,9-12 2 15,-16-14-2-15,4-13 1 16,-20-3 0-16,-12-5 4 16,-9-6-3-16,-15 6-1 15,8-1 0-15,-1-2-1 16,5-8 0-16,-4-12 0 0,-5-6-10 16,5-17-1-1,-9-6 4-15,-19 0 2 0,-5-26 5 16,-23-32 8-16,-13-26 5 15,-12-12 5-15,-12-11-2 16,-12-15-4-16,0-3 6 16,0-5-13-16,-16-2-2 15,-40-6-1-15,11-6 0 16,-7-16-2-16,-16-13 0 16,7-3-1-16,-7-5 1 15,-17 10 0-15,1-11 3 16,-9 4-3-16,1-3 2 0,3-8-2 15,25-7 0 1,-9-5 0 0,13-9 0-16,4-4-2 0,3-5 1 0,1-2 1 15,-8-7 0-15,-13 4 1 16,-19 3 0-16,-9 3 0 16,-4 0 0-16,-11 0-1 15,-1 2-1-15,-4 1 1 16,-3 7 0-16,11 3 0 15,-4-4 1-15,1-14 4 16,19-10-2-16,-8-14 4 16,5-7 2-16,15 2 1 15,-3 5 1-15,-1 14-7 0,-7 15 8 16,-9 17 2-16,-16 8 7 16,-12 9-3-16,-7 12 1 15,-13-3-7-15,4 7-6 16,-8 5-5-16,-12 5 1 15,8 10 5-15,-4 6-4 16,-8 7 2-16,4 11-5 16,0 12-8-16,32 15 8 15,4 22-3-15,29 15 3 16,11 19 0-16,17 15-1 16,27 11-5-16,17 15-51 15,32 0-110-15,0 2-276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4T05:56:23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7277 4569 375 0,'0'0'146'15,"0"0"-131"-15,0 0 7 16,0 0 66-16,0 0 4 16,0 0-33-16,0 0-21 15,-56 0-6-15,56 0 6 0,0 0-14 16,0 0-5-16,0 0 9 15,0 0 11-15,0 0-5 16,0 0-18-16,-13 0-8 16,13 0-2-16,0 0-2 15,0 0-2-15,0 0-1 16,0 0-1-16,0 0-7 16,25 0-2-16,43 11 9 15,29-7 9-15,43 1-2 16,33-5 2-16,21 0 1 15,19 0-7-15,8 0 3 16,-8-15-3-16,-11 6 1 16,-25 1 1-16,-12 1-1 15,-20 7 0-15,-5-4-2 16,1-2-1-16,16 6 2 0,8-11-3 16,12-1 1-16,12-5-1 15,9-7 1-15,-21 2-2 16,-20 5 2-16,-17 5-2 15,-23 3 1-15,-20 1 0 16,3 5 0-16,-23 3 2 16,-9 0-2-16,5 0 0 15,-17 0 0-15,-8 0-1 16,-4 0 1-16,-7 0 1 16,-13 0 0-16,12 0 0 15,-12 0 1-15,0-7-1 16,9 5 2-16,-5-1 7 0,-8-2 3 15,-4 5-4 1,-4 0-5-16,-4 0-3 0,-8 0-1 16,0 0 2-16,0 0 0 15,4 0-2-15,12 0-3 16,12 0-21-16,-16 0-114 16,0 0-365-16</inkml:trace>
  <inkml:trace contextRef="#ctx0" brushRef="#br0" timeOffset="29051.12">2653 8125 216 0,'0'0'42'16,"0"0"17"-16,0 0 17 16,0 0-3-16,0 0-13 15,-12-8-24-15,12 8-24 0,0 0-12 16,0 0 0-16,0 0-11 16,0 0 10-1,0 0 1-15,0-3 4 0,0 3 5 16,0 0 14-16,0 0 11 15,0 0 5-15,0 0-6 16,0 0-17-16,0 0-9 16,0 0-7-16,0 0-5 15,0 0-5-15,0 0-4 16,0 0-3-16,0 0 10 16,0 0 3-16,-4 0 2 15,4 0-3-15,0 0-1 0,0 0-4 16,0-9-13-1,0 1-80-15,0-1-165 16</inkml:trace>
  <inkml:trace contextRef="#ctx0" brushRef="#br0" timeOffset="30186.86">2649 8157 230 0,'0'0'70'0,"0"0"-21"16,0 0 38-16,0 0 14 15,0 0-39-15,0 0-29 16,-8-8 4-16,8 8 11 16,0 0 6-16,0 0 7 15,0 0-12-15,0-3-12 16,0 3-7-16,0-3 0 15,0 3-6-15,0 0-1 0,0 0-3 16,0-4-1-16,0 0-3 16,0 3-11-16,0-4-4 15,20 2 0-15,17 2 1 16,11 1 11-16,8 0-6 16,-8 0-6-16,25 0 0 15,-1 0 2-15,-3 0-3 16,27 0 2-16,-15 0 0 15,15 0-1-15,-3 0 0 16,-13 0 0-16,-19 0 0 16,11 0 0-16,-20 0-1 15,1 0 0-15,-5 0 2 16,-4 0-2-16,-15 1-1 16,7 2 0-16,-4 2-1 15,16 0 2-15,1-1 2 16,-5 2 0-16,4-6-1 0,-12 4 0 15,9 0 0-15,-9-4-1 16,-20 0 1-16,4 0 0 16,-16 0 2-16,0 0-3 15,-4 0 1-15,0 0 0 16,0 0 1-16,0 0-1 16,0 0 1-16,0 0 13 15,0 1 3-15,0-1-1 16,0 0-5-16,0 0-9 15,0 0-3-15,0 0-28 16,12 0-133-16,-12 0-539 16</inkml:trace>
  <inkml:trace contextRef="#ctx0" brushRef="#br0" timeOffset="48762.27">3160 11214 199 0,'0'0'161'15,"0"0"-155"-15,0 0 3 0,0 0 18 16,0 0 24-16,0 0-1 16,0 0 5-16,0-13 20 15,0 13 8-15,0 0-39 16,0 0-21-16,0 0-6 16,0 0 1-16,0 0-1 15,0 0-8-15,0 0-7 16,0 0 1-16,0 0 5 15,-36 0 0-15,-12 0-1 16,12 5-4-16,11 3 3 16,-3-7 0-16,16-1 1 15,8 0 2-15,4 0-2 16,0 0 0-16,0 0-1 16,0 0-4-16,0 0-1 15,0 0-1-15,0 0-3 16,0 0 3-16,0 0 0 0,28 4 1 15,25 3 6-15,27 1-3 16,17-4 3-16,7 6-2 16,17-2 0-16,16-6-3 15,8-2 0-15,-4 0 2 16,-21 0 1-16,-27 0-1 16,-9 0 2-16,-23 0-3 15,-17 0-2-15,-24 0 1 16,-8 0-1-16,4 0-1 15,-16 0 2-15,0 0-2 16,0 0 0-16,0 0 3 16,0 0 1-16,0 0-2 15,0 0-2-15,12 0-1 0,12 0-1 16,13 0 1-16,-1 0 1 16,8 0-9-16,-32 0-79 15,0 0-311-15</inkml:trace>
  <inkml:trace contextRef="#ctx0" brushRef="#br0" timeOffset="51222.75">5675 11321 261 0,'0'0'97'16,"0"0"-54"-16,0 0 53 16,0 0 11-16,0 0-18 15,0 0-30-15,0 0-14 16,-4-26 6-16,4 26-10 15,0 0-12-15,0 0 16 16,-8 0-11-16,8 0-7 0,-4 0-3 16,4 0-12-1,0 0-2-15,0 0-2 0,0 0-4 16,0 0 0-16,0 0-4 16,0 0-3-16,0 0 1 15,40 0-4-15,53-11 6 16,24-6 4-16,48-4 1 15,24-2 1-15,0 1-3 16,0 3 0-16,0 5-3 16,-36 6 0-16,-16 1 0 15,-12 3 3-15,-21 0 0 16,-11 2-3-16,-9 2-1 16,-11 0 1-16,-17 0-2 0,-12 0 2 15,-19 0 2-15,-13 0 0 16,4 0-2-16,-16 0 1 15,0 0 3-15,0 0 7 16,0 0 1-16,0 0-12 16,0 0-2-16,0 0-70 15,0 0-223-15,0 0-348 16</inkml:trace>
  <inkml:trace contextRef="#ctx0" brushRef="#br0" timeOffset="97227.13">8991 10213 98 0,'0'-8'30'16,"0"6"1"-16,0-5 33 16,0 2-2-16,0 0-12 15,0 2-1-15,0 3 1 16,0-3-5-16,0 3-13 16,0 0-13-16,0 0 2 15,0 0-3-15,0 0-18 16,0 0-10-16,0 0 10 0,0 0 6 15,0 0 3 1,0 0-4-16,0 0 4 0,0 0 5 16,0 0 10-16,0 0 3 15,0 0-2-15,0 0-5 16,0 0-4-16,0 0-7 16,0 0-3-16,0 0-3 15,0 0 0-15,0 0-3 16,0 0 3-16,0 0 1 15,0 0 2-15,0 0 6 16,0 0 8-16,0 0-2 16,0 0 0-16,0 0-9 0,0 0-2 15,0 0 1-15,-12 0-8 16,0 0-3-16,0 3 1 16,-12 27-1-16,12 1 0 15,0 0 0-15,12 6-1 16,0-13 2-16,0 4-6 15,0-4 2-15,0-2 1 16,12-2-1-16,12-3 5 16,12-3 0-16,-4-4 1 15,29 3-2-15,-21 2 2 16,4-3 11-16,4 8-7 16,-19-6-2-16,-1-1-2 0,-12-3 1 15,-4-5-1-15,0-5 1 16,-4 0 0-1,-8 0-1-15,4 0-7 0,4 0 7 16,16-29 21-16,-12-21 13 16,0-2-28-16,-12-3-3 15,0-2-3-15,0 6-1 16,0 14 0-16,0 4 1 16,-36 15 1-16,-8 5 24 15,8 3-10-15,-13 2 10 16,25 6-6-16,-16 2-2 15,16 0-7-15,8 0-5 16,12 0-1-16,-4 0-2 0,8 0-2 16,0 0-3-16,0 0-16 15,0 0-78-15,0 0-237 16</inkml:trace>
  <inkml:trace contextRef="#ctx0" brushRef="#br0" timeOffset="110811.46">9719 11344 108 0,'0'0'155'16,"0"0"-138"-16,0 0 8 0,0 0 31 16,0 0-28-1,0 0-23-15,-20 14-4 0,8-11 2 16,4-1 1-16,4-2-2 15,-4 4 2-15,8-1 11 16,-4 0 8-16,4-3 2 16,0 0 1-16,0 5-7 15,-8-5-1-15,8 0 9 16,0 0 5-16,0 0 3 16,0 0-7-16,-16 0-8 15,16 0-1-15,-12 0-7 16,12 0-3-16,-12 0 3 15,12 0 3-15,0 0 2 16,0 0-1-16,0 0 0 0,0 0-3 16,0 0-3-16,0 0-1 15,0 0-2-15,0 0 0 16,0 0-4-16,0 0-2 16,0 0 1-16,0 0 0 15,0 0 0-15,0 0 0 16,0 0-2-16,0 0-2 15,0 0 2-15,12 0 1 16,16 0 5-16,4 0-3 16,0 0 3-16,29 5-5 15,-5-5 4-15,9 0 3 16,15 0-4-16,5 0-1 0,-1 0-1 16,-3 0 0-1,-13 0-2-15,-20 0 4 0,-12 0-3 16,-11 0 3-1,-13 0 0-15,-12 0-2 0,0 0 2 16,0 0 8-16,0 0 7 16,0 0-4-16,0 0 3 15,0 0 1-15,0 0 2 16,0 0-8-16,0 0-3 16,0 0-6-16,0 0-4 15,0 0-5-15,0 0 0 16,0 0-3-16,0 0 1 0,0 0-10 15,0 0-74 1,0 4-169-16,0-4-171 0</inkml:trace>
  <inkml:trace contextRef="#ctx0" brushRef="#br0" timeOffset="118686.7">12049 10275 7 0,'0'0'214'0,"0"0"-176"15,0 0 7-15,0 0 10 16,0 0-4-16,0 0-11 15,0 0-18-15,-36 0 21 0,36-1 17 16,0 1-8-16,0-5-13 16,0 5-3-16,0-3 5 15,-8 3 8-15,4-1 5 16,-8-3-11-16,4-3-22 16,-4 5-12-16,0-4-3 15,-8 6-2-15,0 0-4 16,-25-2 1-16,1 2-1 15,-8 0 0-15,-17 0-1 16,9 0-1-16,0 0 2 16,3 22-1-16,9 10-3 0,36 10 3 15,4 14-6 1,8-2 4-16,0 3-4 0,44-6-11 16,53-3 14-1,7-11 0-15,21-13 4 0,24-11 3 16,-12-9-3-16,-4-4-5 15,-5 0 5-15,-19-13 10 16,-33-15-4-16,-7-5-6 16,-33-4-8-16,-20-5 8 15,-16-10 3-15,0 0 7 16,-16 4-1-16,-48-1-3 16,7 8 6-16,-3 13 9 0,0 1-5 15,23 6-1 1,13 4 2-16,12 7-15 15,12 4-2-15,0 6-45 16,0 0-110-16,24 0-118 16</inkml:trace>
  <inkml:trace contextRef="#ctx0" brushRef="#br0" timeOffset="128600.68">12122 10927 110 0,'0'0'82'0,"0"0"-33"16,0 0 12-16,0 0-7 16,0 0 0-16,0 0 4 15,0 0-15-15,8-12-1 16,-8 12-1-16,0 0-9 15,0 0-19-15,0 0 0 16,0 0 6-16,0 0 11 16,0 0 2-16,0 0 12 15,0-2 2-15,0-4-7 16,0 4-15-16,-12 0-13 16,-8-6-7-16,-4 6 0 15,11-6-4-15,-11 7 2 0,12 1 1 16,-12-3-2-1,-8 3 3-15,0 0 1 0,4 0-1 16,-25 0-1 0,21 0 3-16,-12 0-4 0,4 0-2 15,-5 0 0-15,-3 0 0 16,12 0 1-16,-13 0-1 16,5 3 0-16,8 2 1 15,4 1-1-15,16 4 0 16,-4 0-1-16,16 5 0 15,-4 5-2-15,8 3-4 16,0 9 1-16,0 3 2 16,0 5 4-16,0 3 4 15,8 2-2-15,16 1-1 0,4-4-1 16,4 2 7 0,4-4-7-16,13-10 0 0,-5-5-3 15,4-1 3-15,0-2 0 16,13-2 3-16,3-5-3 15,21-1-4-15,-1-8 4 16,-3 0 0-16,-5-3 0 16,5-3-2-16,-9 0-6 15,-16 0-1-15,1 0 9 16,-5 0 2-16,-16-20 0 16,-8-2 0-16,1-2-2 15,-5-9 11-15,-12 5-3 0,4 0-1 16,-8 4 5-16,-4 5 7 15,-4-8 2-15,0-1-8 16,0-5-9 0,0-2 2-16,0 0-3 0,0-3 4 15,0 4 11-15,0-1 4 16,-16 6 18-16,-20 7-2 16,-5 7-13-16,9-2-15 15,-16 5 3-15,4 5 6 16,-17 2-1-16,25 0-10 15,-8 5-4-15,8 0-4 16,24 0 0-16,-1 0-2 16,1 0-5-16,12 0-23 15,0 0-86-15,0 0-158 16,0 0-259-16</inkml:trace>
  <inkml:trace contextRef="#ctx0" brushRef="#br0" timeOffset="132733.1">7973 8804 4 0,'0'0'250'0,"0"0"-226"16,0 0-12-16,0 0 20 15,0 0 2-15,0 0-22 16,0 0-2-16,0 0-6 16,4-4 4-16,-4 4 12 15,0 0 6-15,0 0 14 16,0 0-3-16,0 0-4 16,0 0-16-16,0 0-9 0,0 0-1 15,0 0-2-15,0 0-4 16,8 0 0-16,-4 0 2 15,16 0-3-15,8 0 2 16,5 0-1-16,27 0 15 16,12 0 2-16,9 0-2 15,28 0-3-15,3 0 3 16,9 0-15-16,8 0 18 16,-33 0-18-16,-3 0 4 15,-33 0-5-15,13 0 0 16,-13 7 0-16,8 5 0 15,13-2-1-15,-9-7-1 16,9-3 0-16,-9 0-11 0,1 0-1 16,7 0 9-16,-11 0 2 15,-5 0-8-15,-12-5-3 16,1-3 10-16,-13 1 3 16,4-1 1-16,-20 4 0 15,-4 2 3-15,-16-1-1 16,-4 3-1-16,0 0 2 15,0 0 4-15,0 0 21 16,0 0 5-16,0 0-14 0,0 0-10 16,0 0-6-1,0 0-3-15,0 0-5 0,0 0-113 16,0 0-334 0</inkml:trace>
  <inkml:trace contextRef="#ctx0" brushRef="#br0" timeOffset="188201.63">12971 11168 327 0,'0'0'64'0,"0"0"17"15,0 0 24-15,0 0-19 16,0 0-20-16,0 0-2 16,0 0 0-16,0-6-16 15,0 6-17-15,0 0-7 0,0 0 3 16,0 0 1-1,0 0-1-15,0 0-10 0,0 0-6 16,0 0-3-16,0 0 0 16,0 0 3-16,0 0-6 15,-24 0-4-15,-8 0 1 16,3 0 1-16,-3 0 4 16,8 0 4-16,-12 0-1 15,12 0-2-15,0 0-4 16,3 0-3-16,9 0-1 15,8 0 0-15,4 0 0 16,0 0 0-16,0 0-6 16,0 0-1-16,0 0-1 15,0 6 6-15,0 3-3 16,4 2 0-16,29-5-4 0,15 5 4 16,8-5 5-16,17-3 0 15,11-2 2-15,1-1 6 16,7 0-6-16,-15 0 8 15,-13 0-7-15,4 0-2 16,-19 0 0-16,-13 0 0 16,0 0 3-16,-12 0-3 15,-4 0 0-15,-8 0-1 16,-8 4 0-16,5 0 0 16,-9-1-1-16,0 0 1 15,0-3 1-15,0 0 5 16,0 0 0-16,0 0-5 0,4 0-1 15,16 5-4-15,4-4 1 16,12-1-42-16,-24 0-83 16,0 0-273-16</inkml:trace>
  <inkml:trace contextRef="#ctx0" brushRef="#br0" timeOffset="189784.19">16206 11205 273 0,'0'0'55'0,"0"0"-37"16,0 0 51-16,0 0 25 0,0 0-20 15,0 0-32 1,0 0-3-16,-56 0 9 0,52 0-8 16,-8 0-7-1,0 0 12-15,4 0 2 0,-8 0-6 16,-13 0-8-16,1 1-9 15,-8 12-10-15,8 2 0 16,8-6-4-16,0-6-3 16,16 3-3-16,4-2 2 15,0-4-6-15,0 2 0 16,0 0-3-16,0 4 0 16,16-6-2-16,52 0 5 0,5 0 12 15,19 0 3 1,13 0-9-16,-9-10-3 15,9 6 1-15,-25-2-2 0,21-2-1 16,-21 8 0-16,-19-4 2 16,-13 4-2-16,-28 0 4 15,-8 0 1-15,-12 0 1 16,0 0 4-16,0 0 0 16,0 0-8-16,0 0-3 15,0 0-6-15,0 0-28 16,0 0-177-16,0 0-263 15</inkml:trace>
  <inkml:trace contextRef="#ctx0" brushRef="#br0" timeOffset="191517.76">9679 11205 252 0,'0'0'34'0,"0"0"34"16,0 0 27-16,0 0 4 15,0 0-29-15,0 0-4 16,0 0 14-16,8 0-6 15,-8 0-35-15,0 0-25 16,0 0-8-16,0 6-4 16,0-3-1-16,0-2 2 0,0 7-2 15,0 3 1-15,24-10-1 16,21 7 4-16,19-5 14 16,29-3 16-16,23 0-15 15,17 0 10-15,4 2-15 16,-16 2-8-16,-9 4-5 15,-23 3 2-15,-21-2-3 16,-19 0 0-16,-25-3 3 16,0-1-4-16,-24-1-3 15,0-1 3-15,0-1 0 16,0 1 2-16,0-3-2 16,0 9-2-16,24 2-41 15,-12-7-173-15,0 0-239 0</inkml:trace>
  <inkml:trace contextRef="#ctx0" brushRef="#br0" timeOffset="195715.31">12379 6195 449 0,'0'0'114'16,"0"0"-99"-16,0 0 20 15,0 0 47-15,0 0 12 16,0 0-20-16,0 0 4 16,24-25-3-16,-24 21-27 15,0 1-20-15,0 3-6 16,0 0 1-16,0 0 1 0,0-6 1 15,0-5-6-15,0-1-8 16,0-1 4-16,-12 1 15 16,-12 4-9-16,-12 4-10 15,4 4-7-15,-16 0-4 16,11 0-1-16,-11 8-2 16,4 33-2-16,8 11 1 15,11 6-1-15,25-4 2 16,0-3-1-16,0-8-3 15,13-8 1-15,35-15-6 16,0-5-5-16,-4-7-6 0,5-8 16 16,-5 0 2-1,-8 0-1-15,0 0 3 0,1 0 0 16,7 0-16-16,-16-8 0 16,-4-15 7-16,-4 0 12 15,-20-14 8-15,0 2-2 16,0-6 3-16,0 7 0 15,-12 7 4-15,-12 8 7 16,12 1 6-16,4 4-8 16,8 3-7-16,0 2-3 15,0 6-1-15,0 3-7 16,0 0 0-16,0 0-4 16,0 0-5-16,0 18-5 15,36 20 6-15,16 7 6 16,1 1 0-16,7-2 2 15,-12-2 1-15,-3-5-1 0,-1-13-14 16,-8-2-22-16,-12 2-30 16,-8-11-25-16,-16-13-94 15,0 0-121-15</inkml:trace>
  <inkml:trace contextRef="#ctx0" brushRef="#br0" timeOffset="196026.68">12983 6286 626 0,'0'0'145'0,"0"0"-71"16,0 0 60-16,0 0-35 15,0 0-78-15,0 0-18 16,24-40-2-16,45 30 17 16,-1-9-6-16,20 6 6 15,-19-1-13-15,-5-1-2 16,-11 3-3-16,-17 2 0 0,-12 10-5 16,-24 0-35-16,0 0-93 15,0 0-182 1,-12 0 9-16</inkml:trace>
  <inkml:trace contextRef="#ctx0" brushRef="#br0" timeOffset="196175.08">12983 6286 372 0,'253'93'134'0,"-176"-93"-70"16,-5 0 36-16,-11-3-43 15,-5-8-12-15,0 5-37 16,-19 3-8-16,-37 3-46 15,0 0-186-15</inkml:trace>
  <inkml:trace contextRef="#ctx0" brushRef="#br0" timeOffset="197791.65">13760 5686 397 0,'0'0'175'0,"0"0"-108"15,0 0 57-15,0 0-6 16,0 0-84-16,0 0-28 16,0 0 16-16,48-61-7 0,-12 48-1 15,20-2-7-15,-15 6-2 16,3 6 6-16,-8 1 1 15,0 2 8-15,1 0-10 16,-1 0-6-16,-4 0 0 16,-16 14-4-16,-8 10 0 15,-8 9 8-15,0-1-1 16,0 2 3-16,0-2-6 16,0-9-2-16,0-5-2 15,0 1 0-15,0-10-1 16,48 0-8-16,13 3 9 15,-5 5 0-15,17-2 7 16,-17 7-5-16,-8 6-2 0,-36 0-9 16,-4 5 9-16,-8 4 0 15,0 10 4-15,-16-4 1 16,-48 2-1-16,7-12-2 16,-3-8 0-1,16 1-2-15,16-11 0 0,8-2-3 16,20-13-96-16,0 0-275 15</inkml:trace>
  <inkml:trace contextRef="#ctx0" brushRef="#br0" timeOffset="198679.89">12746 7370 493 0,'0'0'182'0,"0"0"-119"16,0 0 107-16,0 0-47 15,0 0-30-15,0 0-33 0,-89-123-20 16,89 116-1-16,0 5-15 15,0 2-16-15,0 0-8 16,0 0-6-16,0 0-9 16,28 26 7-16,45 19 6 15,7 7 1-15,5 9 1 16,-5-5-7-16,-20 0-11 16,1-12-13-16,-17-9-5 15,-16-8-1-15,-16-15 8 16,-12-3 12-16,0-9 17 15,0 0 2-15,0 0 14 16,0-9 7-16,0-26-16 16,0-6 2-16,-12-1-3 15,12 4-6-15,0 6-1 0,0 12-1 16,0 7 2-16,0 5-5 16,0 7 5-16,12 1 7 15,16 0-2-15,9 0-5 16,-9 0-1-16,-4 0-2 15,4 19-5-15,-8 8 6 16,-20 7 2-16,0 1 2 16,0-1 5-16,-12 4-3 15,-48-1 0-15,-5-5-2 16,-3-7 1-16,0-2 3 16,7-6-4-16,25-8-1 15,4-4-1-15,8-1-20 16,24-4-37-16,0 0-29 0,0 0-57 15,12-17-112-15,32-4-41 16</inkml:trace>
  <inkml:trace contextRef="#ctx0" brushRef="#br0" timeOffset="199067.96">13888 7213 266 0,'0'0'341'15,"0"0"-282"-15,0 0 65 16,0 0 3-16,0 0-41 15,0 0-39-15,0-7-16 16,0 7 12-16,0 0-1 16,0 0-16-16,0-7-12 15,0 4 0-15,25-7-1 16,3-2-6-16,16-5 10 16,4-3-4-16,1 3-6 0,-5 3-6 15,-16 4-1-15,-8 5-1 16,-8 5-6-16,-12 0-36 15,0 0-87-15,0 0-168 16,0 5-33-16,0 13-91 16</inkml:trace>
  <inkml:trace contextRef="#ctx0" brushRef="#br0" timeOffset="199225.8">13888 7213 420 0,'0'194'73'16,"0"-194"19"-16,0 0 9 15,0 0 26-15,37 0-43 16,23-12-36-16,12-13-14 0,1-1-34 16,-17 0-1-1,-44 17-257-15,0-1-341 0</inkml:trace>
  <inkml:trace contextRef="#ctx0" brushRef="#br0" timeOffset="199862.52">14267 6856 374 0,'0'0'96'16,"0"0"17"-16,0 0 40 15,0 0 17-15,0 0-67 16,0 0-38-16,-33-49-12 15,33 34-26-15,21 3-21 16,31-2 3-16,4 1-8 16,17 3 4-16,-13 10-1 15,-16 0-4-15,-12 0 0 16,-3 19-6-16,-21 26 6 16,-8 13 8-16,0 4 0 0,0-4-1 15,-20-13-4-15,-9-16 1 16,29-14-3-16,0-7 1 15,0-8 2-15,0 0 1 16,53 0 0-16,31-23 9 16,41-16 2-16,8-5-16 15,-5-7 0-15,13 8-50 16,-112 30-189-16,-25 8-398 16</inkml:trace>
  <inkml:trace contextRef="#ctx0" brushRef="#br0" timeOffset="201180.62">13832 8200 317 0,'0'0'229'15,"0"0"-161"-15,0 0 80 16,0 0 16-16,0 0-48 16,0 0-49-16,0-51-30 15,0 51 2-15,0 0-3 16,0 0-17-16,0 0-12 15,0 0-7-15,0 0-3 0,0 26-3 16,0 22 6 0,0 20 6-16,20 12 0 0,28-1-2 15,-3-1-4 1,19-7 0-16,0-14 0 0,13-9-2 16,-17-13-2-16,9-16-3 15,-9-10-1-15,-12-9-6 16,9 0-23-16,-9 0-46 15,-20-14-55-15,-28-3-167 16,0 7-242-16</inkml:trace>
  <inkml:trace contextRef="#ctx0" brushRef="#br0" timeOffset="201417.24">14411 8428 360 0,'0'0'503'0,"0"0"-446"0,0 0 20 16,0 0 27-16,0 0-23 16,0 0-43-16,-48-35-29 15,-8 40-8-15,-17 19 0 16,17 4 0-16,-4-4 0 16,11-2 1-16,13-2-2 15,24-11-3-15,0-3-8 16,12-6-81-16,0 0-199 15,0 0-191-15</inkml:trace>
  <inkml:trace contextRef="#ctx0" brushRef="#br0" timeOffset="201844.65">14906 8313 510 0,'0'0'172'0,"0"0"-129"0,0 0 113 16,0 0-45-16,0 0-33 15,0 0-28-15,-108 0-1 16,108 0-11-16,0 0-18 16,0 0-9-16,0 0-3 15,0 0 0-15,4 0 1 16,56-3 5-16,21-14-6 15,11-6-3-15,-7 5-5 16,-1-2-1-16,-19 5-10 16,7 6-57-16,-32 5-114 0,-40 4-197 15,0 0-55-15</inkml:trace>
  <inkml:trace contextRef="#ctx0" brushRef="#br0" timeOffset="201979.04">14906 8313 440 0,'81'212'132'16,"-17"-212"-108"-16,61-23 55 16,8-12-56-16,8 10-9 15,-33-4-14-15,-75 21-36 16,-33 1-280-16</inkml:trace>
  <inkml:trace contextRef="#ctx0" brushRef="#br0" timeOffset="208168.18">15945 8084 203 0,'0'0'263'0,"0"0"-232"16,0 0 46-16,0 0 25 15,0 0-10-15,0 0-16 16,0 0-22-16,-73 0 15 15,73 0 10-15,0 0-11 16,-20 0-18-16,20 0-11 16,-12 0-8-16,12 0 8 15,0 0-19-15,0 0-14 16,0 0-6-16,12 0-16 16,44 0 5-16,13 0 11 0,31 4 3 15,-7 13 5-15,16 4 2 16,-29 6-10-1,1 6-6-15,-33 4 0 0,-20 9 2 16,-28-2 0-16,0 7-2 16,-4-10 6-16,-68 1 3 15,-9-7 0-15,1-9 5 16,19-3-4-16,13-14-2 16,24-9-2-16,4 0-3 15,4 0-16-15,16-38-31 16,0-22-70-16,0 23-55 15,0 3-194-15</inkml:trace>
  <inkml:trace contextRef="#ctx0" brushRef="#br0" timeOffset="208359.81">16206 7786 672 0,'0'0'272'15,"0"0"-182"-15,0 0 69 16,0 0-38-16,0 0-56 15,0 0-42-15,-72-56-14 16,19 56-7-16,1 22-2 16,0 12-3-16,20 6-1 15,7 4-14-15,13 7-65 16,12-34-77-16,0-5-240 0</inkml:trace>
  <inkml:trace contextRef="#ctx0" brushRef="#br0" timeOffset="209791.16">8911 11463 300 0,'0'0'165'0,"0"0"-117"16,0 0 49-16,0 0 7 15,0 0 9-15,0 0-28 16,0 0-38-16,-153-48-10 16,149 48-5-16,-4 0-7 15,8 0-8-15,0 0-3 0,0 0-1 16,0 0-1 0,0 0-2-16,0 0-4 0,0 0-4 15,0 0 0-15,0 0-1 16,0 0 0-16,0 0-1 15,0 0-2-15,44 9 0 16,48 11 2-16,29-11 4 16,44-6 13-16,36-3-17 15,33 0 13-15,-1 0 0 16,-3 0-9-16,-41-9 1 16,-24 6-3-16,-33 0 3 15,-27 3-1-15,-37 0-3 16,-19-2 0-16,-25-4 0 15,-24 6-1-15,0 0 0 16,0 0 7-16,0 0 11 16,0 0 2-16,0 0 2 15,0 0-8-15,0 0-4 0,0 0-6 16,0 0-2-16,0 0-2 16,0 0 0-16,0 0 1 15,0 0-1-15,0 0-15 16,0 0-78-16,0 0-171 15,0 0-346-15</inkml:trace>
  <inkml:trace contextRef="#ctx0" brushRef="#br0" timeOffset="-214356.6">15486 9689 286 0,'0'0'172'0,"0"0"-134"16,0 0 62-16,0 0 9 15,0 0 6-15,0 0-40 16,0 0-29-16,0 0 13 15,0 4-3-15,0-4-13 16,0 0-5-16,0 0 0 16,0 0-4-16,0 0-4 15,0 0-17-15,0-18 1 0,0 0-8 16,0-2 6 0,-12-2-4-16,0 0 3 0,-12 3 8 15,-1-4-6-15,-15 3 7 16,8 6-3-16,0-1-4 15,-20 10-6-15,23 1-2 16,1 4-5-16,-20 0-2 16,4 0-4-16,7 38-3 15,-11 14 3-15,16 7 1 16,20-3-3-16,12 1 2 16,0-11 0-16,48-9-3 15,21-15-10-15,23-10-3 16,-23-5 7-16,3-7 7 15,-20 0 3-15,-3 0-5 0,-17 0 1 16,12-29-1-16,-8-3 9 16,-12-14 0-16,-12-6 1 15,-8 1 1-15,-4 2 0 16,0 5 3-16,0 19-1 16,0 9 5-16,0 11 9 15,0 5 2-15,0 0-2 16,0 0-16-16,0 0-1 15,0 9-18-15,33 26 14 16,15 6 4-16,20 1 0 16,-19-1 0-16,11-4-1 15,-16-9-8-15,-8-5-16 16,-7-8-36-16,-13 2-16 16,-4-8-9-16,0-6-41 0,-12-3-116 15,0 0-138-15</inkml:trace>
  <inkml:trace contextRef="#ctx0" brushRef="#br0" timeOffset="-214092.99">16279 9615 245 0,'0'0'488'16,"0"0"-441"-16,0 0 71 0,0 0 3 15,0 0-23-15,0 0-75 16,56-64-10-16,12 43 16 16,5-2 1-16,-13 0-13 15,13 8-14-15,-13 2-1 16,-4-2-2-16,-3 10 0 16,-1-3-7-16,-12 8-26 15,-20 0-83-15,-20 0-202 16,0 0-137-16</inkml:trace>
  <inkml:trace contextRef="#ctx0" brushRef="#br0" timeOffset="-213904.75">16524 9648 555 0,'0'0'55'0,"0"0"-35"0,0 0 68 15,0 0 41-15,0 0-46 16,0 0-34-16,109 11 3 15,-49-11-22-15,-4-5-18 16,13-12-9-16,-17 0-3 16,4-3-52-16,-56 11-228 15,13-1-211-15</inkml:trace>
  <inkml:trace contextRef="#ctx0" brushRef="#br0" timeOffset="-213516.6">17035 9096 718 0,'0'0'180'0,"0"0"-156"16,0 0 88-16,0 0-38 15,0 0-74-15,0 0-1 16,0 32 1-16,32 20 4 15,-8 1-2-15,33-2 0 16,-21-5-1-16,24-14-1 16,-15-9-3-16,3-12-6 15,-8-11-6-15,-8 0-28 16,-7 0-37-16,-13-15-13 0,0-21 20 16,-12-5 9-16,0 3 64 15,0 12 28-15,0 15 81 16,0 5-20-16,0 6-16 15,0 0-51-15,0 0-22 16,12 20 0-16,32 20 0 16,8 1 5-16,5 8-3 15,-1-3-2-15,-44-29-60 16,-12-5-319-16</inkml:trace>
  <inkml:trace contextRef="#ctx0" brushRef="#br0" timeOffset="-212601.64">17401 9938 539 0,'0'0'123'0,"0"0"50"15,0 0-24-15,0 0-53 16,0 0-34-16,0 0-24 16,-32-63-3-16,32 63-18 15,0 0-17-15,0 0 0 16,0 0 7-16,24 0-1 15,17 9-6-15,-5 23 1 16,12 10-1-16,0 6 6 16,-15-3-3-16,3 1-1 15,-4-13-1-15,-16-12-1 16,-4-9 1-16,-4-4-1 0,-8-5 1 16,0-3 4-16,0 0 0 15,0 0 1-15,0 0 5 16,0-16-11-16,0-16 0 15,0-5-2-15,0-1-1 16,0 3 2-16,0 4 0 16,0 8-4-16,0 5-6 15,24 7 1-15,17 5 10 16,3 3 2-16,0 3-2 16,-8 0-1-16,0 0-2 15,-11 14-3-15,-13 15 1 16,8 8 5-16,-20-2 3 0,0 1-3 15,0-3 3 1,0-2 1-16,-12-7-2 0,-8-4 0 16,-17-7 0-16,1-6 0 15,12-1-2-15,4-6-4 16,8 0-26-16,12 0-30 16,0 0-13-16,0 0-38 15,0-4-201-15,0-10-108 16</inkml:trace>
  <inkml:trace contextRef="#ctx0" brushRef="#br0" timeOffset="-212306.83">18331 9872 330 0,'0'0'397'0,"0"0"-381"15,0 0 137-15,0 0-21 16,0 0-36-16,0 0-67 16,36-25-13-16,8 11 2 15,9 2 11-15,15-5-15 16,0-1-7-16,5 4 1 16,-5 1-7-16,-23 3-1 15,-5 9-4-15,-16 1-19 16,-12 0-50-16,-12 0-75 15,0 0-103-15,0 7 49 0,0 1 15 16,-36 6-151-16</inkml:trace>
  <inkml:trace contextRef="#ctx0" brushRef="#br0" timeOffset="-212132.03">18331 9872 318 0,'36'184'108'0,"-36"-184"18"0,0 0 48 16,36 0-9-16,21 0-68 15,3-17-52-15,-4 1-17 16,-3 3 1-16,-9 2-17 16,-24-1-12-16,20 7-11 15,-16-4-66-15,-16 3-155 16,-8 4-185-16</inkml:trace>
  <inkml:trace contextRef="#ctx0" brushRef="#br0" timeOffset="-211797.8">19216 9519 350 0,'0'0'577'0,"0"0"-552"16,0 0 62-16,0 0 26 15,0 0-28-15,0 0-75 16,12-41-10-16,-12 82 0 0,0 14 3 15,0 5-2 1,0-1 0-16,0-12-1 0,12-6-1 16,45-12-3-16,27-12-5 15,-3-14-5-15,-9-3-24 16,-12 0-4-16,-11-12-1 16,-29-20-2-16,-20 1 12 15,0-6 32-15,-12-2 1 16,-57 14 48-16,1 3-15 15,8 10-23-15,7 7-10 16,21 5-34-16,20 0-200 16,4 0-339-16</inkml:trace>
  <inkml:trace contextRef="#ctx0" brushRef="#br0" timeOffset="-211062.93">18246 10720 81 0,'0'0'659'16,"0"0"-584"-16,0 0 44 16,0 0 38-16,0 0-44 15,0 0-50-15,25-101-25 16,-25 101-10-16,0 0-27 15,0 0-1-15,0 29-13 16,0 25 13-16,0 17 6 0,0 17 0 16,28 1-1-16,16 1-2 15,4 1-2-15,9-17-1 16,3-12-1-16,8-12-5 16,-15-18-2-16,-9-14-12 15,-12-15-28-15,-4-3-9 16,-4 0-4-16,1-34-9 15,-1-15-89-15,-24 18-104 16,0 4-79-16</inkml:trace>
  <inkml:trace contextRef="#ctx0" brushRef="#br0" timeOffset="-210862.45">18806 10930 390 0,'0'0'290'0,"0"0"-130"15,0 0 32-15,0 0-72 16,0 0-56-16,0 0-39 15,0 0-10-15,-206-15 12 16,138 40 2-16,0-1-9 16,7-1-9-16,13-9-2 15,24-5-8-15,12-1-1 16,12-1-12-16,0-7-36 16,12 0-78-16,24 0-139 15,0 0-227-15</inkml:trace>
  <inkml:trace contextRef="#ctx0" brushRef="#br0" timeOffset="-210588.05">18806 10930 957 0,'314'-124'121'0,"-314"120"-74"15,0 4 104-15,12-2-57 16,0 2-58-16,12-5-25 16,0-4-7-16,24-4 10 15,21-6 4-15,7 4-9 0,1-7-7 16,7 2-2-16,-11 3-3 16,11 2-62-1,-28 10-111-15,-56 5-188 0,0 0-440 16</inkml:trace>
  <inkml:trace contextRef="#ctx0" brushRef="#br0" timeOffset="-210434.96">19373 11020 636 0,'0'0'178'16,"0"0"-127"-16,0 0 92 15,0 0-79-15,318-56-41 16,-213 27-23-16,-13-1-6 15,-80 20-102-15,-12 4-487 16</inkml:trace>
  <inkml:trace contextRef="#ctx0" brushRef="#br0" timeOffset="-208447">20222 10171 530 0,'0'0'89'0,"0"0"-24"0,0 0 75 16,0 0-25-16,0 0-41 15,0 0-28-15,0 0 6 16,0-41-6-16,0 41-14 15,0 0-25-15,0 1-7 16,0 46-5-16,0 12 5 16,0 10 1-16,32 4 2 15,29-2-3-15,-5-8 0 16,16-18-1-16,-11-12 1 16,7-18-8-16,-19-15-1 15,11 0 3-15,-12-1 6 16,0-39 7-16,1-12 1 15,-17 1-7-15,-20-2 3 0,0 8-1 16,-12 11 2-16,0 13 6 16,12 15 0-16,-12 6-7 15,4 0-4-15,16 0-13 16,13 23-13-16,27 23 24 16,12 12 2-16,21 4 9 15,3-1-7-15,1-8-2 16,-4-3-3-16,-73-46-151 15,-16 3-193-15</inkml:trace>
  <inkml:trace contextRef="#ctx0" brushRef="#br0" timeOffset="-197349.35">18415 12352 255 0,'0'0'81'0,"0"0"-26"15,0 0 24-15,0 0 7 16,0 0-6-16,0 0-10 16,0 0 28-16,0 0 3 15,0 0-40-15,0 0-9 16,-16 9 7-16,16-9-6 16,0 0-2-16,0 0-6 15,0 0-5-15,0 0-9 16,-8 0-3-16,-16 0-4 15,12-9-9-15,-12-8 3 0,-8 0-5 16,4-3-4-16,-9 3 4 16,-7 5-12-16,-4 5-1 15,-17 7 0-15,13 0-4 16,-8 4 0-16,-13 42 1 16,25 21-3-16,4 7 2 15,20 0-1-15,24-4 1 16,0-10 1-16,0-15-7 15,68-13-7-15,8-12-7 16,25-19-1-16,-4-1 18 16,7-1 7-16,-7-39 0 15,-13-3 11-15,-23-4-7 16,-29-4-1-16,-20 6 3 0,-12 4-4 16,0 12-2-1,0 14 3-15,-12 5 16 0,-12 10 2 16,24 0-8-16,0 0-13 15,0 0-7-15,0 25-13 16,24 21 19-16,24 8-1 16,21-6-1-16,-9-3 0 15,-12-11-12-15,1-5-2 16,-21-9-17-16,-8-8-16 16,-12-7-19-16,-8-5-29 0,0 0-27 15,0 0-107 1,0 0-345-16</inkml:trace>
  <inkml:trace contextRef="#ctx0" brushRef="#br0" timeOffset="-197089.44">18818 12327 889 0,'0'0'51'15,"0"0"28"-15,0 0 5 16,0 0-43-16,0 0-31 16,0 0 3-16,0 0 4 15,350-176 5-15,-290 152-9 0,-11 5-9 16,-1 5-4 0,-4 10 0-16,-24 4-5 0,4 0-31 15,-24 0-92-15,0 0-164 16,0 10-99-16</inkml:trace>
  <inkml:trace contextRef="#ctx0" brushRef="#br0" timeOffset="-196930.95">19160 12487 508 0,'0'0'102'0,"0"0"-19"16,0 0 30-16,0 0-6 15,0 0-61-15,0 0-35 0,342-52-6 16,-270 23-5-16,-7 2-14 15,-61 17-146-15,-4 0-142 16</inkml:trace>
  <inkml:trace contextRef="#ctx0" brushRef="#br0" timeOffset="-196662.08">19675 11821 589 0,'0'0'211'16,"0"0"-198"-16,0 0-13 16,0 0 63-16,354-123 26 0,-302 123-22 15,-23 28-42-15,11 30 4 16,-28 13 31-16,-12 6-23 16,0-7-6-16,0-1-13 15,0-15-4-15,0-13 1 16,20-10-2-16,20-17-13 15,17-10-2-15,39-4 0 16,9-4-1-16,11-39-26 16,-63 14-134-16,-33 4-257 15</inkml:trace>
  <inkml:trace contextRef="#ctx0" brushRef="#br0" timeOffset="-195915.91">18319 13392 516 0,'0'0'82'16,"0"0"20"-16,0 0 117 15,0 0-88-15,0 0-58 16,0 0-37-16,0 0-8 0,0-68-13 16,0 68-15-1,0 22 1-15,48 15 5 0,25 7 3 16,-5 7-4-1,24 1-2-15,-19-3-3 0,7-8 0 16,-27-7 0-16,-9-14 0 16,-20-9 0-16,-12-5 0 15,-12-6 0-15,0 0 4 16,0 0 8-16,0-29-12 16,-12-13-4-16,12-7-5 15,0-3-23-15,0 11 8 16,0 12 11-16,24 9 7 15,21 7 2-15,3 9 4 16,0 4 0-16,-12 0-1 16,13 0 1-16,-17 0-2 0,-16 24 2 15,4 8 0 1,-20 7 6-16,0 5 4 0,0 12 1 16,0-1-5-16,-36 2-4 15,-12-7 1-15,-9-4-2 16,9-7-1-16,4-13 2 15,7-14-2-15,13-9 0 16,12-3-7-16,0 0-37 16,12-9-119-16,0-17-249 15</inkml:trace>
  <inkml:trace contextRef="#ctx0" brushRef="#br0" timeOffset="-195605.82">19429 13254 864 0,'0'0'68'15,"0"0"18"-15,0 0 21 16,0 0-40-16,0 0-44 15,0 0-20-15,65-20 17 16,15 5 14-16,13-5-11 16,11 1-12-16,-7-4-7 15,-4 3-2-15,-25 6-2 0,-4-1-1 16,-19 6-24-16,-21 4-54 16,-4 5-68-16,-20 0-211 15,0 0-341-15</inkml:trace>
  <inkml:trace contextRef="#ctx0" brushRef="#br0" timeOffset="-195435.73">19816 13453 557 0,'0'0'121'0,"0"0"-35"16,0 0 66-1,0 0-91-15,0 0-28 0,334-103-21 16,-302 79-9-16,-4 2-3 15,-28 18-71-15,0-7-306 16</inkml:trace>
  <inkml:trace contextRef="#ctx0" brushRef="#br0" timeOffset="-195086.48">20339 12866 1140 0,'0'0'39'16,"0"0"-29"-16,0 0 6 0,0 0 22 15,0 0-16 1,0 0-18-16,330-129 1 0,-298 129-5 16,-8 8 3-16,-24 33-3 15,0 8 10-15,0 2 3 16,0-1-2-16,0-5-7 15,0-6-4-15,4-6-5 16,44-4-4-16,9-12-2 16,7 3-5-16,1-3 10 15,-17-2 3-15,0 4-4 16,-16 0-7-16,-16 9 2 16,-16 3-5-16,0 10-23 15,-4 3-16-15,-64 11-12 16,32-36-131-16,-12 1-167 0</inkml:trace>
  <inkml:trace contextRef="#ctx0" brushRef="#br0" timeOffset="-194683.64">19180 14346 621 0,'0'0'161'0,"0"0"-145"15,0 0 101-15,0 0-11 16,0 0-41-16,0 0-43 16,0 0 0-16,72-31 12 15,-39 68 0-15,7 17-9 16,-4 7-9-16,4 13-7 16,1 1-1-16,7 3-7 15,-4-6 1-15,-4-15-2 16,5-11-2-16,11-22-20 0,-20-7-27 15,12-17-45-15,-48 0-62 16,12-4-201-16</inkml:trace>
  <inkml:trace contextRef="#ctx0" brushRef="#br0" timeOffset="-194481">19973 14593 300 0,'0'0'725'0,"0"0"-714"15,0 0 34-15,0 0 65 16,0 0-37-16,-310-28-54 16,205 42-14-16,-11 18 12 15,19 11-5-15,4-9-10 16,21 0-2-16,28-7-10 0,20-7-49 16,24-9-89-16,0-11-235 15,8 0-336-15</inkml:trace>
  <inkml:trace contextRef="#ctx0" brushRef="#br0" timeOffset="-194199.23">20053 14504 392 0,'0'0'472'0,"0"0"-420"0,0 0 117 16,0 0-67-16,0 0-75 16,0 0-12-16,0 0-4 15,342-157 9-15,-257 128-1 16,-13 6-16-16,-28 9 0 16,-7 7-1-16,-21 4-1 15,-8 3-1-15,-8 0-7 16,0 0-53-16,0 0-127 15,0 0-172-15,0 10-70 16</inkml:trace>
  <inkml:trace contextRef="#ctx0" brushRef="#br0" timeOffset="-194048.42">20186 14733 736 0,'0'0'119'0,"0"0"-27"16,0 0 15-16,0 0-69 15,0 0-34-15,374-111-4 16,-289 72-25-16,-73 26-90 16,0 5-218-16</inkml:trace>
  <inkml:trace contextRef="#ctx0" brushRef="#br0" timeOffset="-193712.44">21047 14098 957 0,'0'0'56'16,"0"0"-33"-16,0 0 48 15,0 0-28-15,0 0-11 16,0 0-23-16,423 2-2 15,-315 20 10-15,1 12-17 16,-29 1 0-16,-31 8 0 16,-29 6 4-16,-20 3-3 0,0-7 3 15,-81 1 1-15,-15-14 2 16,-9-14-1-16,25-7 9 16,3-11-3-16,37 0-12 15,24-20-37-15,16-9-123 16,0-5-394-16</inkml:trace>
  <inkml:trace contextRef="#ctx0" brushRef="#br0" timeOffset="-193541.81">21614 13588 745 0,'0'0'380'0,"0"0"-377"0,0 0 52 15,0 0 0-15,0 0-14 16,0 0-34-16,-329 32-6 15,280 19-1-15,13-3-2 16,12 7-22-16,12-37-126 16,0-4-312-16</inkml:trace>
  <inkml:trace contextRef="#ctx0" brushRef="#br0" timeOffset="-188545.54">2291 9945 252 0,'0'0'66'0,"0"0"-63"15,0 0-1-15,0 0 15 16,0 0 21-16,64-52 10 0,-64 52 20 16,0-1 4-1,0 1-24-15,0-3-1 0,0 3-24 16,0-5-18-16,0 5-5 16,0-5-16-16,0-4-7 15,-12-6-12-15,-24 1-58 16,-8 3 44-16,-33 2 40 15,-15 9-17-15,48 0-37 16,-17 0-77-16</inkml:trace>
  <inkml:trace contextRef="#ctx0" brushRef="#br0" timeOffset="-188068.18">504 9913 417 0,'0'0'188'0,"0"0"-108"16,0 0 22-16,0 0 3 16,0 0-41-16,0 0-64 15,101 0 5-15,52 11-5 16,56 9 7-16,37 3 0 15,47 7-6-15,49-8 2 16,61 1-2-16,56-8 3 0,48-7 4 16,24-8-1-1,8 0-4-15,32 0-2 0,17-14-1 16,3-21 4 0,1-8-4-16,-37-3-1 0,-28 1 1 15,-40 1 1-15,-60 6 1 16,-49-3-2-16,-36 17 3 15,-24 4-1-15,-32 8 0 16,-37 5-2-16,-39 7-2 16,-45 0 1-16,-45 0 0 15,-27 0-1-15,-25 0 2 16,-40 0 5-16,-7 0 14 16,-21 0 3-16,0 0-7 15,0 0-9-15,0 0-6 16,0 2-3-16,0 18-9 15,0-3-23-15,0-12-160 0,0-5-194 16</inkml:trace>
  <inkml:trace contextRef="#ctx0" brushRef="#br0" timeOffset="-165439.83">8673 14039 249 0,'0'0'92'16,"0"0"-72"-16,0 0 31 16,0 0-5-16,0 0-23 15,0 0-1-15,0 0 31 16,12-9 25-16,-12 3-25 16,0 6-22-16,0-2 19 15,0-4 14-15,0 6-4 16,0-1-2-16,0-10-15 0,0 1-9 15,0-1-12 1,0 1-7-16,0 2 1 0,0 8-5 16,0 0 1-16,0 0-4 15,0 0 0-15,0 0-5 16,0 0-3-16,0 20-9 16,0 11 2-16,0 2 7 15,0-5 1-15,8-5 0 16,8-1 1-16,-3-7 0 15,-13-2-1-15,8-4-1 16,-8-4 1-16,4 5-1 16,-4-5 1-16,0-5 0 15,8 1-1-15,-8-1 1 16,0 0 2-16,0 0 10 0,0 0 10 16,0 0 1-16,0 0-4 15,12 0-1-15,-8 0 7 16,16-24 6-16,16-13-3 15,24-9-17-15,9-11 1 16,-1 6-7-16,21 9-2 16,-9-1-3-16,-19 11 1 15,-5 10 1-15,-20 5 1 16,-12 6-3-16,0 5 0 16,-3 3-1-16,-5 3 0 15,8 0-2-15,12 0-2 16,8 0-5-16,5 0-9 15,-17 17-33-15,-28-8-116 16,-4 5-363-16</inkml:trace>
  <inkml:trace contextRef="#ctx0" brushRef="#br0" timeOffset="-152661.99">22926 16289 159 0,'0'0'0'0,"0"0"-23"0,-322-64 10 15,218 52 13-15,19-6 0 16,13 2 4-16,16 1-4 15,23-4 55-15,29 7-25 16,4-6-30-16,0-1 0 16,0 16-47-16,4-4-52 15</inkml:trace>
  <inkml:trace contextRef="#ctx0" brushRef="#br0" timeOffset="-147589.8">5096 9749 181 0,'0'0'92'0,"0"0"-43"16,0 0 27-16,0 0 6 0,0 0-9 15,0 0-30 1,0 0-26-16,0-23 4 0,0 23 8 15,0 0-8 1,0 0-3-16,-8 0 14 0,8-6 17 16,-4 6-7-16,4 0-10 15,0 0-8-15,0 0-7 16,0 0-4-16,-12 0 3 16,12 0 0-16,0 0-1 15,0 0 1-15,-12-2-6 16,12 2-4-16,0 0-1 15,0 0-2-15,0 0-1 0,0-3-2 16,0 3-3 0,0 0 2-16,0 0-3 0,0 0-1 15,0 0-1-15,48 0-2 16,44 0 8-16,25 0 1 16,12 0 0-16,4-7-1 15,4 2-1-15,32-5 1 16,-12 0 2-16,3 2-1 15,-7 7-1-15,-20 1-1 16,-12 0 1-16,-8 0 3 16,-17 0-3-16,9 0 0 15,-13 0-1-15,21 0 2 16,-8 0-1-16,-1 0 2 16,1 0-2-16,-21 0 1 15,-11 0 0-15,-17-8-1 0,-20 7 3 16,-16-7-1-16,-7 5 1 15,-1 3 4-15,-12-2-1 16,0-2 6-16,0 4 3 16,0 0 3-16,0 0 0 15,0 0 4-15,0 0 0 16,0 0 6-16,0 0-15 16,0 0-11-16,0 0-2 15,0 0-11-15,28 0-21 16,-8 0-104-16,-16 0-154 15</inkml:trace>
  <inkml:trace contextRef="#ctx0" brushRef="#br0" timeOffset="-145152.92">13027 17907 25 0,'0'0'513'0,"0"0"-468"16,0 0-29-16,0 0 67 16,0 0 12-16,0 0-49 15,0 0-5-15,0-70 12 16,0 70-3-16,0 0-26 15,0 0-13-15,0 0-4 16,4 29-7-16,28 25-10 16,5 12 10-16,-1 4 9 0,12-1 1 15,0-12-3-15,-7-9-2 16,11-13-3-16,-12-9 1 16,-8-11-3-1,-11-5 2-15,-17 0-1 0,4-2-1 16,-8-7-2-16,0 7 2 15,0-6-1-15,0-2-1 16,0 0 0-16,0 0-14 16,0-11-45-16,0-12-125 15,0-5-267-15</inkml:trace>
  <inkml:trace contextRef="#ctx0" brushRef="#br0" timeOffset="-144877.91">13100 17874 511 0,'0'0'89'16,"0"0"-84"-16,0 0 87 16,0 0 51-16,0 0-42 15,0 0-52-15,44-60-30 16,40 32 8-16,-11 7-1 15,23-1-11-15,-3 3-5 16,0 6-5-16,-9 6-5 16,9 5 0-16,-9 2-3 0,-15 0 3 15,-17 0-18 1,-20 0-75-16,-32 0-165 0,0 9-55 16</inkml:trace>
  <inkml:trace contextRef="#ctx0" brushRef="#br0" timeOffset="-144673.1">13711 18167 429 0,'0'0'102'15,"0"0"-70"-15,0 0 74 16,0 0-21-16,0 0 2 16,0 0-24-16,226-42-23 15,-194 27-11-15,-4 6-16 16,-4 4-11-16,0-3-2 0,0 6 0 15,13 0-13 1,-5-9-100-16,-20 7-102 0,0-1-132 16</inkml:trace>
  <inkml:trace contextRef="#ctx0" brushRef="#br0" timeOffset="-144418.65">13748 18503 535 0,'0'0'132'15,"0"0"-128"-15,0 0 72 0,0 0 53 16,0 0-78 0,0 0-19-16,48 26-4 0,-12-26 8 15,-4-8-22-15,21-4-9 16,-1-5 1-16,0-5-5 15,17-7 0-15,-9-8-1 16,-12-12-42-16,-48 29-174 16,0-4-124-16</inkml:trace>
  <inkml:trace contextRef="#ctx0" brushRef="#br0" timeOffset="-144018.78">14387 17084 197 0,'0'0'285'0,"0"0"-268"15,0 0 66-15,0 0 6 16,0 0 2-16,0 0-3 16,-48-89-41-16,48 167-22 15,-8 34-12-15,8 24 27 0,0 16 15 16,0-7-21 0,0-15-9-16,56-12-7 0,37-26-7 15,28-23-7-15,32-12 4 16,12-24 3-16,24-12-9 15,-28-12 2-15,8-9 0 16,-29 0 0-16,-23 0-4 16,-20-17-1-16,-29-7-101 15,-68 6-135-15,0 3-107 16</inkml:trace>
  <inkml:trace contextRef="#ctx0" brushRef="#br0" timeOffset="-143576.58">15486 17314 491 0,'0'0'198'15,"0"0"-152"-15,0 0 98 16,0 0-41-16,0 0-67 15,0 0-36-15,-69 43-4 16,114 15 4-16,15 0 17 0,9-2-8 16,-21-9 6-16,8-15-9 15,-16-7 0-15,-7-16-2 16,-21-6 0-16,4-3-2 16,-16 0-1-16,0-15 13 15,0-39 33-15,0-16-13 16,0-9-28-16,0 13 3 15,0 19-8-15,0 24 0 16,0 15 4-16,0 8 2 16,0 0 9-16,0 42-16 15,0 19-11-15,44 17 11 16,12-4 3-16,9-12 2 16,-9-3-5-16,25-14 0 15,-21-6 0-15,-12-6 0 16,0-5-7-16,-15-13-8 0,-33-15-141 15,0 0-356 1</inkml:trace>
  <inkml:trace contextRef="#ctx0" brushRef="#br0" timeOffset="-143336.68">17224 17655 530 0,'0'0'234'0,"0"0"-213"0,0 0 92 16,0 0-26 0,0 0-49-16,-225 187-13 15,165-149 4-15,-1-7 13 16,1-13-10-16,16-9-21 0,7-6-8 16,1-3-3-1,28 0 0-15,-4-21-40 0,4-31-156 16,8 22-174-16,0-8-82 15</inkml:trace>
  <inkml:trace contextRef="#ctx0" brushRef="#br0" timeOffset="-142966.68">16995 16928 272 0,'0'0'491'0,"0"0"-452"16,0 0 56-16,0 0-49 16,0 0-38-16,0 0-4 15,96 188 3-15,-23-139 9 16,-5-7 6-16,25-7-3 16,-9-13-10-16,-11-13 1 15,-13-5 13-15,-24-4-10 16,-15 0-8-16,-9 0-1 15,-12-17 6-15,0-16 18 16,-25-6 12-16,-43 7-19 16,-16 0-1-16,3 10 13 0,-7 7-12 15,43 6-4-15,9 9-1 16,16 0-11-16,20 0-5 16,0 0-3-16,0 0-15 15,8 0-58-15,28 0-119 16,-12 0-207-16</inkml:trace>
  <inkml:trace contextRef="#ctx0" brushRef="#br0" timeOffset="-142701.35">17116 16650 734 0,'0'0'234'16,"0"0"-210"-16,0 0 110 15,0 0-95-15,342-63-31 0,-117 63 5 16,0 35-4-16,-3 43-7 16,-21 28 10-16,-36 18-12 15,-36 20-4-15,-61 4-1 16,-40-7 5-16,-28-6 9 16,0-15 0-16,-40-24-9 15,-12-25-5-15,-1-27-55 16,21-44-110-16,8 0-198 15</inkml:trace>
  <inkml:trace contextRef="#ctx0" brushRef="#br0" timeOffset="-139808.5">13192 11373 181 0,'0'0'148'0,"0"0"-138"16,0 0 11-16,0 0 24 15,0 0-14-15,0 0 0 16,0 0 21-16,-36-15 13 15,16 15-4-15,8 0-9 16,-12 0-9-16,-13 0-33 16,13 0-8-16,-20 0-2 0,-16 5 1 15,-1 10-1 1,-7-6 0-16,8-6 1 16,23-3 1-16,13 0 1 0,24 0 28 15,0 0-8-15,0 0 5 16,0 0 29-16,0 0-17 15,36 0-37-15,25-7 7 16,19 2-7-16,5 5-1 16,31 0-2-16,13-8 4 15,28-4-1-15,8-14 4 16,32-9 6-16,-8-2 5 0,-20 3 0 16,-28 5-3-1,-36 9-8-15,-45 8-6 16,-24 7-1-16,-36 5 0 0,0 0-1 15,0 0 1-15,0 0 0 16,0 0 1-16,0 0 32 16,0 0-10-16,-48 0-2 15,-24 2-13-15,-21 8-6 16,-11 10-2-16,-25-6-1 16,-16 6-8-16,4 0-9 15,20 0 8-15,9-9 10 16,31 1-1-16,29-4 2 15,28-5 0-15,24-3 2 16,0 0-1-16,0 0-2 16,36 0-4-16,44-11-2 0,17-11 6 15,32-7 9 1,0-3-4-16,11-2-2 0,-31 2-1 16,-12 8-1-16,-41 11 3 15,-32 13 0-15,-24 0-4 16,0 0 3-16,-8 0-2 15,-76 8 10-15,-13 24 9 16,-24 2-20-16,17 0 1 16,23-11 1-16,33-11 0 15,24-6 0-15,16-2 7 16,8-4-4-16,0 0-5 16,20 0-1-16,40 0-18 15,21 0 19-15,-9 0 6 16,13 2 2-16,-17 0-3 0,-8 9-5 15,-11 5-7-15,-37 1-86 16,-12-12-206-16</inkml:trace>
  <inkml:trace contextRef="#ctx0" brushRef="#br0" timeOffset="-138050.03">5378 15398 164 0,'0'0'48'0,"0"0"-25"15,0 0 37-15,0 0 39 16,0 0-29-16,0 0-31 15,0 0-3-15,0 0-3 16,0 0-6-16,0 0-7 16,0 0-11-16,0 0-7 15,0 0 1-15,0 0 4 16,0 0 9-16,0 0 8 16,0 0-4-16,0 0 1 0,0 0-6 15,0 0-7-15,0 0-3 16,0 0-2-16,0 0-3 15,0 0 0-15,24 0 0 16,0 0 5-16,24-4-3 16,8 0 0-16,1 4 2 15,31-7 3-15,17-1-4 16,24-1 3-16,24-6 2 16,0 6-3-16,12-4-2 15,-13 4-3-15,-19 3 1 16,-16-1 1-16,-45 5-2 15,-3 2 0-15,-41 0 0 16,-8 0 0-16,-16 0 0 0,-4 0 1 16,0 0 2-1,0 0 3-15,0 0 9 0,0 0-1 16,0 0-2-16,0 0 4 16,0 0 5-16,0 0 4 15,0 0-1-15,0 0-4 16,0 0-1-16,0 0-5 15,0 0-13-15,0 0-1 16,0 0-22-16,0 0-168 16,0 0-239-16</inkml:trace>
  <inkml:trace contextRef="#ctx0" brushRef="#br0" timeOffset="-112676.65">7551 16205 251 0,'0'0'69'16,"0"0"-22"-16,0 0 39 15,0 0 7-15,0 0-27 16,0 0-21-16,0 0 4 15,0 0 19-15,0-6-21 16,0 6-6-16,0 0 20 16,0-4-6-16,0 4-17 15,0 0-5-15,0-2-7 16,0 2 1-16,0-3-3 16,0-1-14-16,0 2-3 0,0 2-4 15,-13 0-3-15,-23 0 1 16,4 0-1-16,-8-5 0 15,-17 5 0-15,-3 0-1 16,4 0 1-16,-5 0 0 16,13 0-1-16,-4 0 0 15,-1 0 1-15,-7 0-1 16,12 11-1-16,0 4 1 16,-9 3-1-16,21-5 0 15,12 1 0-15,0 0 1 16,12 0-2-16,-8 5 2 15,7-5-1-15,1 9 0 0,0 0-2 16,12 0 1 0,-12 6 2-16,12-3 1 0,0 14-1 15,0 5-1-15,12-4 0 16,33 7 2-16,7 2-1 16,16-7 0-16,1-3 1 15,15-11-2-15,13-14-1 16,-17-6-3-16,25-9 5 15,-21 0 1-15,-11 0 4 16,-5 0-1-16,-19 0-3 16,-1 0 2-16,-16 0-1 15,4 0-1-15,-8 0 0 16,1 0 0-16,-1 0 0 16,16-9 2-16,-16-11-2 15,4-4 3-15,-8-6 1 0,13-5 4 16,-25-11 0-16,0-7-3 15,0-5 7-15,-12 6 5 16,0 1-3-16,0 14-3 16,-12 0 13-16,-12 9-12 15,0 2-2-15,-13 5 10 16,-3-2-3-16,0 3-6 16,-12 0-2-16,7 8 0 15,9 5-2-15,0 5-6 16,28-3 0-16,8 5-1 0,0 0-5 15,0 0-17-15,0 0-79 16,0 0-187-16,0 0-438 16</inkml:trace>
  <inkml:trace contextRef="#ctx0" brushRef="#br0" timeOffset="-74253.66">28995 3431 244 0,'0'0'96'0,"0"0"-95"16,0 0 5-16,0 0 66 16,0 0 12-16,0 0-37 15,0 0 0-15,32-61 32 16,-32 56 6-16,0 5-37 16,0 0-13-16,-32 0 2 15,-29 0-26-15,-11 5-11 16,-9 36 0-16,-3 13-3 15,11 18-1-15,9 11 1 0,24 7 3 16,20-4-1-16,20 0-1 16,0-12 2-16,24-10-1 15,56-16 1-15,41-20-2 16,28-24 0-16,32-4-3 16,8-15 1-16,-4-36 4 15,-44-14 7-15,-20-8-4 16,-57-6-3-16,-44-3 2 15,-20 1 5-15,-8 10 1 16,-84 17-6-16,-1 15 34 16,13 14-25-16,7 15-4 15,29 10 0-15,28 0-7 16,16 10-10-16,0 10-117 16,0-5-265-16</inkml:trace>
  <inkml:trace contextRef="#ctx0" brushRef="#br0" timeOffset="-69644.42">24532 5752 178 0,'0'0'420'0,"0"0"-369"16,0 0 5 0,0 0 41-16,0 0 35 15,0 0-60-15,0 0-41 0,0-52 3 16,0 52-1-16,0 0-23 16,0 0-10-16,0 39 1 15,0 15 8-15,0 12 6 16,0 0-8-16,0-1-3 15,0-10-2-15,12-17 1 16,0-16-2-16,-4-7 0 16,4-14 2-16,4-1 4 15,4 0 10-15,41-16 51 0,23-36 18 16,41-14-17-16,8-8-28 16,20 3-22-16,0 7-5 15,-9 16 1-15,-7 13-4 16,-16 9-7-16,-4 6-4 15,-1 8-1-15,5 7-2 16,8 5-2-16,-8 0-7 16,-17 0-69-16,-104 0-123 15,0 8-334-15</inkml:trace>
  <inkml:trace contextRef="#ctx0" brushRef="#br0" timeOffset="-67989.69">24093 5531 515 0,'0'0'62'16,"0"0"-12"-16,0 0 41 15,0 0 11-15,0 0-54 16,0 0-33-16,0 0 13 16,0-6 20-16,0 6-14 15,0 0-4-15,0 0 18 16,0-3 2-16,0 0-14 16,-12-2-18-16,-12 2-13 0,-24 1-4 15,4 2-1-15,-29 0-1 16,-7 0-2-16,-5 0 1 15,5 0 2 1,-17 0 0-16,0 0 0 0,-7 0 1 16,-1 0-1-16,1 0 0 15,19 0 0-15,1 0 0 16,11 0 0-16,-11 0-1 16,15 0 1-16,-11 0-1 15,-5 0 0-15,5 10 1 16,-1-4 0-16,5 3 1 15,-1-1-1-15,5-3 0 0,8 4 0 16,23-2 1 0,5 1-1-16,20 1 0 15,4 4-6-15,0 9 0 0,0 12 4 16,12 15 2-16,0 13 1 16,0 4-1-16,0 4 0 15,0 2 1-15,40-5 0 16,-4-5 0-16,4-8-1 15,1-10 0-15,7-4 0 16,-4-9 0-16,5 1-1 16,11 2 1-16,8 3 0 15,5-6 0-15,43 4 0 0,1-8-2 16,40-13-2 0,16-7-5-16,8-7 2 0,4 0 7 15,0 0 9-15,-3-24-6 16,-13-13 5-16,4-4 1 15,-4-1-6-15,-17 1 0 16,-11-8-3-16,-32 3 5 16,-29-11-3-16,1 1 6 15,-41-8-3-15,-4-5 6 16,-24 3-5-16,-12 5 26 16,0 6 1-16,0 3-2 15,0 7 22-15,-36 4-13 16,-24 8-4-16,-13 0-12 15,-7-1-10-15,-17 6-11 0,-19 0-2 16,-1 7-1-16,-4 9-2 16,25 3-1-16,27 9 3 15,21 0-3-15,24 0 0 16,24 0-9-16,0 0-59 16,0 0-132-16,0 1-193 15</inkml:trace>
  <inkml:trace contextRef="#ctx0" brushRef="#br0" timeOffset="-60481.86">1708 8841 95 0,'0'0'103'0,"0"0"-81"0,0 0 29 15,0 0 20-15,0 0-12 16,0 0-11-16,0 0-3 16,0 0 12-16,-73-24-6 15,73 19-15-15,-12 3 6 16,12-4-1-16,-12 6 7 16,12-4-9-16,0 2-12 15,-16-1 0-15,16-2-9 16,0 2-5-16,0 3-3 15,0 0 2-15,-12 0-7 16,12 0-5-16,0 0 0 0,0 0 0 16,0 0-2-16,0 0 0 15,0 0 1-15,0 0-3 16,0 0-3-16,0 0-2 16,0 0 0-16,0 0 9 15,40 0 0-15,8 0 0 16,21 3 0-16,-9 2-4 15,25 0 4-15,-5-5 4 16,5 0 23-16,-5 0-24 16,1 0 5-16,-5 0 5 15,-8 0-6-15,1 0-1 0,-9-2-2 16,-11 2-3 0,-5 0-1-16,-8 0-3 0,-8 0 1 15,4 0-2 1,5 0 4-16,-1 0 6 15,8 0-1-15,8 0-3 0,1 0-2 16,7 0 0-16,-16 0 7 16,-3 0-7-16,7 0 6 15,-4 0-3-15,-8 0 1 16,1 0-2-16,-13 0-2 16,0 0 0-16,-12 0 0 15,0 0-1-15,12 0 1 16,-4 0 0-16,4 0 3 15,-7 0-1-15,3 0-1 16,4 0 4-16,0 0 1 16,0 0 2-16,-4 0 2 0,4 0-4 15,-8 0 0-15,5 0 1 16,3 0-2-16,-12 0-2 16,8 0 0-16,20 0-1 15,-16 0-2-15,4 0 0 16,-3 0 0-16,7 0 4 15,-12 0-2-15,16 0 1 16,-4 0-1-16,-8 0-1 0,5 0 1 16,3 0-2-16,-8 0-1 15,24 6-3 1,-4 0-5-16,5 8 9 0,-13-2 0 16,12-1 2-1,-16 0-1-15,5-5 0 0,-13-6 0 16,0 5 1-1,-4-5-1-15,-8 0-1 0,16 1 1 16,-4-1 2-16,1 8-3 16,-1-6 0-16,-4-2 2 15,8 8 0-15,4-8-2 16,4 2-1-16,21 9-1 16,-21-10 2-16,0 7 0 15,13-3-1-15,-1 1 1 16,-4-2 0-16,4 1 0 0,-3-5 2 15,3 0-1 1,-4 1 0-16,-4-1-1 0,-3 0 1 16,-1 0 0-16,-4 0-1 15,-4 4 0-15,4 0 1 16,-20-4-1-16,13 3 0 16,-13-3 0-16,24 0 0 15,0 0-1-15,12 0 1 16,-3 2 0-16,15 2 0 15,-4-4 0-15,-7 4 0 16,11-4 0-16,-12 0 1 16,-7 0-1-16,11 0 1 0,-12 0-1 15,4 0 3 1,1 0-3-16,3 2 0 0,-4-2 0 16,9 0 0-16,-9 0 0 15,16 0 1-15,-4 0-2 16,-3 0 2-16,-1 0-2 15,8 0 2-15,-15 0 0 16,-5 0 0-16,-4-2 0 16,-12 2-1-16,9-4-2 15,-5 4 2-15,-4 0-5 16,0 0 2-16,-4 0 2 16,16 0 1-16,-4 0 0 15,-3 0 0-15,7 0 1 16,-4 0 1-16,4 0 0 15,-12 0 0-15,9 0-2 16,-9 0 0-16,0 0 1 16,0 0 0-16,0 0-1 0,-4 0 2 15,8 0-2-15,17 0 1 16,-13 0-2-16,8 0 1 16,-4 0 0-16,21 0 2 15,-9 0-2-15,0 0 0 16,-11 0 2-16,11 0-2 15,-4 0 3-15,4 0 2 16,1 0 6-16,7 0-4 16,-16-4 1-16,-12-1-1 15,-3 1-3-15,3 4 1 16,-28 0 2-16,0 0 0 0,12 0 0 16,-12 0 0-16,0 0 0 15,0 0 1-15,0 0-6 16,0 0-1-16,0 0-1 15,0 0 1-15,0 0-1 16,12 0 1-16,-12 0-1 16,0 0-2-16,0 0 2 15,0 0 4-15,0 0 1 16,0 0 2-16,0 0-2 16,0 0 1-16,0 0-4 15,0 0-1-15,0 0 3 16,0 0-4-16,0 0 8 15,0 0 0-15,0 0-2 0,0 0-2 16,0 0-2-16,-24 0-2 16,-4 0 0-16,-1 0 0 15,-7 0 0-15,-4 0 1 16,8 0-1-16,-4 0-1 16,11 7 1-16,-11-1 0 15,12-2-1-15,-8-2 1 16,-4 3 1-16,-1-2-1 15,1-3 0-15,-8 2 1 16,-4 1-1-16,-1-3 0 16,-3 4-1-16,-4-2 1 0,-17 1-2 15,17-3-2 1,-4 5 4-16,-9-5 0 0,1 0 0 16,7 2 0-16,1-2 0 15,4 0 0-15,15 0 1 16,-15 0-1-16,20 0 0 15,4 0 1-15,-5 0-1 16,1 0 0-16,-4 0 0 16,8 0 0-16,0 0-1 15,-9 4 1-15,-3-4 0 16,-4 0 1-16,-8 0 0 16,-17 0-1-16,5 0 0 15,-5 0 0-15,1 0 0 16,7 0 1-16,1 0-1 15,-8 0 0-15,23 0-1 16,5 0 1-16,8 0 0 16,0 0 1-16,-1 0-1 0,5 0 0 15,-8 0 0-15,-4 0 0 16,-5 0 1-16,-7 0-2 16,8 0 2-16,-13 0-2 15,1 0 1-15,-12 0 0 16,27 0-1-16,-15 0 0 15,4 0 0-15,7 0 1 16,5 0 0-16,-4 0 0 16,20 0 0-16,-5 0 0 15,9 0 1-15,0 0-1 16,12 0 0-16,-12 0 0 0,-8 0 0 16,0 0 0-16,-9 0 1 15,1 0-1 1,12 0-1-16,0 0 1 0,-8 0 1 15,-9 4-1-15,9-2 0 16,-12 1 0-16,4 1 0 16,-17-4 0-16,13 4 0 15,12-4 0-15,-9 0 0 16,9 0 0-16,0 0 0 16,4 0 0-16,-4 0 0 15,-5 0 0-15,-3 0 1 16,-4 0-1-16,12 0 0 15,-13 0 0-15,17 0 0 0,-4 0 0 16,-8 0 0-16,15 0-1 16,-15 0 2-16,8 0-2 15,12 0 2-15,-12 0-2 16,3 0 1-16,-3 0 0 16,-12 0 1-16,24 1-1 15,-12 7 1-15,-5-8-1 16,13 1-1-16,0-1 1 15,-8 0 0-15,4 0 0 16,-13 0 1-16,5 0-1 16,-4 0 0-16,-5 0 0 15,1 0 0-15,0 0 0 0,4 0 0 16,7 0-1 0,13 0 1-16,16 0 0 0,-4 0 0 15,8 0 0-15,-4 0 0 16,4 0 0-16,-4 0 0 15,4 0 1-15,-4 0-1 16,-8 0 0-16,-4 0 0 16,-4 0 0-16,-13 0 0 15,13 0 0-15,-4 0 0 16,0 0 0-16,0 0 0 16,-9 0 1-16,13 0-1 15,16 0 0-15,-16 0 1 0,16 0-1 16,8 0 0-1,0 0 0-15,0 0 0 16,0 0-1-16,0 0 1 16,0 0-2-16,0 0 2 0,0 0-1 15,0 0 1-15,0 0-2 16,0 0 0-16,0 0-5 16,0 0-27-16,0 0-107 15,0-1-300-15</inkml:trace>
  <inkml:trace contextRef="#ctx0" brushRef="#br0" timeOffset="-24981.49">31308 15314 387 0,'0'0'79'0,"0"0"-15"0,0 0 38 15,0 0-37-15,0 0-30 16,0 0-13-16,0-5 11 16,0 5 12-16,0 0-2 15,-12 0-10-15,0 0 0 16,0 0-2-16,12 0-13 15,-12 0-5-15,4 0-1 16,4 0-1-16,4 0-2 16,0 0 1-16,0 0-3 15,0 0-1-15,0 5-2 16,24 1-2-16,32-6 2 16,9 4 3-16,-9-4 8 0,5 0-1 15,-13 4-13-15,-16-3 6 16,-4 2-4-16,-8 2-2 15,-8-4 0-15,0 3 0 16,-12-4-1-16,0 4 0 16,0-4 1-16,0 0-1 15,0 0 0-15,0 0-4 16,-12 0-20-16,-12 3-61 16,-12-3-55-16,24 0-164 15,0 0-175-15</inkml:trace>
  <inkml:trace contextRef="#ctx0" brushRef="#br0" timeOffset="-24864.41">31308 15314 470 0</inkml:trace>
  <inkml:trace contextRef="#ctx0" brushRef="#br0" timeOffset="-24714.86">31308 15314 470 0,'153'-134'114'0,"-153"119"-55"0,0 12 29 0,0 1 9 15,0 2-33-15,0 0-33 16,0 0-10-16,0 20-21 16,0 22 9-16,0 4-9 15,0 6 17-15,32-3-5 16,-3 0-5-16,7-6-6 16,12-3-1-16,-4-8 0 15,-11-3-35-15,-33-29-206 16,0 0-467-16</inkml:trace>
  <inkml:trace contextRef="#ctx0" brushRef="#br0" timeOffset="-23671.82">31240 16213 73 0,'0'0'236'15,"0"0"-189"-15,0 0 26 16,0 0 23-16,0 0-23 15,0 0-25-15,0 0-8 16,0 0-7-16,0 0 2 0,20 0-8 16,16 0 2-1,25 0 1-15,7 0-4 0,5 0-7 16,-13 0-3-16,8 0-10 16,-11 0 9-16,-17 0-12 15,-8-5-1-15,-16 0 1 16,-4 1-3-16,-12-2 4 15,0 3-3-15,0-3-1 16,0-2-35-16,0 8-175 16,-20 0-152-16</inkml:trace>
  <inkml:trace contextRef="#ctx0" brushRef="#br0" timeOffset="-23446.86">31473 16127 29 0,'0'0'541'0,"0"0"-413"16,0 0-53-16,0 0 16 15,0 0-57-15,0 0-25 16,0-8-9-16,25 53 6 16,7 7 3-16,-4 6 1 15,4-2-1-15,4-1-7 0,9-5-2 16,-5-1-27-1,-28-41-171-15,-4 1-224 0</inkml:trace>
  <inkml:trace contextRef="#ctx0" brushRef="#br0" timeOffset="-21527.44">31011 17673 334 0,'0'0'118'16,"0"0"-54"-16,0 0 52 15,0 0-7-15,0 0-20 16,0 0-31-16,-25-40-13 15,25 37 0-15,0 3-14 16,0 0-14-16,0 0-13 0,0 0-4 16,0 20 0-16,0 17 10 15,0 11 3-15,0 7-3 16,25 6-5-16,-13 0 1 16,0 0-1-16,0-7-3 15,0-3-1-15,4-8-1 16,-4-12 2-16,8-4-4 15,-8-15 1-15,8-4-2 16,-4-8-5-16,-3 0-25 16,3 0-75-16,0-8-144 15,-12-15-192-15</inkml:trace>
  <inkml:trace contextRef="#ctx0" brushRef="#br0" timeOffset="-21066.03">31534 17572 214 0,'0'0'417'0,"0"0"-341"16,0 0 50-16,0 0-1 15,0 0-54-15,0 0-71 16,-16-34 4-16,16 77-3 15,0 12 19-15,0 5-7 16,4 7-2-16,16-11-4 16,4-7-4-16,0-6-3 15,0-13 0-15,-12-10 1 0,12-6-1 16,-12-6 0-16,-3-8 0 16,3 0 0-16,12 0-6 15,12-20 6-15,8-23 22 16,9-11-22-16,-1-5 3 15,-8 8-3-15,-20 9 0 16,-4 22 9-16,-16 8 3 16,-4 12 9-16,0 0 0 15,0 0-18-15,0 29 0 16,0 23-3-16,0 11 10 0,8 3-8 16,5 3-1-16,19-6 0 15,-8-1-1-15,0-10-1 16,0-11-6-16,-12-7-51 15,-12-34-143-15,0 0-321 16</inkml:trace>
  <inkml:trace contextRef="#ctx0" brushRef="#br0" timeOffset="-19289.53">31626 14722 393 0,'0'0'129'0,"0"0"-48"0,0 0 24 16,0 0 28-16,0 0-50 15,0 0-50-15,0 0-11 16,-197-106 4-16,169 104 11 15,4 2-11-15,0 0-18 16,-9 0-3-16,-3 17-5 16,-8 29 0-16,-4 23 13 15,-5 10-8-15,1 6-2 16,12 2-2-16,16-15-1 16,16-13-2-16,8-17 2 15,0-18-8-15,0-11 5 16,44-13-3-16,28 0 6 15,25-13 27-15,32-33-10 0,-1-12-9 16,-7-7-3 0,-16-5 1-16,-21-4 0 0,-19 0 4 15,-25-4 8-15,-20 12 10 16,-20 1-8-16,0 9-7 16,0 18 1-16,-20 10 9 15,-16 11-7-15,-1 16 1 16,13 1-6-16,16 0-9 15,0 0-2-15,8 0-6 16,-4 5-34-16,4 31-68 16,-8-16-127-16,8 0-269 15</inkml:trace>
  <inkml:trace contextRef="#ctx0" brushRef="#br0" timeOffset="-17578.57">28319 10599 630 0,'0'0'83'0,"0"0"-65"0,0 0 49 16,0 0 0-16,0 0-38 15,0 0 4-15,0 0-23 16,370-26-6-16,-266 52 6 15,-23 14-7-15,-13-2 3 16,-19 7-4-16,-37 2 2 16,-12-1 5-16,0 5-3 15,-37 1 15-15,-43-1 21 16,-25-10 2-16,9-9-14 16,-9-12-10-16,33-5-9 15,15-13-9-15,33-2-2 16,24-14-14-16,0-14-158 15,0-13-302-15</inkml:trace>
  <inkml:trace contextRef="#ctx0" brushRef="#br0" timeOffset="-17372.57">28781 10097 617 0,'0'0'220'16,"0"0"-207"-16,0 0 78 15,0 0-44-15,0 0-27 16,0 0-14-16,-165 127 5 16,141-56-4-16,0 3-7 15,16-5 2-15,4-5-4 16,4-4-35-16,0-5-135 0,0-49-104 16</inkml:trace>
  <inkml:trace contextRef="#ctx0" brushRef="#br0" timeOffset="-17105.72">29453 10410 672 0,'0'0'85'0,"0"0"-85"15,0 0 63-15,0 0 39 16,-221 257-48-16,161-118-31 16,-9 24 2-16,5 4-10 15,7 4-3-15,9-22-11 16,12-14-1-16,12-12-4 16,12-27-19-16,12-22-116 15,0-74-178-15</inkml:trace>
  <inkml:trace contextRef="#ctx0" brushRef="#br0" timeOffset="-16717.47">29546 10853 767 0,'0'0'230'0,"0"0"-230"15,0 0 0-15,0 0 8 16,0 0 11-16,36 241-8 16,-20-147-5-16,16-11-6 15,-12-18-3-15,21-20 3 16,3-15-3-16,-24-17-5 16,0-8 8-16,4-5 1 15,-4-10 18-15,5-48 9 16,3-23-25-16,4 2-3 15,-12 3 0-15,-4 30 1 16,-4 26 17-16,-4 20 22 0,-4 0-40 16,4 57 2-1,4 28-2-15,13 11 32 0,-1-1-16 16,24-3-11-16,0-2-1 16,-3-15-4-16,3-4 0 15,-16-9-6-15,-32-58-134 16,0-4-439-16</inkml:trace>
  <inkml:trace contextRef="#ctx0" brushRef="#br0" timeOffset="-14547.84">31578 15464 38 0,'0'0'207'0,"0"0"-103"15,0 0 30-15,0 0-12 16,0 0-42-16,-410-61-12 16,293 70-8-16,-4 40-10 15,12 23 18-15,17 3 1 0,44 13-27 16,28-4-40 0,20-9-2-16,0-1 2 0,36-10-2 15,52-13 0-15,9-13 0 16,32-10 1-16,3-23 4 15,9-5-5-15,12 0 5 16,-12-33-10-16,0-10-2 16,-33-11-3-16,-11-11 10 15,-49-7 7-15,-40-11-2 16,-8-15 7-16,-20-2 4 16,-72 6 32-16,-17 19-16 15,0 14 10-15,25 21-22 0,11 19-3 16,29 11-17-16,32 7 0 15,12 3-31-15,0 0-109 16,0 0-177-16,12 0-283 16</inkml:trace>
  <inkml:trace contextRef="#ctx0" brushRef="#br0" timeOffset="-13724.62">30954 10913 453 0,'0'0'252'15,"0"0"-228"-15,0 0 80 0,0 0 18 16,0 0-49-1,0 0-70-15,0 0-3 16,32 2-2-16,-32 59 2 16,0 5 2-16,0 15 1 0,0-10-3 15,0-5-2-15,-56-8 0 16,-4-9-2-16,-1-10-6 16,-19-16-48-16,32-13-43 15,28-10-122-15,7 0-198 16</inkml:trace>
  <inkml:trace contextRef="#ctx0" brushRef="#br0" timeOffset="-13248.31">30942 9913 686 0,'0'0'151'0,"0"0"-86"16,0 0-12-16,0 0 18 15,0 0-33-15,0 0-38 16,97-72 0-16,-69 113 16 16,12 7-8-16,4 7 3 0,-3 2 0 15,-9-10-7 1,8-2-1-16,-8-5-1 0,17-9-2 15,-13-4 2-15,-16-17-1 16,-4-8-1-16,-16-2 0 16,0 0 5-16,8-10 8 15,-8-32 2-15,4-11-10 16,8-1 2-16,-12 11 2 16,8 15 15-16,-8 13-2 15,12 13 10-15,-12 2-15 16,24 0-17-16,9 0-11 15,7 31 8-15,16 12 2 16,-8 3 1-16,9 5 2 16,-13 1-1-16,-4-6-1 15,-3 0-1-15,-13-8-2 16,-12-7-4-16,-12-25-80 0,0-6-262 16</inkml:trace>
  <inkml:trace contextRef="#ctx0" brushRef="#br0" timeOffset="-12915.05">32286 9841 485 0,'0'0'160'0,"0"0"-108"16,0 0 78-16,0 0-36 16,0 0-40-16,0 0-47 15,-12 86 12-15,-44 10 40 16,-13 32 20-16,-15 19-36 16,-13 20-9-16,-19 7-8 15,-1 10-19-15,0-8-4 16,29-10-3-16,7-14-2 15,33-30-5-15,16-24-38 16,28-24-95-16,4-74-67 16,0 0-189-16</inkml:trace>
  <inkml:trace contextRef="#ctx0" brushRef="#br0" timeOffset="-12390.4">32005 10746 865 0,'0'0'57'15,"0"0"49"-15,0 0-38 16,0 0-40-16,0 0-28 16,0 0-8-16,0 66 8 0,48 20 8 15,-16 24-3-15,4 3 1 16,-12 1 0-16,-8-8-2 15,5-8-4-15,-9-12 0 16,12-14 0-16,-4-12-1 16,-8-23-13-16,-8-13-61 15,4-22-61-15,-8-2-126 16,0-9-228-16</inkml:trace>
  <inkml:trace contextRef="#ctx0" brushRef="#br0" timeOffset="-12032">32471 10761 801 0,'0'0'232'15,"0"0"-231"-15,0 0-1 16,0 0 14-16,0 0 24 16,45 183-21-16,-37-90-11 15,16-14 0-15,4-7 1 16,12-17-7-16,-4-21 0 15,1-14 0-15,-13-13-11 16,0-7 11-16,24 0 4 16,9-37 16-16,-9-11-15 15,20-3-1-15,-32 8 3 16,13 20-1-16,-33 9 10 0,-8 14 2 16,0 0-6-16,4 0-12 15,16 35 7-15,-4 16 0 16,8 9-1-16,-11 6 1 15,19 1-4-15,-16-1-2 16,12-1-2-16,-12-7-40 16,-24-46-185-16,0-4-561 15</inkml:trace>
  <inkml:trace contextRef="#ctx0" brushRef="#br0" timeOffset="-10682">31912 16334 379 0,'0'0'92'0,"0"0"-38"16,0 0 51-16,0 0 0 16,-48-189-1-16,11 159-10 0,5 5-13 15,-4 3-5-15,8 5-29 16,-8 2-13-16,-9 9-11 15,1 3-3-15,-16 3-7 16,-37 0-10-16,-11 37-3 16,-33 33 0-16,-8 26 0 15,4 14 0-15,24 8 0 16,33-6 0-16,27-11-1 16,45-15 0-16,16-11-2 15,4-21-4-15,93-19-3 16,40-18 10-16,52-17 5 15,28 0-4-15,17-47-1 0,-13-12-1 16,-28-19 1 0,-20-8 8-16,-44-14-3 0,-57-18 3 15,-44-12 4-15,-28 9-8 16,-28 12 0-16,-64 35-3 16,-1 28 10-16,9 22 4 15,23 15 8-15,17 9-23 16,24 0-5-16,20 0-19 15,0 29-47-15,0-6-98 16,0 0-220-16</inkml:trace>
  <inkml:trace contextRef="#ctx0" brushRef="#br0" timeOffset="-9608.69">30825 7556 599 0,'0'0'93'16,"0"0"-78"-16,0 0 83 16,0 0-29-16,0 0-33 15,0 0-23-15,0 0-13 16,-36-13 0-16,105 17 9 16,15 15 11-16,37 0-7 0,8 4-12 15,-1-2 7 1,-11 2-3-16,-32 3-5 0,-41-4-2 15,-44 4-6-15,0 1 4 16,-12 1-2-16,-93-4 6 16,-3-2 17-16,-29-4-7 15,0-3-7-15,24-5 5 16,17-6-5-16,39-4-3 16,9 0-48-16,48 0-226 15,0 0-142-15</inkml:trace>
  <inkml:trace contextRef="#ctx0" brushRef="#br0" timeOffset="-9358.55">31558 7004 881 0,'0'0'174'0,"0"0"-165"15,0 0 2-15,0 0 45 16,0 0-23-16,0 0-33 15,20-13-15-15,-20 64 14 16,0 30 1-16,-24 13 4 16,-24 10-3-16,-9 6 2 15,9-4-3-15,0-3-2 16,3-11-44-16,9-9-93 16,36-71-108-16,0-12-155 15</inkml:trace>
  <inkml:trace contextRef="#ctx0" brushRef="#br0" timeOffset="-9074.45">32137 7312 412 0,'0'0'213'0,"0"0"-185"16,0 0 0-16,0 0-19 16,0 0 67-16,0 0 7 15,-16 276-9-15,-32-144 3 16,-8 15-37-16,-1 8-24 0,-3 1-12 16,0-4-4-16,15-15-1 15,5-19-2-15,4-20-23 16,0-32-98-16,36-66-121 15,0 0-144-15</inkml:trace>
  <inkml:trace contextRef="#ctx0" brushRef="#br0" timeOffset="-8714.85">32194 8034 791 0,'0'0'205'16,"0"0"-154"-16,0 0 3 15,0 0-9-15,0 0-33 16,0 0-12-16,56-12-6 16,-44 72 6-16,0 16 8 15,0 20-1-15,0 3 0 16,4 3-5-16,4-8-1 16,5-15 0-16,-17-6-1 0,28-11 0 15,-20-21-5-15,-4-13-108 16,-12-28-212-16</inkml:trace>
  <inkml:trace contextRef="#ctx0" brushRef="#br0" timeOffset="-8366.55">32689 8105 611 0,'0'0'334'0,"0"0"-331"16,0 0 3-16,0 0-4 15,0 0 22-15,0 0-12 16,68 215-3-16,-52-131-7 16,16-12 2-16,-4-9-3 15,9-25-1-15,-5-21-10 16,0-12-18-16,-8-5-25 16,0-14 34-16,-12-32-31 15,5-6-13-15,-9 7 63 16,-4 12 61-16,-4 17 70 15,0 16-48-15,0 0-66 16,0 0-17-16,0 42-1 16,8 11 1-16,8 12 15 0,4 0-10 15,-12-8-2 1,16-6-3-16,-8-11-11 0,-16-39-169 16,0-1-377-16</inkml:trace>
  <inkml:trace contextRef="#ctx0" brushRef="#br0" timeOffset="-3932.38">8082 8874 288 0,'0'0'176'0,"0"0"-125"16,0 0 46-16,0 0-9 16,0 0-9-16,0 0-15 15,-57-33-7-15,53 33 10 16,4 0 8-16,0-2-16 16,0 2-23-16,0 0-10 0,0 0-4 15,0 0-11-15,0 0-11 16,37 0-8-16,55 8 1 15,29 6 7-15,28-5 2 16,56-9-2-16,32 0 0 16,17 0 15-16,-1-23-14 15,-7 0 7-15,-29 3-2 16,-40 6 4-16,-40 10-10 16,-65 4 2-16,-23 0-2 15,-49 0-2-15,0 0-3 16,0 0-7-16,0 0-5 15,0 0-21-15,0 18-73 0,0-12-163 16,0 3-323 0</inkml:trace>
  <inkml:trace contextRef="#ctx0" brushRef="#br0" timeOffset="-2829.3">2162 9726 211 0,'0'0'239'16,"0"0"-161"-16,0 0 7 16,0 0 7-16,0 0-5 15,0 0-39-15,0 0-32 16,49 0-5-16,3 0 26 16,16 0-2-16,17 0 2 15,19 0-13-15,37 0-2 0,48 0-4 16,37 0 5-1,31 0-5-15,29-23-9 0,-4 6-4 16,-21-3-3-16,-31 6 4 16,-33 4-4-16,-32-4-2 15,-48 8 1-15,-25-1 0 16,-32 5-1-16,-47-3 1 16,-1 5 0-16,0 0-1 15,-12 0 0-15,24 0-3 16,-12 0-16-16,-12 0-147 15,0 0-419-15</inkml:trace>
  <inkml:trace contextRef="#ctx0" brushRef="#br0" timeOffset="-1344.49">8742 9731 327 0,'0'0'126'15,"0"0"-119"-15,0 0 44 16,0 0 54-16,0 0-24 16,0 0-50-16,-25-20 9 15,25 20 43-15,0 0 8 16,0 0-34-16,0 0-14 16,0 0-3-16,5 0-37 15,75 0 6-15,25 7-6 0,39 1 9 16,21-8-1-16,33 0-3 15,27 0 11-15,0-6-8 16,-11-11 5-16,-13-3-11 16,-60 6-2-16,-33 4-2 15,-51 8-1-15,-45-1-1 16,0 3 1-16,-12 0-5 16,0 0-8-16,0 0-11 15,0 11-22-15,0-2-94 16,0-8-201-16</inkml:trace>
  <inkml:trace contextRef="#ctx0" brushRef="#br0" timeOffset="3652.68">27256 14694 378 0,'0'0'147'16,"0"0"-126"-16,0 0 29 16,0 0 8-16,0 0-30 15,0 0-10-15,0 0 10 16,0 0 26-16,61-3 9 15,-61 3-2-15,0 0-4 16,0 0-4-16,12 0-23 0,-12 0-20 16,0 0-5-1,0 0-2-15,0 0 0 0,0 0 2 16,0-3 7-16,0-8 38 16,0 2 14-16,0 0-12 15,0-2-27-15,0 7-14 16,0-4 10-16,0 8-8 15,-25-2-1-15,-7 2-7 16,-8-3-5-16,-8-2-2 16,-17 5 2-16,9 0 1 15,0 8-1-15,-9 29-3 16,13 14-1-16,4 7 0 16,28 7 0-16,20-4 2 0,0-3 0 15,0-1 1 1,48-9 1-16,24 2 0 0,17-13 0 15,-13 0-3-15,5-8 3 16,-1-7 0-16,-19-7 0 16,7-11-3-16,-8-4-5 15,1 0-17-15,11-37 0 16,-7-17 23-16,15-14 2 16,-12-6 8-16,-11 0-1 15,-9 2-6-15,-28 5 4 16,-16-1-5-16,-4 7 4 15,0 7-4-15,0 7 0 0,-28 10 0 16,-36 8 0 0,-9 3 5-16,-27 11 13 0,23 7-3 15,-7 8-6-15,23 0-4 16,13 0-5-16,28 10-2 16,20 23-10-16,0 5-16 15,0-21-102-15,32-4-232 16</inkml:trace>
  <inkml:trace contextRef="#ctx0" brushRef="#br0" timeOffset="4351.54">29147 14521 506 0,'0'0'99'0,"0"0"22"15,0 0 31-15,0 0-38 16,0 0-48-16,0 0-20 15,0 0-17-15,-24-62-4 16,24 62 9-16,0 0-1 16,0 0-3-16,-12 0-9 15,-12 8-13-15,-16 36-8 16,0 21-6-16,-1 13 6 16,17 5-3-16,24 3 2 15,0-6 1-15,0-7 0 16,53-13-1-16,31-19-1 15,21-16 1-15,23-17-2 0,25-8-5 16,4-8-3-16,8-41 11 16,-24-7-2-16,-24-9 4 15,-33-5 1-15,-39 2-2 16,-33 2 5-16,-12 3 6 16,-24 12-7-16,-61 13 8 15,-20 8 33-15,-11 16-23 16,23 3-8-16,5 5 1 15,31 6-12-15,-3 0-4 16,48 0-1-16,12 0-4 16,0 0-11-16,0 9-69 0,24-1-113 15,16-1-236-15</inkml:trace>
  <inkml:trace contextRef="#ctx0" brushRef="#br0" timeOffset="4926.03">31783 14355 313 0,'0'0'306'0,"0"0"-258"16,0 0 80-16,0 0 17 16,0 0-64-16,0 0-50 15,-12-29 13-15,0 29 30 16,-16 0-24-16,-20 0-22 0,-17 2-17 15,-19 37-9 1,-13 12 1-16,-7 18-1 0,-1 17 1 16,8 9 2-16,17-2 2 15,44-9 11-15,24-14-5 16,12-10 12-16,24-17-20 16,68-2-2-16,49-9-1 15,16-12 3-15,16-12-5 16,-4-8 1-16,-16 0-5 15,-12-23 2-15,-45-23-23 16,-27-7-2-16,-45-16 27 16,-24-14 1-16,0-11 3 15,-93-11-1-15,-15 5 5 16,-1 13 31-16,-8 20-24 0,33 21 6 16,15 8 0-16,25 13-21 15,28 6-2 1,16 8-41-16,0 11-95 0,0 0-306 15</inkml:trace>
  <inkml:trace contextRef="#ctx0" brushRef="#br0" timeOffset="9191.26">1539 15481 147 0,'0'0'141'0,"0"0"-92"0,0 0 30 16,0 0 30-16,0 0-5 16,0 0-22-16,0 0-6 15,0 0-16-15,0-3-3 16,0 3-22-16,0 0-10 15,0 0 14-15,0 0 3 16,0 0-14-16,0 0-7 16,0 0-1-16,0 0-5 15,0 0-4-15,0 0-3 16,0 0-6-16,16 0-2 16,76 0-10-16,49 8 10 0,48-1 8 15,33-4 4-15,39-3 8 16,13 0-10-16,7 0-3 15,13-3-2-15,-24-9-5 16,-5-3 3-16,-39 10 12 16,-49 5-1-16,-36 0 0 15,-49 0-3-15,-19 0-6 16,-29 0-2-16,-20 0-3 16,-20 0 6-16,16 0-4 15,-8 0-1-15,0 0 2 16,25 0-3-16,-5 0-1 15,8 0-6-15,-8 0-51 16,-32 0-157-16,0-2-396 0</inkml:trace>
  <inkml:trace contextRef="#ctx0" brushRef="#br0" timeOffset="11271.03">27377 15429 234 0,'0'0'114'0,"0"0"-13"16,0 0 63-16,0 0-1 15,0 0-62-15,0 0-75 16,0 0 6-16,0-17 31 15,-4 17 20-15,-8-2-37 16,-20-1-4-16,7-5-5 16,-19 7-17-16,-8-3-11 15,-17 4 0-15,-19 0 3 16,-17 0-1-16,1 16-3 16,-1 23 0-16,0 13 4 15,33 9 0-15,16 5 2 16,40 12-3-16,16-10-7 15,0 1-2-15,52-15 0 0,61-13-2 16,19-18 0 0,29-9-3-16,20-14 0 0,-4 0-3 15,-24 0 4-15,-24-23-17 16,-32-9 19-16,-33-3-15 16,-24-7 12-16,-36-9 6 15,-4-4-1-15,0-9 6 16,-36-1 3-16,-24 1 1 15,3 6 15-15,-3 7 11 16,0 6-16-16,15 10 3 16,5 8-23-16,8 4-2 15,8 5 0-15,20 7-2 16,4 3-9-16,0 6-52 16,24 2-58-16,0 0-291 15,0 0-134-15</inkml:trace>
  <inkml:trace contextRef="#ctx0" brushRef="#br0" timeOffset="12003.56">29196 15544 226 0,'0'0'160'0,"0"0"-65"0,0 0 57 16,0 0 6-1,0 0-4-15,0 0-68 0,0 0-28 16,104-100-4-16,-104 91-2 16,0 1-11-16,0-1-7 15,-12-2 7-15,-20 2 9 16,-8 5 0-16,-4 0-17 16,-5 4-23-16,13 0-3 15,-8 0-5-15,8 28-2 16,11 18-3-16,-3 13-1 15,28 7-1-15,0 4 4 0,0 2 1 16,37-9 0-16,27-9-1 16,16-15 0-16,25-11-3 15,16-23 3-15,20-5-9 16,7 0-15-16,26-37-3 16,-34-12-10-16,-15-13-20 15,-40-2 42-15,-37 1 16 16,-16 3 0-16,-32 8 2 15,0 5 0-15,0 13 11 16,-68 4 4-16,-13 11 9 16,9 10 1-16,11 5-17 15,25 4-10-15,12 0-3 16,16 0-4-16,8 0-48 16,0 9-69-16,0 2-224 15</inkml:trace>
  <inkml:trace contextRef="#ctx0" brushRef="#br0" timeOffset="12982.98">31425 15518 153 0,'0'0'291'15,"0"0"-239"-15,0 0 57 16,0 0 11-16,0 0-21 16,0 0-36-16,0 0-26 15,36-25-2-15,-36 16-7 16,12-2-16-16,-12 4-1 15,0 0 24-15,0-3 6 16,0 1-7-16,0 1 2 16,0 3 2-16,-12 0-9 15,-12 3-9-15,-12 2 4 16,-8 0-14-16,-17 0-10 16,-7 41 0-16,-9 13-4 0,-11 16 1 15,24 12 3-15,7-1 1 16,21-8 0-16,36-7 0 15,0-9-1-15,0-16 0 16,56-7 0-16,33-12-1 16,32-14-3-16,27-8-3 15,5 0 5-15,12-22-9 16,-16-24-23-16,-12-2-26 16,-24-2-11-16,-53-10 59 15,-36-3 8-15,-24-15 4 16,-8-1 6-16,-76 9-5 0,-13 10 20 15,-8 22 8 1,9 15 4-16,3 10 16 16,33 8-41-16,16 5-8 0,16 0-54 15,28 0-165-15,0 0-484 16</inkml:trace>
  <inkml:trace contextRef="#ctx0" brushRef="#br0" timeOffset="17594.27">15570 4591 249 0,'0'0'89'16,"0"0"-45"-16,0 0-20 0,0 0 11 15,0 0 0-15,0 0 4 16,0 0 4-16,0 0 4 15,0 0-10-15,0 0-9 16,0 0-3-16,0 0-7 16,0 0-8-16,0 0-10 15,0 22-5-15,0 8 5 16,0-9 3-16,0 2-1 16,12-4 2-16,9-1 1 15,3-6 1-15,12-1 3 0,12 3 2 16,21 0 4-16,3-2-3 15,25 0-5-15,23 1-6 16,17-4 11-16,16 1-6 16,4-2 3-16,-4 1-6 15,-12-6 7-15,-25 7-4 16,1-3-4-16,-20 1-1 16,-5 4-1-16,-7-10 3 15,-1-2-2-15,-3 0-2 16,-1 0 1-16,-7 0 0 15,-5 0 3-15,-8-17 9 16,-11-3 15-16,-5-4 6 16,-8-3 7-16,0 3-14 15,-11-3-14-15,19 0-8 16,20-5-1-16,-3-2-3 0,11 2 0 16,-8 3-2-16,-3 6 1 15,-13 6 1-15,-12 3 0 16,-12 0 4-16,-11 5 2 15,-5-3 15-15,4-8 34 16,0 1-19-16,0-11-26 16,0 1-10-16,0-5 3 15,0-4-2-15,-12-5 2 16,12 6-2-16,-12 0 1 16,0 8 1-16,0 1 3 15,0 5 10-15,0 0 4 16,0 5-2-16,0-2-6 15,0-3-7-15,0 1-3 0,0 1 0 16,0-4 0-16,0-2 1 16,0 2 9-16,0-4 13 15,0 3-3-15,-24 0-12 16,0 0-2-16,-20 4 3 16,3 0-9-16,-3 5 5 15,8 3 5-15,-12-3-1 16,3 6-7-16,-15-6 1 15,4-7-4-15,-9-1 0 16,-15-7 1-16,-17 3 0 16,-8-1-1-16,-11 8-1 15,11-4 1-15,9 4-1 16,3 2 0-16,5-3 1 16,7 9-1-16,1-3 1 0,-13 2 0 15,-4-2-1-15,13 2 0 16,-21-2 2-16,-3 5-2 15,-21 4 0-15,0 7-1 16,0 1 2-16,9-5-2 16,-1 5 1-16,16 0-1 15,1 0 1-15,31 0-1 16,-7 0 0-16,19 6 0 16,1 4-2-16,-8 3 3 15,15 4-1-15,13 3 1 16,4-6-2-16,8 13-3 0,4-7-1 15,7 7 0 1,1 12 2-16,4 6 3 0,0 15-1 16,4 16 2-16,-8 2-1 15,-8 13 1-15,24 4 1 16,-8-1-1-16,8 2-1 16,0-2 1-16,0-5 0 15,44-10 0-15,21-5-2 16,11-5 1-16,-4-15-2 15,13-5 3-15,-1-15-2 16,9-11-7-16,12-16-36 16,-81-7-152-16,-12 0-53 15</inkml:trace>
  <inkml:trace contextRef="#ctx0" brushRef="#br0" timeOffset="20214.96">27586 16134 426 0,'0'0'86'16,"0"0"28"-16,0 0 29 15,0 0-24-15,0 0-50 16,0 0-23-16,0 0-2 16,0-38-3-16,0 38-15 15,0-3-10-15,0 3 6 16,0 0-2-16,0 0 6 0,-8 0 2 16,-20 0-5-16,-4 0 0 15,-17 0-13-15,-11 0-7 16,-20 30-2-16,-1 9 0 15,-15 7-1-15,3 14-1 16,-8 12 1-16,45 11 0 16,8 3-1-16,36-2-2 15,12-4 0-15,24-10 2 16,68-5-3-16,29-7 0 16,20-9 0-16,4-12 3 15,-4-8-9-15,-5-9 7 16,-23-17 0-16,-28-3 0 0,-29 0 3 15,-20-5 5-15,-24-36 2 16,-12-16 3-16,0-19 1 16,0-16 2-16,-12-11-4 15,-36-2 12-15,24 11-10 16,0 10 1-16,-9 19-7 16,17 20 0-16,-4 16 9 15,8 16-7-15,4 8-7 16,4 1-5-16,4 4 3 15,0 0-6-15,0 0-8 16,0 19-37-16,0 26-58 16,0-17-83-16,0 5-213 0</inkml:trace>
  <inkml:trace contextRef="#ctx0" brushRef="#br0" timeOffset="21303.98">29288 16315 32 0,'0'0'68'0,"0"0"13"16,0 0 3-16,0 0 25 16,0 0-13-16,0 0-18 15,12-9-20-15,-12 9-15 16,0 0-10-16,0 0 4 15,0 0 15-15,0-5 10 16,0 2 5-16,0-4-24 16,0-2-5-16,0-9-5 15,0 0-9-15,-12 0 23 16,-32 3-26-16,8 1 13 16,-25 1-2-16,-7 6-6 0,-8 7 0 15,-25 0-16-15,4 5-8 16,5 41-2-16,15 30-2 15,21 16 0-15,32 14-1 16,24 3-2-16,0-10 2 16,24-3 2-16,61-26 0 15,19-10-1-15,29-18-7 16,4-27 5-16,8-6-4 16,16-9 2-16,-16 0 2 15,-13-20 0-15,-31-17 3 16,-37-12-2-16,-27-9 2 15,-29-19 1-15,-8-13 7 0,0-7-2 16,-45-7 11-16,-19 12-2 16,-17 10 5-16,-3 14-7 15,28 14 4-15,7 12 11 16,13 9-12-16,12 13-6 16,12 12-3-16,4 7-6 15,8 1 0-15,0 0-4 16,0 0-25-16,0 6-82 15,0 12-141-15,0 9-194 16</inkml:trace>
  <inkml:trace contextRef="#ctx0" brushRef="#br0" timeOffset="22735.67">31578 16236 429 0,'0'0'127'16,"0"0"-107"-16,0 0 33 0,0 0 7 15,0 0-2-15,0 0-14 16,0 0-3-16,0-65-9 16,0 65 16-16,0-4-10 15,0-1 16-15,0-1 0 16,0 1-4-16,0-1-14 16,-12 3-20-16,12-1 1 15,-12 4-9-15,-8-4-1 16,8 3 5-16,-17-5 2 15,-15 4 8-15,-4 2-17 16,-33 0 1-16,-3 0-3 16,-13 22-2-16,-15 21-1 15,15 13-1-15,5 18 1 16,19 8 0-16,25-2 0 16,28-6-3-16,20-8 2 0,0-11 0 15,8-3-1-15,52-10 0 16,25-10-1-16,7-12 0 15,17-11-3-15,12-9-6 16,3 0 9-16,17-7 3 16,0-24 1-16,-12-6-1 15,-33-8 0-15,-11 6-1 16,-41-4 2-16,-28-9 9 16,-16-1-1-16,0 0-1 15,-16-6 4-15,-56 3 11 16,-13 7 36-16,5 9-19 0,11 9-10 15,33 11-14 1,4 11-5-16,20 6-6 16,0 3-5-16,-16 0-7 0,-17 20-28 15,25 1-116-15,-8 7-219 16</inkml:trace>
  <inkml:trace contextRef="#ctx0" brushRef="#br0" timeOffset="33390.9">1293 7921 169 0,'0'0'77'0,"0"0"-53"15,0 0 22-15,0 0 27 16,0 0-8-16,0 0 15 16,0 0-10-16,0 0 16 15,0 0 6-15,48-99-11 0,-48 92-15 16,0 5-26-16,0 2-6 16,0-4-3-16,0 4-5 15,0 0-3-15,0-4-9 16,0 4-6-16,0 0-5 15,0 0-3-15,0 0-4 16,0 0-8-16,0 0-7 16,0 0-4-16,0 10 0 15,0 16 15-15,0 7 5 0,0 9 3 16,0-1 4-16,0 4 8 16,0 4 0-16,0-3-4 15,-16 0 0-15,-16-2-5 16,8-2-3-16,12-2 8 15,12-6-7-15,0-2 1 16,0-6-2-16,0-3 0 16,0-3-1-1,12-6 1-15,32 5-1 0,-3-6 1 16,-9 7 3-16,16-3-2 16,-16-5 12-16,4 8-11 15,-11-6-2-15,-13 1-3 16,-8-1-2-16,4 6 0 15,-8 3 0-15,0 8 5 0,0 6 5 16,0 4-3 0,0 8 7-16,-37-8-3 0,-11 7 5 15,4-10-4-15,8-3-6 16,12-1 1-16,11-10-1 16,5-3-1-16,8-3-1 15,0-3 0-15,0 2-3 16,0-1 4-16,21-3 0 15,19 2 1-15,-8-2-1 16,-8-4 4-16,-4 6 5 16,-8-2-9-16,-12 5-2 15,0 5-6-15,0 2 4 0,0 13 4 16,-12 2 6 0,-20 6 2-16,-16 11 1 0,-1-4-6 15,17 9 0-15,-4 2-3 16,36 4 0-16,0-2 2 15,0-5-1-15,0 0 0 16,32-9 2-16,17-4 0 16,11-11 0-16,-16-5 4 15,-4-3-4-15,-15-6-2 16,-5 1-1-16,-16-10-1 16,-4 5-7-16,0-19-84 15,0 0-416-15</inkml:trace>
  <inkml:trace contextRef="#ctx0" brushRef="#br0" timeOffset="48084.35">24355 7874 22 0,'0'0'27'0,"0"0"-7"16,0 0 22-16,0 0 5 15,0 0-2-15,0 0-21 16,0 0 3-16,0 0-4 16,68-10-7-16,-64 10-1 15,-4 0-8-15,0 0-7 16,0 0 0-16,0 0-4 0,0 0 1 15,0 0 3-15,0 0 10 16,0 0 2-16,0 0-2 16,0 0 0-16,0 0-1 15,0 0-1-15,0 0 0 16,0 0 3-16,0 0 0 16,0 0-5-16,0 0 1 15,0 3 6-15,0-3 16 16,0 0 8-16,0 3-15 15,0 1-3-15,0 0-7 16,-12 2-4-16,8-6 15 16,-8 0-3-16,0 0-1 0,12 0 1 15,0 0 5-15,-8 3 2 16,4-3 4-16,-4 0-3 16,-4 0-7-16,4 1-13 15,4-1-5-15,-4 0-2 16,8 0-1-16,0 0 1 15,0 0 1-15,0 0 4 16,0 0 7-16,0 0 5 16,0 0-5-16,0 0-7 15,8 0-3-15,36 0 10 16,16 0 6-16,13 0-7 16,19-1-3-16,5-7-6 15,-4-1 5-15,3 6 8 0,-27-4-3 16,-21 3 2-1,-12 3 1-15,-12-4 0 0,0 2 1 16,0 1 4-16,1-2-3 16,-5 4-6-16,-8-3-6 15,0 3-1-15,-12 0 1 16,0 0 5-16,0 0 1 16,0 0-1-16,0 0-1 15,0 0-4-15,12 0 0 16,-12 0-1-16,0 0 0 15,0 0-5-15,0 0 0 16,0 0-3-16,0 0-6 16,0 0-110-16,0 0-160 15</inkml:trace>
  <inkml:trace contextRef="#ctx0" brushRef="#br0" timeOffset="52082">26548 6812 131 0,'0'0'101'0,"0"0"-66"16,0 0 16-16,0 0 16 0,0 0-6 16,0 0-11-1,0 0-9-15,0 0 10 16,0-9-5-16,0 5-7 0,0 0 1 16,-8 4 10-16,8 0 16 15,0-3-20-15,0 3-4 16,0 0-15-16,0 0-14 15,0 0-10-15,0-2-1 16,0 2 0-16,-4 0 1 16,4 0 2-16,-8 0 2 15,8 0 2-15,-4 0 2 16,-4 0-1-16,-4 0-5 16,8 0-5-16,-8 0-7 15,0 0 2-15,-5 0 1 16,1 0 4-16,4 0 4 0,0 0 2 15,0 0-4-15,4 0-2 16,-4 0-2-16,0 0 2 16,-8 0 0-16,4 2-2 15,-8 18-1-15,-1 3 1 16,-15 7 2-16,8 2 1 16,-12 5 0-16,3-3 0 15,9-2-1-15,-4 0 1 16,0-3-1-16,16 1 0 15,4-6 0-15,-4-2 0 16,7 6-1-16,9-7 1 16,4 6-4-16,0 6 2 0,0-7-4 15,0 9 6 1,0-1 0-16,0 0 0 16,0 3 7-16,12 2-5 0,13-5-2 15,-1-2-1-15,0-2-4 16,-12-1 1-16,24-5 4 15,-12 2 2-15,9-3-2 16,-9 2 4-16,0-1-4 16,0-2 3-16,-4 6-2 15,-8-1 1-15,16 2-1 16,-16-7 0-16,9-1-1 16,-9-1 1-16,8-3-1 15,0-2 0-15,16-3-19 16,8 6 13-16,1-3 6 0,7 3 3 15,-4 2 8-15,-4-3-6 16,5-2-2-16,-13-2 0 16,-4-4-1-16,-20-2-1 15,12-5-1-15,-24 4 3 16,12-6-3-16,-12 2-2 16,13-2-9-16,-13 0 3 15,12 0 8-15,-4 0 1 16,16 0 3-16,4 0 4 15,-4 0-2-15,4 0-2 16,-4 0-2-16,5-8 4 0,7-3-3 16,-8-9 0-1,4 1 0-15,0-9 1 16,-8-1 1-16,13-8 1 0,-13-4-2 16,-4-6 5-16,-16-13-4 15,-4-2 8-15,0-3 4 16,0 5-2-16,-28-1 6 15,-29 9 8-15,1 3 3 16,4 6-2-16,-21-2-16 16,33 1 3-16,-12-1-8 15,-4 2-2-15,7 3 2 16,5 2-6-16,4 3-1 16,-5 6 1-16,21 4-3 15,4 8-1-15,16 8-3 16,-4 3 4-16,8 2-5 15,0 4-19-15,0 0-36 0,0 0-78 16,8 0-248-16,16 0-279 16</inkml:trace>
  <inkml:trace contextRef="#ctx0" brushRef="#br0" timeOffset="53288.52">27176 8023 212 0,'0'0'87'0,"0"0"-71"16,0 0 38-16,0 0 16 15,0 0-18-15,0 0-28 16,0 0-1-16,-12-33 17 16,12 28-8-16,0 2-13 0,0 3 1 15,0 0 29 1,0 0 7-16,0 0 13 0,0 0-28 16,0 0-24-16,0 0-6 15,0 0-3-15,0 0-4 16,0 0-4-16,0-3-2 15,0 3 0-15,0-4-2 16,0 2 4-16,20-4 8 16,20 0 1-16,16-5-8 15,25 1 1-15,15-1-2 16,21-2 3-16,4-2-2 16,20 1 1-16,-13 5-1 15,-11-5 3-15,-16 5-4 0,-13 1 0 16,-19-1 0-1,-17 4 3-15,-28-1-2 0,-12 6 0 16,-12 0 0-16,0 0 19 16,0 0 27-16,0 0-7 15,0 0 4-15,0 0-12 16,0 0-20-16,0 0-2 16,0 0-10-16,0 0-7 15,0 0-11-15,0 0-60 16,12 0-134-16,-12 0-126 15</inkml:trace>
  <inkml:trace contextRef="#ctx0" brushRef="#br0" timeOffset="56268.57">29522 6714 104 0,'0'0'65'0,"0"0"-5"16,0 0 1-16,0 0 14 15,0 0 0-15,0 0-5 0,0 0-4 16,4 0-9 0,-4 0-19-16,0 0-13 15,0 0-9-15,0 0 12 16,0 0 3-16,0 0-7 0,0 0-17 16,0 0 0-16,0 0-5 15,0 0-2-15,0 0-1 16,0 0 1-16,0 0 13 15,-4 0-6-15,-16 16-3 16,8 12 0-16,-1-4 1 16,1 8-3-16,-8 3 2 15,4 2-3-15,-16 2 2 16,16 2 0-16,-16 1 2 16,-5-1-1-16,13 2-1 15,0-2 3-15,0 0-3 0,4-2 2 16,4-5-3-16,8 6 1 15,-4-11 1-15,4-1 1 16,8 1 1-16,-4-7-1 16,-4 2-2-16,4-2-1 15,-9-4 5-15,1 1-3 16,12 5-1-16,0-7 2 16,-12 7-5-16,12-5 4 15,0 4-4-15,-12 1 1 16,12-1 1-16,-8 4 2 15,8-3-3-15,0 3 0 16,0 6 0-16,0 0 4 0,0 4-5 16,0-5 2-1,0-3-1-15,0-4-1 0,0-3-7 16,0-3 7-16,0-2-6 16,0-4 11-16,0-1-10 15,8-3 10-15,16 8-6 16,13-2 2-16,-5 5 12 15,-4 2-8-15,4 1-3 16,-8-5-1-16,13 2 1 16,-5 0-2-16,-8 0 2 15,4-8-2-15,4 1-3 16,-8-6-10-16,-12-5 5 16,13 2 5-16,-25-4 3 15,24 4 0-15,-4-4 10 16,16 1-5-16,12-1 0 0,-3 0 0 15,15 0-1-15,-8 0-3 16,-7 0 0-16,7 0-2 16,0-11 4-16,-12 0-2 15,5-1 0-15,-9 0 8 16,0-5-3-16,-4-4 1 16,-16-2-4-16,5-6 2 15,15-4 0-15,-24-2 3 16,-12 0-3-16,0-5 6 15,0-2 0-15,0 1-1 16,0-2-4-16,-24-4 17 16,-13 10 10-16,-7-2-11 0,4 4-4 15,8 2 7-15,8 0-16 16,16 1-5-16,4-2-2 16,4-6-1-16,0-1 0 15,0 0 3-15,0-1-4 16,0 10 3-16,-13 1 4 15,-7 4 3-15,-4 5 8 16,-4 1-4-16,-4 0-2 16,-4 5 0-16,11 1-8 15,5-2 8-15,-4-3-2 16,4-5-6-16,0-4 1 16,-4-3-1-16,4-1 3 15,4 5-2-15,-9 6 12 16,17 2-6-16,-4 8 2 15,-8 2-2-15,16 3-5 0,-4 4 2 16,8 1-6-16,0-2-2 16,0 4-7-16,0 0-15 15,0 0-4-15,0 0-6 16,32 0-35-16,13 0-43 16,-9 0-236-16,-20 6-274 15</inkml:trace>
  <inkml:trace contextRef="#ctx0" brushRef="#br0" timeOffset="59926.28">31365 6886 264 0,'0'0'27'0,"0"0"46"16,0 0 32-16,0 0-1 15,0 0-20-15,0 0-37 16,0 0 2-16,0 0 23 15,-12-30-23-15,12 30-12 16,-8 0-7-16,4 0-7 16,-4 0 1-16,-5 0-7 15,-11 0-2-15,-12 0-9 16,-20 0-6-16,3 0 1 16,-11 0 0-16,4 0 0 0,-5 0 0 15,9 0-1 1,-4 0 1-16,-1 0-1 0,5 2 1 15,-4 5-1 1,3 1 1-16,-3 1-1 0,-9 2 0 16,5 1 0-16,0-2 0 15,15 0 0-15,9-1 1 16,-4-1-1-16,20 2 0 16,-12-3 0-16,11-4-1 15,1 3 0-15,-8 2 1 16,-4 1-1-16,-8 5 1 15,7-5-1-15,-3 3 1 16,8-2 0-16,8 0 0 16,0-1-1-16,12 1 0 0,4 0-2 15,3-1-2-15,-3 5 0 16,8 5-3-16,0 3 4 16,0 2 3-16,0 3 1 15,-4 2 1-15,-8 4-1 16,-4-7 1-16,12 9 0 15,-4-8-1-15,4 1 1 16,4 0-1-16,-8-4-1 16,8 6 0-16,0-1 1 15,0 3-1-15,0-3-2 16,0 3 0-16,24 1-5 0,16-6 7 16,-3 1-6-1,7 1 3-15,4-2-8 0,1-7 7 16,-1-6-1-16,8-1 6 15,5 2 4-15,-1-3-4 16,12-2 0-16,17-8 0 16,15 0 2-16,9-2 3 15,4 0-5-15,0 0 2 16,-9 0-1-16,9 0 0 16,-21-4 5-16,-11-4 0 15,-5-2-6-15,1-2 0 16,-9 1-1-16,21-5 1 15,3-1 4-15,5-10-4 16,4 3 0-16,-1-3 0 16,-23 2 0-16,-21-1 0 0,-24 6 0 15,-15 3 5 1,-21-3 3-16,0 0 2 0,0-2 7 16,0-2 21-16,0-3-20 15,0-7-13-15,0-3 1 16,0-4-2-16,0-5 0 15,0 9 6-15,0 0-3 16,-21 12 18-16,-3 6-3 16,-4 6 6-16,4 4 4 15,-8-1-16-15,-4 0 8 16,3 1-12-16,-3 6-3 16,12-5-7-16,12 5-2 0,4-1-2 15,8 4-5-15,0 0-31 16,0 0-112-16,0 0-187 15,0 0-185-15</inkml:trace>
  <inkml:trace contextRef="#ctx0" brushRef="#br0" timeOffset="66503.89">27457 9978 270 0,'0'0'125'15,"0"0"-48"-15,0 0-13 16,0 0-14-16,0 0-4 16,0 0-28-16,0 0 4 15,-60-40 18-15,60 40 22 16,0-2-6-16,0 2-21 15,0 0-6-15,0 0-11 16,0 0 7-16,0 0 10 16,0 0 3-16,0-3 0 15,0 3 1-15,0 0 1 16,0 0-5-16,0 0-11 16,0 0-12-16,0 0-6 0,-8 0-1 15,4 0 1-15,-4 0-3 16,-4 0-3-16,-12 0 0 15,0 0 1-15,-1-3 3 16,-19-3 5-16,-4-2-5 16,-13 4-4-16,5-4 2 15,-4 3-1-15,-5-2-1 16,13-1 1-16,0-1 0 16,-5 4-1-16,-3-5 1 15,4 0 0-15,-5 1 0 16,-7-2-1-16,-4 4 0 15,-1 2 0-15,-11 1 0 16,-13 4-1-16,17-4 1 16,-13 4-1-16,13 0 1 0,-5 0 0 15,5 0 0-15,-5 0 0 16,-8 0 2 0,5 0-2-16,7 0-2 0,1 0 2 15,12 0 1-15,7 4-1 16,21 3 0-16,-4-5-1 15,32 5 0-15,-8-4-2 16,15 5-1-16,-7-2 1 16,-8 7 1-16,-4 2-1 15,-8 3 2-15,16 5 1 16,-20 5-1-16,12-5 0 16,-5 0 1-16,1 3 0 0,12-3-2 15,-8-1 1-15,0 2 0 16,0-1 1-16,24-1-1 15,-8-1-2-15,8-1-3 16,0 5 3-16,0 7-2 16,0 1 3-16,20 1-2 15,20 1 0-15,4-1 4 16,-4-2-5-16,5-1 5 16,-5 3 3-16,4-7-3 15,13 1 0-15,-9 0-8 16,24-4 5-16,-3-5 3 15,15 4 1-15,9-5 3 0,-1 2 2 16,-7 3-5 0,-1-5 0-16,9 2 0 0,3-3-1 15,21-4-1 1,24-6-5-16,12-4 4 0,12-3-1 16,0 0 1-16,0 0 2 15,-8 0 8-15,4 0-8 16,-16-8 1-16,-5-1-2 15,-11-1 3-15,-20-3-1 16,-13 1-1-16,-27 3 0 16,-1-8-3-16,-19 3-1 15,-9-4 4-15,16-4 1 16,-12 0 5-16,5-5 3 0,-1-5-6 16,-16 7 0-1,8-4 1-15,-7 0 3 0,-25 3-1 16,4 0 1-16,-12-3 3 15,0 1 17 1,0-7-4-16,0 0-16 0,0-2 7 16,-16 5-6-16,0 1-4 15,-9 2 6-15,-23-4 3 16,8 6 3-16,-12-7-6 16,-9 6 4-16,-15 0-2 15,-1-9-4-15,-23 6-6 16,-5 3-2-16,8 4 3 15,9 9 8-15,20 2-8 16,19 4 5-16,1 4-7 0,24 5 1 16,4-3-2-1,20 3-2-15,0 0-4 0,0 0-10 16,0 0-43-16,0 0-138 16,0 8-289-16</inkml:trace>
  <inkml:trace contextRef="#ctx0" brushRef="#br0" timeOffset="96791.45">1611 9054 48 0,'0'0'224'15,"0"0"-185"-15,0 0-7 16,0 0 5-16,0 0 10 15,0 0 1-15,0 0-8 16,12-26 22-16,-12 26 17 16,0 0-16-16,0 0 7 15,0 0-8-15,0-3-10 16,0 3-11-16,0 0-12 16,0-3-14-16,0 3-10 15,0 0-2-15,0 0-1 16,0 0-1-16,0 0-1 15,0 0 0-15,0 0-1 16,0 0 0-16,0 0 0 16,0 0 0-16,0 0-1 0,0 0 2 15,0 0 0-15,0 0-2 16,0 0-3-16,0 0 0 16,0 0-4-16,12 0 2 15,-12-4 2-15,24 4 3 16,0 0-1-16,9 0 3 15,3 0 1-15,12 0 5 16,13 0 0-16,7 0 0 16,4 0-1-16,9 0-3 15,-1 0-2-15,9 0 1 16,-9 0 0-16,1 4 2 16,3-1-3-16,-3 0 1 0,3 1 0 15,1-4-1-15,-1 0 4 16,9 0-3-16,3 0 1 15,9 0-2-15,0 0 0 16,3 0 0-16,-15 0-2 16,3 0 2-16,-19 0 0 15,-1 0 0-15,-7 0 0 16,-9 0 3-16,9 0-3 16,-9 0 2-16,0 10-1 15,9-1-1-15,-9 5 0 16,21-2 4-16,-17-1-4 15,4 7 0-15,-7-6 1 0,-1 1-1 16,8 4 0-16,1-8 1 16,-9-4-1-16,9 2 1 15,-9 1 0-15,12-5 0 16,1 3 0-16,-9 0 0 16,1 1 1-16,3-5-1 15,-8 2 0-15,1 0 0 16,-5-3-1-16,-8-1 0 15,1 0 0-15,-5 4 0 16,4-4 1-16,-8 0-1 16,5 4 3-16,15-1-1 15,-8-1 0-15,1 6-1 0,-5-6 0 16,8 3 0-16,-15-5-1 16,3 0 0-16,4 0 1 15,-12 0-1-15,1 0 2 16,-5 0 2-16,4 0 4 15,-12 0 3-15,20 0-5 16,-3 0-5-16,3 0 3 16,0-5-4-16,29-5 2 15,-25 5-1-15,24-4 0 16,-3-1-1-16,3-3 1 16,-3-4-1-16,-9 1 2 15,-12 2-4-15,9-5 2 16,-21 5 0-16,0-5 2 15,0 2 2-15,-4 1-4 16,17-1 0-16,-17 2 5 16,-8-2-2-16,4 5 0 0,-4 2-2 15,-12-2 0-15,13 3-1 16,7-5-1-16,-4 1 1 16,4-1 3-16,-4 0-2 15,4 0-1-15,5 1 0 16,-5 3-1-16,-4-2 0 15,4 3 1-15,-8-1 0 16,-12 3 0-16,13 2 0 16,-1 2 0-16,8-2-1 15,4-2-2-15,0 2 1 0,9 2-1 16,3-6-2-16,-16 0 5 16,8-2-2-16,-16 2 2 15,1 1 2-15,-13 3-2 16,0-2 3-16,0 0 0 15,8 2 2-15,-20-3-3 16,4 6 0-16,-4-1 0 16,0-1 1-16,0 1 2 15,0 1 6-15,0-4 5 16,0-3 2-16,0 0 1 16,0-4-3-16,0 1-6 15,0-5 2-15,0 5-6 16,0-4 2-16,0-1-7 15,-4 1 1-15,-4-1 0 0,-4-3-1 16,12 0 1 0,-12 0-1-16,12-6 0 0,-12 3 0 15,12-1-1-15,-12-2-1 16,12 1 1-16,-12-2 0 16,12 2 0-16,-13-1 0 15,5 1-2-15,-4-2 2 16,0 2 0-16,0 0 2 15,-8-4-2-15,8 7 0 16,-8-5 0-16,0 6-2 16,-8-2-1-16,3 1-2 0,13-4 3 15,-4 0 4 1,-8-3 0-16,-4-6 0 0,4-1-2 16,-8 6 1-16,8-3-2 15,-1 6 2-15,1 7-1 16,4-2 1-16,-4 7-1 15,8-2-2-15,-4 3-10 16,8-1 10-16,-12 6 2 16,11 3 7-16,1-1-7 15,0 0-2-15,0 2-5 16,4-2 4-16,-8 2 1 16,4 1-4-16,-12 4 5 15,-8-4 1-15,-17 4 4 16,13 0-4-16,-20 0 0 0,-5 0 0 15,13 0 1-15,-24 0 1 16,3 0-2-16,-11 0 1 16,-5 4-1-16,1 2 1 15,-21 4-1-15,1 0 0 16,3-3 0-16,-4 1 1 16,13-2 0-16,-1 2-1 15,-3-5 0-15,-21 4 0 16,8 0 1-16,-7 4-1 15,-1-2 0-15,-4 1 0 16,-20 4 0-16,1-6 0 16,-5 7-1-16,8-6 1 0,4-4 0 15,4-1 0-15,1-4 0 16,7 4 0-16,4-4 1 16,13 0-1-16,7 0 0 15,25 0-1-15,3 0 1 16,1 0 1-16,7 1-1 15,-3 7 0-15,0-2-2 16,-1 0 2-16,-15 2-1 16,7 1 1-16,-7-3-1 15,-13 2 1-15,-3 1 0 16,3-4-3-16,-3 2 2 16,11-5 1-16,-20-2 0 15,13 0 1-15,-13 0 0 16,-3 0 0-16,3 0-1 0,4 0-1 15,21 0 1 1,24 6-1-16,7-5 0 0,17 2-1 16,8 2 2-16,12-2-2 15,8-3-1-15,-4 2 1 16,4 6-1-16,-16-7 0 16,-5 2 0-16,1 4 2 15,-24-3-1-15,4 5-2 16,-13 5 3-16,-7-6-1 15,12 7 2-15,7-6 0 16,-3 0 0-16,28-1 2 16,-4 3-4-16,12-4 2 15,0 2-1-15,0 1-4 16,0 2 3-16,0-2 0 0,-1 7 1 16,5 3 0-16,4 3 0 15,4 17-1-15,0 12-3 16,0 4 3-16,4 8 1 15,53-2 0-15,3-4 1 16,9 0-5-16,-17-11 8 16,-8-1-3-16,-8-4 0 15,-12-10 2-15,1-3-1 16,-13 3-1-16,0-7 0 16,0-3 1-16,8 2-1 15,28-7 0-15,13-6-3 16,-37-11-48-16,8 0-274 15</inkml:trace>
  <inkml:trace contextRef="#ctx0" brushRef="#br0" timeOffset="155769.51">27011 9833 327 0,'0'0'124'0,"0"0"-110"16,0 0 41-16,0 0 24 15,0 0-29-15,0 0-16 16,0 0-10-16,0 0 15 16,0 0 7-16,0 0-11 15,0 0-7-15,0 0 1 16,0 0 10-16,0 0 0 16,-4 0-4-16,-29 0-13 15,1 0-12-15,4 0 1 0,-16 0 6 16,4-3 3-1,-5 0-6-15,9-1 0 0,4 2-4 16,4-1 1-16,-8-1-2 16,-9-1-2-16,9 0 1 15,-12 2-5-15,4-2 0 16,-5 5 1-16,-7-4 1 16,4 1 0-16,-21 3 1 15,17-3-2-15,-17 3 1 16,-7 0-2-16,-1 0-1 15,-3 0 2-15,16 0-2 16,-5 0 1-16,1 0 2 16,-1 3-2-16,-7 8 0 15,19-2-3-15,1 0 2 0,4 0-1 16,11-3-1-16,5 4 0 16,-4-1 1-16,-4 1-1 15,15 3 0-15,-7-4 1 16,0 0-1-16,0 2 0 15,8-2 0-15,-1 8-1 16,-7-2 0-16,4-2 0 16,-12 11 1-16,3-9-2 15,5 4 1-15,8-1 1 16,4-4 0-16,-4 3-1 0,7-3 1 16,5 4-2-1,4-3 1-15,4 3 1 0,0 1-2 16,0 0 1-1,0-4 0-15,0 7 1 0,-8 1 0 16,20 1-1 0,0-1 0-16,0 8 0 0,0 3 0 15,0 2 0 1,0-2 2-16,0-2-1 0,0 1 0 16,0-1 0-16,0-3 0 15,12 0-1-15,8-3 1 16,4-3-1-16,4 2 0 15,4 1 1-15,5-2 1 16,-1 4 0-16,8-6 0 16,4 0-1-16,-3-3-2 15,19 1-1-15,-12-1 3 0,13 6 1 16,-5 1 2 0,8-3-1-16,13-1-2 0,3-7-1 15,9 2-3-15,-4-8 4 16,11-1-1-16,-11-5 3 15,3-3-2-15,1 2 9 16,3-2 1-16,-3 0-9 16,12 7 8-16,-13-7-7 15,9 0-2-15,3 0 0 16,1 0 0-16,0 0 1 16,-9 0 0-16,-3 0-1 15,7 0 0-15,-3 0 1 0,3 0-1 16,-3-3 4-1,8-3-3-15,-13-5-1 0,13 2 1 16,-1-3-1-16,-3 3 0 16,-8-10 2-16,-9 5-1 15,-11 2-1-15,-17-8 2 16,12 6 2-16,-31 2-3 16,11 0 4-16,-12-1-4 15,8-5 3-15,-3 4 2 16,7-6-2-16,-4-4-1 15,-4 7-1-15,1-3-1 16,-13-2 1-16,-4 3-1 16,-4 2 4-16,-8 4-3 15,0 4-1-15,-12 2 5 16,0 2 3-16,0-3 12 16,12-2 13-16,-12-4-4 0,0-1-13 15,0-3-14-15,0-1 1 16,0 0 0-16,0-4 1 15,0 5 1-15,0-4-3 16,0 3 2-16,0 4 0 16,-24-3 6-16,0-2 1 15,0-3-5-15,-8-1-1 16,-1 2 4-16,9-1 3 16,-4 2-3-16,-8-1-7 15,4-5 0-15,-5 2 1 16,9 3-2-16,-8-2 1 0,4 7 2 15,0-3-5 1,-9 3 0-16,17 5-1 0,-12 1 1 16,-8-1 3-16,8 1 6 15,-13-4-6-15,5 0 1 16,-16 1-1-16,15 2-2 16,-3-1 3-16,-12 4-1 15,7-2 2-15,-3 4 1 16,-24 5-2-16,7-4 2 15,1 3 0-15,-17-3 0 16,1 1-1-16,-5 2-3 16,-11 2 2-16,19 1-4 0,-7-5 1 15,43 2 0-15,5 3 0 16,28-3-2-16,-4 1 1 16,-29-8-3-16,37 3-17 15,-44 0-254-15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4T06:06:24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5353 8852 17 0,'0'0'103'0,"0"0"-83"15,0 0 30-15,0 0 14 16,0 0 7-16,0 0-14 16,0 0-5-16,-12-5-11 15,12-1-15-15,0 6-4 0,0 0 1 16,0 0 1-16,0 0-5 16,0 0 1-16,0 0 4 15,0 0 3-15,-8 0 2 16,4 0 1-16,4 0-2 15,-8 0 2-15,8 0-8 16,-4 0-6-16,-8 0-8 16,4 0-3-16,-4 0-2 15,12 0 3-15,0 0 2 16,-4 0 3-16,4 0-6 16,0 0-5-16,0 0-5 15,0 0-3-15,24 0 8 16,16 0 4-16,5 6 5 15,3-4-7-15,0 1 0 0,9 3 5 16,-1 0-5-16,20 4 5 16,-19-4 4-16,3 4-5 15,0-2 2-15,-11-4-1 16,-5 7-2-16,12-2-3 16,-3 0-1-16,-9-5 1 15,4 3 0-15,-4-5 4 16,5-2-4-16,-1 0-2 15,0 0-9-15,9 0 9 16,3 0 7-16,0 0-1 16,13 0 2-16,-5 0-5 15,-12 0 3-15,5 0-5 16,-13 0 5-16,13 0-4 0,-17 0 0 16,4 0 1-16,-16 0-1 15,21 0 0-15,-17 0-1 16,0 0-1-16,8 0 1 15,-8 0 0-15,9 0 0 16,-9 0-1-16,0 0 1 16,0 0 0-16,1 0-1 15,7 0 1-15,-8 0 2 16,0-2-3-16,-12 2 0 16,13 0 2-16,-5 0 0 15,8 0 0-15,4 0-2 16,-11 0 0-16,7 0 1 0,-4 0 0 15,-8 0 0-15,0 0 1 16,-4 0 3-16,1 0-3 16,-13 0 1-16,0 0-1 15,12 0 1-15,-12 0-1 16,8 0 4-16,-8 0 2 16,0 0 1-16,4 0-4 15,-8 0 1-15,4 0-3 16,-12 0-3-16,4 0 0 15,-4 0 2-15,0 0-2 16,9 0 2-16,-9 0 0 16,0 0 0-16,0 0-2 15,-21 0-47-15,-19 0-533 16</inkml:trace>
  <inkml:trace contextRef="#ctx0" brushRef="#br0" timeOffset="9358.59">29490 11246 477 0,'0'0'43'0,"0"0"16"16,0 0 8-16,0 0-13 16,0 0-5-16,0 0 14 15,0 0 2-15,0-62 0 16,0 62-14-16,0 0-7 16,0 0-13-16,0 0-16 15,0 0-11-15,0 27-4 16,0 22-8-16,0 12 8 15,0 13 4-15,0-6 0 16,0 0-3-16,0-3 1 0,0-12 0 16,0-4-1-16,0-11 3 15,0-10-2-15,0 0 1 16,0-14-1-16,12-5 2 16,0-1 0-16,0-5-2 15,0-3 0-15,20 0 5 16,28-16 27-16,33-31 33 15,28-22-23-15,36-5 2 16,16-11-16-16,4-6-6 16,4 5-11-16,16-1-5 15,-8 10-3-15,0 6-3 16,-12 10 2-16,-24 9-3 0,-32 11 3 16,-29 12-2-1,-31 15 1-15,-17 1 0 16,-28 3 2-16,-12 5 2 0,-4 5-4 15,0-3-2-15,0 3-1 16,0 0-1-16,0 0-15 16,0 0-92-16,0 18-226 15</inkml:trace>
  <inkml:trace contextRef="#ctx0" brushRef="#br0" timeOffset="43710.73">9072 9014 322 0,'0'0'42'15,"0"0"-11"-15,0 0 58 16,0 0 12-16,0 0-28 16,0 0-30-16,0 0-8 15,0 0 12-15,0 0 4 0,0 0-9 16,0 0-14-1,4 0-11-15,28 0-7 0,0 0-6 16,20-6 0-16,29 2-1 16,3-9 5-16,33 3 0 15,12-7 4-15,12 5 2 16,28-1 3-16,-16-1-10 16,12 11-2-16,-37-4-2 15,-11 7-1-15,-33-2-1 16,-23 2 1-16,-1-3 1 15,-16 3 3-15,-7-3 4 16,11-2 5-16,-4 5 9 0,5-4 3 16,-25-4 0-1,0 6-6-15,-12-2-8 0,-12 4-6 16,0 0 0-16,0 0-3 16,0 0-1-16,12 0 1 15,-12 0-1-15,0 0-2 16,12 0-1-16,0 0-3 15,8 0-7-15,-16 0-139 16,4 0-545-16</inkml:trace>
  <inkml:trace contextRef="#ctx0" brushRef="#br0" timeOffset="45461.8">11164 9042 252 0,'0'0'99'0,"0"0"-82"16,0 0 34-16,0 0 22 15,0 0-16-15,0 0-28 16,0 0 12 0,-16-14 42-16,16 14 5 0,0 0-28 15,0 0-7-15,0 0-14 16,0 0-20-16,0 0-10 15,0 0-1-15,0 0-4 16,0 0 1-16,0 0-1 16,0-6 7-16,28-2 9 15,49 2-6-15,35-6 4 16,17-1-5-16,24 3 3 16,-8 4-13-16,0 1 3 15,-21-3 6-15,-7 2 0 0,-32 2-1 16,-37 4-5-16,-16 0-3 15,-20 0 2-15,0 0-4 16,-12 0 1-16,0 0 1 16,0 0-1-16,12 0-2 15,12 0 1-15,-11 0-1 16,7 0 2-16,4 0-1 16,-8 0 2-16,-4 0-2 15,-4 0 0-15,-4 0 0 16,4 0-1-16,-8 0 0 15,0 0-1-15,0 4-21 16,0 0-202-16,0-2-428 16</inkml:trace>
  <inkml:trace contextRef="#ctx0" brushRef="#br0" timeOffset="48296.41">13434 9000 288 0,'0'0'90'0,"0"0"-73"16,0 0 21-16,0 0 28 16,0 0-8-16,0 0-28 15,0 0 2-15,0 0 20 16,0 0 0-16,0 0-11 15,0-4-6-15,0 4 10 16,0 0-5-16,0 0-23 16,0 0-13-16,0 0 1 15,0 0-5-15,8 0 1 16,8 0-1-16,16 0 1 16,16 0 2-16,13 0 5 0,19-3 5 15,1-7 6-15,11 3 1 16,9 2-10-16,-21 1-3 15,1 4-1-15,-9 0-4 16,-3 0 0-16,-9 0 0 16,-12 0 6-16,-12 0-1 15,9 0-1-15,-21 0 11 16,4 0 3-16,4 0-2 16,-12-3-1-16,4 3-4 15,17 0-7-15,-21 0-3 16,-4 0-1-16,-16 0 0 15,0 0-2-15,4 0 2 16,-4 0-1-16,8 0 3 0,-8 0 2 16,0 0-1-1,0 0-4-15,0 0 0 0,0 0 0 16,0 0-1-16,0 0-1 16,0 0 1-16,0 0 0 15,0 0 0-15,0 0 0 16,0 0 0-16,0 0 0 15,0 0 0-15,0 0 0 16,0 0 0-16,0 0 0 16,0 0 0-16,0 0 0 15,0 0 0-15,0 0 0 16,0 0 0-16,0 0-2 16,0 0-6-16,0 0-31 15,0 12-50-15,0-7-123 16,0-3-125-16</inkml:trace>
  <inkml:trace contextRef="#ctx0" brushRef="#br0" timeOffset="49616.95">15518 8948 280 0,'0'0'104'15,"0"0"-88"-15,0 0 25 0,0 0 22 16,0 0 1 0,-92-17-27-16,79 17-1 0,-7 0 21 15,8-1-3 1,0-4-18-16,4 5-6 0,8 0 3 16,0 0-6-16,0 0-12 15,0 0-10-15,0 0-2 16,0 0-1-16,0 0 3 15,0 0 18-15,65-3 31 16,43-6-49-16,45-6 9 16,12-9 3-16,36 6-9 15,9-9-5-15,-9 10-1 0,-4 3 4 16,-28 2-1 0,-40 4 3-16,-53 5 9 15,-32 3-2-15,-19 0-5 16,-25 0-2-16,0 0-1 0,0 0 2 15,0 0 3-15,0 0-3 16,0 0-7-16,24 0-2 16,0 0-13-16,-16 0-71 15,-8 0-314-15</inkml:trace>
  <inkml:trace contextRef="#ctx0" brushRef="#br0" timeOffset="51960.62">2629 9748 119 0,'0'0'139'0,"0"0"-109"15,0 0 17-15,0 0 52 16,0 0 11-16,0 0-10 16,0 0-16-16,0 0-15 15,0 0-1-15,0 0-14 0,0 0-28 16,0 0-10-1,0 0-3-15,0 0-3 0,0 0-1 16,0 0-1-16,0 0-3 16,0 0-1-16,0 0-1 15,0 0 0-15,0 0-1 16,0 0 0-16,0 0 1 16,0 0 4-16,24 0-7 15,33 0 0-15,11 0 0 16,25 0 3-16,7 0-1 15,17-4-1-15,0-5-1 16,3-6 2-16,-3 6 1 0,-8 1-3 16,-17 1 3-1,-7 7-2-15,-17 0-1 0,-12 0-1 16,-15 0 1 0,-9 0-3-16,-8 0 3 0,-12 0-1 15,0 0 1 1,0 0 0-16,0 0 2 0,-12 0 1 15,12 0-2-15,-4 0 2 16,4 0 1-16,1 0 0 16,3 0 1-16,-4 0 1 15,8 0-3-15,-8 0-1 16,-12 0-2-16,12 0 0 16,-12 0-1-16,0 0 2 15,0 0-1-15,0 0 2 16,0 0 1-16,0 0-3 15,12 0 0-15,-12 0-72 16,0 0-207-16,0 0-402 16</inkml:trace>
  <inkml:trace contextRef="#ctx0" brushRef="#br0" timeOffset="53320.27">4637 9703 223 0,'0'0'140'16,"0"0"-66"-16,0 0 18 16,0 0 5-16,0 0-18 15,0 0-22-15,0 0-25 16,0 0 19-16,0 0 8 15,0 0-27-15,0 0-20 0,0 0-4 16,0 0-3-16,20 0-5 16,49 0 1-16,3-5 0 15,33-4 1-15,15-1-2 16,9-4 5-16,24-6 0 16,0 3-1-16,-12 2 2 15,4 2-1-15,-37 9-5 16,-27 1 2-16,-21 3-2 15,-16 0-2-15,-27 0 2 16,3 0-2-16,-8 0 0 16,0 0 0-16,0 0 0 15,0 0 2-15,0 0 0 0,0 3 2 16,0 1-2 0,0-1 1-16,8-1 0 0,-8 6 0 15,1-6 0 1,-13 8-1-16,0-1-8 0,0-9-73 15,-25 3-273-15</inkml:trace>
  <inkml:trace contextRef="#ctx0" brushRef="#br0" timeOffset="63182.09">30850 16784 262 0,'0'0'66'0,"0"0"-27"16,0 0 62-16,0 0-8 15,0 0-22-15,0 0-15 16,0 0 6-16,0 0 9 0,-12-50-3 16,12 45-37-1,0-4-5-15,0-6 9 0,0 6-3 16,0-4-5-1,0 3-1-15,0 5-3 0,0 5-4 16,0 0 3-16,0 0 4 16,0 0-6-16,0 0-12 15,12 0-8-15,-4 23-2 16,4 25 2-16,12 8 5 16,-12 9 1-16,0 5-1 15,12 1 0-15,-24 6-3 16,12 3-1-16,-12 1 1 15,0-8 0-15,0-12 0 0,0-7 0 16,0-15-1-16,0-13 1 16,0-7-1-16,0-9-1 15,0-6 0-15,0-4-1 16,8 0-3-16,33 0-4 16,7-24-22-1,8-22-71-15,-24 18-150 0,-20 1-222 16</inkml:trace>
  <inkml:trace contextRef="#ctx0" brushRef="#br0" timeOffset="63731.15">31228 16806 446 0,'0'0'59'0,"0"0"46"16,0 0 15-16,0 0-18 16,0 0-41-16,0 0-13 15,0-43 31-15,0 43-10 16,0 21-40-16,0 30-17 15,0 12 15-15,0 6 4 0,0-3-14 16,0-5-5 0,24-2-7-16,8-13-1 0,25-6-4 15,-17-11 2-15,8-9-2 16,-4-11 0-16,1-9 1 16,-9 0-1-16,-12 0 1 15,4-9-1-15,4-28 1 16,1-9-1-16,-9-11 0 15,4-4 0-15,-4 7-2 16,-8 10-2-16,-4 15 4 16,-4 16 0-16,-4 9 0 15,-4 4 1-15,0 0 4 16,0 4 0-16,0 33-3 16,0 20-1-16,8 6 1 0,12 3 3 15,5 6-4-15,11-2 1 16,-4 4-2-16,-8-4-1 15,0 3 0-15,-8-7 0 16,-4 1-7-16,9-13-51 16,-21-46-113-16,0-8-196 15</inkml:trace>
  <inkml:trace contextRef="#ctx0" brushRef="#br0" timeOffset="67938.05">28463 9548 235 0,'0'0'96'16,"0"0"-91"-16,0 0 5 15,0 0 23-15,0 0-15 16,0 0-16-16,0 0-1 16,0 0 10-16,0 0 4 0,0 0 3 15,0 0 22 1,0 0 15-16,0 0-7 0,0-4-2 15,0 1-9 1,0-3-17-16,0 1-2 0,0 0-1 16,0 2-10-16,0 0-2 15,0 1 7-15,0-5 0 16,0-1-7-16,0-1 2 16,0 0 3-16,0-2 4 15,0-1-1-15,0-1 2 16,0-3 9-16,-8 3 2 15,8-2 0-15,-4 6-6 16,-4 1-4-16,8 6 0 16,0 2-1-16,-4 0 5 15,4 0-5-15,0 0-9 16,0 0-6-16,0 0-1 0,0 42-9 16,0 15 2-16,0 18 8 15,0 3 0-15,12 5 2 16,21-2-1-16,-17 0 2 15,8-7-3-15,-4-14 0 16,-4-5 0-16,-8-14 0 16,4-8 0-16,0-18-1 15,-12-7 1-15,0-8 0 16,0 0 1-16,12 0-1 16,-12 0 7-16,0-17 4 15,0-25-11-15,0-10-4 16,0 29-130-16,0-1-162 15</inkml:trace>
  <inkml:trace contextRef="#ctx0" brushRef="#br0" timeOffset="68324.7">28415 9243 321 0,'0'0'128'0,"0"0"-94"16,0 0 53 0,0 0 12-16,0 0-50 0,0 0-35 15,97-104-5 1,-41 104-9-16,24 0 1 0,-7 1 0 15,7 39 4-15,-7 3 5 16,-13 13 4-16,-3 1-4 16,-33 3 1-16,-20-5 4 15,-4-4-3-15,0-2-1 16,-28-7 8-16,-37-7 7 16,13-9-1-16,8-11-7 15,15-9 0-15,9 2-13 16,20-2-5-16,0-6-56 15,0 0-350-15</inkml:trace>
  <inkml:trace contextRef="#ctx0" brushRef="#br0" timeOffset="69436.39">24282 14685 137 0,'0'0'400'15,"0"0"-347"-15,0 0 29 16,0 0 35-16,0 0-10 15,0 0-56-15,0 0-31 16,-24-20-6-16,89 14 0 16,11 3 1-16,17-5-2 15,7 6-4-15,25 0-3 16,-8-3 6-16,16 5-10 16,-5 0-2-16,-7 0 0 15,-16 0-4-15,-9 0-22 0,-88 0-105 16,-8 0-197-1</inkml:trace>
  <inkml:trace contextRef="#ctx0" brushRef="#br0" timeOffset="70496.45">29618 9083 402 0,'0'0'76'16,"0"0"-11"-16,0 0 73 15,0 0 3-15,0 0-26 16,0 0-48-16,-48-75-1 16,36 72-22-16,12 3-15 15,0 0-17-15,0 0-2 16,0 0-1-16,-12 0-3 15,0 0-3-15,-32 3-3 16,-1 34-2-16,-3 14-3 16,0 15 5-16,24 12-1 15,-1 6 1-15,25 2 0 0,0-3 0 16,0-5 1 0,12-12 0-16,45-7-1 0,19-11 0 15,13-6 1 1,-1-18-1-16,1-7 1 15,-21-6 0-15,-15-8 2 0,-13-1-1 16,-20-2-2-16,-8 0-4 16,-4 0 2-16,-8 0-42 15,0 0-104-15,0 0-166 16</inkml:trace>
  <inkml:trace contextRef="#ctx0" brushRef="#br0" timeOffset="70886.32">29997 9289 533 0,'0'0'123'0,"0"0"-72"16,0 0 103-16,0 0-32 16,0 0-57-16,0 0-48 15,-57-66-10-15,57 66-1 0,0 0-6 16,8 0-5-16,28 23 0 16,1 20 5-16,19 4 7 15,-8 7 3-15,1 4-1 16,-1-4-5-16,-16-5-3 15,8-4 1-15,-20-9-2 16,-7-14 0-16,-13-7 1 16,0-9-1-16,0 2-5 15,0-8-27-15,0 0-78 16,0-4-107-16,0-18-181 16</inkml:trace>
  <inkml:trace contextRef="#ctx0" brushRef="#br0" timeOffset="71147.89">30371 9160 602 0,'0'0'124'16,"0"0"-89"-16,0 0 57 16,0 0-4-16,0 0-61 15,0 0-25-15,0-7-2 16,0 43 0-16,28 13 7 15,-4 2 0-15,8 5 0 16,9 6-3-16,-5-4-2 16,-4-1-2-16,12-5 1 15,-28-11-1-15,4-11-8 0,-20-10-81 16,0-20-120 0,0 0-143-16</inkml:trace>
  <inkml:trace contextRef="#ctx0" brushRef="#br0" timeOffset="71376.14">30624 9459 509 0,'0'0'216'0,"0"0"-212"15,0 0 20-15,0 0 74 16,0 0-42-16,-370 80-46 15,302-60-7-15,31-8 7 0,5-2-5 16,16-6-5-16,16 2-1 16,0-1-2-16,0-5-44 15,28 0-154-15,5 0-43 16</inkml:trace>
  <inkml:trace contextRef="#ctx0" brushRef="#br0" timeOffset="71757.39">30624 9459 546 0,'189'-158'103'0,"-189"154"-80"16,0 4 84-16,0 0 9 15,0 0-80-15,0 7-36 16,0 23 0-16,0-6 9 15,8 8 7-15,29 2-6 16,11-11-2-16,8-5-4 16,-15-13-3-16,-5-2-1 15,-24-3 2-15,-4 0 6 16,-8 0 1-16,0 0 7 16,0-12 7-16,-56-10-12 15,-17 1 12-15,1-1-14 16,3 13-6-16,9 3 11 0,24 6 10 15,16 0 2 1,16 0-15-16,4 0-8 0,0 0-3 16,0-3-8-16,28-2-66 15,-4-2-76-15,-4-1-283 16</inkml:trace>
  <inkml:trace contextRef="#ctx0" brushRef="#br0" timeOffset="72011.25">30918 8987 849 0,'0'0'20'0,"0"0"99"16,0 0-18-16,0 0-66 16,0 0-35-16,0 0-21 15,44 78 21-15,5-23 2 16,3 11-2-16,4 0 2 15,-3 3 0-15,3-9-2 16,-12-5 0-16,0-13 0 16,-19-10 0-16,-9-17-15 15,4-15-93-15,-8 0-87 16,-12 0-90-16,0-28-95 16</inkml:trace>
  <inkml:trace contextRef="#ctx0" brushRef="#br0" timeOffset="72176.63">31441 9223 66 0,'0'0'594'0,"0"0"-583"16,0 0 59-16,0 0 82 15,-350 8-66-15,310 7-53 16,12 1-20-16,8-3-11 16,16 1-2-16,4-6-2 15,0-1-53-15,0-7-254 16,0 0-337-16</inkml:trace>
  <inkml:trace contextRef="#ctx0" brushRef="#br0" timeOffset="72509.53">30838 8798 601 0,'0'0'117'0,"0"0"-117"16,0 0 0-16,0 0 23 15,390-40-17-15,-217 57-5 16,-16 20 9-16,-20 12 31 16,-17 11 28-16,-35 2-49 15,-25 6-14-15,-28-1 1 16,-32 4 4-16,0-5-3 15,0-4 7-15,-36-4-10 16,-28-14 1-16,12-12-4 0,15-13 0 16,9-11-2-16,24-8 0 15,4 0 0-15,0-9-83 16,0-21-252-16</inkml:trace>
  <inkml:trace contextRef="#ctx0" brushRef="#br0" timeOffset="72772.97">31888 9008 664 0,'0'0'123'0,"0"0"-116"15,0 0 134-15,0 0 6 16,0 0-101-16,0 0-46 15,189-44 23-15,-96 34-14 16,23 8-3-16,-11-6-3 16,8 8-1-16,-1 0-2 15,-15 0-2-15,-5 0-13 16,-31 0-58-16,-61 0-129 16,0 0-170-16</inkml:trace>
  <inkml:trace contextRef="#ctx0" brushRef="#br0" timeOffset="72942.97">32427 9148 392 0,'0'0'39'16,"0"0"81"-16,0 0-16 16,0 0-51-16,0 0-31 15,310 0-20-15,-310-9 0 16,0-2-2-16,0 3-29 15,0-1-287-15</inkml:trace>
  <inkml:trace contextRef="#ctx0" brushRef="#br0" timeOffset="73593.59">32809 8303 84 0,'0'0'565'0,"0"0"-517"16,0 0 123-16,0 0-34 15,0 0-55-15,0 0-34 16,-72-54-22-16,72 54-8 15,0 0-17-15,0 21-1 16,0 22-6-16,32 11 6 16,8 1 3-16,9 2 2 15,-17 3 1-15,16-17-5 0,-16-3 1 16,-8-22-2 0,-24-7 0-16,13-11 3 0,-13 0-2 15,0 0 6 1,4-33 4-16,-4-13-11 0,8-1-3 15,-4-2 2-15,4 10-7 16,-4 7-19-16,-4 14 2 16,8 12 24-16,-8-2 1 15,0 8 1-15,0 0 5 16,0 0-2-16,0 20-4 16,12 24-8-16,0 13 8 15,8 2 2-15,8 6 3 16,-8-6-2-16,-8 0-3 15,4 0 0-15,-8-13 0 0,-8-35-6 16,0-11-267-16</inkml:trace>
  <inkml:trace contextRef="#ctx0" brushRef="#br0" timeOffset="73984.28">32737 9266 661 0,'0'0'127'0,"0"0"-123"15,0 0 88-15,0 0 30 16,0 0-37-16,0 0-31 16,0 0-14-16,-24-6 6 15,48-14-14-15,44-6-22 16,41-6-7-16,32-1-3 16,24 2 1-16,0 1-1 15,-8 8-2-15,-20 7-2 16,-49 6 2-16,-24-1 2 15,-27 6-1-15,-33 4 1 0,-4 0-9 16,0 0-36-16,0 0-123 16,-16 9-177-16,-33 5-229 15</inkml:trace>
  <inkml:trace contextRef="#ctx0" brushRef="#br0" timeOffset="74449.98">33111 9693 405 0,'0'0'64'16,"0"0"58"-16,0 0 38 16,0 0-25-16,0 0-70 15,0 0-18-15,0-100 36 0,0 98-5 16,0 2-32-1,0 0-11-15,0 0-4 0,0 0-14 16,0 2-17-16,0 33-2 16,4 20-10-1,28 11 12-15,-3 6 0 0,-1-1 2 16,12-7-2 0,0-4 0-16,0-8 1 0,-11-12-1 15,-9-14-5-15,-4-11-22 16,4-10-43-16,-16-5-39 15,8 0-108-15,-12-9-103 16</inkml:trace>
  <inkml:trace contextRef="#ctx0" brushRef="#br0" timeOffset="74815.03">33493 9525 562 0,'0'0'394'0,"0"0"-353"15,0 0 93-15,0 0-42 16,0 0-65-16,0 0-27 16,33 109-10-16,-21-28 10 15,4-7 2-15,16-3-1 16,-8-15 0-16,0-14 1 16,0-13-1-16,-3-12-1 15,3-17-2-15,0 0-1 16,4-7-10-16,0-34-12 15,-4-11-6-15,4 3 12 0,-7 17 14 16,-17 13 5-16,8 15 6 16,-12 4 0-16,4 0 15 15,-4 23-14-15,8 26-4 16,16 12-3-16,0 1 7 16,8-1-1-16,-8-5-3 15,9 0-3-15,-21-1 0 16,-12-12-1-16,0-35-60 15,0-7-287-15</inkml:trace>
  <inkml:trace contextRef="#ctx0" brushRef="#br0" timeOffset="76280">31695 14268 322 0,'0'0'115'15,"0"0"-89"-15,0 0 102 16,0 0-17-16,-141-170-45 16,97 128-23-16,-17-12 3 15,13-2 37-15,-20-12-31 16,-5-8-22-16,-7 2 30 16,-9-6-8-16,9-4 2 0,-1 1-13 15,1-6-10-15,3-11-8 16,9-4-1-16,-1-17-4 15,9 1-6-15,0-7-5 16,7 7-5-16,21-2-1 16,0 2 0-16,32-6 0 15,0-9 2-15,0-6-2 16,0-6 0-16,0-7 2 16,0-5 3-16,0-13-3 15,0-4 13-15,0 7 1 16,24 5-11-16,16 22-4 15,5 12-2-15,11 3-1 16,4 9 0-16,13 3-2 16,15 0 3-16,-3 3-1 15,19 0-1-15,13-2 2 16,20 2 0-16,16 2-2 0,8 4-2 16,-8 11 2-16,12 9 2 15,-33 17 3-15,-15 16-2 16,-12 3-1-16,-21 9 2 15,9 3 0-15,7-4-2 16,-3 5 2-16,16-2-2 16,-9-3 0-16,-7 12-1 15,-5 2-2-15,-19 8 0 16,-17 12 2-16,-32 1 1 16,-12 7 0-16,-12 0 1 15,0 0-1-15,0 0 0 16,0 0-3-16,0 0 0 15,0 0-1-15,0 0 2 16,0 0-1-16,0 0 3 0,0 2 0 16,0-2 0-16,0 8 1 15,0 4-1-15,0 10-3 16,0 10-36-16,0-15-135 16,0-2-446-16</inkml:trace>
  <inkml:trace contextRef="#ctx0" brushRef="#br0" timeOffset="78138.55">31530 16578 273 0,'0'0'85'16,"0"0"-32"-16,0 0 47 16,0 0 9-16,0 0-18 15,0 0-19-15,0 0-3 0,-37-20 11 16,37 18-20-16,0 2-14 16,0-3-4-16,0 3-3 15,0 0-3-15,-8-5-10 16,-16 3-6-16,4 0-8 15,-20-4-5-15,-8 1-4 16,-21 1-1-16,9-1 0 16,-9-3-2-16,-7 1 1 15,12 5-1-15,-9 2 1 16,13 0 0-16,3 0 0 16,-3 0 0-16,0 2 0 15,-1 18-1-15,-7 4 0 16,20 4-1-16,3-2 1 0,5 3 0 15,-4 3-2-15,12 5 1 16,4 9 1-16,-5 2-1 16,29 7 1-16,4 2-1 15,0 1 2-15,0 3-1 16,0 5 1-16,41 8-1 16,15 6 1-16,8-5-1 15,17 3 0-15,7-8 0 16,9-4 1-16,8-5 0 15,3-11 0-15,13-15-1 16,8-9 2-16,-1-11 0 16,1-6-2-16,-12-1 2 15,12-3-1-15,-21 3 1 16,9 1-2-16,-20 2 0 0,7-2 0 16,-7 3 0-16,-5-2 0 15,-11 2 0-15,-5-5 0 16,-7-2 1-16,3-5-1 15,1 0 2-15,-17 0-2 16,24-17 3-16,-19-20-3 16,11-5 2-16,1-2 2 15,-21-2-4-15,0 1-1 16,-16 3-3-16,-19-5 3 16,-9-4 1-16,-8-9-3 15,0-11 3-15,-37-7 1 16,-47-11 0-16,-13-8 3 0,-27-7-1 15,3 7 0 1,-4 7-3-16,8 9 0 0,25 10 1 16,-1 17-1-16,45 10-3 15,4 12-2-15,20 8-30 16,24 24-100-16,0 0-267 16</inkml:trace>
  <inkml:trace contextRef="#ctx0" brushRef="#br0" timeOffset="82044.98">13558 8827 322 0,'0'0'29'16,"0"0"15"-16,0 0 14 0,0 0-1 16,0 0-24-16,0 0-5 15,0 0 28-15,0 0 3 16,-68 0-17-16,44 0-2 15,0 2-17-15,-8 5-15 16,7 4-6-16,1-2-1 16,12-7 1-16,0 1-2 15,12 0 0-15,0-3 0 16,0 0 1-16,0 0 7 16,0 0 18-16,12 0-3 15,44 0-6-15,5 0 0 0,11 0-9 16,9 0-4-16,3 0-4 15,9 5 4-15,3-5 1 16,-3 1 1-16,-5 3 0 16,5 0-3-16,-4 2-1 15,-13-2 3-15,4-4 0 16,-11 0 6-16,-9 0 3 16,9 0 3-16,-29 0 2 15,4 0 3-15,-20 0-3 16,-24 0-5-16,12 0-7 15,-12 0-3-15,0 0 2 16,0 0 5-16,0 0 11 16,0 0-4-16,0 0-7 0,0 0-2 15,0 0-4 1,0 0-3-16,0 0-2 0,0 0-1 16,0 5-4-16,0 3-21 15,0-8-180-15,0 1-393 16</inkml:trace>
  <inkml:trace contextRef="#ctx0" brushRef="#br0" timeOffset="86240.38">31075 14923 398 0,'0'0'54'0,"0"0"2"16,0 0 40-1,0 0 10-15,0 0-40 0,0 0-41 16,0 0 26-16,0 0 24 16,-24-20-34-16,24 20-19 15,0 0 0-15,0 0 5 16,0 0-6-16,0 0-4 16,0 0-3-16,0 0 3 15,-4 0-4-15,-4 0 6 16,4-2-6-16,-16-6-5 15,8 1-5-15,8-2-2 16,-21 4-1-16,13-3 2 16,4 2-2-16,-16 0 2 15,12 3 0-15,12-1-2 0,-12 0 1 16,4 4 0-16,-8-1-1 16,4 1 1-16,-8 0 0 15,-9 0 0-15,-3 0 0 16,-16 0-1-16,4 0 0 15,-5 0-1-15,1 1 1 16,0 12 0-16,4 2-1 16,7 0 1-16,9 7-1 15,4 4-1-15,4 6-1 16,4 3 1-16,16 4 1 16,0 5 0-16,0 2 1 15,0 2 0-15,16-2 0 0,28-2 1 16,-4-1-1-1,17-1 0-15,-1-5 1 0,4-3-1 16,1-7 2-16,-1-10-1 16,1-5-1-16,7-9-1 15,0-3-2-15,5 0 3 16,-1 0 0-16,9-15 4 16,-9-10 1-16,9-6-2 15,-5-1-2-15,5-8-1 16,-1 2 0-16,-8 4 0 15,-15-6 4-15,-13 7-2 16,-12-7-2-16,-24 6 4 16,-8-8 5-16,0-7 7 0,0 0 7 15,0 2 0-15,-48 6-10 16,-12 4 0-16,3 8 8 16,-3 7-14-1,4 7-3-15,-5 1 0 0,25 6 1 16,4-7-5-16,8 6 1 15,20 5-1-15,4-1 0 16,0 1-6-16,0 3-29 16,0 1-59-16,4 0-273 15,8 0-415-15</inkml:trace>
  <inkml:trace contextRef="#ctx0" brushRef="#br0" timeOffset="95418.35">31401 4954 426 0,'0'0'156'0,"0"0"-148"0,0 0 34 16,0 0 51-16,0 0 11 15,0 0-40-15,0 0-21 16,0 0 18-16,0 0 13 16,-8-142-29-16,8 142-13 15,0 0 4-15,0 0-11 16,0 0-14-16,0 0-11 16,0 0-8-16,0 27-2 15,24 16 4-15,20 7 6 16,13 3 1-16,-9-1-1 0,-8-3 2 15,4-6-1 1,-11-3 0-16,-5-6-1 0,-4-4 0 16,0-5 0-16,0-2 1 15,-4-3-1-15,-8-5 0 16,13 5-2-16,-5-1 0 16,-4-4-43-16,-4-6-78 15,-12-9-103-15,0 0-209 16</inkml:trace>
  <inkml:trace contextRef="#ctx0" brushRef="#br0" timeOffset="95920.65">31868 4787 390 0,'0'0'168'0,"0"0"-123"16,0 0 59-16,0 0-1 0,0 0-31 16,0 0-65-1,0 0-7-15,-8 21-3 0,8 41 3 16,28 10 16-16,20-6 0 15,0-5 3-15,9-7 1 16,-9-8-7-16,0-14-3 16,-15-11-7-16,3-13 0 15,-24-8 2-15,8 0 6 16,-8 0 7-16,0-29 15 16,0-12 24-16,-12-4-49 15,12 7-6-15,-12 7 8 16,12 11-6-16,-12 11 2 15,12 8-3-15,-8 1 0 16,8 0-3-16,9 0-5 16,11 24-8-16,16 14 4 15,-4 12 9-15,9-4 0 0,-5 6 3 16,0-4-2-16,-4 2-1 16,-19-4 0-16,-25-4-20 15,0-32-239-15,0-10-344 16</inkml:trace>
  <inkml:trace contextRef="#ctx0" brushRef="#br0" timeOffset="96962.89">30974 4829 263 0,'0'0'227'0,"0"0"-214"0,0 0 84 16,0 0 50-1,0 0 17-15,0 0-56 0,0 0-33 16,-32-8 4-16,32 3-37 16,0-4-15-16,44-11-13 15,49-10-4-15,32-9 1 16,24 2-10-16,4-4 0 16,-9 3-1-16,-19 5 0 15,-20 7-2-15,-29 6 1 16,-27 8-3-16,-25 7-8 15,-16 5-16-15,-8 0-51 16,0 0-131-16,-20 0-189 16</inkml:trace>
  <inkml:trace contextRef="#ctx0" brushRef="#br0" timeOffset="97522.11">30105 3908 640 0,'0'0'23'16,"0"0"-18"-16,0 0 18 15,0 0 24-15,0 0-27 16,0 0-19-16,69 94 20 16,-33-24 12-16,0 4-3 15,8-8-8-15,-3-6-10 16,-1-17 3-16,-12-11 3 15,8-18-13-15,-12-11 2 16,-8-3 0-16,13 0 3 16,-1-32 4-16,-8-24 8 0,16-8-22 15,-4-2-9 1,-16 0-7-16,9 20-3 0,-5 9-1 16,-8 22 20-16,-8 12 8 15,-4 3 11-15,12 0-7 16,8 0-12-16,4 32-11 15,24 12 11-15,9 1 6 16,3-4 9-16,8 5 8 16,9-6-7-16,-21-3-11 15,5 1 0-15,-25 2-5 16,-16-17-1-16,-20-19-33 0,0-4-396 16</inkml:trace>
  <inkml:trace contextRef="#ctx0" brushRef="#br0" timeOffset="98485.38">27469 5537 541 0,'0'0'12'0,"0"0"52"15,0 0 40-15,0 0 18 0,0 0-40 16,0 0-24-16,0 0 4 15,0-55-10-15,0 55-45 16,0 0-7-16,4 23-16 16,41 24 9-16,11 13 7 15,-4 11 3-15,5-7-2 16,-5 4 0-16,-8-5 0 16,-7-13 0-16,-13-8-1 15,-4-13 0-15,-20-10 0 16,0-9 0-16,0-3-3 15,0-7 3-15,0 0-5 16,0 0-25-16,-12 0-50 16,-20 0-131-16,-9 0-194 0</inkml:trace>
  <inkml:trace contextRef="#ctx0" brushRef="#br0" timeOffset="98771.59">27248 5390 317 0,'0'0'76'16,"0"0"-40"-16,0 0 1 15,0 0-22-15,0 0-6 16,0 0-7-16,246-113 4 16,-210 113 31-16,-16 32 0 15,4 14 31-15,-20 1-27 0,-4 2-6 16,0-4-10-1,0-4-8-15,0-7-4 0,0-8-4 16,-16-2-2-16,4-13-2 16,12-6-2-16,0-5 0 15,0 0-1-15,0 0-1 16,0-5-1-16,0-15-64 16,0-4-254-16</inkml:trace>
  <inkml:trace contextRef="#ctx0" brushRef="#br0" timeOffset="99112.54">28061 5078 285 0,'0'0'237'16,"0"0"-213"-16,0 0 66 15,0 0-13-15,0 0-47 16,0 0-19-16,-44 155 24 16,40-97 45-16,4-1-8 15,0-6-26-15,0 1-4 16,24-7-17-16,20-4-3 16,-8-3-13-16,1-9-2 0,3 1-4 15,4-15 1-15,0-4-4 16,5-5 4-16,3-3 0 15,4-3 1-15,13 0 5 16,-9 0-7-16,-4 0-3 16,-15 0-36-16,-41 0-116 15,0-9-165-15</inkml:trace>
  <inkml:trace contextRef="#ctx0" brushRef="#br0" timeOffset="99634.46">28733 5063 265 0,'0'0'229'16,"0"0"-205"-16,0 0 31 15,0 0 2-15,0 0-23 0,0 0-21 16,-48 80 30 0,36-45 34-16,4 0 1 0,8-4-35 15,0-1-19-15,0 3 2 16,0-7 4-1,0-2-2-15,24-2-15 0,0-2-5 16,0-3-2-16,8-7-2 16,-20-8-2-16,8-2 2 15,-8 0 1-15,-8 0 2 16,5 0 4-16,-5 0 18 16,4 0 13-16,-4 0-2 15,4-12-11-15,4-5-9 16,-12 3-17-16,24-4-2 15,-20 4-1-15,8-1 0 16,-4 2 0-16,-4 4-2 0,-4 2-3 16,8 5-7-1,-4-4-22-15,-4-8-72 0,0 11-148 16,0-7-171-16</inkml:trace>
  <inkml:trace contextRef="#ctx0" brushRef="#br0" timeOffset="100192.19">28805 4704 429 0,'0'0'230'16,"0"0"-216"-16,0 0 65 15,0 0 37-15,0 0-39 16,0 0-65-16,0 0-12 15,45 14 0-15,39 46 8 16,37 6 6-16,32 12 8 16,12 5-1-16,20 3 3 15,-16 1 0-15,-28-1 2 16,-45-8-15-16,-27-4-10 16,-37-8 2-16,-32-6-2 15,0-9-1-15,-20-4 0 16,-49-10-1-16,29-37-60 15,-4 0-247-15</inkml:trace>
  <inkml:trace contextRef="#ctx0" brushRef="#br0" timeOffset="100962.42">29916 4927 629 0,'0'0'37'16,"0"0"-23"-16,0 0 75 15,0 0 33-15,0 0-51 0,0 0-1 16,0 0-11 0,-24-14 2-16,68-4-19 15,17 4-20-15,23-6-14 16,9 7-7-16,11 6-1 0,-11 7-9 15,-9 0-36-15,-76 0-163 16,-8 0-305-16</inkml:trace>
  <inkml:trace contextRef="#ctx0" brushRef="#br0" timeOffset="101087.9">30246 5123 545 0,'0'0'158'16,"0"0"-150"-16,0 0 3 15,410-46 1-15,-265 13-12 16,-96 15-81-16,-29 4-463 0</inkml:trace>
  <inkml:trace contextRef="#ctx0" brushRef="#br0" timeOffset="104289.56">2770 9461 187 0,'0'0'97'16,"0"0"-68"-16,0 0 36 15,0 0-3-15,0 0-31 0,0 0-20 16,0 0 11 0,-16-13 36-16,8 13 8 15,8 0-7-15,0 0-10 0,0 0-5 16,-12 0-16-16,12 0-21 15,0 0-5-15,0 0-1 16,0 0 1-16,-12 0-1 16,12 0 0-16,0 0 2 15,0 0 1-15,-12 0 1 16,12 0-2-16,0 0 0 16,0 0 10-16,0 0 18 15,0 0 6-15,0 0-8 0,0 0-10 16,0 0-8-16,0 0-11 15,0 0-4-15,0 0 0 16,0 0-1-16,24 0 5 16,32 0 0-16,4 0 5 15,33 0 0-15,4 0 7 16,23 0-2-16,-3 0-4 16,-12 0-1-16,-13 0 5 15,-15 0-6-15,-25 0-1 16,8 0 3-16,-19 0 2 15,-9 0 1-15,-8 0-3 16,-12 0 3-16,0 0 12 16,0 0 3-16,-12 0 1 15,0 0 2-15,0 0-2 16,0 0-14-16,0 0-7 16,0-1-4-16,0-5-36 15,0 4-187-15,0-1-394 0</inkml:trace>
  <inkml:trace contextRef="#ctx0" brushRef="#br0" timeOffset="110372.18">25381 16763 454 0,'0'0'117'15,"0"0"-75"-15,0 0 78 16,0 0-26-16,0 0-15 15,0 0-41-15,0 0-4 0,0 0 16 16,-36-41-20-16,24 53-20 16,0 28-5-16,-9 11 8 15,-3 15 5-15,0 15 0 16,12 12-1-16,12 7-2 16,-4-5-3-16,4-4 0 15,0-15-2-15,0-17-5 16,24-15-1-16,25-12-2 15,-1-18-1-15,32-14 3 16,13 0 2-16,24-9 3 16,3-33 0-16,-11-5-7 15,-17 4-2-15,-31-6-8 16,-13 7-1-16,-36 1 3 0,-12 2 6 16,0 4 5-16,-36 4 0 15,-49 10 2-15,-31 9-1 16,-13 12 1-1,0 0-2-15,0 0-5 0,9 25 0 16,27 7-1-16,33 6-2 16,36 7-13-16,24 1-71 15,0-31-135-15,0 0-239 16</inkml:trace>
  <inkml:trace contextRef="#ctx0" brushRef="#br0" timeOffset="111011.08">24729 17998 241 0,'0'0'95'0,"0"0"-26"16,0 0 47-16,0 0-21 16,0 0-42-16,0 0-24 15,-44 12 4-15,44-12 0 16,0 0-7-16,0 0 5 15,0 2 16-15,0 1-1 16,0 6-12-16,32-6-3 0,65-3 12 16,47 0-6-16,54-9 2 15,47-38-6-15,65-13-7 16,20-13-14-16,24 0-11 16,-24 2 1-16,-48 10 1 15,-53 12 3-15,-64 12 3 16,-48 11 0-16,-37 11-7 15,-44 5-2-15,-19 3 3 16,-13 7-1-16,-4 0 0 16,0 0-2-16,0 0-2 15,0 29-51-15,-53 23-72 16,13-27-210-16</inkml:trace>
  <inkml:trace contextRef="#ctx0" brushRef="#br0" timeOffset="111504.39">26206 18380 76 0,'0'0'527'15,"0"0"-457"-15,0 0 26 16,0 0 13-16,0 0-6 15,0 0-57-15,0-167-13 16,0 154 24-16,0 12 3 16,0-2-19-16,0 3-12 15,0 0 11-15,0 0 5 0,0 0-27 16,16 12-14-16,12 32-3 16,20 18-1-16,5 10 3 15,3 6 2-15,17-1-3 16,-13-4 0-1,-4-4-2-15,-20-7 0 0,-11-16-2 16,-13-9 1-16,-4-20-6 16,-4-10-18-16,8-7-24 15,0 0-5-15,12-29-71 16,-16 1-243-16</inkml:trace>
  <inkml:trace contextRef="#ctx0" brushRef="#br0" timeOffset="111977.5">26749 18056 129 0,'0'0'450'0,"0"0"-370"16,0 0 54-16,0 0 28 15,0 0-40-15,0 0-80 16,-24 22-22-16,24 47 36 16,12 14-1-16,36 1-31 15,21-4-17-15,-5-14 6 0,5-10 1 16,7-11-9-16,-12-20 0 16,-7-6-2-16,-21-10-3 15,-8-9 1-15,-8 0-1 16,-8 0 0-16,0-32 0 15,-12-19 0-15,4-12-5 16,-4-9 7-16,0 10-2 16,0 11 2-16,0 20 2 15,0 16-1-15,8 11 4 16,5 4 4-16,11 0 0 16,12 41-9-16,12 20-2 15,9 10 12-15,-1 1 3 16,8-1-8-16,-3-7-6 15,3-8-1-15,-24-4-2 16,-8-5-22-16,-28-7-76 16,-4-40-134-16,0 0-350 0</inkml:trace>
  <inkml:trace contextRef="#ctx0" brushRef="#br0" timeOffset="114148.02">20729 18483 558 0,'0'0'152'15,"0"0"-89"-15,0 0 33 16,0 0 11-16,0 0-46 15,0 0-26-15,0 0-2 16,0-65 19-16,0 65-15 16,0 0-16-16,0 0 1 15,0 0-7-15,32 37-3 16,41 11-6-16,23 21 16 16,-3 3 3-16,16 1-11 0,-5-2-11 15,-11-9 2-15,-13-10-5 16,-3-11 1-16,-37-12-1 15,-12-14 0-15,-4-7 0 16,-24-7 0-16,0-1-1 16,0 0-2-16,0 0-50 15,-24-32-36-15,-32-11-118 16,20 19-164-16,-17-4-203 16</inkml:trace>
  <inkml:trace contextRef="#ctx0" brushRef="#br0" timeOffset="114424.34">20858 18145 248 0,'0'0'82'15,"0"0"-52"-15,0 0 85 16,0 0-24-16,0 0-39 16,0 0-11-16,201-61 20 15,-128 104 27-15,-5 16-21 16,0 5-7-16,-19 2-25 15,-25 3 19-15,-12-7-20 16,-12-6-8-16,0-9-9 16,0-11-5-16,-36-9 8 0,-21-13-8 15,9-7 1 1,4-5-9-16,8-2-4 0,-1 0-14 16,1-14-33-1,24-35-104-15,12 20-144 0,0 1-178 16</inkml:trace>
  <inkml:trace contextRef="#ctx0" brushRef="#br0" timeOffset="114714.53">21848 17726 418 0,'0'0'254'0,"0"0"-221"15,0 0 66-15,0 0 14 0,-69 199-18 16,69-109-35 0,33 3-26-16,51-2 7 0,21-8-10 15,-9-10-12-15,29-5-4 16,-4-16-8-16,-13-11 1 16,-15-8-3-16,-21-10-3 15,-23-5-2-15,-5-13 1 16,-4-1-1-16,-16-4-6 15,1 0-60-15,-25-6-128 16,0-15-162-16</inkml:trace>
  <inkml:trace contextRef="#ctx0" brushRef="#br0" timeOffset="115449.23">22560 18101 47 0,'0'0'535'0,"0"0"-483"15,0 0 60-15,0 0 14 0,0 0-32 16,0 0-67-1,44-36-11-15,5 36 8 16,7 23 7-16,-4 16-11 16,1 6 5-16,7 3-5 0,-16 1-1 15,1-7-13-15,-21-5 0 16,-16-10-4-16,4-12-1 16,-12-9 2-16,0-6-2 15,0 0 12-15,0 0 11 16,0-11 6-16,-48-39-14 15,-9-6-13-15,-3-12-3 16,-9 4-2-16,5 3 2 16,20 7 0-16,8 15 0 15,11 12 1-15,17 14-1 0,8 13 0 16,0 0 0 0,0 0-1-16,33 22-8 0,39 27 4 15,0 13 5-15,-3-1 1 16,3-8-1-16,-23-8 0 15,-17-11 0-15,-8-11 0 16,-12-14 0-16,-12-6 0 16,0-3 0-16,0 0 3 15,0-12 3-15,-24-34 5 16,-24-14-8-16,-5-9 0 16,1-2-3-16,12 10-4 15,20 7 3-15,7 20 0 16,13 10 2-16,0 15-2 15,0 9 1-15,17 0-3 0,39 9 1 16,8 29 0-16,13 14 2 16,7 7 0-16,-3-3 0 15,-13 6 1 1,-16-12-1-16,-19-5 0 16,-9-7 0-16,-12-10 0 0,-12-13-1 15,0-6-1-15,0-9-4 16,0 0-41-16,0 0-92 15,0-9-170-15,0-15-403 16</inkml:trace>
  <inkml:trace contextRef="#ctx0" brushRef="#br0" timeOffset="115764.75">22963 17669 170 0,'0'0'635'0,"0"0"-607"16,0 0 31-16,0 0 54 16,0 0-67-16,0 0-40 15,0 0 2-15,269 27 16 16,-164 30 14-16,-1 9 1 16,-11 12-15-16,-13-2 4 15,-11 6 0-15,-13-7-7 16,-20-6-10-16,-11-8-2 0,-13-10-6 15,-12-14 0-15,0-10-1 16,0-12-1-16,0-11-1 16,0-4 0-16,0 0-1 15,0-14-24-15,0-31-42 16,0 13-167-16,8 3-110 16</inkml:trace>
  <inkml:trace contextRef="#ctx0" brushRef="#br0" timeOffset="116012.71">24186 17870 375 0,'0'0'373'15,"0"0"-329"-15,0 0 167 16,0 0-77-16,0 0-92 15,0 0-34-15,201-33 4 16,-92 15 21-16,-5 3-13 16,1-3-12-16,-21 9-8 15,-15 2-1-15,-29 7-36 16,-40 0-122-16,0 0-288 16</inkml:trace>
  <inkml:trace contextRef="#ctx0" brushRef="#br0" timeOffset="116169.59">24508 18044 220 0,'0'0'645'16,"0"0"-610"-16,0 0 91 15,306-22-10-15,-174-7-83 16,-27 7-28-16,-20 0-5 16,-41 3-9-16,-44 14-153 15,0 5-436-15</inkml:trace>
  <inkml:trace contextRef="#ctx0" brushRef="#br0" timeOffset="124636.73">10963 8125 215 0,'0'0'132'0,"0"0"-110"16,0 0 28-16,0 0 38 15,0 0-9-15,0 0-25 16,0 0-3-16,-12 0 19 16,12 0 4-16,0 0-15 15,0-5-15-15,0 5-3 16,0-3-7-16,0 3 1 0,0 0-2 16,0 0-2-16,0 0 0 15,0-3-7 1,0 3-5-16,0-2-6 0,0 2-6 15,0 0-7-15,0-6 0 16,0 5-5-16,48 1-2 16,8 0 1-16,25 0 4 15,11 0 2-15,21 0 0 16,-4 0 2-16,-5 0-2 16,-11 0 1-16,-13 0-1 15,-7 0-1-15,-29 0 1 16,-4 0-2-16,5 0 2 15,-17 1 0-15,4 10 0 16,-16-3 0-16,4-4 1 16,-8 1-1-16,0-4 2 0,0-1-1 15,1 0 0-15,-13 4 1 16,12-4 1-16,-4 0-1 16,4 4-2-16,0-1 2 15,0 0-2-15,4 1 1 16,-4 1-1-16,8 3 0 15,-8-3 0-15,-8-5 2 16,4 0-1-16,-8 0 1 16,0 0 1-16,0 0 3 15,0 0-6-15,0 0-7 16,0 0-147-16,0 0-612 16</inkml:trace>
  <inkml:trace contextRef="#ctx0" brushRef="#br0" timeOffset="126590.8">15474 8014 91 0,'0'0'82'0,"0"0"-79"16,0 0 9-16,0 0 25 15,0 0-13-15,0 0-7 16,0-6 20-16,0 6 14 15,0 0-28-15,0 0-20 16,0 0 6-16,0 0 25 16,0-3-3-16,0 3-1 15,0 0 4-15,0 0 9 16,0 0 2-16,0-3-10 16,0 3-2-16,0 0-5 0,0 0-11 15,0 0-7 1,0 0-1-16,0 0 3 0,0 0-5 15,0 0-1-15,0 0 3 16,0 0-5-16,0 0 3 16,24 0 14-16,24 0 14 15,21 0 3-15,11 0-10 16,5 0-10-16,19 0-1 16,-11 0-1-16,7 3-10 15,-19-3-1-15,-9 3 1 16,-15-3-4-16,-17 4 1 15,-20-2-1-15,4-2 3 16,-12 0 1-16,-12 0-2 16,12 0 4-16,-12 2 5 0,0-2 4 15,8 6-4-15,-4-6-3 16,4 0-2-16,5 0 2 16,-1 0 0-16,-8 0 0 15,4 0 5-15,-8 0-1 16,0 0-6-16,0 0-2 15,0 0-6-15,0 1-6 16,0-1-89-16,0 0-457 16</inkml:trace>
  <inkml:trace contextRef="#ctx0" brushRef="#br0" timeOffset="128182.1">4657 9652 261 0,'0'0'171'16,"0"0"-145"-16,0 0 49 15,0 0 2-15,0 0-38 16,0 0-25-16,0 0-6 15,-36 0 11-15,36 0 10 16,0 0-5-16,0 0-7 16,0 0 2-16,0 0-8 15,0 0-4-15,36 0 17 0,33 0 4 16,3 0 5-16,45 2 1 16,28 1-5-16,8-1 13 15,12 8-3-15,-25-4-14 16,-31-2-10-16,-24 3-8 15,-17-7 2-15,-28 3-1 16,0-3-3-16,-15 0-2 16,-9 0 1-16,-8 4-3 15,4-4-1-15,-12 0 0 16,12 0 1-16,0 0-1 16,12 0 0-16,12 0-1 15,9 0-15-15,3 0-41 0,-36 0-116 16,-12-4-180-1</inkml:trace>
  <inkml:trace contextRef="#ctx0" brushRef="#br0" timeOffset="131622.31">27212 14015 245 0,'0'0'130'0,"0"0"-104"15,0 0 54-15,0 0 32 0,0 0-36 16,0 0-40-1,0 0-3-15,12-54 8 0,-12 54-8 16,0-5-1-16,0 2 12 16,0 0 16-16,0-1 0 15,0 2-4-15,0-5-22 16,0 2-13-16,0-3-9 16,0 3-3-16,-4-2 1 15,-28-1 1-15,-4 5 0 16,3 3-2-16,-7 0-6 15,-4 0-3-15,-4 23-1 16,7 23-4-16,1 11 1 16,4 6 3-16,8-2 0 0,28 0 0 15,0-5 0 1,0-6 0-16,0-1 2 0,0-4-2 16,48-4-1-16,8-4-1 15,29-12-1-15,3-8-3 16,5-8 3-16,-9-9 3 15,-3 0-2-15,-13 0 3 16,-19 0 2-16,7-30-1 16,-20-5 1-16,-8-6 1 15,-8-8-1-15,-3-5 1 16,-5-4 0-16,-8 0-1 16,-4-2 2-16,0 2 8 0,0 4 6 15,-29 3 7 1,-19 4-8-16,-12 16-9 0,12 5-4 15,11 15-3-15,13 0 0 16,16 4-2-16,8 1-5 16,0 6-45-16,0 0-108 15,0 0-175-15,0 18-184 16</inkml:trace>
  <inkml:trace contextRef="#ctx0" brushRef="#br0" timeOffset="132528.4">28942 14039 310 0,'0'0'63'0,"0"0"-18"0,0 0 56 16,0 0 7-16,0 0-47 15,0 0-20-15,0 0-1 16,0-69-14-16,0 55-7 15,0 8 0-15,0-3 17 16,0 5 7-16,0 0-4 16,0 4 1-16,0 0-1 15,0 0-13-15,0 0-8 16,0 0-5-16,-28 0-10 0,-24 37-3 16,-17 15-2-1,1 11 1-15,8 8 1 0,23 4 0 16,13 2-3-16,24 7 1 15,0-9 2-15,49-1-1 16,35-17-1-16,29-11 0 16,28-13-3-16,-9-13-1 15,13-12-13-15,-8-8-4 16,-20 0 9-16,-21 0 6 16,-23-5-2-16,-29-19 8 15,-40-13 2-15,-4-9 12 16,0-8 0-16,-89-5 13 15,-15-9 21-15,-9 3-9 16,5 1 1-16,15 6 8 16,8 7-8-16,37 10-25 0,16 13-7 15,20 8-3 1,12 11-3-16,0 1-5 0,0 7-39 16,0 1-139-16,0 0-361 15</inkml:trace>
  <inkml:trace contextRef="#ctx0" brushRef="#br0" timeOffset="135789.37">27292 14955 284 0,'0'0'42'0,"0"0"0"16,0 0 40-16,0 0 4 16,0 0-18-16,0 0-22 15,0-23 4-15,0 23 7 0,0-4-22 16,0 0-13 0,0 3 8-16,-8-4 6 0,4 2-3 15,-8-2-7-15,4-2-2 16,-4-1-2-16,0 4 5 15,-4-6 0-15,-4 2 1 16,4-1-2-16,-4 3-9 16,8 0-11-16,-13 3 0 15,13-5-2-15,-8 8-2 16,-12 0-1-16,8 0 0 16,-8 0 0-16,-17 0-1 15,21 0-1-15,-8 4 1 0,8 9-1 16,-8 1 1-1,3 0-1-15,21 6 1 16,-12 6-2-16,24 2 0 0,-12 13 0 16,12 11 0-16,0 6 1 15,0 7 1-15,12-5 0 16,12-5-1-16,1-8 1 16,19-4 0-16,4-12 0 15,-8-3 0-15,17-13-1 16,-9-6 0-16,12-9 0 15,-3 0 1-15,15 0 0 16,-4 0 3-16,1-3-2 0,-9-17 4 16,-7-1-4-1,-9-5 3-15,12-7 0 0,-20 0 0 16,-7-10 0-16,-13-3-1 16,0 1 1-16,-16-6 2 15,0 4 13-15,0-2-1 16,0 8-3-16,0 2 5 15,0 7-3-15,-45 7-5 16,9 1-2-16,-16 7-3 16,8 0 1-16,11 6-2 15,5 5-3-15,16 3-3 16,12 3 0-16,0 0-3 0,0 0-15 16,0 22-114-1,24-4-164-15,-8 1-246 0</inkml:trace>
  <inkml:trace contextRef="#ctx0" brushRef="#br0" timeOffset="136878.22">29067 14960 165 0,'0'0'175'0,"0"0"-153"16,0 0 37-16,0 0 9 16,0 0-24-16,0 0-24 15,4-57 21-15,-4 49 25 16,0-1-10-16,0 4-10 16,0-3-1-16,0 4 11 0,0-3-17 15,-16-1-5-15,-8 6-8 16,0-1-8-16,-5 3-6 15,-15 0 0-15,12 0-2 16,-8 0-4-16,-5 3-4 16,9 14-1-16,0 5-1 15,4 10 0-15,8 5 0 16,8 9 0-16,4 7 1 16,4 2 0-16,8 1-1 15,0-1 0-15,0-4 0 16,36-10 0-16,20-3 1 15,25-10-1-15,-5-8 0 16,13-11-2-16,-1-9 2 16,-3 0 0-16,3 0 0 0,-15-2 1 15,-5-25-1-15,-8-10 0 16,-23-9 0-16,-13-15 2 16,-16-8 2-16,-8-14-2 15,0 2 6-15,0 7 9 16,-32 19 8-16,-5 19 8 15,5 18-6-15,4 7-12 16,-8 6-4-16,4 5-9 16,7 0-2-16,1 0-9 15,4 16-63-15,16 1-192 16,4-3-299-16</inkml:trace>
  <inkml:trace contextRef="#ctx0" brushRef="#br0" timeOffset="139322.25">27361 15714 293 0,'0'0'41'16,"0"0"1"-16,0 0 51 0,0 0 1 16,0 0-30-16,0 0-24 15,0 0 5-15,0-23 11 16,0 23-17-16,0-2-3 15,0-5 6-15,0 4 2 16,0 1-9-16,0-2-6 16,0 0-1-16,0 4-14 15,0-2 7-15,0-6 1 16,-20 8-4-16,-4-5-6 16,-9 1-8-16,-3 4-3 15,0-2-1-15,0 2 2 16,-13 0-1-16,17 0 0 15,-16 0 2-15,0 0 0 16,-5 0-2-16,9 2-1 16,-4 10 1-16,16 3-1 0,-5-3 0 15,25 1 0-15,0 4 0 16,0 4-1-16,12 11 0 16,0 5 0-16,0 2 1 15,0 5 0-15,0-3 1 16,36 4-1-16,1-7 1 15,-5-3-1-15,8 4 0 16,-8-6 1-16,-12-9 0 16,21 0-1-16,7-9 0 15,0-6 1-15,8-9 0 16,25 0 5-16,-5 0 0 16,13 0 1-16,-17-19-3 15,1-3-2-15,-17-5 0 16,-4 1 1-16,-23-3-2 0,11-2 0 15,-28 2 1-15,-12 2 1 16,0-2 2-16,0-11 1 16,-12-4-1-1,-40-5 12-15,-17-2 6 0,1 7-3 16,-5 5-2-16,17 9-4 16,8 11-3-16,24 7-10 15,11 9-1-15,13-1-2 16,0 4-11-16,0 0-69 15,0 0-191-15,13 0-219 0</inkml:trace>
  <inkml:trace contextRef="#ctx0" brushRef="#br0" timeOffset="141580.01">29123 15711 286 0,'0'0'105'0,"0"0"-57"15,0 0 33-15,0 0 9 16,0 0-20-16,0 0-9 16,0 0-6-16,0-29-13 15,0 29-2-15,0-3-2 16,0 3 3-16,0 0-3 15,-12-2-3-15,4-2 2 16,-8 0-3-16,-12 2-13 0,8 2-3 16,-12 0-1-1,-9 0-7-15,9 0-3 0,8 0-3 16,-12 0-3-16,12 0-1 16,-13 19-1-16,5 9 1 15,8 6 0-15,0 7 0 16,4 7 1-16,4-2 0 15,8 4 0-15,8 2 0 16,0-5 1-16,0 7-2 16,0-6 0-16,32 2 1 15,4-11-1-15,8-5 1 16,5-13-1-16,3-8-1 16,0-13 1-16,33 0 1 15,-13 0 1-15,37-22 1 0,-17-19-1 16,29-3 2-16,-16-7-2 15,-13 0 0-15,-19 1 2 16,-25 3-2-16,-24-5 1 16,-24-3 3-16,0 8 2 15,0-4 16-15,-48-1 8 16,-29 6 1-16,-3 1 7 16,12 15-12-16,7 2-16 15,17 13-6-15,28 6-5 16,4 1-1-16,12 8-14 15,0 0-73-15,0 0-123 0,0 0-498 16</inkml:trace>
  <inkml:trace contextRef="#ctx0" brushRef="#br0" timeOffset="144819.41">4255 13104 41 0,'0'0'129'15,"0"0"-65"-15,0 0 19 0,0 0 8 16,0 0-30-16,0 0-25 16,0 0-13-16,-20-14 4 15,16 10 4-15,4 4-2 16,-8 0 3-16,8-2 8 15,0 2 15-15,0-2 9 16,0-3-4-16,-4 5-9 16,4 0-17-16,-12 0-16 15,12-2-3-15,-13 2-10 0,-7 0-4 16,8 0 1 0,-12 0-1-16,0 0-1 0,12 0-2 15,0-4 2 1,-12-2 2-16,0 3 0 0,-1-5 2 15,-7 1 10-15,20 5 2 16,0-1 3-16,12-3-1 16,-12 6-5-16,0 0-8 15,12 0-4-15,-12 0 0 16,12 0-1-16,0 0-2 16,0 0-1-16,0 0-2 15,0 0 0-15,0 0-6 16,0 0-2-16,24 0 5 15,12 0 7-15,21 0 1 0,-9 6 4 16,24-3-1 0,9-1-1-16,3-2-2 0,21 0 4 15,4 0-4-15,-5 0 3 16,-19 0 0-16,-29 0-2 16,-8 0 0-16,-11 0 1 15,-5 0-1-15,4 0 0 16,-12 0 1-16,-8 0-1 15,12 0 1-15,-12 0 0 16,9 0-2-16,11 0 1 16,-24 0-1-16,4 0 3 15,-8 0-1-15,-8 0 5 16,0 0 5-16,0 0 12 0,0 0-3 16,0 0-6-1,0 0-10-15,0 0-4 0,0 0-1 16,0 0-7-16,0 0-112 15,-12 0-438-15</inkml:trace>
  <inkml:trace contextRef="#ctx0" brushRef="#br0" timeOffset="151417.57">31341 13900 303 0,'0'0'152'0,"0"0"-135"16,0 0 31-16,0 0 15 16,0 0-5-16,0 0-27 15,0 0 11-15,4-20 38 16,-4 20-29-16,0 0-30 16,0 0-5-16,0 0 19 15,0 0 4-15,0 0-9 16,0 0-4-16,0-2 7 15,0-4 4-15,-12 1-12 16,-25-2-16-16,-7 7-4 16,-16 0-1-16,-13 0-3 0,-11 0-1 15,-9 12-1-15,9 20 1 16,-1 20-2-16,5 16 1 16,11 16 0-16,21 5 0 15,16 0 1-15,28-6-1 16,4-11 1-16,0-12-1 15,24-5 1-15,56-13-2 16,29-14-2-16,8-6 2 16,36-16 0-16,-8-6 2 15,3 0 0-15,-15 0 3 16,-16 0-3-16,-21 0 0 16,-11-20-4-16,-17-12-4 15,-19-9 1-15,-21-19 7 16,-12-11 23-16,-16-7-2 0,0-10 9 15,0-2 14-15,-40 6 13 16,-13 10-28-16,-15 14-12 16,4 13 18-16,7 10-13 15,9 8-12-15,16 7-9 16,4 3-1-16,-5 5 0 16,21 3-19-16,-12 11-55 15,24 0-65-15,0 0-152 16</inkml:trace>
  <inkml:trace contextRef="#ctx0" brushRef="#br0" timeOffset="153360.07">27127 14034 247 0,'0'0'43'0,"0"0"22"16,0 0 38-16,0 0-5 16,0 0-24-16,0 0-19 15,0 0 19-15,61-61-13 0,-61 53-11 16,8 4 1-16,-8-1 5 16,0 2 23-16,0-4-4 15,0 2-17-15,0-4-19 16,0 0-4-16,0 1 13 15,-32-3-11-15,7 7-16 16,-23 4-11-16,-8 0-5 16,-21 0-3-16,-3 0-2 15,-13 44-2-15,1 14 0 16,7 13 1-16,13 7 0 16,28 2 0-16,28-8-1 15,16 5 0-15,4-7 2 0,80-1-2 16,45-9-2-16,20-5-3 15,8-18 1-15,-4-3-2 16,-13-11-6-16,-23-14 0 16,-32-9-1-16,-29 0 2 15,-16 0-5-15,-20-29 1 16,-20-23 17-16,0-11 10 16,-8-9 1-16,-56-6-5 15,-1 12 13-15,5 4 11 16,20 9 1-16,-4 11-18 15,19 10-6-15,13 6-7 16,4 6-2-16,8 7-20 16,0 2-75-16,0 11-134 0,0 0-342 15</inkml:trace>
  <inkml:trace contextRef="#ctx0" brushRef="#br0" timeOffset="154576.44">20749 10684 352 0,'0'0'151'0,"0"0"-146"16,0 0 57-16,0 0 50 16,0 0-20-16,0 0-37 15,77-89 18-15,-77 85 25 16,0-2-9-16,0-6-43 15,0 1-11-15,0-6 3 16,0 3-4-16,0-1-3 0,0 3-7 16,0 0 4-1,0 2-7-15,-32 3 12 0,3 3-3 16,-7 4-22 0,-12 0-8-16,12 0-4 0,-13 40 1 15,25 11-5-15,12 4 2 16,12-5 2-16,0 0-2 15,24-17 1-15,41 0-7 16,15-14-1-16,-3-9-6 16,-1-10-2-16,-3 0-23 15,-17 0 3-15,-8-32-21 16,-16-9 57-16,-28-10 5 16,-4 2 9-16,0-5 4 15,0 9-9-15,-4 12 23 16,-28 8-4-16,20 13-2 15,0 7 10-15,12 5-11 0,0 0-13 16,0 0-7 0,0 0-4-16,0 0-13 0,0 37 2 15,36-3 13-15,9 7 1 16,-5-1 2-16,-4-6 0 16,-4-8-1-16,-20-3-1 15,0-1-6-15,-12-5-14 16,0 2-12-16,0-4-47 15,0-15-65-15,0 0-148 16</inkml:trace>
  <inkml:trace contextRef="#ctx0" brushRef="#br0" timeOffset="154844.76">21619 10488 720 0,'0'0'86'15,"0"0"-49"-15,0 0 22 16,0 0 4-16,362-152-23 16,-246 128-20-16,5 1 21 15,-28 8 14-15,-9 2-36 0,-15 6-15 16,-33 5-4-1,-16 2-9-15,-20 0-2 0,0 0-94 16,0 5-137-16,-44 12-106 16</inkml:trace>
  <inkml:trace contextRef="#ctx0" brushRef="#br0" timeOffset="155008.31">22130 10582 414 0,'0'0'129'0,"0"0"-75"0,0 0 108 16,0 0-53-16,0 0-17 16,0 0-53-16,301-29-33 15,-268 12-6-15,-9-3-1 0,-24 11-57 16,0 1-225-16</inkml:trace>
  <inkml:trace contextRef="#ctx0" brushRef="#br0" timeOffset="155358.31">22733 10028 607 0,'0'0'40'16,"0"0"-20"-16,0 0 66 0,0 0-14 15,0 0-18-15,342 28-20 16,-326 33-3 0,-8 5 25-16,-8 5-3 0,0-5-7 15,-12-5-21-15,-24-12-2 16,16-17 8-16,8-12-6 16,12-8-6-16,0-4-6 15,0-8-7-15,68 0-1 16,29 0 10-16,32-20 0 15,11-15-2-15,-7-3-8 16,-16-4-5-16,-37 1-45 16,-76 27-123-16,-4 5-221 15</inkml:trace>
  <inkml:trace contextRef="#ctx0" brushRef="#br0" timeOffset="156105.44">21659 11370 667 0,'0'0'132'0,"0"0"-104"15,0 0 101-15,0 0 0 0,0 0-56 16,0 0-38 0,0 0-19-16,28-86-13 0,16 120-3 15,25 11-4-15,7 14 4 16,5 4 1-16,3-2-1 15,-20 1 0-15,9-11-1 16,-41-7-12-16,-12-7-23 16,-20-13 2-16,0-6-4 15,0-16-11-15,0-2 47 16,-40 0 2-16,4 0 10 16,-1-35 2-16,25-11 16 15,12 0 6-15,0-10-34 16,41 9-30-16,19 6 18 0,8 12 8 15,13 8 3-15,-9 11-2 16,-11 10-1-16,-13 0 0 16,-12 0-1-16,-16 8 4 15,-16 24 0-15,-4 10 1 16,0 2 5-16,-40 5 2 16,-40-3 1-16,-5-2-2 15,-7-7-3-15,11-8 2 16,29-7-1-16,3-7-1 15,37-10-1-15,12-5 1 16,0 0-3-16,49-16-35 16,-9-8-178-16,4 1-147 0</inkml:trace>
  <inkml:trace contextRef="#ctx0" brushRef="#br0" timeOffset="156412.62">22906 11329 742 0,'0'0'115'15,"0"0"4"-15,0 0 8 16,0 0-42-16,0 0-46 15,0 0-22-15,137-17-3 16,-69 5 7-16,17 1-1 0,7-3-3 16,-7 5-3-1,-5-5-5-15,-11 8-9 0,-17-2-1 16,-16 8-9-16,-36 0-47 16,0 0-78-16,-12 18-154 15,-52 3-69-15</inkml:trace>
  <inkml:trace contextRef="#ctx0" brushRef="#br0" timeOffset="156565.97">23099 11525 335 0,'0'0'206'0,"0"0"-123"15,0 0 44-15,0 0 38 16,0 0-46-16,0 0-65 16,395 29-34-16,-327-41-15 0,-3-5-5 15,-33-1-32-15,-32 13-208 16,0-4-295-1</inkml:trace>
  <inkml:trace contextRef="#ctx0" brushRef="#br0" timeOffset="157307.68">23707 11099 437 0,'0'0'449'0,"0"0"-428"16,0 0 86-16,0 0-18 16,0 0-74-16,0 0-13 15,0 0-2-15,326-69 3 16,-278 69 14-16,-4 7-5 16,-7 40 0-16,-37 18-3 15,0 15 0-15,0 8 16 16,-37-10-11-16,-7-10-8 15,8-17-1-15,12-19 2 16,24-12-4-16,0-10-2 16,0-10 1-16,0 0-1 15,72 0 6-15,33-17 29 0,8-15 30 16,11-10-39 0,-7 4-11-16,-20 1-11 0,-5-6-5 15,-31 8-15 1,-41 0-92-16,-20 25-128 0</inkml:trace>
  <inkml:trace contextRef="#ctx0" brushRef="#br0" timeOffset="158958.53">22971 12252 249 0,'0'0'236'0,"0"0"-192"15,0 0 77-15,0 0 19 0,0 0-33 16,0 0-28 0,0 0-19-16,-12-35 2 0,3 35-3 15,9 0-16-15,0 0-22 16,-4 0-3-16,-4 8-9 15,-4 29-9-15,4 24 0 16,8 17 0-16,0 5 2 16,0 3 1-16,41 1-1 15,19-7-1-15,8-11 0 16,5-13 0-16,-5-17-1 16,-8-10 0-16,1-19 0 15,-13-10-1-15,8 0-7 16,-7 0-44-16,-29-27-94 15,-20 9-110-15,0-1-218 16</inkml:trace>
  <inkml:trace contextRef="#ctx0" brushRef="#br0" timeOffset="159190.6">23502 12496 369 0,'0'0'187'16,"0"0"-87"-16,0 0 70 15,0 0 9-15,0 0-47 16,0 0-88-16,-177 8-39 16,104 25-5-16,-7 8 4 15,7-8-1-15,17-5-1 16,8-10 0-16,28-4-1 0,8-13 0 16,8-1-1-16,4 0-1 15,0 0-3-15,0 0-20 16,24 0-123-16,0-9-229 15</inkml:trace>
  <inkml:trace contextRef="#ctx0" brushRef="#br0" timeOffset="159514.1">23707 12545 158 0,'0'0'580'16,"0"0"-524"-16,0 0 91 0,0 0-22 16,0 0-57-16,0 0-43 15,177-46-10-15,-113 34 19 16,-3 0 6-16,11-1-15 15,1-4-5-15,-17 5-4 16,-8 0-6-16,5-3-2 16,-9 6-7-16,-8-1-1 15,-12 7-3-15,-24 3-30 0,0 0-63 16,0 0-175 0,-16 0-320-16</inkml:trace>
  <inkml:trace contextRef="#ctx0" brushRef="#br0" timeOffset="159698.06">23928 12661 602 0,'0'0'174'0,"0"0"-90"16,0 0 92-16,0 0-86 16,354-68-53-16,-293 48-28 15,-13 5-6-15,-16 2-3 0,-20 4-2 16,0 0-54-1,-12 9-170-15,0-6-289 0</inkml:trace>
  <inkml:trace contextRef="#ctx0" brushRef="#br0" timeOffset="160177.01">24496 12067 152 0,'0'0'596'16,"0"0"-552"-16,0 0 105 0,0 0 17 16,0 0-77-1,0 0-50-15,-4-33-22 0,4 60-2 16,0 25-13-16,0 14 5 15,4 4 9-15,44 1-10 16,0-7-2-16,-3-13-2 16,3-11-2-16,-4-16 1 15,-20-14-1-15,-8-6 0 16,4-4 1-16,-7 0 0 16,-1-17 6-16,8-32-4 0,20-5 1 15,-4-4-4 1,0 12 0-16,-3 14 0 0,-9 15 1 15,-12 11 2 1,0 6 2-16,0 0 7 0,12 28 5 16,8 30-11-16,4 14 14 15,13 2 15-15,-5-4-10 16,-4-9-17-16,5-7-5 16,-9-16-3-16,-24-5-3 15,0-18-10-15,-12-15-131 16,0 0-229-16</inkml:trace>
  <inkml:trace contextRef="#ctx0" brushRef="#br0" timeOffset="171622.24">7076 13784 147 0,'0'0'205'0,"0"0"-170"15,0 0-22-15,0 0 20 16,0 0 12-16,0 0-6 16,0 0-4-16,0 0 18 15,0 0 11-15,0 0-25 16,0 0 7-16,0 0-2 0,0 0 5 16,0 0-1-1,0 0-10-15,0 0-13 0,0 0-3 16,0 0 1-16,0 0 8 15,0 0-5-15,0 0 1 16,0 0 0-16,0 0-4 16,0 0-7-16,0 0 2 15,0 0-2-15,0 0-3 16,0-4-8-16,0 1-4 16,-12 0 0-16,-25-6 0 15,13-1-1-15,4 0 0 16,0 2 0-16,-4 3 1 15,8 1 0-15,-8 2-1 16,-9-5 2-16,-3 3-2 0,0 3-2 16,4-5 2-16,-4 4 0 15,-1 2 0 1,1 0 0-16,0-3-1 0,0 3 1 16,4 0-1-16,-5 0 1 15,13 0 0-15,0 0 0 16,0 0 0-16,4 0 0 15,-4 0 0-15,8 0-1 16,-5 0 0-16,9 0-1 16,-16 0 0-16,16 0 0 15,0 0 0-15,4 11 1 16,-4 1-1-16,-8-1 0 16,8-1 1-16,0 10 1 0,-4-7 0 15,16 5-1-15,0 10-2 16,0 0 1-16,0 4 1 15,0 5 1-15,0 1-1 16,0 3 0-16,0 1 0 16,0-1 1-16,36-7 0 15,-24 3 0-15,12-9 0 16,-4-1-1-16,-8-7 1 16,16-6 1-16,-16 3-1 15,0 2 0-15,-3 1 0 16,7 5 0-16,0 4 0 15,12 5 0-15,-4-2 0 16,0 0 0-16,0-5 0 0,9-6 0 16,-9-3 0-16,4-5 0 15,-4-6-2-15,-4-4-2 16,16 1 2-16,-12-4 0 16,9 7 2-16,-5 1 2 15,4 1-1-15,-8 4-1 16,12-2 0-16,1 2 0 15,-17-4 0-15,8 1 0 16,-4-5 0-16,-4-2 0 16,0-3 1-16,20 0-2 15,-7 0 1-15,11 0-8 16,-4 0-9-16,8-8 10 0,9-4 7 16,-21 3 9-1,0 2-5-15,0-4-3 16,-11 0 1-16,19-3-2 0,-16 2 1 15,4-5 0-15,-8-1-1 16,1-5 1-16,-13 1 0 16,12-10 3-16,8 0 1 15,-20-5-5-15,16 6 1 16,-16 7-1 0,0-7 0-16,-4 10 1 0,-8 1 2 15,0 3 0-15,0 3 2 16,0-4-2-16,0 4 2 15,0-3 9-15,0-3-5 16,0-3-4-16,0 2-1 16,0-10-1-16,0-6-1 0,0-6 2 15,-20 2-2-15,4 10-1 16,-8 2 1-16,12 6 6 16,-20 3 11-16,8-2-4 15,-1 3 3-15,1 6 8 16,12 1 1-16,-8 4 6 15,8 6-2-15,8 2-10 16,-16 0-13-16,-16 0-8 16,-25 21-9-16,-31 22-44 15,43-16-150-15,1 1-786 16</inkml:trace>
  <inkml:trace contextRef="#ctx0" brushRef="#br0" timeOffset="174543.2">11176 9143 172 0,'0'0'50'16,"0"0"7"-16,0 0 1 15,0 0 12-15,0 0-5 16,0 0 0-16,-28 0-10 0,28 0-1 16,0 0-9-16,0 0-9 15,0 0-2-15,-12 0-14 16,0 0-12-16,8 0-4 15,0 0-2-15,-4 6 1 16,8-2 1-16,0 0 3 16,0-4 6-16,0 0 13 15,16 0 4-15,84 0-7 16,29 0 6-16,24 0 16 16,12 0-23-16,-8 0-7 15,4 12 5-15,-20 5-7 0,-20 2-9 16,-29-3 7-1,-19-6 3-15,-41-3-2 0,-8-5 7 16,-20-2 2 0,-4 0 15-16,0 0 23 0,0 0-5 15,0 0-18-15,0 0-11 16,0 0-23-16,0 0-2 16,0 0-30-16,0 0-91 15,0 0-228-15,-4 0-489 16</inkml:trace>
  <inkml:trace contextRef="#ctx0" brushRef="#br0" timeOffset="179404.94">25369 14984 236 0,'0'0'152'0,"0"0"-110"15,0 0 12-15,0 0 31 16,0 0-27-16,0 0-14 15,0 0 6-15,0 0 4 0,0-17-6 16,0 17 1-16,0 0 9 16,0 0 0-16,0 0 0 15,0 0-1-15,0 0-26 16,0 0-21-16,-12 0-5 16,-12 0-2-16,4 0-3 15,-9-7 4-15,-7 3-1 16,0 0-2-16,4-1 5 15,0 0 0-15,-5 1 3 16,9 4 0-16,-12 0-8 0,0 0 2 16,-13 0-2-1,9 0-1-15,-16 0 0 0,16 0 0 16,-1 0 0-16,5 0 2 16,28 0-2-1,-12 0 0-15,12 0 0 0,-8 0 0 16,-5 0 0-16,5 0 0 15,-16 0 0-15,0 0 0 16,-4 0-1-16,-5 0-1 16,1 6 2-16,4 5-1 15,0-6 1-15,-1 4-1 16,-3-2 2-16,16 1-2 16,-8 1 2-16,12-3 0 15,-1 1-1-15,5-1 0 16,8 0-1-16,-12 4 1 15,0 7-1-15,0-3-1 16,4 6 2-16,-4 0-1 0,-1-5 1 16,1-1 0-16,12-1 0 15,0-6 0-15,0 1 0 16,12 6 0-16,0-2 0 16,0 8-3-16,0 3 1 15,0 6 0-15,36 2 2 16,25 4 0-16,7-4 0 15,-12-4 1-15,33-6 0 16,-9 0-1-16,13-12 0 16,4-9 1-16,-1 0-1 0,5 0 0 15,-13 0-4-15,1-9 4 16,-17-1 3-16,-11-1 1 16,-9 6 0-16,-8-1-3 15,4 1-1-15,-3 0 1 16,11-4 0-16,-4-5 0 15,17-3 0-15,3-1 0 16,9-7-1-16,-1-4-2 16,-3-1 2-16,-9 1-1 15,-8 4 1-15,-27 5 0 16,-17 6 4-16,-8-1 2 16,-8 2 6-16,0-3 6 0,0-1 10 15,0-3-10 1,0 0-10-16,-24-2 21 0,-25-2 8 15,5 2-19-15,-4 3-6 16,3 3-4-16,9 7-3 16,12 2-1-16,8 3 0 15,4 4-4-15,12 0-1 16,0 0-14-16,0 0-79 16,0 0-100-16,0 0-411 15</inkml:trace>
  <inkml:trace contextRef="#ctx0" brushRef="#br0" timeOffset="183386.94">27296 14938 361 0,'0'0'60'15,"0"0"-30"-15,0 0 83 16,0 0-6-16,0 0-48 15,0 0-22-15,0 0 17 16,0 0 22-16,33-6-30 16,-33 6-12-16,0 0 13 15,0 0 17-15,0 0-12 16,0 0-16-16,0 0-7 16,0-8-4-16,0 2-8 0,0 2-5 15,0-4-5-15,-21 3 9 16,-7-3 7-16,-4 6 0 15,-4 2-13-15,-12 0 3 16,-13 0-7-16,-11 0-6 16,-13 32-1-16,9 12 1 15,3 5-3-15,25 2 2 16,16 6 1-16,32 4-4 16,0-7 2-16,0 4 1 15,68-9 1-15,37-7-1 16,4-8-1-16,19-7 1 15,5-10-7-15,-8-2 8 16,-37-12 0-16,-23-3 1 16,-25 0-1-16,-20 0-6 0,-8 0-2 15,-12-23 8 1,0-20 15-16,0-20-8 0,0-9-2 16,0-9-2-16,0 3-1 15,-8 12 1-15,-16 9-3 16,8 20 4-16,-16 8-4 15,20 9 4-15,12 11 2 16,-12 4-4-16,12 5-2 16,0 0-1-16,0 0-5 15,0 0-12-15,0 0-55 16,0 0-99-16,24 0-238 16</inkml:trace>
  <inkml:trace contextRef="#ctx0" brushRef="#br0" timeOffset="184195.7">30608 15510 236 0,'0'0'154'16,"0"0"-127"-16,0 0 68 15,0 0 39-15,0 0-34 16,0 0-37-16,-8 3-7 15,8-3-10-15,0 0-16 16,0 5-12-16,-4 2 0 16,-4 1 5-16,8-3 8 15,-12-1-4-15,12-2-10 0,0 1 2 16,0 2 1-16,0-2 7 16,0-3-2-16,0 0-5 15,0 0 7-15,0 0-7 16,0 0-2-16,12 0-2 15,73 0 1-15,43 0 19 16,33-22-11-16,28-5-10 16,-7 2-5-16,-17 3 2 15,-25 4 0-15,-23 4 5 16,-32 5 3-16,-25 1-4 16,-28 1-5-16,-16 7-2 15,-8 0-6-15,-8 0-3 16,0 0-4-16,0 0-31 15,0 0-143-15,-20 4-277 16</inkml:trace>
  <inkml:trace contextRef="#ctx0" brushRef="#br0" timeOffset="186270">7736 14262 336 0,'0'0'69'16,"0"0"-51"-16,0 0 68 15,0 0 10-15,0 0-31 16,0 0-18-16,0 0 15 15,-45-22 1-15,37 16-17 16,-4 4-17-16,12 2-5 16,-4 0 4-16,-4 0-2 15,-4 0-13-15,-16 0-8 16,-4 0 0-16,-17 10-5 0,-11 22 2 16,-8 8-2-1,-5 3 0-15,5 8 1 0,7 4 1 16,13 1-1-1,20-5-1-15,28-5 0 16,0-3 0-16,0-8 0 0,52-12 0 16,41-12 2-16,3-11 2 15,25 0-4-15,4 0 0 16,-20-18 12-16,-17-1-3 16,-28-1-4-16,-27-5-2 15,-21 1-2-15,-12-11 1 16,0-6 17-16,0-13-5 15,0-3-3-15,-37-3 2 0,-15 11 11 16,20 14 4 0,0 8 4-16,20 16-10 0,12 3-15 15,0 8-7 1,0 0-45-16,0 0-260 0,12 17-333 16</inkml:trace>
  <inkml:trace contextRef="#ctx0" brushRef="#br0" timeOffset="187290.29">13985 15222 275 0,'0'0'140'15,"0"0"-85"-15,0 0 96 0,0 0 10 16,0 0-37-16,0 0-33 15,0 0 1-15,24 0-16 16,-24 0-16-16,0-5-28 16,0 2-1-16,0 0 1 15,0-5-9-15,0-2-11 16,0-1-6-16,12-1-3 16,-12-2-3-16,0 6 2 15,0-3 5-15,0 2 13 16,0 0 7-16,0 1-10 15,-12 8 3-15,-20 0-9 0,-8 0-11 16,-33 30-1 0,29 14-4-16,12 15 0 0,4 2 1 15,16 5 1-15,12-2 0 16,0-3 2-16,12-10-2 16,40-13-2-16,0-10-3 15,13-16-1-15,-17-9-7 16,-16-3-15-16,4 0 6 15,9-20-10-15,-17-18 29 16,-4-7 6-16,-12-8 0 16,-4 1-4-16,-8 3 4 15,0 7 1-15,0 10-1 16,0 11 4-16,0 4-2 16,0 12 3-16,0-1 1 15,0 6 7-15,0 0-7 16,0 6-6-16,0 31-9 0,12 10 5 15,24 9 3 1,21-1 1-16,3-3 0 16,-12-9 0-16,1-8-5 0,-17-11-4 15,-8-10-12-15,-8-6-8 16,-4-8-20-16,-4 0-46 16,-8 0-162-16,0-8-251 15</inkml:trace>
  <inkml:trace contextRef="#ctx0" brushRef="#br0" timeOffset="187534.42">14717 15349 780 0,'0'0'218'0,"0"0"-216"15,0 0 73-15,0 0 15 16,0 0-63-16,0 0-17 15,238-123 16-15,-182 104 13 16,-8 5-22-16,13-3-15 16,-5 3-2-16,8 8-1 15,-23 1 0-15,19 2-6 16,-28 3-12-16,-20 0-55 16,-12 0-84-16,0 0-146 0,-12 12-228 15</inkml:trace>
  <inkml:trace contextRef="#ctx0" brushRef="#br0" timeOffset="187693.28">14766 15585 624 0,'0'0'62'0,"0"0"45"16,0 0 21-16,330-41-85 15,-234 10-34-15,-31 2-9 16,-13 0-3-16,-52 18-56 15,0 2-231-15</inkml:trace>
  <inkml:trace contextRef="#ctx0" brushRef="#br0" timeOffset="188193.34">15474 14749 610 0,'0'0'292'0,"0"0"-288"16,0 0 72-16,0 0 30 0,0 0-70 15,237-170-33 1,-156 161-2-16,-21 1 0 0,-12 8 8 16,-23 0 4-16,-17 3-6 15,-8 39-2-15,0 10-2 16,0 9 13-16,-13-2 9 16,-11-6-6-16,12-8-15 15,12-7-3-15,0-11-1 16,0-2 0-16,41-5-2 15,23-8-1-15,24 5-4 16,-15-3 0-16,-17 3 7 16,-20 5 0-16,-15 5 0 15,-21 1 4-15,0 4-2 0,0 1 1 16,-69 3 6 0,-11-2-2-16,7-6 1 0,-3 2-4 15,19-9-3-15,21-1-1 16,4-7-27-16,32-13-109 15,0 0-267-15</inkml:trace>
  <inkml:trace contextRef="#ctx0" brushRef="#br0" timeOffset="190008.9">14150 16524 456 0,'0'0'124'16,"0"0"-77"-16,0 0 108 15,0 0-2-15,0 0-78 16,0 0-3-16,0 0 2 0,48-89-4 16,-48 89-31-16,12 0-33 15,12 20-6-15,9 29-11 16,15 15 11-16,0 4 1 16,0-2 1-16,9-5-1 15,3-9 1-15,-16-13-2 16,5-9 0-16,-17-13 0 15,-12-3 0-15,-16-6 0 16,-4-3 1-16,0-5 0 16,0 0 0-16,0 0 2 15,0 0 2-15,-12 0-2 16,-4-31-2-16,0-9-1 16,4-9 0-16,12-2-2 15,0 4 0-15,0 8 2 16,28 10-7-16,28 9 1 0,5 14 2 15,23 6-4-15,-3 0 8 16,3 0-1-16,-3 0 1 16,-13 3-1-16,-8 17 1 15,-15 1-1-15,-17 10 1 16,-16-6 0-16,-12 1 1 16,0-5-1-16,-28 2 2 15,-25-3 0-15,1-3 2 16,-16 0-2-16,-1-3 1 15,17-2-2-15,8-4-1 16,20-5-3-16,24-3-9 0,0 0-33 16,0 0-46-16,24-3-159 15,12-11 30-15,0 0-74 16</inkml:trace>
  <inkml:trace contextRef="#ctx0" brushRef="#br0" timeOffset="190263.93">15872 16558 410 0,'0'0'392'0,"0"0"-344"0,0 0 120 15,0 0-34-15,0 0-59 16,0 0-55-16,226-132-9 15,-154 110 1-15,21 3-5 16,-9-1-6-16,-3 6-1 16,-9 1-2-16,-24 13-1 15,-3 0-15-15,-45 0-77 16,0 0-196-16,0 9-220 16</inkml:trace>
  <inkml:trace contextRef="#ctx0" brushRef="#br0" timeOffset="190425.62">16069 16664 425 0,'0'0'119'0,"0"0"-53"16,0 0 66-16,0 0 17 15,0 0-77-15,363 9-26 16,-295-23-22-16,-32-3-22 16,-12-3-2-16,-24 3-67 15,0 2-184-15,0 6-215 16</inkml:trace>
  <inkml:trace contextRef="#ctx0" brushRef="#br0" timeOffset="190649.64">16536 16096 604 0,'0'0'369'16,"0"0"-345"-16,0 0 112 0,0 0-25 15,0 0-64-15,0 0-47 16,32 9-2-16,21 53 2 16,-1 11 4-16,0 7-3 15,9 4-1-15,-5-1 0 16,-8-2-3-16,-48-62-69 16,12-1-269-16</inkml:trace>
  <inkml:trace contextRef="#ctx0" brushRef="#br0" timeOffset="191374.46">15699 17361 528 0,'0'0'77'16,"0"0"-14"-16,0 0 57 0,0 0-1 16,0 0-31-16,0 0-25 15,-4-47-14-15,4 53-16 16,0 31-16-16,0 21-4 16,0 13 38-16,4 10-32 15,32-3-10-15,9 3-5 0,15-10-1 16,20-13-2-16,-23-10 0 15,19-17-2-15,-19-12 1 16,-9-14-2-16,12-5-9 16,-3 0-34-16,-17-28-86 15,-32 9-177-15,-8-3-249 16</inkml:trace>
  <inkml:trace contextRef="#ctx0" brushRef="#br0" timeOffset="191589.54">16230 17659 587 0,'0'0'96'16,"0"0"37"-16,0 0 17 0,0 0-49 15,0 0-48-15,0 0-21 16,-285 0-11-16,212 23-14 16,5 2-4-16,11 3-1 15,17-6-2-15,-4 1 0 16,32-3-1-16,12-6-4 15,0-9-22-15,0-5-74 16,24 0-125-16,12 0-137 16</inkml:trace>
  <inkml:trace contextRef="#ctx0" brushRef="#br0" timeOffset="191912.91">16476 17535 510 0,'0'0'306'0,"0"0"-240"16,0 0 97-16,0 0-45 15,0 0-61-15,0 0-35 16,153-49-5-16,-101 40 14 15,4-2-1-15,13 0-3 16,-5 1-1-16,-8 0-12 16,5-1-7-16,-1 2-4 0,-3-2 0 15,11 2-3-15,-28 4-2 16,-8 5-8-16,-11 0-49 16,-21 0-68-16,0 0-247 15,0 0-310-15</inkml:trace>
  <inkml:trace contextRef="#ctx0" brushRef="#br0" timeOffset="192094.43">16858 17682 547 0,'0'0'154'0,"0"0"-98"16,0 0 168-16,0 0-88 15,0 0-74-15,0 0-35 16,282-40-3-16,-238 26-14 0,-4-6-10 15,-8 1-19-15,13-3-117 16,-41 13-190-16,-4 1-286 16</inkml:trace>
  <inkml:trace contextRef="#ctx0" brushRef="#br0" timeOffset="192566.42">17413 17036 778 0,'0'0'92'0,"0"0"22"15,0 0 44-15,0 0-60 16,0 0-62-16,0 0-14 16,-4-56-3-16,4 97-18 15,12 20 3-15,37 2-1 16,11 1 1-16,-4-4-1 0,5-9-3 16,-13-17 1-16,-12-11 0 15,-12-17-1-15,-16-6 0 16,5 0 0-16,-1-12 1 15,0-34-1-15,12-10 0 16,-4 14-17-16,-8 13 11 16,0 16 6-16,-12 13 1 15,12 0-1-15,12 3-4 16,0 31-3-16,1 12 7 16,7 6 6-16,8-1-1 15,-4-4-5-15,-8-9-1 16,1-10-11-16,-29-26-115 15,0-2-281-15</inkml:trace>
  <inkml:trace contextRef="#ctx0" brushRef="#br0" timeOffset="198038.8">7422 16260 404 0,'0'0'45'0,"0"0"-39"0,0 0 50 16,0 0 25 0,0 0-39-16,0 0-30 0,0 0 14 15,0 0 52 1,0-6-16-16,0 6 11 0,0 0 1 15,0 0-31-15,0 0-15 16,-24 0-14-16,-13 0-10 16,5 6-4-16,-8 8 0 15,-4 1 0-15,-5-3 2 16,5-2-2-16,0-1 1 16,12 1 2-16,-1-6 7 15,5 2 13-15,16-3-2 0,4 1-6 16,-4 0 3-1,12-4-4-15,0 0 0 0,0 0-4 16,0 0-1-16,0 0-4 16,0 1 3-16,32 10-6 15,57 1 1-15,15 2 9 16,49-9 6-16,24-5 9 16,9 0-7-16,19 0 7 15,-28-9 2-15,-12-13 1 16,-28 2 1-16,-41 7 5 15,-35 3-17-15,-37 9-7 16,-20-3-6-16,4 4 8 16,-8 0 4-16,0 0-5 15,0 0-3-15,0 0-7 16,0 0-3-16,0-4 0 16,24 1-4-16,0 1-16 15,-12-3-142-15,8 2-149 0</inkml:trace>
  <inkml:trace contextRef="#ctx0" brushRef="#br0" timeOffset="205434.84">17715 11318 207 0,'0'0'181'0,"0"0"-133"16,0 0 2-16,0 0 51 15,0 0-4-15,0 0-36 16,0 0-18-16,0 0 3 15,0-29 9-15,0 29-20 0,0 0-11 16,0 0 7-16,0 0 9 16,0 0 3-16,0 0-4 15,0-2-6-15,-20-1-7 16,-4-4-8-16,0-3-9 16,0 9-7-16,-9-7 0 15,9 6-2-15,0-6 1 16,8 6 3-16,4-1-1 15,-4-5 8-15,12 8 1 16,4 0-1-16,0 0-8 16,0 0 0-16,0 0-1 15,0 0-2-15,0 0-3 16,0 0 0-16,0 0-1 16,4 0-6-16,64 0-2 15,45 0 12-15,32 0 5 0,16-1 0 16,32-22 2-16,-4 0 1 15,-24-3-6 1,-32 9 3-16,-41 4-2 0,-39 4-1 16,-25 7 1-16,-28-3 0 15,0 5 1-15,0 0 4 16,0 0 0-16,0 0 1 16,0 0-3-16,0 0-6 15,0 7-9-15,4 15-37 16,-4-7-164-16,0-10-397 15</inkml:trace>
  <inkml:trace contextRef="#ctx0" brushRef="#br0" timeOffset="207357.87">27304 15686 274 0,'0'0'72'16,"0"0"-17"-16,0 0 47 15,0 0-11-15,0 0-13 16,-44-49-29-16,40 40 23 15,4-3 4-15,-8 3-11 16,8-2-22-16,-4 4 2 16,4 3-21-16,0-2 1 15,-12 3-4-15,0-3-6 16,-12-2-2-16,-20 2 3 16,-1 2-7-16,-11 4-4 15,-21 0-2-15,-7 0 0 16,-9 3-3-16,-11 31-1 0,7 17 1 15,1 8-1-15,15 5 0 16,25 4 0-16,20 1-1 16,32-2 1-16,4 2 1 15,0-9 0-15,32-5-1 16,56-3 1-16,29-15-2 16,24-8 2-16,24-20 1 15,4-9 1-15,4 0-1 16,-16-4 5-16,-16-25-4 15,-13-3 1-15,-27-10-2 16,-25-10 0-16,-27-6 2 16,-25-5 3-16,-12-2 0 15,-12 0 0-15,0 8 3 0,0 3-4 16,-36 8 11 0,-8 12 1-16,-5 7-5 0,9 13-1 15,-4-1-2-15,16 10-2 16,11 2-7-16,13 3-1 15,4 0-4-15,0 0-19 16,8 8-110-16,17 7-164 16,15-3-125-16</inkml:trace>
  <inkml:trace contextRef="#ctx0" brushRef="#br0" timeOffset="208173.47">28991 15760 154 0,'0'0'83'16,"0"0"-28"-16,0 0 30 0,0 0-12 15,0 0 8-15,0 0-10 16,0 0-2-16,24-46 3 16,-24 46-9-16,0-6-4 15,0 4-4-15,0-5-2 16,-20-3-8-16,-33 3-15 16,25 2-4-16,-24 1-16 15,-5 4-5-15,-3 0 8 16,4 0-8-16,-5 0-4 15,-7 18-1-15,8 15 0 16,11 13-2-16,25 7 0 16,24 9 1-16,0 11-4 15,24 5 5-15,69 1 5 0,24-1-4 16,23-11 0 0,13-8-1-16,28-18-2 0,-4-16 2 15,13-21 0-15,-17-4-2 16,-16-17-1-16,-29-35 3 15,-43-11 3-15,-49-8 1 16,-36-5 3-16,0-4 2 16,-36 2-2-16,-57 11 6 15,-15 13-9-15,-9 15 1 16,12 12 4-16,21 13-1 16,23 6 7-16,29 8-15 15,28 0-1-15,4 0-60 0,0 0-329 16</inkml:trace>
  <inkml:trace contextRef="#ctx0" brushRef="#br0" timeOffset="209043.25">29123 17687 532 0,'0'0'57'0,"0"0"-21"16,0 0 96-16,0 0-33 16,0 0-57-16,0 0-16 15,-44-92 45-15,44 86 11 16,-12 1-34-16,4 1-9 16,-4 0 9-16,4-2-6 15,-12 3-9-15,4-5 9 16,-9 7-8-16,1 1-14 15,4 0-8-15,0 0-6 16,-8 0-6-16,-8 12-1 16,-1 31-4-16,-7 13-1 0,20 6 6 15,24-7-2-15,0 1 1 16,0-10-2-16,0-13-2 16,60-5 4-16,-3-14-1 15,7-6-4-15,1-8-1 16,-13 0 1-16,-8 0-7 15,-8 0-5-15,-24-27-1 16,0-2 10-16,1-8 5 16,-13-10 2-16,0 1 2 15,0 4 2-15,0 10 0 16,-13 12 0-16,1 11 4 16,12 6 2-16,-12 3 2 15,12 0 1-15,0 0-11 0,0 8-5 16,0 29-5-16,0 9 6 15,37 3 4-15,-1 0-1 16,-12-5 2-16,0-4-2 16,0-11 1-16,-12-6-1 15,8-3 1-15,-8-3-5 16,1-11-18-16,19-6-40 16,-20 0-99-16,-8 0-169 15,4-3-350-15</inkml:trace>
  <inkml:trace contextRef="#ctx0" brushRef="#br0" timeOffset="209292.21">29811 17756 631 0,'0'0'234'15,"0"0"-224"-15,0 0 125 16,0 0 11-16,0 0-70 15,0 0-47-15,81-32 5 16,-25 10 2-16,17-1-27 16,7-1-8-16,-7 2-1 15,-1 7 0-15,-4 1-1 16,-15 9-2-16,-9 5-11 16,-32 0-48-16,-12 0-92 15,0 9-146-15,-12 11-78 16</inkml:trace>
  <inkml:trace contextRef="#ctx0" brushRef="#br0" timeOffset="209449.8">30093 17859 455 0,'0'0'102'0,"0"0"2"15,0 0 28-15,0 0-36 16,0 0-31-16,0 0-30 16,266 41-12-16,-226-53 2 15,4-8-10-15,-24 0-15 16,-8 1-8-16,-4-1-53 15,-8 11-106-15,0-1-124 0</inkml:trace>
  <inkml:trace contextRef="#ctx0" brushRef="#br0" timeOffset="209936.19">30741 17464 414 0,'0'0'345'16,"0"0"-294"-16,0 0 111 16,0 0-54-16,0 0-89 15,0 0-13-15,-32 147-6 16,64-84 16-16,12-6-4 16,-4-12-7-16,17-17-1 15,-9-13-1-15,8-12 2 16,9-3-3-16,-9 0 7 15,-8-36 4-15,1-7 1 16,-5-6-4-16,-20 14 4 0,0 12 8 16,-4 9 2-16,-16 14-18 15,4 0-6 1,-3 6-8-16,15 28-3 0,4 11 11 16,0 4 3-16,4-1-3 15,-8 7-2-15,-20-2-64 16,0-35-175-16,0 4-306 15</inkml:trace>
  <inkml:trace contextRef="#ctx0" brushRef="#br0" timeOffset="210504.8">29795 18696 698 0,'0'0'115'15,"0"0"-70"-15,0 0 63 16,0 0-34-16,0 0-65 16,0 0-8-16,61 104 15 15,-13-35 6-15,8-3-11 16,-7-1-3-16,11-10-6 0,-12-12 1 16,-16-17-1-16,-7-9-1 15,-13-14 0-15,-12-3 0 16,0 0 1-16,0-25 15 15,0-24 84-15,24-5-80 16,8 2-21-16,4 18 0 16,29 6-4-16,3 9 1 15,4 16-1-15,9 3 3 16,-1 0-3-16,-19 0 1 16,-13 14 0-16,-16 18 1 15,-16 0 0-15,-16 10 0 0,0-4 0 16,0 3 2-16,-60-1 1 15,-12-6 0-15,-21 3 0 16,21-13 0-16,-1-2 0 16,13-7 0-16,40-12-1 15,20-3-34-15,0 0-88 16,0-18-179-16</inkml:trace>
  <inkml:trace contextRef="#ctx0" brushRef="#br0" timeOffset="210776.01">31377 18843 634 0,'0'0'251'0,"0"0"-172"15,0 0 79-15,0 0-87 16,0 0-49-16,0 0-13 15,346-174 0-15,-282 149 5 16,1 5-11-16,-25 6-3 16,-8 3 0-16,-12 7-4 15,-20 4-32-15,0 0-56 16,-8 18-149-16,-48 16-8 16,16-16-44-16,15-4 23 15</inkml:trace>
  <inkml:trace contextRef="#ctx0" brushRef="#br0" timeOffset="210896.65">31377 18843 124 0,'285'-38'224'0,"-285"41"-44"15,0 0-32-15,0-3-9 16,21 0 16-16,31 0-62 16,16 0-20-16,-3-23-30 15,-1 3-29-15,-12-1-14 16,-7 0-4-16,-37 12-132 16,-8 0-362-16</inkml:trace>
  <inkml:trace contextRef="#ctx0" brushRef="#br0" timeOffset="211152.75">32616 18404 446 0,'0'0'311'0,"0"0"-285"15,0 0 141-15,0 0-117 16,0 0-1-16,0 0-7 15,193 74-16-15,-193-49 7 16,0 1-8-16,0-11-12 16,0-6-5-16,0-1-1 15,8-8-4-15,45 0-2 16,35 0 0-16,1-34-1 16,-61 6-58-16,8 4-325 15</inkml:trace>
  <inkml:trace contextRef="#ctx0" brushRef="#br0" timeOffset="211979.7">28178 18078 182 0,'0'0'329'0,"0"0"-261"15,0 0 63-15,0 0 26 16,0 0-47-16,0 0-65 16,-12-115-11-16,12 115 4 15,12 32-18-15,12 34-19 16,0 18 11-16,20 8 26 16,17-1-15-16,-1-5-15 15,24-17-6-15,1-11 2 0,-9-17-4 16,1-10 2-16,-9-12-1 15,1-9 0-15,7-10-2 16,-11 0-18 0,-61-6-142-16,4-12-232 0</inkml:trace>
  <inkml:trace contextRef="#ctx0" brushRef="#br0" timeOffset="212184.81">29184 18265 676 0,'0'0'51'16,"0"0"1"-16,0 0 90 0,-342 37-32 16,257-5-57-16,13-1-34 15,3-6 4-15,21-1 3 16,28-7-20-16,8-7-5 16,12 0-1-16,0-6-7 15,24-4-43-15,8 0-197 16,12 0-96-16</inkml:trace>
  <inkml:trace contextRef="#ctx0" brushRef="#br0" timeOffset="212413.7">29477 18274 146 0,'0'0'832'0,"0"0"-790"15,0 0 89-15,0 0-11 16,0 0-104-16,322-140-6 16,-205 112-9-16,-24 6-1 15,-25 7-1-15,-28 10-8 16,-40 5-46-16,0 0-113 16,-36 29-162-16,-24-7 37 15,11 8-149-15</inkml:trace>
  <inkml:trace contextRef="#ctx0" brushRef="#br0" timeOffset="212534.37">29477 18274 355 0,'13'216'129'16,"19"-216"13"-16,64 0 19 15,21-3-37-15,4-26-67 0,-1-3-39 16,-15 0-18-16,-37-5-3 16,-55 25-159-16,-13 1-375 15</inkml:trace>
  <inkml:trace contextRef="#ctx0" brushRef="#br0" timeOffset="212852.81">30576 17641 639 0,'0'0'278'0,"0"0"-219"0,0 0 76 15,0 0-53-15,-233 237-34 16,233-152-5-16,0-7-10 16,56-18-21-16,65-11-12 15,28-17 0-15,16-15-2 16,0-17 2-16,-25 0-6 16,-31 0-1-16,-61-13 4 15,-24-11 3-15,-24 9 8 16,-48 6 2-16,-56 5-7 15,-29 4 2-15,4 0-5 16,32 5-5-16,29 15-30 0,68-12-97 16,0-8-243-16</inkml:trace>
  <inkml:trace contextRef="#ctx0" brushRef="#br0" timeOffset="-210793.45">20460 4626 445 0,'0'0'50'15,"0"0"-43"-15,0 0-4 0,0 0 55 16,0 0-4-16,0 0-19 15,0 0 3-15,0 0 32 16,32-57-12-16,-32 57-12 16,0 0 3-16,0-4 2 15,0 4-2-15,0 0-9 16,0 0-18-16,0 0-13 16,0 0-7-16,0 0 4 15,0-4 1-15,0 3 7 16,0-9 10-16,0 3 1 15,-24-7-21-15,-13 2-3 16,1-5 2-16,-8-1-3 0,-4 3 0 16,11-3 0-16,-15 6 1 15,0 1-1-15,0 6 0 16,-1 1 0-16,-19 4-1 16,-1 0 0-16,-19 0-1 15,-5 0-3-15,13 13 1 16,3 11 3-16,5-7-2 15,-5 3 2-15,29 2 0 16,-12-6 1-16,7 5-1 16,-11 3 0-16,-5-1-1 15,17 10 1-15,-4 0 1 16,-13 0-6-16,17 4 5 16,-4-5-2-16,11 1 2 15,-3-10 1-15,32 4-1 0,0-5 0 16,4-2 0-16,4 3-1 15,-1-2 2-15,1 5-1 16,12 7 1-16,0 4-1 16,0 19 0-16,0 5 1 15,29 3 0-15,27 6 1 16,-8 2 0-16,25-6-1 16,-5-3-1-16,13-3 1 15,3-17 0-15,-3-7 0 16,3-13 0-16,21-7-1 15,11-13 0-15,45 0 1 16,16-3 6-16,8 0-5 16,29-17 2-16,-5-17 4 0,-4-7-6 15,-4-2 2-15,1 2-1 16,-29 2-2-16,-28 0 1 16,-33 4 1-16,-15 4 0 15,-37 1 1-15,-24 5 3 16,-12-3 6-16,-3-2 11 15,-17-11 22-15,-4-4-11 16,0-11-5-16,-12-9 0 16,-61 3-10-16,-7 0 12 15,-17 11-25-15,13 8-5 0,-17 13 0 16,4 9-1 0,5 10 0-16,11 3-1 15,17 8-4-15,12 0 1 0,19 0-4 16,9 3-30-16,24 13-78 15,0-3-211-15,0-8-295 16</inkml:trace>
  <inkml:trace contextRef="#ctx0" brushRef="#br0" timeOffset="-206610.1">1688 9755 299 0,'0'0'125'16,"0"0"-116"-16,0 0 27 16,0 0 39-16,0 0-8 15,0 0-31-15,0 0-2 16,0 0 27-16,-13-18 18 16,13 18-11-16,0 0-15 15,0 0-15-15,0 0-11 16,0 0-13-16,0 0-14 15,8 0-5-15,65 0 2 16,32 0 3-16,35 3 3 0,45 1-1 16,45-4 4-16,27 4-2 15,17 7 1-15,8 7-2 16,-1 1 3-16,-31 8 3 16,-13 5-3-16,-40 2-3 15,-3-2 0-15,-29-8-2 16,0-2 1-16,-12-2-3 15,-1-10 2-15,5-8 1 16,-20-2-2-16,-8 0 3 16,-32 0-1-16,-13 0 0 15,-36 0 0-15,-20 0 13 16,-15-2 19-16,3 2-11 0,-4 0-16 16,0 0-5-16,0 0 0 15,-12-2 0-15,12 2-1 16,-12 0 1-16,0 0 3 15,0 0 5-15,0 0 15 16,0 0-10-16,0 0-15 16,0 0 0-16,0 0-4 15,0 0-2-15,0 0-2 16,0 0-52-16,0 0-194 16</inkml:trace>
  <inkml:trace contextRef="#ctx0" brushRef="#br0" timeOffset="-189622.53">31449 15452 408 0,'0'0'109'16,"0"0"-106"-16,0 0 32 15,0 0 63-15,0 0 7 16,0 0-51-16,0 0-5 16,0 0 1-16,0 0 18 15,44-169 9-15,-88 163-29 0,-16 6-16 16,-21 0-18-16,-43 8-9 16,-21 49-4-16,-12 28-1 15,-4 21-1-15,28 9 1 16,32 0 0-16,57-10 0 15,32-15 0-15,12-12-4 16,44-21 3-16,93-16-3 16,48-19-4-16,45-22-4 15,39 0 8-15,13-22 0 16,0-34-8-16,-45-6 3 16,-36-6 9-16,-60-12 0 15,-68-14 6-15,-61-3 3 16,-12-13 21-16,-57 9-15 15,-71 13-11-15,-29 10 14 0,-8 22-15 16,12 11-3 0,12 16 0-16,32 7-4 0,25 2-35 15,76 20-206-15,8 0-380 16</inkml:trace>
  <inkml:trace contextRef="#ctx0" brushRef="#br0" timeOffset="-185310.9">26101 8339 204 0,'0'0'158'16,"0"0"-108"-16,0 0 8 15,0 0 23-15,0 0-2 16,0 0-29-16,0 0-23 16,8-9 14-16,-8 9 10 15,0 0-12-15,0 0-10 16,0 0 9-16,0 0 5 16,0-4-7-16,-8 4-11 15,-28 0-8-15,12-4-7 16,-20 4-1-16,-5 0-1 15,-11 0-2-15,12 0-4 0,-9 0 3 16,-3 0-1-16,0 0-2 16,-1 0 2-16,-11 8 1 15,3-3 4-15,1 4-3 16,-4-1 4-16,3-3-4 16,9 2 1-16,4 0-4 15,3-2-1-15,1 3-1 16,12-5 0-16,-1 0 1 15,9-3 1-15,-4 0 6 16,0 0 2-16,-8 0 0 16,7 3-4-16,-11-3-3 0,0 0-2 15,-9 3 0-15,9-3 0 16,-8 8-2-16,-5-3 0 16,17-1 0-16,4-3 1 15,-4-1-1-15,-5 0 2 16,21 0-1-16,-12 0 1 15,0 0 5-15,3 0 2 16,-7 0 0-16,20 0 2 16,0 4-5-16,-8-4-2 15,8 0-1-15,-1 0-2 16,-11 0-1-16,24 0 0 16,-12 0 1-16,0 0-1 15,12 0 0-15,0 0 1 16,-8 0 0-16,8 0 0 15,-5 0 0-15,-15 0-1 0,8 0 1 16,0 0-1-16,-8 0 3 16,0 0-3-16,7 0 1 15,-3 4 0-15,-8-4 0 16,16 0-1-16,-4 3 0 16,-4-3 0-16,16 3 0 15,-13 2 0-15,13-5 0 16,0 2 0-16,0-2 0 15,4 0 0-15,8 0 0 16,0 0 0-16,0 0 0 16,-12 2 0-16,0-2 0 15,0 0 1-15,0 0-1 0,-12 0 0 16,4 5 0-16,3-2 0 16,-3-3 0-16,16 2 0 15,4-2 0-15,-8 0 0 16,8 0 0-16,0 0 0 15,0 0-1-15,0 0 1 16,0 3-3-16,0 6-1 16,0 14 0-16,0 3 1 15,0 14 2-15,0 6 1 16,0 6 0-16,0 6 0 16,0 1 1-16,12-3 1 15,13 3-1-15,-5-2-1 16,4 1 0-16,-12-4 2 0,12-3-2 15,0-1 2 1,-16-6-1-16,16 2 0 0,4-9 1 16,-7 5-1-16,-9-4 0 15,0-6 1-15,-8 8-1 16,8-2-1-16,0 4 2 16,-8 2-1-16,-4 5-1 15,16-7 1-15,-16-5 0 16,12-5-1-16,-12-6 0 15,0-6 0-15,0-10 0 16,0-5 0-16,0 0 1 16,0-5-1-16,12 0 1 15,-12 0 0-15,0 0 1 16,0 0-2-16,0 0-1 0,0 0 1 16,0 0 1-16,0 0 0 15,0 0 0-15,0 0 3 16,12 0-4-16,0 0 0 15,4 0 0-15,25 0 0 16,11 0 5-16,37 0-3 16,7 0-1-16,45 0 4 15,12-14-3-15,8 0 1 16,12 9 2-16,0-4-4 16,-8 1 0-16,-20-1 3 15,-12-1-4-15,-29 5 3 16,-11-2 1-16,-13 0 0 15,-19-3-2-15,-5 5 1 0,20-3-1 16,-3 1-1-16,7 2 0 16,1-1-1-16,3 0 0 15,1 1-1-15,-5 0 1 16,-11 1-2-16,-9-2 2 16,-12-1 0-16,-3 5-1 15,-13-3 1-15,0 2 1 16,0 1-1-16,-20-1 1 15,0-1 0-15,0 1-1 16,-12 1 1-16,16-4-1 16,1 6 0-16,-13-2 0 15,8 0 0-15,-4-3 0 0,4 5 0 16,-8-2 0-16,8 2 0 16,-4 0 0-16,-4-3 0 15,-4-5 3-15,8 4 1 16,-4-7 2-16,-4-6 2 15,8-1 0-15,4 2 0 16,-12-8-2-16,4-1-2 16,-4 4 5-16,0-10 4 15,8 2-1-15,-4 0 1 16,4 3-7-16,-8-11 0 16,0 2 2-16,0-6-2 15,0-1 1-15,0-9 5 16,0-1-2-16,0-6-2 0,0 4-3 15,-12 5-4-15,0 8 1 16,4 1 0-16,-4 6 0 16,0-1 0-16,8-2 4 15,-16 4-1-15,4-6 6 16,-4-1 3-16,-5-1-5 16,1-1 3-16,0-2-2 15,4 2-4-15,4 7-3 16,-4 2 3-16,0 6 7 15,4 0-5-15,3 2-1 16,1 8 0-16,8 2 2 16,4 6-5-16,0 9 1 0,-8-5-2 15,8 5 0 1,0 0-3-16,-12 0 0 0,12 0-2 16,0 0-4-16,0 0-1 15,0 0-4-15,24 20-17 16,-16-11-61-16,-8-1-146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4T06:11:39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12251 12433 166 0,'-532'29'10'0,"259"-29"-10"16,204 0-73-16,-3-24-14 15</inkml:trace>
  <inkml:trace contextRef="#ctx0" brushRef="#br0" timeOffset="134.06">8496 11749 151 0,'-402'-129'37'0,"188"51"-13"16,33-3-24-16,45-7 0 0,19-1-9 16,20-7-12-16,97 63-12 15,0 1-38-15</inkml:trace>
  <inkml:trace contextRef="#ctx0" brushRef="#br0" timeOffset="1828.44">1848 9862 183 0,'0'0'74'16,"0"0"-36"-16,0 0 26 0,0 0 16 15,0 0-16-15,0 0 2 16,0 0-23 0,-72-66 11-16,60 56-13 0,0 2 9 15,-8 2-6-15,4 1-6 16,-4 1 4-16,7 0-23 16,1 2 13-16,12 2-10 15,0 0-14-15,0 0-4 16,0 0-1-16,-12 0 3 15,12 0 1-15,0 0-2 16,0 0-1-16,0 0-2 16,0 0-2-16,24 15-1 15,69 17-8-15,60 5 6 0,48-6 3 16,37-10 3-16,43-2-3 16,13-18 2-16,16-1 2 15,16 0-3 1,8 0 4-16,12 0-4 0,20 0 6 15,-8 0-3-15,0 0 4 16,-40 0-3-16,-32 0-2 16,-29 0-3-16,-35 0 0 15,-53 0-1-15,-61 0 2 16,-51 0-1-16,-29 0 0 16,-20 0 1-16,-8 0 0 15,0 0 0-15,0 0 3 16,0 0 5-16,0 0 7 0,0 0-16 15,24 0-2-15,0 3-15 16,21 8-43-16,-33-8-124 16,-12 3-211-16</inkml:trace>
  <inkml:trace contextRef="#ctx0" brushRef="#br0" timeOffset="3673.4">25522 6611 169 0,'0'0'122'0,"0"0"-57"16,0 0 9-16,0 0 3 15,0 0 1-15,0 0-16 16,0 0-7-16,8-54-7 16,-8 54-17-16,0 0-14 0,0 0-6 15,0 0 5 1,0 0 2-16,0 0-9 0,0 0-2 16,0 0-4-16,0 0-1 15,0-3-1 1,0 3 0-16,0-6 2 0,-8 1 1 15,-4-3-1-15,0-2-1 16,-12 5-2-16,-13-4 0 16,-11-2-2-16,-32 2 1 15,-13 5 0-15,-16-1-1 16,-19 5-2-16,11 0 0 16,-16 0 4-16,8 0-2 15,5 0 1-15,3 0 0 16,-8 12-1-16,21 0 0 0,-1 2-5 15,12-1-3-15,9-1 4 16,-1 0 0-16,9 8 6 16,3 2 0-16,1 1-1 15,16 10 1-15,-9 1-1 16,9 15 1-16,-4 12 0 16,15 18-3-16,17 14 2 15,20 5 0-15,8-6-4 16,0-3 3-16,56-10 0 15,29-16 2-15,44-10-1 16,8-10 1-16,48-17 0 16,24-14 0-16,28-12 0 0,13 0 2 15,7 0 0 1,-3 0-1-16,-9-9 2 0,1-6-1 16,-17-2 1-16,-7-4-3 15,-37 1 1-15,-32-2 0 16,-33-8 0-16,-27-1-1 15,-21-21 1-15,-11-11 0 16,-13-17 13-16,-24-8-1 16,-16-9 17-16,-8 4-4 15,0 0 11-15,-56 10 18 16,-5 6-26-16,-11 7-5 16,4 16-5-16,-5 5-5 15,21 17 1-15,20 19-11 16,20 4-4-16,12 9-2 15,0 0-13-15,0 0-176 16,12 13-223-16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4T06:13:45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7699 8993 194 0,'0'0'93'15,"0"0"-40"-15,0 0 20 16,0 0-1-16,0 0-1 16,0 0-51-16,0-39-10 15,0 39 13-15,0 0 6 0,0 0 3 16,0 0 8 0,0 0 7-16,0 0 4 15,0 0-15-15,0 0-17 0,0 0-7 16,0 0-2-16,0 0 1 15,0 0 1-15,0-2 7 16,0-2 4-16,0 0-9 16,-16-1-2-16,4 1-3 15,-4-6-3-15,-8 7 1 16,0 2-1-16,4-7 2 0,20 8-4 16,-12 0-1-1,12 0 0-15,0 0-2 0,0 0 0 16,0 0-1-1,0 0-3-15,0 0 0 0,0 0-1 16,0 0 2-16,0 0 2 16,0 0 1-16,44 0 5 15,-4 0 1-15,0 0 0 16,37 0 0-16,3 0 0 16,5 0-2-16,7 0-2 15,-7 0-2-15,-1 0 2 16,9 0-3-16,-9 0 1 15,-3 0 1-15,-5 0 1 16,-11 0-2-16,-29 0-1 16,12 0 0-16,-11 0 1 15,-5 0-1-15,-8 0 0 0,0 0 1 16,0 0-1 0,12 0 0-16,13 0 0 0,7 0 0 15,0 0 0 1,21 0 2-16,-21 0-1 0,-8 0-1 15,1 0 0-15,-17 0 0 16,-8 0 0-16,-12 0 1 16,0 0-1-16,-12 0 0 15,12 0 0-15,0 0 0 16,0 0 0-16,0 0 0 16,13 0 0-16,-13 0 0 15,-4 0 0-15,-8 0 0 16,0 0 0-16,0 0 0 15,0 0 0-15,4 0 2 0,-4 0-1 16,0 0-1 0,0 0 0-16,0 0 0 0,0 0-2 15,0 0-8-15,8 0-244 16</inkml:trace>
  <inkml:trace contextRef="#ctx0" brushRef="#br0" timeOffset="19384.14">23683 10573 223 0,'0'0'87'0,"0"0"-62"15,0 0 28-15,0 0 22 16,0 0 7-16,0 0-21 16,0 0 10-16,0 0 5 15,0 0 3-15,0 0-18 16,0 0-11-16,0 0-4 16,0 0-7-16,-4 0-16 0,4 0-7 15,0 0-1-15,0 0 2 16,0 0 2-16,0 0 0 15,0 0-2-15,0 0 4 16,0 0 0-16,-8 0-1 16,8 0-11-16,-4-5 0 15,-4-1 2-15,-4-2-1 16,0 4-7-16,-1-2-1 16,-11-2-1-16,0 5 3 15,0 1-4-15,-8 2 0 16,4 0-1-16,-17 0 0 15,5 0 1-15,-4 0-2 16,-4 0 0-16,-1 13 2 16,-7 1 0-16,8 2-1 0,-9 5 0 15,9-2 1-15,-12 1 0 16,24 2 0-16,-9-1 0 16,17 2-2-16,-4-1 0 15,32 2 0-15,0-7 0 16,0 11-2-16,0 0-1 15,0-3 2-15,20 5 0 16,8 1 2-16,0-9-1 16,13 5 0-16,-17-5 0 15,12-2 1-15,12 2 0 16,-3 0 1-16,3 0-3 16,-12-4 3-16,20 4 0 0,-7-10 0 15,-1-1 0-15,20 4-8 16,-3-6-4-16,3-3 6 15,-3 1 5-15,-1-7-6 16,-16 0 5-16,13 0 2 16,-5 0 0-16,4 0-1 15,-11 0 1-15,-5 0 0 16,16-2 0-16,-24-9 0 16,21 2 7-16,-21-6-7 15,-8 6-2-15,4 4 2 16,-8-7 0-16,-12 1 3 0,13 0 1 15,-21-4 1 1,8 0 0-16,0-2 0 0,-4-3 0 16,4 6 3-16,-4-9-1 15,4 4-3-15,-8 0 1 16,-4-3-3-16,0 2 0 16,0 1 1-16,0-2 1 15,0 5 2-15,0 3 4 16,0-1 2-16,0-4 4 15,0 6 1-15,0-5 4 16,-16 0-5-16,-12-3-5 16,0 0-6-16,-9 2-1 15,13-5-1-15,-16 4 6 16,12-1 3-16,0 4 1 0,-21 5-4 16,29 3 1-16,-12 4 0 15,4-1-8-15,4 5-1 16,0-5-1-16,-1 5 0 15,-7 0-3-15,32 0-1 16,-12 0-4-16,12 0-18 16,0 10-37-16,0 9-25 15,0-6-52-15,0-13-120 16,24 0-181-16</inkml:trace>
  <inkml:trace contextRef="#ctx0" brushRef="#br0" timeOffset="21058.57">25828 10585 1 0,'0'0'303'16,"0"0"-249"-16,0 0 7 15,0 0 16-15,0 0 21 16,0 0-17-16,0 0-33 16,0-35 26-16,0 30-1 15,0 4-17-15,0 1-15 16,-8 0-3-16,-4 0-12 0,8 0-1 15,4-4-3-15,-9 4-5 16,9 0-9-16,0 0-1 16,-4 0 2-16,-8 0 0 15,0 0 0-15,-16 0-5 16,0 0-3-16,4 0 0 16,0 5-1-16,-17 18-1 15,13 6-1-15,0 8 0 16,-8-4 2-16,16 9-2 15,12 3 1-15,4-4 0 16,4 5 0-16,0-3 1 16,0-1-3-16,0-1 1 15,24-7 2-15,20-2-2 16,4-6 1-16,-7-5 0 0,3 2 1 16,4-10 1-16,-4-4-1 15,5 2-2 1,-1-11 1-16,12 0-5 0,9 0 3 15,3-11 3-15,9-12 10 16,-13-2-10-16,-8-2 2 16,-7 7 3-16,-21 0 3 15,-8-2-4-15,0 3 9 16,-12-3 4-16,4-3 0 16,-8-4 2-16,-8-3 8 15,0 3 4-15,0-3-6 16,0 3 1-16,0-1-7 15,-8 6-2-15,-20 2 4 0,-4 2-2 16,-12 1-6 0,12 2-1-16,-13 4-4 0,5 4-7 15,20 6 1-15,0-1-2 16,4 4 4-16,8 0-4 16,4 0-7-16,-8 0-43 15,12 0-59-15,0 13-44 16,0-2-127-16,0-9-221 15</inkml:trace>
  <inkml:trace contextRef="#ctx0" brushRef="#br0" timeOffset="22139.6">27775 10648 31 0,'0'0'319'0,"0"0"-292"16,0 0 28-16,0 0 28 15,0 0 1-15,0 0-28 16,0 0-11-16,-16-49 19 15,12 45 7-15,-4 0-22 0,4 0-9 16,4 2 10-16,-12-1 1 16,8-2-5-16,-4 2-14 15,-4 2-12-15,-12 1-5 16,4-5-5-16,-17 2-3 16,1 3-5-16,-4 0-2 15,-4 0 0-15,7 0 0 16,1 0 0-16,4 0 0 15,8 0 0-15,0 12 0 16,12 8-2-16,0-3-1 16,0 5 0-16,12-1 0 15,0 6 1-15,0 1-1 16,0 1 2-16,0 3-1 0,0 1 2 16,24 2 0-16,20-2 0 15,4-4 0-15,13-2-3 16,19-3-1-1,-3-9-2-15,7-5 2 0,5-2-7 16,-5-8 7-16,-3 0-4 16,-21 0 4-16,0 0 1 15,-28 0 3-15,9-11 1 16,-17-15 1-16,-16-6 12 16,4-12 0-16,-12 2 19 15,0 1 10-15,0 0 7 16,0 11-9-16,0 5 7 15,-20 5-15-15,8 1-11 0,0 6-13 16,-4 4-9-16,16 3-5 16,0 6 1-16,0 0-2 15,-12 0-41-15,-1 0-65 16,13 0-112-16,-20-2-368 16</inkml:trace>
  <inkml:trace contextRef="#ctx0" brushRef="#br0" timeOffset="59684.4">29610 13090 228 0,'0'0'20'15,"0"0"29"-15,0 0 57 0,0 0 12 16,0 0-46-16,0 0 2 15,0 0 20-15,-16-97 10 16,16 91-22-16,0 0-37 16,0-2-4-16,0 7-8 15,0-7-5-15,0 3-3 16,0-2-7-16,0 2 2 16,0 5 0-16,0 0 4 15,0 0 5-15,0 0-5 16,0 0-6-16,0 8-3 15,0 43-15-15,0 18 3 16,0 4 0-16,0-2 16 16,0-5-17-16,0-10 0 15,4-9-1-15,44-8-1 0,9-9-2 16,7-9 0-16,13-11-2 16,-9-2-2-16,-8-8 0 15,-11 0 0-15,-1 0-1 16,-24-18 7-16,-4-13 5 15,-20-4 1-15,0-2 2 16,0 8-1-16,-24 9 8 16,-20 11 6-16,0 4 6 15,7 2-9-15,13 3-8 16,8 0-7-16,16 0-3 16,0 5-7-16,0 18-15 0,0 9-57 15,48-3-40 1,-19-20-84-16,-9 0-241 15</inkml:trace>
  <inkml:trace contextRef="#ctx0" brushRef="#br0" timeOffset="60499.66">29807 14022 380 0,'0'0'167'15,"0"0"-59"-15,0 0 53 16,0 0-15-16,0 0-60 16,0 0-32-16,0 0-8 15,-8 2 1-15,8-2-20 16,0 0-20-16,0 0-7 16,33 0-2-16,35-20 2 0,8-6 9 15,25-2 7 1,-4 4-10-16,-5 2 2 0,-7 7-7 15,-17 8-1 1,-24-3 0-16,-3 10-4 0,-25 0-21 16,-16 0-60-16,0 0-112 15,0 0-121-15,-4 0-31 16</inkml:trace>
  <inkml:trace contextRef="#ctx0" brushRef="#br0" timeOffset="60703.61">30162 13802 363 0,'0'0'252'16,"0"0"-215"-16,0 0 68 0,0 0 99 15,0 0-71 1,0 0-108-16,-45 24-25 0,45 32 0 16,0 12 15-16,32 12-6 15,5 0-4-15,11 3-5 16,8 5-1-16,-3-12-42 15,-41-56-203-15,4-11-145 16</inkml:trace>
  <inkml:trace contextRef="#ctx0" brushRef="#br0" timeOffset="61173.99">30773 14565 596 0,'0'0'210'0,"0"0"-195"16,0 0-11-16,0 0 49 15,306-12-12-15,-230 24 1 16,-19 28-28-16,-17 9 0 16,-20 2 3-16,-20 3-5 15,0-2 5-15,0-14 11 16,-60-3-1-16,-13-9 16 15,-7-13 15-15,7-8-12 16,17-5-16-16,8 0-11 0,24-27 14 16,4-42-21-1,20-26-12-15,0-28-21 0,0-9 11 16,44 14-5 0,4 18-1-16,-16 33 10 0,-20 21 6 15,-12 28 5-15,0 7 0 16,0 11 7-16,0 0 22 15,-12 5 8-15,-52 39-32 16,-9 19-9-16,1 9 2 16,28-3-3-16,16-6-2 15,16-9 2-15,12-4-8 16,0 1 1-16,4-10-49 16,52 1-29-16,-32-41-97 15,8 7-257-15</inkml:trace>
  <inkml:trace contextRef="#ctx0" brushRef="#br0" timeOffset="61675.55">29832 15702 996 0,'0'0'55'0,"0"0"-21"16,0 0 15-16,527-224-1 0,-169 127-12 15,56-7-13-15,13-1 14 16,-29 2 14-16,-56 18 4 15,-68 11 5-15,-61 16-32 16,-60 13-20-16,-48 17-4 16,-61 10-3-16,-8 16 1 15,-36 2-2-15,0 0-5 16,-12 12-25-16,-68 37-83 16,-17 12-81-16,29-28-183 15,11 0-337-15</inkml:trace>
  <inkml:trace contextRef="#ctx0" brushRef="#br0" timeOffset="62387.57">31155 16012 504 0,'0'0'129'16,"0"0"6"-16,0 0 21 16,0 0-24-16,0 0-38 15,0 0-31-15,-64-125-7 16,64 125-5-16,0 0-13 16,0 0-16-16,0 0-1 0,0 42-21 15,48 22 3-15,-3 21-3 16,11 4 7-16,-12 1 3 15,5-9-8-15,-5-10-2 16,-16-16 0-16,4-12-10 16,-8-17-29-16,0-13-31 15,9-13-6-15,-9 0-46 16,-20-13-207-16,4-13-229 16</inkml:trace>
  <inkml:trace contextRef="#ctx0" brushRef="#br0" timeOffset="62806.99">31783 15728 743 0,'0'0'295'0,"0"0"-291"16,0 0 22-16,0 0 73 15,0 0-10-15,0 0-69 16,20-70-16-16,4 114 12 15,13 24-7-15,-1 10 17 16,0 3 5-16,8-7-20 16,13-9-8-16,-17-14-3 15,8-16 0-15,-16-13 0 16,-19-14 0-16,-1-8-2 0,-12 0-8 16,12-10-8-1,-12-26 5-15,0-6 13 16,0 7 3-16,0 13 2 0,0 13 4 15,0 6 23-15,0 3-6 16,0 0-23-16,0 24-3 16,32 21 0-16,4 6 8 15,12 1 3-15,-11-5-7 16,7-4-3-16,-8-4-1 16,-12-7-1-16,-8-7-2 15,-4-1-40-15,-12-7-88 16,0-17-150-16,0 0-359 15</inkml:trace>
  <inkml:trace contextRef="#ctx0" brushRef="#br0" timeOffset="66524.45">23695 10898 87 0,'0'0'69'15,"0"0"-52"-15,0 0 34 16,0 0-21-16,0 0 6 16,0 0 4-16,0 0-12 0,-4-98 3 15,4 98 37-15,0 0 22 16,0 0-34-16,0 0-28 15,0 0-3-15,0-5 18 16,0 2 19-16,0-3 6 16,0 3-15-16,0 0-23 15,0 1-9-15,0-3-13 16,0 3-5-16,0 0 0 16,0-4-3-16,-8 4-1 15,-16-1-3-15,0-5 3 16,3 4 1-16,5-10 11 15,-8-1 0-15,12 0-6 16,0 1 19-16,-16-3-20 0,0 3 19 16,4 5-15-1,-17 9-8-15,9 0-6 0,-4 0-2 16,0 0 3-16,4 23 0 16,-5 23 4-16,13 6 1 15,0 8-2-15,24 4-3 16,0 2 2-16,0 5-3 15,24-10 1-15,24-3 4 16,21-15 0-16,-1-16 0 16,17-17-2-16,7-10-15 15,17-6 16-15,20-49 2 16,4-10 5-16,-17-8-5 0,-7-3 0 16,-17-4 4-16,-31 1-2 15,-17 6 11-15,-20 11-4 16,-24 19 6-1,0 11 6-15,0 15 13 0,0 3 46 16,-36 10-19-16,4-2-33 16,-4 6-16-16,11 0-12 15,-7 0-4-15,-4 0-3 16,0 30-66-16,12-9-155 16,8-2-232-16</inkml:trace>
  <inkml:trace contextRef="#ctx0" brushRef="#br0" timeOffset="67573.84">22182 14151 589 0,'0'0'84'0,"0"0"-69"16,0 0 94-16,0 0 47 15,0 0-80-15,0 0-24 16,0 0 22-16,68-84 19 16,-68 84-31-16,0 0-25 15,0 0-14-15,0 0 2 16,-12 43-18-16,-16 21-1 15,8 24-5-15,8 7 6 0,12 1-6 16,0-3 0 0,0-8-1-16,0-11-2 0,28-18 0 15,20-17-3-15,9-14 2 16,15-18-6-16,9-7-10 16,-1 0-1-16,-8-20 1 15,-11-18 12-15,-17 1-16 16,-32 0 19-16,-12 8 4 15,0 6 5-15,0 9 5 16,0 4 24-16,-32 8 12 16,-16 2-17-16,-13 0-16 15,-7 0-13-15,-5 32 1 16,-11 8 0-16,4 15-1 16,3-1 0-16,13 7-26 0,3-1-21 15,17-8-26 1,28-10-30-16,16-15-136 0,0-27-131 15,0 0-164-15</inkml:trace>
  <inkml:trace contextRef="#ctx0" brushRef="#br0" timeOffset="67947.64">23550 14347 743 0,'0'0'184'0,"0"0"-63"16,0 0 11-16,0 0-44 15,0 0-53-15,0 0-21 16,-16 82 2-16,-52 21 12 15,-37 30 3-15,-16 34-12 16,-16 19 7-16,5 7-5 16,15-14 1-16,20-14-14 15,17-18 3-15,19-26-10 16,25-15-1-16,4-25-2 16,20-27 2-16,8-25-1 15,4-17-6-15,0-12-18 0,0 0-58 16,4 0-34-16,20-24-125 15,0-6-279-15</inkml:trace>
  <inkml:trace contextRef="#ctx0" brushRef="#br0" timeOffset="68299.05">23337 15246 780 0,'0'0'309'0,"0"0"-285"0,0 0 54 16,0 0 13-16,0 0-28 15,0 0-63-15,0 13-2 16,12 52 2-16,24 18 23 15,8 11 5-15,-3 1-9 16,-5-2-5-16,-8-10-6 16,12-9-6-16,-8-15 0 15,-16-12-2-15,1-21 0 16,-9-19-2-16,0-7-9 16,4 0-37-16,4-27-37 0,4-31-101 15,-16 22-208 1,4-2-116-16</inkml:trace>
  <inkml:trace contextRef="#ctx0" brushRef="#br0" timeOffset="68681.42">23904 15096 642 0,'0'0'373'16,"0"0"-275"-16,0 0 5 15,0 0-16-15,0 0-41 16,0 0-46-16,56 93 0 15,-31 5 5-15,-1 9 15 16,12-11-9-16,0-19-11 0,-4-14 0 16,21-16 0-16,-21-25 0 15,0-13-4-15,8-9-6 16,-3-17-12-16,3-37-8 16,0-16 30-16,8-11 2 15,-11 15 3-15,7 15-1 16,-20 20 0-16,-12 21 0 15,4 10-1-15,-4 9 5 16,12 52-6-16,9 22 1 16,-21 15 33-16,8 5 5 15,-4-11-22-15,4-7-10 16,4-18-8-16,0-26-1 16,-8-18-4-16,-8-20-34 15,4-3-67-15,-12 0-82 0,0-27-583 16</inkml:trace>
  <inkml:trace contextRef="#ctx0" brushRef="#br0" timeOffset="78575.17">25478 14449 238 0,'0'0'41'0,"0"0"-8"16,0 0 23-16,32 177 15 16,-32-115-17-16,0-1-19 15,0 7 3-15,0-8 30 0,-36 1-6 16,-13-6-37 0,-7-7-16-16,0-2-9 0,-5-19 0 15,1-8-11-15,12-9-39 16,3-10-43-16,41 0-55 15,4-10-157-15</inkml:trace>
  <inkml:trace contextRef="#ctx0" brushRef="#br0" timeOffset="79137.84">26286 13831 762 0,'0'0'50'16,"0"0"-10"-16,0 0 43 0,0 0-23 15,0 0-51-15,0 0 2 16,346-29 4-16,-229 38 8 15,-12 21 3-15,-29 7-18 16,-32 4-5-16,-7 3 2 16,-37 8 11-16,0 1-2 15,-24-2 10-15,-57-2 4 16,-15-6-8-16,15-20-1 0,17-3 9 16,19-17-3-1,21-3 2-15,12 0 6 0,4-34-6 16,8-38-26-1,0-20-1-15,0-17 11 0,0-3-1 16,-24 10-7-16,-16 11 0 16,-17 17 5-16,-15 13-6 15,-9 17 5-15,1 14 4 16,-9 10 6-16,21 16-4 16,20-1 1-16,12 5-10 15,15 0-4-15,21 9-6 16,0 34-1-16,0 5 1 15,69 9 3-15,35 4-3 0,13 0 0 16,32 0 6 0,-24 3-14-16,-17-8-36 0,-15-4-53 15,-33-6-68-15,-60-38-154 16,0-3-206-16</inkml:trace>
  <inkml:trace contextRef="#ctx0" brushRef="#br0" timeOffset="79507.85">26218 14817 397 0,'0'0'454'0,"0"0"-369"0,0 0 101 16,0 0-64-16,0 0-41 16,0 0-33-16,-85 0-40 15,122-14-3-15,71-15-2 16,45-12 19-16,48-7 22 16,33-3-35-16,-17 2 4 15,-8 5-8-15,-32 12 6 16,-32 3-4-16,-40 8-4 15,-45 11 0-15,-23-1-3 16,-25 11-1-16,-12 0-5 0,0 0-25 16,-4 0-74-16,-73 25-53 15,-19 27-47-15,35-25-126 16,1 1-65-16</inkml:trace>
  <inkml:trace contextRef="#ctx0" brushRef="#br0" timeOffset="79805.32">26946 14895 418 0,'0'0'166'0,"0"0"-106"15,0 0 142-15,0 0-30 0,0 0-47 16,0 0-60-16,0 0-27 15,-28-46-11-15,28 49-26 16,0 46 5-16,16 17-3 16,37 20 9-16,-1 9-5 15,4 1-3-15,1-3-3 16,-1-8-1-16,-8-1-4 16,-8-11-2-16,-19-7-55 15,3-15-63-15,-24-51-138 16,0 0-103-16</inkml:trace>
  <inkml:trace contextRef="#ctx0" brushRef="#br0" timeOffset="80223.7">27421 14976 133 0,'0'0'922'0,"0"0"-872"15,0 0 32-15,0 0 8 16,0 0 0-16,0 0-78 16,-12-107-12-16,12 166-10 15,4 29 10-15,40 16 14 16,17 7-8-16,-5-13-4 16,8-9-2-16,-7-21 0 15,15-16 0-15,-15-20-2 0,-21-18-6 16,-12-14-3-16,-12 0-5 15,-4-17 16-15,-4-40 3 16,-4-13 5-16,8-4-4 16,-8 13 5-16,12 19 10 15,-8 23 12-15,4 14-13 16,-4 5-6-16,8 9-12 16,13 50-13-16,11 22 13 15,8 15 12-15,0-4-3 16,5-1-7-16,-9-7-2 15,-8-9-2-15,0-14-40 16,-32-15-101-16,0-46-110 16,0 0-492-16</inkml:trace>
  <inkml:trace contextRef="#ctx0" brushRef="#br0" timeOffset="81023.56">26528 12890 407 0,'0'0'62'0,"0"0"12"0,0 0 49 15,0 0 6-15,0 0-25 16,0 0-38-16,-109-116 5 16,89 108-8-16,-4 5-7 15,-20-5-23-15,-21 7-6 16,-31 1-6-16,-21 0-8 15,-24 0 2-15,-20 32-3 16,-12 40 0-16,-24 49 1 16,-16 37 2-16,12 59 5 15,15 51-7-15,42 34-9 16,51 36-4-16,77-6-1 16,16-23-1-16,96-32-4 15,94-50 6-15,47-45-6 16,33-38 2-16,31-29-3 0,37-19 7 15,29-18-2-15,23-14-4 16,20-17-4-16,-19-29-11 16,-25-18 18-1,-48 0-1-15,-65-50 4 0,-60-24 4 16,-48-27-4-16,-64-21 4 16,-29-32 4-16,-44-37-1 15,-8-34 8-15,-48-40 0 16,-81 1 3-16,-36 8 13 15,-24 32 2-15,-48 44 17 16,-21 35-6-16,-16 33-24 16,13 27-17-16,40 27-3 0,56 26-1 15,44 20-13-15,28 12-92 16,33 0-68-16,60 32-150 16,0 9-337-16</inkml:trace>
  <inkml:trace contextRef="#ctx0" brushRef="#br0" timeOffset="81723.72">23019 14122 486 0,'0'0'113'15,"0"0"-17"-15,-73-207 60 16,17 142-12-16,-8 3-64 16,-1 2-10-16,-7 13-10 15,-13 8 1-15,1 13-21 16,-21 23-4-16,-36 3-13 15,-28 68-7-15,-28 77-7 16,-16 73-3-16,-8 73-5 16,40 39 1-16,52 13-2 15,72-22-1-15,57-47-2 16,81-51-1-16,108-39-1 16,73-38 0-16,43-25-1 15,50-26 0-15,35-41-15 16,0-34-15-16,9-20-35 0,-5-52-22 15,4-44 39-15,-31-28 51 16,-37-34 3-16,-69-32 0 16,-108-43 24-16,-85-43-20 15,-68-33 39-15,-44 9 34 16,-121 30-23-16,-72 55 60 16,-37 60-34-16,-28 43-42 15,13 48 2-15,43 32-20 16,69 26-4-16,60 6-14 15,49 0-2-15,40 38-12 0,28 26-52 16,0-22-158 0,20 5-209-16</inkml:trace>
  <inkml:trace contextRef="#ctx0" brushRef="#br0" timeOffset="86785.55">9679 11513 304 0,'0'0'94'16,"0"0"-41"-16,0 0-23 15,0 0-16-15,0 0-14 16,0 0 1-16,0 0-1 16,0-8 20-16,-24 1 28 15,-4 2 24-15,4 2-25 16,-8-3-43-16,-5-2-4 15,13 5-4-15,12 0 2 16,4-1-9-16,4 4 1 0,4 0 3 16,0 0 7-1,0-3 5-15,-8 1 4 0,-4-6 1 16,8 2 21-16,-8 3 49 16,4-2 25-16,8-1-44 15,-4 6-17-15,4 0-10 16,0 0-9-16,-8 0-12 15,4 0-8-15,-4 0-4 16,-4-1-1-16,0-7 3 16,-25 3-3-16,13-3-4 15,4 3-3-15,-4-1 2 16,12 1 4-16,-4 5 1 0,8 0 1 16,8 0 0-1,0 0 1-15,0 0-2 0,0-3-1 16,0 3-2-16,0 0 2 15,0 0 1-15,0 0 0 16,0 0 1-16,0 0-1 16,0 0 3-16,0 0-2 15,0 0 1-15,0 0 1 16,0 0 7-16,0 0 3 16,0 0-2-16,0-2-3 15,0 2-4-15,0 0-1 16,0 0-1-16,0 0-2 0,0-3-9 15,0 3-1-15,0-6 0 16,36-2 10-16,8-2 4 16,29-3 2-16,-1 3 6 15,9-4-1-15,15-3-6 16,-7 3-1-16,3-1 0 16,-15 6-4-16,-9 4 2 15,-8 5-1-15,-11-6 0 16,-5 4 0-16,-16 2 1 15,-8-2 2-15,-4 2-1 16,-4 0 2-16,9-8 1 16,3 3 1-16,0-4-3 15,8 4-3-15,-8-1 0 16,24 2-1-16,-11 0 2 16,19 3-2-16,-12-7 2 0,1 7-1 15,-13-7 1-15,-8 3 0 16,0 5 0-16,-12 0 0 15,-4 0 1-15,-8 0 2 16,0 0 12-16,0 0 12 16,0 0-2-16,0 0-9 15,0 0-6-15,0 0-6 16,0 0-6-16,0 0-4 16,0 0-1-16,0 0 3 15,0 0 2-15,0 0-1 16,0 0 0-16,0 0-5 15,0 0 6-15,0 0 1 16,0 0 0-16,0 0 3 16,-8 0 2-16,-16 5-4 0,12 3-1 15,-24 6 2-15,-5 1-1 16,-15-1-1-16,-12 4 0 16,-5-7-1-16,-7 9-2 15,7-5-1-15,-19-1 0 16,19 1 0-16,-7-6 1 15,-5-1-2-15,17-8-1 16,-9 0 3-16,25 0 2 16,0 0-2-16,-4 0-2 15,19 0 4-15,1-4 0 16,0 0 0-16,4 3 0 0,-5 1 0 16,13-8 0-16,-12 7 0 15,0 1 0-15,-4-4-1 16,11 4 0-16,-7 0-1 15,12 0 1-15,8 0-3 16,4 0-2-16,8 0 0 16,4 0-4-16,0 0-1 15,0 0 6-15,0 0 2 16,0 0-2-16,0 0 3 16,0 0-5-16,0 0-10 15,12 0-5-15,32-4 8 16,37-7 8-16,15 2 6 0,13-3 1 15,8-4 5 1,-1 7 0-16,-7 0-4 0,-16-1 1 16,-9 2-1-1,-16 3-1-15,-19-3 0 0,-13 2 0 16,0 0 1-16,-12-2-2 16,-4 7 1-16,5-7 0 15,-13 8-1-15,0 0 2 16,-12 0 2-16,0 0 4 15,0 0-2-15,0 0 2 16,0 0 1-16,0 0 0 16,0 0-3-16,0 0 2 15,0 0-2-15,0 0-6 16,0 0-2-16,0 0-11 16,0 0-44-16,0 0-262 15,-12 0-540-15</inkml:trace>
  <inkml:trace contextRef="#ctx0" brushRef="#br0" timeOffset="90252.02">9993 10122 186 0,'0'0'42'0,"0"0"-6"16,0 0 10-16,0 0 5 15,0 0-20-15,0 0-20 16,-24 4 17-16,24-4 17 16,0 0 4-16,0 0-14 0,0 0 9 15,0 0 19-15,0 0-1 16,-8 0-4-16,4 0 2 15,-4 0-3-15,0-4-13 16,8-1-2-16,0 0-6 16,0 2-5-16,0 3-10 15,0-1-3-15,0 1-3 16,-4 0-8-16,-8 0-3 16,12 0-4-16,-12 0-13 15,12 4-16-15,0 38 1 16,0 17 28-16,0 11 5 15,0-3 1-15,0-7-3 16,0-5-3-16,0-9 0 0,0-17-2 16,0-7-36-16,0-16-61 15,12-6-128-15,20 0-156 16</inkml:trace>
  <inkml:trace contextRef="#ctx0" brushRef="#br0" timeOffset="90558.8">10677 10010 280 0,'0'0'167'16,"0"0"-62"-16,0 0-3 15,0 0-9-15,0 0 8 16,0 0-45-16,-56-6-39 16,56 67-8-16,-24 28 2 15,12 14-7-15,12 9-4 16,0-71-5-16,0-12-218 15</inkml:trace>
  <inkml:trace contextRef="#ctx0" brushRef="#br0" timeOffset="116104.04">26524 10513 24 0,'0'0'251'15,"0"0"-230"-15,0 0 14 16,0 0-7-16,0 0 6 16,0 0 6-16,0 0-13 15,-32-2 14-15,32 2 20 0,0 0 8 16,0 0-3-16,0 0-17 16,0 0-11-16,0 0-12 15,0 0-7-15,-4 0 7 16,4 0 19-16,0-4 6 15,-8 4-2-15,-5-3-7 16,-11 1-20-16,0-1-13 16,4-2-6-16,-4 5-2 15,0 0-1-15,0 0 0 16,8 0-1-16,-9 0 0 16,-11 0 1-16,8 0 0 15,4 0 0-15,-4 0 0 0,4 0 1 16,-1 0-1-1,5 0 0-15,-4 0 1 0,12 0-1 16,0 0 1-16,0 0 1 16,0 0-2-16,-8 0 0 15,4 0 1-15,-17 0-1 16,-3 5 1-16,-12 0 0 16,4 2-1-16,7-2 1 15,-7 6-1-15,4-5 0 16,20 1 0-16,-8 3 0 15,-1-6-2-15,9 10 0 16,-4 5-1-16,-12 8 0 16,4 2 0-16,-4 8 2 0,-1 5 1 15,5-1-2 1,16 6-1-16,8-5-1 0,8-5-1 16,0 1 1-16,0-1-2 15,32-5-4-15,45 0 1 16,15-7 6-16,13-1 0 15,24-10 3-15,-13-3 3 16,-7-5-2-16,-4-3-2 16,-25-3 0-16,5 0-9 15,-25 0 7-15,-12 0 3 16,-3 0 10-16,-17-17 1 16,4 2 4-16,-4-11-5 15,4-2-2-15,25-6-1 16,-17-1-4-16,4-6-1 0,-20 2 5 15,0-5 8-15,-24 3 16 16,0 0-7-16,0 3 4 16,0 1 0-16,0-2-6 15,-12 8 0-15,-24-1 2 16,4 4-10-16,-4 6 1 16,-13 6 5-16,-7 1-16 15,-4 2-3-15,-1 4 3 16,1 4-4-16,4 2-1 15,7 3-2-15,9 0-14 16,24 0-30-16,12 0-37 0,4 0-75 16,0 3-151-1</inkml:trace>
  <inkml:trace contextRef="#ctx0" brushRef="#br0" timeOffset="117051.62">27932 10614 297 0,'0'0'165'0,"0"0"-116"0,0 0 37 16,0 0-3-16,0 0-30 15,0 0-14-15,20-46-3 16,-20 43 16-16,0 0 11 15,0-1-29-15,0 0-5 16,0 3 18-16,0-7 7 16,0 3-12-16,0 1-12 15,0-5-5-15,0 3-12 16,-24-2-3-16,0 2 8 16,-8 3 2-16,-4-2-10 0,-1 5-1 15,-7 0-9 1,-16 0-3-16,3 8-1 0,-3 21 1 15,0 8 2-15,15 0-3 16,5 4 1-16,16 3 0 16,12-5 0-16,12 5 1 15,0-3 2-15,0 4-5 16,12-2 0-16,48 4 1 16,9 0 1-16,7-1-10 15,5-5-3-15,-1-4 1 16,-7-2-11-16,-1-11-4 15,1-7 8-15,-5-12 4 16,0-5-6-16,-3 0-17 16,-1 0 29-16,1-18 9 15,3-10 2-15,-8-9 1 0,1-2 3 16,-13-3 2-16,-4 1 3 16,-12-4 0-16,-15-6 4 15,-9-2 11-15,-8-8 25 16,0-4 7-16,-13 6-24 15,-43 6 4-15,-12 4 3 16,-5 7 2-16,-15 7-7 16,7 8-1-16,1 4-6 15,11 5-13-15,21 14-4 16,12-2-8-16,24 6-1 16,12 0-7-16,0 0-8 15,0 6-34-15,0 5-66 16,0 4-254-16</inkml:trace>
  <inkml:trace contextRef="#ctx0" brushRef="#br0" timeOffset="120544.16">12935 11238 214 0,'0'0'73'16,"0"0"-43"-16,0 0-7 15,0 0 2-15,0 0-16 16,0 0 1-16,-210 0-3 16,186 5 19-16,8-5 9 15,0 3-7-15,12-1-5 16,4-2-6-16,0 0 2 0,0 4-3 16,0-4-11-1,0 0 3-15,0 4-4 0,0-2 1 16,0 7 2-16,0-5-3 15,0 5 8-15,0-2 2 16,0-5 2-16,0 4 4 16,32-6 6-16,29 0 2 15,31 0 4-15,29 0 7 16,32-18 17-16,12-7 5 16,0-1-12-16,-12 5-2 15,-33 8-2-15,-27 5-21 16,-25 8-18-16,-19 0-2 0,-33 0 1 15,-4 0 9-15,-12 0-8 16,0 0-6-16,0 0 6 16,0 0 0-1,0 0-1-15,0 0 6 0,0 0-4 16,20 0-7-16,-8 0-3 16,12 0-17-16,-12 0-50 15,-12 10-198-15,0-3-285 16</inkml:trace>
  <inkml:trace contextRef="#ctx0" brushRef="#br0" timeOffset="123738.65">25924 11266 292 0,'0'0'58'0,"0"0"6"15,0 0 34-15,0 0-18 0,0 0-14 16,0 0-16-16,12-23 15 15,-12 23 8-15,0 0-16 16,0 0-12-16,0 0-10 16,0 0-8-16,0-5-12 15,0 5-7-15,0-3 3 16,0 3 4-16,0 0 13 16,0 0 6-16,0 0 6 15,0-1 1-15,0 1-8 0,-24 0-16 16,-32 0-9-1,-21 4-8-15,-23 47-1 0,-13 21-5 16,-4 8 0-16,13 1 2 16,43-6 2-16,17-2-1 15,32-7 0-15,12-1-3 16,0-6-2-16,60-7 3 16,53-14-5-16,16-9-2 15,52-15-6-15,-4-10-10 16,-12-4 11-16,-8 0 15 15,-28 0-1-15,-37-7 3 16,-19-16 4-16,-29 1-4 16,-28-6 0-16,-8-14 9 15,-8-7 7-15,0-8 0 16,-8-4-7-16,-40-7 2 0,-13 7 15 16,-7 7 2-1,4 5-4-15,7 17-2 0,13 3-8 16,16 14-8-16,20 2-6 15,4 7 0-15,4 6-9 16,0 0-35-16,0 0-73 16,0 2-150-16,16 15-69 15</inkml:trace>
  <inkml:trace contextRef="#ctx0" brushRef="#br0" timeOffset="124557.86">27530 11344 245 0,'0'0'73'0,"0"0"-61"16,0 0 64-16,0 0-7 16,0 0-2-16,0 0-19 15,0 0 36-15,20-64-8 16,-20 59-12-16,0-3-8 16,0 7-2-16,-20 1-5 15,-4 0-23-15,-9 0 2 16,-19 34-18-16,-16 29-9 15,-5 13 0-15,13-2-2 16,24 1-1-16,16-4 1 16,20-4 0-16,0-9-2 15,96-7-2-15,29-10 0 16,8-5-1-16,32-12-5 16,0-15 4-16,-8-9-5 15,-21 0 10-15,-19 0-1 0,-52-4 6 16,-25-28 1-16,-32-10-4 15,-8-19 14-15,-8-25 7 16,-69-14 13-16,-19 2 35 16,-9 0-16-16,9 18 18 15,15 20-12-15,21 19-13 16,15 13-18-16,21 14-15 16,20 7-13-16,4 7-4 15,0 0-46-15,0 7-106 16,0 11-247-16,0 9-167 0</inkml:trace>
  <inkml:trace contextRef="#ctx0" brushRef="#br0" timeOffset="129920.83">14351 12705 455 0,'0'0'94'0,"0"0"-45"16,0 0 35-16,0 0 30 0,0 0-29 15,0 0-24-15,12-22 13 16,-12 19 7-16,0-1-36 16,0 0-23-16,0 3-4 15,0-5-3-15,0 2-4 16,0-3-4-16,0-4-5 16,0 2 5-16,12-3 7 15,-12 0 1-15,0-1 0 16,0-5-1-16,0 4 1 15,0-3-7-15,0-3-4 16,0 1 0-16,0 0-1 0,0 4 3 16,0 2 1-1,0-2 4-15,-12 11-2 0,0-4-1 16,-8 8-2-16,-8 0-2 16,-16 0 0-16,-17 27-4 15,5 30-2-15,4 11-4 16,7 2 1-16,21-3 1 15,24-8 3-15,0-13-1 16,0-3 1-16,0-12-2 16,36-7 0-16,33-4-3 15,-9-15 5-15,0-2-5 16,-3-3 6-16,-17 0 1 0,-8 0 0 16,4 0 3-1,-3-13-2-15,-21-16 1 0,12-3 1 16,-24-9 1-1,0-3-1-15,0-7 0 0,0-2 1 16,0 4-2 0,0 8 1-16,-12 7-2 0,-8 14 4 15,16 4-4-15,-4 11 4 16,8-3 0-16,0 8-4 16,-4 0-2-16,4 0 0 15,0 0-5-15,0 0-7 16,0 22-7-16,0 16 6 15,4 14 13-15,28 0 0 16,4 2 1-16,0 1 1 16,-4-7-1-16,17-7-1 15,-9-4 0-15,4-13-2 0,5-7-2 16,11-12-22-16,8-5-51 16,5 0-71-16,-49 0-106 15,0-9-84-15</inkml:trace>
  <inkml:trace contextRef="#ctx0" brushRef="#br0" timeOffset="130223.14">15413 12680 521 0,'0'0'187'0,"0"0"-112"0,0 0 97 15,0 0-47-15,0 0-44 16,0 0-54-16,0 0-2 16,-20-32 1-16,20 24-7 15,24-1-5-15,9-3 0 16,27-1 3-16,21-4-10 16,11 1-4-16,5 1-3 15,-5 2 0-15,-7 4-1 16,-25 5-3-16,-24 4-11 15,-36 0-40-15,0 16-80 16,-64 29-141-16,12-21 36 0,-13-7-278 16</inkml:trace>
  <inkml:trace contextRef="#ctx0" brushRef="#br0" timeOffset="130372.46">15413 12680 432 0,'238'147'91'0,"-202"-147"70"16,8 0-43-16,-7 0-10 15,-1-10-34-15,-12-1-31 16,0-3-31-16,8 0-12 16,-8 2-50-16,-24 5-226 15,0 2-160-15</inkml:trace>
  <inkml:trace contextRef="#ctx0" brushRef="#br0" timeOffset="130777.31">16170 12229 434 0,'0'0'343'0,"0"0"-318"16,0 0 81-16,165-188 12 16,-72 162-50-16,-9 12-42 15,-16 6-10-15,-3 8 5 16,-17 0-4-16,-28 11-17 15,-8 36 0-15,-12 15 0 16,0 8 13-16,-32-1-4 16,-20 2-3-16,4-7-1 15,23-4-2-15,25-3-3 0,0-5 0 16,0-9-1-16,73-8-1 16,11-4-3-16,9-4 3 15,-9-2 1-15,-3-5-1 16,-17 6 1-16,-32-3-1 15,-20 6 1-15,-12-4-4 16,0 7-3-16,-56 6 1 16,-40-1 5-16,-13-3-7 15,-8 1-41-15,13 2-89 16,63-32-69-16,21 2-235 16</inkml:trace>
  <inkml:trace contextRef="#ctx0" brushRef="#br0" timeOffset="131406.2">15530 13490 549 0,'0'0'196'0,"0"0"-77"0,0 0 47 15,0 0-56-15,0 0-51 16,0 0-26-16,0 0-15 15,-44-75-8-15,44 75-10 16,20 29-9-16,32 25 3 16,17 12 6-16,-1 4 3 15,-7 10-1-15,11-10-2 16,-16-11 0-16,-15-2 0 0,-17-20-4 16,-12-9 2-1,-8-15-16-15,-4-6-5 0,0-7 19 16,0 0 3-1,-28-2-8-15,-9-37 9 0,9-5 1 16,16-13-1-16,12 2-4 16,0 3-9-16,12 7 11 15,65 8-5-15,23 17 6 16,-11 16 1-16,11 4-6 16,-15 0 3-16,-13 10 2 15,-23 27-2-15,-5 9-3 16,-28 5-2-16,-16 4 7 15,0-2 0-15,-4 2 1 16,-81-7 0-16,-19-9-3 0,-13-7-18 16,4-7-5-1,21-6 18-15,23-6 4 0,21-4-27 16,28-9-71-16,20 0-44 16,0-4-125-16,48-24-224 15</inkml:trace>
  <inkml:trace contextRef="#ctx0" brushRef="#br0" timeOffset="131677.43">16806 13703 576 0,'0'0'233'0,"0"0"-177"0,0 0 84 15,0 0-21-15,0 0-77 16,0 0-32-16,177-83 3 16,-93 66-2-16,-11 2 4 15,-5 1-7-15,-11 2-5 16,15 0-3-16,-16 1 0 16,-3 5-3-16,-13 6-22 15,-20 0-116-15,-20 0-243 16,0 0-268-16</inkml:trace>
  <inkml:trace contextRef="#ctx0" brushRef="#br0" timeOffset="131847.96">17019 13878 420 0,'0'0'406'0,"0"0"-349"0,0 0 35 15,0 0-11-15,0 0-38 16,0 0-14-16,298-104-20 15,-246 85-9-15,0 1-2 16,-15 7-63-16,-37 11-224 16,0-3-205-16</inkml:trace>
  <inkml:trace contextRef="#ctx0" brushRef="#br0" timeOffset="132224.37">17623 13407 299 0,'0'0'622'0,"0"0"-582"16,0 0 18-16,0 0 19 15,297-176-21-15,-252 164-10 16,3 2-16-16,-24 10-11 16,-4 0-9-16,-8 0-10 15,-12 17-2-15,0 28 2 16,0 8 3-16,-8 6 6 15,-20-6-4-15,8 1 0 16,4-2-3-16,16-1-2 0,0-11 0 16,0 1-2-1,48-9 1-15,-8-1 0 0,5 1-4 16,-9-3 4 0,-8-1 1-16,-16-6 0 0,-12-3-1 15,0 0 1-15,0 4 0 16,-72 0 0-16,-17-2-15 15,-15 1-14-15,-13 1-25 16,20 1-45-16,61-22-182 16,4 1-263-16</inkml:trace>
  <inkml:trace contextRef="#ctx0" brushRef="#br0" timeOffset="134542.93">16617 14989 430 0,'0'0'130'15,"0"0"-99"-15,0 0 109 16,0 0 15-16,0 0-60 0,0 0-37 15,0 0 12-15,0-105-7 16,0 90-14-16,0 4-22 16,0 2 8-1,0 9 5-15,0 0-18 0,0 0-11 16,0 0-3-16,0 52-8 16,0 23 0-16,0 28 0 15,4 7 2-15,32 1-1 16,20-12-1-16,17-17-1 15,7-16 1-15,13-14-1 16,-5-15-2-16,-7-15-1 16,-13-18 1-16,-20-4-7 15,-15 0-7-15,3 0-15 16,-20-14-14-16,-4-17-26 16,-4-2-75-16,-8 13-118 15,0 0-115-15</inkml:trace>
  <inkml:trace contextRef="#ctx0" brushRef="#br0" timeOffset="134761.47">17446 15207 521 0,'0'0'169'0,"0"0"-87"16,0 0 84-16,0 0-18 16,0 0-98-16,0 0-40 15,0 0-7-15,-435 69 5 16,302-25 1-16,17-6-2 15,15-6 2-15,33-4 9 16,35-11-10-16,21 0-8 0,12-8 0 16,0-6-6-16,20-3-10 15,57 0-36-15,-41 0-107 16,-4-3-228-16</inkml:trace>
  <inkml:trace contextRef="#ctx0" brushRef="#br0" timeOffset="135079.81">17691 15182 745 0,'0'0'160'0,"0"0"-76"16,0 0 50-1,0 0-52-15,0 0-43 0,0 0-17 16,64-31 6 0,-19 13 1-16,23-1-7 0,-3-4-13 15,23-1-2-15,1-2 2 16,3 3-7-16,1 6-2 16,-9 5 0-16,-23 7-2 15,-17 5-3-15,-32 0-10 16,-12 0-45-16,0 17-68 0,-85 29-109 15,17-16-106 1</inkml:trace>
  <inkml:trace contextRef="#ctx0" brushRef="#br0" timeOffset="135241.28">17892 15418 361 0,'0'0'176'0,"0"0"-65"15,0 0 78-15,0 0-88 16,334-40-48-16,-249 13-14 15,-9 4-13-15,-27 0-15 16,-13 5-11-16,-12-1-15 16,-12-1-72-16,-12 16-142 15,0-4-157-15</inkml:trace>
  <inkml:trace contextRef="#ctx0" brushRef="#br0" timeOffset="135644.01">18898 14283 778 0,'0'0'111'0,"0"0"-77"15,0 0 94-15,0 0-4 16,0 0-49-16,0 0-36 15,0 0-2-15,-24 57-22 16,-8 62-10-16,-4 29 4 0,12 6 0 16,24-5-4-16,0-21-3 15,12-29-2-15,68-25-2 16,13-30 0-16,3-23-8 16,21-21-26-16,-33 0-13 15,1-45 6-15,-45-6-1 16,-16-5 15-16,-24 14 29 15,0 7 14-15,-56 16 60 16,-37 9-7-16,9 10-28 16,24 0-28-16,3 18-11 15,33 15-1-15,16 2-8 16,8-2-51-16,0-19-166 0,0-9-562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4T06:17:08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17244 6408 335 0,'0'0'137'16,"0"0"-101"-16,0 0 28 15,0 0 38-15,0 0-19 0,0 0-36 16,12-15 5-1,-12 15 15-15,0 0-9 0,0 0-18 16,0 0-1-16,0 0-3 16,0 0-7-16,0-2-3 15,0-1-4-15,0 3-10 16,0-4-3-16,-24 1-4 16,-12 3-2-16,-12 0-2 15,-21 0-1-15,-11 0 0 16,-5 7-1-16,1 15 1 15,-9 3-2-15,9 2 2 16,-21-2 0-16,21 8-1 16,3-5 0-16,1 1 1 15,15-3 0-15,-3-3 0 16,20-3-1-16,3 2 1 16,17-3 0-16,-4 6-1 15,20 4 0-15,-4 10-2 0,4 2-1 16,12 11 2-1,0 5 0-15,0-2 1 0,0 5 0 16,0-5 1-16,12 2 0 16,16-1 0-16,12-1 0 15,13-5 0-15,7-1 0 16,12-4 0-16,9-4-1 16,-1-9-1-16,5-3 2 15,7-4-4-15,1-6 0 16,0-6-1-16,7-4 5 15,-3-9-2-15,7 0-3 16,-7 0 0-16,-5 0-2 16,5-9 0-16,-4-6-5 0,-9-4 4 15,-3-4 8-15,-9 1 2 16,-4-2 12-16,-7 1-14 16,-5-3-1-16,4-3 1 15,-15-8 6-15,-5 2-5 16,-16-6 12-16,-4-1-6 15,-20-9 17-15,0-8 10 16,0-1 1-16,-12-12-13 16,-48 4 24-16,3-1-10 0,-23 8-2 15,-25 4-11 1,-15 2-2-16,-5 7 1 0,-12 2-6 16,8 14-4-1,1 8-5-15,19 7 0 0,4 4-3 16,33 10-4-1,-9 3 0-15,5 0 0 0,20 0-2 16,-13 0-2-16,21 13-3 16,12 19-19-16,3 8-87 15,29-26-122-15,-4 4-357 16</inkml:trace>
  <inkml:trace contextRef="#ctx0" brushRef="#br0" timeOffset="1868.86">20669 7591 458 0,'0'0'75'0,"0"0"-33"16,0 0 45-16,0 0 18 15,0 0-33-15,0 0-24 16,0 0-9-16,-61-20 11 0,49 20-4 16,-8 0-19-16,-4 0-12 15,-12 0 1-15,0 0-5 16,-13 0-1-16,-7 0-5 16,-16 0-2-16,3 0-1 15,-27 0 1-15,11 9-1 16,-19 2 2-16,7-2 0 15,4 4 2-15,13 0 0 16,8 1 2-16,3-2-1 16,9 1-2-16,-29 3 6 15,9 3-2-15,-13 4-6 0,9-2-1 16,-9 7-1-16,9-4 0 16,3 2-1-16,13-1 0 15,7-2 0-15,-3 3 1 16,32 7-1-16,-4-1-1 15,-1 6-1-15,5 6 1 16,20 1 0-16,0 1 1 16,12-2 0-16,0 1 0 15,0-7 1-15,0 2 0 16,24 2-1-16,20-1 1 16,17 3-1-16,-5 4 2 15,33 4 0-15,-9 0-1 0,17-1 1 16,-5-5-1-1,25-9 1-15,0-8-2 0,15-9 1 16,-3-10 2-16,0-10-1 16,-20 0 1-16,19 0 0 15,-19 0-1-15,-4-18 0 16,15-8 2-16,-15 1-2 16,12-10-1-16,-9-3 3 15,-7-3-4-15,4-10 0 16,-1 0 0-16,-15 0 16 15,-17-5-12-15,1 5 23 16,-17-10-10-16,-20 1 8 16,-12 4 4-16,-12-3-8 15,-12-1-4-15,0-1 3 0,0 9-2 16,-24 5 12 0,-32 6-8-16,-17 6 7 0,-23 4-4 15,-21 7-5-15,-24 1-8 16,-4 6-7-16,-7 5-1 15,23 4-4-15,24 6 1 16,9 2-1-16,15 0-7 16,-3 19-36-16,72-4-155 15,12 5-156-15</inkml:trace>
  <inkml:trace contextRef="#ctx0" brushRef="#br0" timeOffset="4854.82">21920 8893 179 0,'0'0'341'16,"0"0"-305"-16,0 0-3 16,0 0 41-16,0 0 12 15,0 0-28-15,0 0-23 16,0-37 22-16,0 37 12 16,0 0-31-16,0 0-20 15,0 0 2-15,0 0 8 16,-12-4-6-16,-12 4-10 15,-8-3-7-15,-16 1-2 0,-1-4-2 16,-11 1 1-16,-8 1 0 16,-13 4 3-16,-15 0 6 15,-1 0-7-15,-8 0-2 16,-3 0-1-16,-9 0 1 16,16 4 6-16,-3 12 7 15,-1-4-7-15,0 4-4 16,13-3 2-16,-1 1-3 15,9 0 2-15,11 0-2 16,-3 5 0-16,12 0-1 16,-5 1-2-16,-3 1 2 15,23 7-2-15,-7 0 0 16,16 8 0-16,16-3-2 16,-8 5 2-16,19 3 0 0,13 7-1 15,0 7 1-15,0-1 0 16,0 3 0-16,0 1 1 15,0 0-1-15,0-1 0 16,45 3 2-16,-5 1-1 16,16-6-1-16,17 7 2 15,-1-6 0-15,9-5-1 16,3-6 0-16,-3-6 2 16,15-12 0-16,-3-3-2 15,11-9 3-15,-11-6 0 0,12-1 2 16,-5-8 0-16,-3 0 3 15,3 0-3-15,-11 0-3 16,-1 0-1-16,-11 0 0 16,-1 0 0-16,13-17 3 15,3-8-2-15,13-2 7 16,0-7 4-16,-9-2 0 16,-3-4-5-16,-5 1 3 15,-19 0-2-15,-9-3 4 16,-12-4 0-16,-3 0 13 15,-13-5 0-15,-16 1-8 16,-4-1-6-16,-12 2-6 16,0 2-4-16,0 1 9 15,0 1-10-15,0 3 1 16,0 9 12-16,-36-4-1 0,-12 5 8 16,-21-2-2-16,-19-6-4 15,-1 10-12-15,-20-3-1 16,5 4-3-16,7 9-1 15,1 5 0-15,-5 10-5 16,12 5-19-16,-11 0-55 16,72 10-100-16,-4 9-181 15</inkml:trace>
  <inkml:trace contextRef="#ctx0" brushRef="#br0" timeOffset="7406.42">20918 10286 225 0,'0'0'96'0,"0"0"-32"0,0 0 30 16,0 0 13-16,0 0-24 16,0 0-34-16,0 0-5 15,0-7 8-15,0 7 8 16,0-4-16-16,0 4-1 15,-20 0 1-15,-8-1-14 16,-8 1-13-16,-12-5-13 16,-9 5 0-16,-3 0 1 15,-1 0-2-15,-11 0 2 16,-4 0 1-16,-1 0 5 16,-3 0 4-16,7 5-6 15,-7 0-2-15,7-1 3 16,1-1 5-16,-9 0-9 15,1 6-1-15,-5-1-2 0,17 1-2 16,-4 2 0-16,15-7-1 16,9 6-1-16,-4 3 1 15,-9-2 0-15,21 1 0 16,-12-1 0-16,7-2 0 16,9 4 0-16,0-2 1 15,24 2 3-15,-8-4-4 16,8 6 1-16,8-2-1 15,-8 9-2-15,0-1 2 16,0 10 0-16,3 7 1 16,-3-1-1-16,12 9 0 15,0-2 0-15,0 1 3 0,0 1-3 16,0-2 0-16,21 1 1 16,31 1 1-16,4-5-2 15,13-4 1 1,3 7-1-16,0-2 1 0,5-9 0 15,-1 3 0 1,21-10 0-16,-5-5-1 0,5-1 2 16,-4-7 0-16,-13-1-2 15,-11-5 1-15,-5 1 0 16,4-6 0-16,-19-2-1 16,19 0 1-16,4 0-1 15,1 0 0-15,31-21-4 16,1-16 4-16,16 2 2 15,12-9-1-15,-9-2 4 16,9-6-3-16,-12 1 2 16,-4-4 2-16,-25 0 5 0,-7-3 0 15,-17-7 6-15,-32-5 6 16,0-1 3-16,-15-2 19 16,-21-1-7-16,0 9-1 15,0 7-7-15,0 4 7 16,-57 7 1-16,1 4 1 15,-17-2-11-15,-15 6-4 16,-5 5-11-16,1 6-12 16,-1 13-1-16,21 9 0 15,12 6-5-15,3 0-13 16,21 9-32-16,-8 34-66 16,40-14-129-16,-16-1-168 0</inkml:trace>
  <inkml:trace contextRef="#ctx0" brushRef="#br0" timeOffset="9960.19">19864 11597 349 0,'0'0'121'15,"0"0"-99"-15,0 0 46 16,0 0 12-16,0 0-18 15,0 0-35-15,0 0 2 16,-12-6 29-16,12 6 17 16,0 0-31-16,0 0-4 0,-8 0-1 15,4 0 0 1,-8-3-9-16,0 2-8 0,-8 1-8 16,8-4-4-16,-1 4 1 15,-11-4 3-15,-8-1 3 16,-4-3 4-16,0 1-5 15,-13 2-5-15,5-3-3 16,0 6 0-16,0-5 2 16,-17 7 0-16,29 0-1 15,-4 0 0-15,-12 0-4 16,15 0-1-16,-3 0 5 16,-8 0 1-16,4 0 0 15,-17 0 1-15,9 0 1 16,0 9-6-16,-1-5-4 15,-7 5 0-15,20 0-1 16,-16 2 3-16,7-2-3 0,-15 4 1 16,16-3 2-1,-17 4 0-15,5-2 1 16,8-1 0-16,3 0-1 0,9 1-2 16,-12 2 0-16,24-5-2 15,-8 5 0-15,-5-2 0 16,13 4 0-16,-8-3 0 15,4 7 0-15,-8-3 1 16,-5 7-1-16,13-5 0 16,0 1 1-16,-8-3-1 15,12-3 0-15,4 10-1 16,8-7 1-16,-1 3 1 0,-7 6-1 16,4-3 0-16,4-2 0 15,-8 2 0-15,8-4 0 16,0 4 1-16,0-5-1 15,0 2 0-15,0 3 1 16,12-1-1-16,-12 2 0 16,0-2-1-16,12 7 1 15,0-1-1-15,0 8 1 16,0 1-1-16,0 0 0 16,36-3 1-16,8-2 0 15,-20 0 0-15,4-3 0 0,5 0 1 16,-9-1 0-1,8-2-1-15,16 3 0 0,4 0 0 16,17 2 1 0,-1-10 0-16,9 1-1 0,11-2 0 15,-3-3 0-15,7-5 2 16,-15-1-1-16,3-2-1 16,-3-9 3-16,-1 0-2 15,9 0 2-15,-5 0 0 16,1 0-2-16,3-5 1 15,9-14-1-15,-1 1 0 16,-3-6-1-16,3 7 6 16,-7-7-3-16,-17 5-2 15,-7 2 1-15,-13-1-2 0,-4-2 2 16,4 5 0 0,1-12-2-16,7 3-4 0,0-5 3 15,9-3-3-15,-5 0 8 16,-3 2-4-16,-9-2 7 15,-4-3-5-15,-16-2 1 16,-4 0 1-16,-12 2 8 16,1 1 0-16,-5-3-2 15,-4-2-3-15,-4-3-1 16,0 1 4-16,0 1-2 16,0 0-3-16,0-3-3 15,0-2 9-15,0 4 1 16,-25-1 0-16,1-2-1 15,-12 6 9-15,0-2 1 0,0 2-2 16,3 2-8-16,5 3 2 16,-12 0-2-16,12 0 0 15,-8 8-8-15,-5 5-1 16,9-1 0-16,-4 4-2 16,0-3 0-16,4 8 0 15,-1 7-2-15,-15-6-2 16,8 7-9-16,-4 4-21 15,19 0-38-15,13 0-104 16,12 0-155-16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18:55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16926 6442 321 0,'0'0'109'0,"0"0"-76"16,0 0 80-16,0 0-14 15,0 0-16-15,0 0 3 16,0 0-18-16,0 0-25 0,33-42-11 16,-33 42-4-1,0 0-8-15,0 0-1 0,0 0 2 16,0 0 1-16,0 0 2 16,0 0 1-16,0-2 0 15,0 2-3-15,0 0 3 16,0-5-8-16,0 3-3 15,0-8-3-15,0 0-3 16,0 0-7-16,0 1 0 16,0-4 0-16,0 6-1 15,-33-1-3-15,-3-1-4 16,-12 1-6-16,-28 2 1 16,3 6 12-16,-3 0-1 15,-5 0 4-15,9 0-3 0,11 0 3 16,5 9 0-16,8 5 1 15,16 1-4-15,3 5 0 16,-3 2 0-16,8 5 1 16,0 7 0-16,4 6 0 15,-8 3 2-15,-5 9-3 16,5 2 1-16,-4 4-2 16,20-6-1-16,-4-1-3 15,16-2 1-15,0-4 4 16,0 7 1-16,0-5 0 15,0 5 2-15,0 3-1 16,0-3 1-16,0 3-2 16,16-4-2-16,8-2 1 15,-12-4-1-15,0-4-1 0,12-4-5 16,1-3 7 0,7-12-1-16,-8 2-3 0,12 0 4 15,0-3 0-15,1-2 2 16,-1 3 4-16,-4-2-3 15,-8 4-2-15,0 5 0 16,12-4-1-16,1 1 0 16,-5-1 0-16,-4-1-1 15,4-4-1-15,-12-5 0 16,17-2-1-16,-9 0 1 16,0 0 2-16,12-3 2 15,8 1-1-15,1 0-1 0,-1-4 0 16,8-3-1-16,5-4-1 15,7 0 2-15,5 0-3 16,-5 0 3-16,-8 0-3 16,-15 0 2-16,15-11 1 15,-16 0 3-15,9-4-3 16,-1 0 2-16,0-6-1 16,0 2-1-16,-7 0 1 15,15 0-1-15,-12-3 0 16,-3 2 0-16,-9 0 1 15,-12 3 1-15,-4 0 0 16,-8 2 0-16,16-2 1 0,-8 0-3 16,-7 5 1-1,-1-1 0-15,0 3-1 16,-12 4 0-16,8-2 0 0,4-7 0 16,0 6 1-16,4-4-1 15,-16 1 1-15,0-1 2 16,0-5-1-16,0 8 1 15,0-9 1-15,0 5-2 16,0-10 0-16,0 2-2 16,0-2 1-16,0 1-1 15,-16-3 0-15,-8 3-1 16,16 2 0-16,-12-1 1 16,-5 2 5-16,9 0-3 15,-8 0 2-15,4 0 0 0,-4-2-2 16,0 1-1-16,0-6 1 15,-9 2-2-15,9-4 0 16,-4 4 1 0,-4-1-1-16,-4 3 0 0,12 3-2 15,-1 2-2-15,1 3 3 16,0 1 1-16,0-1 0 16,4-2 4-16,-4 1-3 15,12-2 3-15,0-3-2 16,0 2 0-16,-9-1-2 15,9 6 0-15,0-6-2 16,0 8 2-16,0-5 1 0,8 1 0 16,-16-1-1-1,8-2 0-15,0 5 0 0,0-4 0 16,-4 1 0 0,4 3 0-16,0 2 0 0,-9-1 0 15,9-2 2-15,0 1-2 16,-12-4 1-16,12-1 2 15,-12 0-1-15,0 0-1 16,-8 1 2-16,7 3 0 16,1 1-2-16,0 3 1 15,0-1-2-15,0 5 0 16,4 0 0-16,8 4-7 0,8 3-4 16,4 0-15-1,0 0-131-15,0 7-183 0</inkml:trace>
  <inkml:trace contextRef="#ctx0" brushRef="#br0" timeOffset="3856.24">20460 7753 394 0,'0'0'37'0,"0"0"-5"0,0 0 64 15,0 0-17-15,0 0-21 16,0 0-28-1,0 0 7-15,0-30 37 0,0 30 0 16,0 0-30-16,0 0-7 16,0 0 9-16,0 0-5 15,0 0-17-15,0 0-10 16,0 0-3-16,0-3-1 16,0-7-5-16,0 3-2 15,-17-5-2-15,-19-5 10 16,0 8-7-16,-8-4-2 15,8 3 6-15,3 5 0 16,-3-3 0-16,-4 1-7 16,-4 5-1-16,3 2-1 0,-11 0 1 15,-20 0 0-15,-1 0-6 16,-11 0 6 0,-21 0 0-16,13 0 3 0,-5 6-3 15,4 8 1-15,21 0 1 16,0 1 0-16,15-3-2 15,1 0 1-15,8 5 0 16,-1-7-1-16,5 2 2 16,4 0-2-16,-4-3 3 15,-5 10-3-15,13-7 2 16,4 0-1-16,0 5-1 16,8 5 0-16,-5-1 0 15,-11 11 0-15,16-1 0 16,8-2 0-16,-12-4 1 0,4 4 0 15,-1-4 1-15,5-1-1 16,8-2-1-16,0-3 0 16,12 1-5-16,0 3 5 15,-12-1 0-15,12 1 0 16,0 5-2-16,0-7 2 16,0 10 0-16,0-8-3 15,24 4 2-15,-4 2 2 16,-8-7 1-16,17-2 0 15,-9-3-1-15,4 7 2 16,-12-4 1-16,8 5-2 16,-8-4-1-16,4 2-1 0,16-1 0 15,-15 5-1 1,7-5-4-16,-8 7 5 0,4 0 1 16,4 0 2-16,-16-1-2 15,16-1 2-15,-12 4-3 16,0-8 1-16,8-3 0 15,5-6-1-15,-1-7-1 16,4 1-13-16,4-6 5 16,4 1 9-16,9-3 1 15,-9 0 3-15,0 4 2 16,0-4-2-16,0 5 0 16,-3-5-1-16,7 0-1 0,-16 8-2 15,4-8 1 1,12 0-1-16,-7 0 0 0,-1 0 1 15,20 0-1-15,9 0 0 16,-1 0 1-16,24 0-2 16,5 0 2-16,-17 0-1 15,1 0 1-15,-17 0-1 16,-16-2 1-16,-11-4-1 16,-1 4 0-16,-16-1-1 15,12 3 1-15,4-4 0 16,12 1 0-16,9 3-1 15,-1 0 1-15,20 0-1 16,-3-5 1-16,-1-2-1 16,-4 0 1-16,-7-5 0 15,-21 4 2-15,12-2-2 0,-16 5 0 16,-4-4 0-16,1 1 0 16,-1-1 0-16,-4-1 0 15,-8-3 1-15,0 1-1 16,12-1 1-16,-8-4 0 15,12 2 0-15,-11-3 0 16,3-5 1-16,-4-4 0 16,4-2-1-16,4-3 1 15,-12-3-1-15,0 4 0 16,12-8-1-16,-12 2 3 16,-4 0 1-16,-4-2-2 15,-4 0-2-15,0-3 2 0,0 5 0 16,0-4-2-1,0 7 1-15,0 2 0 0,0 0 4 16,0 3 1-16,0-2 0 16,-12 1-4-16,8-1 5 15,-8 3 0-15,-8 0-4 16,8 7-1-16,-12 4 1 16,12 0 3-16,-20 2 0 15,-9 2-4-15,-3 4 0 16,-32 7-2-16,-1 2-3 15,-7-5 3-15,-1 5 6 16,17 0-1-16,12 0 0 16,27 0-4-16,17 0-1 15,4 0-1-15,8 0-6 16,0 0-7-16,0 15-30 0,0-10-123 16,0 1-268-16</inkml:trace>
  <inkml:trace contextRef="#ctx0" brushRef="#br0" timeOffset="7510.77">21848 8827 249 0,'0'0'144'15,"0"0"-132"-15,0 0 14 16,0 0 34-16,0 0 12 15,0 0-8-15,0 0-9 0,-48-49 21 16,40 44 16-16,-5-5-23 16,1 2-27-16,0 2-1 15,0-4-1-15,-8 5-15 16,-4-3-20-16,-4 6-3 16,-8-1-2-16,-21 3 0 15,21 0 3-15,-12 0-3 16,-1-4 4-16,1 1 0 15,-4 3-2-15,0-2-2 16,-5 2 4-16,-3 0 0 16,-9 0-3-16,-15 0 1 15,16 0-2-15,-17 17 0 0,5 0 1 16,-9 0 1-16,9-2 1 16,11-3-3-16,9 5 0 15,16-5 4-15,3 1-1 16,5 2-1-16,4-4-1 15,-4 1 0-15,12 6 0 16,-1-4-1-16,-15 5 1 16,0-5 0-16,4 5 1 15,-17 0-1-15,21 1-1 16,-4 0 1-16,-8-5 0 16,7 4-1-16,13 0 1 15,0 3-1-15,4 1-2 16,8 1 2-16,8 1 1 0,-8 1 0 15,0-2 3-15,4 6-2 16,-4 0 1-16,-12-3-3 16,24 2 1-16,-13 0-1 15,13-3 0-15,-12 0-1 16,12-1 1-16,0-1-3 16,0 0 3-16,0 3-5 15,0-3 4-15,0 8 0 16,0 1 0-16,0 3 1 15,0-3 1-15,0-2 2 16,25-1-2-16,-1-7 2 16,-4-3-3-16,4 0-6 15,0-8-2-15,0 5 8 16,0-2 1-16,1-1-1 16,11 1 3-16,-4-2-1 0,-4 4 1 15,-4-5-2-15,0 0 2 16,9 2-1-16,3-6-2 15,12 4 0-15,8-6-4 16,5-6 4-16,11 2 2 16,9-2 6-16,-1 0-5 15,-7 0-1-15,-17 0-1 16,-4 0 2-16,-16 0-2 16,-7 0 1-16,-1 4-1 15,-4-1 0-15,24-1-1 0,-3 6 1 16,3-5-1-16,12 4 0 15,9-5 1-15,3 1-1 16,21-3 1-16,-9 0-1 16,-3 0 1-16,-13 0-1 15,-4 0 0-15,9 0 1 16,-5 0-1-16,-7 0 1 16,-1 0 0-16,-4 0-1 15,13 0 1-15,-9 0 1 16,-8 0-2-16,5 0 0 15,-13 0 0-15,-12 0 0 16,8 0 1-16,-3 0-1 16,7 0 0-16,-8 0 1 15,-8-3-1-15,-4 1 1 0,9-5-1 16,-9 4 0-16,8 1 0 16,-8-4 0-16,-8 4 0 15,-8-1 2-15,-4-1-1 16,4-4 3-16,-8-4 12 15,0-2 7-15,0-9 0 16,0-3-7-16,0-2-2 16,0-10-9-16,-12 1-3 15,-24-8 2-15,-8-7 0 16,-13-1 0-16,5-10 4 16,-16-8 1-16,11 1-2 15,-3-4-3-15,-17 5 2 16,25 4-3-16,-12 12 0 0,-5 4 3 15,25 7-1-15,-8 8-2 16,-5 6-2-16,21 0-2 16,12 11 0-16,-8 2 0 15,16 6 1-15,4 9-1 16,4 0-1-16,4-4-8 16,4 4-8-16,0 0-27 15,-8 0-62-15,8 0-136 16,-4 8-222-16</inkml:trace>
  <inkml:trace contextRef="#ctx0" brushRef="#br0" timeOffset="10877.62">20942 10312 343 0,'0'0'100'0,"0"0"-65"0,0 0 10 15,0 0 1-15,0 0-16 16,0 0-29-16,0 0 6 16,13-58-1-16,-13 56 16 15,0 2-2-15,0 0 22 16,0 0 30-16,0 0 19 0,0 0-39 16,0 0-30-1,0 0-5-15,0 0-4 0,0 0-3 16,0 0 3-16,0 0 10 15,0-8 4-15,0 6-11 16,0-3-15-16,-13 2 5 16,-11 1-4-16,0-2 11 15,-24-1-13-15,8 2 1 16,-13 3 0-16,-11 0 6 16,8 0-6-16,-17 0 2 15,-7 0 0-15,11 0-3 16,-3 0 1-16,-9 0 1 15,21 0-2-15,0 0 3 16,15 0-3-16,-3 0 1 16,-12 0 0-16,-13 0-2 15,17 8 4-15,-16 1-5 0,23 0 4 16,-11 2-4-16,-8 1 2 16,11-2 0-16,-3 4-1 15,-1-4 2-15,17-1-2 16,-4-1 4-16,8 7-6 15,7-6 6-15,21 0-2 16,-12-3 0-16,12 2-1 16,0-3 1-16,0 2 0 15,0 2 1-15,0 1-1 16,-8 2 0-16,4 8 0 16,-8 0-2-16,3 5 1 15,9-1 0-15,0 0 2 16,12-2-2-16,0-2 2 15,0 0-1-15,0 0-1 0,0 1 0 16,0-1-3-16,0 5 3 16,0-1 2-16,0 1 4 15,24 1-3-15,-12-1 0 16,1-1-3-16,11 0 2 16,-4-6-2-16,4 2-3 15,-12 4 1-15,12-10 2 16,-12 4 2-16,0-4-2 15,12-5 2-15,-24 9-1 16,21-3 0-16,3-5 0 16,-8 10-1-16,16-11 0 0,-8 1 0 15,-4 2-2 1,8-2 2-16,5 3-2 0,-1 5 2 16,-4-10 0-16,-4 1 4 15,0 2 1-15,-12-8-4 16,0 9 2-16,13-3-3 15,-13 0 2-15,0 2-2 16,0-5 1-16,-4 5-1 16,-4-11 1-16,8 5 0 15,8 2-1-15,4-2 1 16,0 12 0-16,0-5 0 16,1 8 1-16,11 0-2 15,-4-8 0-15,4 1 2 16,0-7-2-16,1 1 0 0,7-7-5 15,4 0-2-15,13 0 7 16,-5 0 4-16,8 0 12 16,-7 0-9-16,3 0 10 15,0-4-10-15,-3 1-2 16,-9 1-2-16,8-2-1 16,5 4-1-16,-17-4-1 15,28 3 0-15,-15-7 1 16,7 2 0-16,-8-3-1 15,-3-5 0-15,3-1 0 16,4-2 0-16,1 4 0 16,-5 1 2-16,-8 0-2 0,9-5 0 15,-9-5 2 1,-16 3-3-16,17-3 2 0,-13 4-1 16,-8 6 1-16,-8-10-2 15,4-1-2-15,-12-3 3 16,0-3 3-16,-12 5-1 15,12-7 2-15,-12 0-2 16,0 2-1-16,0-6-1 16,0-2 0-16,0 0 0 15,0-5 2-15,0 4-1 16,0-2-1-16,-24 2 3 16,-8 1-5-16,-12-6 4 0,-8 2 5 15,-1 3-2-15,-3 1 8 16,0 1 1-16,7 12-6 15,1 1-1-15,4 3-2 16,3 8-5-16,-15 1 2 16,20 2-2-16,0 9-2 15,-9 0 0-15,21 0 1 16,0 0 1-16,12 0-1 16,0 0-6-16,-12 0-49 15,24 0-93-15,0 0-238 16</inkml:trace>
  <inkml:trace contextRef="#ctx0" brushRef="#br0" timeOffset="14334.96">20162 11493 48 0,'0'0'147'0,"0"0"-140"16,0 0 24-16,0 0 8 16,0 0-1-16,0 0 2 15,0 0-2-15,0-27 23 16,0 27 32-16,0 0-10 16,0 0-10-16,0 0-15 15,0-3-1-15,0 3 2 16,0 0-24-16,0 0-21 15,0 0-8-15,0 0-1 16,0 0 3-16,0 0 7 16,0 0 0-16,0-2-4 0,-12-3-4 15,0 2-4-15,0 3-1 16,-4-1 1-16,-9 1 1 16,5 0-4-16,-4-5 4 15,-12 2 4-15,-8 0 2 16,-5-5 2-16,5 4-8 15,-4-1 3-15,-1 0-1 16,5 1-5-16,4 4 1 16,4-4 5-16,-8 4-4 15,19 0 7-15,-11 0 1 16,-4 0 5-16,8 0-7 16,-13 0-1-16,5 0-4 0,12 0-4 15,-12 0 0 1,4 0 1-16,3 0 0 0,-3 0 0 15,0 11 1-15,12-1 0 16,-12 2 2-16,-9 5-3 16,9-5 0-16,0 5 0 15,-8-5 2-15,-17 4 0 16,17-3-2-16,-12 2 0 16,11 5 0-16,-3-7-2 15,8-4 2-15,0 0 0 16,3 2-1-16,5 1 2 15,-4-2-2-15,12 8 0 0,-12-7 0 16,-9 9 1-16,9-8-1 16,0 8 2-16,0-5 1 15,4-1-2-15,7-2 1 16,9-4-2 0,4-4 0-16,-4 4 1 0,4-3-1 15,-4 0 1-15,4-1-1 16,0 7 1-16,-8-4 0 15,8 4 0-15,-13 0 0 16,1-2 0-16,-4 2-1 16,4-2 0-16,-12 2 0 15,24-2 0-15,4-4 0 16,-4 2 0-16,4 1 0 0,4 1-2 16,-4-4 0-16,3 5 2 15,-3 3 0-15,4 0 0 16,-20 0 1-16,24-1-1 15,-12 8 1-15,12 0-1 16,0 4 0-16,0 5 0 16,0-2-4-16,0-3 4 15,0 1 2-15,0 2-2 16,0-2 2-16,0-1-2 16,0-2-1-16,0-1 0 15,0 2-2-15,0-1 3 16,12 6 0-16,16-7 4 15,-3 6 0-15,-5-9-4 16,0 6-1-16,8-10-1 0,-8 4 2 16,8-5 1-1,0-4-1-15,5 0 0 0,-1 1-2 16,8-5 0-16,4 3 2 16,13-6 0-16,-9 2 0 15,12-1 6-15,1-3-4 16,7 0 0-16,-12 0-1 15,5 0 4-15,-17 0-3 16,16 0 4-16,-7 0-5 16,15 0 4-16,5-3-2 15,-5-3 7-15,-8 3-7 16,9-5-1-16,-21 2-1 16,12 0 0-16,-15-2-1 15,7 2 0-15,-12 2 3 16,13-4-1-16,-13-3-2 0,4 9 2 15,0-8-2-15,17 5 0 16,-13-9 0-16,12 8 1 16,9-3-1-16,-21 1 1 15,-4 7 0-15,-8-7 0 16,-11 3-1-16,-1 1 2 16,-24 4 2-16,8-3 3 15,4 3-2-15,0-3 1 16,12-7-5-16,-8 0-1 15,4 1 0-15,-12-4 1 16,4 4 0-16,1-6 0 16,-13 10 0-16,16-2-1 15,-4 5 2-15,-12-1 0 0,0-4-1 16,0 0 1-16,0-3-2 16,0 0-1-16,12-2 1 15,-12-8 0-15,12 5 0 16,-12-2 0-16,12 5 1 15,-12-5-1-15,0 3 2 16,0-4-2-16,0 4 0 16,0-6 0-16,0-2 1 15,0-1 3-15,0-1-4 16,0 2 1-16,8-1-1 16,-4 2-1-16,-4-5 1 15,4 6 0-15,4 3 0 0,-8-6 0 16,0 3 0-16,0-3 1 15,0 0-1-15,0 3 1 16,0-2 2-16,0-2 6 16,0-2-2-16,0 1-4 15,0-5-3-15,0 4 1 16,0 1-1-16,0 5 2 16,0 6-1-16,0 4 1 15,0 0 1-15,0 6 8 16,0 4-6-16,0 0-4 15,0 0-1-15,0 0-2 16,0 0-3-16,0 0-3 16,0 6-3-16,0 26-30 0,0-19-48 15,0 4-287 1</inkml:trace>
  <inkml:trace contextRef="#ctx0" brushRef="#br0" timeOffset="18407.56">21256 8195 313 0,'0'0'102'15,"0"0"-58"-15,0 0 70 16,0 0-10-16,0 0 2 16,0 0 0-16,0 0-49 15,0 0-14-15,-64-37 8 16,64 37-13-16,0 0-18 0,0 0-11 16,0 0-3-1,0 0 0-15,0 0-4 0,20 0-1 16,48 0 5-16,21 0 0 15,28-5 4-15,11-13 8 16,-11 3 2-16,0-3-14 16,-21-5 2-16,1 0-8 15,-21-6 5-15,13-7-2 16,-21 2-1-16,5-12 2 16,-25-5 2-16,0 0 0 15,-15-6-2-15,-9 3-1 16,-12-2 1-16,-12-1-4 15,0 2 0-15,0-2 3 16,-12 3 0-16,-45 2-1 16,-7 1-1-16,-16 3-1 0,3 3-1 15,-15 2 1-15,-1 7-9 16,-24 6 6-16,1-1-5 16,-13 9 0-16,-4 3 8 15,-12 9 0-15,4 4 1 16,-8 6-1-16,-3 0-6 15,3 0 6-15,-8 0 1 16,12 0-1-16,16 11 1 16,0 3-1-16,-7 0 0 15,-1 4 2-15,4-5-2 16,-8 6 1-16,12-1-1 16,1 1 0-16,19 3-1 15,-8 3 2-15,9-1-2 16,-17-1 2-16,4-5-1 0,0-3 0 15,-7-2 0-15,-1-6 2 16,36 1-2-16,13-8 1 16,27 2 1-16,29-2 2 15,12 3-1-15,12 1 3 16,0-4-1-16,0 0-5 16,0 0-7-16,24 0-10 15,29 0-9-15,3-9 15 16,-20-11-96-16,-28 5-189 15,-8 7-232-15</inkml:trace>
  <inkml:trace contextRef="#ctx0" brushRef="#br0" timeOffset="18700.58">18600 7040 327 0,'0'0'42'0,"0"0"-25"15,-313 115 38-15,192-71 6 16,16-5-4-16,29-5-4 0,44-5 17 16,24-1 10-1,8-4-30-15,20 2-18 0,84 9 0 16,29 2-1-16,20 4-15 15,12 4-3-15,-12-2-6 16,-20-3-7-16,-41-14-17 16,-92-26-188-16,0 0-241 15</inkml:trace>
  <inkml:trace contextRef="#ctx0" brushRef="#br0" timeOffset="20210.16">22049 9559 572 0,'0'0'73'0,"0"0"-22"0,0 0 38 16,0 0-35 0,0 0-19-16,0 0-10 0,68-15 11 15,-31 15 25-15,-9 0-16 16,28 0-18-16,5 0-8 16,19 10-7-16,17 7-6 15,23-3-2-15,17 1-3 16,28-7 1-16,0-3 0 0,4-5 2 15,-4 0-2 1,-12 0 1-16,-12-17 2 0,-20-11-2 16,-17-9 5-16,1-4 1 15,-13-2 3-15,21-14-7 16,-4-3-4-16,3-8-1 16,-3-2-3-16,-16-4-2 15,-13-2 3-15,-7-7 1 16,-29-6 1-16,-8-3 1 15,-20-3 4-15,-8-6-1 16,-8 6 4-16,0-5-2 16,0 4-4-16,-12-9 2 15,-12-8-4-15,0-7 0 16,-8 2-8-16,-13 9-4 16,-7 12 3-16,-16 16-3 0,-13 11 12 15,-15 14 4-15,3 7 7 16,-4 10-4-16,5 4 3 15,-5 4-10-15,13 1 0 16,-21 9 0-16,1-7 0 16,-5 5-4-16,-8 1 5 15,-16 1-1-15,-3 4 0 16,3 3-1-16,-8 10 0 16,0-2 1-16,-16 2 7 15,8 4-6-15,-16 0-1 16,0 0 0-16,0 0-1 15,-16 0 1-15,4 0 0 16,-8 0 2-16,4 0-1 16,4 0-1-16,12 0 2 15,12 0-2-15,-4 0 0 0,4 0 0 16,-12 5 1-16,0 12-1 16,-8 3 0-16,4-5 0 15,4 5-1-15,0-3 1 16,-4-3 0-16,20 3 1 15,8-2-2-15,9 5 1 16,15 0 0-16,24 1 2 16,17-1-1-16,32-1-1 15,-5 1 3-15,25-5-3 16,-8 5 0-16,20-3-1 0,0-5-2 16,12 0 1-1,-12 1 2-15,12-4 3 0,-12 0-1 16,0-1-2-16,12 3-3 15,0-7-5-15,0 2-8 16,0 5-38-16,0 1-35 16,36-7-59-16,-24-5-63 15,12 0-155-15</inkml:trace>
  <inkml:trace contextRef="#ctx0" brushRef="#br0" timeOffset="22561.18">21836 10947 297 0,'0'0'131'0,"0"0"-82"16,0 0 40-16,0 0-16 15,0 0-16-15,0 0-34 16,0 0-9-16,24-3 17 16,0 3 33-16,12 0-6 15,25 0-19-15,11 10-6 16,41 12-3-16,20 1 2 15,32 6-4-15,36-7-1 0,20-7-6 16,17-3-3 0,-1-12-10-16,0 0 10 0,-11-12-8 15,-5-20 2-15,-28-10-4 16,4 1 0-16,-8-11 7 16,1-2 12-16,-13-10-7 15,0-7-8-15,-12-12-7 16,-8-10-5-16,-4-7-2 15,-5-6 0-15,-27 3-8 16,-4 9 3-16,-13-2-2 16,-19 0 3-16,-25 5 6 15,-7-7 6-15,-9 3-3 16,-12-8 6-16,4-7-2 16,-3-5-7-16,-21-2-1 15,-12 4-5-15,0 4 6 16,0 2-1-16,-33 5-1 0,-23-1 1 15,0 8 1-15,11 2 10 16,-15 11 1-16,16 12-6 16,-17 4 1-16,5 5-5 15,0-1-1-15,-17 0-14 16,1 1 13-16,-21 5 0 16,9-4 0-16,-13 0 1 15,5 2 6-15,-1 1 4 16,-3 3-4-16,-1-4-3 15,-16 4-1-15,-7 2-2 0,-9 2-11 16,-4 0 8 0,4 6-1-16,1 3-2 15,11-1 4-15,0 2 2 0,-8 2-1 16,21 3 0 0,-21 4 0-16,-8 2 0 0,-8 3-1 15,-3 3 1-15,-9 0-3 16,-8 7 4-16,-4-2 0 15,-12 3 0-15,8 7 0 16,4-9 0-16,12 8 1 16,8-3-2-16,-8 3 3 15,0-2-2-15,-8 3 1 16,-8-1 0-16,-4 4-1 16,4 1 0-16,4 0 0 0,0 4 0 15,24 0 2-15,-12 0-2 16,0 0 0-16,9 0 1 15,-9 10-1-15,-12 8 0 16,20-1 2-16,-32 7-2 16,0 1-1-16,0 4 1 15,0-4-2-15,3 1 1 16,5-5 1-16,17 1-1 16,3-11 0-16,28-3 2 15,36-6 1-15,21-2 0 16,36 2-1-16,28 5 0 15,0 6-1-15,12 7-13 16,81 2-158-16,-45-8-112 16,0-1-388-16</inkml:trace>
  <inkml:trace contextRef="#ctx0" brushRef="#br0" timeOffset="23763.92">20202 12611 532 0,'0'0'279'0,"0"0"-208"16,0 0-39-16,0 0 24 15,0 0 52-15,0 0-38 16,0 0-48-16,81-46-8 16,19 46 22-16,21 0-10 15,32 13-13-15,24-9-4 16,36 3-3-16,33-7-4 16,15 0-2-16,33 0 0 15,-12-10-1-15,31-13-3 16,-7-17 4-16,0-9 0 15,0-8 1-15,-20-13-1 16,-17-4 1-16,-7-6-3 16,-17 2 4-16,1 1-2 0,-5 4 6 15,-15-5-4 1,-17-5-2-16,-24-6-2 0,-4-18 0 16,-16-10 1-16,-12-26 2 15,-12-10 1-15,-13-5-2 16,-27-2-2-16,-20 10 1 15,-21 4-3-15,-4 10-2 16,-32-4 6-16,9 0 2 16,-17-8-2-16,-4-10-5 15,12-15 1-15,8-18 3 16,16-2-1-16,-3 9 0 16,-21 17-10-16,-24 27 1 0,0 13 7 15,0 18-1-15,-24 8 3 16,-33 7 2-16,-3 8 0 15,-21-1 2-15,9-8 0 16,-33-11-2-16,-19-23 2 16,-25-15 2-16,-24-11-2 15,-32 6 2-15,-29 6-4 16,-15 25 0-16,-9 16 1 16,-3 22 0-16,15 18 1 15,1 18 4-15,3 20-6 16,17 16 0-16,3 8-1 15,17 0 1-15,8 0 0 0,-4 0 2 16,24 17-2-16,0 13 3 16,-12 9-3-1,12 10 0-15,-5 12 0 0,9 5-1 16,8 5-2-16,45 1 3 16,27-9-1-16,37-2-2 15,44-27-24-15,12-34-211 16,4 0-402-16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07:20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26459 2564 101 0,'0'0'178'0,"0"0"-114"15,0 0 19-15,0 0 1 16,0 0-7-16,0 0-21 16,-28 0-12-16,28 0-5 15,0 0-8-15,0 0-9 16,0 0-3-16,0 0 3 16,0 0 5-16,0 0 21 15,0 0 15-15,-12 0 1 16,-8 0-3-16,-8 0-14 0,-20 0-34 15,-37 0-9-15,5 0 1 16,-13 0 12-16,-12 0-4 16,-11 0-6-16,-5 0 3 15,-20 0 1-15,-16 13-2 16,-4 8-7-16,-4 4 0 16,4 4-1-16,25 6-1 15,19 2 0-15,24 2-1 16,33 5 0-16,12 2-4 15,23 0 4-15,13 9-3 16,12 3 0-16,0 7 2 16,0-5 2-16,69-1-4 15,15-5-8-15,45-13 3 16,60-11 8-16,37-18 1 0,55-12 0 16,29-9 2-16,20-43-1 15,-8-13 5-15,-40-1-2 16,-69-9-3-16,-56 6 2 15,-57 1 6-15,-51 1-6 16,-49 7 3-16,0-1-6 16,-24 7 0-16,-81 2 21 15,-20 8-8-15,-24 9-8 16,-16 16 6-16,0 17-1 16,0 2-9-16,8 0-1 15,41 39-3-15,11 15-6 16,25 13-53-16,68-38-237 0,12-3-570 15</inkml:trace>
  <inkml:trace contextRef="#ctx0" brushRef="#br0" timeOffset="973.11">24886 4356 338 0,'0'0'67'16,"0"0"-67"-16,0 0 12 15,0 0 35-15,0 0 9 16,0 0 8-16,0 0 7 15,12 5 30-15,-12-5-31 16,0 0-28-16,0 0-13 16,0 3 9-16,-4 2 3 15,-32 2-18-15,-20 2-17 16,-17 2-5-16,-7-2 2 0,-17 3-2 16,-8 1 11-16,1 6 20 15,-13 3-7-15,4 6-13 16,9 1 7-16,-13 3-8 15,8 5-6-15,-19 6-3 16,3 4 0-16,-8 12-1 16,4 2-1-16,9 5 0 15,-9 3 2-15,24-6-1 16,5-2-1-16,43-9 0 16,21-4 0-16,16-3-1 15,20-4-1-15,0 2 1 16,32-5-5-16,61-10 6 0,27-10 10 15,37-12-2 1,41-6-2-16,23-8 6 0,28-36-10 16,1-12 9-1,-13 1-11-15,-23 5 0 0,-13-2 5 16,-52 9-4-16,-13 0 1 16,-31 4 0-16,-32-2-1 15,-17 0 3-15,-24-2 6 16,-20 2 7-16,-12 2 17 15,0 0 10-15,-32 4 6 16,-73 4-11-16,-36 1-20 16,-28 10-11-16,-8 11-8 0,0 9-3 15,12 0-2-15,49 0-2 16,31 17-2-16,25 3-25 16,48-6-78-16,12-10-117 15,0-4-361-15</inkml:trace>
  <inkml:trace contextRef="#ctx0" brushRef="#br0" timeOffset="2126.27">29972 4467 360 0,'0'0'91'15,"0"0"-8"-15,0 0 21 16,0 0-7-16,0 0-18 16,0 0-5-16,4 0-8 0,-4 0 8 15,0 0-5-15,0 0-22 16,-52 0-10-16,-48 0-13 16,-49 0-17-16,8 28-5 15,-36 10-2-15,-4 9 0 16,8 8 0-16,0 10-1 15,16 5 2-15,16 4-2 16,36-5 1-16,41-6 0 16,48-5-3-16,16-10 2 15,16-1-2-15,105-10-2 16,35-11 5-16,54-17 1 16,51-9 2-16,33 0 1 15,4-20-4-15,-17-24-6 0,-43-11 5 16,-61-10 0-16,-60-9 1 15,-69-11 3-15,-48-12 3 16,0 0 5-16,-133 13-9 16,-44 15 14-16,-56 15 0 15,-13 22 0-15,17 12-7 16,28 13-8-16,52 7-1 16,44 0-2-16,41 41-2 15,19 8-6-15,17 0-53 16,28-26-221-16,0-9-377 15</inkml:trace>
  <inkml:trace contextRef="#ctx0" brushRef="#br0" timeOffset="3213.28">22733 6068 457 0,'0'0'96'15,"0"0"-62"-15,0 0 20 16,0 0 42-16,0 0-22 0,0 0-29 15,-68-11 6-15,-1 11 26 16,-39 6-4-16,-21 17-36 16,-24 3-19-16,-40 5-8 15,-8 9-6-15,-33 4 0 16,-3 15-1-16,16 3-2 16,31 18-1-16,50-2 3 15,31 5 5-15,49 7-1 16,47-7-3-16,13-4-2 15,49-19-1-15,112-19 0 16,68-21 2-16,69-20 5 16,32 0-4-16,20-47-3 15,-4-21-1-15,-28-13-5 16,-44-2-1-16,-41-1-2 16,-56-2-8-16,-56 3 9 0,-53 5 7 15,-56 7 6 1,-12 14 2-16,-40 5 10 0,-65 11 22 15,-44 19-11-15,-3 10-16 16,-1 12-12-16,4 0-1 16,44 15-1-16,25 19-1 15,43 3-2-15,37-3-3 16,0-15-33-16,25-11-143 16,47-8-335-16</inkml:trace>
  <inkml:trace contextRef="#ctx0" brushRef="#br0" timeOffset="3721.73">25389 5747 594 0,'0'0'170'15,"0"0"-78"-15,0 0 39 16,0 0-24-16,0 0-36 16,0 0-34-16,-326-56-10 15,242 56-8-15,-13 24 0 16,-8 0-8-16,-11 12-4 0,-1 19-7 16,8 11 1-16,9 12-1 15,23 8 0-15,33 0 0 16,20-8-1-16,24-1 0 15,0-9 0-15,48-15 1 16,69-10-4-16,36-12 4 16,44-11-1-16,20-13-2 15,5-7-3-15,3 0 1 16,-28 0 0-16,-16-32 4 16,-40-8-1-16,-12-1-9 15,-57-8 9-15,-28-5 2 16,-31 1 1-16,-13-11 20 15,-25-3 6-15,-67 7 43 0,-37 11-31 16,12 3-17-16,1 16-11 16,27 16-7-16,21 9-4 15,32 5 0-15,11 0-4 16,1 9-7-16,24 28-20 16,0 0-40-16,0-21-68 15,36-6-219-15</inkml:trace>
  <inkml:trace contextRef="#ctx0" brushRef="#br0" timeOffset="4331.03">28781 5905 615 0,'0'0'95'16,"0"0"-1"-16,0 0-6 15,0 0-7-15,0 0-16 16,0 0-5-16,-48-31-31 0,-20 31-19 16,-17 13-6-16,-28 25 1 15,-19 16-1-15,-9 15 17 16,-4 4-3-16,16 4-3 16,25 1-9-16,31-7-3 15,37-10-3-15,36-1 2 16,0-5-2-16,40-6 0 15,73-10 2-15,32 1 1 16,16-4 1-16,20-11-1 16,-4-3-1-16,-4-9-1 15,-8-13-1-15,-12 0-2 16,-21 0 1-16,-11-18-3 0,-32-28 0 16,-49-19 3-1,-40-14 1-15,0-15 21 0,-36-4-6 16,-49 5 12-16,-15 9 6 15,-5 19-1-15,37 13-17 16,7 25-3-16,45 17-8 16,12 8-4-16,4 2-1 15,0 0-22-15,20 4-72 16,93 17-24-16,-57-15-113 16,17-3-295-16</inkml:trace>
  <inkml:trace contextRef="#ctx0" brushRef="#br0" timeOffset="4765.85">32415 5812 543 0,'0'0'194'0,"0"0"-171"16,0 0 30-16,0 0 39 16,-378-97 15-16,273 97-42 15,0 0-29-15,1 0 1 16,-1 15-6-16,9 24-13 16,11 13-5-16,13 14-1 0,3 12 16 15,45-3 8-15,16-1-24 16,8-5 0-16,0-11-5 15,44-6-1-15,41-13-2 16,20-10-3-16,3-14-1 16,5-12-3-16,-17-3-5 15,-23-8-2-15,-25-24 10 16,-40-20 6-16,-8-3 9 16,-36-11 4-16,-89 1-4 15,-20 12 5-15,-20 13-20 16,20 22-3-16,9 18-14 15,11 0-34-15,97 9-76 0,4 14-253 16</inkml:trace>
  <inkml:trace contextRef="#ctx0" brushRef="#br0" timeOffset="5852.92">24238 7879 146 0,'0'0'164'0,"0"0"-95"16,0 0 34-16,0 0 2 15,0 0-17-15,0 0-15 16,-52-38-27-16,20 30 12 16,-9 1 1-16,-11-1-8 0,-12 8-32 15,-29 0 2-15,-11 0 28 16,-13 0-18-16,-16 27-15 16,-20 6-5-16,-4 0 13 15,-16 13-2-15,8 2-14 16,20 12-5-16,29 1 0 15,47 4-2-15,45-2 1 16,24-2 0-16,32-5 1 16,97-9-1-16,48-10 2 15,36-18 3-15,25-17-2 16,11-2-2-16,9-2-2 0,-9-37 0 16,5-9-1-1,-25-9 2-15,-40-13 3 0,-48-12-4 16,-76-8-2-16,-57 1 2 15,-8 6 16-15,-69 12 9 16,-64 22 5-16,-20 20 28 16,13 19-35-16,-1 10-22 15,28 0-2-15,33 24 0 16,11 8-4-16,21 5 0 16,48 5-8-16,0-4-79 15,0-24-90-15,48-14-239 16</inkml:trace>
  <inkml:trace contextRef="#ctx0" brushRef="#br0" timeOffset="6405.46">26987 7661 491 0,'0'0'74'0,"0"0"-8"16,0 0 35-16,0 0 0 0,0 0-22 15,0 0-31-15,0 0 38 16,24-99 9-16,-24 93-24 15,-37 4-32-15,-7 2 12 16,-32 0-17-16,-41 24-24 16,-32 38-7-16,-20 13-2 15,0 6 0-15,40 2 1 16,37-12-1-16,44-16-1 16,40-7 0-16,8-17-1 15,36-9-3-15,113-14 2 16,64-8-3-16,36 0 0 15,33-30 4-15,0-18-37 0,-9-18 4 16,-11-12-15 0,-49-10 20-16,-60-6 29 0,-72 4 0 15,-57 13 7-15,-24 19 16 16,-73 18 28-16,-63 18 51 16,-17 13-29-16,8 9-55 15,12 0-10-15,8 0-4 16,29 30-4-16,23 0-3 15,17 3-6-15,44-3-65 16,12-28-150-16,0 2-358 16</inkml:trace>
  <inkml:trace contextRef="#ctx0" brushRef="#br0" timeOffset="11046.13">24540 2919 317 0,'0'0'32'0,"0"0"-21"16,0 0 36-16,0 0 26 15,0 0-14-15,0 0-32 16,0 0 3-16,0 0 27 16,4 0 5-16,8 0-9 15,-4 0-14-15,-4 0-19 16,4 0-15-16,-8 0-4 15,0 0-1-15,0 0 2 16,0 0 3-16,0 0 3 0,0 0 25 16,0 0-4-16,0 0-9 15,0 0-2-15,0 0 8 16,0 0 10-16,0 0 2 16,0 10-13-16,-60 7-13 15,-33 8-7-15,-23 4-1 16,-13 0-1-16,-16-1 4 15,4-2 11-15,-24-5-5 16,-12 7-2-16,0-11-2 16,0 3 5-16,12-5-9 15,32-6-2-15,20-4-2 16,25 3 3-16,7-7-4 0,13 7 1 16,8-5-1-16,23 0 0 15,17-3 2-15,16 0-1 16,4 0 1-16,0 0-1 15,0 0-1-15,0 0 0 16,0 0-2-16,37 0-13 16,-13 0-82-16,0-6-176 15</inkml:trace>
  <inkml:trace contextRef="#ctx0" brushRef="#br0" timeOffset="11879.85">22769 2948 304 0,'0'0'65'0,"0"0"23"16,0 0-8-16,0 0-12 16,0 0-31-16,0 0-29 15,57-9-6-15,-57 9 1 16,0 0-1-16,0 0 3 15,0 0 35-15,0 0 35 16,0 0 11-16,0 0-16 16,0 0-17-16,0 3-20 15,-41 26-23-15,-47 12-5 16,-29 4-2-16,-12 6 1 0,5-4-3 16,19-13 3-16,29-8-3 15,27-11 2-15,37-7 11 16,12-8 12-16,0 0-7 15,0 0-14-15,32 0-1 16,69 0 0-16,8 0 7 16,7 0-4-16,1 0-2 15,-12 0-4-15,-13 0 0 16,-35 5-1-16,7 11 0 16,-28 5-2-16,-12-2 2 15,-3 3-3-15,-9 3 0 16,-12-6-41-16,0-11-163 15,0-7-293-15</inkml:trace>
  <inkml:trace contextRef="#ctx0" brushRef="#br0" timeOffset="12795.43">18319 3071 140 0,'0'0'137'0,"0"0"-110"16,0 0 51-16,0 0 20 16,0 0 20-16,0 0-14 15,-12-39-10-15,4 32 26 16,4 3 6-16,4 3-53 0,-8 1-33 15,8 0-8-15,0 0-12 16,0 0-9-16,0 0-10 16,0 0-1-1,0 22-7-15,0 19-10 0,0 11 17 16,24 2 0-16,20 0 1 16,0-2 0-16,-7-6-1 15,-9-5 0-15,-8-9 0 16,-8-3-1-16,0-15-6 15,-12 1-23-15,0-10-34 16,0-2-56-16,0-3-21 16,12 0-34-16,-12 0-22 15,0-15-65-15</inkml:trace>
  <inkml:trace contextRef="#ctx0" brushRef="#br0" timeOffset="13140.23">18222 3071 506 0,'0'0'142'0,"0"0"-136"16,0 0 11-16,0 0 4 16,0 0 19-16,0 0-21 15,193-100-9-15,-136 100 14 0,-9 0-4 16,8 0-9-16,-19 22 7 15,-13 14 6-15,4 8 2 16,-12 7-4-16,8 9-12 16,-24-1-4-16,0-7-3 15,0-1 1-15,0-12-2 16,-24-10 3-16,-20-8 2 16,-25-3 4-16,9-6-2 15,4-5 0-15,7-7-9 16,25 0-31-16,12 0-88 15,12-17-96-15,0-5-259 16</inkml:trace>
  <inkml:trace contextRef="#ctx0" brushRef="#br0" timeOffset="13657.46">19345 3104 457 0,'0'0'3'0,"0"0"-3"16,0 0 75-16,0 0 68 15,0 0-22-15,0 0-27 16,24-41 10-16,-24 35 1 0,0 0-54 15,0-1-13-15,0 3 10 16,0-2-12-16,-36 6-14 16,-12 0-11-16,-33 0-5 15,1 6-6-15,-5 20-1 16,29 8 0-16,16-2 2 16,19 0-2-16,17-3-1 15,4-4-3-15,0-4 0 16,12-1 2-16,41-9-1 15,3-5 2-15,13-2 2 16,-21-4 0-16,-12 0-11 16,-12 0-16-16,-12 0-8 15,-12 0 18-15,0 0 16 16,0 0 1-16,0 0-1 16,0 0 0-16,0 9-5 0,0 6-4 15,0 2 9-15,12-5 1 16,0 5 0-16,0-12 1 15,-12 5-1-15,0-2-4 16,0-2-73-16,0-6-231 16,0 0-253-16</inkml:trace>
  <inkml:trace contextRef="#ctx0" brushRef="#br0" timeOffset="13966.13">19594 2611 577 0,'0'0'167'16,"0"0"-110"-16,0 0 40 16,0 0-16-16,0 0-35 15,0 0-41-15,13 0-3 16,-1 49 1-16,0 17 12 15,8 19 1-15,-8 1-4 16,0 0-1-16,4-6-1 16,-4-8-6-16,8-11-2 15,-16-14-2-15,-4-14-2 16,0-20-24-16,0-13-120 0,0 0-123 16,0-17-274-16</inkml:trace>
  <inkml:trace contextRef="#ctx0" brushRef="#br0" timeOffset="14213.84">20110 2829 498 0,'0'0'178'0,"0"0"-111"16,0 0 59-16,0 0-21 15,0 0-16-15,0 0-25 16,-222-14-19-16,142 24-9 0,7 8-21 15,17 1-13-15,8 0-2 16,11 5-2-16,13-2 0 16,0-3-3-16,24 3-16 15,0-7-35-15,0-5-88 16,36-10-139-16,-11 0 17 16</inkml:trace>
  <inkml:trace contextRef="#ctx0" brushRef="#br0" timeOffset="14671.43">20423 2948 393 0,'0'0'152'0,"0"0"14"16,0 0-9-16,0 0-37 15,0 0-37-15,0 0-37 16,45-51 10-16,-45 42 8 16,0-9-19-16,0 6-10 15,0-3 5-15,0 5 5 16,0 1-7-16,-25 4-8 16,-19 5-12-16,-16 0-11 15,-13 26-7-15,9 19-7 16,12 7 1-16,12-3 1 15,27-6 0-15,13-6 2 0,0-5 1 16,0-12-2-16,41-16-5 16,35-4-3-16,1 0 0 15,19 0 1-15,-3-27 1 16,-9-2 8-16,-27 9-6 16,-9 3 3-16,-36 17 5 15,-12 0 1-15,0 0-1 16,0 15-6-16,8 26 1 15,4 1 5-15,12-1 1 16,0-7 1-16,0-6-2 16,-20-24-32-16,-4-4-188 15,0 0-419-15</inkml:trace>
  <inkml:trace contextRef="#ctx0" brushRef="#br0" timeOffset="16030.32">18311 3853 312 0,'0'0'130'0,"0"0"-101"15,0 0 47-15,0 0 37 16,0 0-24-16,0 0-48 0,0 0-11 16,0 6 8-16,0-6-18 15,0 0-12-15,0 0 12 16,32-3 22-16,48-32-5 15,29-8-9-15,12-3 16 16,44-13-21-16,36-3-12 16,44-7 2-16,25 7-5 15,4 8 7-15,-29 19 3 16,-56 6-4-16,-68 13-7 16,-61 6-3-16,-27 4-2 15,-21 4-2-15,-12-5 0 0,0 7 10 16,0 0-10-1,0 0-2-15,0 0-15 0,0 0-81 16,0 0-155-16,0 0-171 16</inkml:trace>
  <inkml:trace contextRef="#ctx0" brushRef="#br0" timeOffset="24217.85">25566 3724 112 0,'0'0'28'15,"0"0"-21"-15,0 0 37 16,0 0 22-16,0 0-16 16,0 0-19-16,-36-38 8 15,36 25-29-15,-8 6 15 16,-4 2-5-16,-8-4 4 15,8 6-13-15,8-5-6 0,-5 5 1 16,9 3 1 0,0 0-1-16,0 0 11 0,0 0 18 15,0 0 5-15,0-9 5 16,0-5-14-16,0 2-28 16,13-3 2-16,-1 1-5 15,-4 0-1-15,-4 9-13 16,-4-4-12-16,0 0 15 15,0-6 5-15,0 2 6 16,0-2 5-16,8-7-5 16,4 5 2-16,-12 7-2 15,8-2 7-15,-8 5-3 16,0-3-1-16,0 5-3 16,0 5 4-16,0 0-4 15,0-4 0-15,0 4-10 0,0 0-8 16,0 0 18-16,0 0 17 15,0 0-12-15,-8 4-3 16,-24 38 4-16,-9 5 2 16,-7 12 3-16,4 3-9 15,-17 3 0-15,-7-2 0 16,8-2-1-16,-9-3 3 16,9 2-2-16,-8-6-1 15,-5 4 1-15,-11-4 2 16,-1 3 5-16,17-1 5 15,-1-2-8-15,9 0 0 16,12-4-2-16,11 2-3 0,1 0 0 16,4-8-1-16,0 3 0 15,-4-4 0-15,-5 2 0 16,-3 2 1-16,-4-4-1 16,8-6 1-16,-5-5 1 15,9 0-2-15,0-3 2 16,4-5 4-16,8 3-5 15,7-3-1-15,9-7 1 16,-4-4 0-16,12-7-1 16,0-2 1-16,0-4 0 15,0 0 6-15,0 0 30 16,0 0 33-16,0 0-40 16,0 0-30-16,0 0-79 15,0-10-184-15</inkml:trace>
  <inkml:trace contextRef="#ctx0" brushRef="#br0" timeOffset="25363.45">25043 4388 251 0,'0'0'61'0,"0"0"-31"16,0 0 56-16,0 0-3 16,0 0-18-16,0 0-30 15,0 0 4-15,16 5 26 16,-16-5-15-16,0 3-31 16,0-3-12-16,0 2 3 15,0 2 9-15,0 2 6 16,0 2 14-16,-32 6-2 0,-28 5-14 15,-21 8-12 1,-16 3-7-16,5-3-4 0,-13 9 2 16,5-8-2-16,-25 1 0 15,-4-3 0-15,-16-3 1 16,4-3-1-16,-3-2 2 16,3-5-2-16,8-3 3 15,44-5 6-15,5 0-5 16,36-4-3-16,15-1 2 15,9 0 0-15,12 0-1 16,-4 0 0-16,8 0 2 16,8 0-1-16,0 0-2 15,0 4 0-15,0-4 0 16,0 0 0-16,0 0-1 16,0 0 0-16,-12 6-1 15,12 12-7-15,-12 14-1 0,-12 9 9 16,12 16 0-16,4 4 0 15,4-1 0-15,4 2-1 16,0-10-3-16,0-8 4 16,0-7 0-16,0-8 0 15,16-12 0-15,-8-7 1 16,4-3-1-16,-12-7 3 16,0 0-2-16,12 0-1 15,-12 0-4-15,12 0-16 16,12 0-6-16,12 0 26 15,9 0 7-15,3-7-5 0,20 2-2 16,-7-3 2 0,-1 2-1-16,12 0-1 0,1-3 0 15,7-1 8 1,5-2-7-16,3-3 0 0,-3 1 1 16,7-6 4-16,9 3 3 15,-4 2-3-15,-5-2-3 16,-11 4-1-16,-25 3 0 15,-8 1 1-15,-24 0 0 16,1 4-2-16,-1-3 5 16,-4 5-6-16,-4-4 1 15,16-3 2-15,-16 5 1 16,4-5 2-16,-8 2-1 16,1 4-4-16,-1 4-1 15,-12 0 0-15,0-5-9 0,0 4-55 16,0-3-248-16</inkml:trace>
  <inkml:trace contextRef="#ctx0" brushRef="#br0" timeOffset="25654.07">25063 4574 484 0,'0'0'89'0,"0"0"-43"0,0 0 98 16,0 0-38-16,0 0-75 15,0 0-31-15,36 23-8 16,-36 43 8-16,0 4 9 16,8-1 3-16,8-3-2 15,5-12-1-15,-9-5-5 16,0-12-4-16,-12-5 0 15,0-9-1-15,0-4-1 16,0-19-23-16,0 0-293 16</inkml:trace>
  <inkml:trace contextRef="#ctx0" brushRef="#br0" timeOffset="27361.3">30162 4517 72 0,'0'0'101'16,"0"0"-16"-16,0 0 22 15,0 0-17-15,0 0-43 16,0 0-19-16,0 0-16 15,92 0-7-15,-92 0 4 0,0 0 25 16,0 0 29 0,0 0-1-16,0 0-4 15,0 0-25-15,0 0-8 0,0 0-6 16,0 0-7-16,0 0-9 16,0 0 10-16,-12 0-10 15,-32 0 4-15,-13 6-2 16,-15 4-3-16,-9 0 1 15,5-7-2-15,-29 3 3 16,-3-1 0-16,-9-2-3 16,0-2 1-16,13-1-1 15,-1 0-1-15,13 4 0 16,19 0 1-16,13-4-1 16,7 0 0-16,9 0 1 15,8 0-1-15,0 3 1 0,16-1-2 16,4 4 1-16,-5-5-1 15,9 2-3-15,0 2-2 16,-12-3 2-16,12 10 0 16,0 2 1-16,-12 9 1 15,4 1 2-15,8 7-3 16,0 3 3-16,8 2 0 16,4 6 1-16,0-1-1 15,0 3 1-15,0 0 0 16,0 3-1-16,0-5 0 15,0-1 0-15,0-9 0 16,0-7 0-16,0-1-4 0,0-16 1 16,12 3-1-16,4-11-7 15,-4 0 11-15,12 0 1 16,8 0 12-16,-8 0-5 16,12-5-2-16,-3-7 3 15,-21 0-6-15,12 4-3 16,-20 7 1-16,-4-4 1 15,8 5-1-15,-8 0 0 16,0 0 1-16,0 0 1 16,0-3-1-16,0 1 1 15,12-1 0-15,20-4 1 16,21-3 2-16,11-2-1 16,12-8 5-16,29 0 0 0,4 0 0 15,7-1-1-15,17 4-3 16,8-5 0-16,-8 3 3 15,-21 6 6-15,-31 1 4 16,-41 4-3-16,-28 7-7 16,-12 1 6-16,0 0-1 15,0 0-14-15,0 0-20 16,0 0 18-16,0 0-2 16,0 0 4-16,0 0-13 15,12 0-88-15,0 0-132 16,-4 0-247-16</inkml:trace>
  <inkml:trace contextRef="#ctx0" brushRef="#br0" timeOffset="27589.56">30552 4580 342 0,'0'0'242'16,"0"0"-236"-16,0 0 4 15,0 0-6-15,0 0 49 16,0 0-3-16,-8 175-17 16,4-114-4-16,4-7 2 15,0-5-19-15,0-8-8 16,0-2-2-16,0-4-2 16,0-29-9-16,0-2-197 0</inkml:trace>
  <inkml:trace contextRef="#ctx0" brushRef="#br0" timeOffset="31897.14">25357 4695 189 0,'0'0'96'0,"0"0"-92"15,0 0 22-15,0 0 27 16,0 0 17-16,0 0-9 16,0 0-15-16,56-18 19 15,-56 18 14-15,0 0-11 16,4 0-18-16,-4 0-2 15,0-2 2-15,0 2-9 16,0 0-13-16,0 0-15 16,0 0-7-16,0 0-3 15,0 0 9-15,0 0-8 0,-24 0-1 16,-36 0 3-16,-13 0-4 16,-7 0 0-16,11 0 0 15,-3 0 0-15,0 0-1 16,-1 0 3-16,-7 0 7 15,-5 0-5-15,-7 0-2 16,-5 0-3-16,-20 0 0 16,5 2-2-16,11 6 1 15,-4-1 0-15,9-4 1 16,3-2-1-16,1 3 0 16,-5 0 0-16,9 1 0 0,-1-1 1 15,9-4-1 1,7 0 1-16,25 3 0 0,12-3-1 15,3 0 1-15,9 2-1 16,0-2 1-16,12 6-1 16,0-4-1-16,0 5 0 15,-12 6-3-15,12-2 3 16,-12 7 0-16,3-1 1 16,-3-1 0-16,0 1 1 15,0 6 0-15,-12-1-2 16,4 7 2-16,3-3-1 15,-11 3 1-15,20 0-1 0,-12 0 0 16,4-1 1 0,4 1-1-16,7 0 0 0,1 1 0 15,8-6 0-15,8-4 0 16,0-3-5-16,0-3 2 16,0 1-6-16,12-11 8 15,25 4 1-15,-5-5 8 16,12 4-1-16,-24-4 0 15,4 9-5-15,5 5-2 16,-5 6-3-16,0 0-3 16,0 5 1-16,-4-9 5 15,4 1 0-15,0-11-3 0,-8-4-5 16,5-5 6 0,-9 0 2-16,4 0 1 0,4 0 11 15,16 0-6-15,8 0-6 16,-3 0 2-16,15 0-2 15,12-9 0-15,13-7 1 16,19-3 0-16,5-3 0 16,28-10-1-16,4 3 4 15,16-3 1-15,3 3 2 16,9 10-1-16,-12-1-1 16,4 8 2-16,-16 1-4 15,-20 2 4-15,-4 6-1 16,-13-2-5-16,-11 1-1 15,-1-4 0-15,-19-2-1 16,-1 0 1-16,-32 1 1 16,1 4-1-16,-13-3 0 0,-8 1 2 15,8 5 0-15,-16-1-2 16,-4 3-2-16,-8 0 1 16,0 0-1-16,0 0 1 15,0 0 1-15,0 0 0 16,0 0 1-16,0 0-1 15,0 0 0-15,0 0 0 16,0 0 6-16,0 0-6 16,8 0-6-16,-4 0 4 15,-4 0 2-15,0-3 3 16,0 3 2-16,0 0 1 0,0-4 5 16,0 2 6-16,0-9 12 15,0-5-14-15,0-6-3 16,0-3 14-16,0-7-7 15,0-6-1-15,-20-11-1 16,4-3 3-16,-8-3-8 16,0 2-4-16,-8 1-4 15,7 17 11-15,1 9 1 16,20 16-5-16,-4 9 4 16,4 1-12-16,4 0-3 15,-12 0-10-15,4 0-6 16,4 1-8-16,-20 24 6 15,12 3-47-15,12-4-45 16,-8-18-104-16,8-6-437 16</inkml:trace>
  <inkml:trace contextRef="#ctx0" brushRef="#br0" timeOffset="33627.92">30355 4528 266 0,'0'0'111'0,"0"0"-80"16,0 0 45-16,0 0 13 16,0 0 6-16,0 0-20 15,0 0-18-15,16-17 23 16,-16 17 1-16,0 0-37 16,-12 0-27-16,-20 0-13 0,-29 0-1 15,-19 0-2-15,-13 0 0 16,-36 0-1-16,-11 6 2 15,-21 0-1-15,12-1-1 16,-4 0 0-16,0-1 1 16,0-1-2-16,12 0 1 15,8 4 0-15,5 0 0 16,11 1 1-16,8-1-1 16,21 2 0-16,7-1 1 15,25-3 0-15,-5-2 0 16,13 2-1-16,4-4 0 15,24 2 1-15,16 2 1 16,4-5-2-16,0 2 0 0,0 11-3 16,0 9-8-1,-8 17 8-15,4 10 3 0,4 7 0 16,0 5 3-16,0-1-1 16,0-7 0-16,0-2-2 15,0-2 1-15,0 0 0 16,0-9-1-16,-8-3 0 15,4-11 0-15,4-11 0 16,0-8-1-16,0-7-5 16,0 0-11-16,0 0 17 15,36 0 4-15,20-7 31 16,5-20-9-16,-9 5 2 16,0 4-23-16,-12 7-1 15,1 5-4-15,11 0-1 0,0 3-1 16,17 3-2-16,11 0 4 15,5 0 0-15,7 0 0 16,13 0 0-16,3 0 2 16,9 0-1-16,4 0-1 15,4 0 1-15,-17 0 0 16,9-8 0-16,4 5-1 16,-13 2 0-16,-7-4 0 15,-13 2-1-15,-11-2 1 16,-29-2 0-16,-24-1 1 0,-12 3 5 15,-12-2 16-15,13 1 21 16,-13 1-10 0,0-3-10-16,0-2-9 0,0 0-6 15,12-2-3-15,-12-3 1 16,12-2 0-16,0 0-1 16,0 2 3-16,-12-2 1 15,0 3-1-15,12-6-3 16,0 0-3-16,0-1-1 15,8-9 0-15,-8 0 1 16,-12-1 2-16,0-2 15 16,0 0-5-16,0-4-1 15,-24 5 12-15,-20 7-12 0,-4 6-7 16,-1 5-6 0,5 11-1-16,8 3-5 0,0 0-8 15,-1 0-11-15,1 19-49 16,24-6-215-16,4 1-354 15</inkml:trace>
  <inkml:trace contextRef="#ctx0" brushRef="#br0" timeOffset="35228.55">23140 6026 183 0,'0'0'89'0,"0"0"-41"16,0 0 12-16,0 0-16 16,0 0-13-16,0 0-16 15,0 0-1-15,136-4 13 16,-136 4 33-16,0 0 18 15,0 0 3-15,0 0-11 16,0 0-11-16,0-4-20 0,-36 4-6 16,-32 0-33-16,-25 0-5 15,-15 0 1-15,-9 0-2 16,-16 0 5-16,-4 0 1 16,-16 0 1-16,-12 0 1 15,-12 0 1-15,-24-11 2 16,0-2 1-16,8 4 0 15,16 3-2-15,52 4-4 16,28 2 0-16,37 0 1 16,24 0-2-16,16 0 1 15,16 0-1-15,4 0-2 16,-8 0 1-16,4 0 2 0,4 0 1 16,-8 0-1-16,8 0 0 15,0 0 0-15,0 0-5 16,0 13 5-16,0 19 1 15,0 9 0-15,0 16-1 16,-4 18 1-16,-25 16-1 16,-11 14-1-16,4 17-1 15,-8 0 3-15,3-4-1 16,9-7 1-16,16-19-1 16,16-18-1-16,0-13 1 15,0-19-2-15,0-18-10 16,40-16-9-16,13-8 21 15,11 0 14-15,17 0-3 16,3-22-4-16,13-7-7 16,-17 6-16-16,1 6 6 0,-29 8-3 15,-8 5 13-15,-24 2 1 16,33 2-1-16,-5 0-1 16,8 0 1-16,41-8 3 15,19-1 0-15,49-11 7 16,21-2 1-16,27-2 3 15,0 0-6-15,-12 2 6 16,-20 7-5-16,-20-5 2 16,-32 13-7-16,-32 1-4 15,-37 6 0-15,-28 0-2 16,-20 0-2-16,-12 0-3 16,0 0-2-16,0 4-7 0,0-2 16 15,0 3 6-15,0-5 8 16,0 0 24-16,0 0 36 15,0 0-40-15,0-5-28 16,0-19-3-16,-12-5 2 16,0-3-4-16,-8 2 3 15,20 4-4-15,-24 3 0 16,0 5-1-16,0-1 0 16,-9 1-3-16,-7 7-47 15,20 11-148-15,-4 0-348 16</inkml:trace>
  <inkml:trace contextRef="#ctx0" brushRef="#br0" timeOffset="35552.11">23099 6083 513 0,'0'0'137'0,"0"0"-132"15,0 0 1-15,0 0 26 16,0 0 36-16,0 0-64 0,0 0 0 16,29 63-4-16,-29 18 8 15,0 7-2-15,0-10 2 16,0-3-2-16,0-8-4 15,8-3-1-15,8-3-1 16,4-3 0-16,-8-3-1 16,0-53-17-16,-12-2-293 15</inkml:trace>
  <inkml:trace contextRef="#ctx0" brushRef="#br0" timeOffset="37101.25">25852 5928 245 0,'0'0'207'15,"0"0"-154"-15,0 0 8 16,0 0-7-16,0 0-16 16,0 0-27-16,4-4 0 15,-4 4 23-15,0 0 13 16,0 0-15-16,0 0 19 15,-36 0 37-15,-25 0-48 16,-31 1-31-16,-33 26-7 16,-24 8 0-16,-20-6-2 0,-24 0 0 15,8-6 0-15,0-14 0 16,20-3-1-16,24-6 1 16,24 0 1-16,33 0 1 15,35 0 0-15,13 0 1 16,28 0-2-16,8 0-1 15,-4 0-1-15,4 0 0 16,0 0-2-16,0 0 2 16,0 0-1-16,0 0 1 15,0 0-2-15,0 3-1 16,0 12 4-16,0 7 0 0,0 12 3 16,0 12-1-1,0 15-2-15,0 13 1 0,0 5 0 16,0 4 0-16,0 3 1 15,0-4-2-15,0-9-1 16,24-7-6-16,8-9-3 16,9-16 10-16,-9-8 1 15,-8-9 12-15,-16-7-10 16,0-3-3-16,-8-3-1 16,0-2 1-16,4-2 6 15,8-5-6-15,4 2-12 16,8-4 12-16,-12 0 4 15,1 4 4-15,-1-2-2 16,-8 3-1-16,8 0-3 16,8-2-1-16,4 1 0 0,8-4-1 15,-8 0 0-15,33 0-6 16,-9 0 6-16,24 0 4 16,21 0 1-16,4-9-5 15,19-5 5-15,-31 8-5 16,7 3 0-16,-39-1 0 15,-9 4 0-15,-8 0 1 16,-12 0-1-16,0 0 0 16,9 0-1-16,-9 0 2 15,12 0 2-15,12 0-3 16,-4 0 0-16,5 0 1 16,7 0 0-16,-16 0-1 0,-12 0 2 15,-7-4-1-15,-9 3 3 16,0-3 16-16,0-7 30 15,-4 3-19-15,16-1-23 16,-8-5-7-16,12 0 0 16,-4 4 1-16,1-9-2 15,-1 7 1-15,-12 2 1 16,0 8-2-16,-12 2 6 16,4 0-6-16,16-2-1 15,-8 2-5-15,24-5 3 16,-12 3 2-16,9 2-1 15,-17-4 2-15,4-2 1 16,4-1 2-16,0 2-2 0,0-3 1 16,-12 1-2-16,8 2 4 15,5-4-3-15,-9-5 0 16,8-3-1 0,0 5 1-16,-8-7 0 0,12 8 1 15,-28-4 1-15,20 2 4 16,-20 3 13-16,0-5 14 15,4 6-8-15,-4-8-10 16,0 7-10-16,0 0-4 16,0-2-2-16,0 1-1 15,0-3 1-15,0-5 2 16,0-8 10-16,0-1 10 0,0-11 4 16,0-6 0-1,-4-2-6-15,-32-13-10 0,8-6-3 16,0 3 3-16,-8 1 0 15,3 6-3-15,-3 22 7 16,12 5 3-16,12 4-3 16,0 7-10-16,0 9-2 15,4 7-2-15,8 2-2 16,-4 0-4-16,4 0-4 16,0 0-11-16,-20 2-110 15,16 13-154-15,-4-7-394 16</inkml:trace>
  <inkml:trace contextRef="#ctx0" brushRef="#br0" timeOffset="41110.35">26186 3416 283 0,'0'0'134'0,"0"0"-73"16,0 0 25-16,0 0-17 0,0 0 8 16,0 0-18-16,52-157-30 15,-52 156-4-15,0-5 0 16,0 6-1-16,0-2 2 15,0-5 23-15,0 2 20 16,0-3 1-16,0-1-25 16,0 3-11-16,0 6-12 15,0 0-5-15,0-4-1 0,0 4-1 16,0 0-6 0,0 0-4-16,0 0-5 0,0 0-2 15,0 32-15-15,0 29-1 16,0 22 18-16,0 16 9 15,0 3-3-15,0 0-1 16,0-6-1-16,40-3-4 16,-7-1 0-16,-1-6 1 15,0-2-1-15,0-9 1 16,4-5-1-16,-12-9 1 16,1-10-1-16,-5-2 1 15,-4-8-1-15,4 0 1 16,4 2-1-16,-8-12 0 15,-8 0 1-15,16-10-1 16,-24-8 0-16,0-6 1 16,12-5-1-16,-12-2 0 15,0 0-1-15,0 0-3 0,0 0 4 16,0 0 3-16,0 0 3 16,0 0-1-16,0 0-5 15,0 0-12-15,0 0-133 16,0 0-413-16</inkml:trace>
  <inkml:trace contextRef="#ctx0" brushRef="#br0" timeOffset="43076.87">27127 4602 199 0,'0'0'121'0,"0"0"-102"0,0 0 1 16,0 0 13 0,0 0 21-16,0 0-17 0,0 0-19 15,12 0 27-15,-12 0 26 16,13 0-16-16,-13-5-24 16,0 5 3-16,0 0 16 15,0-3-10-15,0 3-25 16,0 0-12-16,0 0-3 15,0 0 0-15,0 0 0 16,0 0 0-16,0 0-3 16,0 0 3-16,0 0 7 15,0 0 13-15,0 0-2 0,0 0-12 16,0 0-6-16,0 0 0 16,0 0 0-16,-25 0-1 15,-7 0 1-15,-16 0 0 16,-12 12 1-16,-13 3 0 15,-19-1 2-15,-1 3 0 16,-4-1-3-16,1 1 2 16,-9 2-1-16,25-7 1 15,7 1-2-15,21-6 1 16,20-2-1-16,12 1 0 16,16-2-1-16,-8 2 0 15,12 4-3-15,-25 7 4 16,13-2 0-16,-20 7 1 15,-4 1-1-15,4 1 1 16,4-10 1-16,3-1-2 16,13-3 0-16,0-1 0 15,4 2 0-15,8-2-1 16,0-1 0-16,0 4-3 0,0 0 2 16,0 7 2-16,0 1-2 15,8 1 2-15,33-1 0 16,3-3 4-16,4-9-3 15,21 3-1-15,-9-5 0 16,0-3-2-16,13-3 0 16,-5 0 2-16,17 0 9 15,-17 0 6-15,4 0-7 16,1 0 2-16,7 0-5 0,1 0-2 16,-1 0-2-1,13-3-1-15,-5-3 1 0,17 2 0 16,-20-3-1-16,-13 2 2 15,-16 2 1-15,-19-1 0 16,-25 4 2-16,0 0 10 16,0 0-2-16,0-2-7 15,-4 2-4-15,4-3-1 16,0-2-1-16,0 0 1 16,0-2-1-16,0-4 2 15,0 7 1-15,-12-6 0 16,0 6 0-16,4-1 2 0,-4-5 16 15,8 0 20-15,-4-2-10 16,-4-5-18 0,8-1-7-16,-4 4 0 0,-4-3-1 15,0 2-3-15,0 6 6 16,0-2 14-16,0-1 3 16,0-2 11-16,0-1-6 15,-24-6-12-15,-12 3-3 16,-12-7-5-16,0-2-2 15,-21 2 1-15,-3 4-5 16,-1-3-1-16,13 11-3 16,4 6-5-16,11 7 0 15,-11 0 5-15,-8 16-36 16,51 5-89-16,-19 0-231 16</inkml:trace>
  <inkml:trace contextRef="#ctx0" brushRef="#br0" timeOffset="55450.56">23562 9596 335 0,'0'0'59'0,"0"0"-45"16,0 0 38-16,0 0 31 15,0 0 2-15,0 0-1 16,0 0-30-16,0 0-19 15,0 0-5-15,0 0-14 16,0 0-6-16,109-71 3 16,-109 68 15-16,0 3 7 15,0-3-7-15,0-3-5 16,0 0-6-16,0-1-6 0,0-5-8 16,0 2 2-16,-4-3 0 15,-24-1-5-15,-1 10 0 16,-31-2 6-16,0 6 3 15,-33 0-8-15,-16 6-1 16,-7 17-1-16,-1 9-2 16,21 1 1-16,11 0 1 15,13-1 1-15,31 2-3 16,13 6 3-16,16-3-4 16,12 7 0-16,0-7 3 15,28-6 1-15,49-2 0 16,15-6 0-16,21-9-1 15,20-4 1-15,4-10 2 0,7 0 4 16,-15 0-4-16,4-15-1 16,-20-14 6-16,-29-5-2 15,-3-9-10-15,-45-4 4 16,-12-9-15-16,-24 1 7 16,0 3 9-16,0 6 5 15,-12 12 1-15,-44 15 12 16,-17 6 16-16,-19 8 2 15,-17 5-18-15,-20 0-13 16,12 27-5-16,9 2-2 0,35-6 0 16,29-2 0-1,44-4-3-15,0-11-16 0,36-6-84 16,21 0-91 0,15 0-116-16</inkml:trace>
  <inkml:trace contextRef="#ctx0" brushRef="#br0" timeOffset="55934.09">25554 8954 14 0,'0'0'257'15,"0"0"-199"-15,0 0 75 0,0 0 37 16,0 0-14-16,0 0-26 16,0 0-29-16,-32-33-42 15,-12 33-21-15,-33 4-27 16,-24 38-9-16,-7 23-2 16,-1 5 1-16,17 10 2 15,27 0-1-15,33-4-2 16,24-7 1-16,8-15 0 15,12-5 0-15,69-18 0 16,35-10 1-16,25-21-2 16,16 0 0-16,-8-8 0 15,8-29 19-15,-40-15-6 0,-45-6-13 16,-36-5 3 0,-36 2-5-16,0 1 2 0,-84 9-5 15,-57 22-9-15,-16 11 14 16,-16 18 3-16,8 0-2 15,20 3 2-15,24 31-2 16,29 13-1-16,35 4-4 16,25 6-1-16,32 4-28 15,0-43-224-15,20-4-220 16</inkml:trace>
  <inkml:trace contextRef="#ctx0" brushRef="#br0" timeOffset="56642.04">27200 9284 201 0,'0'0'137'0,"0"0"-45"16,0 0 29-16,0 0-5 15,0 0 10-15,0 0-18 16,0-9-44-16,0 9-30 16,-4 0-1-16,-40 0-17 15,-13 0-2-15,-27 0 12 16,-37 0-10-16,-40 9-7 16,-20 19-2-16,-36 9 7 15,7 9-5-15,1 10-3 16,32 15-4-16,44 7-2 15,41 8 0-15,43-5 0 0,37-5 0 16,12-6 0-16,12-8 0 16,57-14 0-16,35-3 1 15,13-16 2-15,20-9-3 16,28-15 2-16,8-5-4 16,0 0 2-16,-8-13-11 15,-12-31 2-15,-4-22-7 16,-8-12-20-16,-41-22-8 15,-19-13 7-15,-37-2-14 16,-44 6 23-16,0 15 28 16,-20 28 30-16,-65 14 48 15,5 18-12-15,-9 14 3 0,25 11-23 16,0 9-28 0,-5 0-6-16,9 1-12 0,-9 32 0 15,25 8-4-15,8 9-2 16,20-3-2-16,8-4-45 15,8-35-197-15,0-4-378 16</inkml:trace>
  <inkml:trace contextRef="#ctx0" brushRef="#br0" timeOffset="64457.98">29031 9441 346 0,'0'0'93'16,"0"0"-74"-16,0 0 84 15,0 0-11-15,0 0-25 16,0 0-7-16,0 0-5 0,0 0 21 16,0 0 1-16,0 0-20 15,-12 0-10-15,0 0-17 16,0 0-7-16,-17 0-8 15,5-5-4-15,-16 1-4 16,-20 0-1-16,-25 4-1 16,-11 0-1-16,-29 0-4 15,-28 0 1-15,-16 28-1 16,-8 9 0-16,12 11-2 16,12 7 1-16,44 8 1 15,49 4-4-15,40-4-1 16,20-2-1-16,68-4-3 0,65-8 5 15,44-8 3 1,20-10-1-16,17-11 2 0,-9-11 0 16,4-9 9-16,-8 0 2 15,-12-9-3-15,-24-29-8 16,-24-16-2-16,-48-20-3 16,-45-19-2-16,-48-13 7 15,0-14 1-15,-12 8-1 16,-69 16-6-16,-15 20 6 15,-21 18 10-15,-12 17 12 16,13 21-11-16,11 17-6 16,8 3-5-16,25 12-4 0,24 37-5 15,12 16-11 1,11-4-52-16,25-32-258 0,0-12-328 16</inkml:trace>
  <inkml:trace contextRef="#ctx0" brushRef="#br0" timeOffset="65845.42">29622 9711 372 0,'0'0'167'15,"0"0"-62"-15,0 0 53 16,0 0 35-16,0 0-50 16,0 0-81-16,0 0-31 15,8 0-19-15,-8 0-6 16,0 0-4-16,0 0-1 16,0 0 0-16,0 0 1 15,33 0 2-15,39-8-4 16,17-9 0-16,35-4 12 0,9-7 5 15,-4 4-13 1,4 2-2-16,-29-1-1 0,-7 6-1 16,-29 5-1-1,-32 4-2-15,-23 8-3 0,-13 0-3 16,0 0-10-16,-25 0-56 16,-23 0-83-16,4 10-27 15,16-7-328-15</inkml:trace>
  <inkml:trace contextRef="#ctx0" brushRef="#br0" timeOffset="66147.19">30552 9334 478 0,'0'0'210'0,"0"0"-185"0,0 0 37 16,0 0-28-16,0 0-5 15,0 0-21-15,213 2 1 16,-165 29-3-16,-15 9-1 16,-21 9-5-16,-12 5 25 15,0 7 0-15,0 2 25 16,0 1 7-16,-20-5-29 16,-17-7-5-16,9-11-15 15,-4-12-5-15,20-9-2 16,12-15 0-16,0-5-1 0,0 0-17 15,0-11-55-15,12-10-128 16,20-10-417-16</inkml:trace>
  <inkml:trace contextRef="#ctx0" brushRef="#br0" timeOffset="66818.1">31369 9233 119 0,'0'0'764'0,"0"0"-746"15,0 0 65-15,0 0 11 16,0 0-70-16,0 0-24 0,20-15-6 16,16 35 6-16,0-6 7 15,1 0-3-15,-1-5-4 16,-12-5 0-16,-4-4-2 15,-20 0 2-15,12 0 7 16,4-7 6-16,4-22 16 16,-8-5-20-16,-12 2 2 15,0-2-4-15,0 9-3 16,0 5 11-16,0 9 20 16,0 1 7-16,0 7 1 15,0 3 2-15,0 0-23 0,0 0-22 16,0 0-1-1,0 0-7-15,12 3-4 0,9 26 4 16,3 13 4-16,12 11 3 16,-8 12-2-16,8 3 3 15,-4 8-2-15,-7-2 1 16,-9-4-5-16,-8-2 6 16,-4-7 0-16,4-7 0 15,-4-10-6-15,-4-4-2 16,8-6-3-16,0-5 10 15,-8-1-5-15,0-10-3 16,0-4-12-16,0-5-12 16,0-4-16-16,0-1 8 15,0-1 23-15,-32-3 18 0,-29 0 8 16,-11 0 2 0,-9 0 9-16,9-20 13 0,4-1 1 15,19-4-9-15,5-4 0 16,20-11 1-16,12-1-4 15,12-11-8-15,0-2-4 16,0-7-9-16,0 1-3 16,56-2-16-16,13 9-39 15,-9 1-61-15,-32 42-182 16,-16 6-279-16</inkml:trace>
  <inkml:trace contextRef="#ctx0" brushRef="#br0" timeOffset="67461.22">32250 9194 365 0,'0'0'73'0,"0"0"-56"15,0 0 138-15,0 0-20 16,0 0 24-16,0 0-54 16,0 0-16-16,0-117-24 0,-8 117-44 15,-16 0-21-15,-12 29-1 16,-9 25-7-16,5 15 7 16,4-3 1-1,12 6 0-15,16-7 0 0,8-9 1 16,0-13-1-16,0-12 0 15,36-17-2-15,0-5-2 16,12-9-3-16,9 0 7 16,-1-23 2-16,8-29 25 15,1-2-8-15,7-7-10 16,-19 0-5-16,-9 6 0 16,-4 5-2-16,-12 3-1 0,-16 8 2 15,-12 2 2 1,0-3-4-16,0 6 0 0,0 6 31 15,0 5 9-15,0 4-3 16,0 9-13-16,16 2-9 16,5 6-16-16,3 2 0 15,0 0-3-15,12 0-2 16,8 12 5-16,9 30-3 16,3 13-4-16,12 5-3 15,-19 9 5-15,-13-3 2 16,-16 1 3-16,-8-5-5 15,-12-13 5-15,0-12-2 16,0-5 1-16,-32-6 1 16,-4-6 10-16,-25-8-6 0,17-4 1 15,-24-5-5 1,3-3-52-16,33 0-176 0,-4 0-412 16</inkml:trace>
  <inkml:trace contextRef="#ctx0" brushRef="#br0" timeOffset="68268.98">29844 10344 213 0,'0'0'118'0,"0"0"-72"0,0 0 59 16,0 0-2-16,0 0-2 15,0 0-2-15,-169-51-14 16,169 51-19-16,0-4-7 16,0 4-16-16,0 0-13 15,0 0 0-15,0 0-3 16,0 0-3-16,0 0-14 15,28 0-10-15,48 29-7 0,45 17 7 16,24 0 2 0,20 14-1-16,8-7 22 15,-12-8-11-15,-20-3-8 16,-37-13 6-16,-35-11 2 0,-9-4-9 16,-36-8 0-1,-12-3-2-15,-4-3-1 0,-8 0 0 16,0 0-1-16,12 0-5 15,0 0-28-15,-12 0-76 16,0-9-233-16</inkml:trace>
  <inkml:trace contextRef="#ctx0" brushRef="#br0" timeOffset="68538.22">31047 10369 272 0,'0'0'188'15,"0"0"-114"-15,0 0-28 0,0 0-26 16,0 0 6-16,334 58-3 16,-290-14 10-16,-20 1 3 15,-12 4 29-15,-12-4-17 16,0-4 1-16,0-3 13 16,0-1-3-16,-44-9-25 15,8-2-19-15,0-11-8 16,11 0-4-16,13-2 1 15,0-12-4-15,12 4-49 16,0-5-86-16,0 0-77 0,0 0-126 16</inkml:trace>
  <inkml:trace contextRef="#ctx0" brushRef="#br0" timeOffset="69212.14">31795 10482 684 0,'0'0'79'15,"0"0"-75"-15,0 0 103 16,0 0-50-16,0 0 3 16,0 0-39-16,-52-44-10 15,52 44 14-15,0 0-11 16,0 0-9-16,0 0 3 15,0 0-2-15,0-5-3 0,0 5-3 16,0-3-4-16,0 0 4 16,0-4 24-16,0-3 42 15,0 5 9-15,0-4-45 16,0 0-10-16,0 3-5 16,0 6-8-16,0 0 1 15,0 0 10-15,0 0 0 16,0 0-16-16,0 11-2 15,0 35-24-15,0 15-2 16,0 8 26-16,0 6 2 16,0-1 1-16,0-8 4 15,4-8-4-15,-4-10-1 16,0-15-2-16,0-8-7 16,0-13 5-16,0-4 2 0,0-6 4 15,0-2-4-15,0 0 4 16,0 0 0-16,-12-10-4 15,-4-22-2-15,-8-21-3 16,12-15-4-16,12-16-3 16,0-4 8-16,0 4 1 15,0 13 3-15,0 22 0 16,24 17 0-16,0 21 7 16,-8 3-4-16,8 8-2 15,8 0 4-15,29 2-1 16,7 41-2-16,5 8-2 15,7 7-10-15,-8 4 10 0,9-1 2 16,-21-5-1-16,1-5 0 16,-29-8 5-16,4-14-6 15,-24-12-9-15,-12-16-11 16,0-1-34-16,0 0-104 16,0-12-156-16</inkml:trace>
  <inkml:trace contextRef="#ctx0" brushRef="#br0" timeOffset="69444.45">32455 10275 776 0,'0'0'111'0,"0"0"-23"0,0 0 10 16,0 0-91-16,0 0-5 15,0 0-2-15,-52 175 4 16,16-109 6-16,28 3 0 15,8-3-4-15,0-5-3 16,0-2-1-16,0-11-1 16,0-10 1-16,0-11-2 15,0-16-5-15,0-11-134 16,0 0-288-16</inkml:trace>
  <inkml:trace contextRef="#ctx0" brushRef="#br0" timeOffset="69787.9">32982 10471 930 0,'0'0'123'0,"0"0"-103"16,0 0 12-16,0 0-30 15,0 0 5-15,-56 185 5 16,32-129 4-16,24 3 3 15,0-15-6-15,0-2-8 0,60-14-5 16,13-10-1-16,3-14 1 16,-11-4 0-1,-9 0 13-15,-20-26-1 0,-24-20 8 16,-12-6 5-16,0 1 8 16,-24 8-10-16,-28 11-1 15,-1 18-6-15,13-1 0 16,-4 13-10-16,20 2-6 15,-12 0-7-15,-9 0-38 16,-3 0-57-16,36 0-129 16,12 0-172-16</inkml:trace>
  <inkml:trace contextRef="#ctx0" brushRef="#br0" timeOffset="81766.28">4078 3879 360 0,'0'0'166'16,"0"0"-133"-16,0 0 49 15,0 0 5-15,0 0 31 16,0 0-17-16,0 17-48 16,0-14-17-16,0-3-8 0,0 1-3 15,0 3-3-15,0-4-5 16,0 0-2 0,0 0 0-16,0 4-1 0,0-4-4 15,-8 0-4-15,-4 0-2 16,-4 0 8-16,-9 0 5 15,-19 0 2-15,-4 0 6 16,0 0-20-16,-33 0-4 16,-20 0 4-16,-15 0-4 15,11 0 0-15,-24 0-1 16,1-4 0-16,-13 4 2 16,-4 0-2-16,-8 0 0 15,16 0 1-15,16 0-1 16,25 0 1-16,15 0 0 15,13 0 1-15,8 0-2 16,-1 9 0-16,13 6-2 16,-20-1-2-16,-5 13 3 0,1-5 0 15,-9 3 1-15,25-6 1 16,4 3-1-16,-5 1 0 16,5 1 0-16,16 1-3 15,8 4 1-15,-1 11-1 16,5 3-2-16,4 9 1 15,-4 2 4-15,0-5 3 16,12-8-3-16,0-2 0 16,12-4-1-16,0-3-6 15,0-3-2-15,16 1 2 0,40-2 5 16,5 0-3-16,15 1 2 16,4 0 3-1,9 2 3-15,4 1 6 0,-9-4-6 16,13-6-3-16,7-10-5 15,29-2-6-15,20-8-22 16,20-2 15-16,4 0 11 16,16 0 5-16,4 0-24 15,-16-12 12-15,-4-8-5 16,-20 6-6-16,0-3 19 16,-24-3 6-16,-4 1 0 15,-24-3 0-15,-13 2 0 16,-3 3-6-16,-29-7-13 15,-16 4 7-15,5-2 12 0,-13-1 5 16,0-6-1 0,-4 1-2-16,-8-5-1 0,0-2 0 15,-11 4 2-15,-13 1-1 16,0-2 1-16,0 3 12 16,0-5 4-16,-13-6 7 15,-23-1-1-15,-12-1-3 16,-12-2-4-16,-21-2-16 15,-7 2 7-15,-13-5-7 16,-16 2-1-16,9 1 12 16,-9 13-9-16,20 2 11 15,5 17-2-15,19 7-9 0,-11 3 23 16,7 4-18-16,-7 0 3 16,-9 13-7-16,9 12-1 15,23 3-3-15,17 5-1 16,28-4-5-1,16 3-4-15,0-10-8 0,0-18-102 16,0-4-384-16</inkml:trace>
  <inkml:trace contextRef="#ctx0" brushRef="#br0" timeOffset="-192178.93">25647 3477 244 0,'0'0'195'15,"0"0"-142"-15,0 0 17 16,0 0-20-16,0 0 16 16,0 0 7-16,44-125-12 15,-44 123-10-15,0 2 2 16,0-4-23-16,0 0-16 0,0 3-1 16,0 1 3-1,0 0-4-15,0 0-12 0,0 9 0 16,-16 32 0-16,-45 21 1 15,-23 7-1-15,-9 20 2 16,-23 4 2 0,-25 11-3-16,4 11 2 0,-24 5-2 15,-4 5-1-15,28-3 0 16,16-10-1-16,25-14 1 16,15-9-2-16,13-23 4 15,28-17-2-15,4-20 0 16,23-15 1-16,1-6 0 15,12-8 1-15,0 0 2 16,0 0-1-16,0 0 0 16,0 0-3-16,0 0-2 0,0 0-3 15,-8 0-49-15,8 0-177 16,0 0-418-16</inkml:trace>
  <inkml:trace contextRef="#ctx0" brushRef="#br0" timeOffset="-190238.22">24822 4469 245 0,'0'0'90'15,"0"0"-57"-15,0 0 17 16,0 0 9-16,0 0-3 16,0 0-15-16,0 0 8 15,24 13 21-15,-24-13 24 16,0 0 5-16,0 0-30 15,0 0-16-15,0 0-12 0,0 0-14 16,0 0-16-16,-32 4-5 16,-29-2-3-1,-11 1-2-15,-9 1-1 0,9 0 1 16,-9-3-1-16,9-1-1 16,-9 8 1-16,13-5 0 15,4 3 0-15,-5-3 1 16,21 6-1-16,-8 5-1 15,-5 0 0-15,17 1 0 16,-8 4 0-16,-9 7 0 16,-7 0 0-16,-21 3 1 15,-3-1 0-15,-1-2 0 16,1-5 0-16,19-7 0 0,5-8 0 16,20 2 0-1,15-8 2-15,17 0-2 16,8 0 0-16,8 0 0 0,0 0-2 15,-4 0 0-15,-8 3 1 16,0 3 0-16,0 0 1 16,-8 3 0-16,8-1 0 15,0-8 1-15,12 1-1 16,0 3 0-16,0 3 0 16,0 3-5-16,0 5 2 15,0 5 1-15,0 6 2 16,0 3 1-16,0 8 1 15,0 2-2-15,0 3 0 16,12 3 0-16,24-7-2 16,0-3 0-16,1-9-1 0,-5-4 0 15,4-4 1-15,-12-9 2 16,0 1 0-16,-4 0 5 16,-8-2-5-16,-8 6 0 15,9 1-7-15,-5-1 7 16,-4-2 0-16,4-7 3 15,4 2 0-15,0-3-3 16,0-4 0-16,12 0-8 16,20 0 7-16,17 0 1 15,11 0 12-15,5-5-3 16,11-10-8-16,-3 7 4 0,7-2-5 16,13-4 2-16,-9 1-2 15,25 4 2 1,0-3 0-16,-9-1-1 15,5 4-1-15,-12-1 2 0,-5-3-2 16,1 7 0-16,-25 3-4 16,-7-2 2-16,-25 5-9 15,-16 0-8-15,-8 0-1 16,-16 0 3-16,-4 0 9 16,0 0 7-16,0 0 1 15,0 0 6-15,0 0 10 16,0 0 1-16,12-3 7 15,9-6-20-15,-9-3-4 16,12-1-2-16,0 6 2 0,-12 4 2 16,-4-2 1-1,-8 5 0-15,4-3-1 0,4 2 1 16,-4-7 2 0,4 3 0-16,4 0 1 0,-8 1-3 15,4-4-1-15,4 5-1 16,-12-4 0-16,0 5 1 15,0-2 0-15,0 4 2 16,0 0 1-16,0 0-3 16,0 0-2-16,4 0 1 15,4-4-1-15,-4 3-7 16,-4-5 6-16,9 1 1 0,-5 2 3 16,-4-6 1-1,8 4 1-15,-8-4 13 16,0-1 4-16,0-4-2 0,0-3-7 15,0-3-4-15,0-5-2 16,0-7-7-16,-8 0 2 16,-17-7-2-16,1 4 2 15,-4 3 7-15,-28-5 14 16,7 6 0-16,-19-8-9 16,-16-3 4-16,-9 4-6 15,-4-2-6-15,25 0-1 16,-8 14-5-16,35 4 4 15,21 12-1-15,8 8-3 0,16 2 0 16,0 0-9-16,0 0-10 16,0 0-8-16,0 0-1 15,4 0 16 1,16 2 7-16,-4 10 5 0,4 3-2 16,17-6-22-16,-5 2-29 15,4 0-15-15,16-5-5 16,-7 4-21-16,11-6-88 15,-52-4-106-15</inkml:trace>
  <inkml:trace contextRef="#ctx0" brushRef="#br0" timeOffset="-189529.86">24870 4617 338 0,'0'0'74'0,"0"0"16"0,0 0 18 16,0 0-29-16,0 0 6 16,0 0-10-16,0-43-3 15,-8 41-27-15,-20 2-21 16,-4 0-14-16,-13 0-8 15,-7 0-2-15,-29 0 1 16,-3 0 0-16,-9 0 1 16,1 0-2-16,-5 0 1 0,25 0 0 15,-9 0-1 1,9 0 0-16,4 9 1 0,-5 1-1 16,5 1 1-1,-5 0-1-15,5-1 0 16,7 2-1-16,-11-1 1 0,24 6-2 15,-9-5 2-15,-3 8 1 16,12-6-1-16,-21 3 1 16,-3-2 0-16,-13 5 1 15,5 3-2-15,24-8 0 16,7-2 0-16,21 0-3 16,8-7-2-16,8 4 3 15,0 2-1-15,12-1 2 16,0 1 0-16,0 2 1 15,0 1 2-15,0 5-2 0,0-3 1 16,0 1-1 0,0-5-4-16,0-3-10 0,12 0-2 15,28-8 12-15,13-2 3 16,7 0-10-16,-24 0-39 16,-16 0-239-16</inkml:trace>
  <inkml:trace contextRef="#ctx0" brushRef="#br0" timeOffset="-187511.35">24540 4361 423 0,'0'0'135'0,"0"0"-92"16,0 0 51-16,0 0-38 15,0 0 0-15,0 0-19 16,0 0-6-16,-56-29 14 16,44 24 15-16,-1 2-27 15,-11 1-22-15,0 2-2 0,-12-3 3 16,-8 3-5-16,-17 0-7 15,-19 0 1-15,-17 3-1 16,-19 22-1-16,-17 4 1 16,-8 3 0-16,-12-6 1 15,20-3 0-15,-8-9-1 16,13 3 1-16,11 3-1 16,4-5 0-16,9 12 0 15,-1-3-1-15,-20 5 1 16,-8 2-1-16,-7-1 1 15,7-2-1-15,-4 4 1 0,-8-9-1 16,4 8 1-16,13-1 0 16,-5-2 1-16,8 0 0 15,12-2-1-15,1 3 0 16,15-5 0-16,25 4 1 16,-5-4-2-16,25-2 1 15,8 1-1-15,7 0 1 16,9 0 0-16,-20 6 0 15,16-4 1-15,-4 9 0 16,-9 5-1-16,9-2 0 16,0 0 0-16,12 1-1 15,0 4-3-15,3 3 4 16,5 3 0-16,8 3-1 0,8 1 0 16,0 2 1-1,0 2 0-15,0-2 1 0,0 0-2 16,0 0 1-16,20-2-6 15,17 3 6-15,11-3-7 16,0-1-4-16,9 4 6 16,-9-4 5-16,20 2 1 15,-19-1-1-15,-1-1-4 16,-12 1-3-16,-8-7 1 16,4-4 2-16,-7 1 1 15,7-6-5-15,-8-7-1 16,12 4-5-16,8-9-4 15,5 13 4-15,-1-6 13 16,0 1 1-16,9 10-6 0,-5-3-22 16,-8 2-13-16,4 1 11 15,-3 0 9-15,-5-1 15 16,4-6 4-16,-8 0 2 16,1-7 1-16,-5-4-1 15,4-6 0-15,0 0-2 16,0-4 2-16,9 1 2 15,-5-1 2-15,-8 1 5 16,16 2 1-16,-3 0-5 16,-9 0-1-16,16 0 4 15,-12-2 0-15,13 2-1 16,-5 3 4-16,-4 4-2 0,5-6-5 16,19 1-2-16,-8-2 3 15,1-8-3-15,11-6 4 16,9-3 0-16,11 0 6 15,5 0 12-15,11 0-14 16,5 0 3-16,-12 0 7 16,3 0-4-16,-11 10-3 15,3 2-7-15,-3-2-2 16,-16 3-2-16,-1-4-2 16,-4-4 3-16,9-5-1 15,11 0-1-15,-7 0 0 16,20 0-1-16,-1-19 1 15,17-4-1-15,-25-1 1 0,1-1 2 16,-16-1-3 0,-9 1 0-16,-12-2 4 0,-7 2-2 15,-1-4 4-15,8 0-6 16,-3-5 0-16,27-1-2 16,9-7-2-16,-1-4 1 15,-7 2 3-15,7 4-1 16,-27 9 2-16,-25 9-1 15,8 5 1-15,-24 4 1 16,-8 1 1-16,1 0 0 16,3-2 1-16,0 1-2 15,4-2-2-15,0-4 0 16,0-3 1-16,0-6 1 0,9-2 4 16,-9-7 17-1,4 0 7-15,-8-3 4 0,4 6-4 16,-4 5-14-16,-8 0-6 15,-8 9-7-15,8 0-2 16,-12 5-1-16,8 4-5 16,-8-9 5-16,0-4 5 15,5-1 0-15,-5-10-4 16,12-3 2-16,-12-4-1 16,8-10 1-16,-8-2 5 15,0 2-4-15,0 1 0 16,0 10 5-16,0-1 12 15,0 6 1-15,0 2-7 16,-20-6 9-16,-5 6-9 0,-11-13-6 16,12-4-2-16,-20-5-1 15,-5-10-4-15,-23-3-2 16,-21-10-11-16,-15-4 11 16,-1 0 2-16,-8 1 4 15,1 8-4-15,23 10 4 16,9 9-2-16,19 16 1 15,21 11 4-15,-16 9 0 16,3 5-8-16,-27 3-1 16,-21-1-7-16,-11 6 1 15,-1 0 0-15,4 3-1 16,21 0-6-16,11-2-4 0,33 3-23 16,24 2-22-1,16 0-61-15,8-3-137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4T06:18:08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9687 7712 21 0,'0'0'283'0,"0"0"-228"16,0 0-26-16,0 0 20 0,0 0 18 15,0 0-18-15,0 0-15 16,12-21 3-16,-12 21 16 16,0 0-5-16,0 0-1 15,0 0 8-15,0 0 14 16,0 0-7-16,0 0-15 16,0 0-7-16,0 0-6 15,0-8-14-15,0 3-3 16,0-2-7-16,0-3-6 15,0 1 5-15,0-1-9 16,0 0 0-16,0 0 3 16,0 5-3-16,0-4 3 0,0 1-1 15,0-1 0 1,0 3 1-16,0-1 2 0,0 0 1 16,0 4 3-16,-12 1-5 15,0-6-1-15,0 6-3 16,-12-6-2-16,12 3 0 15,-8-1 2-15,-8 3 8 16,-5-5-8-16,9 7 0 16,0-5 3-16,0 6-3 15,4 0-1-15,4 0 1 16,-4 0 0-16,4 0 0 16,-5 0-4-16,9 0-1 15,-12 0 5-15,0 11 7 16,12 7-7-16,-20 5 0 0,8 6 0 15,0 3 0-15,-1 5 0 16,1-3 0-16,0 0 1 16,8 4-1-16,0-9-3 15,16 0 1-15,0-6 2 16,0-1-5-16,0-1 3 16,0-4-1-16,0-4-2 15,0 6 1-15,12-5 0 16,20 6 3-16,-8 0 1 15,25 1 6-15,-5 9-4 16,-8-1 0-16,0-5 0 16,-12-1 0-16,21-6-2 15,-21-5 0-15,0-2-2 16,0-7-8-16,12-3 1 16,1 0 1-16,7 0 7 15,20 0 1-15,-11-5 14 0,23-15-9 16,-20 3-3-16,17 5 0 15,-13-3-2-15,-4-3-2 16,-7 2 2-16,-5 1 0 16,-16 2 0-16,-4 4 0 15,-4 0 1-15,-7-8 2 16,-1 2 0-16,-12-8-1 16,12 4 1-16,-12-4-1 15,0-3 1-15,0-6 2 16,0 0-1-16,12-5-3 0,-12 0 1 15,0-4-1 1,0-1 0-16,0 6 0 0,0 3 2 16,0 9 0-16,0-5 8 15,-49-1 4-15,13 6 7 16,-20-4-7-16,-4 7 4 16,3 4 6-16,-3 8-5 15,12 5-2-15,-9 4-5 16,9 0-11-16,8 0 1 15,-5 0 8-15,33 0-7 16,0 0-4-16,12 10-11 16,0 8-43-16,0-4-67 15,12-11-197-15,8 2-438 0</inkml:trace>
  <inkml:trace contextRef="#ctx0" brushRef="#br0" timeOffset="5225.3">10717 8208 78 0,'0'0'74'16,"0"0"11"0,0 0-2-16,0 0-15 0,0 0-16 15,0 0-13-15,0 0 1 16,0 0 1-16,-12 1-9 15,12-1-8-15,0 0 1 16,0 0 3-16,0 0 4 16,0 0-6-16,0 0-9 15,0 0-4-15,0 0-6 16,0 0-3-16,0 0-1 16,0 0-1-16,0 0 2 15,0 0 2-15,0 0 3 0,0 0 3 16,0 0 5-1,0 0-5-15,0 0-2 0,0 0-10 16,20 0-8-16,17 0 8 16,-1 0 0-16,20 0 17 15,-7 0-11-15,-13 0-1 16,12 0-2-16,-4 0-1 16,5 0-1-16,-9 0 0 15,4 0 2-15,4 0 0 16,-7 0 0-16,11 0-1 15,-4 0 0-15,-4 0-2 16,-3 0 2-16,-5 0 1 16,-16 0-3-16,4 0 1 15,0 0 1-15,-4 0 0 16,-3 0 0-16,3 0-2 16,4 0 1-16,0 0 0 0,0 0 1 15,0 0-2-15,0 0 0 16,-3 0 0-16,-9 0 0 15,-12 0 0-15,0 0-1 16,0 0-5-16,0 0 6 16,0 0 0-16,0 0 0 15,0 0 4-15,0 0 8 16,0 0-5-16,12 0-7 16,-8 0-1-16,8 0-3 15,0 0 4-15,8 0-4 0,-4 0 11 16,-12-1-5-1,8 1 0-15,-12 0 1 0,12 0-1 16,-12 0-2-16,0-8 3 16,0 6-1-16,16-5 3 15,8 2 0-15,-3-3 1 16,-5-2-2-16,8 5 0 16,-4-9-3-16,-4 0 0 15,-4 5 1-15,8 0 0 16,-8 4 1-16,0-2 0 15,0-1 3-15,13-5-3 16,-5 8-1-16,-8-6-1 0,0 6 0 16,0 2 0-1,0-4-1-15,0-1 1 0,-8-3 2 16,4-1 6 0,-8-5 25-16,4 2-5 0,-4-2-15 15,0-3-4-15,0 5-4 16,0-4 1-16,0-1-2 15,0 0 2-15,0 5-7 16,0-4 2-16,0 0 1 16,0-3-1-16,0-1-2 15,8-5 2-15,-8 10-2 16,4 3 0-16,-4-2 0 16,0 0 1-16,0 2 0 15,0-4 0-15,0-1 0 16,0-3-1-16,0 5 0 0,0 3 1 15,0-3 4 1,-4 7-5-16,-4 1 5 0,4-2 0 16,-4 1 2-16,4-1-6 15,-4 6 0-15,8-2 1 16,-4 2-2-16,4 6 1 16,0-4-1-16,-12 4 0 15,4 0-9-15,-4 0-2 16,8 0 9-16,-4 0 1 15,4 0-3-15,4 0-1 16,0 0 1-16,-8 0 4 16,8 0 4-16,0 0 1 0,-4 0-2 15,-16 0-2 1,-17 0 1-16,13 0 3 0,-28 0-2 16,12 0-3-1,-9 0 3-15,-7 0-3 0,4 0 1 16,-17 0 0-16,9 4-1 15,4-1 1-15,-17-3-1 16,17 0 0-16,8 0-1 16,-1 0 0-16,13 3-3 15,0-3-1-15,-8 0-1 16,3 4 2-16,-7-4-1 16,20 4 0-16,-8-4 3 15,7 0 2-15,17 0 0 16,-8 0 2-16,-4 0-2 15,12 0 2-15,-12 0 0 0,12 0-1 16,-12 0 0 0,12 0 0-16,-9 0 1 0,5 0 0 15,-4 0-2-15,16 0 1 16,-16 0 0-16,8 0-1 16,12 0 0-16,-12 0 1 15,12 0-1-15,0 0 0 16,-12 0 0-16,12 0 0 15,-12 0 0-15,12 0 0 16,0 0 0-16,0 0 0 16,0 0-1-16,0 0 0 15,0 0 0-15,0 0-1 0,0 0-2 16,0 0-2-16,0 0-2 16,0 6 1-16,0 6 7 15,0 0 0-15,0 5 0 16,0-2 0-16,0 3 0 15,0 1-1-15,0 3 1 16,0 3 0-16,0 2 1 16,0-3-1-16,0 6 0 15,0-5 0-15,0 2 0 16,0-6 0-16,0-2 0 16,0 1 0-16,0-5 0 15,0-1 1-15,0-4-1 0,0-5 0 16,0 0 1-1,0-2-1-15,0-2 0 0,0-1 0 16,0 4 1 0,0-4-1-16,0 4 0 0,0-1 0 15,0-1 0-15,0 5 0 16,-12 1 0-16,12 1 0 16,0-4 0-16,0 5 0 15,0-6 0-15,0-4 0 16,0 0 0-16,0 0 0 15,0 0 0-15,0 0-1 16,0 0-4-16,0 0-71 16,0 0-160-16,0 0-344 0</inkml:trace>
  <inkml:trace contextRef="#ctx0" brushRef="#br0" timeOffset="8858.68">13245 7626 194 0,'0'0'31'0,"0"0"-1"15,0 0 39-15,0 0 31 16,0 0-27-16,0 0-19 16,0 0 10-16,0 3 5 15,0-3-25-15,0 0 0 16,0 0 16-16,0 0 5 16,0 0-23-16,0 0-21 0,0 0-7 15,0 0-1-15,0 0-2 16,0 0 1-16,0 0 1 15,-13 0-7-15,1-3 6 16,-4-6-3-16,4 0-1 16,-12 0 6-16,0-2 11 15,16-1-4-15,-4 2-15 16,-12 2-5-16,16 6 0 16,-8-6 2-16,3 7-1 15,-11-7 0-15,16 3-1 16,-8-3 1-16,-4 7 4 15,-4-7-4-15,12 5-1 0,-12-1 0 16,0 1 0-16,-9 1-1 16,9-6 0-16,0 7 0 15,-12-3 1-15,12 0 1 16,0 4-1-16,3 0-1 16,-3 0 1-16,-8 0-1 15,8 0 0-15,-4 0 0 16,4 0 0-16,-5 0 0 15,-3 0 0-15,0 0-1 16,-8 0 1-16,-4 0 0 16,7 0 0-16,1 4-1 15,4 1 1-15,8 3 0 0,8 1 0 16,-4-4-1 0,8 1-1-16,-1-1 0 0,-11 2 0 15,12-1 1-15,0 5-1 16,0-3 1-16,-8 6 0 15,4-5 0-15,-4 1 1 16,4 3 0-16,-4-4 0 16,7 0 0-16,1 2-1 15,0 1 1-15,0 4-2 16,4 0-2-16,8 1-1 16,0 0 4-16,0 3-2 15,0-2 1-15,0 4 1 0,0-1 0 16,0-4 1-16,0 3 0 15,0-6 0-15,0 3 0 16,8 3-1-16,16-3 1 16,-12 3-1-16,1-1 1 15,11-6 0-15,-4 4 0 16,-4-2 0-16,4 2-2 16,4 3 2-16,0-6 0 15,0 6 0-15,1-3-1 16,7-2-4-16,-4 2 1 15,4-5 3-15,-8 0 0 16,0-2-2-16,1-3 2 16,-5-4-1-16,16 1 1 15,-8 0-6-15,4-4 3 16,-12 1 0-16,21 4-1 0,-17-2 5 16,0 2 1-16,0 2 7 15,0 1-7-15,0-7-1 16,0 3 2-16,-3 0-1 15,3-1 1-15,8-3-1 16,-4 0-1-16,8 0-1 16,1 0-9-16,7 0-3 15,4 0 13-15,-4 0-6 16,-3 0 10-16,-21 0-4 16,4 0 8-16,-24 0-3 15,8 0-2-15,-8 0 0 16,0 0-1-16,0 0-2 0,24 0-1 15,-8 0-3-15,4 0 2 16,4-7-2-16,-3-4 4 16,3-1 0-16,16 1 0 15,-16-11 1-15,12 4 0 16,-12 3 4-16,-3-5 1 16,3 1-3-16,0-1 0 15,0 0 1-15,-12-1-2 16,12 1 0-16,-4 5-2 15,-8-4 0-15,0 1 1 16,1-1 3-16,-9-4 2 16,-4 2 3-16,0-1 1 15,0-1-5-15,8 5-3 16,-8 0-2-16,0-1 0 16,0 0 1-16,0 1-3 15,0 0 5-15,0 4 3 0,0 2-4 16,0 0 9-16,0 3-6 15,0 3 14-15,0-1-8 16,0 4-5-16,-12 0 3 16,-1-3-2-16,-7-2-5 15,4 2-2-15,-4 2 1 16,-4 4 9-16,12-2-5 16,0-1-4-16,-8 3 1 15,8 0-1-15,0 0-1 16,0 0 0-16,7 0-4 0,-3 0-11 15,8 0-6 1,0 0-40-16,-4 0-115 0,-4 0-158 16,-4 5-230-16</inkml:trace>
  <inkml:trace contextRef="#ctx0" brushRef="#br0" timeOffset="18352.47">13458 8852 288 0,'0'0'43'16,"0"0"-16"-16,0 0 47 16,0 0-4-16,0 0-25 15,0 0-16-15,0 0 23 16,0 0 12-16,0 0 0 0,0 0-11 15,0-28-6 1,0 28 5-16,0 0-16 0,0 0-14 16,0 0-7-16,0 0-3 15,0 0-3-15,0 0 8 16,0 0-5-16,0 0 6 16,0-7 1-16,0 0 4 15,0-5 4-15,0 1-9 16,0 2-11-16,-4-2 0 15,-8 2 3-15,-8 0-6 16,3-6-2-16,-7 2 2 16,-8-2-1-16,8 1 5 15,-12-1-5-15,-4 1 0 16,7 2 0-16,-3-3-3 16,-8 2 2-16,20 4 1 15,0 4-3-15,-13 1 0 16,17-2 2-16,-8 1-1 15,-4 2-1-15,8 2 1 0,0 1-1 16,3-5-1-16,-7 5-1 16,-8 0 2-16,-8 0-3 15,-4 0-1-15,-13 0 2 16,5 0 2-16,8 6-1 16,-1 4 1-16,5 0 0 15,4 1-1-15,8-2 1 16,7-4 0-16,1 2 0 15,0 1 0-15,4-3-1 0,4 4 0 16,-8 1 0 0,-8 3 1-16,7 0 0 15,-7 0-1-15,4 2 0 0,4 2 1 16,0 0-4-16,4 0-1 16,-4 1 3-16,-1-4 2 15,13 1 0-15,-8-6-2 16,4 2 2-16,4 0 0 15,0 0 0-15,4 0 0 16,0 7 0-16,4-6-4 16,4 0 3-16,0 1-4 15,0 4 0-15,0-5 1 16,0 5-3-16,0 2 2 16,20-5 2-16,4 6 3 15,12 0 0-15,-12 0 1 0,13 2-1 16,-5-2 0-16,-4-1 0 15,4-1-1-15,4-2-1 16,-11 4 2-16,19-8 0 16,-8 5-1-16,0-6-7 15,13-7 8-15,-5 6-4 16,8-2 0-16,0-4 4 16,13 7 1-16,-9-5 3 15,-4 1 1-15,-7 3-2 16,15 2 0-16,-16 0-2 15,-7 1-1-15,11-1 2 16,-12-5-1-16,-4 1-1 0,-8-3 1 16,5-5 0-16,-9 4-1 15,4-4 0-15,-16 0 0 16,16 4-3-16,-12-4-9 16,0 0 12-16,0 0 1 15,4 0 2-15,9 0 0 16,-9 0-3-16,12 0 0 15,8 0-8-15,0 0 0 16,8 0 2-16,5 0 6 16,-1-13 4-16,0-4 7 15,9-2-3-15,-9 3-2 16,-12-1-3-16,-4 5 0 16,-16 0-2-16,5 3 1 15,-9-2 0-15,-12 2 1 16,16-4 2-16,4-4 4 15,-8-7 0-15,12-4-4 0,-4-1-2 16,4-3-1-16,-12-2 3 16,-12-7 11-16,0 1 4 15,0-2-5-15,0 9-1 16,0-4-3-16,0 3-6 16,0 2 5-16,0 0-2 15,0 12-8-15,-12 3 3 16,-24 8 1-16,-4 6-4 15,-24 3-4-15,-29 0-8 16,-16 15-19-16,53 5-123 16,8-2-270-16</inkml:trace>
  <inkml:trace contextRef="#ctx0" brushRef="#br0" timeOffset="27338.74">12178 10335 53 0,'0'0'84'0,"0"0"-60"15,0 0-4-15,0 0-1 16,0 0 7-16,-350 0-26 16,298 0 2-16,-17 0 10 15,9 0 10-15,-8 0 0 16,-5 0 4-16,13 0 10 16,-9 0-11-16,-3 0-12 15,16 0-3-15,-5 5 0 16,-3-1-8-16,24-1-2 15,-1 3-3-15,-3-2-20 16,44-4-33-16,0 0-79 0</inkml:trace>
  <inkml:trace contextRef="#ctx0" brushRef="#br0" timeOffset="31198.01">13490 9982 275 0,'0'0'149'0,"0"0"-116"15,0 0 17-15,0 0 25 0,0 0-2 16,0 0-28-16,0 0-9 16,-12-17 7-16,12 17 17 15,-12 0-19 1,12 0-11-16,0 0 0 0,0 0 8 16,0 0-17-16,0 0-6 15,-8 0-6-15,-4 0 0 16,-4 0-1-16,-4 0 2 15,-9-3-6-15,-3-3-4 16,-16 3 3-16,8-6-1 16,-1-2 1-16,1-1 1 15,4 3 5-15,4-4-1 16,-4 3-1-16,-1 0-1 16,-7-3-3-16,-4 2 0 0,-1 3-3 15,-7 2 0-15,8 3-1 16,0-2 1-16,15 5-2 15,-3 0 1 1,4 0 0-16,4 0 0 0,-8 0 0 16,7 0 1-16,1 0 0 15,-8 0 0-15,-16 0 0 16,19 0-1-16,-3 0 0 16,0 8 1-16,4 1 0 15,8-4-1-15,0 2 0 16,12 1 1-16,-1-3-2 15,1 2-1-15,12 3 0 16,-12-1 0-16,12 2-2 16,-12 4 4-16,4 2-1 0,-4-3 1 15,8 10 1 1,-8-2 1-16,4 1-1 0,4-2 1 16,4 6-2-16,0-2 0 15,0 1-4-15,0 2 4 16,0 4-5-16,40 2 3 15,17-2 2-15,3-1-1 16,8-5 4-16,-7 5-2 16,7-2 5-16,-12 3-2 15,-3-3-1-15,-5-2 0 16,-4-9-1-16,-16-5-1 16,17 1 2-16,-1-9-4 0,-4-1-9 15,17-2 1 1,-9-2 1-16,20 0 9 15,-7 0 2-15,-13 0-2 0,12-6 0 16,-20-2 19-16,-7 3-12 16,-13-1-5-16,-8 2 6 15,12-1-5-15,-12-3 0 16,16-1-3-16,4-3 2 16,5-5-4-16,-5-7 4 15,4-9 0-15,8-13 5 16,-7-9-4-16,-1 3 4 15,-12-3-1-15,0 4 2 0,-12 5 11 16,-12 2-14 0,0 4 11-16,0-2-2 0,0 1-5 15,-12-1 3-15,-20-2 3 16,-8 4 4-16,-9 6-8 16,-19 5-1-16,12 3-10 15,-1 11-9-15,-7 10 3 16,12 5-21-16,35 0-103 15,1 0-282-15</inkml:trace>
  <inkml:trace contextRef="#ctx0" brushRef="#br0" timeOffset="42194.07">13397 11114 128 0,'0'0'159'0,"0"0"-112"15,0 0 6-15,0 0 3 16,0 0-11-16,0 0-16 16,0 0-17-16,0 0-4 15,0 0 12-15,0 0-11 16,-4-20-6-16,4 20 6 16,0 0 11-16,0 0-7 15,0 0-6-15,0 0-2 16,0 0 3-16,0 0 14 0,0 0 9 15,0 0-1-15,0 0-9 16,0 0 7-16,0 0-6 16,0 0-13-16,0 0 2 15,0 0 12-15,0 0-4 16,0 0 9-16,-8-10-19 16,-4 6-7-16,4 3 19 15,4-1-1-15,-8-5-11 16,0 2-8-16,0 2 1 15,0 0 2-15,0 1 3 16,0-5-4-16,-8 4-3 16,-4-4-1-16,-5 4 1 15,-7 3 3-15,-8-4-1 16,20 1-1-16,-8 1 0 0,3 2 1 16,9-3-1-16,4-2 0 15,-8 3-1-15,-8 2 2 16,8-5-1-16,0 2 0 15,-9 3 0-15,-7-2-1 16,-4 2 0-16,20 0-2 16,0 0 2-16,11 0 0 15,1 0-1-15,4 0 1 16,4 0 0-16,-4 0 0 16,4 0 0-16,-4 0 0 15,4 0 0-15,-4 0 0 16,-12 0 0-16,4 0 0 0,-8 0 0 15,0 0 0-15,-5 5-1 16,13 2-2-16,0 1 3 16,4 1-3-1,4-4 3-15,4 0 0 0,-4-2-1 16,8-3 1 0,0 0-1-16,-4 0 1 0,4 3 0 15,-8 1 0-15,4 1 0 16,-4 3 0-16,-8 1 0 15,4 0 0-15,0 2 1 16,4-2-1-16,-4-1 0 16,-1 1 0-16,13-2 0 15,-12 1 1-15,0-8-1 16,0 5 1-16,0 3 1 0,0-1-2 16,12-2 0-1,-12-2 0-15,12 1 0 0,-8-2 0 16,4 1-1-16,-4 4 1 15,4 1 0-15,-4-3-1 16,8-1 1-16,-4 1 0 16,-4 4-4-16,4-1 3 15,4 3 1-15,0-10 0 16,0 10-1-16,-8-5 0 16,8-2 1-16,0 6 0 15,0-5-1-15,0 4 1 16,0 6-1-16,0-3 1 15,0 2 0-15,0 5 1 16,0-1 0-16,0 2-1 0,0-3 0 16,0 7 1-16,0-10-1 15,0 6 0-15,8-7 0 16,-4 5 1-16,4-6-1 16,4 5 0-16,0-3 0 15,0 1 0-15,-12-3-2 16,12 2 2-16,0-3 0 15,12-2-2-15,-12 4-1 16,13 1 3-16,-13-4 1 16,-4 2 4-16,16-1-5 15,4-2 0-15,-8-4-5 16,4 7 5-16,-16-5 0 16,4 3 3-16,0-1 2 15,17 2-3-15,-17-2 0 0,0 3-1 16,12-3 0-16,-8 5 0 15,4-5 0-15,4 4-1 16,0-8 0-16,-12-1-3 16,9 2-6-16,3-1 9 15,12-1-1-15,0-4 1 16,0 0 4-16,-3 0-2 16,3 0 5-16,-4 0-5 15,-8 0 1-15,0 0 1 16,-12 0-3-16,17 0 1 0,-9 0-1 15,16 0-1 1,-4 0-3-16,8 0 3 0,-3 0 4 16,7-8-2-16,4 1 3 15,8 3-4-15,-15-1 0 16,-9 2 1-16,4 1-2 16,-24-1 1-16,8-2-1 15,-4 5 1-15,-8 0 0 16,8-1 0-16,-3-2-1 15,-1-2 2-15,8 2-2 16,-4-4 0-16,4 3 0 16,4-1 1-16,-12 1-1 0,8 3 2 15,-8 1-2 1,0-5 1-16,1 2 0 16,-1 3-1-16,-12 0 0 15,12-3 0-15,4 1 1 0,-4-2-1 16,8-2 0-16,-8 1 1 15,0 2 0-15,8 1-1 16,-20-7 1-16,12 1 1 16,-12-2 0-16,0 5 3 15,0-2 2-15,12-4 5 16,-12 0-4-16,0 2-6 16,0-4 1-16,0-1-2 15,0 4 1-15,0-5 4 16,0-2 7-16,0 4 1 15,0-2-4-15,0 2-5 16,0 0 0-16,0-2-2 0,0 1 2 16,0-1-2-16,0-2 2 15,0 2-1-15,-24-3-1 16,4 2 7-16,8-1 4 16,-12-3-9-16,4 2 3 15,-8-5 0-15,7-5-1 16,5 6-5-16,-4 3 2 15,-4 0-1-15,12 5 1 16,0 5 5-16,-8-3-4 16,4 6-2-16,-4 2 3 0,4 2-3 15,-5-3 6 1,9 2 0-16,-4 1-7 0,-4 2 0 16,-4-4-2-16,12 4 0 15,-12 0-4-15,-8 0 1 16,-17 0-24-16,25-8-173 15,-12-7-774-15</inkml:trace>
  <inkml:trace contextRef="#ctx0" brushRef="#br0" timeOffset="48463.54">7148 7691 151 0,'0'0'85'16,"0"0"-83"-16,0 0 10 16,0 0 27-16,0 0 28 0,0 0-32 15,0 0-14 1,12 0 10-16,-12 0 15 0,-8 0-15 16,4 0 2-16,-4 0 5 15,0 0 4-15,-4 0-2 16,8 0-5-16,-8 0-15 15,-4 0-3-15,-8-5-4 16,-13 2-5-16,13 3-2 16,-4-2 3-16,4-1 0 15,8 3 5-15,4 0 12 16,0 0-4-16,12 0-1 16,0 0 0-16,0 0-11 15,0 0-10-15,0 0-3 16,0 0-7-16,0 0 0 15,0 0 10-15,48 0 2 0,8 0-2 16,33 0 6-16,15 5-1 16,13 3-2-16,12-1 26 15,-8-2-21-15,15 2-4 16,-19-5 8-16,-4 6-8 16,-5-5-1-16,-15 0 3 15,0-3-2-15,-13 0 4 16,9 0 0-16,-21 0-4 15,-16 0-1-15,-7 0-2 16,-21 0 1-16,-4 4 2 16,4-4-2-16,-12 0-1 15,-12 2 3-15,0-2 2 16,0 3 2-16,0-3-2 0,0 0 3 16,0 0-4-16,0 0-3 15,0 0 2-15,0 0 0 16,0 0 0-16,0 0-4 15,0 2-2-15,0 4-21 16,0-5-174-16,0 3-264 16</inkml:trace>
  <inkml:trace contextRef="#ctx0" brushRef="#br0" timeOffset="50441.11">13337 7652 144 0,'0'0'214'0,"0"0"-160"16,0 0 5 0,0 0 32-16,0 0-7 0,0 0-40 15,12-10-19-15,-12 10 14 16,0 0 19-16,0 0-22 15,0 0-10-15,0 0 11 16,0 0 4-16,0 0-9 16,0 0-15-16,0 0-12 15,0-2-3-15,-24-1-2 16,-12-5 0-16,8 5 0 16,-1 3 1-16,1-4-1 15,-8 2 1-15,4 2 1 0,8-3-1 16,0-1 0-16,-25 0 3 15,13 3-4-15,-20-4 2 16,11 2-2-16,-7 3 0 16,-4 0 0-16,20-1 0 15,-9 1 0-15,1 0 0 16,-8 0 1-16,-1 0-1 16,13 0 0-16,-8 0-1 15,-12 0 1-15,-1 0 0 16,1 0 0-16,4 0 0 15,11 0 2-15,5 0-2 16,8 0-2-16,4 0 2 16,8 1 0-16,7-1 0 0,1 3 0 15,12 2-1-15,-12-5 0 16,12 1-1-16,-12 3 1 16,-8 3 0-16,-4 2 1 15,0 2-1-15,0-2 1 16,12-4-1-16,0 2-4 15,-1 3 4-15,13 0 1 16,-12 2-3-16,12 5-3 16,0 8 0-16,0 12 5 15,0 0-2-15,0 9 1 16,12 0 2-16,37 3 0 16,-1 6 0-16,8-4-1 15,17-2-5-15,-5-8 6 16,5-7 0-16,7-6-3 0,-20-13-3 15,21-1 2-15,-13-5 2 16,9-6-7-16,15-3 1 16,5 0 8-16,8 0 5 15,11 0 9-15,1 0-5 16,-4 0-3-16,-21 0-5 16,-11 0 4-16,-9-3-3 15,-3-2-2-15,-9-4 2 16,8-4-2-16,-7-2-5 15,-1-14 5-15,8-7 6 16,-15-9 1-16,-9-9 3 16,-8-4 13-16,-24-3 1 15,-12 7 3-15,0 0 20 0,0 5-21 16,-12 0 1-16,-24 12-7 16,-4 5-9-16,12 8-10 15,16 10 8-15,8 5-9 16,4-2-45-16,0 11-166 15,0 0-435-15</inkml:trace>
  <inkml:trace contextRef="#ctx0" brushRef="#br0" timeOffset="53770.94">25192 13010 104 0,'0'0'148'0,"0"0"-141"16,0 0 30-1,0 0 57-15,0 0-9 0,0 0-25 16,0 0-5-16,-81-9 10 15,81 9-21 1,-4-5-21-16,-8 5 6 0,-8-3 14 16,4 3-17-16,0-6 1 15,0 3 3-15,-8 0-8 16,0-5-3-16,-5 7 2 16,-3-7 5-16,0 6 8 15,4-1-8-15,-8-1-7 16,3 1 2-16,1 3-5 15,4-2-2-15,-8 2-6 16,-8 0-5-16,7 0 0 16,-7 0-2-16,-8 0-1 0,-5 0 2 15,9 0 0 1,0 0 1-16,-4 0 0 0,11 0 1 16,9 0 2-16,4 0 0 15,4 0-1-15,-8 2-3 16,3 1 0-16,-3 4 0 15,-4-5 1-15,0 3 0 16,-8-2-1-16,-5-2 1 16,13 7 0-16,0-2 0 15,0 0-1-15,-1 2-1 16,5 1 1-16,-4 1-1 16,4-5 0-16,8 6 0 15,0-5-1-15,3 5 0 16,1-6 0-16,0 4 0 15,-4 1-1-15,4-1 2 0,8 1-1 16,-12 0 1-16,0 7 0 16,-5-3 3-16,-15 6-3 15,8 0 2-15,0-4-1 16,-1 0-1-16,5 1 0 16,4-4-1-16,-4-1 0 15,8 0 1-15,16 2-1 16,-4-6 0-16,0 2 0 15,0-1-1-15,-1-1 1 16,9 2-2-16,-4 0 2 16,8-1 1-16,0 4-1 15,-4-4 1-15,-8 3 1 0,0-2-2 16,-8-3 2-16,16 3-1 16,-4 0 0-16,-4 2-1 15,12-1-1-15,-12 1 0 16,12 0 1-16,0 1-2 15,-12 3 1-15,12 1-2 16,0-3 3-16,0 6 2 16,0-3 0-16,-12-3-2 15,12 0 0-15,0-5 2 16,0 5-2-16,0 4 0 16,0-1-1-16,0 4 0 15,0 10 0-15,0-2 1 16,0-1 1-16,0 1 0 0,0 0 0 15,0-4 0-15,0 4-1 16,12-6-6-16,0 0 4 16,12 0 0-16,-4-2 2 15,8 1 0-15,-4-3 0 16,9 2 0-16,-9-2 1 16,0 0 3-16,12 1-4 15,-4-3 2-15,-3 6 0 16,3-3-1-16,16-2 1 15,-4 2-2-15,-8 0-1 16,5 1 1-16,-5-1-2 16,-4 1 2-16,4-6 0 15,-7-2-1-15,3 1-1 16,0-3 4-16,-8-2-2 0,12-1 0 16,13-5-1-16,7-3 1 15,-8 0 6-15,21 0-2 16,-21 0-1-16,12 0-3 15,-3 0 4-15,7 0-3 16,-8 0 2-16,-7 0-3 16,-1 0 3-16,0 0-3 15,-4-3-4-15,13-5 2 16,-5 1 2-16,4 0 10 16,1-3-5-16,-9-4-5 0,4 1 0 15,-7 3 1 1,-1-2 2-16,-4 2-3 15,-12-2 0-15,4 0 6 0,1-3-2 16,-9 2-1-16,4-5 2 16,4 2 3-16,0-3-7 15,5 0 1-15,-1-1-1 16,-4-5 1-16,4 1-2 16,-8 1 1-16,5 1-1 15,-9 3 1-15,0-6 0 16,8 1 0-16,-16-1 2 15,4-4-2-15,4 7 1 16,-12-2 0-16,5-5 0 16,-5-1 0-16,0 6-1 15,-12-4 4-15,8 7 2 16,-8-2-3-16,0 0 0 0,0 0 1 16,12 1-3-16,-4-2 0 15,4 1-1-15,-12-3 0 16,0 1 2-16,0 1-1 15,0 4 9-15,0 6 5 16,0-6 4-16,0 0-8 16,0 1-7-16,0 0 1 15,0 0 6-15,0 1-3 16,-12-2 1-16,4 3-7 16,-12-6 1-16,8 5-1 15,8-5-2-15,-8 1 1 0,-1 6 3 16,1 0-5-1,0 4 5-15,-8 2 5 0,4 0-2 16,-16-4 5-16,8 2-4 16,0-3 2-16,-21-7 4 15,-3 2-5-15,-12-4-1 16,15 2-3-16,-3 2-2 16,0 8 3-16,12 0 5 15,3 2-5-15,9 7 0 16,8-4-5-16,-8 5 0 15,0 2-1-15,-12 0-1 16,4 0-1-16,-5 0 1 16,1 0-4-16,4 0 3 15,4 9-1-15,8 4-2 0,8-1-9 16,-1 5-59 0,13-16-144-16,0 7-212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19:25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6158 6599 382 0,'0'0'42'16,"0"0"-41"-16,0 0 19 15,0 0 32-15,0 0 14 16,0 0-24-16,-12 0-9 16,12 0 47-16,0 0 29 15,0 0-18-15,0 0-43 16,0 0 1-16,0 0 17 15,0 0-18-15,0 0-28 16,0 0-19-16,0 0 3 16,0 0 1-16,0 0 0 0,0-2-3 15,0-9-2-15,12 2 1 16,20-3 3 0,17-5-4-16,19 4-2 0,37-2 0 15,15-2 1-15,25 5 2 16,20 3 1-16,-4-1-2 15,8-3 0-15,8-1 0 16,0 4 0-16,-8 3 0 16,4-4 0-16,-16 2 0 15,-8-1 4-15,-28 0-3 16,0 1 7-16,-25 1 0 16,-15 6 1-16,-13-2-7 0,-12-2 3 15,-19 6-4 1,-13-3 0-16,-24-1 0 0,12 4-1 15,-12 0 15-15,0 0 16 16,0 0-2-16,0 0-10 16,0 0-4-16,0 0 2 15,0 0-7-15,0 0-10 16,0 0-3-16,0 4-5 16,0 11-30-16,0-7-116 15,-24-8-450-15</inkml:trace>
  <inkml:trace contextRef="#ctx0" brushRef="#br0" timeOffset="4334.57">9719 6611 274 0,'0'0'55'0,"0"0"-38"16,0 0 32-16,0 0 26 16,0 0-1-16,0 0-24 15,0 0 1-15,0-12 15 16,0 12-19-16,0-2-11 16,0 2 7-16,0 0-11 0,0 0-31 15,0 0 1-15,0 0-4 16,0 0 0-16,0 0-1 15,0 0 3-15,0 0 7 16,0 0 1-16,41 0 10 16,7-8 1-16,0 5-1 15,9 2-6-15,11 1-4 16,4 0-3-16,13 0-3 16,-5 0-1-16,17 0 0 15,-4 0-1-15,-9 0 1 16,-3 0 0-16,-33 0-1 15,8 0 0-15,-20 0 0 16,1 0 0-16,-1 0 2 16,12 0-2-16,0 0 1 15,9 0 0-15,3 0 1 0,13 0-2 16,-9 0 1-16,20 0-1 16,-11 0 0-16,7 0 0 15,-7 0 0-15,-13 0 1 16,9 0-1-16,-17 0 5 15,4 0-1-15,1 0 8 16,-5 0-7-16,-12 0-1 16,12 1-3-16,1 7-1 15,-9-3 0-15,0 3 1 16,-8-6-1-16,1 0 1 0,-5-2-1 16,-4 0 1-1,4 0 0-15,4 0 6 0,13 0 9 16,7 0 1-16,16 0-12 15,9 0-1-15,-1 6 0 16,-3-6-3-16,-17 0-1 16,-3 0 0-16,-21 1 0 15,-4-1 1-15,-20 0-1 16,4 0 1-16,4 0 5 16,8 0 4-16,5 0-5 15,15 4-4-15,8 0 1 16,-15-4-2-16,-9 0-1 15,-8 0 1-15,-4 0 2 16,-8 0-1-16,-12 0 2 16,0 0 15-16,0 0 18 0,0 0-6 15,0 0-13-15,0 0-9 16,0 0-6-16,0 0-1 16,12 0-1-16,-12 0-3 15,0 2 3-15,0-2 0 16,0 0 1-16,0 0 0 15,0 0 0-15,0 0-1 16,0 0 0-16,4 7-7 16,-4 6-5-16,0-3-56 15,0-5-147-15,0-5-380 16</inkml:trace>
  <inkml:trace contextRef="#ctx0" brushRef="#br0" timeOffset="14449.25">13534 7496 236 0,'0'0'49'16,"0"0"-9"-16,0 0-5 15,0 0-23-15,0 0-9 16,0 0 0-16,0 0 10 16,12-4 37-16,-12 4 29 0,0 0-7 15,0 0-6-15,0 0-10 16,0 0-10-16,0 0 7 15,0 0-2-15,0 0-12 16,0 0-4-16,0 0-11 16,0 0-7-16,0 0-6 15,0 0 4-15,0 0-6 16,0 0-1-16,0 0 4 16,0 0-1-16,0 0-1 15,0-4-3-15,0-2-5 16,0 2 1-16,0-1 1 15,0-3 0-15,-8 7 2 16,4-7 4-16,-4 3 6 0,-4-1-5 16,0 5 7-16,12-2-10 15,-12 3-4-15,0-5-3 16,0 2 1-16,0 3 1 16,0 0 0-16,-8 0-1 15,3-2 0-15,-3-2-1 16,-4 4 3-16,-12 0 0 15,24 0-1-15,-12 0 0 16,4 0-1-16,0 0-1 16,3 0 0-16,-11 0-1 15,-8 0 0-15,4 0 0 16,8 0 0-16,-8 0 0 0,-9 0 1 16,9 0-1-1,-16 0 0-15,12 0 0 0,-9 0 1 16,17 0-1-1,-8 0 1-15,4 0 0 0,8 0 0 16,-1 0 1-16,1 0-1 16,4 0-1-16,-4 4 0 15,4-2 0-15,-8 1 1 16,4 5-1-16,-17-7 1 16,21 5 0-16,-16-1 0 15,0 3 0-15,4-7 1 16,-5 7-2-16,13-7 1 0,0-1 0 15,12 0-1 1,-8 0 1-16,16 0 0 0,-8 0 0 16,0 4 1-16,4 0 3 15,-16-1 3-15,12-3-3 16,12 0-2-16,-13 3-1 16,13-3 0-16,0 0 0 15,0 4-1-15,0-4 0 16,0 0-1-16,0 0 1 15,-12 4-1-15,0 2 2 16,0-1-1-16,-20 5-1 16,8 3 1-16,0-4-1 15,0 6 0-15,-1-3 0 16,13 0 1-16,-12 1-2 16,16-1 1-16,4 2-1 15,-4-2 0-15,8 1 1 16,0-3 1-16,-4 3-1 0,4-4 0 15,-8 0 0-15,8 6 0 16,-4-3 3-16,-4 4-1 16,4 1-2-16,4 1 0 15,-8 2 1-15,8 4-1 16,0-2 0-16,-8 1 0 16,8 1 0-16,0-2 3 15,0 1-1-15,0-2-1 16,0-4-1-16,0-4 0 15,0-4 0-15,0 2-2 16,0-2-1-16,0 0 2 16,0-3 1-16,0 2 3 15,0 1-1-15,0 3 2 16,0 5-1-16,0 2 0 0,0-1 2 16,0 2-2-1,0-3 2-15,0-5-5 0,0-5 1 16,0-7-1-16,0 0 0 15,0 0 1-15,0 0-1 16,8 0 0-16,-8 0 0 16,8 0-1-16,-8 0 0 15,0 0 0-15,4 4-1 16,4 2 2-16,4-1 5 16,4 2-2-16,-8-2-3 15,4 1 0-15,0-5 0 0,0 3 0 16,21 0-4-1,-9-4-1-15,0 3 3 0,12-1-2 16,0-2 5-16,21 0-1 16,-9 0 8-16,0 0-5 15,1 0 2-15,-17 0-3 16,8 0-1-16,-4 4 1 16,-8 0 0-16,13-4-1 15,-1 0 0-15,12 0-1 16,21 1 1-16,11-1-1 15,9 0 0-15,11 0 0 16,-7 0 2-16,-5 0-1 16,-19 0-1-16,-13 0 0 0,-16 0 0 15,-19 0 1-15,-9 0 1 16,-4 0-1-16,8 0-1 16,4-1 0-16,12 1 0 15,0-4 0-15,1 4 0 16,-5 0-1-16,4 0 1 15,8 0 0-15,-19 0 0 16,11 0 0-16,-24 0 1 16,0 0 0-16,0 0-1 15,-12 0 0-15,0 0 2 16,12 0 0-16,-12 0-2 16,0 0 4-16,0 0 11 15,0 0 10-15,0-6 5 16,0-1-1-16,0-4-16 0,0 6-2 15,0-2-7-15,0-3-1 16,0 1-2-16,0-1 1 16,0-3-2-16,12-1 2 15,-12-6-2-15,8 1 1 16,-8-3 2-16,0-2 0 16,0 2 3-16,0 2 2 15,0-3-4-15,0 5 1 16,0-1-1-16,0 1 0 15,0-2-3-15,0 0 1 16,0-6-1-16,0-2-1 0,0-1 0 16,-8-2 1-16,8 8 0 15,0-4-1-15,0 7 1 16,0 6 0 0,0-3 0-16,0 5 1 0,0 1-2 15,-12-1 1 1,12-5-1-16,0 2 0 0,0-4 0 15,0 1 1-15,-12 9 0 16,12-4-1-16,0 4 1 16,0 2-1-16,0 2-1 15,-8 2 1-15,4-2 0 16,4 4-1-16,0 1-5 16,0 0 2-16,0 0 3 0,0 0-1 15,0 0 0-15,0 0 1 16,-8 0-1-1,8 0 2-15,0 0 3 0,0 0 0 16,0 0-1 0,-4 0-2-16,4 0 0 0,0 0-4 15,-8 0 0-15,4 0 2 16,4 0 2-16,-24 0 0 16,12 0 3-16,-21 0 4 15,-3 0-5-15,12 0 1 16,-8 0-3-16,4 0 2 0,-17 0-2 15,9 0 2 1,-12 0-2-16,0 0 1 0,-5 0-1 16,-11 0 0-1,-1 0 0-15,-15 0 0 0,0 0-1 16,-25 0 1 0,12 0 0-16,-3 0 0 0,15 0 0 15,9 0 0-15,7 0-1 16,13 0 0-16,12 0 1 15,-4 0 0-15,19 0 1 16,-11 0 0-16,0 0-1 16,12 0 1-16,-20 0 0 15,7 0-1-15,-7-4 0 16,4 0 0-16,4 1-1 16,4 0 1-16,7 3 0 15,1-8 0-15,16 7 0 16,-8-4 1-16,4 2 0 0,0 3 0 15,-4 0-1-15,4 0 1 16,0-1-1-16,8 1 0 16,0 0 0-16,4 0-2 15,0 0 0-15,-8 0-1 16,8 0 0-16,-4 0 0 16,-17 0 0-16,-3 0 3 15,-4 0 0-15,-4 9 0 16,8 3 0-16,-12 5 0 15,3 0-2-15,9 11-1 16,0 1-2-16,24 4-1 16,-12 4 0-16,12 3 2 15,0 4-5-15,0-2 3 0,12-5 3 16,24 1 3-16,-3-6 4 16,3 0-3-16,0 1 0 15,-16-4 0-15,20-3-1 16,-16 2-1-16,1-2 1 15,-9 0 0-15,4-3 0 16,-8-5 1-16,-4-3 0 16,-4-1-1-16,-4 0 0 15,0-2 1-15,0-1 0 16,8-6-1-16,-4 2 0 16,4-7 0-16,-4 2-1 15,-4-2-3-15,0 0-1 16,0 0-1-16,0 4 4 0,8-4 1 15,-8 0 1-15,0 0-1 16,0 0 1-16,0 0 0 16,0 0 0-16,0 0-1 15,0 0-1-15,0 0-1 16,0 0-4-16,4 0 4 16,4 0-2-16,4 0-4 15,25 0 8-15,19 0 1 16,16 0 7-16,-3 0-3 15,3 0-2-15,1 0-2 16,-5 0 1-16,0 0-1 16,-3 0 1-16,3 0-1 0,-7 0 1 15,11 0 0 1,0 0 0-16,9 0-1 0,11 0 0 16,-11 0-1-16,24 0 1 15,-17 0 0-15,-7 0 0 16,-9 0 0-16,-24 0 1 15,-3 0-1-15,-9 0 1 16,-12 0-1-16,-12 0 0 16,0 0 0-16,-12 0 0 15,0 0-1-15,0 0 1 16,0 0 0-16,0 0 2 16,0 0-1-16,0 0 1 15,0 0-2-15,0 0 0 16,0 0-1-16,0 0-1 0,0 0 2 15,0 0 0 1,0 0 1-16,0 0 1 0,12 0 3 16,0 0-3-16,8-9 3 15,-4-8-4-15,-4-3 0 16,-3 1 2-16,-9-3-2 16,0-3 3-16,0-4-1 15,0-3 2-15,0 0-1 16,0 0 1-16,0 3-5 15,-9 2 0-15,-7 0 1 16,-4-2 1-16,-4 0 2 16,12-3-4-16,0-1 0 0,0 2 1 15,0-1 1-15,4-1 0 16,4 5-2-16,-4 0 2 16,-4 10-1-16,8-2 1 15,4 5-1-15,0 2 0 16,-8 4-2-16,8 0 1 15,-13-2 0-15,13 4-1 16,-4 2 1-16,-4-1 1 16,8 6 0-16,-4 0-1 15,4 0 0-15,0 0-1 16,0 0-1-16,0 0 1 16,0 0 1-16,-8 0-1 15,8 0-3-15,-4 0 1 16,4 0 1-16,0 0 2 0,-8 0 1 15,4 0 2-15,-4 0-1 16,-4 0-1-16,0 0 1 16,-12 0 2-16,-8 0-4 15,-9 0 0-15,-11 0 1 16,-12 0 0-16,-5 0 0 16,-15 0-1-16,-13 0 1 15,-7 0-1-15,7 0 0 16,-8 0 0-16,29 1 0 15,12-1-1-15,35 5-1 16,17-2-4-16,8-1-10 0,4 1-51 16,0-3-109-16,0 0-309 15</inkml:trace>
  <inkml:trace contextRef="#ctx0" brushRef="#br0" timeOffset="20406.5">3357 7855 308 0,'0'0'76'15,"0"0"-73"-15,0 0 31 16,0 0 8-16,0 0-2 15,0 0 8-15,0 0 8 16,0 0 37-16,-80-20 2 16,80 20-29-16,-12-2-20 15,12 2 15-15,0 0-11 16,0 0-19-16,0-6-23 16,0 6-5-16,0-1-2 15,0-3 4-15,0 0 0 0,44 1-4 16,4 1 4-16,1-2-4 15,19 4 1-15,17 0 0 16,7-4 0-16,17 4-1 16,20-1 0-16,3-5 1 15,-3 4 4-15,8 2 3 16,-12 0-5-16,-9 0 6 16,1 0 9-16,0 0-8 15,-21 0-8-15,1 0 1 16,-16 0-1-16,23 0-1 15,-19 0-1-15,19 0 0 16,-19 0-1-16,-5 0 0 0,5 0 0 16,-1 0 0-16,-3 0 1 15,3 0-1 1,-15-2 0-16,-21 2 1 0,0 0-2 16,-16 0 1-16,-3 0 0 15,3 0 0-15,4 0 0 16,8 0 1-16,-8 0-1 15,1 0 0-15,-1 0 0 16,8 0 0-16,21 0 0 16,-17 0 1-16,-4 0-1 15,-8 0 1-15,1 0 0 16,-5 0-1-16,-4 2 4 16,4 0-2-16,4-2 3 15,13 0-2-15,7 0-1 16,-8 0 1-16,21 0-3 15,-9 0 2-15,-16 0 2 0,17 0 2 16,-17 0 2-16,0 0 0 16,0 0-2-16,-7 0-2 15,7 0-1-15,-4 0-2 16,16 6 0-16,-7-6-1 16,7 0 2-16,-8 1-1 15,13-1 0-15,-17 0-1 16,8 0 1-16,1 0 0 15,-5 0 0-15,-4 0 0 16,8 0 0-16,9 0-1 16,-1 0 0-16,9 0 0 15,-1-1 0-15,-8 1 1 0,1-8-1 16,-13 1 0 0,-4 4 0-16,-7-2 1 0,-5 0 0 15,8 4-1-15,8-7 0 16,1 5-1-16,-5 3 1 15,4-3 0-15,-12-1-1 16,1 4 1-16,-5 0 0 16,-8-4 1-16,0 4-1 15,-24-1 0-15,12 1 1 16,-12 0-1-16,0 0 1 0,0 0-1 16,0 0-2-1,0 0-2-15,0 0 3 0,0 0-3 16,0 0 3-16,0 0 1 15,0 0-2-15,0 0-1 16,0 0 3-16,0 0 3 16,0 0 3-16,-12 0 1 15,-12 0-6-15,0 0 4 16,-13 0-4-16,1 0 2 16,-8 0-3-16,-12 0 3 15,7 0-2-15,-11 0 0 16,-4 5-1-16,-5 2 0 15,1 4 0-15,-1-2-2 0,5 1-1 16,-4-6-1 0,-5 3-4-16,-7-3 0 0,-1 0 7 15,-3-2 1-15,23 1 0 16,-11-3 0-16,4 0 0 16,-5 4-1-16,-7-4 1 15,-5 0 0-15,-7 0 1 16,-1 4-1-16,-20-3-6 15,9 10-4-15,-1-2-1 16,-12-1-1-16,13-3 5 16,-5 2-2-16,25 0 7 15,-21-2 1-15,33 4 1 16,-9 2 1-16,9-2-1 16,3-1 0-16,-3-3 0 15,3 3 0-15,-3-7-1 16,-5 2 1-16,9-3-8 0,-12 0 3 15,7 0 0-15,-19 0 4 16,-5 0 1-16,-20 0 1 16,1 0-1-16,11 0-1 15,8 0 0-15,13 0 0 16,16 0 0-16,7 0-1 16,17 0 1-16,4 0-2 15,-5 0-7-15,9 0 0 16,0-3 9-16,-4-2 0 15,8 1 0-15,-13-1-3 0,5 5-1 16,20-5-8 0,-12 2 4-16,4 3 6 0,-17 0 2 15,9-1-1 1,0-5 0-16,0 4-5 0,3 2 7 16,-15 0-17-1,12 0-4-15,12 0 11 0,-8 0-9 16,7 0-5-16,9 0 15 15,4 0 7-15,4 0 0 16,8 0 2-16,0 0 0 16,0 0-10-16,0 0-29 15,0-3-3-15,24-1 42 16,21 4 3-16,3 0-3 16,12 0 1-16,21 0 1 15,-9 0 5-15,1 0 3 16,3 0 9-16,17 0-1 0,7 0-7 15,33 0-1-15,8-5-5 16,24-4 4-16,12-5-4 16,8 0-2-16,-8-1-1 15,-8 2 0-15,-4 4-2 16,-12 0 3-16,12 1 4 16,-12 6-1-16,12-3 0 15,-8 2 1-15,4 1-2 16,-20-1-3-16,3-3 2 15,-15 3 1-15,-20-5-2 16,-4-3 2-16,-1 6-2 16,-7 0 1-16,7-6-1 0,9 9-2 15,12-5 0-15,-5 4 1 16,17 3-2-16,-16-8 0 16,4 6 1-16,-5-2-1 15,-11 1 1-15,-4 3-1 16,-9 0 1-16,-15 0 0 15,-13 0 0-15,5 0 1 16,-29-3-1-16,-16 1 3 16,-16 2 12-16,0-5 6 0,-12 5 19 15,0 0 1 1,0 0-16-16,0 0-14 16,0 0-7-16,0 0-5 15,0 0-7-15,0 0 0 16,0 0 0-16,-12 0 7 0,-44 0 12 15,-21 0-11-15,-15 0 1 16,-37 0 0-16,0 10-2 16,-4 2-1-16,-3-1-3 15,3 0 1-15,-8 5 1 16,-4-5 1-16,-8 1 1 16,-8-2 0-16,4 2 3 15,-8 3-2-15,0-2-1 16,-4-1-2-16,8-3 1 15,29 0 0-15,-9 2-5 16,12-8-1-16,8 5 6 16,-7-2-1-16,23-3 1 0,-4-2 1 15,-3 7 0 1,-9-5 1-16,12-1 0 0,-16-2 0 16,5 0-1-1,-9 0 2-15,12 0-1 0,-15 0-1 16,23 0 0-16,-8 0-3 15,13 0 2-15,19-5-1 16,5 1-2-16,-1 0-13 16,13 0 6-16,-13-1 5 15,29 0-2-15,-13-2 6 16,-3 4 2-16,12-1 0 0,-17-1 0 16,25 0-5-1,0 0-15-15,3-5 4 16,9 8-2-16,12-4 8 0,0 5 8 15,12 1 1-15,12 0 1 16,-12 0 1-16,12 0 3 16,0 0 0-16,0 0-2 15,0 0-2-15,0 0-1 16,0 0 0-16,0 0-3 16,0-4-4-16,0 4-8 15,0 0-10-15,0 0-28 16,0 0 10-16,0 0-125 15,24 0-223-15</inkml:trace>
  <inkml:trace contextRef="#ctx0" brushRef="#br0" timeOffset="22458.64">25252 12806 170 0,'0'0'270'0,"0"0"-168"0,0 0 15 15,0 0 13-15,0 0-19 16,0 0-65-16,0 0-28 15,20-10 4-15,-20 10 18 16,0 0 4-16,0 0-5 16,0 0-5-16,0 0-5 15,-24 0-1-15,-32 0-18 16,-5 0-10-16,-39 0-2 16,-21 0 2-16,-12 4 0 0,-7 11 1 15,7-6-1 1,-4-6 1-16,8-1 3 0,4-2-1 15,13 0 1-15,3 0 3 16,29 0 1-16,7 0 0 16,25 0 1-16,-4 0 5 15,19-5-3-15,-11-4-3 16,4 0-3-16,0 1-5 16,3 6 0-16,-11 2-4 15,12 0-2-15,0 0 2 16,-1 0 2-16,1 11 1 15,-8 9-1-15,20 2-1 0,12 10 0 16,0 6-4 0,12 15 2-16,0 13 5 15,0 10 0-15,0 9 10 16,0 5-4-16,0-4-4 0,0-4 1 16,0-16-1-16,0-5-2 15,0-11 4-15,-24 1-3 16,12-13 1-16,-1-6-2 15,13-7 0-15,0-7-1 16,0 2-4-16,0 0-13 16,0 2 7-16,0 0 11 15,0 8 2-15,0 4 1 16,13-5-3-16,-9 3 1 16,8-5-2-16,0-8 1 15,0 1-2-15,-4-8-4 16,4-9-4-16,0 7 5 0,0-8 5 15,-12 6 0-15,24 2 3 16,-4-1 2-16,-8 1-3 16,4 4-1-16,5-1 0 15,3 2-1-15,0-6-2 16,0-6-9-16,20-3 11 16,17 0 1-16,11 0 2 15,33-7 0-15,3-13 2 16,13 2-5-16,4-1 0 15,20 2 0-15,-5 5 4 0,38-1 1 16,-1-4-3 0,8 5-1-16,8 0 0 0,-40-5-1 15,-12 6 1-15,-25-1 8 16,-23 1 1-16,-29 1 7 16,-24 0 2-16,-7 2-2 15,-13 6-5-15,-8 0-3 16,-12-3-4-16,0 5-3 15,0 0-1-15,0 0-1 16,0 0 0-16,0 0-3 16,0 0-18-16,0-10-56 15,0 5-72-15,0-10-228 16</inkml:trace>
  <inkml:trace contextRef="#ctx0" brushRef="#br0" timeOffset="22821.26">25148 13006 51 0,'0'0'622'0,"0"0"-564"0,0 0 53 15,0 0 51 1,0 0-43-16,0 0-59 16,0 0-39-16,-17-79-7 0,17 79-2 15,0 46-2-15,0 26 19 16,0 14-2-16,0 22-9 16,25 8 3-16,11 5 3 15,8 6-13-15,-8-4-7 16,-12-11 3-16,-7-17-5 15,-9-26-2-15,-8-27 0 16,0-23-3-16,12-15-22 16,-12-4-84-16,0-14-171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4T06:19:56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23208 14624 421 0,'0'0'68'0,"0"0"-66"16,0 0-2-16,0 0 15 16,0 0 10-16,0 0-23 15,0 10 13-15,0-10 26 16,0 2-5-16,0-2-13 15,0 3 11-15,0-3 24 0,0 0 8 16,0 0-10-16,0 0-17 16,0 0-9-16,0 0 6 15,12 0 2-15,0 0-10 16,8-15-9-16,8-4-3 16,-7-1-14-16,3 0 2 15,-12 5-4-15,0-3 5 16,-12 5 4-16,12 3 5 15,0 0-5-15,-12 3 0 16,0-3-1-16,0 4 11 16,0 0-3-16,0-5 0 15,0 10-3-15,0-8-2 16,0 3 1-16,0 1 2 16,0 2 2-16,-12-2 0 0,0 5-3 15,-12-1-7-15,4 1 3 16,-9 0-8-16,-3 0 0 15,-16 0 0-15,-12 0-1 16,-21 12-1-16,-11 14 1 16,3 6-1-16,-4 2 0 15,9 6 1-15,-9 1 0 16,33 4 0-16,-8 1-1 16,11 6-1-16,9-2 0 15,4 7 1-15,4-3 1 16,7 3-2-16,9-7 2 15,4 2 0-15,8 2-1 0,12 0 1 16,0 5-1 0,0 4 0-16,0-4-1 0,12-5 0 15,52-1-2 1,29-3-3-16,16-11-7 0,11-5-7 16,17-13-1-16,20-10 5 15,8-11 3-15,12 0 12 16,-12-3-2-16,0-26 0 15,-12-5 3-15,-12-10-2 16,-24-1 3-16,-21-6 0 16,1 0 4-16,-25-11-4 15,-28-1 0-15,-15-7 9 16,-29-7-2-16,0-4 6 16,-29-2 26-16,-43 0 3 15,-33 5-10-15,1 12-6 16,-17 12-9-16,-8 11 9 0,13 17-11 15,3 6-7-15,20 16-4 16,13 4-4-16,19 0-3 16,1 0-3-16,16 0-10 15,8 24-36-15,3 13-60 16,33-20-83-16,0 3-195 16</inkml:trace>
  <inkml:trace contextRef="#ctx0" brushRef="#br0" timeOffset="1550.16">26761 14375 347 0,'0'0'116'0,"0"0"-29"15,0 0 19-15,0 0-35 16,0 0 1-16,0 0-10 16,0 0-15-16,-24-74-5 15,24 68-3-15,0 5-6 16,0-2-5-16,0-2-1 15,-8 2 4-15,4 1 2 16,-4-2-5-16,-4 1-14 16,-4 0-5-16,-16-4 5 0,-17 5-4 15,5-3-3-15,-16 5-2 16,-1 0 0-16,1 0-2 16,-12 0-2-16,-1 0 2 15,21 0 1-15,-13 0-3 16,9 7 2-16,0 3-2 15,-5 7-1-15,1 0 0 16,-8 7 1-16,7 1-1 16,-7 7 0-16,20 0 0 15,-1 5-1-15,-3 0 1 0,8 7-1 16,-5 0 1 0,1-3 0-16,4-2 0 15,8-5 0-15,11-2 0 16,-7-2 0-16,8-6-1 0,0 5 1 15,0 0 0-15,12 2 0 16,0 0 0-16,0 4 0 16,4 3-1-16,4 4 1 15,4 7 0-15,0-2-1 16,0 1-1-16,48-3 1 16,8 2 0-16,5-14 0 15,-1 4-2-15,8-6 3 16,5-5-2-16,-5-4 0 15,-3 2 1-15,3-7 0 0,12-2-1 16,-7-1 3 0,7-3-2-16,5-5 1 15,11-3 0-15,1-3 1 16,8 0 0-16,-13 0-2 0,13 0-1 16,-9 0 2-16,-3-9 0 15,-21-14 4-15,9-3-2 16,-21 1 0-16,-12-4 2 15,-3-3-1-15,-13-3 1 16,8-3 2-16,-12-4-1 16,-8 1 0-16,5-9 4 15,-13 3-3-15,-4-8-2 16,-8 3 6-16,0 5 6 0,0 0 5 16,0 4 6-1,0-2 1-15,-32-1-6 16,-13 5-11-16,-11-2 0 0,-8 5 9 15,-9 1-2 1,-11-3-5-16,-29 6-2 0,-8 5-3 16,5 6 0-16,-9 6-5 15,8 8-3-15,12 9 0 16,25 0-2-16,20 0 0 16,15 0-9-16,29 20-15 15,16 19-61-15,0-6-76 16,28-13-108-16,33-9-287 15</inkml:trace>
  <inkml:trace contextRef="#ctx0" brushRef="#br0" timeOffset="2786.27">29819 14392 433 0,'0'0'73'0,"0"0"6"16,0 0 27-16,0 0-8 15,0 0 0-15,0 0-30 16,0 0 2-16,-40-52-14 0,36 50-15 15,-8-1-5-15,-4 0-4 16,4-3-5-16,0 3-1 16,0-5 3-16,-24 1-15 15,3 2-6-15,-27-3-3 16,-20 7 1-16,11-2-5 16,-3 3 4-16,-1 0 0 15,5 0 2-15,-5 0 0 16,13 0-4-16,0 0 3 0,-13 12-3 15,17 3-1 1,0 2-1-16,7 3-1 16,1 2 0-16,4-1 0 0,8 7 0 15,7-1 0-15,-3 7 0 16,8 3 0-16,0 4-1 16,-8 1 0-16,16-1 0 15,-4 5 1-15,7 2 0 16,1 0 0-16,12 3-3 15,0 1 1-15,0 2 1 16,0 0 1-16,0 8-1 16,33-6 2-16,3-3-2 15,0 0 2-15,12-6-2 16,1-5-1-16,7-7 1 16,-8-6 0-16,25-4-2 15,-1-6 1-15,5-1-3 16,-9-9 5-16,8-3 1 0,-3-6 0 15,7 0-1 1,25 0 4-16,-8-3-3 16,23-27 4-16,-7-2-5 0,-12-7 7 15,-9-7-4-15,-11-11-1 16,-9-2 6-16,-24-6-1 16,-16-6 7-16,-7-3 7 15,-25-2-5-15,0-4 14 16,0-5 8-16,-25 1-12 15,-35 0 7-15,-32 4-5 16,-13 6-3-16,-8 13-7 16,-3 7-5-16,11 6-7 15,0 7-4-15,13 9-1 0,11 8-1 16,21 7-2-16,16 7-6 16,15 8-7-16,-7 2-32 15,-4 0-81-15,28 0-97 16,8 0-293-16</inkml:trace>
  <inkml:trace contextRef="#ctx0" brushRef="#br0" timeOffset="5766.85">2026 7283 681 0,'0'0'86'0,"0"0"-82"0,0 0 83 16,0 0-1-1,0 0-73-15,0 0-11 0,116 78 13 16,-104-27 2-1,-4-10-8-15,-8-6-9 0,0-13 4 16,0-7-4 0,0-14-1-16,0-1 0 0,0 0-1 15,0-19-3-15,0-24 5 16,0-9-52-16,0 7 52 16,0 8 7-16,0 19 18 15,0 7 14-15,12 11 12 16,0 0-13-16,25 0-24 15,3 6-10-15,16 16-4 16,17-1 15-16,-13 2-6 0,-4-4-7 16,-7-7 1-16,-17 3-2 15,-16-11 0-15,-8 6-2 16,-8 1-4-16,0-2-2 16,0 2-49-16,0-11-76 15,-24 0-155-15</inkml:trace>
  <inkml:trace contextRef="#ctx0" brushRef="#br0" timeOffset="7252.8">3679 6599 239 0,'0'0'45'0,"0"0"-14"16,0 0 47-16,0 0-1 0,0 0-14 16,0 0-18-1,0 0-16-15,165-33-12 0,-132 33-15 16,-5 0-2-16,-16 0-34 16,-4 0-231-16</inkml:trace>
  <inkml:trace contextRef="#ctx0" brushRef="#br0" timeOffset="8667.09">3563 7841 188 0,'0'0'171'0,"0"0"-155"15,0 0-2-15,0 0 16 16,0 0 32 0,0 0-5-16,0 0-6 0,40 0 8 15,8 0-9-15,-4 0-16 16,21 0-1-16,27 0 0 16,17 0-19-16,8 0-6 15,12 0-8-15,-9 0 0 16,-84 0-36-16,-23 0-193 15</inkml:trace>
  <inkml:trace contextRef="#ctx0" brushRef="#br0" timeOffset="9591">3663 8313 37 0,'0'0'313'0,"0"0"-269"0,0 0 19 16,0 0 54 0,0 0-22-16,0 0-16 0,-20 0 10 15,20 0-8-15,0 0-25 16,0 0-21-16,0 0-22 16,0 0-10-1,0 0-3-15,20 0-6 0,41 0 3 16,23 0 1-16,25 0-2 15,20 0 2-15,-1 0-23 16,-3 0-72-16,-85 0-122 16,-3 0-83-16</inkml:trace>
  <inkml:trace contextRef="#ctx0" brushRef="#br0" timeOffset="11201.96">3736 9502 154 0,'0'0'57'16,"0"0"-57"-16,0 0-27 16,0 0-80-16</inkml:trace>
  <inkml:trace contextRef="#ctx0" brushRef="#br0" timeOffset="17317.8">3052 10068 119 0,'0'0'10'0,"0"0"21"0,0 0 13 15,0 0-1-15,0 0-15 16,0 0-4-16,52-54 8 16,-44 46 13-16,-8 6-7 15,0-3-8-15,0 5-6 16,0-2-8-16,0 2 1 16,0 0 14-16,0-7 24 15,0 7 4-15,0-5-9 16,0 2-2-16,0-1 2 15,0-1-19-15,0-3-10 0,0 5-6 16,0-1-15 0,0 4-4-16,0 0 4 15,0 0 0-15,0 0 7 0,0 0-2 16,0 0 4-16,0 0 0 16,0 0 1-16,0 0-5 15,0 0-4-15,0 0 1 16,0 0 14-16,0 0 5 15,0 0-7-15,0 0-5 16,0 0-1-16,0 0 16 16,-12 0-11-16,0 0-8 15,-24 17-1-15,3 3 2 16,-11 1-3-16,12 5 2 16,-16 0-3-16,16-1 1 15,7 1-3-15,5-6 1 16,4 1-1-16,16-1 0 0,0 0-1 15,0 0-3-15,12-3-2 16,37 11-3-16,19-4 8 16,-4 2 1-16,-7-1 3 15,3 2 3-15,-16-2-3 16,-16-7-2-16,-7 5 0 16,-21-3-1-16,12 2-1 15,-12 2 1-15,0 4 4 16,0-1 1-16,-37 6 1 15,-7-3 1-15,12-4 0 0,4-2 0 16,16-3-4 0,12-7-3-16,0 4-3 0,0 1 0 15,0-4-2-15,0 4 2 16,24-1-4-16,-8-7 7 16,12 2 1-16,-16 1 4 15,0-2-3-15,-8 4-2 16,-4 3 2-16,0 0 0 15,0 4 2-15,0-1 3 16,0-6-4-16,-24 4 2 16,12-5 0-16,-8-1 0 15,4 6-2-15,4-5-1 16,0 4-1-16,0 2-1 0,12 7-1 16,0-5 0-1,0-1-1-15,0-1 1 0,0 2-1 16,0 3 2-16,0 7 2 15,0 11-1-15,0 10 0 16,-12 16 3-16,-13 13 2 16,-19 6 3-16,4-6 0 15,-8 1 4-15,28-18-9 16,7-6-1-16,13-11-2 16,0-14 2-16,0-15-3 15,0-3-1-15,0-16-3 16,33-1-5-16,39 0-3 15,-12-24-44-15,-35-2-99 16,-13 1-378-16</inkml:trace>
  <inkml:trace contextRef="#ctx0" brushRef="#br0" timeOffset="20344.68">27220 14542 255 0,'0'0'63'15,"0"0"-18"-15,0 0-2 0,0 0 1 16,0 0-18-16,0 0-6 16,0 0 20-16,12-3 7 15,-12 3-1-15,0 0-3 16,0 0 1-16,0 0-1 15,0 0-11-15,0 0-11 16,0 0 10-16,-12 0 10 16,-24 0-23-16,-9 0-16 15,-3 0 1-15,-8 0 1 16,-5 7-2-16,5 0-1 16,8 1 1-16,-12 1 0 15,-1-3-1-15,5 3-1 16,-17 0 1-16,1-1-1 15,-9 1 0-15,-3-4 0 16,3 5 1-16,5-2-1 16,8-6 0-16,-1 6 0 0,9-6 1 15,16-2-1 1,7 0 0-16,1 0 2 0,12 2-1 16,4-2 3-16,-4 0-1 15,-4 0 0-15,3 0 4 16,-7 0-4-16,8 0 2 15,0 0 0-15,0 0 1 16,4 0 1-16,8 0-1 16,4 0-1-16,8 0 0 15,0 0-1-15,0 0-2 16,-4 0-1-16,-5 11-1 16,-3 1-2-16,-4 5 0 0,4 5 1 15,-4 1 0-15,4 10 0 16,-12 4 0-1,12 14 1-15,12 10-1 0,0 8 0 16,0-3 1-16,-8 3 0 16,8-12 1-16,0-8-1 15,0-11 0-15,0-16 0 16,0-10-4-16,0-12-7 16,8 0-6-16,32 0-3 15,4 0 11-15,5-2 9 16,-13-10 11-16,4-3-4 15,0 13-3-15,-15-1 3 16,-1 3-4-16,0 0-3 0,0 0 0 16,12 0 3-1,0 0-1-15,1 0 1 0,7 0 1 16,16 0-3-16,21 0-1 16,-1-24 2-16,13 2 7 15,7-1-7-15,5 5 0 16,0 2-1-16,-9 7-1 15,-15 1 3-15,-9 8-3 16,-16 0 2-16,-3 0 0 16,-13 0 1-16,0 0-2 15,-12 0 3-15,-8 0-2 16,-20 0 1-16,0 0 0 16,0 0-2-16,0 0 5 15,0 0 2-15,0 0 28 0,0 0 7 16,0 0-15-16,0-2-16 15,0-6 6-15,0 3-6 16,0-4-10-16,0 0 1 16,0-14-3-16,0-6-2 15,0-13 2-15,0-14 7 16,0-3-1-16,0-7-2 16,0 2 6-16,0 7 1 15,-24 2 16-15,-8 10 2 16,8 14-6-16,4 4-5 15,4 12-9-15,4 6-8 16,8 5-2-16,-4 4-7 0,8 0-15 16,0 0-55-1,0 0-78-15,0 0-203 0</inkml:trace>
  <inkml:trace contextRef="#ctx0" brushRef="#br0" timeOffset="22856.39">2790 12619 56 0,'0'0'133'0,"0"0"-115"15,0 0 4-15,0 0 36 16,0 0 19-16,0 0-3 15,0 0-10-15,28-2 2 16,-28 2-16-16,0 0-26 16,0 0-18-16,0 0-1 15,0 0-1-15,0 0 2 16,0 0 8-16,0 0 19 16,0 0 19-16,0 0 10 15,0 0-27-15,0 0-15 16,0 0-11-16,0 0-3 15,0 0-1-15,0 0 0 0,0 0 10 16,0 0 16 0,0 0 2-16,0 0-4 0,0 0-4 15,0 0-2-15,0 0 0 16,0 0 13-16,0 0 5 16,-16 0-28-16,-16 0-8 15,-4 11-4-15,12 1-1 16,12 5 0-16,-1-2-2 15,13 5-2-15,0-3 3 16,0 2-5-16,0-1 1 16,0 2-1-16,37-3 3 15,7 0-3-15,-8 3 5 0,4-5 0 16,1-1 2 0,-13 3 4-16,-4-7-3 0,-16 3 0 15,-8 1-2 1,0 10 0-16,0 4 0 0,0 9 0 15,-8 1 5-15,-44-1 2 16,19 0 0-16,-3-4-1 16,12-5-2-16,12-4-4 15,4-4 0-15,8-8-1 16,0 6 0-16,0-3-2 16,0-3-2-16,8 2-2 15,28 1 5-15,-8-1 0 0,1 1 2 16,-5 2 4-1,-8 3-1-15,8-3-2 16,-12 11-1-16,-4-5 0 16,-8 5 0-16,0 3 0 0,0 0 2 15,0 1 1 1,-24-2 1-16,4-4-2 0,4-3-1 16,16 0-1-16,0-5 0 15,0 5-2-15,0-2-4 16,16 1-3-16,16 10 8 15,0 1 1-15,-8 6 2 16,5 6 1-16,-17 13-2 16,-12 9 3-16,0-2-1 0,0 9 3 15,0-8-2 1,0-1 1-16,0-6-1 0,0 5 1 16,0-5 4-16,0 2-2 15,0 9 1-15,24 1 2 16,0-3-4-16,20-7-1 15,-4-10 1-15,5-12-4 16,15-9-2-16,8-16-4 16,-7-7-5-16,7-7-22 15,-68 0-68-15,0 0-241 16</inkml:trace>
  <inkml:trace contextRef="#ctx0" brushRef="#br0" timeOffset="24696.15">29811 14193 213 0,'0'0'190'0,"0"0"-166"15,0 0 59 1,0 0 25-16,0 0-21 16,0 0-27-16,0 0 7 0,-32 0 25 15,32 0-4-15,-4 0-25 16,-4 0-19-16,4 0-11 16,-4 0-7-16,0 0-3 15,-4 0-9-15,-12 0-10 16,-24 0-2-16,27 0-2 15,-23 0 1-15,-8 0-1 16,-4 0 2-16,-17 0-1 16,1 0-1-16,-5 0 0 15,17 0-2-15,-1 19 2 16,5 3 0-16,8 1 0 0,0 3-2 16,7 5 2-16,9 2-1 15,-4 6 0-15,-8 4 1 16,7 0 0-1,1 6 0-15,12 3 1 0,12 1-1 16,0 6-1-16,4 2 0 16,8 0 0-16,0 1 1 15,0 1-1-15,0 2 1 16,8-9 0-16,28 2-1 16,-12-7 1-16,8-6-1 15,-3 2-1-15,3-10 2 16,4 1-2-16,-4-6 1 0,17-10 1 15,-1-7-11 1,4-6-8-16,17-6-9 0,15-1 20 16,-3-2-1-16,11 0 9 15,-7 0 2-15,-5 0 4 16,1 0-5-16,3 0-1 16,-12 0 0-16,1-9-3 15,-13-19 3 1,9-9 0-16,3-4-1 0,-3-12 1 15,-9-11 8-15,-4-17-4 16,-20-10-2-16,-19-7 4 16,-9-9 0-16,-8 4-1 15,0 10 11-15,0 19 7 16,-21 21 11-16,-43 11 10 16,-4 10 0-16,-17 10-18 0,-15 2-3 15,11 11-16-15,-4 0-7 16,21 1 0-16,0 8-5 15,7 0-44-15,1 0-63 16,52 0-83-16,0 0-242 16</inkml:trace>
  <inkml:trace contextRef="#ctx0" brushRef="#br0" timeOffset="26662.09">770 13780 138 0,'0'0'384'0,"0"0"-307"16,0 0-21-16,0 0 15 16,0 0 5-16,0 0-38 15,0 0-27-15,0-3 0 16,0 41-7-16,12 25 0 0,12 9 11 16,0 5-3-16,5-4-10 15,-1-5 0-15,0-11-1 16,-16-11-1-16,0-16 0 15,-12-13 0-15,0-3-1 16,0-11 1-16,0 0 2 16,0-1-1-16,0-2 3 15,0 0 2-15,0 0 0 16,0 0 1-16,-24-22-7 16,-16-10-5-16,7-12-3 15,-11-10 8-15,-4-12 1 16,0-3 10-16,23-1-6 15,1 6-2-15,16-1 16 16,8 8-17-16,0 7 3 16,0 2-5-16,0 12-1 0,20 3 1 15,5 10 0-15,11 4 2 16,8 10-1-16,-4 9-1 16,5 0-3-16,-13 0-1 15,-4 2-8-15,12 30-2 16,-8 0 14-16,1 8 6 15,-9-2 0-15,-24-4-3 16,0 1-3-16,0 4 1 16,0 1 6-16,-12 4-5 15,-45-3 1-15,-3-4-2 16,4-8-1-16,15-7 0 16,5-13-3-16,24 1-4 15,12-5-3-15,0 4 1 16,0 2-16-16,24 1-12 0,24 1 25 15,13 3 12-15,15 5 6 16,1-3-6-16,-5-2 2 16,-3 1 3-16,-21-6-3 15,0-3 2-15,-16-3-1 16,-16-5-3-16,-3 0-5 16,-13 0 3-16,0 0 0 15,0 0 1-15,0 0-36 16,0 0-74-16,0-2-169 15</inkml:trace>
  <inkml:trace contextRef="#ctx0" brushRef="#br0" timeOffset="27168.24">1788 13978 339 0,'0'0'127'16,"0"0"-38"-16,0 0 9 15,0 0-26-15,0 0 31 0,0 0-37 16,0 0-6-16,-80-120 2 16,60 110-6-16,-9 3-17 15,17 4-4-15,0 3-2 16,-12 0-6-16,-4 0-14 15,-12 25-13-15,-13 24-6 16,9 0 3-16,20-6 2 16,12-8-2-16,12-7 0 15,0-14 0-15,0-5-1 16,0-3 0-16,0-6-4 16,0 0-10-16,12 0 0 15,12-8 5-15,8-17 7 16,-8-2 4-16,-7-2-4 15,7 9-9-15,-16 11 1 16,-4 4 11-16,0 5 2 0,4 0-1 16,4 0-10-16,4 14-3 15,12 14 5-15,-4-4 10 16,4 4 5-16,1-10-1 16,-5-7-4-16,-8-2-11 15,4-9-43-15,-8 0-57 16,-12 0-104-16,0 0-124 15</inkml:trace>
  <inkml:trace contextRef="#ctx0" brushRef="#br0" timeOffset="27262.99">1788 13978 509 0</inkml:trace>
  <inkml:trace contextRef="#ctx0" brushRef="#br0" timeOffset="27380.99">1788 13978 509 0,'-56'-180'102'0,"64"180"-97"0,40 0 15 0,0 23 34 0,13 10-16 16,-13 2-25-16,-4 0-10 16,-20-3 3-16,-3-3 0 15,-21-10-6-15,0-7-8 16,0-4-44-16,0-8-48 16,0 0-16-16,-33 0-177 15</inkml:trace>
  <inkml:trace contextRef="#ctx0" brushRef="#br0" timeOffset="27552.33">1740 13723 176 0,'0'0'616'16,"0"0"-555"-16,0 0-58 15,0 0-3-15,0 0-14 16,0 0-63-16,36-15-36 15,-24 15-90-15,-12 0-26 16</inkml:trace>
  <inkml:trace contextRef="#ctx0" brushRef="#br0" timeOffset="27786.08">1740 13723 402 0,'342'37'185'16,"-318"-20"-174"-16,-8 3 90 15,-8-6-19-15,4 6-7 16,0-8-36-16,-12-5-26 16,8-7-5-16,-8 0 7 15,0 0 0-15,0 0-6 16,12 0 3-16,-12 0 24 16,0 0 1-16,0 0-37 15,0 0-17-15,0 10-60 16,0-3-198-16,0 4-161 15</inkml:trace>
  <inkml:trace contextRef="#ctx0" brushRef="#br0" timeOffset="43843.28">19796 4787 275 0,'0'0'25'15,"0"0"-25"-15,0 0 13 16,0 0 35-16,0 0 14 16,0 0-10-16,-49 0 17 15,49 0 2-15,0 0-10 16,0 0-24-16,0 0-16 16,0 0-3-16,0 0 1 15,0 0-3-15,-8 0-2 16,4 0 7-16,4 0 15 0,0 0 4 15,0 0-7-15,0 0-4 16,0 0-5-16,0 0-5 16,0 0 1-16,0 0-5 15,0 0-8-15,0-3-7 16,0-2-6-16,36 1-8 16,13-1 14-16,11 0 1 15,9-3 7-15,15 2-7 16,-7 1 3-16,27-3-4 15,9 3 7-15,3-2-4 16,13-1-2-16,-12 3-1 16,20-2 0-16,-8 1 1 15,-1-2 1-15,-11-3-1 16,0 5 0-16,-1-1 1 16,-23 2 4-16,16 5 11 0,-21 0 0 15,5 0-6-15,-1 0-2 16,13 0 1-16,-1-5 0 15,17 5-4-15,0-6 1 16,-4 0 1-16,-1 0-2 16,-7-4 0-16,-16 1-4 15,-13 5 1-15,-8-2 1 16,-11 6-1-16,-1 0 1 16,9-5 2-16,-9 2 2 15,24 2-7-15,-3-4-1 16,11-1 1-16,-15 4 0 15,-9 2 3-15,-7-5-4 0,-13 5 0 16,-4 0 0-16,17 0 0 16,-1 0 2-16,-4-3-1 15,25 3 1-15,-9 0-2 16,21 0 0-16,-9-1 0 16,25-7 0-16,-4 5 1 15,-9-1-1-15,-3 4 0 16,-13 0 0-16,13 0 1 15,-9 0-1-15,-11 0 0 16,19 0 3-16,-27 0 1 16,-1 4-2-16,-4-1 2 15,1-3-4-15,7 0 1 16,5 0 0-16,-5 0 1 0,12 0 0 16,-15 0-1-16,-1 0-1 15,5 0 1-15,-1 0 4 16,4 0 9-16,9 0-3 15,-1 0-7-15,-3 0 0 16,15 0-2-16,1 0 0 16,4 0-1-16,-5 0 0 15,13-11-1-15,-9 0 4 16,1 1-4-16,-9-1 0 16,-7 10 1-16,-13-4 0 15,9 2 0-15,-13 3-1 16,5 0 2-16,3 0-2 0,-16 0 0 15,17 0 1-15,-13-3-1 16,13-1 0-16,7 2 1 16,5-1-1-16,3 1 2 15,-3 2-2-15,-1 0 1 16,-3 0-1-16,3 0 1 16,9 0 0-16,-9 0 2 15,9 0-2-15,-9 0 5 16,9 0-1-16,3 0-3 15,-3 0 1-15,-13 0-1 16,21 0-2-16,-21-7 1 16,17-4-1-16,-29 9 3 15,13-6-2-15,-9 1-1 16,-11-2 0-16,7 6 1 16,-8 1-1-16,-3-1 3 0,7 3-3 15,-8-7 1-15,5 7-1 16,-1-2 0-16,9 2 1 15,3 0-1-15,9 0 0 16,-1 0-1-16,9-6 0 16,3 4 1-16,1-1 1 15,3-1-1-15,1 4-1 16,3-4 1-16,-3-1 0 16,8 1 0-16,-25-3 0 15,9 2 1-15,-9 2-1 16,-12-3 0-16,-7-5 0 15,-1 5 1-15,-3 0 0 0,-5-2 0 16,-4 7 0-16,17-2 0 16,-13-2-1-16,0 4 0 15,0-3 0-15,1 4 0 16,-1-4 1-16,-4-1-1 16,9 5 0-16,-5-4 2 15,4 0 1-15,-7 2-2 16,11 2 1-16,0 0-1 15,-7 0 0-15,-13 0 1 16,-8 0 0-16,-16 0-1 16,-8 0 2-16,-4 0 0 15,-4 0 1-15,0 0-1 16,0 0 3-16,0 0 2 0,0 0-1 16,0 0 0-16,0 0-2 15,0 0-2-15,0 0-1 16,0 0 0-16,0 0-1 15,0 0-1-15,0 0 0 16,0 0-3-16,0 6-33 16,0 7-96-16,0-8-127 15,0-5-267-15</inkml:trace>
  <inkml:trace contextRef="#ctx0" brushRef="#br0" timeOffset="47450.11">19663 5338 233 0,'0'0'15'16,"0"0"-1"-16,0 0 9 15,0 0 5-15,0 0-11 16,0 0-13-16,0 0 13 15,0 0 13-15,-44-42 5 16,32 41-6-16,12 1 5 16,-13-4-3-16,1 4-3 15,4-4 0-15,-4 4-17 16,8-3-6-16,-4 3-2 16,8-3-3-16,0 3 1 0,0 0 1 15,-4 0 0-15,4 0 13 16,0 0 3-16,0 0 3 15,0 0 5-15,0-4 1 16,0 4-24-16,0 0-3 16,28 0-2-16,17 0 2 15,15 0 17-15,12-3 0 16,33 1-2-16,0-6-8 16,15 2 8-16,1 3-5 15,4-2-7-15,8-2 0 16,15-3 1-16,5-1-4 15,8 0 3-15,8-2-3 0,0-1 2 16,-20 2-2-16,20-5 0 16,-16 5 1-16,-8 1-1 15,-8 7 0-15,-20-1-1 16,7 5 0-16,1 0 2 16,-16 0 0-16,7 0 2 15,-11 0-2-15,-4 0 0 16,-5 0 1-16,5 0 0 15,-9 0-1-15,-7 0 3 16,11 0-2-16,-3 0 7 0,16 0 8 16,-5-3-2-1,1 3-2-15,0 0-2 16,-9-2-1-16,1 2 0 16,-5 0-1-16,5-3 3 0,-5-2 10 15,13 1 3-15,-8-4-9 16,31-2 0-16,1 4 7 15,4 1-7-15,-4-6 1 16,16 4 5-16,-5 2-14 16,1-5-3-16,8 0-3 15,-4 1 0-15,0 0-2 16,4-2 2-16,-8-1-1 16,-9 2-1-16,-3 0 0 15,12 3 3-15,-12 5-2 16,4-2 7-16,3 4-4 0,13 0 3 15,0 0 1 1,-4 0-4-16,-4 0 0 0,12 0-3 16,4 0 6-16,4 0-1 15,4 0 9-15,-12 0 2 16,3-9-13-16,5 0-3 16,-4 1 3-16,-8-1-1 15,-4 3-3-15,-16-3 0 16,-33 1 0-16,9 1 0 15,-8 2 2-15,-13-3-2 16,17 7 4-16,-5-7-4 16,-11 5 2-16,-1 1-2 0,-3 2 1 15,-9 0-1-15,-3 0 1 16,-1 0-1-16,5 0 0 16,-1 0 0-16,0 0 1 15,9 0 1-15,-1 0-1 16,5 0 2-16,7 0-2 15,5 0-1-15,20 0 5 16,-1-7 1-16,-15-3 0 16,4 7-2-16,-13-4-1 15,1 5 1-15,-9-1-1 16,-3 3 0-16,19 0 1 16,-3 0-2-16,16 0 0 15,-5-5 1-15,-3 5-1 16,-1 0-1-16,-11 0 0 0,-4 0-1 15,-9 0-1-15,-12 0 1 16,-19 0 3-16,-1 0-3 16,-12 0 6-16,8 0 8 15,-15 0 4-15,3 0-5 16,-8 0-2-16,-12 0-1 16,-4 0-4-16,-8 0-2 15,0 5-2-15,0-2 3 16,0-3 1-16,0 2-6 15,0-2 0-15,0 7-9 16,0-4-51-16,0-3-64 16,-20 0-273-16</inkml:trace>
  <inkml:trace contextRef="#ctx0" brushRef="#br0" timeOffset="49601.71">19808 5752 172 0,'0'0'164'0,"0"0"-147"0,0 0 53 15,0 0-9-15,0 0 6 16,318-32-7-16,-262 27-17 16,-16-3-11-16,4 1 2 15,-7 5-1-15,11-1 5 16,-4-1 1-16,-4 0 3 16,5 4-6-16,11 0-8 15,4 0-17-15,25 0-2 16,24 0 4-16,7 0 2 15,25 0 8-15,4 0-1 16,16 0-9-16,8 0-1 16,-4 0-3-16,-4 0 3 15,-16 0 9-15,-21 0 0 16,1 0-10-16,-20 0-3 16,-13 0-5-16,1 13-1 0,-9 2 1 15,9-3 1-15,12 0-1 16,7-2 0-16,-7-7 1 15,0 1-1-15,-1 0-1 16,-7-4 2-16,19 7 0 16,-19-5-2-16,8 7 2 15,-21 3-2-15,1 2-1 16,-5-5 0-16,13 4 0 16,-21 0 0-16,-3-7 2 15,7 4-1-15,-8-6 0 0,5-4 0 16,7 3 2-1,5-3-2-15,7 0 1 0,13 0-3 16,-8 0 1 0,-1 0-1-16,-3 0 0 0,3 0 0 15,9 0 0-15,0 0 1 16,-1 0-1-16,5 0 1 16,12 0-1-16,-5-3-2 15,1-6 2-15,0 1 0 16,-9-1 0-16,1-2 1 15,-8 1-2-15,7-4 2 16,-3 5 0-16,3-2-1 16,9 2 0-16,16 1 1 15,4 3-1-15,-4-2 0 0,11 5 0 16,-7-2 0-16,8 4 0 16,-16 0 0-16,-12 0 0 15,3 0 1-15,-15 0-1 16,12 0 0-16,-1 0 1 15,-7 0-1-15,12 0 0 16,-9 0 1-16,-3 0-1 16,0 0 0-16,-9 4 0 15,13-4 0-15,-21 2 1 16,1-2-1-16,-21 0 1 16,1 0-1-16,-5 0 0 15,17 0 2-15,-1 0-4 16,5 0 4-16,-13 0-2 0,5 0 0 15,-13 0-2-15,-3 0 1 16,3-2 0-16,0-2 1 16,5 0 0-16,-5 4-1 15,13-1 1-15,7 1-1 16,9-8 1-16,7 1 0 16,13-1-1-16,0-3 1 15,-13 2-1-15,1 0 1 16,20-4 0-16,-13 0-1 15,1-3 1-15,0 4 0 16,-17 1 0-16,-11 2 0 16,-5 5 1-16,-3-1-1 15,-1-1 0-15,5 4 0 16,-17 0 2-16,5 2-2 0,-9-5 0 16,-4 5 2-16,5 0-2 15,-1 0 0-15,4 0 0 16,13 0 1-16,3 0-1 15,-7 0 1-15,19 0-1 16,-7 0 2-16,-13 0-1 16,-3 0 1-16,-25 0-1 15,8 5-1-15,-16-3 1 16,-11 0-1-16,-13-2 1 16,-8 6 1-16,-4-5 6 0,8 3-3 15,-8-4-4-15,0 0 0 16,0 0-1-1,0 0 2-15,0 0-2 0,0 0 0 16,0 0 0-16,0 0-2 16,0 0 0-16,0 0-34 15,0 0-86-15,0 0-293 16</inkml:trace>
  <inkml:trace contextRef="#ctx0" brushRef="#br0" timeOffset="52153.25">19796 8079 225 0,'0'0'105'0,"0"0"-58"15,0 0 12-15,0 0 31 0,0 0-10 16,0 0-32-16,0 0-16 15,132-23 5 1,-87 20 2-16,-1 3 3 0,8-2-3 16,5-4 5-16,19 1-6 15,5-1-9-15,11-1-2 16,13 2-9-16,23-3-8 16,17 2 0-16,12 0 0 15,12-1-3-15,0 2-2 16,-20 0-1-16,20 5 3 15,-16-3 14-15,-8 3-7 16,4 0-2-16,-4 0 2 0,8 0 0 16,0 0-8-1,-1-3 0-15,1-1-2 0,-4-1-4 16,-4 2 4-16,-12-2-2 16,8 5 0-16,-8 0 8 15,-9 0-5-15,-3 0 1 16,-16 0-3-16,-9 0 0 15,-3 0 0-15,-21 0-1 16,13 0-1-16,-13 0 0 16,9 0 0-16,-1 0 0 15,-7 0 1-15,19 0 0 16,-7 0 0-16,19 0 1 16,5 8 0-16,0-5-1 15,-9-3 0-15,-15 0-2 0,19 0 1 16,-19 0-1-1,7 0 0-15,-7 0 1 16,-5 0 0-16,-15 0-2 0,-9 0 2 16,0 0 0-16,-7 0-1 15,-1 0 1-15,12 0 1 16,1 0 0-16,-5 0-1 16,16-3-1-16,1 0 1 15,-5 3 0-15,17-5 0 16,-5 5-1-16,17-1-1 15,-5-3 1-15,5 4 0 16,-4 0 0-16,11 0 0 16,-7 0 1-16,-1 0-1 0,5-4 0 15,-5 4 0-15,1-3 0 16,-4 3 0-16,-9 0 0 16,5 0 0-16,11 0 0 15,-7 0 0-15,3 0 0 16,-3 0 2-16,-9 0-1 15,-3 0-1-15,11 0 1 16,-7 0-1-16,20 0 0 16,3 0 0-16,9 0 1 15,4 0-2-15,3 0 1 16,9 0 0-16,0 0 1 16,-4 0-1-16,0 0 0 0,-1 0 0 15,-11 0-1-15,-8 0 1 16,7 0 0-16,-11 0-1 15,4 0 1-15,11 0 0 16,-3 0 0-16,4 0-1 16,-9 0 1-16,-3 0 0 15,-4 0-1-15,-9 0 1 16,9 0-1-16,-5-6 1 16,-7-5 0-16,-4 7 1 15,-5-4-1-15,-11 3 1 16,7-3-1-16,-8 1 1 15,9-2-1-15,3 4 1 16,-7 2 0-16,-1-2-1 16,5 0 0-16,-9 5 1 15,1-4-1-15,7 4 0 16,-20 0 0-16,-3 0 1 0,-21 0 1 16,-12 0 6-16,-8 0 9 15,0 0 3-15,-4 0-2 16,5 0 1-16,-5 0-8 15,0 0-2-15,0 0-4 16,-12 0-2-16,12 0-2 16,-12 0-1-16,0 0 2 15,0 0 1-15,0 0-3 16,0 0 0-16,0 0-3 16,0 0-18-16,-12 0-69 15,-32 0-175-15,-21 0-638 0</inkml:trace>
  <inkml:trace contextRef="#ctx0" brushRef="#br0" timeOffset="54676.88">19663 10465 225 0,'0'0'88'16,"0"0"-75"-16,0 0 9 15,0 0 31-15,0 0 4 16,0 0-10-16,0 0 12 16,121-38 17-16,-97 31 1 15,8 5-6-15,4-6-15 16,12 7-3-16,13-3-10 16,19 4-17-16,17-4-12 15,20 1 7-15,11 1-10 16,13-7-3-16,0-2 3 0,28 2 14 15,8-8-4-15,12 2 3 16,-4 0 0-16,8 4-2 16,-16 8-2-16,1 3-5 15,-5 0-3-15,8 0-2 16,-4 0-2-16,-12 0 0 16,-16 0-1-16,8 0-4 15,-5 3 0-15,1-3 1 16,0 0-2-16,-20 0-2 15,8 0 1-15,-12 0 1 16,-9 0 1-16,1 0-3 16,8 0 1-16,12 0-1 0,0 0 0 15,-13 9 1 1,-11-1-1-16,-12-4 0 16,7 1-1-16,-15-5 1 0,3 0 0 15,-3 0 0-15,-4 0 0 16,11 0 0-16,-7 0 0 15,3-5 0-15,-11-5 0 16,4 2 0-16,-9-1 0 16,1 1 0-16,-5 2-1 15,0-4 1-15,5 5 0 16,-5-4 0-16,-3 1 1 16,15-3 0-16,-11 7-1 0,-9-1 0 15,9 2 0-15,-21 3 0 16,9 0 0-1,3 0 0-15,-16 0 1 0,33 0 1 16,-9 0-2-16,13 0 2 16,4 0 2-16,11 0-2 15,5 0-1-15,4 8 1 16,3-6 3-16,1 6-3 16,-12-6-1-16,-5 1-1 15,-7 5 15-15,3-4-1 16,-3 1-1-16,8-4 4 15,-9 3-4-15,13-4-8 16,-5 0-3-16,1 0-1 16,-8 0-1-16,-5 0 1 0,5 0 0 15,-5 0-1-15,1 0 0 16,4 0 1-16,11 0 0 16,9 0 0-16,12 0-1 15,3 0 0-15,9 0-1 16,-4 0 0-16,-8 0 1 15,16 0-1-15,-25 0 1 16,5 0-1-16,-4 0 1 16,-4 0 0-16,-9 0-1 15,-3 0 1-15,-13 0 1 16,-3 0 0-16,4 0 0 16,-1 0-1-16,1 0 1 15,-5 0 0-15,1 0-1 0,-13 0 0 16,5 0-1-16,-9 0 1 15,-4 0 1-15,1 7-1 16,-9 2 0-16,13-1 0 16,-1-5 2-16,-8 3-2 15,-11-6 0-15,7 3 1 16,-16 0 0-16,-15-3-1 16,3 0 1-16,12 0 0 15,-16 0 1-15,8 0 0 16,-11 0-1-16,7 0 1 15,4 0 3-15,-12 0 2 16,0 0-1-16,-16 0-1 16,-8 0-2-16,0 0 3 15,0 0 8-15,0 0 12 0,0 0 2 16,0 0-4 0,0 0-4-16,0 0-8 0,0 0-12 15,0 0-3-15,0 0-29 16,-24 0-61-16,-20 0-103 15,-16-12-111-15</inkml:trace>
  <inkml:trace contextRef="#ctx0" brushRef="#br0" timeOffset="60458.25">17671 5821 309 0,'0'0'107'0,"0"0"-79"16,0 0 79-1,0 0-15-15,0 0-6 0,-24-106 10 16,24 91-23-16,0 2-18 16,-12 3-5-16,12-1-3 15,-12 5-16-15,12 0 0 16,-12 1 3-16,12 5 4 16,-12-3-1-16,12 3-14 15,0 0-11-15,0 0-9 16,0 0-3-16,0 0 0 15,0 0-8-15,0 0-1 16,36 0-5-16,32 31 14 0,5 2 4 16,31 13-4-1,1 6 3-15,20 4 0 0,-21 8 0 16,-19-2-1 0,-17-1 0-16,-24-3 0 0,-19-1-2 15,-13 4 0-15,-12 5-2 16,0 0-1-16,-33 6 3 15,-27 3 0-15,-12 13 4 16,11-5 2-16,5 10-2 16,12 1-1-16,19-11-3 0,17-4 0 15,8-13 0 1,0-6-2-16,0-13-4 0,8 0 3 16,25-6 3-1,-9-4 1-15,0 6 3 0,-12-3 1 16,0 6-5-1,-8-3 3-15,-4 0-1 0,0-2-1 16,0-1-1 0,0-8 0-16,0-3 0 0,0 0 1 15,0-2 1-15,0 8-1 16,0 2 2-16,0 4-3 16,0 5 0-16,0 2 0 15,28-2-1-15,-4-5-1 16,1-4 2-16,-1 0 1 15,-12-3-1-15,12 2 2 0,-12 4-1 16,12-3 0-16,-12 4-1 16,0 5 0-16,0-1-1 15,-4-4 1-15,-4-1 1 16,5-3-1-16,-5 0 0 16,8 4 0-16,8-3 0 15,-8 0 0-15,0 3 0 16,0-2 0-16,-12 5 2 15,0 12-2-15,0 9-2 16,0 5 2-16,-12 4 0 16,-36-1-2-16,-1-11 3 15,-19-9-2-15,12-14 2 16,3-7-1-16,-15-6 2 16,3-7 19-16,13-6-1 0,0-2-9 15,20-6 2 1,20-2-11-16,4-3-1 0,8 0-1 15,0 0-3-15,0 0-16 16,0-15-45-16,0-6-119 16,20 0-456-16</inkml:trace>
  <inkml:trace contextRef="#ctx0" brushRef="#br0" timeOffset="65336.23">21687 6101 296 0,'0'0'44'15,"0"0"-33"1,0 0 27-16,0 0 44 0,0 0 11 16,0 0-32-16,0 0-6 15,0 0 18-15,0-11 2 16,0 11-20-16,0 0-20 15,0 0-6-15,0 0-3 16,0 0-4-16,0 0-8 16,0 0-5-16,0 0-6 15,0 0 1-15,0 0-2 16,0 0 2-16,0 0 1 16,-12 0 0-16,-12 0 6 15,0 0-8-15,-1 0-2 0,1 0 2 16,0 0-2-16,-4 0 0 15,4 0 1-15,4 0-2 16,-17 0 1-16,-11 0 0 16,20 0 1-16,-24 0-2 15,7 0-1-15,-15 0 0 16,16 10 1-16,-8-1-1 16,-5 2 1-16,1-10 0 15,4 9 0-15,-1 1 1 16,1-7 0-16,12 7 0 15,-1-2-1-15,1 0 0 16,-4-1 0-16,0 1-1 0,3 2 0 16,5 1 1-1,-8 0-1-15,8-3 1 0,-9 4 0 16,5-6 0-16,-4 1 1 16,8-3-1-16,-9-1 0 15,9 1 0-15,0 3 0 16,0 1-1-16,12 1 1 15,-4 0 0-15,-1-1-2 16,1-3 1-16,-8 2 1 16,24-2 0-16,-8-3 0 15,8-2-1-15,12 3-2 16,0 5 1-16,0 9-4 16,0 3-4-16,0 9 10 15,0 2 1-15,12 0 0 0,32 2-1 16,-8 3 1-16,-4-8-1 15,21 3 0-15,-1-7 0 16,4-7-1-16,1 5 0 16,23-9-1-16,5-8-2 15,-1-6 2-15,9 0 2 16,-1 0 4-16,-7 0-4 16,-1 0 2-16,-15 0-1 15,-9-6 0-15,-4 1-1 16,-7 4 0-16,-1 1 0 15,8-4 1-15,-7-3 0 0,23 1-1 16,1-4 3-16,3-5-3 16,-12-3 1-16,9 0 3 15,-17-5-4-15,-8 4 1 16,1-4 4-16,-13 5-2 16,-4 2-2-16,-8-1 0 15,-12 2 0-15,12-2 0 16,-11 2 2-16,7-2-2 15,-16-3 4-15,4 2 11 16,-8-5 7-16,0-2 0 16,0-4-1-16,0 0 0 15,0 0-5-15,-32 4-9 16,7-2 1-16,-11 5-1 16,4 2-2-16,8-2-1 0,0 7-5 15,8-2 3 1,-5 8 0-16,21 2-3 0,0 7 0 15,-12 0-13-15,12 0-42 16,-12 0-39-16,0 0-50 16,12 0-162-16,0 7-256 15</inkml:trace>
  <inkml:trace contextRef="#ctx0" brushRef="#br0" timeOffset="67581.7">19619 6543 146 0,'0'0'67'0,"0"0"-58"16,0 0 30-16,0 0 29 15,0 0 16-15,0 0-6 16,0 0-13-16,-113-93-6 15,113 85-3-15,0 5-8 16,0-5-22-16,0 7 8 16,0-1-7-16,0 2-1 15,0 0-26-15,0-6 0 16,16 6-16-16,32 0 16 16,13 0 16-16,19 0-9 0,5 0-1 15,19 0-1 1,13 0 6-16,4 0 2 0,24 0 13 15,-5-1 0 1,21-3-12-16,-4-3-1 0,0-3-5 16,24-2-3-16,0 3 2 15,-8-5-4-15,-16-3 3 16,-24 8 7-16,-8 2 5 16,-16 2-6-16,-1 5 0 15,5-7 3-15,-17 5-4 0,9 2-6 16,-8 0-1-1,-5 0-3-15,-7 0 1 0,-5 0 0 16,13 0-1-16,-5 0 2 16,5 0 9-1,3 0 2-15,-15 0-5 0,11 0-6 16,-7 0-2-16,-1 0-1 16,1 0 1-16,-1 0-1 15,-3 0 1-15,-1 0-1 16,1 0 0-16,-9 0 1 15,1 0 0-15,-5 0-1 16,13 0 1-16,-13 0-1 16,8 0 0-16,-3 0 0 15,-5 0 0-15,-7 0 1 16,7 0-2-16,-20 0 1 16,9 2 0-16,-9 5 1 15,4-4-1-15,1 5-1 0,31-2 1 16,-11-6 1-16,23 3 0 15,-3-3-1-15,-1 0 1 16,-7 0-1-16,-5 0 1 16,-3 0-1-16,-1 0-1 15,-7 0 1-15,-5 0 0 16,16 0 1-16,-7 0-2 16,-1 0 2-16,9-3-1 15,3-3 0-15,9-5 1 16,-1 4-3-16,-7-6 4 0,-13 4-2 15,1 4 0 1,-1-7 1-16,9 9-1 0,-1 1 0 16,1 2 0-16,7 0 0 15,1 0 0-15,-1-3 0 16,13-4 0-16,-13 5 0 16,5-6 4-16,-13 6-4 15,13 2 1-15,-17 0-1 16,5-5 0-16,-1 5 3 15,-7 0-2-15,-5 0-1 16,-7 0 2-16,-1 0-1 16,-4 0 0-16,5 0 0 15,11 5 0-15,-4-1 2 0,-11 4 1 16,7-5-1-16,17-3 1 16,-21 0-2-1,25 0 1-15,-5 0-3 0,4 0 2 16,13 4-2-16,4 1 0 15,7-2 0-15,9 3 0 16,4 0 0-16,-5-1-1 16,13-2 1-16,-8 1 3 15,-16-2-2-15,-1-2-2 16,-19 3 1-16,-1-3-2 16,-15 0 2-16,11 0 0 15,-3 0 0-15,-9 0 2 16,8 0-2-16,-7 0 1 15,-1 0-1-15,-11 0 0 16,-5 0 0-16,4 0 1 0,1 0 4 16,-9 0-4-16,12-3-1 15,9 3 0-15,-13 0 2 16,16-2-2 0,1 2 1-16,-1 0-1 0,9-4 1 15,3 4-1-15,1 0 0 16,7-3 2-16,-7 3-1 15,-1-5-1-15,-15-1 2 16,-9 5-1-16,-12-4 3 16,-15 5 2-16,-1 0 1 15,-16 0 6-15,-4 0-4 16,-4 0-1-16,-8 0-4 0,0 0-3 16,0 0 2-1,0 0-3-15,0 0 1 0,0 0-2 16,0 0 0-1,0 0-3-15,0 0-14 0,-8 0-54 16,-20 0-162-16,-25 0-355 16</inkml:trace>
  <inkml:trace contextRef="#ctx0" brushRef="#br0" timeOffset="70019.39">19534 9266 253 0,'0'0'258'0,"0"0"-221"0,0 0-10 16,0 0 44-1,0 0 11-15,0 0-4 0,0 0-33 16,85-72 8-16,-41 64 10 15,-8 2-18-15,0-2-25 16,13 5-10-16,11 3 6 16,20 0-1-16,25 0 1 15,16 0-12-15,32 3 0 16,12 11-2-16,16-8 2 16,16-6 0-16,28 0 3 15,9 0 0-15,7 0 11 16,5-12 2-16,-13-2-6 0,-4-3-3 15,-7 8-5 1,-21 4-1-16,-12 5-3 0,8 0-2 16,-8 0 2-16,-12 0 1 15,8 0-1-15,-16 0 1 16,-4 0 0-16,-20 0-1 16,0 0 2-16,-4 0-3 15,-4-4 5-15,-4-9 2 16,7 1 1-16,9 0 3 15,-12 5-10-15,-8 3-2 16,-12 0-1-16,-13 4 1 16,-7 0 0-16,-5 0 1 15,-15 0-1-15,3 0 0 16,1 0-1-16,-1 0 1 16,5 0 3-16,7 0-1 15,5 0-2-15,-1 0-1 0,1 0-1 16,-4 0 3-16,-1 0-1 15,-7 0 2-15,-5 0-1 16,13 0-1-16,-5 0 1 16,5 0-1-16,3 4 0 15,5 7 0-15,-4 1 0 16,11-2 1-16,-15-1 2 16,15-3-4-16,-3 3 2 15,0-6-1-15,-1 2 2 16,5-4-1-16,-4-1-1 15,-1 4 1-15,1 0-1 16,-1-1 1-16,9-3-1 0,-4 0 0 16,-5 0 0-1,5 0 0-15,-8 0 0 0,-5 0 0 16,1 0 0-16,-5 0 1 16,1 0-1-16,-9 0 1 15,-3 0-1-15,15 0 0 16,1 0 0-16,20 0 0 15,24 0 0-15,-1 0-1 16,13 0 0-16,0 0 1 16,-20 0-1-16,8 0 0 0,-12-3 1 15,-1-5 0 1,5 2 0-16,-4 2-1 0,0-7 0 16,-21 1 2-16,-3 3-2 15,0 4 2 1,-13 3-1-16,1 0 1 0,-5 0 0 15,-7 0-1-15,-5 0 1 16,5 0 0-16,-9 0 0 16,-4 0 2-16,1 3-2 15,-17 4-1-15,5-5 1 16,-9 6-1-16,8-5 2 16,-16-3 1-16,-3 4 9 15,-5-4-4-15,-20 0-3 16,8 0 0-16,-16 4-3 15,-4-4 2-15,8 0-2 0,-8 0-1 16,0 0-1-16,0 0 0 16,0 0-1-16,0 0 1 15,0 0-1-15,0 1-3 16,0-1-6-16,0 9-17 16,-68 2-33-16,7-9-148 15,-31 2-198-15</inkml:trace>
  <inkml:trace contextRef="#ctx0" brushRef="#br0" timeOffset="72326.42">19136 9855 10 0,'0'0'381'0,"0"0"-349"15,0 0-21-15,0 0-7 16,0 0 40-16,0 0 9 16,0 0-17-16,253 5 16 15,-213-5 12-15,9 0-5 16,-5 0-9-16,-4 0 6 16,5 0 2-16,15 0-22 15,8 0-12-15,5 0-12 0,19 0-4 16,13 0 0-1,0 0-1-15,15 0-5 0,9 0 3 16,4 0-3 0,32 0 2-16,4-5-3 0,4 0 4 15,4-2 5-15,-8 5 23 16,0 2-2-16,-8 0 1 16,-12 0-24-16,-4 0-7 15,-9 0 3-15,25 0 2 16,-8 0 0-16,12 0-2 15,-16 0-2-15,4 0 2 16,-20 0 0-16,-12 0-3 16,3 0 4-16,-3 6 15 15,4 9 2-15,0-2-5 16,-9 4-10-16,5-10-4 16,-4 1 2-16,-1-3-2 0,5-5-1 15,-4 0 2-15,-13 0-2 16,13 0 2-16,-12 0-2 15,-9 0 0-15,-3 0 1 16,-1 0 1-16,9 0-1 16,4 0-3-16,-1 0 2 15,17 0-1-15,8 0 0 16,8 0-1-16,7 0 1 16,1 0 2-16,-4 0-3 15,0 1 0-15,-8-1 0 16,-4 0 0-16,-1 0 1 15,1 3 0-15,0-3-2 0,-21 5 1 16,13-2 0-16,-4-3 1 16,0 3-1-16,-1-3 0 15,1 0 0-15,-12 0 0 16,7 0 0-16,-19 0 0 16,11 0 1-16,-19 0-1 15,20 0 1-15,-25 0-1 16,-3 0 0-16,-9 0-1 15,-8 0-1-15,9 0 2 16,-9 0 0-16,25 3 0 16,-5-3 0-16,5 0 1 15,7 0-1-15,-7 0 1 16,-1 0-1-16,-3 0 0 16,-9 0 0-16,9 0 0 15,-9 0 1-15,8 0 0 0,1 0-1 16,3 0 0-16,-11 0 0 15,-1 0 0-15,-15 0 0 16,15 0-1-16,-4 0 2 16,-7 0-1-16,19 0 0 15,-7 0-1-15,-5 0 1 16,9 0-1-16,-1 0 0 16,-20 0 1-16,1 0 0 15,-1 0-1-15,-8 0 1 16,9 0 0-16,-9 0 0 15,12-3 1-15,9-3 1 0,3-3-2 16,1 1-1-16,-9-3 1 16,8 2 0-16,-11 4 0 15,-9 1 0-15,0 1 0 16,-3 1 0-16,3 2 0 16,4 0 1-16,13 0-1 15,-5 0 0-15,13-4 1 16,3 0-1-16,21-3 0 15,-9 4 0-15,-7 1 0 16,-5-1 0-16,-31-1 1 16,-1 4-1-16,-12 0 1 0,-4 0-1 15,-4 0 1 1,5 0-1-16,-1 0 0 0,8 0 1 16,8 0-2-16,9 0 2 15,3 0-1-15,0 0 0 16,-11 0 0-16,-5 0-1 15,-20 0 1-15,-12 0 0 16,-12 0 0-16,8 0 1 16,-8 0-1-16,0 0 0 15,4 0 0-15,4 0-1 16,4 0 1-16,0 0 0 16,-8 0-1-16,4 0 1 15,-4 0 0-15,-4 0 0 16,9 0 0-16,-5 0 2 0,4 0 0 15,-4 0 2 1,8 0 7-16,-4 0-1 0,4 0-2 16,0 0-5-1,-12 0-2-15,12 0-1 0,-12 0 1 16,0 0-1-16,0 0 1 16,0 0 1-16,0 0 2 15,0 0 3-15,0 0-4 16,0 0-3-16,0 0-1 15,0 0-11-15,0 4-37 16,-56 1-63-16,19-5-167 16,-11 0-305-16</inkml:trace>
  <inkml:trace contextRef="#ctx0" brushRef="#br0" timeOffset="74941.37">19172 4344 81 0,'0'0'165'0,"0"0"-133"16,0 0-9-16,0 0 32 16,0 0 12-16,0 0 5 15,0 0-4-15,0 3 7 0,0-3 15 16,0 4-9-1,0-4-21-15,0 0-28 0,0 4-18 16,0-4-7 0,0 0-3-16,0 1-4 0,0-1-1 15,0 5-1-15,20-5 2 16,16 0 7-16,21 0 0 16,-5 0-2-16,12 0-2 15,29 0 0-15,7 0 5 16,5 0-3-16,12 0-2 15,-5 0-2-15,1 0-1 16,-4 0 0-16,-13 0 0 16,-3 0 0-16,3 0 0 15,-3 0 0-15,-13 0 1 16,-7 0-1-16,-1 0 1 0,9 0-1 16,3-6 2-1,9-2 1-15,12-1-3 0,-9-2 0 16,9-1 0-16,-1-1 0 15,-15 4 2-15,-21-2-2 16,1 1 2-16,-21 2 4 16,-12-3 17-16,0 7 0 15,13 4-10-15,-1-5-7 16,8 2-6-16,1 3 0 16,3 0-1-16,-8-2 2 15,13 2 0-15,-25-4-1 16,4 0 0-16,-8 4 1 0,-11 0-1 15,11 0 1 1,-4 0-1-16,4 0 2 0,0 0-2 16,1 0 0-16,7 0 1 15,-8 0-1-15,0 0 0 16,-12 0 0-16,13 0 0 16,-13 0 2-16,0 0-2 15,-4 0 1-15,8 0 1 16,-4 0 4-1,1 0 7-15,3 0 0 0,12 0-9 16,-4 0-3-16,-8 0 0 16,13 0-1-16,-17 0 0 15,0 8 0-15,8-6 1 0,-20 1 0 16,-8 2-1 0,4-5 1-16,-4 0 6 0,8 0 4 15,0 1-5-15,9 2-5 16,3-3 1-16,0 0-2 15,0 5 0-15,0-2 0 16,-4-3 0-16,-4 3 2 16,4-3 0-16,-3 0 5 15,3 0 14-15,16 0-1 16,0 0-9-16,8 0-4 16,9 0-4-16,-1 0-2 15,0 0-1-15,-3 0 0 16,-13 0 0-16,-4 0 0 15,-8 0 0-15,-12 0 1 16,12 0 0-16,-12 0-1 0,-4 0 2 16,5 0 4-16,-9 0 4 15,4 0-5-15,-8 0-3 16,0 0 1-16,0 0-1 16,0 0 4-16,0 0 5 15,0 0-1-15,0 0 1 16,-69 4-11-16,-15 9-1 15,-37-4-43-15,65-9-212 16,-5 0-408-16</inkml:trace>
  <inkml:trace contextRef="#ctx0" brushRef="#br0" timeOffset="76890.92">18995 4106 348 0,'0'0'82'16,"0"0"18"-16,0 0 24 15,0 0 1-15,0 0-32 16,0 0-50-16,0 0-25 16,-16 3-7-16,16-3-11 15,0 0-1-15,0 0 1 0,40 0 10 16,49 0 4-16,7 8-2 16,49 4-1-16,20 5 2 15,12-5-9-15,12-2 4 16,-4-8-3-16,-20-2 3 15,0 0-1-15,-24 0 10 16,-8 0 12-16,0-2-6 16,-13-15 1-16,17 3-8 15,-4-5-6-15,16 5-5 16,-8-4-3-16,-21 7 0 0,1 4 0 16,-16 2-1-16,-13 5-1 15,13 0 3-15,0 0-2 16,15 0 0-16,-3 0 1 15,-8 0-2-15,19 0 0 16,-23 0 0-16,0 0 0 16,-13 0 0-16,-11 0 1 15,-13 0 0-15,-20 2-1 16,-3 1 1-16,-9-3-1 16,0 4 2-16,12-4-1 15,9 0-1-15,3 0 1 16,21 0-1-16,3 3 0 15,1-1 0-15,7-2 0 16,-11 3 0-16,-17 2-1 16,4-5 1-16,1 0 0 0,-9 1 1 15,25 5-1-15,-9-6 1 16,13 2-1-16,3-2 0 16,1 0 0-16,3 0 0 15,1 0 1-15,-13 0-1 16,-3 0 0-16,-9 0 0 15,9 0 0-15,11 0 0 16,5 2 0-16,20-2 0 16,11 0-1-16,17 0 1 15,0 0-1-15,-8 0 0 0,16 0-1 16,0 0 0-16,-12 0 2 16,-21 0 0-16,-11 0 1 15,-8 0 0-15,-17 0 0 16,-11-2 0-1,35-6 0-15,-3 7 1 0,11-7-1 16,1 8 0-16,-8-2-1 16,-5 2 2-16,-11 0-1 15,-17 0-2-15,-7 0 2 16,3 0 1-16,9 0-1 16,-9 0 0-16,21 0 0 15,3 0 0-15,9 0-1 16,16 0 0-16,-13 2 0 15,-3 1 0-15,-12 2 0 16,-13-4 1-16,-8-1-1 0,-15 0 0 16,-9 0 0-1,-16 0-1-15,8 0 3 0,-3 0-1 16,3 0-1-16,24 0 1 16,5 0 5-16,19 0-2 15,17 0-4-15,0 0 1 16,35 0 0-16,-19-6-1 15,8 3 0-15,-12-2 0 16,-13 1 0-16,-7 1-2 16,-17-5 2-16,13 6 0 15,-5-5 1-15,5 2-2 16,11-3 2-16,-19-1-2 0,20 3 1 16,-21 0-1-1,13-5 1-15,-5 2 0 16,-7 0 0-16,7-5 3 0,1 3-3 15,-9-7 0-15,21 4 0 16,-12-3-1-16,7 5 0 16,-7 3-2-16,-13 1 0 15,-19 2 1-15,11 6-1 16,-12-4 3-16,-3 0 0 16,3 4 1-16,-4 0 0 15,1 0-1-15,7 0 0 16,0 0 0-16,1 0 0 15,15 0 1-15,-19 0-1 16,-1 0 1-16,0 0 1 16,-11 0-1-16,-5 0 3 0,4 0 1 15,-3 0 1-15,-17 0-3 16,4 0 5-16,-12 0-3 16,16 0-2-16,-12 0 0 15,0 0 2-15,-3 0 1 16,-1 0 0-16,0 0 0 15,-8 4 2-15,0-4 6 16,-12 4 7-16,0-4 2 16,0 0 0-16,0 3-3 0,12-3-6 15,-12 0-12 1,0 7-2-16,0 6-8 0,0 8-23 16,-12-10-53-1,-44-1-175-15</inkml:trace>
  <inkml:trace contextRef="#ctx0" brushRef="#br0" timeOffset="83266.03">19349 7743 316 0,'0'0'51'16,"0"0"-25"-16,0 0 46 15,0 0 36-15,0 0-25 16,0 0-25-16,-4 0-11 0,4 0 20 16,-8 0-2-1,4 0-29-15,-4 0-14 0,8 0-6 16,0 0-4-16,0 0-8 15,0 0-3-15,0 0-1 16,0 0-4-16,12 0 2 16,52 1 2-16,29 3 3 15,20 0 0-15,27-4 1 16,1 0-3-16,16 0 3 16,8 0-2-16,0 0 0 15,12 1-2-15,12 7 0 16,12-2 1-16,21-1 1 0,3-1-1 15,5-4 1-15,11 0-2 16,-16 0 1-16,1 0-1 16,-5 0 0-16,-20 0 2 15,12 0-1-15,-19 0 0 16,3 0 4-16,-16-1 3 16,-8-2 1-16,-8-2-7 15,-20 5 0-15,4 0-2 16,-5 0 0-16,9 0 0 15,0 0 0-15,4 0 2 16,-8 0-1-16,4-6 0 16,0 2-1-16,-8-1-2 15,8-3 2-15,0-1-1 16,0 0 0-16,12-2 1 0,0-1 0 16,12 0 1-16,4-5 0 15,-4 2-1-15,8 2-1 16,-12-1 1-16,8 4-1 15,-16 1 1-15,-12 4 1 16,-8-3-1-16,-4 3 0 16,-13 1 2-16,5 1-2 15,-4 0 1-15,20-2-1 16,0 3 0-16,0-5 3 16,3 4 4-16,-11-3 2 15,28 2-6-15,20-7-2 16,37 1-1-16,11-2 2 0,9-3-1 15,-21 10 2 1,-24-4-2-16,8 1 1 0,5-2 0 16,3 0 4-16,-8-2-6 15,-12 0 2-15,-40-1-1 16,-4 4 1-16,-8-1-1 16,-8 0 0-16,-8 3 0 15,-9 4-1-15,-23 1-1 16,-16 2 1-16,-33 0 0 15,8 0 1-15,-20 0-1 16,5 0 3-16,3 0-3 16,12 0 0-16,9 0-1 15,23 0 1-15,9 0 0 16,7 0 0-16,5 5-1 16,-12 2 2-16,-25-5 1 0,-16 1-2 15,-23 2 0-15,-17-3 0 16,-16-2 1-16,0 0 3 15,0 0 6-15,0 0 9 16,0 0 1-16,0 5-13 16,0-5-7-16,0 0 0 15,0 0-2-15,0 0 2 16,0 0-4-16,0 0-18 16,0 0-91-16,-4 0-295 15</inkml:trace>
  <inkml:trace contextRef="#ctx0" brushRef="#br0" timeOffset="84615.83">19297 7096 394 0,'0'0'66'0,"0"0"-23"16,0 0 20-16,0 0-18 16,0 0-18-16,0 0-17 15,0 0 3-15,358-31 15 0,-278 31 1 16,13 0 9-16,7 0 1 15,25 0 11-15,8 0-3 16,20 0-23 0,12 0-17-16,20 6 1 0,48 11-7 15,21 1 0-15,28-1 0 16,15-3 1-16,9 1-1 16,4-6-1-16,-16 2 0 15,-13-3 0-15,-19 6 2 16,-17-2-2-16,-31 0 4 15,-13-4-4-15,0-3 1 16,-12-1 0-16,25-1-1 0,-1-3 2 16,-12 0 2-1,0 0-3-15,-12 0-1 0,-4 0-1 16,-3 0 1 0,3 0 0-16,4-7 1 0,4-1 0 15,4-6 0-15,16 4-1 16,9 5 0-16,-5-3 0 15,8 6 0-15,-3-2 1 16,3 4-1-16,-12 0 0 16,-16 0 0-16,-3 0 0 15,-21 0 0-15,-4-3 1 16,-8 0 0-16,16 1 0 16,4-5-1-16,20 3 0 15,12-2 0-15,9-1 1 16,-9-4-1-16,-4 2-1 15,-20 1 0-15,-24-1 1 0,-20-6 0 16,8 2 1-16,-12-1-1 16,-4-1 1-16,7 3-1 15,1 0 0-15,20 2 0 16,12 3 0-16,13 2 0 16,-1 1 0-16,-16-1-1 15,8 5 1-15,-36-8 0 16,-29 5 2-16,-23 0-1 15,-13 3 0-15,-31-4 0 16,-21 4-1-16,-20 0 0 16,0 0 0-16,-8 0 2 0,0-5-2 15,-105-15-2-15,25 6-170 16,-41-1-259-16</inkml:trace>
  <inkml:trace contextRef="#ctx0" brushRef="#br0" timeOffset="85865.48">18721 3786 480 0,'0'0'42'0,"0"0"-35"16,0 0 15-16,0 0 40 15,0 0-16-15,0 0-14 0,342 0 5 16,-249 0 6 0,3-2-15-16,9-6 16 0,28-3-26 15,28 7-7-15,28-2-2 16,36 0 21-16,13 4-18 15,23-1-1-15,21 3-6 16,48 0-3-16,28 0 2 16,40 0 1-16,25 20 0 15,-5 12 1-15,5 2-4 16,-13-5 0-16,-15-6-1 16,3-6 2-16,-8-8-2 15,1-6 3-15,-29-3-1 0,-16 0-3 16,-28 0 0-16,-24 0 0 15,-21 0 0-15,1-3 0 16,-13-6 1-16,-7 0-1 16,8 1 1-16,-13 2-1 15,9 2 0-15,-9 4 1 16,1 0 0-16,7 0 0 16,1 0-1-16,19 0 0 15,25 0 0-15,20 0 1 16,8 0 0-16,24 0-1 15,-12 0-1-15,12 0-1 16,-8 0 2-16,-32-10 0 16,-28 1 0-16,-41 3 0 15,-27-2 2-15,-9 7 0 0,-20 1 0 16,0-4-1 0,-16 0 0-16,-4 1 0 0,-12 1 0 15,-16-2 1 1,-16-1-2-16,-21-1 0 0,-27 4 3 15,-37 0-3-15,-12 2 3 16,-16-5 0-16,-8 5 1 16,-4-3-1-16,0 1-3 15,0-8 0-15,-76 0-1 16,3 3-48-16,-43-1-254 16</inkml:trace>
  <inkml:trace contextRef="#ctx0" brushRef="#br0" timeOffset="86915.21">18637 2755 292 0,'0'0'112'16,"0"0"-110"-16,0 0 6 16,322 0 25-16,-206 0 38 0,25 0-6 15,28-2-10 1,28-1-4-16,53 3-20 0,28-4 1 16,35-1 10-16,29-3-4 15,45-7-1-15,51-2-15 16,49-3 3-16,40 6-6 15,21-1-2-15,-5 6-6 16,-12 6-4-16,-16 3 0 16,-20 0-1-16,4 0-2 15,-8 0-1-15,-4 0 3 16,0 0 10-16,-24 0 1 16,-5 18-10-16,-23-4-6 15,-37 3 0-15,-3-5 0 16,-53-4 0-16,-36-5 0 0,-49-3 0 15,-24 0-1-15,-23 0 0 16,-1 0 2-16,16 0-2 16,9 0 1-16,3-3 0 15,1-5-1-15,-13 2 0 16,-4 2 1-16,-16 4-2 16,-3 0 2-16,-25 0-2 15,-28 0 2-15,-29 0-1 16,-3 0 1-16,0 0 0 15,15 0 0-15,29 18-1 0,8-1 0 16,-4 3 0 0,0-1 0-16,-24-2 0 0,-24-7 0 15,-49 0 0 1,-39-8 1-16,-17-2-1 0,-12 3 0 16,0-3 0-1,0 4 0-15,-53 10 0 0,-96 4-29 16,45-13-64-1,-37 3-390-15</inkml:trace>
  <inkml:trace contextRef="#ctx0" brushRef="#br0" timeOffset="91531.83">19120 8599 195 0,'0'0'74'16,"0"0"-16"-16,0 0 18 15,0 0-8-15,0 0-22 16,0 0-18-16,0 0-8 16,0 0 8-16,0 0 5 15,0 0-2-15,0 0-2 16,0 0 0-16,0 0-3 16,0 0-15-16,0 0-9 15,0 0 0-15,0 0-2 16,0 0 0-16,0 0 2 0,0 0 1 15,0 0 2-15,16 0 1 16,28 0 11-16,40 0-1 16,9-5 13-16,24 1-12 15,3-4-11-15,25 8-2 16,16-2 14-16,8-1-4 16,8 3-7-16,-12 0 5 15,0 0 3-15,-4 0-3 16,-4 0-5-16,8 0-3 15,12-7-1-15,20-1 0 16,-3-1 0-16,3-5 0 16,16-4-2-16,-12 2 2 0,12-1-2 15,-11-1 1 1,-13 3-1-16,-12 2-1 0,-12-1 4 16,-24 8-2-16,-13-2 0 15,-31 7 1-15,-8-3 2 16,-1 0 1-16,-3 3-3 15,7-5-1-15,13 1 1 16,-1-1 0-16,21 3-3 16,12-8 3-16,4 2-2 15,4 2 4-15,8-3-5 16,0-2 2-16,-1 7-1 16,1-3 4-16,-8 6-2 0,4 2-3 15,8-5 0 1,8 0 1-16,24 1-1 0,20-4 0 15,5-3 0 1,3 2 0-16,0 0 0 0,1 1 1 16,-5 1-1-16,0 2 0 15,0-3 0-15,-3 7 0 16,-21-2 0-16,-16-2 0 16,-4 5 2-16,-24-3-1 15,-5-3 0-15,-23 2-1 16,16 2 4-16,-8 0-4 15,8-5 0-15,7-1 0 16,17 3 0-16,8-10 0 16,12 3-1-16,8 2 1 0,-16-2 0 15,-4 0 1 1,-16-8-2-16,-8 0 1 0,-8 1 0 16,8 4 1-16,-4 0 1 15,-5 1 0-15,-7-1 0 16,0 4 1-16,4 5 1 15,16-2-1-15,7 8-2 16,5 0-1-16,8 0 1 16,-8 0-1-16,-8 0 0 15,24 0 1-15,16 0 0 16,9 0 1-16,19 0-1 16,-16 0-1-16,-4 0 1 15,-16 0-1-15,8 8 0 16,-24 1 2-16,-8-1-2 0,-36 3 0 15,-32-4 0-15,-41-1-2 16,-24-6 2-16,-12 0 0 16,-12 0 3-16,8 0 2 15,-8 0 1-15,0 0-3 16,0 0-1-16,4 0-1 16,4 0-1-16,-8 3-3 15,0-1-19-15,0-2-107 16,0 0-341-16</inkml:trace>
  <inkml:trace contextRef="#ctx0" brushRef="#br0" timeOffset="93380.85">17635 12570 187 0,'0'0'62'0,"0"0"4"16,0 0 4-1,0 0 11-15,0 0-18 0,0 0 4 16,0 0 3-16,-141-125-5 16,141 123 2-16,0-6 1 15,-8 8-17-15,8-2-5 16,-4-1-8-16,-8-2-4 15,0 4-16-15,12-2-8 16,-12-2-6-16,0 5 2 16,12 0-3-16,0 0 1 15,0 0-2-15,0 0-2 16,0 0-3-16,0 0-9 0,0 0-9 16,24 0 5-1,36 0 16-15,8 8 6 0,5 3 3 16,7 1-6-16,-19 8 6 15,7 3-5-15,-16 0-3 16,-19 1 0-16,-21 7-1 16,-12-2-3-16,0 5-2 15,0-2 5-15,-12 5 6 16,-21-5 6-16,5 2-3 16,4 0-4-16,12 3-3 15,0 2 2-15,12-2-3 16,0 0-1-16,0-6-1 15,0 4 0-15,0 2 1 16,0-4 4-16,0 8 3 16,12-3-4-16,-8-4-1 15,-4 1-2-15,0 3 0 0,0-1 1 16,0 0 1-16,0 0-1 16,0 0 0-16,0 2 0 15,0-2-1-15,0 6 0 16,0 2 0-16,0 1 0 15,0 1 1-15,0 4-1 16,32-2-9-16,29 3 4 16,31 1 5-16,5 6 4 15,-5-2 0-15,-7 1 2 16,-5 5 1-16,-31 6 1 16,-13 5-2-16,-24 11-3 0,-12 17 2 15,0 5-2 1,0 5-1-16,-44-1 6 0,-5-13-2 15,1-6 8-15,12-8-6 16,12-13-2-16,0-13-4 16,-1-15 0-16,13-14-1 15,4-15-1-15,4-6-3 16,4-1 0-16,-8-7-38 16,8 0-61-16,0 0-143 15</inkml:trace>
  <inkml:trace contextRef="#ctx0" brushRef="#br0" timeOffset="104041.35">21397 1698 381 0,'0'0'71'16,"0"0"-8"-16,0 0 1 15,0 0-18-15,0 0 1 16,0 0-15-16,0-31-9 0,0 30 14 16,0 1 17-1,0-5-9-15,0 5-11 0,0 0-2 16,0 0-4-16,0-3-7 16,0-3-10-16,0 3-5 15,0 3 0-15,0-3-6 16,0 3 2-16,0-2-1 15,-20-4-1-15,-4 6-1 16,-24 0 1-16,-21 0-1 16,-3 0 0-16,-21 0 1 15,1 0 0-15,-5 6 0 16,-12 6 0-16,-7 3 0 16,7-1 0-16,9 0 0 15,15 5 0-15,13-7-1 16,11-1 0-16,17 7 1 0,-16 2-2 15,19 11-2-15,-3 13 1 16,-24 18 2-16,-5 11 1 16,13 5 1-16,4 1-1 15,-1-5 0-15,33-4-1 16,12-9 1-16,12-7 0 16,0-5-1-16,0-8 1 15,44-1-11-15,41-6 6 16,19-2 5-16,13 5 2 15,4-6 9-15,0 1-8 16,7-3-2-16,-11-6-1 16,0-11 0-16,-1-7 0 0,-7-5-22 15,12 0 22-15,-5-28 9 16,1-19-6 0,0-13 6-16,-13-15 1 0,-23-11-1 15,-5-5 6-15,-19-7-2 16,-9-3 4-16,-12-2-10 15,0-1-3-15,9-2-4 16,-17 8 0-16,-8 14 4 16,-20 4 8-16,0 19 24 15,0 5 11-15,-36 4 0 16,-45 11-10-16,1 7-27 16,-5 6-8-16,29 12 0 0,8 13-2 15,20 3-10-15,-9 0-48 16,25 0-127-16,12 23-190 15</inkml:trace>
  <inkml:trace contextRef="#ctx0" brushRef="#br0" timeOffset="128127.3">3394 9772 366 0,'0'0'99'16,"0"0"-99"-16,0 0 34 15,0 0 66-15,0 0-1 0,0 0-37 16,0 0 16-16,12-13-3 16,-12 13-31-16,0 0-25 15,0 0 11-15,0 0 6 16,0 0-10-16,0 0-9 15,0 0-7-15,0 0-2 16,0 0-4-16,0 0-2 16,0 0-2-16,0 0 4 15,0 0 4-15,0 0 4 16,0 0 2-16,0 0 5 16,0 0 3-16,0 0-8 15,0 0-10-15,0 0-4 16,-12 13 0-16,-37 24 0 0,-19 4 0 15,-4 2 4-15,3 0 0 16,9-4 2 0,24-10-4-16,3 1-1 0,13-3 0 15,8 1 0-15,12 0-1 16,0 0-3-16,0-2 2 16,20-1-4-16,25-1 1 15,3-2 2-15,8-3 2 16,-20-5 2-16,1 4 0 15,-13-2 4-15,-12-5-5 16,12 4 0-16,-24-6-1 0,0 0 0 16,0 2 0-1,0 1 1-15,0 8-1 0,0 4 3 16,-36 6 1 0,-21 2 6-16,5 2 0 0,-4-5-5 15,20 0 0-15,11-4-2 16,5 2-3-16,20-5-2 15,0 1-2-15,0-5 0 16,0 5 0-16,0-3 2 16,24-3-3-16,-3-5 4 15,3-2-1-15,-12-1 2 16,-12-3 6-16,0 3-6 16,0 2 0-16,0 6 0 15,0-3 0-15,0 13 2 16,-24 2 5-16,-13-4-2 15,9 4 2-15,8 3-5 0,8 2-2 16,4 10-1-16,8 2 1 16,0 6-2-16,0 7 2 15,0 7 0-15,0 3 1 16,8 1 0-16,8 1 1 16,8 3 1-16,0-1 3 15,-3 1 2-15,3-1-1 16,0-5-2-16,-12-8 0 15,0-5-4-15,-12-11 2 16,8-11-3-16,-8-14 1 16,0-6 0-16,0-9-1 0,0-4 0 15,4 0 0 1,28 0-15-16,9-9-64 0,-21-14-126 16,-8-3-177-16</inkml:trace>
  <inkml:trace contextRef="#ctx0" brushRef="#br0" timeOffset="147945.97">27063 14697 222 0,'0'0'25'16,"0"0"14"-16,0 0 4 0,0 0 0 15,0 0 2-15,0 0-2 16,0 0 10-16,0 0 7 16,0-9 0-1,0 9-5-15,0-3-2 0,0 1-10 16,0 2-2-16,0-7 2 15,0 2-9-15,0 2-10 16,0 3-6-16,0-3-3 16,0 1-1-16,0-2-1 15,0-1-10-15,0-3-3 16,-16 1 0-16,-8 2 2 16,-12-5 4-16,7 2-6 15,1-1 2-15,0 4 2 0,-8-4-4 16,0-1 2-16,3 0-2 15,9-1-1-15,-12 5 0 16,4 0 0-16,-4 2 1 16,-13 0-1-16,13 4-2 15,-8 0 2-15,-4 0 1 16,-13 0 0-16,1 0 0 16,-9 0-1-16,-7 4 1 15,-4 11 0-15,-1 0 0 16,9-4-1-16,-9 7 2 15,25-1-2-15,-5-3 1 16,13 4 0-16,12-7-2 16,4 7 2-16,16-10-1 15,-4 1 1-15,-1 5-1 0,5-8 0 16,0 3 1-16,-8 8 0 16,-12-2 0-16,16 4 0 15,-12 1 0-15,3 0 0 16,5 0 0-16,4 4-2 15,-4 3 1-15,12 5 1 16,-12 0-2-16,24 6-2 16,0-1 2-16,0 2 1 15,0 2 1-15,0-8-4 16,0 0-1-16,0-7 1 0,44-3-2 16,4-4-3-1,17-8 3-15,23 6 6 0,21-12 3 16,20 3 10-1,28-8-8-15,4 0 10 0,8 0-6 16,-4 0 3-16,-25 0 7 16,-11 0-8-16,-8 0-6 15,-33 0 1-15,1 0-6 16,-21-8 5-16,-19-3 4 16,7-1 11-16,-4-8-8 15,-7-3-8-15,3-3-2 16,-4-3 0-16,-20-3 3 15,0-2-2-15,-24-9 1 0,0-5 9 16,0 1 6 0,-12-4-7-16,-56-1-3 0,-13 1 1 15,-7 2-4-15,-5 0-4 16,1 12 0-16,11 5-2 16,17 6 0-16,-4 14-1 15,19 4 1-15,5 8 3 16,8 0-1-16,12 0-2 15,-1 37-9-15,25 12-24 16,0 8-117-16,0-34-209 16</inkml:trace>
  <inkml:trace contextRef="#ctx0" brushRef="#br0" timeOffset="150122.79">27127 16308 69 0,'0'0'92'16,"0"0"-58"-16,0 0 22 15,0 0 15-15,0 0 0 16,0 0 5-16,0 0-8 16,25-30-11-16,-25 30-6 0,0 0-8 15,0 0 0-15,0 0-7 16,0 0-1-16,0 0-7 16,0 0-12-16,0 0 2 15,0 0 1-15,0 0 3 16,0 0-1-16,0 0 3 15,0 0 0-15,0 0-6 16,0 0-10-16,0 0-6 16,-13 0 0-16,-11 0 12 15,-12 0-6-15,-20 0-4 16,-9 0 1-16,9 0-4 0,-4 0 1 16,-21 0-1-1,9 0 1-15,-9 0-1 0,1 0-1 16,-5 0 2-1,-3 0-1-15,-1 0-1 0,9 0 1 16,7 0 0-16,1 4-1 16,12 3 2-16,-9 1-2 15,1 1 1-15,-9 4-2 16,-11-2 1-16,-1 6-1 16,1-4 1-16,11-1 0 15,9-4 0-15,11 1 2 16,9-6-2-16,20-1 1 15,8-2 0-15,8 4 0 16,12-4 1-16,0 4-1 16,0-4 2-16,0 0-1 15,0 0 2-15,0 0 2 0,0 0-5 16,0 0 0 0,0 0 5-16,0 0-4 0,0 2-2 15,0 7 0-15,0 9 2 16,0 9-2-16,0 10 0 15,0 4 1-15,20 8 0 16,-4 8-1-16,-4 1 0 16,0 8 3-16,-4 3-3 15,-4 2-1-15,-4-5 1 16,0-2 1-16,8-4-1 16,-8 0 2-16,4-3-1 0,8-1 0 15,-4 7-1-15,5-5 0 16,-9-1 0-16,4-6 0 15,4-2 0-15,0-7-1 16,-12-13 0-16,12-11 1 16,0-9-2-16,0-9-1 15,0 5-11-15,-4-5 5 16,4 0 9-16,12 0 12 16,4 0-4-16,9 0-4 15,-9 0-1-15,8 0-2 16,-12 0 2-16,4 0-3 15,-3 0 2-15,11 0-2 16,8-5 2-16,0 1-2 16,17-7 0-16,-1 2 0 15,12-1 0-15,21-2 0 0,0-3 0 16,11-2 1-16,21-3-1 16,0-2 1-16,-17 3-1 15,1 2 0-15,-16 5 0 16,-21 4 0-16,-8 3 2 15,13 1-2-15,-17 0 0 16,-4 3 0-16,1-5 1 16,-17 4 0-16,-8 2-1 15,-16 0 0-15,-16 0 2 16,0 0 3-16,0-2 26 16,0-6 7-16,0 3-13 15,0-4-4-15,0-6 0 0,-16 7-3 16,-4-6-3-16,8 5-5 15,8-5-5-15,-4 5-2 16,8-3-2-16,0-1-1 16,-4-4 0-16,4 2 3 15,-12-9 2-15,4 2-3 16,-4-7 4-16,0-3 1 16,0-10 0-16,0 1 2 15,-1-11-2-15,1-8 8 16,4-7-4-16,-16-7-4 15,8-4 4-15,0-2-4 16,0 11-1-16,8 10 5 16,4 11 0-16,4 20-4 0,0 11 1 15,0 14-8-15,0 3-17 16,0 0-135-16,0 0-681 16</inkml:trace>
  <inkml:trace contextRef="#ctx0" brushRef="#br0" timeOffset="169821.56">15188 6968 88 0,'0'0'44'0,"0"0"-17"15,0 0-27-15,0 0-3 16,0 0-7-16,0 0-48 16</inkml:trace>
  <inkml:trace contextRef="#ctx0" brushRef="#br0" timeOffset="170239.55">15188 6968 97 0</inkml:trace>
  <inkml:trace contextRef="#ctx0" brushRef="#br0" timeOffset="192923.8">29582 14380 282 0,'0'0'145'0,"0"0"-126"15,0 0 0-15,0 0 54 16,0 0 5-16,0 0-12 15,-12-11-11-15,12 11 13 16,0-2 6-16,0 2-21 16,0 0-11-16,0 0 3 0,0 0-3 15,0 0-8-15,0 0-10 16,0 0-10-16,0 0-3 16,0 0 3-16,0 0 6 15,0 0 0-15,0 0 1 16,0 0-1-16,0 0 1 15,0-3 3-15,0 3-5 16,-24 0-4-16,24 0-8 16,-24 0-3-16,4 0-3 15,-5 0 0-15,1 0 3 16,-8 0-3-16,-8 0-1 16,-4 0 0-16,-17 0 0 0,-7 3 0 15,-5 16 0 1,17 1 0-16,-8 3 0 0,-9-2 0 15,21 5 0-15,-8-1 1 16,-1 2-1-16,25 1-1 16,4-5-2-16,8 3 2 15,0 3 0-15,-1 2 0 16,1 9 2-16,-12 1-1 16,16 1 0-16,4-1 0 15,-8 7 0-15,12-1-1 16,4 5-2-16,8 0 2 15,0-1 1-15,0 1 0 16,0 2-1-16,0-3-1 0,0 4 2 16,32-8 0-16,4-2-1 15,0-6-2-15,12 0 2 16,-3-7 1-16,7-2-3 16,4-6 1-16,1-1-1 15,15-14 1-15,1-4 2 16,19-5 3-16,13 0 1 15,15-9 2-15,9-24 1 16,-12 4-4-16,0-3-1 16,-13 3-2-16,-3-1 0 15,-5 2 0-15,-7 3 0 16,-5-6 0-16,1 2 1 16,-1 3 1-16,9-9-2 0,-8 9 0 15,-5-7 1 1,0 4 0-16,-15 2 0 0,-9 5 0 15,-12 2 2-15,-19 2 7 16,-21-5 0-16,4 3 4 16,-8-2-4-16,0-7 5 15,0 2 5-15,0-10-10 16,-33-5-1-16,-3 1 5 16,0-3-5-16,4 2-1 15,-8-4-3-15,-9 2 5 16,-19 2 2-16,12-2-8 15,-17 6 1-15,-3-2 5 16,-5 7 10-16,-23 4-19 16,19 7 6-16,-7 3 2 0,7 5-5 15,17 8-3-15,-9 6-1 16,13 0-1-16,3 0-1 16,1 0 0-16,12 11-3 15,4 17-5-15,19 7-21 16,13 4-116-16,12-22-129 15,0-5-406-15</inkml:trace>
  <inkml:trace contextRef="#ctx0" brushRef="#br0" timeOffset="-169865.76">12311 5924 301 0,'0'0'37'0,"0"0"-9"16,0 0 39-16,0 0 31 16,0 0-43-16,0 0-34 15,0 0 1-15,0 0 8 16,12-11-3-16,-12 11-6 16,0 0 6-16,0-2 14 15,0-4 7-15,8 6 4 16,-8-1-12-16,0-7-18 15,12 3-12-15,-12-4 0 16,0 1 2-16,0 1 4 16,0-1 2-16,0-1-6 0,0-2-1 15,0 5-1-15,0-1 6 16,0 2 4-16,0-4-5 16,-24 1-8-16,0 2-4 15,0-2 3-15,-8 8-6 16,-5 0 0-16,13 0-4 15,-12 0 4-15,-8 0 0 16,-17 0 3-16,1 0-3 16,-8 18-1-16,-9 0 1 15,21 1 0-15,-13 8 0 16,21-6-2-16,0 5 2 0,-1 0 0 16,17-9 3-1,-4 8-2-15,12-4 0 16,0-1-1-16,4 9 0 15,4-3 0-15,3 0 1 0,5 3 0 16,4 3-1-16,-4 1 0 16,8 5 0-16,0 2 0 15,0 6 0-15,0 3 1 16,0-3 0-16,20 0 0 16,9-1-1-16,15-4 1 15,-8 2-1-15,20-5 0 16,-7 0 1-16,-13-2-1 15,12-2 0-15,21-4 2 16,-5 0-1-16,17-9 0 16,11-4-1-16,13-5 2 0,-9-1-2 15,9-6 0-15,-9-5 2 16,1 0-1-16,-16 0 1 16,3 0 0-16,-3 0-2 15,-13-5 1-15,4-10-1 16,-11 2 1-16,-1-2-1 15,-16 1 1-15,5-3 1 16,-13-3 2-16,8-3-3 16,-8 0 2-16,5-1 1 15,-9 1-2-15,-8 1 1 0,12-5 2 16,-12 2 3 0,8-1 3-16,-15-3-5 0,7 1 7 15,-4-5-5-15,-20 5-3 16,12-9 8-16,-12 8-7 15,0-3-1-15,0 1 0 16,0-1 4-16,0-2 3 16,0 2-1-16,-24-5-7 15,-8 8 0-15,3-3 4 16,-3 3-2-16,-4-3-1 16,0-1 4-16,4 1-5 15,-9 3 1-15,5 2 4 16,-20 0 0-16,-5-2 2 15,13 0 4-15,-20 1-3 16,11 1 11-16,-3 8-7 16,0 1-11-16,-1 10 1 15,5 1-6-15,-4 7-7 0,-13 0-7 16,41 0-32-16,-28 15-213 16</inkml:trace>
  <inkml:trace contextRef="#ctx0" brushRef="#br0" timeOffset="-163801.8">13631 6836 250 0,'0'0'77'0,"0"0"-68"16,0 0 37-1,0 0 21-15,0 0-5 0,0 0-14 16,0 0 12-16,4-5 13 16,-4 5-8-16,0 0-21 15,0 0-10-15,0 0-5 16,0 0-9-16,0 0-5 15,0 0-6-15,0 0-3 16,0 0 5-16,0 0 17 16,0 0 4-16,0 0-8 15,0 0-5-15,0-4-5 16,0 1 0-16,0-7-7 0,0 3-3 16,0 3 0-16,-16-4-1 15,-8 5 3-15,-1-5-4 16,1 6-1-16,-8 0 0 15,-4-3 0-15,0 3 0 16,-9-1-1-16,1-1 0 16,4 0 1-16,16 0 0 15,-16-1 1-15,11 3 1 16,1 2 0-16,4-4 3 16,0 4-3-16,4 0-1 15,-16 0-1-15,-13 0-2 16,5 0 1-16,-4 0 0 0,12 0-1 15,-1 0 1 1,1 0 0-16,4 0 0 0,8 4 0 16,0 3 0-16,12-4 0 15,12-2 0-15,-9-1 0 16,-3 4-1-16,0 3 1 16,-4 0-1-16,-4 3 1 15,8-1-1-15,-8 6-1 16,8 6-2-16,8 2 2 15,-8 7 0-15,12 1-4 16,0 6 3-16,0-2 1 16,0-4 0-16,0 1 2 15,24-3 1-15,0-1 0 16,8-6-1-16,4 0 0 0,-11-3-7 16,31-4 0-16,-8-5 4 15,13 0 2-15,19-2 1 16,5-7 1-16,-5-1 2 15,9 0-1-15,-9 0 3 16,-7 0 4-16,-5 0-6 16,-20 0-1-16,-4 0 1 15,-15 0-3-15,7 0 2 16,-4 0-2-16,24 0-6 16,-7-19 0-16,-1 0 6 15,-16-9 10-15,8 1-7 16,-15-6 7-16,-5 6-7 15,-4-8 1-15,-12 4 2 16,4 0-1-16,-8 1 1 16,0-7 6-16,0 9 5 15,0-4-12-15,0 3 5 0,0 1-2 16,-8 6 1-16,-20 3-2 16,-13 0-2-16,-3 4 12 15,-16 2-16-15,-1 4-1 16,5 5-5-16,0 4-28 15,7 0-65-15,37 0-129 16,8 0-224-16</inkml:trace>
  <inkml:trace contextRef="#ctx0" brushRef="#br0" timeOffset="-162566.68">13772 7344 315 0,'0'0'59'0,"0"0"-14"0,0 0 52 16,0 0-24-16,0 0-13 16,0 0-17-16,0 0 5 15,-12-23 14-15,0 20-7 16,12 3-18-16,-21 0-8 16,9 0-1-16,-12 0-14 15,0 0-6-15,0 0-6 16,-12 0 1-16,-9 0-3 15,-3 0 0-15,0 0 1 16,-13 0 0-16,-7 0-1 16,4 0 2-16,7 0-1 15,-15 0 0-15,8 0 1 0,3 0-2 16,1 0 0-16,-1 0 0 16,5 0 0-1,-4 0 0-15,3 0 0 0,17 0 0 16,0 3 0-16,12 0 0 15,4 2-1-15,12 0 1 16,-5 5-2-16,5 1-1 16,0 7 0-16,4 1 1 15,0 8 2-15,4-1-7 16,4 2-5-16,0 1 8 16,0-5-1-16,20 4 3 15,33-6 0-15,19 1-2 16,9-5-9-16,3-3 1 15,1-1-8-15,-9-6 20 16,-16-1 3-16,-11-3-1 16,-5 0-2-16,-4-4-3 0,-4 2-2 15,1-2-1-15,7 0-3 16,8 0 0-16,25 0 1 16,-5-17-33-16,25-11 2 15,-17-3 27-15,1-8 5 16,-9 2 7-16,-12 6 12 15,-15-1-5-15,-25 7 3 16,-8-4 12-16,-4 6 8 16,-8 5 9-16,0-2 6 15,0 8-8-15,0-8-9 16,-24 3 3-16,-12 2-16 0,-17 2-2 16,9 4-9-1,-4 9-4-15,-1 0-5 0,-7 0-24 16,24 0-76-1,16 0-159-15,4 5-116 0</inkml:trace>
  <inkml:trace contextRef="#ctx0" brushRef="#br0" timeOffset="-161679.22">13570 7813 328 0,'0'0'39'0,"0"0"-5"15,0 0 63-15,0 0-18 0,0 0-25 16,0 0-22-16,0 0 19 16,0-9 11-16,-20 3-17 15,8 4-24-15,-12 2-3 16,12-2 0-16,-12 2-9 16,-12 0 1-16,-13 0-6 15,-19 0-1-15,-8 0 0 16,-17 0-3-16,0 0 3 0,1 15-2 15,-1-2 1 1,9 0-1-16,15 2 4 16,13-1 2-16,16 0-7 0,4-5 1 15,24 3-1-15,-5 0 0 16,5 2-2-16,8 1 2 16,-4 2 2-16,8 5 0 15,0 1 0-15,0 2 0 16,0 1-2-16,0 5 0 15,12 2 3-15,41-1 1 16,-5-1-1-16,12 4-2 16,-3-10-1-16,15-11-4 15,1 1 0-15,7-14-3 16,5-1 7-16,15 0 6 16,9-1-3-16,7-28-3 0,5-3 5 15,-4-5 11-15,-21 0-15 16,-15-3 8-16,-37 9-4 15,5-1-2-15,-33 9 2 16,-8 5 22-16,-8 1 15 16,0 1-9-16,0-1-2 15,0 6-2-15,-8-7-3 16,-17 6-8-16,-15 1-6 16,20 2-4-16,-12 8 3 15,8-3-9-15,-4 0-2 16,7 4-5-16,5 0-14 15,4 0-61-15,4 0-68 0,8 0-185 16</inkml:trace>
  <inkml:trace contextRef="#ctx0" brushRef="#br0" timeOffset="-160469.22">15228 6780 230 0,'0'0'112'0,"0"0"-88"16,0 0 15-16,0 0 18 15,0 0 13-15,0 0-23 16,0 0-12-16,0-39 0 16,0 36 7-16,0 3-8 0,0 0-13 15,0 0 5-15,0 0 1 16,0 0-9-16,0 0-6 16,0 0 0-16,0-4 2 15,0 4 12-15,0-5 13 16,-24-3-20-16,-4 1-7 15,-16 5-4-15,-5 2-5 16,1 0-2-16,-20 0 2 16,7 0-1-16,1 18-1 15,-4 5 0-15,-1 14-1 16,13 0-2-16,8 1 2 0,-5 4-1 16,25-2-1-1,16-6 1-15,0-6-4 0,8 0 1 16,0-14 3-16,0-4 0 15,0 0-6-15,28-7 1 16,45-3 6-16,-9 0 6 16,5 0 0-16,11 0 2 15,-7 0-4-15,-5 0-2 16,-8 0-1-16,-11-13 1 16,-13-3-2-16,-4-3 0 15,4 1 6-15,-8-9 1 16,1 2-3-16,-5-4 6 0,16 7 9 15,-28-1 5 1,0-1-1-16,-4 7 13 0,-8-3 3 16,0 3-18-16,0 5-3 15,0 0-8-15,0 2-9 16,0 6-1-16,0 4-11 16,0 0-47-16,0 0-40 15,0 0-105-15,0 0-144 16</inkml:trace>
  <inkml:trace contextRef="#ctx0" brushRef="#br0" timeOffset="-159636.28">15333 7392 230 0,'0'0'69'15,"0"0"-42"-15,0 0 45 16,0 0 27-16,0 0-36 15,0 0-39-15,0 0 10 16,0-31 34-16,0 31-14 16,0 0-40-16,0 0 4 15,0 0 10-15,0 0-5 16,-4 0 1-16,-28-6 2 0,-8 6-16 16,7 0-7-16,-15 0-1 15,-8 0 1 1,-5 0-2-16,-7 0 5 0,-4 20 0 15,3 0-2-15,9-1 2 16,11 3 2-16,5 1 1 16,20 3-5-16,12 3-3 15,12 0-1-15,0 4-1 16,0-1 1-16,4-8 3 16,48-2-1-16,-3-2-2 15,7-8 1-15,-4 0 1 16,-7-10 2-16,11-2-4 15,-16 0 0-15,-8 0 0 0,-8 0-7 16,13-7-1 0,7-15 8-16,8-9 8 0,13-9-8 15,7-4-11-15,-12-5 8 16,1 7 3-16,-17 8 3 16,-28 10 2-16,-8 9 9 15,-8 5 20-15,0 3-1 16,0 2 3-16,-12-3-14 15,-20 1-2-15,-4 2-15 16,3 5-5-16,1 0 0 16,8 0-9-16,4 0-46 15,0 0-91-15,20 0-163 16,0 11-229-16</inkml:trace>
  <inkml:trace contextRef="#ctx0" brushRef="#br0" timeOffset="-159000.99">15369 7798 129 0,'0'0'171'16,"0"0"-146"-16,0 0 50 15,0 0 20-15,0 0 6 16,0 0-28-16,0 0-22 16,16-37 16-16,-16 37-9 15,0 0-24-15,0 0-21 0,-12 0 7 16,-8 0 3 0,-24 0-11-16,-8 0-11 0,-5 3 5 15,-23 22-4 1,-13 12 1-16,-15 1-2 0,11 9 0 15,16-1-1-15,25-4-1 16,32-5-3-16,16 0-4 16,8-5-2-16,0-8 7 15,64 0-1-15,17-6-11 16,27-11-4-16,1-7 1 16,8 0-27-16,-9 0 0 15,-15-20 21-15,-13-12 24 16,-31-6 11-16,-1-5 8 15,-28-3 26-15,-16 4 38 16,-4 4-14-16,0 6-33 0,0 9-8 16,0 4-17-16,-16 7-11 15,4 5 0-15,4 3-57 16,-4 4-105-16,12 0-160 16</inkml:trace>
  <inkml:trace contextRef="#ctx0" brushRef="#br0" timeOffset="-157162.13">13820 8414 91 0,'0'0'59'0,"0"0"-50"15,0 0 29-15,0 0 2 16,0 0 1-16,0 0-5 15,12-1 18-15,-12 1 18 16,0 0-1-16,0 0-20 16,0 0-3-16,0 0-5 15,0 0-12-15,0 0-17 16,0 0-5-16,0 0 1 0,0 0 2 16,0 0 7-16,0 0 4 15,0 0-9-15,0 0 2 16,0 0-1-16,-12 0-2 15,-12 0-1-15,-12 0-8 16,-1 0 1-16,-7 0 1 16,-4 0-5-16,-13 0-1 15,5 0 1-15,-4 0-1 16,-1 1-1-16,5 7 1 16,8 5-1-16,4-11 1 15,7 6 1-15,-3-6-1 16,8 6 1-16,-4-4 0 0,16 4 1 15,-9-5-2 1,-3 3 0-16,-16-3 1 0,12 6-1 16,3-1 0-16,-3 4-2 15,12 1-1-15,-4 11-2 16,-4-1 1-16,20 0 1 16,12 8-7-16,0-1 2 15,0 1 5-15,0 0 3 16,0 1 1-16,12-5 3 15,24 0-4-15,-4-3-1 16,4-7 1-16,1 0-7 16,11-11-4-16,8-6-2 15,5 0 13-15,-5 0 15 16,32 0-6-16,5 0-6 16,4-17 1-16,-5-6-3 0,13 3-1 15,-33 3-1-15,-3 3-4 16,-29-1 5-16,-8 0 1 15,-12-2 0-15,4-5 6 16,0-5 1-16,-11 1 11 16,-1-11 11-16,-12 3 0 15,0-6 6-15,0 2-2 16,0 6-30-16,0 4 11 16,-8-1 8-16,-33 12 0 15,-3 5-12-15,12 1 11 16,-8 5-10-16,3 6-12 15,-7 0 0-15,20 0-5 0,-8 0-19 16,8 20-64-16,20-9-113 16,-8 5-114-16</inkml:trace>
  <inkml:trace contextRef="#ctx0" brushRef="#br0" timeOffset="-156045.33">13607 9028 223 0,'0'0'64'15,"0"0"-40"-15,0 0 38 16,0 0 10-16,0 0-26 16,0 0-28-16,0 0-4 0,0-24 18 15,0 20 11-15,0-3-11 16,0 5-1-16,0-6 21 15,0 1 1-15,-12 2-1 16,-9-2-23-16,-3 5-17 16,-12-6-8-16,12 2-4 15,-8 2 0-15,-4 2 0 16,-1-1 1-16,-11 3 0 16,12 0 0-16,4 0 2 15,-5 0 1-15,9 0 2 16,8 0-1-16,4 0 0 0,-8 0-3 15,4 0-2-15,-4 0-2 16,-13 9 2-16,5 7 0 16,-4-7 2-16,0 9-2 15,0-5 0-15,24-4 1 16,-13 6-1-16,13 2-1 16,4-3 1-16,8 6 0 15,0-1 0-15,0 3 0 16,0 6 5-16,0-7-4 15,0 4-1-15,20 2-1 16,5-5-1-16,-1 1 2 16,12-6-3-16,8-3-2 15,-8 2 4-15,13 1 2 16,-5-2 1-16,16-2 3 0,-15 2-5 16,-5-7-2-1,8-4 0-15,-12-4 0 0,1 0 4 16,-5 0-2-16,4 0 0 15,12-7 7-15,0-13 0 16,13-2 5-16,-5-2-7 16,-8-4-3-16,-3-1 9 15,-17 3 9-15,-8-9 12 16,-20 7 8-16,0 2 7 16,0 2-1-16,0 4-4 15,0 1-18-15,0 1-9 16,0 10-15-16,-12-1 0 15,0-1-13-15,-8 3-31 16,4 7-45-16,4 0-46 16,0 0-211-16</inkml:trace>
  <inkml:trace contextRef="#ctx0" brushRef="#br0" timeOffset="-154726.3">15321 8344 279 0,'0'0'162'16,"0"0"-125"-16,0 0 37 15,0 0-12-15,0 0-36 16,0 0-13-16,-93-31-10 16,69 31 12-16,-4 0 12 15,-16 0-10-15,-5 0 27 16,5 0 28-16,-16 17-20 15,0 0-25-15,-1 7-13 16,-7-5-5-16,7 5-7 16,5 4-2-16,-4-3 1 15,7 4-1-15,9-4 1 16,-4 7-1-16,16-3 1 16,7 7 0-16,13-2-1 0,12-2 0 15,0 5 2 1,0-9 0-16,0 1-2 0,12-7 2 15,45-5-2 1,3-5-2-16,1-5 0 0,23-4-6 16,-3-3 4-16,27 0 4 15,-3-7 10-15,-1-27-10 16,1-6-1-16,-24-1 1 16,-5-3 8-16,-28-6 2 15,-24 7-1-15,-12-4-4 16,-12 8 7-16,0 2 7 15,0 5-4-15,-16 3 18 16,-12 4 8-16,12 6 7 16,0 6-32-16,4 4-9 15,12 5-7-15,0 0-3 0,0 4-13 16,0 0-23-16,0 17-86 16,0 1-155-16,0 6-19 15</inkml:trace>
  <inkml:trace contextRef="#ctx0" brushRef="#br0" timeOffset="-154015.19">15450 9149 60 0,'0'0'166'0,"0"0"-117"15,0 0 68-15,0 0-3 16,0 0-15-16,0 0-28 0,-49-104 10 16,17 104 1-1,-4 0-42-15,0 0-23 0,-13 0-5 16,-7 0 11-16,-16 0-3 15,-1 0-9-15,-19 14-1 16,11 6 6-16,5 3-4 16,7-5-5-16,5 2-4 15,24 2 5-15,4 2-5 16,7 0-2-16,29 12 0 16,-12 7 0-16,12 4-1 15,0 2 0-15,0-6 0 0,24-2 0 16,13-3 1-1,3-10 0-15,8-4-2 0,9-9 1 16,27-13-7-16,9-2-4 16,27 0 10-16,5-17 1 15,-4-23 6-15,-33-10-6 16,-11-9 0-16,-21-2 0 16,-32 4 2-16,-20 5 4 15,-4 6 4-15,0 18 27 16,-12 1 14-16,-36 4-17 15,12 5-6-15,12 3-4 16,3 9-21-16,9 3-3 16,0 3-3-16,0 0-49 0,4 0-139 15,4 0-254 1</inkml:trace>
  <inkml:trace contextRef="#ctx0" brushRef="#br0" timeOffset="-150350.28">2355 8387 273 0,'0'0'105'16,"0"0"-69"-16,0 0 57 15,0 0-21-15,0 0-25 0,0 0-18 16,0 0-4-16,-12-77 9 16,12 77-2-16,0 0-2 15,0 0 0-15,0 0-2 16,37 0-25-16,-1 0-3 16,24 0 0-16,21 10 4 15,35 9 3-15,13-5 6 16,12 4-2-16,4-5 2 15,-16-4 1-15,-1 2 1 16,-31-2-3-16,-4-4-2 16,-25 2-5-16,4 1-3 0,-11-6 0 15,-1 5 0-15,0-7-1 16,-3 0 1-16,15 0-2 16,-3 0 1-1,3 0 2-15,-4-7 4 0,9-6-3 16,3 0-3-16,-11 2 2 15,-21 9 1-15,12-1-4 16,-3 0 1-16,-5 3 1 16,-8 0 6-16,1 0-1 15,-21 0 0-15,0 0 0 16,-12 0-3-16,12 0-3 16,0 0 4-16,0 0-1 15,1 0-3-15,7 0 1 16,8 0-2-16,8 0 4 0,9 0-1 15,23 0 8-15,-7 0-3 16,-13 0-2-16,0 0-3 16,-28 0-2-16,5 0 1 15,-13 0-2-15,0 0-2 16,8 0 2-16,-8 0 1 16,25 3 2-16,-5-3 2 15,28 0 0-15,-11 0 3 16,15 0 3-16,5 0 6 15,-1 0-5-15,-7 0-5 16,-5 0-6-16,-8 0 0 0,1 0 0 16,-5 0-1-16,16 0 0 15,-7 0 1 1,-1 0-1-16,-3 0 0 16,-5 0 2-16,4 0-2 15,-3 0 1-15,-5 0-1 0,4 0 0 16,13 0 1-16,3 0-2 15,0 0 2-15,5 0-1 16,11 0 0-16,-3 0 0 16,-17 0 0-16,17 0 2 15,-17 0-2-15,5 0 1 16,-1 0-1-16,-7 0 0 16,7 0 0-16,-12 0 0 15,1 0 0-15,-1 0 1 0,-12 0-1 16,-3 0 2-16,15 0-2 15,-16 3 0 1,5-1 2-16,11 4-2 0,12-1 4 16,-7-1 0-16,35-3-3 15,-19-1 2-15,15 0-2 16,-15 0 4-16,11 0 0 16,-31 0 2-16,-1 0-5 15,-4 0 1-15,-7 0-1 16,-9 0 3-16,4 0-3 15,9 0-2-15,-1 0 2 0,-16 0-2 16,12 0 0-16,-3 0 1 16,3 0 0-16,-12 0-2 15,12 0 1 1,1 0 0-16,-5 0 1 0,16 0-1 16,-3 0 1-16,-5 0-1 15,-4 0 1-15,9 0-1 16,15-1-1-16,-4 1 1 15,5-8 1-15,-17 7-1 16,-7 1 0-16,-1 0 0 16,-4 0 0-16,8 0 0 15,1 0 0-15,11 0 2 16,4 0-2-16,5 0 0 16,-1 0 0-16,-3 0 0 15,-1 0 0-15,-3 0 0 0,3 0 0 16,-12 0 0-1,9 0 0-15,-13 0 1 0,8 0 0 16,1 0 0-16,-1 0 0 16,8-6 0-16,-3 4-1 15,3-4 0-15,1 3 1 16,-9 0 0-16,0 0-1 16,1-2 0-16,-9 2 2 15,12 1-2-15,-11 2 2 16,11-4-1-16,-3 4 1 15,19 0-2-15,-8 0 0 16,1 0 0-16,-5-3 1 0,-7 3-1 16,-13 0 0-1,-12 0 0-15,-8 0 0 0,-4 0 0 16,5 0 0-16,11 0 2 16,12 0-1-1,9 0 2-15,11 0-2 0,8 0-1 16,-7-3 0-16,-5-1 1 15,5 4-1-15,-5 0 0 16,-16-5 1-16,5 5-1 16,-9-8 2-16,8 7 5 15,5-3 1-15,-1 0 4 16,9 1-5-16,-9 1-4 16,0-6-3-16,-15 8 2 15,3-2 1-15,-12-3-2 16,-4 5 3-16,17 0 4 15,-17-2-3-15,12 2-1 0,0 0-2 16,13 0 1-16,3 0-3 16,0 0 2-16,-3 0-2 15,3 0 0-15,-12 0 0 16,13 0 1-16,-5 0-1 16,-8 0 2-16,1 0-1 15,7 0 0-15,-4-3-1 16,5 3 0-16,11 0 0 15,4 0 0-15,13-4 0 16,7 1 0-16,25-2 0 16,-8 0-1-16,-5-1 0 15,-7 6 1-15,-13-6-1 0,-3 3 1 16,-21-1 0-16,-15 0 0 16,3 4 0-16,-4-1-1 15,16 1 1-15,-3 0 1 16,19 0 0-16,5-5 0 15,-21 5-1-15,13 0 1 16,-13 0-1-16,-16 0 0 16,13 0 0-16,-21 0 0 15,4 0-1-15,4 0-1 16,13 0 2-16,7 0 0 16,4 0 1-16,17 5 0 15,-5 0-1-15,-7-1 0 0,-5-1 1 16,-7-1-1-16,-5-2 1 15,-20 0-1-15,-8 0 0 16,-8 0 0-16,-8 0 1 16,-3 0-1-16,3 0 0 15,12 0 2-15,0 0-1 16,0 4-1-16,4-4 1 16,4 0-1-16,-7 0 0 15,11 0 0-15,0 0 1 16,-4 0-1-16,-4 0 0 15,17 0 0-15,-9 0 0 16,20 0 0-16,-16 0 0 0,-7 0-1 16,-9 0 1-1,0 0 0-15,-24 0 0 0,12 0 2 16,-12 0-2-16,0 0 0 16,0 0 3-16,0 0-2 15,0 0 2-15,0 0 7 16,0 0 9-16,0 0 2 15,0 0-2-15,0 4-8 16,0-4-6-16,0 0-1 16,0 0 0-16,0 0-3 15,0 0-1-15,0 0-1 16,0 0 0-16,0 0-1 16,0 0 0-16,0 0 2 15,0 0 1-15,0 0 0 0,0 0-1 16,0 0 0-16,0 0 0 15,0 0 1-15,0 0 1 16,0 0 1-16,0 2 1 16,0-2-2-16,0 0 4 15,0 5-6-15,0-5 0 16,0 0-3-16,0 0-5 16,-12 0-91-16,-24 0-153 15</inkml:trace>
  <inkml:trace contextRef="#ctx0" brushRef="#br0" timeOffset="-149650.15">16975 6878 378 0,'0'0'212'16,"0"0"-132"-16,0 0 85 15,0 0-41-15,0 0-37 16,0 0-35-16,0 0-21 15,-28-37-10-15,28 37-21 16,0 0 0-16,0 15 1 16,12 26-1-16,24 9 6 15,0 3 8-15,0 6-1 16,13-7-5-16,-17-8-2 0,-8-5-3 16,0-7 1-16,-24-8-1 15,12-4-1-15,-8-3 2 16,-4-8 0-16,12-6 3 15,-4-3 0-15,16 0 1 16,21 0 8-16,35-27 19 16,45-27 8-16,28-20 7 15,12-5-16-15,-24-1-21 16,-4 2 3-16,-25 12-8 16,-27 7 2-16,-5 11 1 0,-23 14 4 15,-9 3 1 1,-12 13-8-16,8 2-6 0,5 3-2 15,-1 8-4-15,-16-1-6 16,20 6-16-16,-27 0-62 16,-21 0-57-16,-4 6-192 15,0 5-274-15</inkml:trace>
  <inkml:trace contextRef="#ctx0" brushRef="#br0" timeOffset="-148906.47">17446 8944 633 0,'0'0'75'0,"0"0"-23"16,0 0 47-16,0 0-12 16,0 0-57-16,0 0-29 15,36-37 2-15,-36 72 5 16,0 10 32-16,0 5 3 15,0 7-5-15,0-11 4 16,0-4-7-16,0-14-11 16,0-7-10-16,0-14 1 15,24-7 7-15,24 0 8 16,33 0 10-16,52-44 1 16,32-10 24-16,4-12-24 15,4-4-20-15,-8-3 6 16,-17 3 10-16,5 4-16 0,-32 5-13 15,0 0-7-15,-29 11-2 16,1 9-2-16,-45 7-10 16,-48 34-82-16,0 0-291 15</inkml:trace>
  <inkml:trace contextRef="#ctx0" brushRef="#br0" timeOffset="-103871.68">9973 14301 389 0,'0'0'99'0,"0"0"-75"16,0 0 34-16,0 0 22 16,0 0-1-16,0 0-12 15,0-155 17-15,0 138 0 0,0 1-22 16,0 8-14-1,0 1 3-15,0 5-1 0,0 2-15 16,0-6-8-16,0 6-10 16,0 0-7-16,0 0-10 15,0 29-6-15,0 32-5 16,0 21 11-16,8 11 2 16,-8 5 3-16,0-5-4 15,0-13 7-15,0-9 4 16,-8-19-10-16,8-13 1 15,0-15 1-15,0-7-3 16,0-14 1-16,12-3-2 16,81 0 2-16,60-29 3 15,68-54 31-15,89-30 8 16,48-22-16-16,40-9-18 0,17 9-2 16,-17 5-1-1,-32 13 7-15,-60 14 0 0,-60 20-5 16,-53 19-7-16,-65 13 3 15,-43 19-3-15,-37 11-1 16,-24 10-1-16,-24 11-2 16,0 0-4-16,0 0-39 15,-60 41-77-15,12-9-225 16,-25 5-296-16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20:01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21896 1595 358 0,'0'0'73'16,"0"0"-11"-16,0 0 19 0,0 0-20 16,0 0-6-16,0 0-7 15,-24-20 9-15,24 20 22 16,-8 0-14-16,8 0-22 16,0-3-7-16,0 3-3 15,0 0-5-15,0-4-9 16,-4 0-2-16,-8 0 2 15,0-2 3-15,-12-5-14 16,-21 2-8-16,9-4-1 16,-8 3 1-16,-8 1 0 15,-5-1 0-15,-7 0-2 16,20 2 2-16,-5 6 0 16,5 2 2-16,8 0-1 0,-12 0-1 15,3 0 0 1,-3 0 0-16,4 0 0 0,-17 0 0 15,-11 8 0-15,4 6 0 16,-5 3 0-16,5-5-2 16,15 2 2-16,5-3-2 15,4 1 2-15,-4-4 2 16,11 2-1-16,-7-2-1 16,-4 1 1-16,12 1-1 15,-1 0 0-15,-7 4 0 16,-4 3 0-16,4 4-1 15,3 7 0-15,9-4-2 0,-4 8 0 16,0-4 2 0,24-2 0-16,-17 3 1 0,17-7-1 15,4 6 1-15,-4-7 0 16,4 10 0-16,4-7 0 16,-4 7 0-16,4 8-2 15,-4 3 2-15,8 3 1 16,0 1-1-16,0-7-2 15,0 3 2-15,0-9-2 16,12 7 4-16,12-6 1 16,4-4-2-16,1 1-1 15,19-4 0-15,-12-3 10 16,8-1-9-16,-7-1 0 16,-1 5 2-16,0-8-2 15,0 1 1-15,-4-5-1 0,-3 2-1 16,3-2 1-16,-8-6-1 15,20-1-3-15,-8-3 3 16,1 2 4-16,-1 1-2 16,8-3-1-16,16-1 2 15,-19 1 0-15,3 3-3 16,8-1 2-16,1-3-2 16,-5-4 1-16,24 0 1 15,-3 0-1-15,15 0 0 16,9 0 6-16,-1 0-4 15,1-10 2-15,-5 9-2 16,-3-10-2-16,-17 9-1 0,-11-2 0 16,-17 1 0-16,-4 1 0 15,-4-4 0-15,5 1 2 16,7-7 0-16,16-5 1 16,9 0-1-16,7-6-1 15,-8 1-1-15,-7 3 1 16,-13-3-1-16,-12 6 0 15,-4-3 2-15,-7-4-1 16,-13 0 1-16,0-1 3 16,8 2-4-16,-4-6 3 15,4 4 3-15,-4-7-1 16,-4 2-1-16,-4-3-1 16,-8-3 2-16,0 1 8 0,0-8 1 15,0 1-2 1,-24-2-3-16,-12 3-3 0,-8 0 2 15,-5 2-9-15,-11 1 0 16,-20-6 0-16,11 2 10 16,-7-1-4-16,-5 1 0 15,-3-1 2-15,3 3 2 16,1 2 1-16,-5 11-4 16,17 3 1-16,-5 0 3 15,37 7 0-15,-4 6-8 16,16 3 3-16,16 5 0 15,-4 2-4-15,12 0-1 0,0 0-1 16,0-5-1-16,0 5-6 16,0 0-9-16,0 0-35 15,4 5-107-15,8 4-249 16</inkml:trace>
  <inkml:trace contextRef="#ctx0" brushRef="#br0" timeOffset="12033.49">20005 5034 204 0,'0'0'33'16,"0"0"-29"-16,0 0 12 15,0 0-14-15,0 0 4 16,0 0 1-16,0 0 0 16,-93-39 29-16,81 29 9 0,0-2-19 15,0-1-23 1,0 4-3-16,-20-8-10 16,16 10-23-16,-16 5-80 0</inkml:trace>
  <inkml:trace contextRef="#ctx0" brushRef="#br0" timeOffset="13157.84">19639 4634 229 0,'0'0'91'0,"0"0"-30"16,0 0 23-16,0 0-8 16,0 0-24-16,0 0-20 15,0-28-11-15,0 28 6 16,0 0 3-16,4-3-4 15,44 3-5-15,12 0-4 16,33 0-4-16,24 0 3 16,19 0 3-16,33 0-3 15,0 0-7-15,17 0 0 0,-1-6 0 16,12-7 17-16,0 3 14 16,0 1-13-16,8 1-13 15,-15 1-2-15,-25 0 7 16,8 1-7-16,-4-2-7 15,-4-1-3-15,-13 0 1 16,1 4-1-16,-20-2-2 16,-16 3 1-16,0 4 0 15,-9 0-1-15,9 0 0 16,12 0 1-16,-9 0 0 16,9 0 1-16,-12 0-1 15,4 0 1-15,-5 0 1 16,-7 0-1-16,12 0 1 15,3 0 7-15,5 0 0 0,4-9-2 16,4 1 1-16,8 1-2 16,12 5-1-16,16-5-4 15,-4 2 0-15,20-3 2 16,-4-2-3-16,4 1 0 16,-4-4 3-16,8-2 8 15,-4-2 6-15,1 1-4 16,-1 2-7-16,0 1-5 15,-12 3 0-15,-4-3 0 16,-4 9-1-16,8-1-1 16,-12 5 1-16,0 0-1 0,-8 0 0 15,-16-5 1 1,-5 5-1-16,-3 0 1 0,0-3-1 16,12 0 1-16,16-1 0 15,0 2 2-15,16-1-3 16,-8-5 0-16,-12 7 0 15,-8 1-1-15,-8-5 0 16,-25 2 1-16,-7 2 2 16,-4-3-2-16,-13 0 0 15,9-2-1-15,11-3 1 16,9-1 0-16,16-2 0 16,12 1 0-16,-12 2-1 15,-17-6 1-15,-3 10 1 16,-12-2-1-16,-5 2 1 0,-3 5 1 15,3-5-1-15,5 5 0 16,-8-2-1-16,23-2 1 16,9 1 3-16,0 0 2 15,0-4-2-15,-13 2 0 16,-19-3 2-16,0 1 0 16,-33 5 2-16,0 2 2 15,-27-3 2-15,-9 3-3 16,-8 0-4-16,-8 0 0 15,8 0 1-15,-8 0 2 16,12 0 0-16,-20 0-5 16,4 0-2-16,-8 0 1 15,12 0-1-15,-4 0-1 0,9 0 0 16,3 0-2 0,-8 0-12-16,-12 0-125 0,0 5-338 15</inkml:trace>
  <inkml:trace contextRef="#ctx0" brushRef="#br0" timeOffset="14767.78">19345 5277 326 0,'0'0'108'0,"0"0"-37"16,0 0 2-16,0 0-30 15,0 0-15-15,0 0-16 16,0 0-6-16,370-34 5 16,-269 31 22-16,-5-2-16 15,33 3-5-15,-8 2 21 16,-4 0 11-16,11 0-3 15,-7 0 3-15,8 0 6 0,16 0-14 16,8 0-8-16,12 0-4 16,20 0-8-16,4 0-6 15,12 0-3-15,0 0-3 16,-8 0-2-16,-8 0-1 16,-8 0 2-16,1 0 5 15,-9 0 11-15,-4 0-8 16,0 0-1-16,0 0-2 15,-13 0-2-15,-23 0-5 16,0 0 0-16,-12 0 0 16,-9 2 0-16,9 7-1 0,0-3 0 15,15-4 1 1,21-2 0-16,24 0 3 0,13 0 0 16,11 0-4-1,8 0 3-15,-16 0-1 0,4 0 1 16,-7-9 0-16,-1-4-3 15,0 1 1-15,-8 0-1 16,-4 4 0-16,-4-1-1 16,4 1 1-16,-4 1 1 15,20 2 0-15,-4-3-1 16,8 7 1-16,9-4-1 16,7-1 0-16,-4 0 2 15,9 0-1-15,-9-3-1 16,4-1 1-16,0 0 0 0,13-3 0 15,-5 4 1-15,8 0 2 16,-7-2 13-16,-21 4-3 16,8-3-5-16,-20 1-3 15,4-5-1-15,9 0 0 16,11-3 0-16,8-2-2 16,1-1-1-16,7 6 1 15,-28-3-2-15,-16 5-1 16,-20 1 2-16,-16 1-1 15,-12 6-1-15,-8-3 2 16,-13 7-2-16,-23 0 4 16,-9-5-4-16,-7 5 3 0,3-3 3 15,1 3-1-15,-9-3-5 16,-3 1 2-16,-9 2-2 16,-24 0 0-16,-12 0 1 15,-12 0-1-15,-3 0 7 16,-9 0 3-16,0 0-2 15,12 0-7-15,-12 0-1 16,12 0 0-16,12 0 0 16,0 0 0-16,4 0-1 15,-12 0-3-15,12 0-14 16,-28 0-43-16,0 0-131 16,0 0-448-16</inkml:trace>
  <inkml:trace contextRef="#ctx0" brushRef="#br0" timeOffset="16439.18">19361 5833 286 0,'0'0'125'0,"0"0"-87"16,0 0 35-16,0 0-15 16,0 0-4-16,0 0-6 15,0 0-15-15,246-32-2 16,-186 32 6-16,8 0 3 16,17 0 2-16,7 0-10 15,25 0-7-15,4 7 26 16,32-3-32-16,16-4-8 15,16 0-1-15,28 0 12 16,12 0-2-16,13 0 21 16,-5-4-22-16,-7 4-9 0,-37 0-6 15,-12 0-4 1,-24 0 4-16,0 0-3 0,12 0 3 16,-9 0-4-16,18 0 4 15,3 0-1 1,0 0 1-16,4 0 2 0,-4 0 5 15,-4 0-1-15,-8 0 6 16,24-15 5-16,4 3-1 16,4 2-13-16,-4 6-3 15,-16-3-3-15,-4-1 0 16,-8-1 1-16,4-2-3 16,13-3 1-16,15 0 0 15,24 1 1-15,12-1-1 16,-3 0 0-16,-9 0 0 0,-12 5 0 15,-3 3 1 1,3-3 5-16,-20 5 4 0,4-2-4 16,4-1 1-16,-16 3-2 15,5-3 0-15,-17 5-3 16,4 2-1-16,-8-7 0 16,4 2 2-16,12-3 3 15,16-1-2-15,0-1-1 16,0 1 0-16,-16-1 1 15,-16 4-4-15,-24 0 1 16,-12 0 1-16,8-4 1 16,16-3 8-16,20-1 1 15,8 2-6-15,16-5 0 0,-8 4-4 16,4 4-1-16,-4-3 1 16,0 1 0-16,-16 5-2 15,-16-2 0-15,-16 4 2 16,-12 4 0-16,0-3 2 15,-13 3-1-15,5-2 4 16,4-4-3-16,-8 4-3 16,7-1 3-16,-15 3-4 15,-16 0-1-15,-25 0 1 16,0 0 2-16,-19 0-1 16,-9-4 0-16,-8 4 0 15,-12-3 1-15,-8 3 0 16,4 0 3-16,5 0 3 15,-5 0 0-15,8 0-6 0,0 0-1 16,8 0 0-16,4-2 0 16,-12 2-1-16,9 0 0 15,-17 0-1-15,-16 0 0 16,0 0 0-16,0 0-2 16,0 0-16-16,-61 2-99 15,5 8-103-15,-45 7-112 16</inkml:trace>
  <inkml:trace contextRef="#ctx0" brushRef="#br0" timeOffset="18824.25">19277 8084 368 0,'0'0'111'0,"0"0"-64"16,0 0 10-16,0 0-38 16,0 0-12-16,0 0-7 15,0 0 0-15,-13-9 14 16,13 9 34-16,0 0 17 15,0 0-10-15,0 0 13 16,21 0-24-16,3 0-24 0,48 0-4 16,25-2-10-1,32 2-3-15,23-5 1 0,25 2-3 16,13-2-1-16,23-4 0 16,8-6 4-16,9 2 14 15,15-5 27-15,13-2-19 16,15 2-2-16,-11-1-14 15,-1 1-6-15,5 4-3 16,-17-3 0-16,1 5 0 16,7-8 0-16,-31 8 0 15,-13-8 1-15,-24 3-2 16,-12 3 2-16,0-4 16 16,12 4 2-16,21-5-2 15,7 10-4-15,0 0-10 16,1 4-1-16,-17 1-3 0,-16 1-1 15,8 0-1-15,-16-7 2 16,0 0 0-16,-4-4 2 16,8 2-2-16,-24-1 0 15,-8 6 0-15,8 2 0 16,-12-2 1-16,0 7-1 16,-12-2 1-16,7 2 0 15,1 0 0-15,-8 0 0 16,8 0 0-16,0 0-1 15,-13 0 1-15,13 0 0 16,-8 0-1-16,-4 0 2 16,-8 0-1-16,-5 0 1 15,5 0 0-15,-4 0 0 0,-1 0-1 16,29 0 10 0,4 0 7-16,16-3-5 0,4-5-8 15,16-1 4-15,-4-2-3 16,-4 2 4-16,0-3-2 15,-4 0 2-15,-8-2 0 16,-12 6-1-16,-8-7 2 16,0 2-3-16,-20 1 4 15,-4 3-7-15,-5 1-1 16,1-1-4-16,4-1 5 16,7 5-3-16,5-4 1 15,4 1 2-15,-8 3-1 16,4-2-1-16,7-1 3 15,-19 3 1-15,-16 1-1 0,-13 4-1 16,-7-4-2-16,-5 3 1 16,-3-2 1-16,11-4-4 15,1 2-1-15,3 0 0 16,13-2 1-16,0 2 0 16,15 0-1-16,9-1 0 15,-12 2 0-15,4 2 0 16,-29-1 1-16,1 3-1 15,-41-3 1-15,-8 3-1 16,-12 0-1-16,9-5 1 16,7 4 0-16,-4-5-1 0,5 4 0 15,-1-1 1-15,0-3 0 16,-16 0 0-16,-8 6 1 16,-11-4-1-16,-13 4 1 15,0 0-1-15,0 0 2 16,0 0-2-16,0 0-29 15,-13 0-102-15,-59 0-261 16</inkml:trace>
  <inkml:trace contextRef="#ctx0" brushRef="#br0" timeOffset="21480.96">19442 10388 229 0,'0'0'73'0,"0"0"-57"16,0 0 59-16,0 0 24 16,0 0 3-16,0 0 2 15,0 0-8-15,225-62 6 0,-193 56-40 16,28 1-18-16,13-1-12 16,23 0-7-16,21-4-5 15,20 3-6-15,8 4-4 16,20 3-1-16,12 0-6 15,12 0 3-15,-12 0 0 16,12 0 6-16,-24 6-7 16,0 8-1-16,4-8-2 15,-4 0-1-15,8-6 1 16,4 0 1-16,4 0 0 16,4 0-1-16,5-17-1 15,-13-2 0-15,-12 1 1 16,-21 9-2-16,-7 1 0 15,-4 6 0-15,-4 2 1 16,0 0 2-16,11 0-3 0,5 0 1 16,32 0 1-16,12-5 0 15,21-8 2-15,-5-2-4 16,4-2 2-16,-8 5-2 16,-7 3 7-16,15 1 4 15,4 8 4-15,8 0-10 16,-11 0-2-16,-5 0-1 15,-28 0 1-15,-8 0 0 16,-12 0 0-16,12 0 3 16,-4 0 4-16,-8 0 1 0,8-9-4 15,0 0-5 1,-8-5-1-16,-8 9 1 0,-17 1-1 16,-15 1 3-16,0 1-1 15,-25-3 1-15,-7 5-2 16,-13-3 4-16,-3 2 8 15,3-5 6-15,-3 1-6 16,11-3-4-16,13-1-3 16,19 4-4-16,5-5-2 15,12 6 1-15,-1-1-2 16,33-3 0-16,-12 2-1 16,-16 0 0-16,-4-2 0 15,0 3 0-15,-17-2 1 16,1 1 0-16,4-5 1 0,-9 2 3 15,-3 4 5-15,4-2-2 16,-5 2-1-16,1-6-1 16,-1 2-5-1,9-6 1-15,12 7 0 0,-8-1-1 16,3 1 1-16,-23 2-1 16,-13 3 1-16,-7 0 0 15,-17-5 1-15,1 4 0 16,23-1-1-16,9 0-1 15,11-2 0-15,17 5 0 16,0-8 0-16,-5 5-1 16,-11 2 1-16,-24 1 1 15,-29 2 0-15,-24 0-1 16,8 0 3-16,-24 0 2 0,-12 0 8 16,4 0 0-16,-4 0-8 15,0 0-3-15,8 0-2 16,-4 0 1-16,4 0-1 15,-4 0 0-15,-4 0-1 16,0 0 0-16,0 0-6 16,0 0-92-16,0 0-156 15</inkml:trace>
  <inkml:trace contextRef="#ctx0" brushRef="#br0" timeOffset="29573.1">3277 9182 259 0,'0'0'121'0,"0"0"-49"15,0 0 44-15,0 0-22 0,0 0-6 16,0 0-22 0,0 0-45-16,-36-20-6 0,36 20 22 15,0 0-12-15,0 0-13 16,0 0-8-16,12 0-4 15,36 0 4-15,25 0 5 16,27 7 5-16,29 10-2 16,52-4 11-16,8-2 5 15,20-3-18-15,1-3-2 16,-17 1 0-16,-24-4 0 16,-32 0-6-16,-21 3-2 0,-11 0-2 15,-37-2-3-15,-11 3-31 16,-25-6-56-1,-32 0-95-15,0 0-165 0</inkml:trace>
  <inkml:trace contextRef="#ctx0" brushRef="#br0" timeOffset="30107.84">2935 8599 172 0,'0'0'311'15,"0"0"-221"-15,0 0 11 16,0 0-24-16,0 0-34 16,0 0 11-16,0 0 18 15,93-37-23-15,-21 37 5 16,12 0-6-16,29 0-20 16,20 8-4-16,28-6 13 15,20-2 0-15,20 0-21 16,-24 0-12-16,0 0-4 15,-36-2-2-15,-20-6-44 16,-29 6-46-16,-11 2-73 16,-81 0-154-16,0 0-83 0</inkml:trace>
  <inkml:trace contextRef="#ctx0" brushRef="#br0" timeOffset="30625.07">2943 8217 405 0,'0'0'99'16,"0"0"-66"-16,0 0 12 16,0 0 61-16,0 0-19 15,0 0-25-15,431-26 19 0,-270 26-20 16,-1 0-19-16,14 0-1 15,-22 0-12-15,-23 0-13 16,-12 0-14-16,-33 0-2 16,9 0-2-16,-21 0-29 15,-72 0-159-15,0 0-220 16</inkml:trace>
  <inkml:trace contextRef="#ctx0" brushRef="#br0" timeOffset="31120.42">2838 7585 356 0,'0'0'190'15,"0"0"-176"-15,0 0 12 16,0 0 7-16,0 0 61 16,0 0 22-16,415-5-2 0,-238 5-47 15,-4-2-27 1,8-10-20-16,8-6-12 0,-24 7-3 15,-16-7-4-15,-12 9-1 16,-33 1-8-16,-7 3-55 16,-29 5-66-16,-23 0-94 15,-45 0-25-15</inkml:trace>
  <inkml:trace contextRef="#ctx0" brushRef="#br0" timeOffset="31534.1">3007 7030 444 0,'0'0'58'0,"0"0"4"0,0 0 57 16,435-62-15-16,-214 46-6 16,41 2-8-16,32-9-5 15,3 5-32-15,21 9-27 16,4 3-26-16,-28 6-42 16,-226 0-226-16,-19 0-561 15</inkml:trace>
  <inkml:trace contextRef="#ctx0" brushRef="#br0" timeOffset="39835.33">20898 3145 328 0,'0'0'8'0,"0"0"-2"0,0 0 4 16,0 0 19-16,0 0 15 15,0 0-9-15,-64 4 44 16,64-4 35-16,0 0-17 16,0 0-38-16,0 0-1 15,0 0-10-15,0 0-9 16,0 0-20-16,0 0-19 15,0-2-4-15,12-10-188 16,0 4-452-16</inkml:trace>
  <inkml:trace contextRef="#ctx0" brushRef="#br0" timeOffset="40851.51">19075 3424 415 0,'0'0'108'15,"0"0"-87"-15,0 0 38 16,0 0 1-16,0 0 26 15,391-65-15-15,-275 48-4 0,13 3-7 16,12 4-10 0,12 0-20-16,4 3-13 15,20 7-2-15,36-2-9 0,25-2 14 16,31 0-14-16,29-6 4 16,16 1-7-1,-4-4 3-15,-4 1-6 0,-1 3 2 16,-19 0 0-16,-12 5-2 15,-29 0 2-15,-28 1-2 16,-7 3 1-16,-25 0 1 16,8 0 4-16,-4 0-3 15,-4 0-1-15,-8 0 1 16,-4 3-2-16,0-3 1 16,0 0 1-16,-8 0-1 15,0 0-1-15,12-3 5 16,4-14 3-16,17 5 11 0,-1-4 3 15,-4 3-17-15,-4 2-5 16,-12 3-2-16,-12 4 4 16,-12-1-3-16,-8-3 0 15,-4 2 4-15,8-4 2 16,12 2 7-16,0 3-4 16,4 4-3-16,-13 1-5 15,-3 0-1-15,0 0 1 16,-8-4 1-16,0-3-1 15,-20 7 1-15,-17-2-1 16,-7 2 1-16,-5 0-2 16,25 0 6-16,4 0 8 0,16 0-1 15,32 0-11-15,-16 0-1 16,-9 0-1-16,-7 0 1 16,-16 0-1-16,20 0 0 15,0 0 0-15,16 0 0 16,20 0-1-16,0 0 1 15,-4-8 2-15,-16 6-1 16,-17 2-2-16,-15 0-1 16,-12-5 2-16,-21 5 0 15,-7 0 0-15,-29 0 0 16,-19 0 1-16,-13 0 2 16,-12 0-3-16,0 0 2 15,-4 0-1-15,4 0-1 0,-8 0 1 16,4 0-2-16,-8 0 0 15,0 0-2-15,0 0-54 16,-36 0-161-16,-41 0-536 16</inkml:trace>
  <inkml:trace contextRef="#ctx0" brushRef="#br0" timeOffset="42015.06">19852 2856 279 0,'0'0'112'16,"0"0"-82"-16,0 0 39 15,0 0-3-15,310-41 3 16,-218 37-9-16,13 4-15 0,4-4-8 15,19 1 9 1,25 1-22-16,36-4-14 0,29 2 2 16,35-4-6-16,57-2-1 15,24 6 12-15,32 4-6 16,29 0 15-16,43 0 8 16,1 0-12-16,20 8-1 15,3 6-7-15,-11-2-9 16,-4-9 0-16,3-3-5 15,-3 0 0-15,12 0 0 16,4 0 1-16,-25-13-1 16,-15-3 1-16,-33 1-1 15,-16-2 1-15,-3 1 0 0,-21 4 1 16,-4-5-2-16,-8-3 1 16,12-1 0-16,-8-4-1 15,8-9 0-15,-20-1-1 16,-24 6 1-16,-45 0 0 15,-23 7-1-15,-49 7 1 16,-36-2 0-16,-37 5 2 16,-35-1 3-16,7 0 28 15,-15 2 7-15,-13 6-21 16,5 1-14-16,-5 4-5 16,12 0 0-16,1 0 1 0,7 0 2 15,-11 0-1 1,-9 0 5-16,-28 0-4 15,5 0 3-15,-25 0 8 0,-12 0 0 16,0 0 9-16,0 0 23 16,0 14-42-16,0 10-4 15,-33 5-52-15,-47-6-53 32,16-15-194-32</inkml:trace>
  <inkml:trace contextRef="#ctx0" brushRef="#br0" timeOffset="44153.62">18733 7691 324 0,'0'0'78'0,"0"0"-37"15,0 0 51-15,0 0-28 16,0 0 14-16,0 0-1 15,0 0-1-15,-92-42 15 16,92 35-21-16,0 7-23 16,0-5-5-16,0 0-11 0,12 2-19 15,40-9-8-15,49 3-3 16,36-4 0-16,28-6-1 16,36-1 1-16,36 1 0 15,13-4 2-15,35 1-2 16,5-2-1-16,8 0 0 15,36-1-1-15,16-2 1 16,20 2 0-16,12 6 2 16,13 5 1-16,-5 4 2 15,-16 2 4-15,-28-1-4 16,-28-6 0-16,-20 0-4 16,-8-4 0-16,-17-4 0 0,-11-3 0 15,0 3-2-15,-21 2 1 16,13 0 0-16,-9 2-1 15,13 8-1-15,3-3 1 16,9 5-1-16,-17 0 2 16,-7-4 1-16,3 3-1 15,-15 2 0-15,-9 2 1 16,-4 1-1-16,-7 2 3 16,-13 3-3-16,4-5 4 15,16 5-4-15,5 0 0 0,19 0-2 16,5 0 2-1,-17 0 2-15,-4 0-2 0,-19 0 0 16,-17 5-2 0,4-2 2-16,-16-3 0 0,8 0 0 15,-4 0-1 1,4 0 1-16,0 0-1 0,-11-3 1 16,-13-8 0-16,-13 5 1 15,-19-5-1-15,-12 2 0 16,-4 2 1-16,-25 2 2 15,-11-2-3-15,-21 2 1 16,-16 0 0-16,-7 2 1 16,-21 3-1-16,-8 0-1 15,-8 0-1-15,0 0-23 16,-97 0-88-16,17 0-166 0,-49 0-235 16</inkml:trace>
  <inkml:trace contextRef="#ctx0" brushRef="#br0" timeOffset="47023.66">17892 12519 436 0,'0'0'121'0,"0"0"-73"0,0 0 66 15,0 0-44-15,0 0-26 16,0 0-28-16,0 0-8 16,-24-23 15-16,24 23 18 15,0 0 0-15,0 0 3 16,0 0-17-16,12 8-25 16,41 24 8-16,-1 5 12 15,12 12-14-15,-28 1-1 16,-3 10 1-16,-29-4-7 0,-4 8-1 15,0-3 15 1,0-2 0-16,-20-1 1 16,-9-6-12-16,5 2 11 0,12-8-8 15,0 11 0-15,12-4-1 16,0 1-4-16,0 6-1 16,0-7 1-16,0-2-1 15,0 1 0-15,32-11-1 16,-12 1-1-16,21-10 0 15,7-1 1-15,12 4-1 16,13 6 0-16,-5 9 1 16,-8 5 0-16,-15 2 2 15,-9 1-1-15,-24 1 2 16,-12-4-3-16,0-2 0 16,0-1 1-16,0-4 4 15,-24 4 4-15,12-8 0 0,0 5 5 16,12-2-4-16,0 5-7 15,0 6-1-15,36 3 0 16,12-1-1-16,-16 3 1 16,-3-3-2-16,-17 7 0 15,-12 1 4-15,0 5-3 16,0 4 1-16,-53 1 2 16,-3 5 9-16,-12 0-3 15,-5-7 4-15,1 3-2 16,11-25-1-16,17-10 3 15,8-18-8-15,12-15-1 16,24-10 7-16,0-1-6 0,0 0-5 16,0 0 0-16,0 0-1 15,36-20-24-15,20-13-31 16,-32 11-87-16,-7-2-380 16</inkml:trace>
  <inkml:trace contextRef="#ctx0" brushRef="#br0" timeOffset="55820.42">17635 9936 228 0,'0'0'118'16,"0"0"-43"-16,0 0 41 16,0 0-25-16,0 0 11 15,0 0-3-15,0 0-20 16,0 0-20-16,0 0-18 0,-85-81-30 16,85 78-2-16,0 3-6 15,4 0 7-15,32 0-3 16,9 0-3-16,11 10-1 15,8 20 1-15,5 5-1 16,-1 0-2-16,-7 0-1 16,-29-5 0-16,8-1 0 15,-28 3 0-15,-12-1-1 16,0 10 2-16,0 2 10 16,-40 6 12-16,-4 2-8 15,-5-7-11-15,1 1 9 16,4-7-4-16,32-3-7 15,12-1 0-15,0-2-2 16,0-5 0-16,56 0-7 0,8-6 5 16,1-4-3-16,11 3 5 15,-15-3-1-15,-17 12 0 16,-16 8 1-16,-8 6-2 16,-20 3 2-16,0 3-2 15,0 2 2-15,0-2 2 16,0 0 2-16,0 8-2 15,12-6 3-15,20 2 0 16,5-1-1-16,-1 2 1 16,20 7-1-16,-20 0 0 15,-7 3 1-15,-21-3-3 16,-8-5 0-16,0-9 1 0,0-6-2 16,0-14 1-1,0-11-1-15,0-10-1 0,0-6 0 16,0 0-30-1,4-20-197-15,-4-9-297 0</inkml:trace>
  <inkml:trace contextRef="#ctx0" brushRef="#br0" timeOffset="60386.78">31341 1957 173 0,'0'0'235'0,"0"0"-224"16,0 0 20-16,0 0 2 16,0 0 31-16,0 0-6 15,0 0-8-15,24-106 27 16,-20 89-18-16,4 5-13 16,-8 6-22-16,0 3-2 15,0 3 6-15,0 0-4 16,0 0-9-16,0 0-12 15,0-3-3-15,0-2-8 0,-49 2 8 16,-19 3 16-16,-20 0-16 16,-17 0 4-16,-20 0-2 15,-8 17 3 1,-44 20-3-16,-72 10 1 0,-41 4-2 16,-56 1-1-16,-32-1 0 15,-13-6-2-15,5-4 2 16,8-2 0-16,0-1 7 15,24-2-4-15,-1-2 9 16,25 4 0-16,0 5 10 16,9 2-9-16,-5 10-8 15,4 2-4-15,4 4-1 0,12-3-1 16,24-1 1 0,33-2 0-16,19-3-1 0,-3-5 1 15,-8 0 0-15,7-6 1 16,1-7 2-16,24-2-3 15,7-2 0-15,21-9 2 16,8-1-2-16,28-3 0 16,13-9 0-16,51-1 1 15,21-7-1-15,15 0 1 16,33 0 0-16,12 0-1 16,0 0-1-16,0 0-3 15,0 0 3-15,0 0 1 16,0 0 2-16,0 8-2 15,0 4-4-15,-12 9-5 16,0 1 8-16,0 7 1 16,4 2-2-16,-4-7-1 0,12 13 1 15,-4 0 2-15,-4 14 0 16,4 10 1-16,-4 10-1 16,8 21 0-16,0 9 0 15,0 14 0-15,0 18 0 16,0 11 1-16,0 13-1 15,0 12 1-15,0 4-1 16,0 2 2-16,0-10-2 16,0 0 0-16,0-9 1 15,0 2 0-15,0 3-1 16,56 16 0-16,5 19 0 0,-17 8 0 16,4 12 1-16,-12 2-1 15,-16 0 0-15,-7 0 0 16,-13-1-4-16,0-11 3 15,0-5 0-15,0-10 1 16,-13-13-1-16,-15-1-3 16,-12-10-2-16,-8-1-4 15,4-2-23-15,7-9-25 16,5-11 2-16,8-12 30 16,0 0 20-16,0-2 6 15,0 2 4-15,-1 5-4 16,1 0 0-16,12-6 2 15,12-2-2-15,0-17 0 0,0-15 0 16,0-15-4-16,0-13-3 16,0-14-10-16,0-5 13 15,0-17 4-15,0 4 2 16,0-9-2-16,0 1 1 16,24 0 0-16,33-4-2 15,19-5 1-15,25-10-3 16,15-10-28-16,53 0 27 15,8 0-4-15,25-23 4 16,47-15 4-16,21 1-1 16,40-10 1-16,40 5 0 15,36-1 2-15,57-2-1 0,32-2-1 16,19-4 5-16,22-2-3 16,-9-1-2-1,4-6 0-15,20 2 1 0,-20 4 0 16,-8 2 3-16,-4 6 8 15,-32 8-4-15,-25 6-3 16,-27 9 3-16,-53 4 0 16,-40 1 4-16,-32 7 0 15,-49 0 2-15,-52 4 5 16,-48 5-2-16,-48-1 2 16,-37 3-9-16,-28 0-5 15,-8 0 0-15,-20 0 6 16,0 0 3-16,0 0-6 15,0-4 2-15,12-9 13 16,0-10 13-16,16-7 5 0,5-15-41 16,-1-6 0-16,-4-5-24 15,-4 1-7-15,-4-2-2 16,-16 1 24-16,-4 3 9 16,0-10 0-16,0-6 4 15,0-17 27-15,-28-20-7 16,-20-23-7-16,16-27-10 15,-13-25-7-15,17-31-7 16,-4-27-20-16,4-31 22 16,-16-32 3-16,-5-22 4 15,-19-13 12-15,-37 10 5 16,-28 17 22-16,-32 33 5 16,-36 33 15-16,12 23-6 0,-4 23-31 15,20 14-10-15,40 17-11 16,8 19 4-16,21 19-7 15,19 22 0-15,25 26 2 16,28 22 2-16,20 20 1 16,12 17-5-16,0 7-3 15,0 7-27-15,28 8-46 16,8 0-86-16,-12 8-235 16</inkml:trace>
  <inkml:trace contextRef="#ctx0" brushRef="#br0" timeOffset="64677.93">5852 6669 288 0,'0'0'491'0,"0"0"-390"16,0 0 6-16,0 0-7 16,0 0-24-16,0 0-17 15,0-115-8-15,0 113-11 16,0 2-3-16,0 0-11 16,0 0-13-16,0 0-9 0,0 28-4 15,0 38-10-15,0 26 10 16,0 11 5-16,0 3 3 15,0-11 0-15,0-14-2 16,0-18-3-16,0-18-3 16,0-12 1-16,0-14 1 15,8-10 0-15,4-5-1 16,1-4 2-16,23 0-2 16,32 0 3-16,65-65 2 15,100-38 13-15,77-40 13 16,68-39-13-16,49-32-7 15,20-16-9-15,-1 0-3 16,-19 25 1-16,-61 37 2 16,-68 44 0-16,-73 34-1 0,-84 25 0 15,-60 27 0 1,-45 18 0-16,-24 9-1 0,-12 11-1 16,0 0-4-16,0 0-22 15,0 37-73-15,0-12-91 16,0 1-198-16</inkml:trace>
  <inkml:trace contextRef="#ctx0" brushRef="#br0" timeOffset="68040.2">7973 11079 360 0,'0'0'89'0,"0"0"-22"15,0 0 42-15,0 0 1 16,0 0-12-16,0 0-23 16,0 0-10-16,52-71 3 0,-44 68-7 15,-8-3-13-15,0 3 1 16,0 3 5-16,0 0-12 16,0 0-20-16,0 0-13 15,0 0-7-15,0 0-1 16,0 0-1-16,0 0-9 15,0 5 1-15,0 34-9 16,0 12 9-16,0 11 8 16,0 8 10-16,0-6-8 15,0 7 4-15,0-7-2 16,0-10 0-16,0-3 0 16,0-4 0-16,0-13-4 0,0-2 2 15,0-10-2 1,0-13 3-16,0-1-3 15,0-2 1-15,0-6-1 0,0 0 4 16,0 0 0-16,0 0 13 16,12-15-1-16,61-40 18 15,56-29 4-15,56-37-11 16,68-22-12-16,41-16-2 16,60-14 3-16,69 7-2 15,15 7-4-15,33 19 1 16,-20 17-4-16,-49 28-3 15,-64 21-2-15,-72 26 3 16,-101 20-4-16,-73 15-1 0,-43 12 1 16,-41 1-2-16,16 0-2 15,0 0-2-15,0 29-5 16,0 12 6-16,-8 6-8 16,-12 0-57-16,-4-30-91 15,0-3-123-15</inkml:trace>
  <inkml:trace contextRef="#ctx0" brushRef="#br0" timeOffset="69615.66">7092 13653 388 0,'0'0'215'0,"0"0"-176"0,0 0 34 15,0 0-14 1,0 0 41-16,0 0-16 0,56-82-21 16,-52 81 15-16,-4-5-7 15,0 6-32-15,0 0-18 16,0 0 2-16,0 0 5 15,0 0-5-15,0 0-10 16,8 0-5-16,4 20-8 16,12 21 2-16,1 15 16 15,-5 8 7-15,-8 12-11 16,-8 7 1-16,-4 0 0 16,0-2-3-16,0-10-7 0,0-2 2 15,0-9-5 1,0-2-1-16,0-4 4 0,0-8-4 15,0-9 1-15,0-5 1 16,-12-6 1-16,-12-8 1 16,24-11-4-16,0-3 4 15,0-4 2-15,0 0 1 16,0 0 0-16,0 0 5 16,0 0 1-16,32-17 1 15,16-17-9-15,24-6-5 16,25-7-1-16,32-10 1 15,36-12-1-15,68-9 1 16,41-8-1-16,36-9 0 0,28-6 1 16,4 6 0-1,12-4 4-15,16 7-1 16,-8 3 10-16,-16 14-6 0,-52 14-4 16,-44 15-1-16,-61 18-6 15,-73 9 6-15,-35 9-6 16,-57 7 5-16,-12 3-2 15,-12 0 0-15,0 0 0 16,0 0-8-16,0 15-2 16,0 16-9-16,0-13-68 15,-44-6-218-15</inkml:trace>
  <inkml:trace contextRef="#ctx0" brushRef="#br0" timeOffset="75753.81">21389 1624 346 0,'0'0'68'0,"0"0"-27"16,0 0 65-16,0 0 22 15,0 0-5-15,0 0-13 16,-32-46-27-16,32 43 5 16,0 0-22-16,0 3-28 15,0-4-18-15,0 4-3 16,0 0-9-16,0-4-4 16,0 3 0-16,-12-7-3 15,-4 1-1-15,-20-4-1 16,11 0 1-16,-19 2 4 15,-12 3 2-15,-21 4-2 0,-27 2-1 16,-25 0-3-16,-16 0-2 16,4 25-3-16,-20 13 2 15,4 10 2-15,-4 3-1 16,4 8 1-16,17 4 1 16,35 8 0-16,21 1 0 15,27 1 0-15,33 3-1 16,20-3 1-16,4 5-1 15,0-4 0-15,60-3-2 16,37-10-1-16,8-8 3 16,-1-3 2-16,1-9 0 15,12-9-1-15,-13-10-1 16,21-12-2-16,8-10-1 0,3 0 4 16,9-22 9-16,20-20-9 15,0-7 13-15,20-8-10 16,-3-7 16-16,-13-6-15 15,-21-6 8-15,-19 4-11 16,-32-5-1-16,-29-1 12 16,-32-1-5-16,-28 1 15 15,-8-6 4-15,0 9 3 16,-52-6-8-16,-24 7 3 16,-25 11-4-16,-8 11-10 0,5 15-6 15,7 16 9 1,5 9 0-16,7 12-4 0,13 0-9 15,-9 0-4-15,13 12 0 16,7 29-5-16,-11 11-8 16,12-1-86-16,40-31-147 15,3-5-230-15</inkml:trace>
  <inkml:trace contextRef="#ctx0" brushRef="#br0" timeOffset="79589.07">24403 1685 244 0,'0'0'127'0,"0"0"-110"16,0 0 18-16,0 0 44 16,0 0 11-16,0 0-33 15,0 0-20-15,12-29 13 16,-12 25 19-16,0 1-7 15,0 3-22-15,0-3-7 16,0 1-6-16,-28 2-7 16,-12-6-14-16,-13 6-6 0,1 0 0 15,-12 0 3-15,-1 0-3 16,9 0 1-16,-4 0-1 16,11 0 2-16,-15 0-1 15,16 0 1-15,-13 0-1 16,-19 0 6-1,-5 0-2-15,-23 0-1 0,-9 6-3 16,0-4 2-16,9 4-2 16,11-2 0-16,9 1 0 15,15 1-1-15,13 2 1 16,20-2 1-16,11-2 2 16,1 6-3-16,4-2 3 0,-8 11 3 15,-4 10-2 1,-13 10-1-16,-7 10 1 0,-4 2-1 15,15 4-2 1,-3-2 4-16,20-2-4 0,-4-2-2 16,8-1 2-1,24-7 2-15,0 1 3 0,0-3 4 16,0-2 2-16,0-3-6 16,32-2-3-16,8-3-3 15,8 0 2-15,9-7 1 16,3-2-3-16,8-5 5 15,17 2-5-15,8-5 6 16,19-2 11-16,25-3 12 16,4-4-12-16,0-3-5 0,16 0-8 15,-4 0-2-15,-13 0 1 16,-11 0 0-16,-12 0-1 16,0-3 1-16,-5-12 0 15,1 1 1 1,16-3-1-16,-9-3-3 0,9 1 0 15,0 1 3-15,-20 1-2 16,-17 1-2-16,-27 1 0 16,-9 2 0-16,-24-4 1 15,4 2 4-15,4-14 7 16,5-2 17-16,15-12-7 0,-16-8-21 16,5 0 2-1,-25-8-2-15,-16-2 2 0,-8 4 8 16,0-7 13-1,-20 1-5-15,-41 7-4 0,-19 4 6 16,-5 14-8-16,-19 3 1 16,-5 9 0-16,-16 6-8 15,1 6-5-15,7 3 0 16,-12 8 1-16,12 3-2 16,5 0-2-16,15 0-1 15,21 11-2-15,7 13-2 16,25 7-3-16,28 2-24 15,16-6-84-15,0-18-68 16,0-9-141-16</inkml:trace>
  <inkml:trace contextRef="#ctx0" brushRef="#br0" timeOffset="81565.28">26749 1671 182 0,'0'0'237'15,"0"0"-219"-15,0 0-4 16,0 0 52-16,0 0 10 15,0 0-10-15,0 0-27 16,-36-55 5-16,16 48 18 16,-8 3-14-16,-17-6-21 15,-23 7-5-15,-25-3-10 0,-23 6-5 16,-17 0-5-16,-24 0-2 16,4 0 0-16,-12 14 0 15,12 6 0-15,-4-2 1 16,32 2 0-16,5 3-1 15,27-1 1-15,9 7-1 16,15 12 2-16,9 13 0 16,8 18 11-16,19 6 8 15,25-3 8-15,8-1-15 16,0-2 4-16,0-9-6 16,21-5-9-16,47-13-3 15,-4-7 0-15,29-15 7 0,28-9-7 16,19-14 9-16,21 0 18 15,33 0-4-15,3-27 1 16,-8-6-17 0,8 0 2-16,-16 4 7 0,-12-3-5 15,-32 8 1-15,-20 2-2 16,-5-1-7-16,-15 9 3 16,-9-4-5-16,-7-2 0 15,-9-1 0-15,-23-5 1 16,11-6 10-16,-16-10 18 15,-20-3 16-15,-8-7-5 16,-16 0 0-16,0-3-15 0,0-2-6 16,-48 7-6-16,-16 7-5 15,-17 3-2-15,-11 15-7 16,-13 1 0-16,-20 11 0 16,-3 12-3-16,11 1 1 15,0 0 2-15,21 19-15 16,15 14-79-16,69-19-157 15,12-5-226-15</inkml:trace>
  <inkml:trace contextRef="#ctx0" brushRef="#br0" timeOffset="83047.17">28942 1699 171 0,'0'0'95'0,"0"0"-95"16,0 0 0-16,0 0 25 16,0 0 36-16,0 0-7 15,0 0-9-15,0 0 38 16,0 0 1-16,0 0-44 16,0 0-27-16,-8 0-2 15,8 0-4-15,-8 0 3 16,-4 0 4-16,-12 0 5 15,-4 0-6-15,-8 0-4 16,3 0 1-16,-3 0 7 16,16 0 10-16,-8-1-9 15,-8 1-6-15,-9 0-4 0,-15 0-4 16,0 0-3-16,-33 0 0 16,9 0-1-16,-33 12 0 15,8 8 0-15,-7-1 3 16,11 0-3-16,12 6 0 15,9 1 0-15,15 6 0 16,5 11 1-16,-4 3-2 16,19 11 2-16,17-5 5 15,28 8 8-15,4-6-5 16,0-1 1-16,24-1 3 16,49-3-4-16,31-10 1 15,17-2-5-15,20-8 0 0,4-8 12 16,4-2-5-16,-8-7 6 15,-17-6-10-15,1-2 0 16,-20-4 2-16,3 0-5 16,13 0-1-16,4 0-2 15,8-13 0-15,-5-16-2 16,1-11 1-16,-8-2-1 16,-25-11 1-16,-3-10 2 15,-41-9 2-15,-24-6 9 16,-28 10 18-16,0-4 23 15,-56 12-26-15,-49 8-1 16,-7 3-9-16,-25 11-8 16,8 13-7-16,8 7 3 15,29 13-3-15,28 5-1 0,15 0-3 16,29 0-2 0,8 0-3-16,12 20-14 0,0 4-69 15,0-14-146-15,16 0-203 16</inkml:trace>
  <inkml:trace contextRef="#ctx0" brushRef="#br0" timeOffset="84783.77">31578 1649 364 0,'0'0'100'0,"0"0"-88"0,0 0 28 16,0 0 9-16,0 0 13 15,0 0-21-15,0 0-18 16,0-25 39-16,0 16-7 15,0-1-21-15,0 2-3 16,-24-2-9-16,0 6 2 16,-21-7-6-16,-3 2-10 15,-12 1-6-15,-1 1-1 0,-7 7 1 16,4 0-1-16,11-2 1 16,-3-1 3-16,16 3-1 15,-9-2 3-15,-7 2 0 16,-16 0 2-16,3 0 2 15,-15 0-8-15,-9 0-3 16,-3 13 0-16,15 5 1 16,13-3-2-16,7 5-1 15,9-1 2-15,8 1 0 16,-4 5 2-16,11 3-2 16,1 9-3-16,4 6 3 15,8 0 1-15,0-1 0 0,3 7-1 16,17-2 1-16,-4-1-1 15,8 0 0-15,0-4 14 16,0-3-14-16,0-4 0 16,0-1-6-16,0-11 0 15,0 8 5-15,25-6 1 16,7 1 5-16,16-1-4 16,8 2 0-16,5-3 1 15,-5-2 1-15,21 2 1 16,-9-11 1-16,-4-4-3 15,5 2 0-15,-1-10-2 16,1 2 13-16,3 2 9 16,12-5-6-16,9 0-6 0,24 0-1 15,-1 0-3 1,5 0-4-16,8 0 0 0,-20 0-1 16,-1-8-1-16,-3-12 3 15,-13 2 0-15,13-7 3 16,-8-2 2-16,7 0 5 15,-7-9 1-15,-5 3-1 16,1 0 3-16,-17-4-1 16,-7-2-10-16,-9 2-1 15,-12-2 2-15,-11 4 1 16,-17-2-4-16,-8 8 1 16,-12-2 11-16,0 2 20 15,0 1 2-15,0-1-9 16,-44-3-6-16,3 0-6 0,-3 1 3 15,-4-4 3-15,12 10-9 16,3 1-7-16,5 7-5 16,-4 6-1-16,4 10-13 15,-4 1-7-15,-29 0-7 16,-19 12-38-16,-17 17-120 16,49-17-147-16,16-4-232 15</inkml:trace>
  <inkml:trace contextRef="#ctx0" brushRef="#br0" timeOffset="91149.59">30797 1267 596 0,'0'0'76'0,"0"0"-76"16,0 0 4-16,0 0 9 0,0 0 61 15,0 0-17-15,0 0-57 16,0 0 5-16,0 0-1 16,-24 207 59-16,-8-103-13 15,20-15-15-15,12-15 7 16,0-14-12-16,0-27-3 15,0-13-14-15,0-18-9 16,12-2 13-16,48-5 36 16,37-50 30-16,56-22-22 15,44-18-32-15,4-12-21 16,21-8-4-16,7-2 1 16,-8 5 4-16,5 10 6 15,-13 7-5-15,-12 18-7 16,-28 15-2-16,-48 24-1 15,-33 18-1-15,-51 10 0 0,-21 10 1 16,-20 0-1-16,0 0-5 16,0 0-7-16,0 4-6 15,0 42-4-15,0 17 0 16,0-1-44-16,0-38-177 16,0-7-409-16</inkml:trace>
  <inkml:trace contextRef="#ctx0" brushRef="#br0" timeOffset="92419.13">23904 1474 472 0,'0'0'45'0,"0"0"-44"0,0 0 14 15,0 0 40 1,0 0-7-16,0 0-39 0,0 0-4 15,12 90 61-15,-36-59-2 16,24-6-10-16,-8-8 4 16,8-8-17-16,0-6-4 15,0-3-8-15,0 0-7 16,0 0 3-16,0 0-6 16,0 0-4-16,0 0 2 15,20-11-1-15,85-40 27 16,40-32 16-16,68-32-18 0,44-22-10 15,41-27-12 1,16-7 7-16,-20 12-11 0,-20 19-3 16,-49 34 4-1,-32 31-1-15,-44 26-7 0,-44 20-6 16,-21 16-2 0,-12 13-5-16,13 0-50 0,-5 42-116 15,-80-8-136-15,0-5-117 16</inkml:trace>
  <inkml:trace contextRef="#ctx0" brushRef="#br0" timeOffset="94821.9">26009 1233 177 0,'0'0'260'0,"0"0"-217"0,0 0-8 16,0 0-14-16,0 0 13 15,0 0 5 1,0 0 4-16,0-32 13 0,0 27 20 15,0 5-5-15,0 0-22 16,0 0-13-16,0 0-7 16,0 0-7-16,0 0-10 15,0 0-8-15,0 0-2 16,0 0-2-16,0 0-2 16,0 10-12-16,0 26-2 15,0 15 13-15,0 4 3 16,0 11 2-16,0-6 4 15,0 0 5-15,0-16-5 16,0-13 1-16,0-11-4 16,0-11 0-16,0-1 3 0,0-8 3 15,8 0-1 1,-8 0 7-16,0 0-1 0,0 0 0 16,0 0-2-16,4 0-4 15,-4 0-3-15,8 0-2 16,4 0 3-16,36 0 24 15,33-49 28-15,39-25 20 16,57-25-35-16,33-22-27 16,19-9 4-16,4-1-10 15,-7 11-3-15,-13 12-4 16,-24 12 3-16,-16 25-2 16,-32 15-3-16,-20 17-1 0,-29 22-7 15,-15 17-10-15,3 0-66 16,-7 5-104-16,-73 19-86 15,0-7-161-15</inkml:trace>
  <inkml:trace contextRef="#ctx0" brushRef="#br0" timeOffset="96598.01">28319 1325 348 0,'0'0'242'0,"0"0"-242"16,0 0-38-16,0 0 38 16,-49 196 10-16,25-134 3 15,16-8-2-15,-4-13 20 16,12-9 36-16,0-12-11 15,0-11-29-15,0-7 11 0,0-2 15 16,0 0 18 0,12 0 4-16,69-38 0 0,27-32 3 15,33-22-17-15,24-16-40 16,4-9 9-16,8-9-7 16,0 5 11-16,-12 11-9 15,-16 31 5-15,-44 18-6 16,-13 24-15-16,-15 22-6 15,-17 15-3-15,0 0-14 16,-15 35-62-16,-45 0-102 16,0 0-251-16</inkml:trace>
  <inkml:trace contextRef="#ctx0" brushRef="#br0" timeOffset="106400.16">21635 1554 505 0,'0'0'82'0,"0"0"-69"0,0 0 37 16,0 0 1-16,0 0-10 16,0 0-30-16,0 0-5 15,0 0 20-15,0 0 20 16,-21-13-10-16,21 13 0 16,0 0 6-16,-12 0-3 15,12-4-8-15,0 4-13 16,0 0-4-16,0 0-1 15,0 0 0-15,0 0-2 16,-12-3 2-16,-12-8 5 0,4 2-3 16,-16-8-6-16,-4 9-7 15,-21-1 3-15,9 0 1 16,-12-2 0-16,-5 3-4 16,21 7-2-16,-8 1 0 15,-5 0 0-15,13 0 0 16,-12 0 0-16,-9 0 0 15,13 0 0-15,7 6 0 16,-3 8 1-16,-4-5-1 16,20 3 0-16,-25 0-1 15,5 1 1-15,-12 4 1 16,15 3-1-16,-3-2 0 0,0 15 0 16,-5 6 0-16,-23 2 0 15,11 6-1 1,13 0 1-16,4-4 0 0,7-3-4 15,25-8 4-15,0-10 0 16,12-7 0-16,0-1 1 16,4-5-1-16,-4 5 0 15,0 0 0-15,12 15 0 16,0 9-4-16,0 7 1 16,0 7 2-16,0 0 1 15,0-4 1-15,0-4-1 16,20-7 2-16,4-5 0 15,-12-8 0-15,-8-5 3 16,4 1-1-16,-8 0 0 16,0 0-4-16,12 2 0 0,0 0 1 15,0 7-1-15,0 0 0 16,4-7 1-16,5-2 0 16,-9-5-1-16,0-13-11 15,-12 3 2-15,0-5 8 16,0 0 1-16,12 0 3 15,-12 0 1-15,8 0-2 16,4 2-2-16,0 3 1 16,24 0-1-16,-8 2 6 15,1-2-4-15,43 1-2 16,-8-4-6-16,41-2 1 0,24 0 5 16,24 0 5-16,16-8 9 15,32-9-9-15,20 0-4 16,13 5 3-16,7 3-2 15,-20 3 1-15,-36 1-2 16,-36 5 0-16,-48-2-1 16,-37-4 2-16,-19 5 0 15,-21-2-1-15,20-2 1 16,-16-4-2-16,-4-6 1 16,-4-7-1-16,5-13 6 15,-1-6 6-15,0-4-9 16,-12-7 2-16,0-4 5 15,-12 1-5-15,0-2-5 16,0-1 10-16,0 1 2 16,0-12-8-16,0-1 7 0,-24-11 6 15,12-2 4-15,0-6-12 16,-12 9 10-16,11 6-10 16,1 18 3-16,-8 21 4 15,4 16 13-15,4 14-2 16,4 1-15-16,4 4-12 15,-4 0 0-15,8 0-4 16,0 0-3-16,0 0 7 16,0 0 0-16,0 0-3 15,0 0-7-15,0 18-20 16,0 19-56-16,0-5-70 0,0-19-199 16,0-6-224-1</inkml:trace>
  <inkml:trace contextRef="#ctx0" brushRef="#br0" timeOffset="123292.24">25932 13530 209 0,'0'0'91'16,"0"0"-36"-16,0 0-5 15,0 0-4-15,0 0 13 16,0 0-7-16,0 0-9 16,0 0 16-16,0 0-7 15,0 0-17-15,0 0-10 0,0 0-5 16,-20-62 0-16,20 60 15 16,0 2-12-16,0-5-13 15,0 5-5-15,0-2 0 16,0 0 6-16,0-2 1 15,0 0 0-15,0 4-5 16,0 0 0-16,0 0-2 16,-12 0-5-16,0 0 6 15,-20 0 5-15,-16 12-2 16,-13 15-6-16,-19 8-3 16,-5 4 3-16,-11 6-3 15,-21 5 2-15,12 12 0 16,-11-1-2-16,-1 0 2 15,4 7-2-15,-3-7 1 0,19-1-1 16,4 0 0 0,13 1 0-16,-5 4 0 0,5 0 0 15,-5 1 0-15,-7 3 0 16,7-5-1-16,13-3 1 16,12-8 0-16,3-8 0 15,21-8 1-15,12-16-1 16,12-4 0-16,0-9 0 15,12-1 0-15,0-3-1 16,-8 0 1-16,8-3 0 0,0-1 0 16,-4 4 0-1,4-4 0-15,0 0-4 0,0 0-5 16,0-20-28 0,24-19-98-16,4 12-77 0,16-3-153 15</inkml:trace>
  <inkml:trace contextRef="#ctx0" brushRef="#br0" timeOffset="124017.05">26170 13385 31 0,'0'0'184'15,"0"0"-182"-15,0 0-2 16,0 0 8-16,0 0 20 16,0 0 7-16,0 0 20 15,-45 0 46-15,45 0 16 16,0 0-57-16,0 0-37 0,0 0-12 15,0 0-3 1,0 0 5-16,0 0-2 0,0 21-6 16,0 2 15-16,0 20 12 15,0 12-2-15,0 14-3 16,21 21-3-16,19 8-7 16,0 7-15-16,12-1 4 15,1-12-5-15,11-3 0 16,-16-9-1-16,1-11 1 15,-13-15 1-15,-4-13-1 16,-16-6 0-16,-8-8-1 16,-4-12-1-16,4-9 1 0,-8-6-1 15,12 0-22 1,0 0-42-16,-12-6-32 0,12-17-123 16</inkml:trace>
  <inkml:trace contextRef="#ctx0" brushRef="#br0" timeOffset="124526.62">26407 13375 244 0,'0'0'83'15,"0"0"-62"-15,0 0 21 16,0 0 28-16,0 0 9 15,0 0-29-15,69-25-16 16,-17 25-2-16,16 19 12 16,17 18 6-16,31 6 9 15,17 9-7-15,32 9-17 0,12 7 6 16,8 5-18-16,0 4-9 16,1 10-2-16,3 2-1 15,-12 0-3-15,-8 5-3 16,-20-8 2-16,-21-5-7 15,-35-12 5-15,-21-9-4 16,-15-13-1-16,-21-8 1 16,-12-14-1-16,-12-6 1 15,8-8-1-15,4-4 0 16,1-7-16-16,-1 0-44 16,-24 0-127-16,0 0-161 15</inkml:trace>
  <inkml:trace contextRef="#ctx0" brushRef="#br0" timeOffset="132763.6">9245 6696 449 0,'0'0'127'0,"0"0"-98"15,0 0 15-15,0 0 20 0,0 0 62 16,0 0-35 0,0 0-57-16,20 94-15 0,-40-15 17 15,8 8-10-15,-1-3-6 16,9-13 4-16,4-17-9 15,0-16-1-15,0-15-1 16,0-11 3-16,0-10 3 16,0-2 6-16,0 0 10 15,0 0 9-15,13 0-9 16,59-9-12-16,57-50-5 16,80-42 8-16,65-32 1 15,68-35-8-15,48-22-12 16,37-25-5-16,19-4-2 15,5 18-2-15,-17 16 0 16,-43 29 1-16,-85 42-2 16,-81 31 3-16,-84 37-7 0,-69 31-10 15,-48 15-22-15,-24 28-39 16,-4 24-102-16,-76 3-177 16</inkml:trace>
  <inkml:trace contextRef="#ctx0" brushRef="#br0" timeOffset="133426.73">10017 10720 605 0,'0'0'130'16,"0"0"-129"-16,0 0 4 15,0 0 18-15,0 0 55 16,0 0-40-16,0 146 52 16,-8-90-12-16,8-9-30 15,0-11-19-15,0-11-6 0,0-15-2 16,24-8 7 0,9-2 11-16,15 0-10 0,36-14-6 15,41-41 2-15,64-34 2 16,37-41-6-1,47-33-11-15,45-47-2 0,36-17 2 16,24 0-1 0,-11 18-2-16,-49 42 0 0,-37 48-7 15,-80 42 0-15,-64 34-3 16,-48 23-3-16,-53 20-25 16,-12 0-21-16,-24 12-12 15,0 39-38-15,0-11-59 16,-12-3-302-16</inkml:trace>
  <inkml:trace contextRef="#ctx0" brushRef="#br0" timeOffset="134064.09">12653 13518 558 0,'0'0'253'0,"0"0"-166"15,0 0-30-15,0 0-46 16,-177 168 24-16,104-89 2 16,37-13-15-16,12-17 7 15,24-17 1-15,0-20 6 16,0-12-1-16,73 0 7 15,59-44 3-15,66-34 10 16,63-28 1-16,45-20-25 16,36-32-24-16,12-20-3 15,-12-14-4-15,12-3 6 16,-32 11-4-16,-52 30 0 16,-49 32-2-16,-88 38-2 15,-41 33-5-15,-55 28-69 16,-25 23-51-16,-12 0-83 0,-45 37-210 15</inkml:trace>
  <inkml:trace contextRef="#ctx0" brushRef="#br0" timeOffset="140651.15">3852 5891 110 0,'0'0'77'0,"0"0"-53"16,0 0 1-16,0 0 9 15,0 0 4-15,0 0-30 16,61-56 6-16,-61 47 5 16,0-4 18-16,0 4 15 0,0 6-10 15,0 0-24 1,0 3-8-16,0 0 11 0,0 0 6 15,0 0-12 1,0 0-9-16,0-5 6 0,0 1 14 16,0-4 0-16,0-4 10 15,12 3-12-15,-12-4-24 16,0 4-3-16,12 1-6 16,-12 1 8-16,0-1 1 15,0-3 2-15,0-2-1 16,0 0 6-16,0 1 7 15,0 2 3-15,0 0 7 16,0 8-4-16,0-2-4 0,0 4-1 16,0 0-9-16,0 0-1 15,0 0-4-15,0 0 6 16,0 0 10-16,0 0 5 16,0 0 13-16,0 0-7 15,0 0-17-15,0 0-11 16,0 0 1-16,0 6 0 15,0 17-1-15,-20 6 1 16,-20 5 1-16,-5 12 13 16,-3-2-1-16,4 12-4 15,-1 0-4-15,5 0 4 16,4 2-3-16,-4-5 4 16,24-1 1-16,-8-1-5 15,7 1-3-15,5-3 3 0,0 2-3 16,0 1-2-16,0 2-2 15,-8 0 1-15,8-4 3 16,12 2-4 0,-24-1 1-16,12-6 1 0,0 2 1 15,0-4-3-15,0 0 4 16,-9 3 3-16,9-1-2 16,0 2 6-16,0 0-1 15,-4 4-5-15,-4 1-2 16,-4 2-1-16,-12 3 0 15,11-7-1-15,-7 2 0 16,4-5 2-16,-4 2-3 0,8-5 1 16,12-2-1-1,0-4 0-15,12-3 0 0,-12 4-1 16,0 5 1 0,12 2 2-16,-9 3-1 0,-3-3 3 15,4 5-1-15,-4 0 0 16,0-1 2-16,8 2-4 15,-8-4 1-15,0-10-1 16,8-6-1-16,4-6 0 16,0-3 1-16,0-2-1 15,0 6 1-15,0 1-1 16,0 8 0-16,0-2 0 16,0 6 1-16,0-10 0 15,0 11-1-15,4-9 0 16,4-3 0-16,-4 0 0 0,4-6 0 15,0 0 0-15,4 4 1 16,-4-2-1-16,12 7 0 16,-7-3 0-16,11 6-1 15,0-1-5-15,4-7 6 16,0 12 2-16,-4-14-1 16,-8 9 0-16,17-7-2 15,-9 2 1-15,12-7-1 16,-4 6-1-16,-4-10 2 15,4 2 0-15,-7-3 1 16,11 3-2-16,-12-1 1 16,20-1 0-16,-16-3 0 0,5 2 1 15,-9 1-1-15,-4 2 2 16,8-1-2-16,8-3 1 16,0 1-1-16,1-3 0 15,-5 0-5-15,4 3 2 16,-4 1 3-16,-4 2 3 15,-3-5-2-15,7 2-1 16,-20-4 2-16,12-1-2 16,0-5 0-16,12-7 0 15,1 2-2-15,19-2-10 16,-8 0 11-16,9 0 1 16,3 0 4-16,-16-6-2 15,-4 0 3-15,-11 4 0 16,-9-4-3-16,0 6 0 0,-4-1-1 15,8-3 2 1,8-3-3-16,4 5 1 0,9-7-1 16,-5-1 1-16,4-3-1 15,5 4 1-15,-13-6 0 16,0 2-1-16,-16 1-4 16,4 0 4-16,-12 3 0 15,12-2 2-15,-11 2 8 16,-1-4 2-16,20 0-11 15,-8 0-1-15,4 1 0 0,0-2 2 16,0 1-2 0,9-1 0-16,-13-5 1 0,0 1 0 15,8-1 0 1,-28 1 2-16,16-2-1 0,-8 3 2 16,0-6 4-16,0 5-3 15,13-5-4-15,-1 1-1 16,0-5 0-16,0 0 0 15,0 3 0-15,0-4 0 16,-4 2 1-16,-7 6-1 16,11-3 0-16,-12 9 0 15,0-3 1-15,20 5 1 16,-20-6-2-16,0 7 2 16,-8-7 2-16,-4 1 1 0,8 0-4 15,-8-4 2-15,0-2 1 16,0-4 1-16,0 0 5 15,0-7-3-15,0 2 2 16,0 0-2-16,0-1-7 16,12 9 0-16,0-2 4 15,-12 5-4-15,0-2 5 16,0 1 2-16,0-6 1 16,0-1 0-16,0-4 6 15,0-7-7-15,0-2-6 16,0 0 0-16,0-2-1 15,0-5 0-15,-24 2-2 0,12 2 2 16,-20 1 0-16,8 2 1 16,-12 4 6-16,3-5-2 15,-7-6 3-15,4 3 7 16,-20-6 0-16,19-3-9 16,1 3-5-16,4-3 1 15,-4-6 3-15,12 6-1 16,-13-6 3-16,9-1-5 15,8 11-2-15,-12 1 3 16,4 7-2-16,-16-4 1 16,19 6 0-16,-11-1 6 15,12 1-4-15,4 3-1 16,-4-3 2-16,0-2-5 16,-1-3 0-16,1 0 1 15,12-2-1-15,-8-2 0 0,4-4 0 16,4 5 0-16,-8-1 3 15,8-2-3-15,0 5 1 16,0-4-1-16,8 1 0 16,-17 6-2-16,9 4 2 15,0 0 0-15,-12 0 1 16,4 2 2-16,-8 6-1 16,0 0 4-16,0-2 3 15,-9-3 0-15,9 12 4 16,4-2-6-16,4 10 4 0,8 0 2 15,0 7-9 1,4 0-1-16,4 9-2 0,4 1-1 16,0 0-3-1,-8 0-8-15,4 0-45 0,-21 11-81 16,13 7-104 0,-8 1-175-16</inkml:trace>
  <inkml:trace contextRef="#ctx0" brushRef="#br0" timeOffset="144893.62">6786 5500 293 0,'0'0'138'0,"0"0"-115"15,0 0 12-15,0 0 18 16,0 0 30-16,0 0-19 16,0 0-17-16,0 0 23 15,-4-8 4-15,4 6-34 16,0 2-14-16,0 0 9 16,0 0 6-16,0 0-8 15,0 0-13-15,0-5-9 16,0 5 5-16,0-3 0 15,0 3-4-15,0 0-6 0,0 0-4 16,0 0-2 0,0 0 0-16,0 0-1 0,0 0-5 15,0 14-4-15,0 21 4 16,0 8 5-16,0-2 1 16,0-2 1-16,0-6 0 15,0-2 0-15,4-6 2 16,4-7-3-16,4 2 0 15,-12-3 0-15,0-2 2 16,0 7 0-16,0 5 0 16,0 2 0-16,0 4 5 15,0-9-3-15,0 2 0 16,0-6-4-16,0-7 1 16,0-12 0-16,0-1 1 15,0 0 1-15,12 0 6 0,-12 0 24 16,12 0 7-16,-12 0-15 15,12 0-12-15,-12 0-6 16,0 0 0-16,0 0 0 16,0 0 2-16,0 0-2 15,0 0-2-15,0 0 0 16,0 0 3-16,12 0-7 16,0-1-1-16,9-16-14 15,-9 4 8-15,0-2 6 16,12-2 3-16,-8 0 10 15,4 5-8-15,-8-8 2 0,0 6-1 16,8-6 1 0,21 0 0-16,-9 0-3 0,0-4 0 15,8-3-4-15,8-1-4 16,13-5 2-16,-1-4 2 16,9-4 0-16,-1-8 1 15,4-3-1-15,21 2 6 16,-13-3-5-16,9 4-1 15,-9 12 1-15,-19-1 5 16,-1 11-4-16,-12 8-1 16,-15 4 0-16,-9 5 0 15,-12-1 0-15,0 7 1 16,0-3 6-16,-4 2 4 16,4 2-5-16,-12 3-2 0,0 0-5 15,0 0-2-15,0 0-1 16,0 0 2-16,0 0 1 15,0 0 4-15,0 0 0 16,0 0 2-16,0 0-3 16,0 0 4-16,0 0-4 15,0 0-1-15,0 0 0 16,0 0 0-16,0 0-1 16,0 0 0-16,0 0 1 15,0 0 3-15,0 0 7 16,0 0 0-16,0 0 0 15,0 0-6-15,0 0-3 0,0 0-1 16,0 0 0-16,0 0-1 16,0 0-1-16,0 0 0 15,0 0-1-15,0 0-4 16,0 0 1-16,0 0 4 16,0 0 3-16,0 0-2 15,0 0 2-15,0 0 0 16,0 0-1-16,0 0-1 15,0 0-1-15,0 0-1 16,0 0 0-16,0 0-1 16,0 0-3-16,0 0 0 15,24 0-2-15,0 3 1 16,-11 13-25-16,-1-12-140 16,-12-4-255-16</inkml:trace>
  <inkml:trace contextRef="#ctx0" brushRef="#br0" timeOffset="147896.51">9595 5761 283 0,'0'0'60'16,"0"0"-26"0,0 0 22-16,0 0 15 0,0 0 9 15,0 0-10-15,0 0-1 16,0 0 18-16,8-38-4 15,-8 33-18-15,0 5-16 16,0 0 1-16,0 0-15 16,0 0-16-16,0 0-10 15,0 0-9-15,0 12-1 16,0 19-5-16,0 12 6 0,0-2 2 16,0-3-1-1,0-5 0-15,0-4 0 0,4-4 1 16,4 2-2-1,4-6 1-15,0 0 0 0,-12-3 0 16,12-6 0-16,-8-1 1 16,-4-8-2-16,8 0 2 15,-8-3 0-15,0 0 2 16,4 0 0-16,4 0 1 16,-4 0 10-16,4 0 12 15,4 0 8-15,8-3-9 16,5-17-4-16,11-3-3 15,-12 1-7-15,8 1-3 16,8-8 0-16,9-6 0 0,11-2-2 16,8-6-3-16,29-9 0 15,8-10 1-15,3 0-1 16,5-7-1-16,-4 4-3 16,-13 7 5-16,-15 12-1 15,-1 3 4-15,-28 17-1 16,-19 9 0-16,-9 2 3 15,-12 13 0-15,0-1-1 16,0-1-6-16,12 4-3 16,-4 0-6-16,17 0-1 15,15 0-2-15,28 4-5 16,17 24-25-16,-65-15-88 0,4 7-267 16</inkml:trace>
  <inkml:trace contextRef="#ctx0" brushRef="#br0" timeOffset="148413.04">17751 6246 212 0,'0'0'14'0,"0"0"-14"16,0 0 11-16,0 0 43 0,0 0-33 15,0 0-20 1,-32-34-1-16,28 34-1 0,4 0-11 16,0 0-41-16,0 0 7 15,0 0 46-15,0 0 31 16,0-9-14-16,0-8-17 16,0 11-46-16,0 1-140 15</inkml:trace>
  <inkml:trace contextRef="#ctx0" brushRef="#br0" timeOffset="148528.64">17751 6246 20 0,'-36'-108'227'16,"24"101"-172"-16,-24-1-47 16,4 5-4-16,8-8-1 15,3-1-3-15,21-8 0 0,0-4-37 16,0 2-14-16,0-10-30 16,0 7-34-16</inkml:trace>
  <inkml:trace contextRef="#ctx0" brushRef="#br0" timeOffset="149595.34">17590 5913 47 0,'0'0'127'0,"0"0"-29"15,0 0-18-15,0 0-6 16,0 0 4-16,0 0 5 16,-28-78-2-16,20 73-13 15,4-3 5-15,4 8-13 16,0-1-14-16,0 1-3 0,0-6-3 16,0 6 1-16,0 0-6 15,0 0-13-15,0 0-9 16,12 0-12-16,49 0 1 15,31 0 15-15,-7 11-10 16,19 8 0-16,-11 8 1 16,-5 2-5-16,-19 4-1 15,-1 7 1-15,-15 8 1 16,-9-1 5-16,-20 5 3 16,-12 7 2-16,-12-4 12 15,0 3-8-15,0-3-4 16,0 1-4-16,0-1-7 0,-36 6 1 15,12-1-3 1,-9 0 4-16,9 6 2 0,0-6-1 16,12 1 4-1,4-2-5-15,8 2 1 0,0-4 0 16,0-2 0-16,0-3 5 16,0-2 0-16,20-2-4 15,12 1-2-15,5 2-2 16,11-5 7-16,0 3-1 15,0-2-2-15,9-6 0 16,-21-3-5-16,8-2-2 16,-20-3 3-16,-12 0 0 15,-12 0 0-15,0 2-1 16,0 2 8-16,-32 7-2 16,-40 2-2-16,-13 6 2 15,-15-1 0-15,11 1-4 0,1-3-1 16,23-7-2-16,9-1 0 15,16-9-1-15,20 0 0 16,8-2 1-16,12-1-1 16,0 3 0-16,0-3 0 15,0-1 0-15,0 3 0 16,12 5 1-16,8-1-1 16,-8 7 2-16,0 4 0 15,12-2 0-15,-12 5 0 16,4-6-1-16,8 6-1 15,0-7 0-15,1-5-1 16,7 2 1-16,-8-2 0 16,0 0 1-16,0-5-1 0,0 5 0 15,1-3 0-15,-1-5 1 16,8 3-1-16,-8-6-2 16,0 2 2-16,0 0-1 15,-12-7 2-15,-4-1 0 16,-8 1-1-16,0 7 1 15,0 3 0-15,0 6 1 16,-24 0 4-16,-8 4 1 16,8-2-5-16,-8-6-2 15,4-2 1-15,-5-9-1 16,-3 3 3-16,0-6-3 16,0 0 1-16,4 1 5 15,-5-3 1-15,1-2-1 16,-4-2-3-16,16 1 0 0,4-8-3 15,0 5 1-15,-9-1 0 16,-7 0 1-16,4 0 7 16,-4-3 4-16,4 0-1 15,3 1-4-15,-15-1-2 16,8 1-3-16,-12-3-1 16,15-1 0-16,5-4-2 15,-4 2 2-15,12-2-2 16,8 0 0-16,8 0 0 15,4 0-2-15,0 0 0 0,0 0-18 16,0-11-58 0,0-17-172-16</inkml:trace>
  <inkml:trace contextRef="#ctx0" brushRef="#br0" timeOffset="153729.63">12037 5519 362 0,'0'0'79'15,"0"0"-3"-15,0 0 23 16,0 0 25-16,0 0 15 16,0 0-42-16,0 0-52 15,0 0-21-15,12-19-13 16,-12 19-5-16,0 0-4 0,0 0-2 15,0 0 0 1,0 0 0-16,12 0-2 0,1 14-10 16,7 19 12-1,4 8 9-15,0 3 4 0,4 2-4 16,4 3 2-16,-8-1-6 16,1-8 1-16,7-5-1 15,-16-11-4-15,-8-7 3 16,-4-4-4-16,-4-1 2 15,0 0 1-15,0 2 7 16,0 1 4-16,0 5 2 16,0-3-7-16,0-4-3 0,0-12 1 15,0-1-4-15,8 0 1 16,4 0-1 0,12 0 6-16,24-1 12 0,25-36 12 15,3-8 14-15,37-8-18 16,-8-11-6-16,23-5-9 15,1-7 7-15,12-7-1 16,-8 3 22-16,20 2-12 16,-24 9-21-16,-21 12 1 15,-3 11-4-15,-37 9 2 16,9 13 1-16,-41 7 0 16,-16 11-1-16,-8 6-2 15,-12 0 2-15,0 0-5 16,0 0-3-16,12 0-6 15,24 8-9-15,13 16 0 16,11 4 4-16,-4 1-101 16,-44-21-108-16,-12 1-431 0</inkml:trace>
  <inkml:trace contextRef="#ctx0" brushRef="#br0" timeOffset="157038.88">15570 5402 437 0,'0'0'97'16,"0"0"-42"-16,0 0 38 16,0 0 18-16,0 0-11 15,0 0-47-15,0 0-14 16,21-15 2-16,-21 15-17 16,0 0-15-16,0 0-4 15,0 0 4-15,0 0-7 16,0 0-2-16,4 20-13 15,4 13 13-15,4 4 29 16,-12 5-7-16,0-5-9 0,0 2 8 16,0-2-10-16,0-9-4 15,0-1-3-15,0-4-2 16,0-1-1-16,0 2 0 16,0-9 1-16,0 4 1 15,0-5 1-15,0-6 8 16,0-7-1-16,0-1-4 15,0 0-1-15,0 0 13 16,36-5 16-16,32-36 5 16,9-11 12-16,27-7-22 15,13-2-15-15,0 0-5 16,16-5-5-16,-5-3-4 16,1 6-1-16,0 8 0 15,-33 4 2-15,9 5-1 0,-20 9-1 16,-1-2 0-16,-16 8 0 15,5-2 3-15,-17 6-3 16,-20 13 1-16,-27 6 0 16,3 6 0-16,-12 2-1 15,0 0-2-15,0 0-3 16,0 0-11-16,0 6-23 16,-12 25-59-16,-9-15-66 15,-3-3-299-15</inkml:trace>
  <inkml:trace contextRef="#ctx0" brushRef="#br0" timeOffset="164093.59">8202 5883 354 0,'0'0'60'15,"0"0"-30"1,0 0 28-16,0 0-7 0,0 0-11 16,0 0-21-16,0 0 5 15,0 0 28-15,0 0 18 16,0 0 18-16,0 0 0 15,0 0-12-15,0 0-23 16,0 0-23-16,0 0-19 16,0 0-9-16,0 0 0 15,0 0-1-15,-4-1 0 0,-8-3 2 16,-8-2 8 0,-4 1 2-16,-12-3 4 0,12 2-1 15,-21-2-1 1,9 2-5-16,-4 2-7 0,8 2-3 15,-4-1 0-15,3 3 0 16,1 0 0-16,4 0 0 16,-8 0 0-16,8 0 0 15,-9-4 0-15,5 4 0 16,-16 0 1-16,-8 0 4 16,-5 0 4-16,1 0-3 15,-9 0-5-15,9 0 1 16,0 0-2-16,3 0 0 15,13 0-1-15,0 0 2 16,12 0-1-16,-1 0 0 0,-7 0 1 16,12 0 0-16,-24 9-1 15,-5 6 0-15,-3-1-1 16,4 0 0-16,-17-1 1 16,17 1-1-16,8-3 1 15,-1-2 0-15,1-1 0 16,12-7 2-16,4 3-1 15,8 0 1-15,-5 2 1 16,-7 2 3-16,12-2-4 16,4 0-1-16,-4 3-1 0,4-1 0 15,4 1-1 1,-9 4-1-16,5-2 1 0,-4 2 1 16,12-4-1-16,12 2 0 15,0 1 1-15,0 5-1 16,0 8-3-16,0 4 0 15,0 7 3-15,0 6 1 16,0 0 2-16,0-3-1 16,0-2 0-16,0-6-1 15,0 1 0-15,0-4 0 16,0 1-1-16,12-5-4 16,20 2 2-16,5 2 1 15,3-2 0-15,0 0 2 16,32-3-3-16,-15 0 0 15,-5-1 3-15,8-2 2 0,-11-9-1 16,-5-1-1 0,4 1 0-16,1 1 0 0,7-6-1 15,4 5 2-15,9-2 3 16,3-6-3-16,9-1 2 16,3-2-1-16,1 0-1 15,-1 0 1-15,9 0-1 16,-1 0-1-16,13 0 0 15,-13-2 0-15,5-9 0 16,-13-1 6-16,-11-5-5 16,-1 3-1-16,-3-4 2 15,-13 4 2-15,-4-3-2 16,-7 5-1-16,3-7-1 0,-4 6 2 16,-8-4-1-16,-11 5 2 15,-5-1-3-15,-8 0 1 16,4 2-1-16,-4-1 4 15,12 2-2-15,-12-5-2 16,24-4 4-16,-3-8-4 16,3-1 0-16,12-1-1 15,0 2 0-15,-11 5 1 16,-5-2-1-16,-8 4 2 16,-12 1 0-16,0 1 0 15,0 6 1-15,0-2 2 16,0-1 3-16,-4 1 4 15,-4-6-3-15,-4 0-2 0,0 3-3 16,8-6 0-16,-4 1-2 16,-4 4 0-16,0-2 2 15,0 2-2-15,0 1 3 16,0-3 19-16,0 9-4 16,0-7 2-16,0 4-3 15,-12 1-6-15,-12-6-6 16,0 5-4-16,0 6 5 15,12-7 0-15,-20 2-3 16,3 4 1-16,-3-3 3 16,-16 3 5-16,-8 6-3 0,-5-5-2 15,-27 8-3 1,19 0 0-16,-11 0-4 0,7 0 1 16,13 0-1-1,16 0 0-15,20 0-1 0,24 0 0 16,0 0 0-16,0 0-6 15,0 0-29-15,0 22-87 16,0-12-81-16,0-1-142 16</inkml:trace>
  <inkml:trace contextRef="#ctx0" brushRef="#br0" timeOffset="165443.07">14838 6701 186 0,'0'0'72'0,"0"0"-6"16,0 0 36-16,0 0 2 15,0 0-5-15,0 0-10 16,0 0 14-16,-84 8-14 16,71-8-40-16,13 0-19 15,-12 0-6-15,0 0-2 16,12 0-9-16,0 0 3 15,0 0 7-15,0 0 0 16,0 0-5-16,0 0-3 0,0 0-3 16,0 0-4-1,0 0-1-15,0 0-7 0,12 0-7 16,49 0 6 0,43-9 1-16,37-8 8 0,24 2 7 15,4-2-6 1,-4 1-5-16,0 7 0 0,8 1 0 15,-4 1 2-15,16 7-1 16,-16 0 1-16,-16-2 0 16,0 2-4-16,-36 0 0 15,-21-2 12-15,-11 2 2 16,-17-4 2-16,-11 0 7 16,-17 4-4-16,-20 0-5 15,4 0-9-15,-20 0-6 0,-4 0 0 16,0 0-1-1,0 0 0-15,0 0 3 0,0 0 1 16,0 0 3 0,0 0-5-16,0 0 0 0,0 0-2 15,0 0 0-15,0 0-1 16,0 0-6-16,0 0 4 16,0 0 2-16,0 0 0 15,0 0-2-15,0 0-11 16,0 0-107-16,-16 0-200 15</inkml:trace>
  <inkml:trace contextRef="#ctx0" brushRef="#br0" timeOffset="169028.13">10552 5952 244 0,'0'0'175'0,"0"0"-145"16,0 0-10-16,0 0 8 15,0 0 8-15,0 0-11 16,0 0-8-16,8-10 35 16,-8 10 31-16,0 0-30 15,0-4-12-15,0 4 4 16,0 0-3-16,0 0-13 16,0 0-13-16,0 0-6 15,0 0 6-15,0-4 10 16,0 3 10-16,0-4-8 0,-16 2-21 15,4 2-4 1,0 1 0-16,4-5 3 0,0 2-4 16,-8-2 12-16,-4-1 0 15,-8 5-8-15,-4 1-4 16,-1-8 0-16,-7 5 1 16,8-3 4-16,-16 1 3 15,24-5-3-15,-9 5 9 16,5 5 0-16,4 0-8 15,-8 0 0-15,-4 0-7 16,-9 0-1-16,5 0 0 16,-16 0 0-16,7 0-1 15,5 0 1-15,4 0 0 16,8 0 1-16,-8 0 0 0,19 0-1 16,-3 0 1-1,-8 0-1-15,4 0 0 0,-8 0 0 16,-9 0 0-16,-3 0 0 15,12 5-1-15,-12 1 1 16,3-1 0-16,-3 3 0 16,16-6 0-16,4 6 0 15,0-5 1-15,-1-2-1 16,5 5 0-16,0-1 1 16,8-2-1-16,-8 2 0 15,4 4 0-15,-12-4 0 0,-9 13-1 16,9-4 0-1,-4 3 0-15,0 3 0 0,16-5 0 16,-5 8-1 0,1-5 1-16,12-1 0 0,-12 3 0 15,24-8-1-15,-12 5-1 16,12-4 1-16,0-2 0 16,0 8 2-16,0-1 0 15,0 4 0-15,0 7-1 16,0 3 1-16,0 2 0 15,0 6 0-15,0-3 0 16,0 1 0-16,12-1-3 0,12-5-2 16,12-3 4-1,-3-4 1-15,3-4-2 16,0-2 1-16,-4-7-2 16,21 0 0-16,-17 1-1 0,0 0 4 15,8 0 0-15,-4 7 14 16,13-1-12-16,-5 6-1 15,0-7 1-15,1 3 0 16,-5-6 0-16,-8-1-2 16,0 1 2-16,9-6-1 15,-9 1-2-15,12 3 1 16,0 1 0-16,13-6 0 16,3-1-1-16,13-5-5 15,7 4 6-15,9-6 7 16,23 0-7-16,-11 0-6 0,-8 0 6 15,-17 0-2-15,-24 0 7 16,-3 0-5-16,-17 0 2 16,8-15 0-16,-4-3 6 15,5 4-6-15,-9 0-2 16,12-7 4-16,0 5-4 16,-3-3 3-16,-9 1 1 15,-24 1-4-15,0-3 3 16,-12-4 4-16,0-9 9 15,0 5-2-15,0-7-2 16,0-2-3-16,0-2-4 16,0-6-1-16,0 4-3 15,0-4-2-15,0 4 2 16,0-5 0-16,0 4 4 0,-12-2 13 16,-36 5 0-1,-9 0-5-15,-15 8 3 0,0 5-4 16,-9 8 10-16,-3 1-14 15,3 9-7-15,9 2 0 16,-1 5 0-16,25 1 1 16,4 0-2-16,20 0 0 15,11 0-1-15,1 0-5 16,4 0-21-16,4 15-67 16,4-6-113-16,0 5-346 15</inkml:trace>
  <inkml:trace contextRef="#ctx0" brushRef="#br0" timeOffset="171847.97">16407 5793 148 0,'0'0'127'16,"0"0"-88"-16,0 0 40 15,0 0 17-15,0 0-11 16,0 0-21-16,0 0-5 16,-84-33 9-16,76 33-4 15,-4 0-30-15,-12 0-15 16,-13 0-7-16,-11 0-10 15,-8 0-2-15,-5 0 6 16,1 0 13-16,4 0-9 16,3-4-6-16,5 4 2 15,16 0 1-15,0-4 5 16,4 4 1-16,3-3 9 0,-7 1 16 16,-16-6-10-16,12 1-4 15,0 2 8-15,-1 1-2 16,1 1-14-16,-8 3-5 15,0 0-7-15,-1 0-4 16,13 0-1-16,-12 0 1 16,4 0 1-16,24 0-1 15,-21 10 0-15,-15 9 2 16,-4 7 0-16,-13 7-2 16,-15 4 3-16,15 0-1 15,9-3-1-15,0 6-1 16,11-2 0-16,9-1-1 0,12 1 1 15,4 2 0 1,12-6-1-16,8 3 0 0,4 0 0 16,0 2 1-16,0-2 0 15,0-3 1-15,0-2 1 16,0 0-2-16,0-1-3 16,0 6 1-16,12-5 1 15,16 2 1-15,0 3 0 16,12-5 2-16,-16 0-2 15,25-10 0-15,-5-1-2 16,4-3-3-16,13-5 3 0,7 1 2 16,-8-4 6-1,13 4-5-15,11-1 1 16,9-3-1-16,16-1-1 0,7-9-7 16,1 0 0-16,16 0 7 15,-4 0 3-15,-5-12 3 16,-3-12-5-16,-4-1 4 15,-1-1-5-15,-15-2 2 16,0-1-2-16,-21 2 4 16,1 2-4-16,-1-4 1 15,0 0 2-15,1-5-3 16,3 2 0-16,-11-5 0 16,-13 3 0-16,-19-1 0 15,-1-2 0-15,-16 6 3 16,-12-9 1-16,-4 12 2 15,-8-8-4-15,0-2 5 0,0 4 4 16,0-6 1-16,-36 2 6 16,-21 1 2-16,-3-10 3 15,-32 10 6-15,-1 0-2 16,-28 6 6-16,5 10-13 16,-1-1-1-16,20 13 0 15,13 3-11-15,23 6-6 16,5 0-2-16,20 0 0 15,12 0-8-15,0 0-19 16,-13 6-90-16,29 2-103 16,-4-7-368-16</inkml:trace>
  <inkml:trace contextRef="#ctx0" brushRef="#br0" timeOffset="175123.26">12983 5974 199 0,'0'0'121'16,"0"0"-34"-16,0 0-4 16,0 0-5-16,0 0-2 15,0 0-8-15,0 0 7 16,12-29 20-16,-12 26-26 16,0-1-27-16,0 0-14 15,0 4-8-15,0 0-1 16,0 0-2-16,0-1-6 15,0 1 2-15,-4-5-1 0,-16 1 9 16,-4-1-14 0,-8 2 2-16,7-2-3 0,9-2-3 15,-16-1 3-15,8 5 3 16,-12 1-3-16,0-6-3 16,-1 7-1-16,-7-7-1 15,-4 1 0-15,24 7 0 16,-17 0 2-16,9-3 4 15,0 3-1-15,4-2 3 16,4 2-5-16,16 0-2 16,-4 0 0-16,-1 0-2 0,-11 0 0 15,0 0-1 1,-12 0 0-16,-8 0 2 0,-5 0-1 16,1 0 0-1,4 0 0-15,8 0 0 0,12 5 0 16,-1 0-1-16,1-3 1 15,0 6-2-15,0-3 2 16,-8 1 1-16,8 2 0 16,-1-5-1-16,1-2 1 15,-4 7-1-15,0 4-1 16,0 1 1-16,-8-3 0 16,3-2 0-16,21 1 0 15,-12-4 0-15,12 12 0 16,-12 3-2-16,0-5 2 15,0 8 1-15,-9-5-1 0,9 2 1 16,0 2-1-16,0-4 0 16,12-3 0-16,4-2-1 15,-8-1-1-15,8-5 0 16,8 9 1-16,-4 1 0 16,4 1-2-16,0 5 1 15,0-3 2-15,0 3 0 16,0-3 0-16,0 11-1 15,0-8 1-15,0 0 0 16,0 3-1-16,0-6-1 0,0-5-2 16,12-1 2-1,0-1 2-15,0-3 1 0,0-1 0 16,0 0-1 0,0-6 2-16,0 5-2 0,0 1-3 15,12 4 3-15,1 2 0 16,19 3 1-16,4 2-1 15,-4 1-7-15,17-2 5 16,-21-5 2-16,-12 4 1 16,12-13-1-16,-19 0 0 15,-9-5 0-15,-4 0 2 16,4 1 0-16,0 3-1 16,8 0 1-16,0-2-2 15,4-2 3-15,25 4-1 16,-1-4-2-16,-4 4 0 0,-8-4 3 15,1 0 1 1,11 0 0-16,-4 0-3 0,4 0 0 16,9 0-1-16,31 0 2 15,-7 0 2-15,3 0-3 16,-3 0-2-16,-13 0 2 16,-8 0 0-16,-11 0 0 15,-5 0-1-15,-16 0 0 16,-8 0 2-16,4 0 4 15,13-10-4-15,-13 2 12 16,20 2 8-16,-8-2-18 16,-8-7-3-16,9 3 0 0,7-7-2 15,-4-1 0-15,0 3 1 16,-11-3 2-16,-5 1 1 16,-12 6-2-16,-4-1 2 15,4-1 0 1,-12 0 3-16,0 1-1 0,12 2-4 15,0-3 1-15,0-3 0 16,-12-6-1-16,12 7 1 16,-4-7-2-16,-8-1 0 15,0-1 1-15,0-2 6 16,0-9 16-16,-8 5 11 16,-28 3-9-16,-8 5-5 15,-5 4-9-15,5 9-7 0,4 3 4 16,-4-3-5-1,7 10-1-15,13-7-1 0,8 8 0 16,4 0-1 0,0 0-10-16,0 0-49 0,0 9-42 15,4 2-70-15,-4 0-257 16</inkml:trace>
  <inkml:trace contextRef="#ctx0" brushRef="#br0" timeOffset="179550.43">16263 5987 135 0,'0'0'181'0,"0"0"-135"0,0 0 8 16,0 0 43-16,0 0 35 15,0 0 1-15,0 0 14 16,0 0-40-16,4-35-23 15,-4 31-52-15,0-2-10 16,0 2-7-16,0 0-4 0,0-2 1 16,-4-3 0-16,-21-5 1 15,-19 0 1-15,-4-5-7 16,-21 0 4-16,-19 5-4 16,7-3 4-1,-23 8 2-15,7 4-4 0,-7 1-5 16,7 1-1-16,17 3-2 15,-1 0 0-15,5 0-1 16,11 0 0-16,-19 20-1 16,-1 4 0-16,-7 9 1 15,19 0 0-15,1 4 1 16,3 5-2-16,17-1 0 16,8 8-1-16,0 5-1 0,15 4 1 15,9 4-1 1,20-6 1-16,0 3 0 0,0-6-2 15,8-1 2-15,45-6-1 16,7-4 3-16,20-5-3 16,17-8 0-16,20-6-1 15,24-11-1-15,11-6-1 16,1-6-4-16,-20 0 10 16,-4 0-3-16,-12 0 6 15,-13-6-6-15,-11-6 2 16,7 1 1-16,-7-3 3 15,12-5-1-15,-9-3-2 16,21-1-3-16,-12-6 3 16,3-8 2-16,-11 3 0 15,-17-11-1-15,-7-3 0 0,-13-3 6 16,-16-9-4-16,-20 5 0 16,1-6 1-16,-25-8 1 15,0 4 5-15,0 2 15 16,-13 1 0-16,-59 12 8 15,-21 1 10-15,-11 12-7 16,-5 0-15-16,5 10-12 16,-5 7-1-16,12 6 3 15,5 9-5-15,19 1-5 16,17 4-1-16,24 0-1 16,8 0-4-16,12 9-15 15,8 19-126-15,4-19-102 16,0 0-449-16</inkml:trace>
  <inkml:trace contextRef="#ctx0" brushRef="#br0" timeOffset="188355.49">15534 7083 252 0,'0'0'30'15,"0"0"-24"-15,0 0 16 16,0 0 22-16,0 0 17 16,0 0-5-16,0-5 3 15,0 5 21-15,0 0-3 16,0 0-24-16,0 0-6 16,0 0 4-16,0 0-23 0,0 0-16 15,0 0-11 1,0 0 0-16,0 0-1 0,0 0-1 15,0 0 1-15,0 0 5 16,0 0 14-16,0 0 16 16,0 0 4-16,0-4 2 15,0-1-5-15,32-15 0 16,29-9-13-16,23-10-15 16,33-4 6-16,0-7-4 15,7 3-1-15,1-2-3 16,-4 10-3-16,-8 10-3 15,-17 11 0-15,-15 12-6 16,-33 6-117-16,-48 0-140 0,0 14-177 16</inkml:trace>
  <inkml:trace contextRef="#ctx0" brushRef="#br0" timeOffset="188668.36">15743 7554 179 0,'0'0'465'15,"0"0"-397"-15,0 0-1 0,0 0-2 16,0 0 13-16,0 0-38 15,286-131 27-15,-169 98-43 16,4-4 4-16,-5 5-5 16,13 7-13-16,-12 6-5 15,-21 2-5-15,-3 12 0 16,-33 5-4-16,1 0-80 16,-41 0-123-16,-20 9-37 15,0 6-160-15</inkml:trace>
  <inkml:trace contextRef="#ctx0" brushRef="#br0" timeOffset="188992.09">15723 8051 534 0,'0'0'196'15,"0"0"-132"-15,0 0 9 16,0 0-11-16,0 0-13 16,375-144-17-16,-231 104-13 15,9 6 1-15,-12-1-6 16,-4 12-14-16,-36 1 0 15,-29 13-3-15,-16 8-17 0,-32 1-29 16,9 0-62-16,-21 1-74 16,-12 16-78-16,0-6-168 15</inkml:trace>
  <inkml:trace contextRef="#ctx0" brushRef="#br0" timeOffset="189695.67">15949 8557 147 0,'0'0'60'0,"0"0"-42"16,0 0-8-16,0 0 28 15,0 0 20-15,0 0 4 16,-24 0 15-16,24-4 9 15,0 0 4-15,0 4 2 16,0-1-17-16,0-7 0 16,0 7-8-16,0-13-14 15,24-9-10-15,44-20-18 16,49-7-6-16,48-16 30 16,48-8-28-16,41-4-14 15,47-11-7-15,9-1-11 0,-16 7-92 16,-210 55-233-1</inkml:trace>
  <inkml:trace contextRef="#ctx0" brushRef="#br0" timeOffset="200609.84">10383 5883 107 0,'0'0'125'0,"0"0"-69"15,0 0 17-15,0 0 30 16,0 0-25-16,0 0-36 15,0 0-6-15,0 0 10 16,0 0-2-16,-36-16-18 16,36 16-5-16,-12 0 11 0,12-3 27 15,-12 1 4-15,-12 2-8 16,-8-7-7-16,-4 5-25 16,-9-1-14-16,-3-5-5 15,0 5-4-15,-1-3 0 16,1 3 0-16,4 3 0 15,8-4 1-15,-13 0 1 16,17 4 1-16,-8-1 3 16,-8 1 6-16,15 0-9 15,9 0-2-15,0 0 0 16,-12 0-1-16,16 0-1 0,-8 5-1 16,-5 2 2-1,-3 5-1-15,12 5 0 0,0-5 1 16,-12 7 1-1,-9 4 1-15,9-5-2 0,0 5 0 16,4-10 1-16,16 2-1 16,-4-6-2-16,-1 4 1 15,5-2-3-15,16 6 4 16,-12-4-1-16,0-1 1 16,12 11-2-16,-12-1 1 15,0 7 0-15,-4 12 0 16,12-1-1-16,-4 3 1 15,4 0-1-15,4-12 1 16,0 2-3-16,0-7-2 0,0-4-1 16,0-4 7-1,0 5-8-15,0-1 8 0,0 5 0 16,0-2 7-16,0-1-3 16,4-2-4-16,8 1-4 15,16-9 3-15,-4 6-1 16,-12-5 1-16,4-6-7 15,-3 9 8-15,7 1 10 16,-8 1-5-16,8-2-1 16,-8-1 2-16,0-3-6 15,0-5 0-15,0 1 0 16,0 0-2-16,12-5-13 16,-24-1 12-16,12 1 3 0,9-2-2 15,-5 2 2-15,4 0-1 16,8 2 2-16,4-4 4 15,4 1 4-15,13 0-6 16,-5-4 0-16,-4 0-1 16,-8 0-2-16,1 0 0 15,3 0 2-15,-12 0 0 16,16 0 0-16,4 0 5 16,21 0-7-16,15 0 1 15,-11-4 6-15,-1-3-6 16,-20 4-1-16,-11-4 0 15,-13 0 0-15,8 3 0 16,4-4 0-16,0 3 3 16,13-5 1-16,23-4 1 0,-4 1 0 15,5 1-3 1,-5 1-2-16,-7-1 1 0,-1 3-1 16,-16 1-1-16,-7-1 1 15,-21 4 0-15,4-5 1 16,-8-4 1-16,0 9 4 15,0-7-2-15,12-6 0 16,-4 1-2-16,4 0-1 16,1-5-1-16,-1 2-2 15,-8 1 2-15,0 2 0 16,-16-3 0-16,12 6 1 16,-12-3 3-16,0-6 0 0,0 2 0 15,0-2 7 1,0-4 3-16,0 3 5 0,0-3-1 15,0 0-8-15,-28-10-8 16,0-2-1-16,-21-3 16 16,-7-2-17-16,0-1 5 15,-17 7 3-15,-11 4 9 16,3 7-8-16,-3 2 0 16,19 8-3-16,1 0 14 15,4 5-20-15,15 7-1 16,17-1-1-16,4 6 0 15,-8 0 2-15,20 0 0 16,-24 0 0-16,23 0-2 16,-7 0 2-16,16 0 0 15,-4 0 1-15,4 0-1 0,-4 0 1 16,4 0-1-16,-8 0 2 16,-8 0-2-16,-4 0 2 15,0 0-1-15,0 0 0 16,-1 0 0-16,17 0-1 15,-4 0 1-15,0 0-1 16,8 0 0-16,-16 0 0 16,4 0 0-16,-12 0 0 15,0 0 2-15,-9 0-2 0,-7 0 0 16,4 0-1 0,-8 0 1-16,3 0-2 15,9 0 2-15,-12 0-3 16,-8 0 3-16,7 11-1 15,1-3 0-15,4-4 0 0,-5 2 0 16,25 5 1-16,-8 1 0 16,4 1 0-16,4 7-2 15,-8-2 1-15,7 2 0 16,1 3 0-16,0-1 0 16,8 5-2-16,4 2 2 15,0-1 1-15,4 1-2 16,0 2 1-16,-4 6 1 15,8-4-2-15,-4 7-3 16,8-2 5-16,0 1-2 0,0-4-10 16,0 0 12-1,0-6-6-15,0-4 6 0,0 1-1 16,12-3-1-16,0-3-3 16,4 1-1-16,8 1-2 15,16-2-1-15,9 7-7 16,-1-5 6-16,8 3 7 15,13-6 1-15,-5 1 2 16,4-1 2-16,-7-4-2 16,-5-5-8-16,-20 0 3 15,9-2-3-15,-9-8 7 16,-8 0 0-16,12 0 0 16,12 0 2-16,9 0 0 15,19 0-1-15,13 0-1 0,3 0-3 16,9-8-5-16,-20-2-5 15,-5-3 3-15,-28 1 4 16,-7 0 7-16,-9-6 1 16,12 3-1-16,-4-3 0 15,5-11 3-15,-1-2-3 16,0 2 2-16,1 0-2 16,-17 3 3-16,-8-2-3 15,-12 4 0-15,0-13 2 16,-12 3 3-16,12-7-1 15,-12 4 0-15,0 5-4 16,0 4 11-16,0 2-7 16,0 1-4-16,0 1 5 15,0 7 2-15,0-3-4 0,0 6-1 16,0-4-1-16,0 1 0 16,-12 5 3-16,-12-10-2 15,0 7-2-15,0-2 0 16,-13-3-2-16,1 3-4 15,-8-3-2-15,8 8-9 16,12 2 15-16,-9-1 2 16,5 3 0-16,0-1-4 15,0-2 4-15,16 6 5 16,0-1-4-16,-12 0 1 16,-9 0-1-16,-7-5-1 0,-20-1 0 15,20 3 0-15,-13-2 0 16,9 3 0-16,-4 7-1 15,3-7 1 1,9 8 0-16,-4-3-1 0,8-3 1 16,-4 1 0-16,-1-5 1 15,1-3 0-15,-20-1-1 16,-5 8-2-16,5-3-1 16,-20 5-2-16,11 0 3 15,1 4-13-15,8 0 14 16,19 0 1-16,5 0-1 15,16 0 1-15,-8 0 0 16,0 0-1-16,-8 0 0 16,-5 17-1-16,1-1 2 0,4 1 0 15,-4 4-1 1,-13 2 1-16,13 9-2 0,4 5 2 16,-4 4-2-16,8 2 0 15,7 0-1-15,-7 2 0 16,28-4 0-16,0 5 0 15,0-4-5-15,0 2-3 16,0 2 11-16,0-1-2 16,0-1 1-16,24-3-4 15,5 1 3-15,3-4-8 16,-12-2 0-16,20-3-12 16,-4-1-3-16,21-7 17 0,-5 4 0 15,16-4-4-15,1-7 10 16,3 5 2-16,13-3 8 15,-5-3-8-15,13-5-1 16,-9-4-5-16,13-8-5 16,-5 0-2-16,13 0 7 15,-8 0-1-15,-5 0 1 16,-19 0 6-16,7-8 4 16,-15 1-3-16,-9 5-1 15,4-9 0-15,-16 2 1 16,5-11 0-16,-13-3 0 15,12 1-1-15,1-2 0 16,-5-8 12-16,4-6-9 16,8-2-2-16,-7-3 6 0,-17 1 5 15,8 2-10 1,-20 5-2-16,-8-2 1 0,-8 4 2 16,-4-4 2-16,0 0-3 15,0-1 13-15,0-4-7 16,0 1 5-16,0 1 23 15,0 8-36-15,-12 6-1 16,0 4 1-16,-12 2 8 16,-4 5 1-16,0-5-7 15,-25 0 37-15,-3 2 1 0,-4-7-40 16,-9 8 0 0,-3 3 14-16,3 5 4 15,21 8-16-15,16 1 5 0,16 0-7 16,-8 0 0-1,12 0-3-15,0 0-2 0,12 4-20 16,-8 36-82-16,-4 0-59 16,-1-20-129-16,-7 0-133 15</inkml:trace>
  <inkml:trace contextRef="#ctx0" brushRef="#br0" timeOffset="-203983.12">15329 9933 88 0,'0'0'141'0,"0"0"-41"16,0 0 17-16,0 0-15 15,0-3-10-15,0 3-31 16,0 0-28-16,0 0-5 15,0 0-13-15,0 0-10 16,0 0 12-16,0 0 18 16,0 0 6-16,0 0-8 15,0-3-2-15,0 3-9 16,0-3-7-16,-20 0-4 16,20-2 0-16,-12-4 1 15,-4 3 1-15,4-3-7 16,0-4 13-16,3 4-6 15,-3 1-2-15,-8 1-2 16,20 4 2-16,-4 3 0 0,-4-2-1 16,8-1-4-16,0-1 0 15,-4 4-1-15,-4 0 0 16,-8 0-1-16,16-2 0 16,-12 2-3-16,12 0-1 15,-12 0 6-15,-8 0-3 16,-4 0 2-16,-13 0-4 15,-11 0-1-15,0 2-2 16,-8 15-3-16,19-5 5 16,1 0 0-16,0 3 0 15,4-2-1-15,-5 2 0 16,13 2 1-16,4-3 0 0,0 6 1 16,4-3-2-1,4-6 0-15,0-1-2 0,8 1 0 16,4-2-1-1,0 0 4-15,0 3 1 0,0 2 0 16,0 0-1-16,0 1 0 16,0 2-2-16,0 0 2 15,0 3-2-15,0-3 0 16,0-5 0-16,0 1 0 16,12-4-5-16,4 1-1 15,0-1 8-15,4 1 3 0,0-2-1 16,4-4-1-1,1 4 0-15,-1-5 0 16,-12 1 0-16,0 1 2 0,12-2 0 16,-4 3 0-16,4-2-3 15,0-4 2-15,25 0-7 16,-5 0 5-16,4 0-2 16,1-4-3-16,7-6 10 15,-20-3-8-15,4-2 6 16,-11 10-2-16,-5-4-1 15,16 1 0-15,-20-2 1 16,8 1 1-16,-4-1 0 16,0 2-2-16,-3 1 0 15,3-1-4-15,-12 3 4 16,12-2 0-16,-12 1 0 16,8-8 3-16,-8 5 1 0,0-1-3 15,4-5 1-15,-8 3 1 16,9-2 0-16,-5-1-2 15,-4 4-1-15,4-6 1 16,-12 3 1-16,0-5 2 16,0 2-4-16,0 1 7 15,0-2-3-15,0 1 6 16,0 2 6-16,0-4-2 16,-12 5 12-16,-25 5-14 15,-11-6-2-15,-8 3 2 16,-1 7-12-16,9-6-3 15,12 7 3-15,0 4 7 0,20 0-4 16,4 0 0-16,-4 0 2 16,11 0-5-16,5 0 0 15,-8 0-5-15,-4 0-45 16,8 4-123-16,-8 10-218 16</inkml:trace>
  <inkml:trace contextRef="#ctx0" brushRef="#br0" timeOffset="-202197.88">15385 10450 21 0,'0'0'175'0,"0"0"-102"0,0 0 10 16,0 0-6-16,0 0-4 15,0 0-23-15,0 0-12 16,16-8 1-16,-16 8-6 16,0 0-13-16,0 0 4 15,0 0 26-15,0 0 22 16,0 0-16-16,0 0-20 16,0 0-12-16,0 0-9 15,0 0 8-15,0 0-10 16,0 0-7-16,0 0-3 0,0 0 0 15,-16 0 0-15,0 0 2 16,0-3 13-16,-4 2-1 16,-4-4 7-16,-4 5-21 15,4-3 1-15,3 3-4 16,-3 0 0-16,-12 0 0 16,4 0-1-16,-4 0-1 15,-1 0-1-15,1 12 1 16,0 3 2-16,4-1-5 15,-4-1 4-15,11-3 0 16,13 0-1-16,-12-1-1 16,4 1 1-16,4-2 2 0,-4-3 0 15,8-5 0-15,8 4-1 16,-12 0 0-16,16-3 0 16,0 7-3-16,0-7-2 15,0 10 2-15,0-2 0 16,-4 12 2-16,4-2 0 15,0 1 2-15,0 3 0 16,0 4-1-16,0-5 1 16,0 1-4-16,0-3 4 15,0-6-6-15,0 1 3 16,4-7-11-16,16-2-5 16,0 4 7-16,4-6 1 0,4 0 6 15,4-2 1 1,5-2 2-16,11 0 2 0,0 0 0 15,9 0 0 1,-21 0 5-16,8 0-4 0,-8 0-1 16,-12 0 6-16,-3 0-5 15,3 0 1-15,-8 0-4 16,8-2 1-16,0-6 0 16,0 1-3-16,24-2-1 15,-15 3-6-15,-9-1 11 16,12 3 0-16,-16-4-6 15,-4 1-2-15,4 2 8 16,-16 2 15-16,8-4-15 16,-3 2 7-16,-9 3-3 15,4-8 0-15,4 5-3 16,-4-6 4-16,4 2 1 0,-8-4-5 16,0-4 13-16,0-4-10 15,0-2 25-15,0-3-17 16,0-6 26-16,-33 3-16 15,-3 0-12-15,12 10 6 16,0 10-13-16,0 1 1 16,24 7 7-16,-12 1-2 15,12 0-6-15,0 0-3 16,0 0-10-16,0 0-24 16,0 0-23-16,-12 0-11 15,12 0-53-15,-12 1-33 16,12 3-137-16</inkml:trace>
  <inkml:trace contextRef="#ctx0" brushRef="#br0" timeOffset="-200707.6">15269 11042 123 0,'0'0'90'0,"0"0"-14"15,0 0 36-15,0 0-5 16,0 0-27-16,0 0-19 15,0 0-23-15,0-12-19 16,0 12-14-16,0 0 5 16,0 0 16-16,0 0 16 15,0 0 4-15,0 0-1 0,0 0-12 16,0 0-23-16,0 0-7 16,0 0-3-16,0 0 0 15,0-2 0-15,-16-6 7 16,-1 6 2-16,-15-6-4 15,4 3-4-15,-16 5 1 16,-17 0 0-16,13 0-2 16,-20 0-1-16,19 0 1 15,13 8 0-15,0 4-3 16,4 3 1-16,-4 4 1 16,11-7-1-16,13 8 2 15,-8 0 0-15,4-6-1 0,8 4-7 16,-4-1 5-1,12-5 3-15,0 0 0 0,0 1 0 16,0-4-10-16,0 4 0 16,0 2-4-16,0 3 10 15,0 1-12-15,20-1-13 16,-4 2 1-16,4 3 19 16,17-11 9-16,-5 5 9 15,-4-5-9-15,4-7-2 16,4 0-11-16,25-5 2 15,7 0 7-15,17 0-24 16,-1-25 26-16,5-1 0 16,3 1 2-16,-15-2-26 15,-9 5-11-15,-28 2 16 0,-7 5 18 16,-17 3 6 0,-8-2-1-16,-8 1 6 0,0-3 0 15,0 1 4-15,0-2 5 16,0-3-5-16,0 6-5 15,0-9 1-15,-8-3 26 16,-41 1-9-16,-3 5 6 16,-4 0-14-16,-13 8 30 15,17 3-37-15,-8 1-10 16,27 8-9-16,-3 0-10 16,28 0-120-16,-8 0-121 15</inkml:trace>
  <inkml:trace contextRef="#ctx0" brushRef="#br0" timeOffset="-193234.48">15269 11402 259 0,'0'0'61'16,"0"0"-44"-16,0 0 49 15,0 0 27-15,0 0-23 16,0 0-33-16,0 0-7 16,0 0 1-16,12-12-8 15,-12 12-5-15,0-3 8 0,0-1 14 16,0 4-5-16,0 0-2 16,0-2 9-16,0 2-3 15,0 0-11-15,0-3 1 16,0-2-11-16,0-1 0 15,-24 0 0-15,7 3-8 16,-11 3-5-16,-20 0-4 16,-20 0 0-16,7 0 0 15,-7 0-1-15,7 12 0 0,1 1 0 16,4 4 0-16,20 2 0 16,-9-5 0-16,13 6 0 15,4 0 1 1,-8 3-1-16,12-1 1 0,-5 6-1 15,9 2 0-15,0 2 0 16,4 2 0-16,-8-2 0 16,0 5 0-16,4-3 0 15,8-2 0-15,-1 6 0 16,1-4 0-16,12-3 0 16,0 1-1-16,0 5 1 15,0-7 2-15,12 2-2 16,33 1 0-16,-9-6 0 15,12-4-2-15,-16 0 1 16,33-9-1-16,-17-6-1 16,8-1 4-16,13-7-1 0,3 0 10 15,1 0-2-15,19 0-5 16,-19-7 6-16,7-10-9 16,-11-3-3-16,-5 3 2 15,-16 3 2-15,-3-1 4 16,-21 0 3-16,0-4 2 15,0 1-1-15,0-4 1 16,-4-2 6-16,4-2-4 16,1-7-4-16,-9 6-7 15,-8-2 0-15,-8-4 8 16,0 5-1-16,0-2 12 16,0-2-2-16,-20 1 2 0,-21 1 8 15,-7 1-12 1,-8 0-6-16,-1 4-1 0,9 3 0 15,0 3-5-15,8 2-1 16,23 6 1-16,13 2-4 16,-4 7 0-16,8 2-4 15,0 0-20-15,0 0-105 16,0 0-161-16,0 2-268 16</inkml:trace>
  <inkml:trace contextRef="#ctx0" brushRef="#br0" timeOffset="-191012.22">15747 9708 270 0,'0'0'50'15,"0"0"-36"-15,0 0 38 16,0 0 29-16,0 0-15 0,0 0-1 15,0 0-14 1,-156-54 4-16,147 54-2 0,5 0-31 16,-4 0-11-16,8 0-3 15,0 0-1-15,0 5-4 16,0 15 4-16,0-3 1 16,45-2 0-16,23 0-7 15,5-4 31-15,-13 7-21 16,-4-1 1-16,-3 7-10 15,-21 1 5-15,-16 4-7 0,-16 3 1 16,0 2 29 0,0 6 2-16,-12-1-15 0,-24-6-7 15,-17 7-4-15,9 1 2 16,-4 1-5-16,11-1 0 16,1-1-1-16,4-3-1 15,8 0-1-15,12 1 0 16,-12-3 0-16,24-4 5 15,0 1-4-15,0-4 2 16,0-4-1-16,0-2 0 16,0-2 0-16,0-2 2 15,0 2-4-15,12 1 1 16,0 1 1-16,0 0-2 16,-12-1 0-16,12 7 0 15,0 1 0-15,-12 0 1 0,0 3-1 16,0-4 0-16,0 1 1 15,0-3 2-15,0-2 3 16,-12 4 4-16,0-6-9 16,12-3 0-16,0 3 1 15,0 1 1-15,0 6-2 16,48 2 13-16,0 1 8 16,-15 0-14-16,-9 5 0 15,0-3-5-15,-24 10-2 16,0-2 5-16,-12 4 1 15,-36-2-2-15,3-3 2 16,5 0-4-16,-4-3-3 16,20-6 1-16,12 0 0 0,0-3 0 15,12-1 0-15,0-6-1 16,0 4 1-16,0-4 0 16,16 0 2-16,4 7 1 15,4-6-4-15,0-1 1 16,-4 7 0-16,-4-2-1 15,8 6-1-15,-3 5 1 16,-9-4 1-16,0 7-1 16,-12 2 1-16,0 2 0 15,0 5 0-15,0-1 9 16,0 0 5-16,0-2-1 16,-12 3-2-16,-13-1 3 15,13 0 3-15,4-12-10 0,8 0-4 16,0-14 2-1,0-9-5-15,0-7 1 0,0-3-2 16,0-4-2 0,0 0-13-16,0 0-87 0,0-16-202 15</inkml:trace>
  <inkml:trace contextRef="#ctx0" brushRef="#br0" timeOffset="-184313.38">3253 8570 254 0,'0'0'83'16,"0"0"-51"-16,0 0 64 16,0 0-22-16,0 0 1 0,0 0-22 15,0 0-15-15,0 0 5 16,177-125-15-16,-165 125-17 15,-12 0-10-15,24 0-1 16,8 0 1-16,33 0 2 16,23 0 0-16,33 0-1 15,32 5-2-15,36 2 3 16,24-5-2-16,25-2 2 16,7 6-2-16,17-6 3 15,-13 2-3-15,-3-2-1 16,-21 3 1-16,-4-3-1 15,9 0 0-15,3 0 0 16,29 0 1-16,15-20-1 16,21-5 5-16,8-2 16 15,-20 2 17-15,-17-1-2 0,-35 11-29 16,-29 3-7-16,-16 5 0 16,-24 4 0-16,-8-1-1 15,4 1 0-15,20 1-1 16,16-6 2-16,16 6-2 15,33-2-4-15,-21-2 5 16,13-5 0-16,-25 1 2 16,12-1 3-16,-11-1-4 15,-1 2 3-15,8-2-2 16,-20 1-1-16,-12 5 0 16,-36 3-2-16,-24-1-2 0,-36 0 0 15,-17 4 0 1,-24 0 2-16,1 0 2 0,15 0 0 15,-7 0 1 1,23 0 2-16,1 0-2 0,15 0 0 16,-3 0 2-16,-13 0 3 15,-7 0-2-15,-1 0 0 16,-7-7-1-16,3 5 0 16,8-1-1-16,5-1-4 15,20 4 2-15,-1 0 0 16,9 0-1-16,12 0 4 15,-5 0-1-15,9 0 0 0,-12 0 2 16,-13 0 16 0,-27 0 15-16,-17 0-22 0,-15 0-8 15,-17 0-3-15,-8 0-2 16,-20 0 0-16,0 0 0 16,0 0 0-16,0 0-8 15,0 0 4-15,0 0 3 16,0 0-124-16,0 0-265 15</inkml:trace>
  <inkml:trace contextRef="#ctx0" brushRef="#br0" timeOffset="-183321.77">15212 8428 270 0,'0'0'85'16,"0"0"-34"-16,0 0 36 15,0 0 3-15,0 0-12 16,0 0-35-16,0 0-1 16,41-38 12-16,-37 35-9 0,-4 3 2 15,0-3-7 1,0 3 4-16,0 0-20 15,0-3-14-15,0 3-8 0,0-5 6 16,0 0 16-16,0 1-2 16,0 1 13-16,-9 0-9 15,-23-1-10-15,-20 0-10 16,-4 4-6-16,-25 0 0 16,9 0-1-16,3 11-1 15,5 9-2-15,8 1 1 16,-5-1 2-16,5 5 0 15,16 4 0-15,-21 0 0 0,41 8-3 16,-4-5 4-16,0 0-4 16,24-5 2-16,0 6 2 15,0-5-1-15,0-1 0 16,0 2-1-16,0-4 1 16,40 4 0-16,0-4 0 15,13 1 0-15,-1 0 0 16,-8-8-1-16,-12 1 1 15,17-10-4-15,-5-8 1 16,16-1-6-16,1 0-1 16,31 0 11-16,5-29 15 15,12-9-12-15,11-9-2 16,-19 3 2-16,-9-5-1 0,-31 8-1 16,-13-2-2-16,-28 4 0 15,-20-2 0-15,0 0 0 16,0-4 1-1,-12-1 2-15,-32 5 11 0,8-2-1 16,-21 5-5-16,-3 2-5 16,0 3 1-16,7 4-3 15,13 8 0-15,4 9 1 16,8 8-1-16,7 4 0 16,-3 0-17-16,-12 0-89 15,12 15-111-15,12 3-127 16</inkml:trace>
  <inkml:trace contextRef="#ctx0" brushRef="#br0" timeOffset="-179662.19">17590 13747 406 0,'0'0'51'0,"0"0"-10"15,0 0 45-15,0 0-24 16,0 0-22-16,0 0-4 16,0 0 13-16,0 0 8 15,-313 0 6-15,301 0-13 0,3 0 2 16,-3 0-11-16,12 0-12 16,0 0-12-16,0 0-3 15,0 0 2-15,21 0-7 16,67 0-5-16,29-11 11 15,36-10-4-15,12 2-9 16,0 8 18-16,-21-3-11 16,-19 6-2-16,-36 8 3 15,-45 0-5-15,-8 0-3 0,-24 0 0 16,-12 0-2 0,0 0-7-16,0 0 6 0,0 0 0 15,0 0 0-15,0 0 1 16,0 0 0-16,0 0-10 15,0 0-93-15,0 0-171 16,0 0-215-16</inkml:trace>
  <inkml:trace contextRef="#ctx0" brushRef="#br0" timeOffset="-179386.87">18033 13556 693 0,'0'0'171'0,"0"0"-53"16,0 0-9-16,0 0-87 16,0 0-18-16,0 0 36 0,286-6-31 15,-153 44-1-15,-17 8-8 16,-31 19-8-16,-33 16 5 16,-36 6 3-16,-16 2 12 15,0 0 1-15,-60-7-4 16,-33-12-4-16,9-10-2 15,23-14-1-15,25-14-2 16,16-7 0-16,20-5-6 16,0-20-106-16,0 0-316 15</inkml:trace>
  <inkml:trace contextRef="#ctx0" brushRef="#br0" timeOffset="-123376.49">11530 7603 712 0,'0'0'125'0,"0"0"-80"16,0 0 21-16,0 0-9 0,0 0-1 15,0 0-10-15,24-8-13 16,-48 12-9-16,-24 23 1 16,-8 8-6-16,-5 4-9 15,13-4-2-15,12-9 0 16,16-6-1-16,0-7 0 15,7-2-5-15,9-1 0 16,4-3 0-16,0-7 3 16,0 0 0-16,25 0-5 0,128-4 0 15,92-50 5-15,101-39 39 16,64-30 46-16,29-21-50 16,-8-22-19-16,7-3-11 15,-19 7-1-15,-9 21-6 16,-31 33 2-16,-50 24-3 15,-79 26-2-15,-61 24-1 16,-48 14 1-16,-12 12-1 16,-29 8-6-16,-23 0-46 15,-77 8-190-15,-12 4-485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4T06:24:49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19961 9796 36 0,'0'0'92'0,"0"0"-20"16,0 0-3-16,0 0 0 0,0 0-31 16,0 0-16-1,0 0-5-15,92 25 1 0,-92-25 11 16,0 2-1-16,0 5-21 15,-8 4-7-15,-32 0-13 16,20-8-17-16,-4 2-229 16</inkml:trace>
  <inkml:trace contextRef="#ctx0" brushRef="#br0" timeOffset="1510.75">19888 9385 186 0,'0'0'172'0,"0"0"-116"16,0 0 22-16,0 0 26 16,0 0-3-16,0 0-40 15,0 5-15-15,0-5 9 16,0 0 2-16,0 0-26 16,0 0-12-16,0 0 12 15,0 0 6-15,0 0-9 16,0 0-2-16,0 0-2 15,-8 0-2-15,-16 0-8 0,0 0-11 16,-12 0 1 0,-13-3-3-16,-7-3 0 0,-4 3-1 15,-9-2 0 1,1-2 0-16,-13 3 0 0,13-3 0 16,0 5-1-16,-5-2 0 15,1 0 1-15,-9-3 0 16,13 5 2-16,3-4-3 15,-3 2 2-15,4 2 0 16,-1-1 0-16,-3 3-1 16,3 0 0-16,-3-4-1 15,20 4 0-15,12 0 1 16,-9 0-1-16,9 0 0 16,0 0 0-16,-8 0 1 0,15 0 0 15,-3 0 0 1,-4 0 0-16,0 7-1 0,-9 3 0 15,-3 1 0 1,-4 2-1-16,8 2 0 0,7-1 1 16,1 3 1-16,4-3-1 15,-4-4 1-15,12 1 0 16,-1 1-2-16,13 2 0 16,0-6-1-16,12 9 0 15,0 0-6-15,0 1 3 16,0 5-1-16,0 3 0 15,0 3-1-15,0 2 8 16,0 1 0-16,0 8-2 16,0-6 0-16,0 3 2 15,0 0 0-15,0-4-1 16,12-1 1-16,13-4-6 0,23 1-7 16,-4-3-4-16,8-1-8 15,1-2 9-15,11-5 8 16,-4 5 8-16,9-3 8 15,-9-2-8-15,9 1-2 16,-9-8-4-16,21 0 1 16,-21-7-5-16,0 1-6 15,1-5 16-15,-5 0 0 16,4 0-2-16,-7 0 0 16,-1 0 2-16,-4 0 4 15,13 0 7-15,-1 0-9 16,8 0 4-16,1 0-5 0,3-8 0 15,9-6-1-15,-5-3 2 16,5-3-2-16,-1 1 2 16,-7-3-2-16,7-7 4 15,-16 4-1-15,-7-2 0 16,-9-1 5-16,-4-3 1 16,-8-2 0-16,1-3 12 15,-17-2-1-15,4-5-11 16,-8 2-4-16,-8-1 10 15,-8 1-6-15,0-1 23 16,0 3-3-16,0-5-2 16,0 3-8-16,0 1 1 0,-12 6-8 15,-12 4 0 1,4 9 2-16,-16-1 1 0,-1 2 4 16,-19 0-1-1,-16-1-8-15,-21 1-4 0,-24 7-5 16,-3 9-1-16,-9 4-5 15,8 0 1-15,4 0-29 16,9 7-36-16,3 18-59 16,81-11-128-16,0-4-184 15</inkml:trace>
  <inkml:trace contextRef="#ctx0" brushRef="#br0" timeOffset="11956.34">5981 8450 111 0,'0'0'58'16,"0"0"-12"-16,0 0-10 15,0 0-2-15,0 0 4 0,0 0-6 16,-12-22-8-16,0 19 4 16,12 3-1-16,0-3-4 15,0-1-2-15,0 4 0 16,0 0-2-16,0 0-4 15,0 0-4-15,0 0-5 16,0 0-3-16,0 0 1 16,0 0 1-16,0-4 3 15,0 4 1-15,0 0 1 16,0-1-2-16,0 1-8 16,0 0 0-16,0 0-3 0,0 0 3 15,12 0 3-15,24 0-2 16,-4 0-1-16,5 0 0 15,-1 0 0-15,0 0 3 16,20 0-3-16,-7 1 0 16,-5 3 5-16,16 0-2 15,-7-1 0-15,-9 5-1 16,16-6 0-16,-15 5-2 16,3-4 0-16,0-3 1 15,13 2 0-15,-1-2-1 16,8 3 1-16,1-3 0 15,3 0 0-15,9 0 1 0,-13 0-1 16,8 0 1-16,-3 0-1 16,-5 0 0-16,-7 0 1 15,-13 0 0-15,-4 0-1 16,-20 0 0-16,1 0-1 16,-13 0 0-16,12 0 0 15,-4 0 0-15,4 0 1 16,4 0-1-16,-4 0 1 15,4 0 3-15,13 0-2 16,7 0 3-16,0 0 1 16,-3 0-2-16,3 0-1 15,8 0-2-15,-16 0 1 16,5 0-2-16,-9 0 0 16,0 0 1-16,8 0-2 0,-7 0 1 15,-1 0 0-15,8 5 0 16,-4-5 3-16,-3 0-3 15,-9 2 0-15,24-2 0 16,-16 2 1-16,8 4-1 16,-3-4 0-16,3 1 1 15,-8 1-1-15,8-4 0 16,-3 0 0-16,3 2 0 16,16-2 0-16,-3 0 1 15,-9 3-1-15,8 0 0 16,9 2 1-16,-13 4-1 0,12-3 0 15,-15 0-1 1,-1 7 1-16,-4-9 0 0,13 4 0 16,-17-2 0-16,8-6 0 15,-4 6 0-15,17-2 1 16,-1 4-1-16,4-3 0 16,33 3 0-16,-12-6 1 15,19 6-1-15,-19-3 0 16,7 1-1-16,-7 2 1 15,-5 2-2-15,-7 3 2 16,-1-4 0-16,-4 3 0 16,-7-3-1-16,-1-1 1 15,1 1 0-15,-5-5-1 16,16 0 1-16,-3 2 0 16,-9-6 1-16,9 1-1 15,-13 3 0-15,-4 0 0 16,9-1 0-16,-13-1 0 0,-4-2 0 15,0 4 0 1,-7-1 0-16,-1-3 0 0,0 0 1 16,24 0-1-16,-11 0 0 15,7 0 0-15,-8 0 1 16,-16 0-1-16,17 0 0 16,-21 0 0-16,12 0 1 15,0 0-1-15,9-7 1 16,19-2-1-16,-8-2 0 15,25 3 0-15,-17 2 0 16,13-1 0-16,-21 2 0 0,1 0 0 16,7 5-1-1,-12-3 1-15,9 0 0 0,-5-3 0 16,0 0 0-16,-3 1-1 16,3 4 1-16,-4 1 0 15,-7-8 0-15,19 5 0 16,-20-7 0-16,13 8 1 15,-5-6-2-15,-8 7 1 16,-7-4-1-16,3 0 0 16,4 2-5-16,1-6 2 15,-1 1 2-15,-4-3 0 16,0 1 2-16,-16-4-1 16,5-6 1-16,-9-3 0 15,-12 6 0-15,0-1 0 0,0 4 0 16,-12-1 0-1,0-7 0-15,0 2-2 0,0-4 2 16,0-6-1 0,0 6-1-16,0-5 2 0,-12 0 3 15,-8 4 3-15,8-3-5 16,-4-1-1-16,4 5 1 16,0-5-1-16,-9 3 1 15,9 0-1-15,0 4 1 16,0-1-1-16,0 0 1 15,-12 0 1-15,12 1-2 16,-8 7 0-16,-4-2-1 0,0 5 1 16,-1 0 5-1,-7 2-3-15,4 3 2 0,-8 4-2 16,4-5 0 0,-9 2 6-16,-7 1-1 0,-8-2-6 15,7 4 1-15,1 3 0 16,-8 0-1-16,20 0-1 15,-13 0 1-15,-7 0-1 16,-4-2 1-16,-1 2-1 16,-3 0 1-16,-5 0 1 15,1 0-1-15,0 0-1 16,-17 0 1-16,-7 0-1 16,11 0 1-16,-3 0 1 15,-1 0 2-15,1 0-4 0,-5 0 1 16,1 0-1-16,7 0 1 15,-12 0 0-15,1 0-1 16,-5 0 0-16,5 0 1 16,7 0-1-16,1 0 0 15,-1 0 0-15,17 0 0 16,-1 0 0-16,9 0 0 16,0 0 0-16,-9 0 0 15,-3 0 0-15,4 0 0 16,-17 0 0-16,5 0 1 15,-9 0 1-15,-4 0 0 16,1 0 2-16,-5 0-3 0,9 0 0 16,3 0-1-1,13 0 0-15,-1 0 0 0,25 0 0 16,-8 0 0-16,-5 0 0 16,13 0 0-16,-12 0 0 15,3 0 0-15,-3 0 0 16,0 0 0-16,-9 0 0 15,13 0 0-15,4 0 0 16,-21 0 0-16,17 2 0 16,-17-2 1-16,-7 6-1 15,-5-2 0-15,5 1 1 16,0 1-1-16,7 5 2 0,-7-8 1 16,15 5-1-16,9-2-1 15,8-3-1-15,23-2 1 16,1-1 1-16,-8 0-2 15,8 0 2-15,-12 0 0 16,0 0 1-16,-9 0 1 16,-3 0-1-16,-12 0 2 15,3-1-2-15,-7-2-3 16,-21 3 0-16,29 0 1 16,-12 0-1-16,-5 0 0 15,1 0 0-15,-9 0 0 16,1 0 0-16,-5 0 0 15,5 0 1-15,-9 0-1 16,9 0 0-16,-1 0 1 0,21 0-1 16,12 0 1-1,16 0 1-15,19 0 5 0,1 0-5 16,12 0-2-16,0 0-1 16,0 0-10-16,0 12-7 15,25 0 5-15,-1-9-44 16,-4-3-148-16</inkml:trace>
  <inkml:trace contextRef="#ctx0" brushRef="#br0" timeOffset="31560.64">18122 10709 142 0,'0'0'144'15,"0"0"-109"-15,0 0 17 16,0 0 55-16,0 0-14 16,0 0-47-16,0 0-15 15,0 0 9-15,0-14-2 16,0 14-6-16,0-6-2 0,20 5 12 15,4-3 0-15,12 4-4 16,8 0-10-16,17-4-10 16,19 1-7-16,5-3 4 15,7 0 2-15,-7 1 5 16,-13 1-1-16,1-4 1 16,-29 6-2-16,-8 2-2 15,-12-3-12-15,-12 3 1 16,-12 0 6-16,0 0-5 15,0 0-5-15,0 0 4 16,0 0-1-16,0 0-2 0,0 0-2 16,0 0 1-16,0 0 1 15,0 0-2-15,0 0-1 16,8 0-1-16,8 0-22 16,-16-7-215-16,0-1-449 15</inkml:trace>
  <inkml:trace contextRef="#ctx0" brushRef="#br0" timeOffset="32993.68">27184 10722 283 0,'0'0'80'0,"0"0"-63"0,0 0 70 16,0 0 19-16,0 0-45 15,0 0-9-15,0 0-9 16,-45-20 32-16,33 18-20 15,12 2-18-15,0-3 9 16,-8 1 1-16,4-4-6 16,-4 6-13-16,4-1-11 15,-4 1-7-15,8 0-4 16,0 0 0-16,0 0 1 0,0 0-3 16,0 0-2-1,8 0-2-15,41 0-4 0,47 0-1 16,45 0 5-16,20 0 10 15,20 0-2 1,-4 0 1-16,-24 0 3 0,-20 0-11 16,-33 0 3-16,-35 0-1 15,-33 0 0-15,-20 0 2 16,-12 0 2-16,0 0 1 16,0 0 3-16,0 1-1 15,0-1-6-15,0 0-2 16,0 8-2-16,0 7-8 15,0 2-98-15,0-12-178 16,-20 2-220-16</inkml:trace>
  <inkml:trace contextRef="#ctx0" brushRef="#br0" timeOffset="34881.24">18307 11568 106 0,'0'0'123'0,"0"0"-114"16,0 0 31-1,0 0 37-15,0 0-12 0,0 0-10 16,0 0 11-16,-20 0 10 16,20 0-16-16,0 0-9 15,0 0 3-15,0 0 4 16,0 0-20-16,0 0-14 15,0 0-10-15,0 0-8 16,0 0 2-16,0 0 2 16,0 0 6-16,0 0 1 15,0 0-2-15,0 0-7 16,0 0-8-16,32 0 0 16,16 0 2-16,21 6 2 0,15 3-4 15,37-5 1-15,3-4-1 16,-3 0 13-16,8 0-13 15,-12 0 17-15,-21 0-2 16,-15 0 11-16,-21-8-19 16,-28 3 1-16,9-5-6 15,-21 5 0-15,-4 5 3 16,-12 0-1-16,-4 0-1 16,0 0 3-16,0 0 0 15,0 0-3-15,0 0 1 16,0 0-3-16,0 0-1 15,0 0 2-15,0 0-1 16,0 0-1-16,0 0-3 16,8 0-109-16,-8 0-210 0</inkml:trace>
  <inkml:trace contextRef="#ctx0" brushRef="#br0" timeOffset="36299.53">27176 11671 220 0,'0'0'91'0,"0"0"-68"16,0 0 36-16,0 0 10 15,0 0-25-15,0 0-13 16,0 0 15-16,-12-5 17 15,12 1-6-15,0 4-22 16,0 0 22-16,0 0-22 16,12 0-13-16,24 0-10 15,24-3-9-15,29 3 23 16,23 0-7-16,37 0-18 16,4-2 25-16,12-3-4 15,-12 5-8-15,-20-3 1 16,-20 3 2-16,-25 0-1 0,-31 0 0 15,-21 0 8-15,-24 0-1 16,-8 0-1-16,-4 0-15 16,0 0-5-16,0 0 0 15,0 3-2-15,0 15-1 16,0-3-46-16,0-6-172 16,0-3-413-16</inkml:trace>
  <inkml:trace contextRef="#ctx0" brushRef="#br0" timeOffset="41952.68">8814 8553 51 0,'0'0'140'0,"0"0"-89"0,0 0-2 16,0 0-4-16,0 0-17 16,0 0-14-16,0 0-6 15,0 0 4-15,0-8 3 16,0 8-7-16,0 0 5 15,0 0 13-15,0 0 9 16,0 0-1-16,0 0 2 16,0 0-12-16,0-5-12 15,0 5-2-15,0 0 8 16,0 0 10-16,0 0-2 0,0 0-4 16,0 0-1-16,0 0-4 15,0 0-2-15,0 0 3 16,0 0 0-16,0 0-11 15,0 0-3-15,0 0 1 16,-12 0-5-16,0-1 0 16,0 1 3-16,-8 0-2 15,8 0 0-15,0 0 4 16,8 0 0-16,-4 0-1 16,3 0-4-16,-3 0 2 15,-4 0-2-15,0 0 0 16,-12 0 0-16,12 0 0 15,0 0 0-15,-12 0 0 0,12 0 0 16,12 0 1 0,-12 0 0-16,4 0-1 15,-4 0 0-15,8 0 0 0,-9 6 1 16,-3 2-2-16,0-1 2 16,0 1-1-16,-4-4 0 15,8 1 1-15,0 0-1 16,12 3 2-16,-12-8-2 15,12 4 1-15,0 3-1 16,-16 1 0-16,16 6-1 16,-12-3 1-16,8 1 1 15,-8 2-1-15,8-5 2 16,-8-1 1-16,3-1-1 16,5 1 2-16,-8 4 3 0,4-2-2 15,4 2 0-15,-8 1-2 16,12 1-2-16,0-1-1 15,0 1 0-15,-12 1 4 16,12-3-4-16,0 0 4 16,-12 1-3-16,4-4 1 15,8 6 0-15,0-7 0 16,-12 2-2-16,12-4 1 16,0 4-1-16,0-2 0 15,0-5-7-15,0 6 7 16,0 3 0-16,0 1 1 15,0 6 2-15,0-2 0 16,0 3 0-16,0-3 0 0,0 3-1 16,0-1-2-16,0-7 2 15,12 3-1-15,-12-10 0 16,8 3-1-16,4 3-3 16,0-1 0-16,0 2 0 15,4 3 3-15,-4-7 4 16,13 2-2-16,-9 6 1 15,12 1-2-15,-4-2-1 16,0 5 4-16,0-3-3 16,0-4 1-16,1-2-1 15,-1-1 2-15,-4-3-2 16,4 3-1-16,0-7-12 0,-4 2 9 16,-4-1 3-1,4-4 2-15,-7 0 12 0,3 0-14 16,8 0 1-16,-4 0-4 15,16 0 6-15,-12 0 0 16,8 0-2-16,-7 0 11 16,-13 0-10-16,12 0 3 15,-8-4-5-15,-8 2 9 16,4-9-8-16,0-1 9 16,0 0-8-16,-4-8 6 15,4 1 0-15,0-1-7 16,0-1-1-16,-8 1 4 15,5 0-1-15,-5 0-1 16,8 2 3-16,-4 3-4 16,-4 2 4-16,4-2-3 0,-8 1-1 15,4 1 3-15,4-5-4 16,-4 9 0-16,-4-3 0 16,4 0 1-16,-4-2-1 15,0 1 0-15,0-10 0 16,0 7 5-16,8-1-4 15,-8-1 9-15,0 2-8 16,0 1 0-16,0-2-1 16,0 4 2-16,0-6 1 15,0 5-2-15,0-5 2 0,0-2 5 16,0 1 0-16,-8 0-4 16,4-2-1-16,-8 1 2 15,8 1-2-15,-4 0-1 16,4 6 0-16,-4-4 5 15,4 4-1-15,-8-1 0 16,3 2 2-16,-7 3 2 16,4-1 2-16,-8 2 1 15,8-2 0-15,-12 2 4 16,16-2-12-16,4 10-1 16,-8-4-1-16,0 5-4 15,12 0-54-15,-20 0-221 16</inkml:trace>
  <inkml:trace contextRef="#ctx0" brushRef="#br0" timeOffset="45623.33">8589 7078 301 0,'0'0'110'0,"0"0"-95"16,0 0 21 0,0 0 34-16,0 0-5 0,0 0-23 15,0 0 14-15,12-90 49 16,-12 90 9-16,0 0-46 16,0 0-38-16,0 0-8 15,0 3-22-15,0 38-6 16,0 15 2-16,0 4 4 15,0-9 11-15,24-10-8 16,0-11-1-16,12-11 4 16,-4-12-6-16,17-7 0 15,11-4 6-15,21-57 28 16,15-22-2-16,9-20 9 16,3-3-29-16,-15 3-4 0,-8 18-5 15,-13 13-2-15,-16 21-1 16,13 17-1-16,-5 5 0 15,13 9-6-15,11 10-30 16,-72 10-213-16,-4 0-333 16</inkml:trace>
  <inkml:trace contextRef="#ctx0" brushRef="#br0" timeOffset="49475.12">19345 13090 188 0,'0'0'109'15,"0"0"-91"-15,0 0 10 16,0 0 19-16,0 0-22 0,0 0-21 16,0 0 6-16,0 0 20 15,24-28 17-15,-24 28-5 16,0 0 8-16,0 0-2 15,0 0-10-15,0 0-14 16,0 0-5-16,0 0-4 16,0 0 4-16,0 0-2 15,0 0-6-15,0 0 5 16,0 0 7-16,0 0-5 16,0 0-8-16,0 0 0 15,-20 0 2-15,8 0 4 16,-4 0 0-16,-8 0-10 15,12 0 2-15,-21 0 0 16,9 0-8-16,0 0-1 16,-8 0 1-16,8 0 0 0,0 0 2 15,8 0-2-15,-5 0 3 16,-3 0-3-16,0 0 4 16,4 0 3-16,4 0 3 15,-8 0-2-15,0 0 0 16,-9 0-6-16,-3 0-2 15,12 0 0-15,-8 3-2 16,8-1 2-16,0 6 1 16,-1-1 0-16,9-3-1 15,-4 4 0-15,4-3 1 0,-8 4-1 16,8-1-1 0,-8-1 1-16,0 1 0 0,-5 2 0 15,9 0 1-15,-4-1-1 16,0 1 0-16,0 0 1 15,0-1-1-15,0 1 0 16,-1 0 2-16,1 0-1 16,-8 0 0-16,20 0-1 15,-12-1 0-15,0 3 0 16,4-1 0-16,4 1 0 16,3-3 0-16,1 2-1 15,0-2-1-15,4-4 1 16,4 2 1-16,-4 2 2 15,0 2 3-15,8-1 0 16,0-3-5-16,-4 5 1 0,-4-7 1 16,4 9-1-16,-8 6 3 15,12-3-4-15,-12 7 3 16,0-1-1-16,12-3 0 16,0-3-2-16,0-3-2 15,0-2-1-15,0 0 3 16,0 1 4-16,0 2-2 15,0-2-2-15,0 2 0 16,0 0 0-16,0-3 0 16,0 8 0-16,12 3 5 15,12-4-1-15,-12 4-3 16,0 1 2-16,0-7-2 0,-4-3 1 16,-4 1-2-1,4-6 1-15,-4 4-1 16,8 5 0-16,1-4 0 0,-1 6-1 15,8-1 1-15,-8-1 0 16,0-3 0-16,0-6 0 16,0 8 0-16,0-12-5 15,8 5 2-15,-4-3-3 16,8 3 6-16,9 0-4 16,-9 0 3-16,12-5 1 15,0 8 6-15,-4-8-2 16,-7 6-1-16,3-8 1 0,4-3-4 15,-12 0-5 1,20 0 3-16,1 0 2 0,11 0 6 16,-4 0 3-16,12 0-7 15,1 0 0-15,-5-14 1 16,-8-4 2-16,-3-2-3 16,-9-5-1-16,-12 4 4 15,12-7-1-15,-12 4 0 16,9 7-1-16,-21-8-1 15,12 2 0-15,-12 0 2 16,0-2 0-16,0-5 1 16,4 7-1-16,0-5-2 15,-4-1-1-15,4 5 1 16,9-6 1-16,-13 1-1 0,-4-3 2 16,-4-5 6-16,-4-2 3 15,0-3 7-15,0-4 0 16,0 0-5-16,0-6-4 15,0 3 3-15,-16 6-8 16,-17 3 0-16,5 6 1 16,12 6 1-16,0 9 6 15,-4 6 1-15,4 6 0 16,4 7 4-16,0 0-6 16,12 0-13-16,0 0-1 15,0 0-1-15,0 24-43 16,0 9-121-16,0-23-122 15,16-1-195-15</inkml:trace>
  <inkml:trace contextRef="#ctx0" brushRef="#br0" timeOffset="51277.38">27840 13136 273 0,'0'0'74'0,"0"0"-40"16,0 0 43-16,0 0 24 15,0 0-43-15,0 0-13 16,0 0 11-16,0-17 24 16,0 17-6-16,-4 0-34 0,-4 0-9 15,-4 0-8 1,-1 0 4-16,-3-3-1 0,-12 1-10 15,0 2-5-15,-20 0 10 16,3 0 0-16,-3 0-13 16,-12 0-3-16,3 0 2 15,-7 0-5-15,-4 0 0 16,-5 13 0-16,1 1 1 16,-9 5 1-16,13 3-3 15,8 2 1-15,-1 4-2 16,13-2 0-16,0 9 3 15,15-4-1-15,21 12-2 0,12 3 0 16,0 0 0-16,0 11 0 16,25-4 1-16,43 1 0 15,0-2-1-15,25-6 0 16,-5-9-3-16,17-5 3 16,-8-9-6-16,7-12 6 15,13-11-4-15,-4 0 7 16,-1 0-3-16,-3-28 17 15,0-1-12-15,-9 3-4 16,-11-14 1-16,-13 0 0 16,-11-1-1-16,-17 0 4 15,-28-3-1-15,-8-8 1 16,-12-6 8-16,0-8 23 0,0-3 8 16,-52 3-13-16,7 5-11 15,-23 4 15-15,20 14-22 16,-1 11 14-1,-7 5-16-15,8 8-6 0,12 5-5 16,-9 13-5-16,9 1-10 16,-12 0-8-16,-8 0-61 15,39 0-82-15,-7 1-271 16</inkml:trace>
  <inkml:trace contextRef="#ctx0" brushRef="#br0" timeOffset="53263.28">10440 8611 87 0,'0'0'96'0,"0"0"-63"15,0 0 28-15,0 0 8 0,0 0-3 16,0 0 13-16,0 0 4 15,0-12-8-15,0 12-20 16,0 0 1-16,0 0 2 16,0 0-23-16,0-5-1 15,0 5 1-15,0 0 4 16,0 0-7-16,0 0-11 16,0 0-8-16,0 0-1 0,0 0 0 15,0 0-1 1,0 0 4-16,0-3 6 0,0 2 14 15,0-4-14-15,0 5-9 16,-12 0 2-16,-8 0-7 16,-1 0-6-16,-7 0-1 15,4 0 2-15,-20 0-2 16,8 6 0-16,-1 21 2 16,13 6-2-16,0 4-4 15,4 9-2-15,4 6 2 16,8 1 0-16,8-2-1 15,0 7 5-15,0-6-6 16,0-10 6-16,24-7-1 16,12-6-3-16,9-10 0 15,3-5-5-15,32-5-7 16,-11-9 7-16,23 0 9 16,-3 0 9-16,-9 0-3 0,-19 0-3 15,-13 0 2-15,-12 0-4 16,8 0-1-16,-15-5 0 15,-9-7 2-15,16-11 0 16,-12-8 3-16,0-14 0 16,8-6 6-16,-20-15-3 15,-12-2 6-15,0-1 2 16,0 3 20-16,-12 0-11 16,-44 19 1-16,-4 8-3 15,-1 7 2-15,5 12 1 16,8 6-12-16,15 2-4 15,17 9-1-15,8 0-9 0,8 3 0 16,0 0-10-16,0 0-44 16,0 0-89-16,0 18-261 15</inkml:trace>
  <inkml:trace contextRef="#ctx0" brushRef="#br0" timeOffset="76301.72">19063 11838 184 0,'0'0'115'16,"0"0"-111"-16,0 0 10 0,0 0 41 15,0 0 15 1,0 0-20-16,0 0-10 0,-12 0 11 15,12 0-3-15,0 0-22 16,0 0 3-16,-12 0 6 16,4-3 4-16,4 3-1 15,-4-2-3-15,-4-2-22 16,0 1-11-16,0-2 3 16,-4-2 8-16,4 3-2 15,-13-2 8-15,-7 3-3 16,-4-1-1-16,0-1 6 15,-16-3-7-15,-1 1-1 16,-3 7-3-16,-9 0-5 0,-15 0-2 16,20 0-1-16,3 0-1 15,9 0 1-15,0 0 0 16,12 0-2-16,-1 0 0 16,-3 0 2-16,12 7-1 15,-4 6-1 1,8 13 1-16,3 6-1 0,5 10-1 15,0 11 0-15,-4 7 1 16,16 1 1-16,-4-5 0 16,8 0-1-16,0-5-4 0,0 1 4 15,0-7 0 1,24-4-2-16,16-7 0 0,13-2 1 16,7-8-3-1,13-10 2-15,7-6 2 0,17-8 0 16,19 0 4-1,-3 0-4-15,12 0-1 0,-9-22 1 16,-7-10 9 0,-4 3 2-16,-25 0-10 0,-19 3 8 15,-29 0-7-15,4-3 2 16,-20 0 2-16,4-5-1 16,-12-11 1-16,-8-4 2 15,0-3 13-15,0 1 3 16,0 2 2-16,-40 8 2 15,-12 9-3-15,7-1-5 16,-15 9-10-16,12 5 6 0,-21 7 2 16,-3 1-18-16,-9 11-4 15,9 0 2-15,-8 0-29 16,3 25-59-16,65-8-129 16,-4 3-183-16</inkml:trace>
  <inkml:trace contextRef="#ctx0" brushRef="#br0" timeOffset="79301.53">8746 9554 266 0,'0'0'140'0,"0"0"-128"16,0 0 34-16,0 0 25 15,0 0-4-15,0 0-28 0,0 0-21 16,-12 0 0-16,12 0 3 16,0 0 3-16,0 0 7 15,0 0 24-15,0 0 6 16,0 0-16-16,0 0-16 15,0 0-7-15,0 0-4 16,0 0 1-16,0 0 3 16,0-3-6-16,0-4-3 15,0-2-6-15,0-4-7 16,0 4 1-16,0-7 4 16,0 7 0-16,0-1-1 15,0 1-3-15,0 1 0 16,0-5 1-16,0 1 2 0,0 0-3 15,0-2 0-15,0 0-1 16,0 5 0-16,0 3-2 16,-4 3 2-16,-4 0 6 15,-5 1 3-15,-3-4-1 16,-4 1-5-16,-4-2 8 16,12 1-4-16,-12 6-5 15,12-4-1-15,-8 4-1 16,8 0 8-16,0 0-8 15,-9 0 0-15,-3 0-2 16,-4 0-1-16,-8 17-1 16,-4 17 1-16,-1 11 3 0,13 14-2 15,-4 3 2-15,8 4-2 16,12-5 0-16,12-1-2 16,0-5 3-16,0-4-4 15,0-5 4-15,0-9 1 16,44-2-5-16,4-11-1 15,5-7-1-15,15-8 0 16,25-9-1-16,15 0 2 16,9 0-9-16,12-13 15 15,-13-12 15-15,-27-4-10 16,-21 0 0-16,1-5-5 16,-29-4 5-16,-8-3 0 15,-20-6 3-15,-12-5 2 16,0-9 1-16,-24-10 7 15,-56-2 3-15,-45 4 4 16,0 9-24-16,8 15 6 0,9 16-5 16,27 6-1-16,21 14 4 15,24 6-5-15,36 3-10 16,0 0-48-16,0 0-149 16,0 0-297-16</inkml:trace>
  <inkml:trace contextRef="#ctx0" brushRef="#br0" timeOffset="82113.67">27968 11797 260 0,'0'0'80'0,"0"0"-40"0,0 0 33 16,0 0 11-16,0 0-5 16,0 0-20-16,0 0 1 15,0-52 27-15,0 47-9 16,0-9-25-16,-16 6-16 16,-4-2-5-16,-8-4-16 15,-4 5 10-15,-12-2-6 16,-9 3 5-16,-27 4-15 15,-13 4 5-15,-23 0-1 16,-29 8-12-16,12 30 2 16,4 17-3-16,8-3-1 0,57 9 1 15,24 1-2-15,40-3-3 16,0-5-4-16,76-11 2 16,57-3-9-16,36-8 10 15,12-12 3-15,8-3 2 16,-4-13 5-16,-40-4 4 15,-28 0-9-15,-33 0-1 16,-35-10-4-16,-37-24-4 16,-12-16 9-16,0-15 19 0,-53-10-1 15,-39-1-12 1,-5 5 25-16,-7 14-20 16,11 11 3-16,21 17 11 0,15 6-12 15,21 11-13-15,8 10-1 16,16 2-2-16,-8 0-14 15,8 0-92-15,12 2-170 16,-12 18-162-16</inkml:trace>
  <inkml:trace contextRef="#ctx0" brushRef="#br0" timeOffset="83559.08">19228 12447 349 0,'0'0'28'0,"0"0"13"0,0 0 46 15,0 0-5-15,0 0-25 16,0 0-21-16,0 0 11 16,0 0 20-1,0 0-15-15,0 0-11 0,0 0 5 16,0 0-9-16,0 0 1 15,0 0-5-15,0 0-7 16,-12 0-10-16,-12 0-5 16,-8 0-4-16,-8-2-4 15,-17 2 0-15,1 0-3 0,-8 0 6 16,-17 0-6-16,13 0 0 16,-21 0 5-16,-3 0-3 15,-1 13-2-15,9-1 0 16,3 5 0-1,13 0 0-15,27-5 0 0,1 4-1 16,12 8 1-16,4 7-6 16,4 6 3-16,16 4-1 15,4 6 2-15,0-4-3 16,0 2 0-16,0-5 5 16,24-4 0-16,0-11-2 15,24 1 0-15,1-6-6 16,7-12 2-16,36-4-6 15,17-4-3-15,12 0-4 16,8-7 19-16,-1-22 0 16,-11-4 0-16,-8 5-4 0,-29 3 4 15,1 3 0 1,-33 5 5-16,-20 2-5 0,-12-2 3 16,-4-4 2-16,-12-10 3 15,0 2 4-15,0-2 15 16,0-1 20-16,0-1-4 15,-32 2-6-15,-16 5-11 16,4 1-9-16,7 5-7 16,1 9-7-16,24 5-2 15,12 6-1-15,0 0 0 0,0 0-47 16,12 0-116-16,24 6-149 16,9 5-230-16</inkml:trace>
  <inkml:trace contextRef="#ctx0" brushRef="#br0" timeOffset="85208.01">27759 12453 269 0,'0'0'81'0,"0"0"-19"16,0 0 54-16,0 0-3 0,0 0-35 15,0 0-16 1,0 0 12-16,-92-47 3 0,67 38-29 16,5 4-15-16,-12-6 16 15,4 2-14-15,-16-2-11 16,-1 5-4-16,-7 0-8 16,-16 3-6-16,-13 3-3 15,5 0-1-15,-5 0-1 16,13 0 0-16,8 18-1 15,7 11 0-15,25 11-4 16,16 14-3-16,12 7 4 16,0 8-5-16,32-3 4 15,49-3-2-15,19-9 3 0,17-5 1 16,0-8 4 0,15-8-4-16,-7-16 0 0,-16-10 0 15,0-7-10-15,-9 0-4 16,-27-34 1-1,-13-11 6-15,-28-12 9 0,-28-9 8 16,-4-3 12-16,0-1-14 16,0 5 6-16,-48 8-3 15,0 6 4-15,-9 5 0 16,-3 11-12-16,12 3 1 16,-17 13 0-16,1 4-2 15,3 8-43-15,37 7-171 16,-8 0-251-16</inkml:trace>
  <inkml:trace contextRef="#ctx0" brushRef="#br0" timeOffset="87281.65">10476 9469 203 0,'0'0'21'0,"0"0"26"16,0 0 33-16,0 0-8 15,0 0-11-15,0 0 8 16,0 0-12-16,12-42-18 16,-12 39-13-16,0-2-2 15,0 5 12-15,0-1 20 0,0-3-6 16,0 0-2-16,0-2 5 16,0-2-15-16,0 2-18 15,0 1-10-15,0-2-2 16,0 4 1-16,0-5-1 15,0 7-2-15,0-3 2 16,-8-3 0-16,-32 1-4 16,8-5-3-16,-13 7 3 15,-19 0-4-15,-4 4 0 16,-1 0 0-16,9 0 11 16,11 4-9-16,1 28 1 15,24 9-3-15,12 13-7 0,12 7 5 16,0-2-7-16,24 2 3 15,49-10-2-15,11-9-1 16,-3-10-1 0,11-10 9-16,-7-7-5 0,-13-5 6 15,-12-1 0 1,-3-5 1-16,-21-4 4 0,-12 0-5 16,-12 0-3-16,0 0 3 15,-4-23 2-15,-8-26 13 16,0-10-6-16,0-9 8 15,0 2 10-15,0 11-12 16,-8 7-6-16,4 16 3 16,4 9-12-16,0 6 0 15,0 8-38-15,0 9-79 16,12 0-259-16</inkml:trace>
  <inkml:trace contextRef="#ctx0" brushRef="#br0" timeOffset="90507.33">13570 11485 244 0,'0'0'119'0,"0"0"-58"16,0 0 24-16,0 0-9 15,0 0-27-15,0 0-35 16,0 0 0-16,0 0 8 16,4 79 6-16,-4-47-2 0,0 0 5 15,0-3-3-15,0-5 3 16,0-5 15-1,0-1-15-15,0-10-15 0,0-2 3 16,0-2 15-16,0 0 0 16,33-4-8-16,27 0-1 15,21 0-3-15,23-20 9 16,41-38 8-16,8-25 9 16,12-20 5-16,16-24 1 15,16-11-8-15,16-2-9 0,1 5-15 16,11 14-9-16,-12 12-13 15,-3 9-1-15,-13 10-14 16,-4 12-43 0,-145 64-154-16,-16 0-624 0</inkml:trace>
  <inkml:trace contextRef="#ctx0" brushRef="#br0" timeOffset="91500.36">24174 8952 289 0,'0'0'314'0,"0"0"-249"0,0 0 83 16,0 0 32-16,0 0-59 15,0 0-47-15,-12-50-22 16,12 49 17-16,0 1-6 16,0 0-28-16,0 0-19 15,-12 0-10-15,0 0-6 16,-1 34-2-16,1 14-12 15,4 11 14-15,8-5 1 16,0-10-1-16,0-7 0 16,0-13-4-16,8-11-1 15,65-13-7-15,35-9 8 0,57-57 4 16,37-31 27-16,11-23-2 16,-4-4-5-16,4-14-16 15,-7 3 0-15,3 8-8 16,-20 12 1-16,-24 23 1 15,-20 13-6-15,-40 12-42 16,-33 13-28-16,-72 54-44 16,0 0-288-16</inkml:trace>
  <inkml:trace contextRef="#ctx0" brushRef="#br0" timeOffset="92875.15">14021 14710 463 0,'0'0'149'16,"0"0"-125"-16,0 0 20 15,0 0 30-15,0 0-21 16,0 0-19-16,0 0 16 16,0-74 27-16,0 74-17 15,0 0-25-15,0 0-10 16,0 0 7-16,0 32-10 16,12 20 5-16,12 16 19 0,-12 6-20 15,1-8-8-15,-1-1-7 16,0-13-6-16,-4-18 0 15,4-14-3-15,-8-9-2 16,4-11 3-16,4 0 2 16,-8 0 12-1,28-14 26-15,28-37 1 0,33-27-7 16,48-25-18-16,40-12-8 16,52-10-10-16,25-4-1 15,-5 14 2-15,-7 3-2 16,-25 12-1-16,-24 9 1 15,-16 8-1-15,-24 8-4 16,-40-1-33-16,-117 64-161 16,0 2-96-16</inkml:trace>
  <inkml:trace contextRef="#ctx0" brushRef="#br0" timeOffset="97259.55">27683 9000 178 0,'0'0'170'15,"0"0"-79"-15,0 0 7 16,0 0 12-16,0 0-3 16,0 0-24-16,0 0-3 15,-41-112 8-15,41 93-2 16,0 6-26-16,0 6-15 0,0-3-4 16,0 7-11-16,0 3 3 15,0 0-5-15,0 0-13 16,0 0-6-16,0 0-4 15,0 0-5-15,0 0-1 16,0 25-2-16,0 16 2 16,9 11 1-16,23 7 3 15,-20-6-1-15,20-3-1 16,-16-6 1-16,-4-15-1 16,0-8 1-16,0-10-2 15,-4-9 2-15,-4-2 1 16,-4 0 3-16,12 0 21 15,25-5 36-15,31-53-9 16,53-32-15-16,64-49-6 0,40-25-16 16,37-13-7-16,32-17-4 15,23 7-3 1,13 12 0-16,-20 8 1 0,-28 30-1 16,-45 15-3-16,-47 28-4 15,-38 25 1-15,-35 23 1 16,-32 20-1-16,-25 8-3 15,-16 16-3-15,-12 2-17 16,-11 9-44-16,-13 43-122 16,-8-13-19-16,0-4-243 15</inkml:trace>
  <inkml:trace contextRef="#ctx0" brushRef="#br0" timeOffset="99391.26">13929 6869 320 0,'0'0'52'0,"0"0"-35"15,0 0 61-15,0 0 47 16,0 0-47-16,0 0-34 16,0 0 14-16,0-11 7 15,0 11-7-15,0-2-21 0,0 2-6 16,0 0 6-1,0 0-5-15,0 0-11 0,0 0-13 16,0 2-8-16,0 35-2 16,8 15 1-16,-4 9 1 15,0 13 4-15,4 1-1 16,-8-1 2-16,12-4 0 16,-8-10 4-16,-4-7-2 15,8-2 1-15,-8-6 2 16,0 1-4-16,0-3 0 15,0-5-2-15,0-10 1 16,0-2 1-16,0-7-5 16,0-6 0-16,0-6 1 15,0-7-2-15,0 0 1 16,0 0 3-16,0 0 29 0,20-32 31 16,40-37 17-1,45-26-10-15,28-25-39 16,40-24-14-16,32-11-3 15,53-8-8-15,27 1-4 0,33 3 1 16,20 2-4-16,8 3 0 16,-4 17 0-16,0 14 4 15,-32 20 7-15,-52 20 9 16,-21 13 4-16,-64 15-8 16,-28 13-9-16,-40 12-1 15,-41 7-3-15,-20 13-3 16,-20 0 0-16,-11 8-1 15,7 2-3-15,4 0-4 16,24 8-12-16,-16 38-31 16,-28 6-101-16,-4-23-104 0,0-3-478 15</inkml:trace>
  <inkml:trace contextRef="#ctx0" brushRef="#br0" timeOffset="101735.52">13989 11033 446 0,'0'0'56'16,"0"0"-47"-16,0 0 27 15,0 0 30-15,0 0-20 0,0 0-29 16,0 0 23-16,0-5 40 16,0 5-23-16,0 0-25 15,0 0-5-15,0 0 1 16,20 0-9-16,4 0-12 16,0 12 5-16,21 25 5 15,3 7-4-15,-12 19 7 16,0 9 10-16,1 12-2 15,-13-2-4-15,0-6-9 16,-4-8 11-16,-16-19 8 16,4-7-16-16,-4-10-3 15,16-13-2-15,-20-1 2 16,12-8-5-16,-12 3-1 16,0 1-1-16,0-5 1 0,0 3-4 15,0-4-3-15,0-3 2 16,0-1-2-16,0-4 1 15,12 0-1-15,0 0 1 16,13 0 14-16,31-49 27 16,12-22-3-16,57-19 2 15,16-17-18-15,0-7-11 16,36 0-9-16,20-6-3 16,4 2 0-16,12-5 1 15,17 6 1-15,15-5-2 16,-11 6 3-16,-13 18 1 15,-36 23-4-15,-36 20 1 16,-52 18-2-16,-29 19-1 0,-32 5 2 16,-20 11-2-16,-8-3 1 15,4 5-1-15,-12 0 0 16,0 0 1-16,0 0 0 16,0 0 0-16,0 0-1 15,0 0 0-15,0 0-3 16,12 0-4-16,-3 0-16 15,3 17-70-15,-12-6-79 16,0-10-193-16</inkml:trace>
  <inkml:trace contextRef="#ctx0" brushRef="#br0" timeOffset="103595.15">14009 14499 384 0,'0'0'164'0,"0"0"-155"15,0 0 66 1,0 0 103-16,0 0-14 0,0 0-77 16,0 0-28-16,12-46-4 15,0 46-20-15,-12 0-21 16,0 0-8-16,0 0-1 16,12 0-2-16,0 17-3 15,21 32 2-15,3 17-2 16,0 17 5-16,0 10-1 15,0 0 2-15,9-5-3 16,-17-12 0-16,4-7 3 16,-20-13 2-16,12-10 2 15,0-18 5-15,-24-6-8 16,12-7 1-16,-12-6-4 16,0-6-1-16,0-3 3 0,0 0 11 15,0 0 11-15,0 0-6 16,0 0-9-16,0 0-3 15,0 0 0-15,0 0 1 16,13 0-2-16,-13 0-1 16,12-11 6-16,8-19 10 15,4-13-6-15,16-6-8 16,0-5-3-16,33-9-5 16,23-15 0-16,45-19-2 15,36-15 1-15,33-12-2 0,43-9 0 16,29 1-2-1,7 8 3-15,13 6 0 0,0 13-1 16,-36 12 1-16,-45 22 2 16,-56 22 3-16,-56 16 1 15,-49 14 1-15,-28 10 0 16,-28 5 3-16,4 3 0 16,-8 1 4-16,0 0-10 15,0 0-4-15,0 0-6 16,0 0-23-16,0 0-131 15,-36 14-317-15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4T06:26:40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31787 8753 446 0,'0'0'89'0,"0"0"-42"16,0 0 59-16,0 0 6 15,0 0-4-15,0 0-39 16,-44-39-2-16,44 37 7 16,0 2-7-16,0-6-20 15,0 6-11-15,0-2 2 16,0-1 0-16,4-10-18 0,76-2-14 15,61-7-6 1,24-1 0-16,16 6-2 0,-12 15 1 16,0 2-3-16,-24 0-40 15,-40 27-111-15,-93 0-212 16,-12 5-166-16</inkml:trace>
  <inkml:trace contextRef="#ctx0" brushRef="#br0" timeOffset="290.11">32037 9818 504 0,'0'0'206'0,"0"0"-180"16,0 0 72-16,0 0 47 15,0 0-43-15,0 0-44 16,-125 37-13-16,230-37-32 16,48-25 0-16,36-9 5 15,0 1-11-15,-24 7-6 16,-24 15-1-16,-33 11-3 16,-27 0-18-16,-49 5-69 15,-32 13-183-15,0 10-77 16</inkml:trace>
  <inkml:trace contextRef="#ctx0" brushRef="#br0" timeOffset="576.41">32097 10565 457 0,'0'0'129'15,"0"0"-87"-15,0 0 61 0,0 0-38 16,370-7 8-16,-301 7-41 16,11 0-21-16,-3 0-5 15,15 0 0-15,1 0-1 16,-1-4-5-16,-15 4-5 15,-69 0-99-15,-8 0-181 16</inkml:trace>
  <inkml:trace contextRef="#ctx0" brushRef="#br0" timeOffset="876.68">31932 11392 328 0,'0'0'318'16,"0"0"-254"-16,0 0-3 15,0 0 65-15,0 0-62 16,0 0-20-16,250-43-19 15,-158 30 2-15,13 9 7 16,11-2-17-16,5 1-9 16,0 2-6-16,-4 2-2 15,-9 1 0-15,-15 0-8 16,-81 0-136-16,-12 1-249 16</inkml:trace>
  <inkml:trace contextRef="#ctx0" brushRef="#br0" timeOffset="1224.8">31590 12560 524 0,'0'0'53'15,"0"0"23"-15,0 0 73 16,427 18-9-16,-250-46-37 15,20-13-51-15,-12-1-36 16,8 5-14-16,-16-6-2 16,-36 5-9-16,-105 24-274 15</inkml:trace>
  <inkml:trace contextRef="#ctx0" brushRef="#br0" timeOffset="3403.87">7784 5267 185 0,'0'0'142'0,"0"0"-98"0,0 0 25 16,0 0-15-16,0 0-4 16,0 0 0-16,0 0-5 15,0-34-1-15,0 34 18 16,0 0 1-16,0 0-13 16,0 0-14-16,0 0-17 15,0 0-9-15,0 0-1 16,0 0-7-16,0 0 4 15,0 0 1-15,0 0 13 16,0-3 22-16,0-5-9 0,-8-3-18 16,-16 1-11-1,-17 1-3-15,21-2 0 0,-12 4-1 16,-8 2 0-16,8 2 0 16,-4-2 1-16,-1 5-1 15,1 0 3-15,0 0-3 16,-8 0 0-16,7 0 0 15,5 0-2-15,-8 13-1 16,-8 14-1-16,-9 5 2 16,5 7 0-16,8 5 1 15,-1 14-1-15,5 8 0 16,20 13 1-16,20-3-1 16,0-2 0-16,0 0 2 0,0-5 0 15,73-7-2-15,23-2 0 16,21-7-3-16,24-9 5 15,-13-15 0-15,17-16 6 16,-4-13-3-16,-24 0 5 16,0 0-7-16,-21-22-1 15,-15-7 9-15,-9-8 0 16,-12-10 0-16,-7 2-1 16,-1-6 1-16,-12-7 10 15,-8-3 1-15,-11-8-2 16,-21-10 11-16,0 0-8 15,0-1 20-15,-61 2-19 0,-23 14-7 16,3 12 6 0,1 11 1-16,-5 15 9 0,17 14-26 15,7 6-5-15,13 6-4 16,12 0-12-16,4 0-50 16,20 32-90-16,12-12-145 15,0-6-280-15</inkml:trace>
  <inkml:trace contextRef="#ctx0" brushRef="#br0" timeOffset="5659.92">30834 11326 254 0,'0'0'74'16,"0"0"-11"-16,0 0 27 15,0 0 3-15,0 0-24 16,0 0-12-16,0 0 0 16,-21-14-2-16,21 11 11 15,0 1-17-15,0 2-3 16,0-3-9-16,0 3-16 15,0 0-7-15,0 0 3 16,0-4 10-16,0-1-4 0,0-6-5 16,0 2-5-16,0-6-1 15,-12-2-3-15,-4 3-1 16,-4-4-4-16,-16 1-3 16,12 0 0-16,-8 2 0 15,-9 2 0-15,5 0 0 16,-16 0-1-16,-5 4 0 15,5 3 1-15,-16 6-1 16,-5 0 0-16,-11 0-1 16,-1 8-1-16,-19 31 1 0,7 7-3 15,-8 13 2 1,1 13 2-16,7 15-2 16,5 16 2-16,-5 23-4 15,17 12 3-15,11 21-1 0,17-2-1 16,40-7 3-16,12-1-1 15,0-22-2-15,72-12 3 16,61-12 0-16,52-14 0 16,41-26-1-16,55-19 1 15,5-24-1-15,44-20 0 16,4-15 1-16,4-51 0 16,-28-17 2-16,-37-3 0 15,-63-4-1-15,-57-5 0 16,-37-16 4-16,-55-7 0 15,-37-21-1-15,-24-10 3 16,-36-15-2-16,-97-11 9 0,-40 6 7 16,-41 8-1-16,-15 31 7 15,8 22-14-15,12 33-9 16,35 20-4-16,66 18-1 16,43 19-27-16,41 7-88 15,24 11-184-15,0 0-317 16</inkml:trace>
  <inkml:trace contextRef="#ctx0" brushRef="#br0" timeOffset="7093.46">3253 7334 171 0,'0'0'82'0,"0"0"-43"15,0 0 11-15,0 0 10 16,0 0-15-16,0 0-12 16,0 0 8-16,12 0-6 15,-12 0-29-15,0 0-6 16,0 0-5-16,0 0-17 15,0 0-1-15,0-10 23 16,0 2 0-16,0-1 25 16,0-2 7-16,0 2 6 15,0-6 0-15,0 7 5 16,0 2-6-16,-24-5-14 0,12 4 6 16,0-2-9-16,-8 1 3 15,3 2 0-15,5-2 13 16,4-2 10-16,4 7-9 15,4-4 5-15,0 2-2 16,0-2-1-16,0 2-10 16,0-2-17-16,0-3-8 15,0-1-4-15,24-5 0 16,61-6 10-16,56-10-8 16,44-2-2-16,44-7 0 15,9-2 1-15,3 4 3 16,9 0-3-16,-13 8-1 15,-28 11 0-15,-28 7-6 0,-64 13-5 16,-45 0-41-16,-72 0-110 16,0 0-233-16</inkml:trace>
  <inkml:trace contextRef="#ctx0" brushRef="#br0" timeOffset="9368.92">30894 8073 1 0,'0'0'398'16,"0"0"-340"-16,0 0-17 16,0 0 38-16,0 0 32 15,0 0-35-15,0 0-34 16,24-74 15-16,-12 66 12 15,-12 2-29-15,0 0-26 16,12 2 8-16,-12 4 18 16,0 0-15-16,0 0-14 15,0 0-4-15,0-2-4 0,0 2 1 16,0 0 4-16,0 0-1 16,-24 0-5-16,-24 0-2 15,-1 0-2-15,-19 0-1 16,-12 22 2-16,-17 5-3 15,8 4 2-15,-15 8 0 16,23 3 2-16,-11 2 0 16,19 5 0-16,-7-2 0 15,11 5-4-15,9 9 4 16,0 11-1-16,11 14-1 16,-3 5 1-16,12 9 0 15,12 3 1-15,-8 0-1 0,23 2 1 16,5-4 0-1,8-6 0-15,0-2 0 0,0-2 0 16,0-1 0-16,0-4 0 16,0 4-1-1,8-2 1-15,45 1 0 0,-9-3 0 16,8-8 1-16,17-10-1 16,11-10 0-16,5-5 1 15,11-9-1-15,17-6-1 16,4-3 1-16,11-6 1 15,17-7-1-15,-4-5 1 16,-16 1-1-16,-12-4 0 16,-17-2 1-16,-3 3-1 15,-21-10 1-15,9-2-1 16,-21-3-1-16,0 0 1 0,1 0 4 16,7-32 1-16,13-14 0 15,7-15 14-15,9-19-10 16,7 2 3-16,-15-10-9 15,-17 5 1-15,-23 2 5 16,-5 6 10-16,-20-3 14 16,-12 1-1-16,-8-9-5 15,-4-12-4-15,0-9-15 16,0-18 14-16,0-14-9 16,-60-5 2-16,-21-7-9 15,-27 12 3-15,-33 14 0 16,-24 18-5-16,-16 23-2 0,16 16-2 15,12 16 0 1,32 14-4-16,33 13-4 0,27 14-30 16,25 11-75-16,0 0-98 15,36 17-116-15,0 11-184 16</inkml:trace>
  <inkml:trace contextRef="#ctx0" brushRef="#br0" timeOffset="10492.08">3784 7973 254 0,'0'0'118'0,"0"0"-57"16,0 0 18-16,0 0-7 15,0 0-26-15,0 0-6 16,0 0-4-16,-89 0 17 16,73 0-8-16,0 0-5 15,8 0 2-15,4 0-2 16,4 0-8-16,0 0-6 16,0 0 3-16,0 0 13 15,0 0-30-15,32-3-6 0,57-10-6 16,40-6 9-1,36 0-2-15,24-1-4 16,24 5 6-16,12-2-3 0,37 5 10 16,8-2-15-16,-9-5-1 15,-192 15-60-15,-37-5-203 16</inkml:trace>
  <inkml:trace contextRef="#ctx0" brushRef="#br0" timeOffset="15566.9">4633 6369 264 0,'0'0'94'0,"0"0"-94"0,0 0-11 16,0 0 11-16,0 0 11 15,0 0 13-15,0 0 0 16,-8-64 37-16,8 57 61 15,0 4-1-15,0 1-22 16,0-5-28-16,0 7-14 16,0-5-10-16,0 0-3 15,0 2-2-15,0-4-11 16,0 7-4-16,0-2-3 16,0-4-4-16,0 6-1 15,0-4-5-15,-4 4-3 16,-4 0-5-16,8 0 0 15,-12 0-3-15,8 0-1 16,-4 0-2-16,-8 44-3 16,4 29-11-16,-8 21 3 0,20 3 9 15,0-4 2-15,0-18 2 16,20-6-2-16,32-21 2 16,16-13-2-16,17-12 0 15,7-23-2-15,29 0 2 16,8-12 0-16,-12-37 0 15,-1-11-6-15,-31-6 6 16,-29-4 1-16,-32-1 9 16,-24 0-2-16,0 4 0 15,-12 7 5-15,-56 8-9 0,-1 20-2 16,9 13 11-16,0 12-6 16,36 7-6-16,11 0-1 15,13 7-18-15,0 35-81 16,0-13-143-16,0 3-163 15</inkml:trace>
  <inkml:trace contextRef="#ctx0" brushRef="#br0" timeOffset="16138.01">4786 7292 486 0,'0'0'119'0,"0"0"-117"16,0 0 20-16,0 0 44 16,0 0 7-16,0 0-42 0,-153-37-15 15,129 37 1 1,4 0 1-16,4 0-11 0,-8 22-7 16,3 13 2-1,9 14 4-15,12 2 7 0,0 10-6 16,0 0 2-16,0-4-4 15,25-2 6-15,31-10 1 16,4-10 2-16,21-9 3 16,3-14-9-16,-15-9-3 15,35-3-2-15,-3 0-3 16,-17-23 0-16,-3-15 4 16,-37-9-4-16,-16-17-20 15,-8-14 20-15,-20-12 22 16,0-3 9-16,-8 6 10 15,-44 17 38-15,-16 16-28 0,19 23-2 16,1 10-6 0,16 11-14-16,8 8-23 0,12 2-6 15,12 0-12 1,0 0-45-16,0 10-152 0,36 4-190 16</inkml:trace>
  <inkml:trace contextRef="#ctx0" brushRef="#br0" timeOffset="17473.43">6573 8874 336 0,'0'0'81'0,"0"0"-17"0,0 0 37 16,0 0 6-16,0 0-28 16,0 0-20-16,0 0 15 15,-16-18 8-15,16 14-10 16,0 4-19-16,0 0-15 15,0 0-4-15,0 0-2 16,0 0-13-16,0 0-15 16,0 0-4-16,36-3-6 15,72-7-13-15,45-5 12 16,61-14 7-16,19-3 5 16,4-7-1-16,21 3-3 15,-21 0 4-15,-23 12-5 0,-13-3-1 16,-48 8 1-16,-32 7-1 15,-53 2 1-15,-32 7-17 16,-24 3-48-16,-12 0-66 16,0 0-110-16,-36 0-140 15</inkml:trace>
  <inkml:trace contextRef="#ctx0" brushRef="#br0" timeOffset="19666.86">11554 6048 184 0,'0'0'145'0,"0"0"-95"15,0 0 23-15,0 0 31 16,0 0-17-16,0 0-35 16,0 0-15-16,8-32 22 15,-8 24 20-15,0 2-24 16,0 3-12-16,0-2 3 16,0 1-2-16,0-1-8 0,0-1-11 15,0-3-11-15,0 1-6 16,0-2 2-16,0-8 2 15,-32 8 3-15,20-3 2 16,-12 6 2-16,-8 4-2 16,4 3-3-16,-4 0-7 15,-17 0-7-15,-7 15 0 16,0 37-6-16,15 6 0 16,17 2 3-16,24 0 2 15,0-11-2-15,12-9 0 16,61-11 1-16,7-12 0 0,5-11-2 15,-5-6 1 1,5 0 3-16,-17 0-1 0,-20-18 1 16,-3-15 0-16,-9 0 0 15,-12-13-3-15,-12-6-3 16,-12 10-1-16,0 5 3 16,0 8 1-16,0 9 2 15,0 8 1-15,0 3 6 16,0 1-5-16,0 8 4 15,0 0 1-15,0 0-6 16,0 0-3-16,0 26-10 16,0 16 0-16,20 5 13 15,8 2 1-15,-4-4-1 16,-11 1 1-16,-5-5-1 16,-8 2-1-16,0 0-57 15,-21-35-152-15,-19 1-254 0</inkml:trace>
  <inkml:trace contextRef="#ctx0" brushRef="#br0" timeOffset="20009.05">11293 6869 415 0,'0'0'308'16,"0"0"-280"-16,0 0 99 0,0 0 27 15,0 0-39-15,0 0-77 16,121-74-30-16,-5 41 3 16,49-5-2-16,36-7 0 15,25-6 0-15,-17 3 3 16,-16-4 1-16,-48 15 0 15,-44 8-9-15,-29 9-1 16,-48 13-3-16,-16 2 0 16,-8 5-3-16,0 0-2 15,0 0-2-15,-48 24-41 16,-8 13-83-16,23-17-118 16,9 2-141-16</inkml:trace>
  <inkml:trace contextRef="#ctx0" brushRef="#br0" timeOffset="20367.7">12061 7082 27 0,'0'0'584'0,"0"0"-523"15,0 0 69-15,0 0 8 16,0 0-10-16,0 0-52 0,-44-65-37 16,44 65 7-16,-4 0-22 15,4 20-24-15,0 35-8 16,0 30 0-16,0 17 8 16,0 4 3-16,48-3-2 15,21-11 0-15,3-13 0 16,21-18 0-16,-9-14-1 15,-3-9 0-15,-9-16 0 16,-11-4 0-16,-13-13-1 16,8-5-8-16,-20 0-74 15,-36 0-130-15,0-17-249 16</inkml:trace>
  <inkml:trace contextRef="#ctx0" brushRef="#br0" timeOffset="20588.25">12552 7427 571 0,'0'0'336'15,"0"0"-314"-15,0 0 34 16,0 0 42-16,0 0-46 16,0 0-46-16,-394 80-6 15,261-33 5-15,-8-2 3 16,21-12-5-16,3-4-2 15,32-7 1-15,5-5-2 0,32-17-1 16,40 0-45 0,8 0-329-16</inkml:trace>
  <inkml:trace contextRef="#ctx0" brushRef="#br0" timeOffset="20941.24">9925 7289 405 0,'0'0'198'0,"0"0"-147"15,0 0 74-15,0 0-5 16,0 0-11-16,0 0-69 16,116-71-29-16,17 39 21 15,16-2 1-15,16-7-13 16,-20-1-19-16,8 3-1 15,-129 22-83-15,8 8-421 16</inkml:trace>
  <inkml:trace contextRef="#ctx0" brushRef="#br0" timeOffset="22355.59">13361 5985 145 0,'0'0'152'16,"0"0"-121"-16,0 0 49 0,0 0 24 15,0 0 0 1,0 0-22-16,0 0 5 0,0-98 2 16,0 93-16-16,0 1-14 15,0-2-2-15,0 6-6 16,0-5-14-16,-8 5-12 15,8 0-7-15,0 0-7 16,0 0-8-16,0 0-3 16,0 0-3-16,0 0-3 15,8 38-6-15,41 14 4 0,19 17 8 16,12 2 2-16,-7 2-1 16,-1-7 0-1,-3-4-1-15,-21-13 0 0,-4-8 0 16,5-7 0-16,-33-6 0 15,0-10-1-15,-4-10-5 16,-4-1-35-16,-4-3-24 16,4-4-70-16,-8 0-98 15,0 0-183-15</inkml:trace>
  <inkml:trace contextRef="#ctx0" brushRef="#br0" timeOffset="23121.79">14210 6051 483 0,'0'0'285'16,"0"0"-258"-16,0 0 67 0,0 0 16 15,0 0-46-15,0 0-45 16,0-11-19-16,0 54-5 16,-12 5 0-16,12 4 3 15,0-11-1-15,0-1 2 16,0-18-2-16,36-7-3 15,1-6 2-15,11-9-2 16,8 0-2-16,13 0-1 16,-9-29 0-16,-16-8-24 15,-3-4-45-15,-17-2-16 16,-16-3 37-16,-8 9 23 16,0 0 34-16,0 11 29 15,-20 6 78-15,-9 11-36 0,17 3-11 16,0 6 8-16,12 0-25 15,0 0-26-15,0 0-13 16,0 0-4-16,0 0-6 16,0 0 2-16,0 0 2 15,0 0 1-15,0 0 0 16,0 0-1-16,0 0-5 16,0 0-6-16,12 0-8 15,29-11-4-15,-17-12-16 16,-4-3 37-16,-4 3 4 15,-12 10 11-15,4 8 6 16,-8 5 31-16,4 0-10 16,4 0-2-16,16 0-19 0,21 0-17 15,35 23-12-15,17 14 12 16,23 10 2-16,17 8-1 16,8 2 2-16,-4 6-2 15,0 4 0-15,-21 1-1 16,-15 2-2-16,-25-4-12 15,-23 3-22-15,-17-4 2 16,-16-4 6-16,-16-10 5 16,-8-4-7-16,0-9 27 15,0-1 3-15,-32-5 2 16,-12-10 1-16,-4 1 0 16,-25-4 2-16,13-7 17 0,-13-2 17 15,-19-10 6-15,19 0-13 16,-19 0 18-16,11-41 0 15,9-18-13-15,16-5 8 16,27-12-9-16,21 2-34 16,8-1-2-16,0 6-44 15,41 8-35-15,11 44-110 16,-4 12-277-16</inkml:trace>
  <inkml:trace contextRef="#ctx0" brushRef="#br0" timeOffset="23437.12">16327 6227 340 0,'0'0'520'16,"0"0"-484"-16,0 0-8 15,0 0 26-15,0 0-13 16,0 0-37-16,101 134 14 16,-101-78-2-16,0-8 8 15,4-17-4-15,4-11-13 16,-4-11 0-16,-4-9 4 0,8 0 2 16,4 0 1-16,12-2 22 15,24-38 1-15,-4-13-28 16,9-12-9-16,-41 38-118 15,-4-4-333-15</inkml:trace>
  <inkml:trace contextRef="#ctx0" brushRef="#br0" timeOffset="24556.03">15872 4767 267 0,'0'0'100'0,"0"0"-24"15,0 0 60-15,0 0 25 16,0 0-7-16,0 0-48 16,28-95-13-16,-28 81-25 15,0 4-25-15,0 5-11 16,-16-3-2-16,-16 7 3 15,8 1 0-15,-24 0-19 0,3 0-9 16,-27 38-5 0,4 14-6-16,15 8-1 0,9-3 5 15,32-6 0 1,12-9-1-16,0-12 0 0,0-11 2 16,0-14-5-16,68-5-9 15,-7 0 1-15,31-17-3 16,-19-27-7-16,-1-1-10 15,-16 2 14-15,-27 12 14 16,-9 15 6-16,-16 14 0 16,-4 2 0-16,0 0 1 15,4 0-3-15,20 18-5 16,4 22 2-16,20-6 5 16,13 3 3-16,7-5-3 0,5-7 0 15,-13-2-1-15,-28-5-44 16,-32-18-265-16,0 5-409 15</inkml:trace>
  <inkml:trace contextRef="#ctx0" brushRef="#br0" timeOffset="24804.06">15860 5336 760 0,'0'0'35'0,"0"0"7"0,0 0 95 16,0 0-40-16,394-193-67 15,-265 160-14-15,12 5 11 16,-12 3-5-16,-20 2 8 16,-25 11-25-16,-16 2-5 15,-11 10-6-15,-29 0-29 16,-28 0-129-16,0 0-198 15</inkml:trace>
  <inkml:trace contextRef="#ctx0" brushRef="#br0" timeOffset="25289.48">16560 5385 673 0,'0'0'221'15,"0"0"-193"-15,0 0 82 16,0 0-24-16,0 0-84 16,0 0-2-16,0 0-5 15,93 68 5-15,-65-36 1 16,4 2 0-16,-8-2 0 15,13 0 1-15,-5 2 0 0,4 3 1 16,0-4 5 0,0 0-6-16,9-4 0 0,-17-7 1 15,4-4-2-15,-16-9 0 16,-4-6 1-16,-4 4-2 16,-8-7 4-16,0 4-3 15,0-4 2-15,0 0-2 16,0 0 1-16,0 0 1 15,0 1 0-15,0-1-1 16,0 0 0-16,0 0 5 16,0 2 2-16,0-2-1 15,0 0 0-15,0 0 3 0,0 0-2 16,0 0-9-16,0 0 0 16,0 0 0-16,0 0-21 15,-8 0-148-15,-8 0-275 16</inkml:trace>
  <inkml:trace contextRef="#ctx0" brushRef="#br0" timeOffset="25734.18">16866 5537 341 0,'0'0'325'15,"0"0"-311"-15,0 0 9 16,0 0 76-16,0 0 19 16,0 0-84-16,12-15-29 0,-12 15-3 15,0 15 1-15,-12 8 1 16,-24 2 5-16,-8 2 6 15,-5-5 8-15,-3 4-11 16,8-3-9-16,8-11-2 16,-1-9-1-16,29-3-72 15,8 0-257-15</inkml:trace>
  <inkml:trace contextRef="#ctx0" brushRef="#br0" timeOffset="26218.7">17768 4858 511 0,'0'0'103'15,"0"0"1"-15,0 0 44 16,0 0-18-16,0 0-50 16,0 0-19-16,0 0 10 15,0 0-6-15,0 0-13 16,0 0-21-16,56-27-11 16,48-12-12-16,13-2 20 15,-8 6-23-15,-13 4 0 16,-27 9-5-16,-9 5 0 15,-16 5-2-15,-19 8 1 16,-9 4-11-16,-16 0-26 0,0 0-81 16,0 0-309-16</inkml:trace>
  <inkml:trace contextRef="#ctx0" brushRef="#br0" timeOffset="28542.94">19413 3370 327 0,'0'0'185'0,"0"0"-134"15,0 0 14-15,0 0-12 16,0 0 0-16,0 0-13 16,0 0 24-16,16-90 48 15,-16 80-15-15,0-10-32 0,0 5-17 16,0-2-5-16,0 0-7 16,0 12 3-16,0-2-8 15,0 4 1-15,0 3-4 16,0 0-10-16,-28 0-12 15,0 39-6-15,-8 12-11 16,8 6 1-16,28 1 7 16,0-6 0-16,0-9 3 15,0-10-1-15,0-14 0 16,16-9-1-16,16-10 0 16,-4 0-1-16,16-10 0 15,5-24-6-15,-5-13-1 16,-8 4 10-16,-12 3 0 15,1 16 1-15,-25 10 6 0,12 14-3 16,-12 0-4-16,0 0-11 16,32 10 10-16,16 23-15 15,12-1 13-15,21 10 3 16,-9-5 3-16,1-1-3 16,-1-7-33-16,-19-14-94 15,-53-15-169-15,0 0-268 16</inkml:trace>
  <inkml:trace contextRef="#ctx0" brushRef="#br0" timeOffset="28815.93">19655 4014 44 0,'0'0'681'15,"0"0"-596"-15,0 0 18 16,0 0 15-16,0 0-8 16,330-187-67-16,-165 124-26 15,12-6 15-15,12 6 6 16,-16 5-22-16,-16 6-13 16,-24 10-1-16,-33 17-2 15,-35 9-3-15,-29 12-5 0,-24 4-23 16,-12 0-88-1,0 0-128-15,-24 18-86 0</inkml:trace>
  <inkml:trace contextRef="#ctx0" brushRef="#br0" timeOffset="29137.07">20359 4227 737 0,'0'0'130'0,"0"0"-83"0,0 0 62 16,0 0-3-16,0 0-65 16,0 0-41-16,-32 55-13 15,100 14 13-15,-7 14 4 16,19 6 4-16,-8-6-6 15,1-12 3-15,7-10-3 16,-23-15 0-16,-5-14-2 16,-12-17 0-16,-12-10 0 15,-3-5 0-15,-1 0-3 16,12-20-33-16,-24-6-160 16,0-3-352-16</inkml:trace>
  <inkml:trace contextRef="#ctx0" brushRef="#br0" timeOffset="29324.57">21116 4500 903 0,'0'0'39'0,"0"0"-23"16,0 0 106-16,0 0-27 16,-415 69-76-16,310-35-17 15,25-2 2-15,20-9-3 16,23-13-1-16,37-10-1 15,0 0-23-15,0-4-117 16,24-20-288-16</inkml:trace>
  <inkml:trace contextRef="#ctx0" brushRef="#br0" timeOffset="29888.7">21498 2597 507 0,'0'0'207'16,"0"0"-163"-16,0 0 79 15,0 0 37-15,0 0-51 0,0 0-69 16,0-69-24-16,0 73 14 16,0 48-22-16,48 14-4 15,33 20-4-15,15 7 3 16,17-5 0-16,-17-12-1 15,13-8 0-15,-20-11-1 16,-21-6 0-16,-12-9 0 16,-11-10-1-16,-33-8 0 15,4-15-11-15,-8-9-62 16,-8 0-64-16,0-9-102 16,0-20-139-16</inkml:trace>
  <inkml:trace contextRef="#ctx0" brushRef="#br0" timeOffset="30744.5">22488 2796 444 0,'0'0'283'0,"0"0"-196"15,0 0 100-15,0 0-51 16,0 0-76-16,0 0-59 16,-12 98 2-16,0-44-3 15,12-9 5-15,0-6-4 16,0-8 0-16,12-11 1 15,36-9-2-15,0-10-1 16,21-1 1-16,-1 0-1 16,-4-12 1-16,-11-22-10 0,7-5-28 15,-32-5-46 1,-16 5-1-16,-12 6-8 0,0 7 73 16,0 11 20-1,0 1 60-15,0 8 3 0,-8 2-5 16,8 4-33-16,0 0-10 15,0 0-10-15,0 0-5 16,0 0-17-16,8-4-12 16,49-2 15-16,11-6 7 15,-4-3-7-15,5-7-20 16,-1-6-20-16,-7-2-5 16,-13-2 0-16,-12-5 41 15,-28 3 18-15,-8-1 7 16,0 1 36-16,0 6 68 0,-8 11 10 15,-28 8-25-15,0 7-23 16,12 2-11-16,-13 0-25 16,1 11-34-1,-8 22-3-15,24-1-4 0,4-3 3 16,8 3 0-16,8-3-2 16,0-7 3-16,0 1-5 15,0-5 0-15,32-5-3 16,16-6-20-16,0-7-2 15,9 0 2-15,3 0-2 16,8 0 7-16,1-3 9 16,15 3 12-16,1 0-1 15,7 0 2-15,-7 33-3 16,-5 19 2-16,5 10 1 16,-25 20 0-16,25 1 2 0,-21-1-1 15,5 0 0-15,7-7 0 16,-16 3-29-16,9-2-36 15,-17-2-10-15,-8-3-13 16,-32-10 4-16,1-1 17 16,-13-20-2-16,0-12 16 15,-37-11 31-15,-35-15 22 16,-9-2 22-16,1 0 69 16,-29 0-10-16,1-39 48 15,-21-24-6-15,0-8 2 16,12-7-38-16,13-6 1 15,27 10-27-15,17 3-19 0,36 2-42 16,24 8-2-16,0-2-55 16,8 2-69-16,24 49-107 15,4-5-284-15</inkml:trace>
  <inkml:trace contextRef="#ctx0" brushRef="#br0" timeOffset="31770.05">18959 3104 384 0,'0'0'72'16,"0"0"-17"-16,0 0 45 16,0 0 31-16,0 0 1 15,0 0-32-15,0 0-20 16,-97-43 11-16,97 43-28 15,0 0-37-15,0 0-24 0,0 0-2 16,0 0-1-16,24 20-8 16,37 31-8-16,19 18 17 15,17 19 3-15,7 8 1 16,17-1-2-16,-4-9 1 16,-9-14-2-16,-15-9 1 15,-25-26-2-15,-19-11 1 16,-25-14-1-16,-12-12 1 15,-4 0 0-15,-4 0 7 16,4-44-4-16,-8-27 1 16,12-12-5-16,0-5-7 15,12 5 5-15,16 17-7 16,5 20 3-16,11 13 4 16,-4 18-4-16,5 6-4 15,7 9 1-15,-8 0-2 0,1 9 5 16,-1 35-5-16,-20 15 3 15,-24 5 6-15,-12 2 2 16,0 0 4-16,-24-5-3 16,-56-7 1-16,-5-11 2 15,-7-3 0-15,23-15-1 16,17-8 1-16,-4-15-4 16,56-2-30-16,0 0-271 15</inkml:trace>
  <inkml:trace contextRef="#ctx0" brushRef="#br0" timeOffset="32570.17">24814 3238 673 0,'0'0'61'0,"0"0"-60"16,0 0 44-16,0 0 51 15,0 0-43-15,0 0-36 0,177-31 20 16,-153 31 7-16,-12 0-39 15,-8 32-4-15,-4 28-1 16,0 14 17-16,0-2-8 16,0 2-4-16,0-5-1 15,-4-25 0-15,4-10-2 16,0-18 2-16,0-12-1 16,0-4 0-16,12 0 14 0,48-23 23 15,33-29-3 1,11-21-32-16,-7-2-5 0,-65 43-207 15,-8-3-435-15</inkml:trace>
  <inkml:trace contextRef="#ctx0" brushRef="#br0" timeOffset="33351.41">24033 1474 532 0,'0'0'357'0,"0"0"-323"16,0 0 85-16,0 0-10 15,0 0-45-15,0 0-51 16,-24-44-13-16,24 44-2 15,0 22-9-15,24 30-11 16,24 16 22-16,9 18 2 16,7 5 0-16,-8-6 1 15,17-6-2-15,-25-18 0 16,-4-20 0-16,-32-16-1 0,0-13-3 16,-12-7 2-16,0-5-7 15,0 0 8-15,0-8 1 16,0-32-1-16,0-19-9 15,12-5 2-15,45-3-4 16,3 9-9-16,13 16-23 16,7 13 13-16,-7 20 17 15,-5 6 6-15,-16 3 5 16,-16 0 1-16,-3 12 0 16,-21 28-6-16,-12 11 6 15,0 2 1-15,-24 7 2 16,-49-8 3-16,-19-1-1 15,7-10-1-15,5-12-1 16,23-7-2-16,21-13 0 0,24-5-4 16,12-4-140-16,0 0-293 15</inkml:trace>
  <inkml:trace contextRef="#ctx0" brushRef="#br0" timeOffset="33668.25">25602 1537 624 0,'0'0'58'0,"0"0"-48"16,0 0 132-16,0 0 42 15,0 0-104-15,0 0-62 16,12-11-8-16,-12 82-10 15,-44 42-2-15,-24 39 2 16,-21 24 4-16,-28 15-3 16,1 5 1-16,-5-12 0 15,0-23-2-15,29-26-2 16,27-37 1-16,25-30-5 16,28-21-2-16,12-24-11 15,0-19-21-15,0-4-85 16,12-22-183-16</inkml:trace>
  <inkml:trace contextRef="#ctx0" brushRef="#br0" timeOffset="34101.61">25868 2225 588 0,'0'0'180'15,"0"0"-115"-15,0 0 95 16,0 0-29-16,0 0-47 16,0 0-59-16,-48-38-14 15,48 38 0-15,0 37-11 16,0 20-7-16,0 13 7 16,0 12 4-16,24 8 2 15,32-2 2-15,29-4-3 16,-5-9-2-16,1-20-2 15,-5-12-1-15,0-14-1 0,-11-12 1 16,-9-17-17-16,5 0-82 16,-53-7-192-1,-8-19-259-15</inkml:trace>
  <inkml:trace contextRef="#ctx0" brushRef="#br0" timeOffset="34305.35">26560 2425 998 0,'0'0'174'0,"0"0"-83"15,0 0 5-15,0 0 0 0,0 0-55 16,-354 83-36-16,225-37 0 16,25-3 5-16,19-10-8 15,13-3-2-15,3-18-9 16,45-12-137-16,12 0-277 15</inkml:trace>
  <inkml:trace contextRef="#ctx0" brushRef="#br0" timeOffset="42694.65">7607 11358 166 0,'0'0'145'15,"0"0"-140"-15,0 0 17 16,0 0 45-16,0 0 5 0,0 0 2 15,0-8-4-15,0 8 6 16,0 0-6-16,0 0-13 16,0 0-5-16,0 0-6 15,0 0-17-15,0 0-8 16,0 0-3-16,0 0 11 16,0 0-2-16,0 0 7 15,0 0 0-15,0 0 2 16,0 0-6-16,0 0-7 15,0 0-1-15,0 0-10 16,-8 0 0-16,-4 0-5 16,-12 0-2-16,-1-1 0 0,1-4 0 15,0 1 3-15,-12-4 0 16,4 5 0-16,-4 3-1 16,-13-3-2-16,5 3-1 15,-4 0-3-15,-1 0 0 16,5 0-1-16,-4 0 0 15,12 0 0-15,-17 0-2 16,33 0 1-16,-12 0 0 16,8 10 1-16,-4-5 0 15,-4 4 0-15,-17 8-1 16,13-3 1-16,-20 5 0 16,-5 5 0-16,13 4 0 0,4-4-2 15,4 5 1 1,-5 1-1-16,21 1-1 0,0 8 0 15,-8-4 0-15,20-4 1 16,0 6 0-16,-13-9 2 16,21 5 1-16,-16-1 0 15,8 0 0-15,-4-5-1 16,4 0 2-16,0 3-2 16,4-2 0-16,-4 0 1 15,0 3-1-15,12 4 0 16,0 2-4-16,0-5 1 15,0 6 1-15,0-1 1 16,0-5-1-16,0 2 2 16,0-4-1-16,24 0-1 0,-4-4 0 15,20 3 2 1,-3-6 0-16,-9 0 1 0,12 0 0 16,8-3-1-16,-12 2 0 15,13-3-1-15,-5-4 0 16,4-3 1-16,13 3 1 15,-5-10-1-15,4-1 0 16,21-1-4-16,-13-3 4 16,25 0 0-16,-5 0 4 15,5 0-4-15,-21-11 7 16,1 1 8-16,-13-4-11 16,-16 5-2-16,-7-1 2 0,-13 0 0 15,-4-4-3 1,16 2-1-16,-12-1 0 0,4-2 1 15,-12-2 1 1,25-3 5-16,-17 6-7 0,0-10 3 16,0 0 0-16,0-4-1 15,-4 0 0-15,5-5 2 16,-13 2 2-16,0-4 4 16,12 4 0-16,-24-6 2 15,12 5 0-15,-4 0-4 16,-8 7 13-16,0-4-10 15,0 0 6-15,0 0-2 16,0-4-3-16,0 1-6 16,0-2 2-16,0-2 7 0,0-1-1 15,-20 0-6-15,8-5 0 16,0 9-5-16,-12 3-1 16,11 0-2-16,1 8 6 15,-8 0 3-15,0 0 1 16,-4-2 0-16,4 2-2 15,-28-7 3-15,23 6-1 16,-7-1 2-16,0 5 0 16,4 1-2-16,-4 4 1 15,-4-3-3-15,-1 6-4 16,13 2-2-16,0 6-2 16,0 1 0-16,-8 2-2 15,-17 0-8-15,-19 0-17 16,-41 22-59-16,45-1-178 0,-13 10-658 15</inkml:trace>
  <inkml:trace contextRef="#ctx0" brushRef="#br0" timeOffset="54018.89">19401 6864 226 0,'0'0'138'0,"0"0"-47"0,0 0-5 15,0 0 13-15,0 0-5 16,0 0-10-16,0-134 11 16,0 118-19-16,0 2-7 15,-12-3 6-15,-8 2-27 16,-4-2-27-16,0 1-13 16,-20-2 4-16,-5 0-1 15,-19-1-5-15,-29 4-1 16,-19 7-5-16,-37 3 1 15,-41 5 4-15,-7 0-1 16,-44 10-4-16,-5 31-3 0,-19 11 2 16,-1 14 0-16,29 12 1 15,19 11 0 1,45 4 1-16,69 8-2 0,39-3 1 16,69 5-2-16,0-4-3 15,113-3 2-15,84 4-7 16,49-4 2-16,51-6 8 15,21-7 1-15,12-19 4 16,-12-22-3-16,-12-22-2 16,-20-20 0-16,-29 0 2 15,5-40-1-15,-25-26 1 16,-40-20 2-16,-32-12-1 16,-68-17 5-16,-49-20 4 15,-48-15 2-15,0-13 3 0,-60-1-3 16,-57 12-12-16,-28 17 5 15,-8 28 0-15,-12 19 5 16,12 24-10-16,1 23 5 16,23 20 4-16,20 21-10 15,29 0-1-15,31 23-9 16,25 37-6-16,24 20-29 16,0-5-120-16,36-43-232 15</inkml:trace>
  <inkml:trace contextRef="#ctx0" brushRef="#br0" timeOffset="54904.38">23288 6938 331 0,'0'0'188'0,"0"0"-144"16,0 0 47-16,0 0 29 0,0 0-5 15,0 0-46-15,-68-146-22 16,20 120 1-16,-13-2-2 16,-31-1-8-16,-9-1-23 15,-19 6 11-15,-25 4-19 16,-32 7 7-16,-12 9-13 15,-21 4-1-15,-3 0 6 16,20 17-5-16,20 21 5 16,20 18-6-16,32 10 0 15,17 15 0-15,19 11-3 16,17 14 1-16,19 4 1 16,25 7 0-16,24-4 1 0,0-8 0 15,28-7 0 1,73-15-2-16,52-19-5 0,36-15 7 15,36-21 0-15,45-22 1 16,36-6 9-16,16-6-3 16,4-39-5-16,0-8 2 15,-37-4-2-15,-59 0 0 16,-41-4 1-16,-36-5 0 16,-41-9 1-16,-7-2 6 15,-29-1-2-15,-23 0-2 16,-33-5 2-16,-20 2 9 15,0-1 3-15,-12 10 12 16,-61 13-5-16,-19 12-7 16,-5 18-14-16,13 9 0 0,3 13-6 15,45 7-4-15,4 0-4 16,20 15-7-16,12 18-76 16,0 4-73-16,0-22-79 15,36-8-258-15</inkml:trace>
  <inkml:trace contextRef="#ctx0" brushRef="#br0" timeOffset="55454.65">26705 6631 597 0,'0'0'118'0,"0"0"-89"16,0 0 58-16,0 0-19 16,-350-103-9-16,245 91-20 15,13 7 0-15,-13 5-1 16,-4 0-22-16,-7 0-4 15,-25 37-10-15,-16 24-1 16,-4 19 0-16,-4 21 0 0,0 19 0 16,20 10 1-16,32-5-1 15,49-7-1-15,52-16-2 16,12-9-5-16,36-9 6 16,85-9 1-16,32-12-2 15,36-11 2-15,8-18 9 16,-4-7-7-16,-4-22-1 15,9-5 2-15,-5-9-2 16,-4-47 0-16,-24-23 8 16,-36-24-5-16,-49-23 6 15,-56-23 2-15,-24-12 1 16,-56 2 22-16,-73 14-6 0,-16 26 1 16,16 33 5-16,21 25-1 15,35 21 2-15,17 21-20 16,32 16-16-16,12 3-10 15,-8 3-75-15,20 24-184 16,0-3-436-16</inkml:trace>
  <inkml:trace contextRef="#ctx0" brushRef="#br0" timeOffset="85615.87">15450 9233 86 0,'0'0'214'0,"0"0"-164"0,0 0-21 15,0 0 9-15,0 0 30 16,0 0-10-16,0-67-5 16,0 61 20-16,12-5 7 15,-12 2-7-15,0-3-31 16,0-5-6-16,0 4-13 16,0 2-3-16,0 1 6 15,0-1 5-15,0 10-10 16,0-5-3-16,0 6-2 15,0-2-6-15,24-4-10 16,97-11-1-16,52-3 1 0,100-3 9 16,77-9-1-16,57-2-8 15,39 2 0-15,13 8 0 16,-44 7 2-16,-49 12 3 16,-68 5-2-16,-65 0 5 15,-56 0-1-15,-32 14-7 16,-40 13-2-16,-37 0-1 15,-32 6-15-15,-32 2-27 16,-4 14-31-16,-16 13-68 16,-76 4-19-16,-17 7 38 15,28-51-80-15,21-2-106 16</inkml:trace>
  <inkml:trace contextRef="#ctx0" brushRef="#br0" timeOffset="85883.71">17232 9924 191 0,'0'0'191'16,"-342"41"-145"-16,270-41 18 15,52 0 28-15,20 0 19 16,0 0 19-16,20-12-31 16,52-8-48-16,45-9-30 15,48-3 6-15,40 3 4 16,29-4-19-16,35 1-10 15,5 3 3-15,12 7-4 0,-45 13-1 16,-24 9 5 0,-28 0-5-16,-60 0-3 0,-20 9-9 15,-53 27-40-15,-56 2-79 16,0-21-139-16,-84-2-68 16</inkml:trace>
  <inkml:trace contextRef="#ctx0" brushRef="#br0" timeOffset="86149.87">16182 10531 54 0,'0'0'497'0,"0"0"-497"15,0 0 19-15,0 0 2 0,0 0 68 16,427 2 11-16,-158-28-50 15,37-6-2-15,28-1-12 16,-8 1-14-16,-28 1-11 16,-37 9-11-16,-51 5 5 15,-53 12-4-15,-65 5-1 16,-32 0-15-16,-60 0-78 16,-24 24-65-16,-56-7-57 15,-33 3-136-15</inkml:trace>
  <inkml:trace contextRef="#ctx0" brushRef="#br0" timeOffset="86385.74">16693 11121 7 0,'0'0'473'16,"0"0"-473"-16,0 0 10 15,0 0 17-15,479 85 46 16,-205-85 34-16,35-12-21 15,21-20-14-15,0-7-31 16,-24 7-18-16,-12 3-4 16,-45 9-12-16,-35 15-7 0,-41 5-1 15,-53 0-48 1,-51 34-139-16,-69-6-44 0,-44 4-18 16</inkml:trace>
  <inkml:trace contextRef="#ctx0" brushRef="#br0" timeOffset="86693.04">16371 12796 200 0,'0'0'519'16,"0"0"-475"-16,395-113-20 15,-235 81 64-15,18 5-57 16,35 9-31-16,8 1-39 15,-148 17-158-15,-5 0-104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4T06:27:48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13466 8991 179 0,'0'0'29'16,"0"0"-26"-16,0 0 19 16,0 0 40-16,0 0-11 15,0 0-23-15,0 0 11 16,0 0 23-16,0 0-3 15,0 0-16-15,0 0-4 16,0 0 5-16,0 0 1 16,0 0-6-16,0 0-7 0,0 0-3 15,0 0 10 1,0 0 6-16,0 0-4 0,0 0-15 16,0 0-6-16,0 0-5 15,-12-4-7-15,0 0-6 16,0 2-1-16,0 2 2 15,-1-5-1-15,5 2 4 16,-4 1 5-16,0-2-2 16,4 1 6-16,-4 1-2 15,-4-1-9-15,16-2-1 16,-12 5-1-16,0-2 1 16,12 2 0-16,0 0-2 15,0 0 1-15,0 0-1 16,0 0 0-16,0 0 1 15,0 0-2-15,0-4 0 0,0 0-3 16,0 2-1-16,0 2-1 16,24-3 5-16,32-1 2 15,9 0 8-15,11 3-2 16,9 1 0-16,-1 0-1 16,9 0 2-16,3 0-5 15,-11-5 1-15,-5 2 4 16,5 2-2-16,-17-5-4 15,5-2 8-15,-25 3-3 16,-16 5 1-16,-8 0-2 0,0 0-5 16,1 0-2-1,-5 0 1-15,-8 0-1 0,0 0 0 16,4 0 0 0,8 0 2-16,-4 0-2 0,0 0 2 15,21 0-2-15,-21 0 4 16,-4 0-3-16,-4 0 2 15,-12 0-1-15,4 0 0 16,4 0 3-16,-8 0 0 16,0 0-2-16,0 0 2 15,0 0 0-15,0 0-1 16,0 0-4-16,0 0 0 16,0 0-2-16,0 0 2 15,0 0 0-15,0 0-1 0,0 0-1 16,0 0-3-16,16 0-20 15,-8 0-124-15,-8 0-418 16</inkml:trace>
  <inkml:trace contextRef="#ctx0" brushRef="#br0" timeOffset="2557.35">28677 8502 602 0,'0'0'97'16,"0"0"-18"-16,0 0 1 0,0 0-1 16,0 0-17-1,0 0-21-15,0 0 0 0,-29-131 6 16,29 117-1-16,0 1-19 15,0-5-12-15,49 2-2 16,11-1-6-16,33 5-7 16,-9 9 1-16,1 3-1 15,-13 0-2-15,-16 0-6 16,-7 32 3-16,-25 5 5 16,-24 12 6-16,0 0-2 15,-4 5 1-15,-65-5 3 16,13-3-6-16,4-6 2 15,16-14-4-15,15-9 0 16,21-2-2-16,0-6-11 16,0 2-23-16,45-6-11 15,19 2 1-15,5-2 21 16,-9 9 25-16,-24 6 0 16,-16 7-9-16,-16 12 8 0,-4 10 1 15,0 8 6-15,-52-1 0 16,-29-5 0-16,5 5-2 15,-4-6-2-15,-1-4-1 16,13-2-1-16,7-12 2 16,25-7-2-16,24-8 0 15,4-12-3-15,8-5-30 16,0 0-117-16,20-16-252 16</inkml:trace>
  <inkml:trace contextRef="#ctx0" brushRef="#br0" timeOffset="2882.13">30343 8373 723 0,'0'0'179'15,"0"0"-146"-15,0 0 55 16,0 0 15-16,0 0-25 15,0 0-59-15,16-43-14 16,-16 57 15-16,-4 47-11 16,-57 42 17-16,-23 32 21 15,-25 29-31-15,-16 16-1 0,5 13-7 16,-1 0-5-16,4-22-3 16,25-17-2-16,11-31 0 15,33-31 2-15,20-20-4 16,8-29-9-16,20-15-33 15,0-28-54-15,0 0-117 16,24-20-344-16</inkml:trace>
  <inkml:trace contextRef="#ctx0" brushRef="#br0" timeOffset="3293.07">30117 9387 827 0,'0'0'95'16,"0"0"-60"-16,0 0 20 15,0 0-16-15,0 0-38 16,0 0 26-16,189 9 16 16,-96 22-9-16,24 3-6 0,-21 2-12 15,1 8 11-15,-21 0-17 16,-36 13 2-16,-19-1-1 16,-21 5 11-16,-8 7-2 15,-89-11-7-15,-8-3-3 16,-15-10-5-16,15-16-1 15,21-15 1-15,23-13-1 16,41 0-4-16,20-36-15 16,0-38-122-16,8 23-127 15,56-2-314-15</inkml:trace>
  <inkml:trace contextRef="#ctx0" brushRef="#br0" timeOffset="3470.37">31051 8954 1092 0,'0'0'143'0,"0"0"-95"16,0 0 47-16,0 0-21 16,-342-76-33-16,257 100-31 15,13 26-10-15,7 11-2 16,25 5-2-16,16 4-6 16,24 2-56-16,0-9-96 15,0-43-127-15,8-11-637 16</inkml:trace>
  <inkml:trace contextRef="#ctx0" brushRef="#br0" timeOffset="7168.82">29751 13915 134 0,'0'0'181'16,"0"0"-128"-16,0 0 17 0,0 0 7 15,0 0-17 1,0 0-39-16,0-11-10 0,0 11 16 15,0 0 6-15,0 0 0 16,0 0 12-16,0 0 36 16,0-3-11-16,0 3-19 15,0 0-5 1,0-1-8-16,0-4-9 0,0-1-4 16,0 3-7-16,0-3-4 15,0-3-4-15,0-2-4 16,0-1-1-16,0 5 0 15,0 0 0-15,-12 2 8 16,0 2 2-16,8-5-2 16,-16 5-1-16,16-1-3 15,-4-1-2-15,-8 1-6 0,16 0 0 16,-25 3 0-16,17-4-1 16,-16 2 0-16,0 3 0 15,-12 0-1-15,-20 0 1 16,7 0-3-16,5 0 1 15,4 9 2-15,-4 4 0 16,19 5-4-16,13-4 2 16,-8 6 0-16,8 6 2 15,-4 0-3-15,4 5 3 16,0 6-1-16,4-4 1 16,8 7 0-16,0 0 0 15,0 3 1-15,0 2-2 0,0 2 0 16,0-4-1-1,44-2 1-15,4-4-1 0,13-5 0 16,7-10-4-16,5-2-2 16,23-16 6-16,-3 4 2 15,-9-8 11-15,-3 0-5 16,-9 0 2-16,-3 0-4 16,-9 0 5-16,-12-8-6 15,-4-1 6-15,-7-4 6 16,-13-6 1-16,8-1 2 15,-8-3-3-15,4-9 0 16,-8-1 4-16,5-6 4 16,-5-2 1-16,-8-10-10 15,0-1-4-15,4-10-3 0,-16-1-3 16,0 5-2-16,0 3 7 16,0 6-3-16,0 12 2 15,-28 6 8-15,0 2-5 16,-13 9-3-16,-7 7-3 15,16 6-3-15,-4 4-2 16,12 3-5-16,-9 0-19 16,5 14-66-16,4 27-78 15,16-22-191-15,4 3-362 16</inkml:trace>
  <inkml:trace contextRef="#ctx0" brushRef="#br0" timeOffset="15063.59">30846 8717 291 0,'0'0'117'0,"0"0"-55"15,0 0-3-15,0 0 10 16,0 0 0-16,0 0-26 16,0 0-16-16,0 0 24 15,0-29 19-15,0 29-9 16,0 0-12-16,0 0-4 0,0 0-6 15,0-4-8 1,0 3-2-16,0-5-10 0,0 6-7 16,0 0-6-16,0 0 1 15,0 0 2-15,0 0-2 16,0 0-2-16,-8 0 0 16,8 0 0-16,-4 0-1 15,-5 0 4-15,-3 0-7 16,-16 0-1-16,-16 0 0 15,-12 0-1-15,-9 24-1 16,-3 4 1-16,-1 16 1 16,5 7 0-16,0 13-1 0,15 21 1 15,-3 16 0 1,20 17 0-16,8 11 0 0,0 6 2 16,24-8-2-16,0-14-4 15,0-17 0 1,0-13 3-16,68-14-2 0,8-16-2 15,25-14 5-15,20-14-6 16,20-15 5-16,24-10 1 16,16 0 0-16,4-10 1 15,-8-24 2-15,-24-6 2 16,-33-3-2-16,-23-8-2 16,-41-9 0-16,-7-16 10 15,-37-22-2-15,-12-17 0 16,-36-15 12-16,-85 0-7 15,-40 8 1-15,-8 25 10 16,16 19-4-16,8 22-17 0,40 23 2 16,25 9-6-1,44 14-5-15,12 7-32 0,24 3-66 16,0 0-127-16,0 17-315 16</inkml:trace>
  <inkml:trace contextRef="#ctx0" brushRef="#br0" timeOffset="27719.97">11096 10209 134 0,'0'0'12'0,"0"0"25"0,0 0 46 16,0 0-50 0,0 0-4-16,0 0 6 0,0 0 23 15,0 0 13-15,8-9-18 16,-8 5-15-16,0 4 0 16,0 0-2-16,0 0-17 15,0 0-10-15,0 0-1 16,0-4 5-16,4 3 1 15,4 1-4-15,-8-5-5 16,4 5-3-16,-4-3 3 16,0 0 1-16,4 1 6 15,-4-2 10-15,0-2 2 0,0-2-16 16,0 2-8 0,12 1-1-16,-12 1 1 0,0-2 0 15,12 1 0-15,-12 2 1 16,0 2-1-16,0 1 2 15,0-4 5-15,0 0 15 16,0 1 7-16,0-4-5 16,0 4-7-16,0-4-8 15,0 5 0-15,0 2-1 16,0 0 11-16,0 0 3 16,0 0-2-16,0 0-7 15,0 0-7-15,0 0-6 16,0 0 1-16,-24 0 4 15,4 22 0-15,-12 7-4 16,3 3 0-16,5 8-1 0,-8-2-1 16,20 4 0-16,-12-5 1 15,12-1 3-15,0 4-3 16,4-3 2-16,-4 9 0 16,-5-1-2-16,-3-2 5 15,8 4-3-15,0-4-2 16,8-3 0-16,4-3 0 15,0 4 0-15,0 1 2 16,0 5 0-16,0-5-2 16,0 1 3-16,16-4-3 15,4 3 1-15,-8-1-1 16,5 0 1-16,3 1-1 16,4-1 0-16,0 4 1 0,0-1-1 15,-4-4 1-15,4 3-2 16,13-8 2-16,-9-4-2 15,0-4 1-15,12-11 0 16,4 1 1-16,-3-8 0 16,3-4-1-16,4-1 0 15,13 0 0-15,-5-4 2 16,4 0 0-16,1 0 0 16,-5 0-1-16,-20 0 0 15,0 0-1-15,-3 0 2 16,-9 0 0-16,-8-4 2 15,4-5 6-15,-8 0 19 0,-4-11 1 16,4-7-11 0,-12-7-10-16,28-15 1 0,-16-5-5 15,0-8-3-15,9 0 1 16,-17 0 4-16,-4 3 0 16,0 3 6-16,-4 1 14 15,-57-3 1-15,-3-4-10 16,-9 1-6-16,-11-5 1 15,15-4-6-15,-3 1 2 16,16 3-2-16,3 7 1 16,9 7 3-16,8 14-1 15,24 6 0-15,0 18-8 0,0-3-2 16,-4 14-1 0,12 3-3-16,4 0-23 0,0 0-65 15,0 0-91-15,0 3-237 16</inkml:trace>
  <inkml:trace contextRef="#ctx0" brushRef="#br0" timeOffset="33247.08">12122 11317 212 0,'0'0'0'15,"0"0"2"-15,0 0-2 16,0 0 39-16,0 0 6 0,0 0-6 16,0 0 27-16,0 0 43 15,0-20-17-15,0 20-32 16,0 0-11-16,0-2-10 15,0 2-13-15,0 0-12 16,0 0-10-16,-12 0-1 16,0 0 0-16,-12 0 4 15,-1 0-2-15,1 0 5 16,12 0-1-16,0 0 4 16,0 0 1-16,12 0 0 15,0 0-7-15,0 0-5 16,0 0-2-16,0 0 0 15,0 0-1-15,0 0-11 16,36 0 12-16,45 0 13 0,15 0 6 16,25 0 5-16,16 0-9 15,-16 0-6-15,7 0 1 16,-19 0-3-16,-37 0 0 16,-15 0-4-16,-33 0-2 15,-12 0 0-15,-12 0-1 16,0 0 0-16,0 0 0 15,0 0-49-15,0 0-292 16</inkml:trace>
  <inkml:trace contextRef="#ctx0" brushRef="#br0" timeOffset="46862.38">14633 12312 408 0,'0'0'62'0,"0"0"-43"15,0 0 76-15,0 0 23 16,0 0-24-16,0 0-12 16,0 0-4-16,0-37-12 15,0 31-20-15,0-1-4 16,0 2-4-16,0-3-2 16,0-1-1-16,0-2-9 15,0-1-17-15,0-2 2 16,0-6 2-16,0-4-1 0,0 2 0 15,0-2 2-15,0 1 4 16,0 0-5-16,-24 4-2 16,-13 10 6-16,13 1-6 15,8 8 4-15,-20 0-11 16,-12 0 2-16,-13 49-6 16,-7 17-1-16,8 13-1 15,23-3 1-15,25-5-4 16,12-10 0-16,0-10-7 15,36-8 0-15,33-20-6 16,15-3 13-16,-3-12-2 16,-13-8 2-16,9 0 5 15,-17 0 3-15,-4-10-2 16,-15-22 1-16,-9-10 6 16,-12-7 0-16,-20-9-2 15,0 3-2-15,0 9-3 0,0 9 3 16,-20 17-4-16,8 11 2 15,8 9-2-15,-12 0-1 16,12 0-8-16,4 0-12 16,0 29 4-16,48 13 17 15,32 2 1-15,1 5 2 16,-9 0 1-16,1-7-4 16,-5-4 1-16,-11-6-1 15,-5-4-13-15,-16-12-62 16,-36-16-88-16,0 0-236 15</inkml:trace>
  <inkml:trace contextRef="#ctx0" brushRef="#br0" timeOffset="47109.07">15651 12257 814 0,'0'0'102'0,"0"0"-70"16,0 0 95-16,0 0-20 0,0 0-75 16,0 0-15-1,314-132 9-15,-214 109 0 0,-7 3-15 16,-21 9-4-16,-3 1-7 16,-21 2-2-16,8 8-15 15,-31 0-73-15,-21 0-119 16,-4 18-169-16,0 1-227 15</inkml:trace>
  <inkml:trace contextRef="#ctx0" brushRef="#br0" timeOffset="47249.24">15957 12470 478 0,'0'0'157'0,"0"0"-136"15,0 0 88-15,0 0-32 16,366-54-36-16,-306 30-41 0,-3-7-6 15,-57 19-111-15,0-2-176 16</inkml:trace>
  <inkml:trace contextRef="#ctx0" brushRef="#br0" timeOffset="47743.1">16456 11843 137 0,'0'0'213'0,"0"0"-106"16,0 0 48-16,0 0-20 15,0 0-17-15,0 0-64 16,-12-94 2-16,12 81 18 15,0 8 1-15,0-3-4 16,0 5-9-16,0 1-3 16,0 2-12-16,0 0-9 15,0-4-3-15,0 1-15 16,12-5-20-16,48-1 0 16,33 0 0-16,11 5 0 0,17 4-1 15,-16 0 1 1,-13 0-6-16,-19 39-6 15,-17 18 2-15,-44 9 3 16,-12 10-2-16,-12 7 8 0,-81-5 2 16,1-13-1-16,-5-14 5 15,37-18-4-15,16-14 3 16,32-18 1-16,12-1-5 16,0 0 0-16,60-21-46 15,44-31 9-15,37-11-19 16,16 6-129-16,-104 35-211 15,-5 10-62-15</inkml:trace>
  <inkml:trace contextRef="#ctx0" brushRef="#br0" timeOffset="48426.34">14790 13550 881 0,'0'0'132'0,"0"0"-71"15,0 0 54-15,0 0-25 16,0 0-52-16,0 0-38 15,-81-60-4-15,89 88 0 16,57 24 4-16,11 8 6 16,9 9-3-16,-5 1-2 0,5-1 6 15,-17-6-7 1,4-11 0-16,-23-7-1 0,-17-13-4 16,-16-9-19-1,-8-9-19-15,-8-8 7 0,0-6 19 16,0 0 17-16,0-20 14 15,0-31-14-15,0-19 5 16,8-12-5-16,48 1-5 16,13 11-2-16,23 19 7 15,-7 16 0-15,-5 18 1 16,-19 14-1-16,-5 3-3 16,-16 0 0-16,-28 27-5 15,-12 20-5-15,0 14 13 16,-28 3 2-16,-40-2 5 0,-1-4-7 15,17-9-2-15,-4-16-20 16,24-11-7-16,16-8-24 16,16-14-45-16,0 0-46 15,0 0-79-15,0-19-218 16</inkml:trace>
  <inkml:trace contextRef="#ctx0" brushRef="#br0" timeOffset="48693.05">16548 13564 820 0,'0'0'103'0,"0"0"46"0,0 0-8 15,0 0-58-15,0 0-63 16,0 0-16-16,165-54 36 15,-72 34-7-15,3-4-23 16,9 2-4-16,-8-2-3 16,-5 6-3-16,-11 1-3 15,-17 7-8-15,-12 1-50 16,-24 9-57-16,-28 0-164 0,0 0-345 16</inkml:trace>
  <inkml:trace contextRef="#ctx0" brushRef="#br0" timeOffset="48859.94">16854 13843 106 0,'0'0'605'16,"0"0"-569"-16,0 0 83 16,411-69-52-16,-315 32-20 15,-23-1-47-15,-73 25-59 16,0 1-314-16</inkml:trace>
  <inkml:trace contextRef="#ctx0" brushRef="#br0" timeOffset="49060.9">17739 12923 902 0,'0'0'294'0,"0"0"-271"15,0 0 71-15,0 0-22 16,0 0-65-16,0 0 1 16,169 102 3-16,-112-23 2 15,-1 10-13-15,-16 7-7 16,-40-61-128-16,0-5-350 16</inkml:trace>
  <inkml:trace contextRef="#ctx0" brushRef="#br0" timeOffset="49642.15">16238 14656 845 0,'0'0'109'0,"0"0"-34"0,0 0 85 16,0 0-55 0,0 0-54-16,0 0-40 0,-56-71-8 15,56 80-3-15,0 41-6 16,12 20 6 0,36 19 14-16,13 18-9 0,-5 1 0 15,29-2 0-15,-5-8-5 16,5-15-1-16,-9-19-13 15,5-21-24-15,-13-20-53 16,-12-17-85-16,-44-6-194 16,-12-9-168-16</inkml:trace>
  <inkml:trace contextRef="#ctx0" brushRef="#br0" timeOffset="49845.34">16995 14938 423 0,'0'0'278'0,"0"0"-86"16,0 0-70-16,0 0-60 16,0 0 1-16,-427 83-12 15,315-31-29-15,3-5-5 16,25-5-1-16,27-5-16 16,21-11-1-16,36-12-14 0,0-14-100 15,0 0-182 1,36 0-100-16</inkml:trace>
  <inkml:trace contextRef="#ctx0" brushRef="#br0" timeOffset="50114.68">17381 14811 552 0,'0'0'484'16,"0"0"-448"-16,0 0 123 16,0 0-36-16,0 0-58 0,0 0-41 15,101-45 0 1,-45 21 17-16,17-1-13 0,7-1-14 16,5 0-10-1,-5 0-2-15,5 3-2 0,-5 5-14 16,-16 5-62-16,-60 11-127 15,-4 2-297-15</inkml:trace>
  <inkml:trace contextRef="#ctx0" brushRef="#br0" timeOffset="50281.39">17446 14956 646 0,'0'0'305'16,"0"0"-290"-16,0 0 149 0,0 0-72 15,342-41-72-15,-222 3-17 16,-15 1-3-16,-21-5-78 16,-71 24-187-16,-13 4-382 15</inkml:trace>
  <inkml:trace contextRef="#ctx0" brushRef="#br0" timeOffset="50651.78">18246 14308 1059 0,'0'0'112'0,"0"0"-96"16,0 0 74-16,0 0-25 0,0 0-48 16,0 0-15-1,262-83 4-15,-182 83-1 16,-15 29-5-16,-45 18-4 15,-12 4 3-15,-8 5 1 0,0 3 6 16,0-2 1-16,0-11 0 16,0-5 2-16,0-6-4 15,0-10-5-15,0 4-2 16,0-7 2-16,0-2 0 16,0 7 2-16,0-2-1 15,0 10 3-15,-8 0 1 16,-40 4 5-16,-13-7 7 15,-7-3-16-15,36-9-1 16,8-15-17-16,20-5-116 16,4 0-126-16,0-5-560 15</inkml:trace>
  <inkml:trace contextRef="#ctx0" brushRef="#br0" timeOffset="54381.37">28830 5593 343 0,'0'0'182'16,"0"0"-105"0,0 0 28-16,0 0 60 0,0 0-48 15,0 0-46-15,12-8-21 16,-12 8-9-16,0 0-9 16,0 0-15-16,0 0-7 15,0 0 2-15,0 0 5 16,0 0 4-16,0 0 2 15,0 0 1-15,0 0 10 16,-4-2-3-16,-29-1-11 16,-15 3-18-16,4 0-2 15,-16 0-2-15,-1 0 0 16,-11 0 1-16,-5 0-1 16,-3 0 1-16,11 0 1 0,-11 0 0 15,20 0 1 1,-9 0 0-16,9 5-1 0,-9 5 0 15,-3 3-1-15,12 0-1 16,-21 0 0-16,5-1 1 16,7 2 1-16,-11-5 1 15,7 0-1-15,5 4 1 16,-5-6-1-16,5-1 0 16,8 5 1-16,-1-6-1 15,5 5 1-15,4-1-2 16,-9-1 1-16,9 1 0 15,-12-4 0-15,-5 5 0 16,13 0 0-16,-4 2 0 0,11-4 0 16,5-1 0-1,16 0-1-15,-4 0 0 0,7 4 1 16,1 6-5-16,0 5 3 16,4 2-2-16,8 14-4 15,8 5 1-15,4 11 4 16,0 7-4-16,0 4 3 15,0-1 4-15,36-7 0 16,25 3 0-16,7-10-2 16,4 1-1-16,25-7 2 15,-4-2 1-15,23-2 0 16,-7-8 0-16,-5-1 0 16,5-4 0-16,-16 5 2 15,11-7 4-15,-19 1-2 0,19 2 0 16,-11-4-2-16,4-7-2 15,-5 0 0-15,5-14-1 16,11-3-5-16,9 0-14 16,16-15 19-16,8-24-1 15,-5-10 2-15,-15 2-2 16,-4-2-2-16,-37 6-4 16,1 1 1-16,-17 2-3 15,-11 9 9-15,-9-2 1 16,-12-2 2-16,-4 0 5 15,-8-4-3-15,-8-13 6 16,-12-5 15-16,0-18 6 16,0-11 10-16,-44-6-8 0,-28-12 14 15,-13 9-12-15,5 9-9 16,3 11-2-16,33 18-5 16,8 15-8-16,24 18-2 15,4 9-4-15,8 13-5 16,0 2-8-16,-12 0-30 15,-1 0-190-15,-11 2-602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4T06:28:52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28568 12817 7 0,'0'0'288'0,"0"0"-247"0,0 0 12 16,0 0 28-16,0 0 24 16,0 0-25-16,0 0-8 15,-36-63 21-15,28 63 11 16,8 0-44-16,-4 0-3 15,4 0 4-15,0 0-10 16,-8 0-7-16,8 0-4 16,-4 0-2-16,4 0-5 15,0 0-1-15,0 0-14 16,0 0-5-16,0 0-6 16,0 0-7-16,0 0-4 15,0 0-2-15,48 0-2 16,12 5 8-16,9 11 1 15,-9 7 0-15,8-1-1 16,-31 10-4-16,-1 2-1 16,-32 7 0-16,-4-4-3 15,0 9 3-15,-16-3-3 0,-53-2 3 16,1-7 4-16,8-7 0 16,11-8 1-16,13-11 0 15,12-2-1-15,24-6-2 16,0 0-7-16,0-20-28 15,12-40-46-15,61-12-88 16,-37 37-144-16,-12-4-122 16</inkml:trace>
  <inkml:trace contextRef="#ctx0" brushRef="#br0" timeOffset="205.31">28902 12476 750 0,'0'0'90'0,"0"0"-32"15,0 0 101-15,0 0-60 16,0 0-64-16,0 0-27 16,-278 33-4-16,214 14 5 15,4-1-5-15,3-5-4 16,17-4 0-16,8-8-2 16,8-6-5-16,12-14-45 15,12-9-114-15,0 0-262 16</inkml:trace>
  <inkml:trace contextRef="#ctx0" brushRef="#br0" timeOffset="1073.83">29007 11219 203 0,'0'0'54'0,"0"0"-46"16,0 0 51-16,0 0 16 15,0 0-1-15,0 0-10 16,-53-31 15-16,53 31 5 16,-12-4-7-16,4 4-3 15,-12 0-19-15,8 0-17 16,0 0-20-16,8 0-7 16,4 0-3-16,0 0-1 15,0 0-3-15,0 0-4 16,0 0 0-16,4 0 1 15,40 0 6-15,13 0 18 0,-1 0-11 16,8 0 0-16,-11 0-4 16,-13 0-5-16,-16 0-2 15,-20-2-2-15,-4-3-1 16,0 0-9-16,0-2-50 16,0 2-137-16,-36 0-109 15,0 3-179-15</inkml:trace>
  <inkml:trace contextRef="#ctx0" brushRef="#br0" timeOffset="1266.79">28830 10950 565 0,'0'0'131'0,"0"0"-51"0,0 0 3 15,0 0-53-15,0 0-14 16,12 247 14-16,32-144-14 15,4 3-6-15,21-5-2 16,-25-7-8-16,0-21-13 16,-44-58-193-16,0-13-254 15</inkml:trace>
  <inkml:trace contextRef="#ctx0" brushRef="#br0" timeOffset="7177.8">12552 11466 124 0,'0'0'57'0,"0"0"-43"16,0 0 19-16,0 0 40 15,0 0 1-15,0 0-11 16,0 0 3-16,0 0-23 16,-52-22 0-16,40 22-19 15,-4 0-11-15,-20 0 0 16,16 0-7-16,-17 0-5 16,13 0 6-16,-8 0 3 0,8 0-1 15,8 0 10 1,4 0 4-16,12 0 22 0,0 0 11 15,0 0 16 1,0 0-17-16,0-3-14 16,0-5-7-16,0 7-13 0,0 1-6 15,0 0-7-15,0 0-4 16,0 0 2-16,28 0-6 16,16 0-11-16,49 0 11 15,19 0 6-15,9 0-2 16,16 0-4-16,-20 0 0 15,-1 0 1-15,-31 0 2 16,-13-8 3-16,-23-1-5 16,-21 4 2-16,12-3-3 15,-28 6-1-15,-12 2-1 16,0 0-59-16,0 0-178 16,0 0-114-16</inkml:trace>
  <inkml:trace contextRef="#ctx0" brushRef="#br0" timeOffset="8149.77">15240 11514 376 0,'0'0'115'0,"0"0"-96"16,0 0 80-16,0 0 40 15,0 0-36-15,0 0-68 0,141-58-19 16,-36 43 11-1,4 3 2-15,7 2-17 16,1 2-9-16,12 3-3 0,4 1-8 16,-89 2-147-16,-8 2-151 15</inkml:trace>
  <inkml:trace contextRef="#ctx0" brushRef="#br0" timeOffset="10343.84">12657 17731 340 0,'0'0'52'16,"0"0"-5"-16,0 0 29 15,0 0 26-15,0 0-23 16,0 0-13-16,0 0-5 16,0-81 9-16,-16 76-29 15,-8 1-16-15,12-4-3 16,-12 3 0-16,7-2 2 0,1-1-6 15,-8 6-8-15,8-5-2 16,-16 3-1-16,-16 3 2 16,-1 1-2-16,-19 0-4 15,-17 0-1-15,5 0 0 16,-17 29-4-16,9 2 1 16,11 1-1-16,-3 10 2 15,3 1 1-15,21 0-1 16,12 16-1-16,16 1 1 15,28 12 0-15,0 2-3 16,0-2 1-16,72-5-1 16,37 1-1-16,7-7 0 15,25-4 4-15,0-8-5 16,4-17 4-16,8-2-1 16,-12-21 3-16,0-9-2 0,-13 0 0 15,-43 0 0-15,-5-26 1 16,-31-19 0-16,-25-9 5 15,-12-22 7-15,-12-19 5 16,0-11 1-16,-12-11 5 16,-49-1 1-16,17 12-11 15,-4 16-2-15,0 22-3 16,3 12-8-16,9 23-1 16,8 19-4-16,-4 14-18 15,8 0-65-15,12 0-212 16,-9 18-382-16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4T06:29:08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14057 17600 264 0,'0'0'134'0,"0"0"-66"0,0 0 0 16,0 0 1-16,0 0-1 16,0 0-11-16,0 0-13 15,0-11-1-15,0 11-7 16,0 0-14-16,0 0-10 15,0 0-2-15,0 0 1 16,0 0 9-16,0 0 8 16,0 0 1-16,0 0-5 15,0 0-2-15,-24 0-15 16,0 0-6-16,-16 0 0 16,12 0 1-16,-9 0-2 15,-3 0 1-15,8 0-1 0,-4 0 4 16,0 0 4-16,-1 0-2 15,-7 0-1-15,8 0-2 16,-8 0 2-16,-17 0-3 16,1 6-1-16,-13-1-1 15,5 3 0-15,0-3 0 16,7 3 0-16,-3-1 1 16,12-2-2-16,-1 3 2 15,9-4-1-15,8 3 1 16,0-4-1-16,3 4 0 15,9 0 0-15,0-3 0 16,8 2-1-16,4 0 1 0,-8 0-2 16,8-1 1-1,0 6-1-15,0-4 1 0,0 5 1 16,-1-5 0-16,1 3 0 16,-8 0 0-16,8-6 1 15,-8 9-1-15,8-3 0 16,0 0 1-16,-4 4-1 15,4-1-1-15,-12 1 1 16,12 10-1-16,-5-5 1 16,17-1 0-16,-12 5 0 15,12 0 0-15,0 2-2 16,0 5 2-16,0 1 0 0,0 1 2 16,0 0-2-1,0 7 0-15,0-4 1 0,0 7-1 16,29-4 0-16,-5 3-1 15,4 0 1-15,-4-2 0 16,8-6 0-16,0 0 0 16,5-2-2-16,-13-8-3 15,12 3 5-15,-4-4 8 16,-8-3-8-16,4 3-1 16,5-12-5-16,-9 3-1 15,8-3 7-15,-4-2-2 16,4-7 2-16,17 7 4 15,-5-8-2-15,8 2 5 16,1-2-5-16,-1 3 5 16,12 2-4-16,5-3-2 15,11-2-1-15,13 0-6 0,3 0 4 16,1 0 4-16,3-12-2 16,-3-7 0-16,0-2-5 15,-5 3 5-15,-7-5 0 16,-5 9 5-16,-7-4-2 15,-17 7-2-15,-16 0 4 16,-20 4-4-16,0 5 0 16,-20-6 2-16,12 2-1 15,-12-3 1-15,17-5 0 16,-17-4 2-16,0-11 11 0,24-8 3 16,-24-14 1-16,0-10-11 15,0-12-1-15,0-15 0 16,0-10-6-16,-41 1 4 15,-3 8 13-15,-4 15 11 16,4 10 9-16,-5 13 0 16,1 10-8-16,-8 6-9 15,7 11-12-15,13 9-6 16,16 5-4-16,8 8 0 16,0 2 0-16,12 0-36 15,0 0-96-15,0 0-126 0,0 0-298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4T06:29:56.9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6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1" timeString="2021-10-04T06:43:20.617"/>
    </inkml:context>
  </inkml:definitions>
  <inkml:trace contextRef="#ctx0" brushRef="#br0">9498 8023 209 0,'0'0'79'0,"0"0"-34"16,0 0 14-16,0 0 19 16,0 0-2-16,0 0-31 15,0 0 10-15,12 0 10 16,-12 0-15-16,0 0-3 16,0 0 3-16,0 0-13 0,0 0-11 15,0 0-3-15,0 0-9 16,0 0-4-16,0 0-5 15,0 0 0-15,0 0-2 16,0 0 1-16,0 0-4 16,0 0 0-16,0 0 0 15,0 0-2-15,0 0 2 16,0 4-2-16,12 0-2 16,12 1 3-16,21 2 1 15,3 1 3-15,32-3 0 16,25-1 1-16,8-4 1 0,3 0 4 15,5 0 0 1,-28 0 2-16,-13 0-4 0,-27 0-2 16,-25 0 0-16,-4 0 2 15,0 0-1 1,-12 0 0-16,-12 0-4 0,0 0 1 16,0 0 3-16,0 0 2 15,0 0 1-15,0 0 2 16,0 0-3-16,0 0-8 15,12 0 0-15,20 0-4 16,13 0-12-16,-1 0-34 16,-32 0-156-16,-12 0-314 15</inkml:trace>
  <inkml:trace contextRef="#ctx0" brushRef="#br0" timeOffset="2323.04">10963 7982 261 0,'0'0'95'0,"0"0"-66"16,0 0 52-16,0 0 17 16,0 0-21-16,0 0-21 15,0 0-8-15,-36-20 7 16,36 20 8-16,0-1-22 15,0-3-16-15,0 0-7 16,0 4-8-16,12 0-10 16,24 0 0-16,20 0 2 15,29 0 3-15,7 0 3 0,17 0 0 16,0 0-3-16,-5 0 2 16,13 0 1-16,-12 0-1 15,-13 0 9-15,1 0-2 16,-17 0 3-16,-28 0-6 15,1 0 2-15,-13 0-2 16,0 0-3-16,-4 0-1 16,-7 0-2-16,-13 0-1 15,12 0-3-15,-4 0 3 16,-8 0-4-16,-8 0 2 16,-4 0 1-16,0 0-3 15,0 0 0-15,0 0-2 0,0 0-28 16,0 0-223-16</inkml:trace>
  <inkml:trace contextRef="#ctx0" brushRef="#br0" timeOffset="3673.96">6951 7626 466 0,'0'0'76'16,"0"0"-39"-16,0 0 10 15,0 0-15-15,0 0-13 16,338-50 6-16,-217 36 10 0,20 0 25 16,-1 3-16-1,-3 0-4-15,20 2-7 0,0 2 0 16,-4 2-6-1,0-3-10-15,-8 7-4 0,-16-3-5 16,-25 0-8 0,-11 4 3-16,-21 0-3 0,1 0 0 15,-25 0 0 1,-4 0 0-16,-20 0 0 0,0 0-12 16,-24 0-192-16,0 0-358 15</inkml:trace>
  <inkml:trace contextRef="#ctx0" brushRef="#br0" timeOffset="7416.46">9595 9441 71 0,'0'0'53'15,"0"0"-53"-15,0 0-48 16,0 0 43-16,0 0-18 16,0 0 14-16,-12-54 9 15,8 48 38-15,4 0 14 16,0-2-14-16,0-1 27 15,0 4-9-15,0 1-18 0,0 0-10 16,0 4 5-16,0-1-7 16,0 1 0-16,0-6 0 15,0 6-1-15,0 0 0 16,0 0 2-16,0 0-16 16,0 0-7-16,0 0-1 15,0-2-2-15,-8 2 1 16,8-6 3-16,-12 6 14 15,12-6 17-15,0-1-12 16,-13 3-3-16,13-2 0 16,-12 0-2-16,0 0-6 15,12 0-5-15,0 0 6 0,0 6 9 16,0-4-1-16,0 0-3 16,0 4 2-16,0-5-4 15,0 5-1-15,0 0-4 16,0 0-8-16,0 0-4 15,0 0-5-15,0 0 5 16,0 0 2-16,49 0 0 16,7 0 2-16,16 0 0 15,25 0 8-15,-5 0 3 16,13 0-4-16,-8 0 9 16,-13 0-3-16,-3-4 2 15,-21 4-4-15,-16 0-4 16,-20 0-3-16,-11 0 1 0,-9 0 0 15,-4 0-5-15,0 0 2 16,0 0 1-16,0 0-1 16,0 0 0-16,0 0-5 15,0 0 3-15,20 0-4 16,0 0-57-16,-8 0-192 16,12-6-285-16</inkml:trace>
  <inkml:trace contextRef="#ctx0" brushRef="#br0" timeOffset="9271.08">6806 8695 285 0,'0'0'115'16,"0"0"-64"-16,0 0 11 0,0 0-16 15,0 0-27 1,0 0-4-16,0 0 6 0,-12 0 23 16,12 0 4-16,0 0 5 15,0 0 11-15,0 0-17 16,0 0-19-16,0 0-14 15,0 0-10-15,0 0-2 16,36 0 1-16,33 0 6 16,27 0 14-16,13 0-3 15,-5 0 7-15,29 0-8 16,-4 0-7-16,8 0 4 16,8 17-5-16,-4 5-3 15,-9-3 1-15,-7 1-5 16,-28-6-3-16,-17-1-1 15,-15-3-1-15,-25-1 1 0,0-1-2 16,0-3-2 0,0 2-3-16,9 1-50 0,-49-8-84 15,12 0-178-15</inkml:trace>
  <inkml:trace contextRef="#ctx0" brushRef="#br0" timeOffset="11006.12">10621 9205 195 0,'0'0'77'0,"0"0"-47"16,0 0 34-16,0 0 13 15,0 0-4-15,0 0-24 16,0 0-1-16,-44 0-2 16,44 0-3-16,0 0-24 15,0 0-11-15,20 0 10 0,16 4 18 16,36 1 8-16,9 4-11 16,40-3-7-16,15-2 6 15,-3 1-2-15,20-5-9 16,-20 2-9-16,-4-2-10 15,-13 0-2-15,-7 0-2 16,-29 0-15-16,-59 0-74 16,-21 0-205-16</inkml:trace>
  <inkml:trace contextRef="#ctx0" brushRef="#br0" timeOffset="18246.8">10689 10511 57 0,'0'0'128'16,"0"0"-111"-16,0 0 22 15,0 0 11-15,0 0 0 0,0 0-19 16,0 0-1-16,0 0 17 16,0 0 0-16,0 0 0 15,0 0-13-15,0 0 7 16,0 0-11-16,0 0-5 15,0 0-7-15,0 0-9 16,0 0-2-16,0 0-2 16,0 0-2-16,0 0 15 15,36 0-5-15,13 0 0 16,-1-7-4-16,24 5-3 16,-15 2-2-16,15 0-1 15,-15 0-2-15,-13 0-1 16,8 0-1-16,0 0-3 0,5 0-8 15,-1 0-18-15,0 0-22 16,-3 0-27-16,-41 0-79 16,-12 0-107-16</inkml:trace>
  <inkml:trace contextRef="#ctx0" brushRef="#br0" timeOffset="19250.27">9546 10558 92 0,'0'0'28'16,"0"0"43"-16,0 0-12 16,0 0-9-16,0 0-3 15,0 0-14-15,-12 0 7 16,-12 0 0-16,0 0-9 15,4 0-6-15,-4 0 0 16,20 0-1-16,4 0 5 16,0 0 1-16,0 0 3 15,0 0 0-15,0 0-18 16,0 0-15-16,36 0 0 0,12-4 30 16,9 0 6-16,3-1-8 15,0 4-7-15,1 1-11 16,3 0-1-16,13 0-4 15,7 0-5-15,21 0-2 16,11 0-16-16,13 0-53 16,-89 0-47-16,-7 0-196 15</inkml:trace>
  <inkml:trace contextRef="#ctx0" brushRef="#br0" timeOffset="21919.66">12416 9875 0 0,'0'0'74'0,"0"0"-64"0,0 0 20 16,0 0 29-16,0 0-5 15,0 0 9-15,0 0 18 16,0-3 24-16,0 3-8 16,0 0-30-16,0 0-25 15,0-2-9-15,0 2-10 16,0 0 5-16,0 0-10 16,0 0-3-16,0 0 2 15,0 0 2-15,0-4 2 16,0 0-4-16,-13-3-7 15,1 4-2-15,-12-2-1 16,12 1 2-16,0 4 3 0,0-2 3 16,-8-6-9-16,-4 5-1 15,0-4 0-15,-13 2-4 16,5-3 3-16,-8 2 0 16,4 2 5-16,-8-4-1 15,7 5 1-15,1 0 3 16,4-5-4-16,0 7-4 15,12-4 0-15,-13 2-4 16,-7 3 0-16,12 0-1 16,-8 0 1-16,8 0 0 15,-5 0 0-15,9 0 1 16,12 0-1-16,-12 0 0 16,12 0 0-16,0 0 1 15,0 0-1-15,0 0 0 16,4 0 0-16,4 0 0 0,4 0-1 15,-12 0 1-15,4 0-3 16,-9 0 3-16,-3 0 0 16,-16 3 0-16,12 11-1 15,0 0 0-15,0-4 1 16,4 3-1 0,8-3-1-16,-1 4 1 0,13-6-1 15,-4 7 1-15,-4-3 0 16,8-1-1-16,-4 8 0 15,-4-4 2-15,8 8 1 16,0 0-1-16,0-6 1 16,-12 7-1-16,0-4 1 0,12 2-1 15,0-3 0 1,0 3 0-16,0 0-1 0,0 0-1 16,0 5 1-16,0-4-1 15,0 6 2-15,0-5 2 16,12 1-1-16,0-1 1 15,-4-5-1-15,8-4-1 16,5 2 0-16,-5-2-8 16,8 2 2-16,0-1 3 15,8 2 3-15,4 10 5 16,13-4-1-16,-13-2 1 16,-4 1-3-16,4-3-2 15,-12-3-1-15,9-7-11 0,3 1 6 16,0-3 4-1,12-7 0-15,9-1 1 0,3 0-5 16,0 0 6-16,13 0 14 16,-13 0-8-16,-3 0-6 15,-9 0 0-15,-4 0 4 16,-20 0-4-16,12 0-2 16,1-6-7-16,19-8 9 15,-4-4 7-15,5-5-4 16,7 4 4-16,-12 0-4 15,-15 1-3-15,-13-6 1 16,0 0 1-16,-4-4 6 0,-8-3 2 16,0 1 8-1,-8-4 3-15,8-6-12 0,-4-1-4 16,-8-1 1 0,4-2-1-16,-4 0 4 15,0 3-1-15,0 4 7 0,0 2 12 16,0 6 6-16,-28 3 1 15,-28-2-16-15,-1 4-3 16,-3-1 0-16,0 5 0 16,7 2-5-16,25 4-5 15,4 5-5-15,20 3-3 16,4 0-17-16,0-2-29 16,0 7-64-16,0-3-267 0</inkml:trace>
  <inkml:trace contextRef="#ctx0" brushRef="#br0" timeOffset="31395.36">12677 9833 293 0,'0'0'46'0,"0"0"-13"16,0 0 44-16,0 0 20 15,0 0-27-15,0 0-30 16,20 0 5-16,-20 0-1 16,0 0 8-16,0 0 4 0,0 0-6 15,0 0-8-15,0 0 1 16,0 0-10-16,0 0-9 16,0 0-7-16,0 0-1 15,0 0-5-15,0-3-2 16,-12-4-1-16,-16-2-1 15,4-1 0-15,-4 2-3 16,-13-7-1-16,1 11 3 16,0-10-4-16,-8 8 0 15,3-2 0-15,-3-1-2 16,12 4 3-16,0-3-1 16,-9 7 1-16,9-10 1 0,-8 7 1 15,4-1 8-15,-17-3-5 16,13 6-5-1,-12-1-3-15,16 3 1 0,-13-4-1 16,13 4 0 0,4-3 0-16,8 3 0 0,-5 0 0 15,9 0 0-15,0 0 0 16,0 0 0-16,12 0 0 16,0 0 0-16,0 0 0 15,0 0-2-15,0 0 1 16,-9 0-3-16,-15 12 1 15,12 10 1-15,-20 7 2 16,-4 8 0-16,11-2 0 0,-11-1 0 16,24 3-3-1,4-2 1-15,4-6-2 0,16 0 2 16,0 2-1-16,0 1 1 16,0 0-3-16,12 5 2 15,36-3 1-15,12 1 0 16,9 3 2-16,3-1 4 15,13 0-4-15,-5 5 1 16,-7-3 3-16,-9-2-1 16,0-6-3-16,-3-7 1 15,-13-3-2-15,-4-9-2 16,1-9-4-16,-5-3-1 0,20 0 4 16,21 0 4-1,-1-3 7-15,25-22 2 0,-13-4-1 16,13-3-7-16,-16 1 9 15,-5-3-5-15,-16-4-4 16,-19-2 2-16,7-1 5 16,-28-2 1-16,-8-9 6 15,5-2 0-15,-21 3-1 16,-4-8-5-16,0 0 2 16,0 3 5-16,0-3-6 15,-41 2-1-15,-15 2-2 16,-12 8-4-16,-17 5-3 15,1 5-3-15,15 9 2 16,-3 10 2-16,19 1-2 16,25 10 1-16,12 4-37 0,16 3-83 15,0 0-189 1,0 0-343-16</inkml:trace>
  <inkml:trace contextRef="#ctx0" brushRef="#br0" timeOffset="51652.97">25711 13038 405 0,'0'0'126'16,"0"0"-106"-16,0 0 50 15,0 0 41-15,0 0-4 16,0 0-48-16,0-22-14 15,0 22 3-15,0 0-6 16,0 0-18-16,0 0-8 16,0-3 3-16,0 3 7 15,0 0 1-15,0 0-7 16,0 0 4-16,0-3-3 16,0 3-4-16,-12-4-8 15,0 0-4-15,0 3 1 0,4 1-3 16,-12-5 0-16,3 2 1 15,1 3 0-15,-8-1 4 16,0 1-3-16,-12 0-2 16,8 0-1-16,0 0 0 15,3 0 1-15,-11 0-1 16,4 0 0-16,-4 0 2 16,-13 0 4-16,1 0 4 15,-8 0-1-15,-5 0-3 16,1 0-7-16,-8 0 0 15,-9 0 0-15,-3 0-1 16,-1 0 2-16,1 4-2 0,-1 2 0 16,17 2 0-16,-4 2 0 15,7-5 0-15,5 0 0 16,12-2 0-16,3 2 0 16,1 2 1-16,8 2-1 15,-4 4 0-15,-13 4 0 16,17 3-2-16,-4-5 2 15,0 2-1-15,12-2 1 16,-9-1 0-16,9-2-1 16,0-1 1-16,12 0 1 15,0 1-1-15,4 3-1 16,-4 2-1-16,8 3 2 0,-8 6-1 16,0-1-1-1,4 7 2-15,4 5 0 16,4 0 0-16,0 4-2 0,0 5 1 15,0 3-3-15,4-2 4 16,32-5-2-16,-4 4 2 16,4-9 0-16,9 0 0 15,-17 4 0-15,4-4 4 16,-4 12-2-16,-8-4 0 16,12 1-2-16,-7-5 2 15,-1-9-2-15,-8-3 0 16,8-9 0-16,4-3-1 0,0 0-1 15,-4-10-7-15,5 3 5 16,-5-4 4-16,4-4 2 16,-4 5-2-16,4-7 0 15,-8 3-2-15,4-3 0 16,13 0-4-16,-1 0 3 16,8 0 3-16,4 0 1 15,13 0-1-15,-5 0 6 16,17 0-3-16,-5-3-3 15,-4 0 0-15,5-3-1 16,3 3-1-16,-3 0 1 16,-9-3-1-16,-4 6 2 15,5-11 0-15,-1 5 0 16,8-8 0-16,-7 3-1 16,-1-1 0-16,-12 1 1 0,1 2 0 15,-5 0 1 1,-8-2 0-16,-4 0 0 0,5 2 0 15,-1 3-1-15,0-2 1 16,8-3 0-16,5-2-1 16,-13 0 1-16,12 3 0 15,-12-2-1-15,-3 5 0 16,-9-5 0-16,-8 0 1 16,8-5 0-16,-8-6 2 15,8 2-1-15,-8-2 1 16,8-4-2-16,1 4 2 15,-9-1 0-15,-4-5-2 0,0-2 2 16,-4-2 0-16,0-6 2 16,-4-7 3-16,-4-3-4 15,0-2 8-15,0-6-1 16,-20 1 0-16,-20-3-4 16,-25 7 10-16,21 9-7 15,-16 7 7-15,3 11 3 16,9 8-9-16,12 7 1 15,-1 5-4-15,13 0-6 16,4 5 0-16,-4-3-1 16,24 3-1-16,-12 0-13 15,0 0-49-15,12-1-62 16,0 1-51-16,0-4-233 16</inkml:trace>
  <inkml:trace contextRef="#ctx0" brushRef="#br0" timeOffset="53887.38">23763 15170 203 0,'0'0'157'0,"0"0"-96"16,0 0 37-16,0 0 13 15,0 0-8-15,0 0-14 16,0 0-43-16,0-8-1 16,0 8 5-16,0 0-10 15,0 0-10-15,0 0 1 16,0 0 2-16,-12-2-2 15,-12 2-15-15,4-7-4 16,-16 7-3-16,4-2 3 16,-13-1-1-16,-15 3 1 0,-4 0-6 15,-21 0 1 1,1 0 1-16,-9 0-2 0,25 14 0 16,3 4-3-1,9-4 1-15,8 14-1 0,7-2-2 16,9 11 0-1,0 7-1-15,8 8 1 0,8 2 0 16,4 4 0-16,12 11 3 16,0-3-4-16,0 5 1 15,0-5-1-15,28-5 3 16,20-2-3-16,25-15 0 16,27-6-1-16,21-12-1 15,32-9 2-15,0-11 1 16,4-6 0-16,-8 0 0 15,-17-9 4-15,1-20-2 16,-20-3 4-16,-29-7-5 0,1-4-1 16,-17-4-1-16,-20-7-6 15,1-7-3-15,-25-1 9 16,-12-2 2-16,-12-2 0 16,0-3 1-16,-36 3 3 15,-49 5-4-15,-7 6 3 16,-1 10-3-16,-7 13 0 15,23 10-1-15,17 5 0 16,19 7 1-16,21 5-4 16,20-3-14-16,0 2-52 15,25 6-84-15,19 0-334 16</inkml:trace>
  <inkml:trace contextRef="#ctx0" brushRef="#br0" timeOffset="55169.49">27409 15403 339 0,'0'0'43'0,"0"0"-32"16,0 0 40-16,0 0 17 15,0 0-32-15,0 0-13 16,0 0 29-16,0-28-5 15,0 24-9-15,0 2 1 16,0-1 21-16,0-2 7 0,0 5-23 16,0-6-5-16,0 2-21 15,0 2-8-15,0-5 4 16,-12 3-7-16,0 3-1 16,0-4 2-16,-8 1 8 15,-4 0-8-15,12 0 2 16,-1 1 7-16,-7-5-2 15,-4 4-3-15,8-1-1 16,-16 0 0-16,-4 1-4 16,-1 4-6-16,-11-4 1 15,-12 4-1-15,3 0 2 16,-3 0-1-16,0 0 0 0,-9 0-2 16,13 4 1-1,-4 10 0-15,11-2 1 0,1 0-2 16,0 1-1-1,4 0 1-15,-5 1 2 0,5-2-1 16,0 5 0-16,12-3 0 16,-13-4 0-16,17 3 1 15,8 1 1-15,-4 1 0 16,0 5 1-16,0-1-4 16,11 1 2-16,5 1-2 15,4 5-2-15,4 0 1 16,0 6 1-16,0 2 0 0,0 3 0 15,12 1 0 1,29-5 1-16,3-1 1 0,4-8-2 16,9-2-1-1,3-2 1-15,12-3 0 0,9-5-3 16,3-4 3-16,9-4 0 16,-9 3 0-16,9-3 0 15,-9 2 2-15,-7-3-2 16,-1-3 3-16,-7 0-4 15,-9 0 2-15,1 0-2 16,11 0 1-16,-16-9-5 16,17-16 2-16,-17-7-5 15,-16-8 4-15,-3-11 4 16,-5-7-2-16,-20-2-12 0,0-1 10 16,0 6-1-16,-12 7-21 15,0 10 9-15,0 8 6 16,0 2 11-16,-24 5-1 15,-16-2 2-15,-13 7 3 16,1-3 3-16,8 9 10 16,-5 0 2-16,13 1 0 15,0 2-7-15,4 1-12 16,-4 7-11-16,11 1-59 16,17 0-171-16,4 0-329 15</inkml:trace>
  <inkml:trace contextRef="#ctx0" brushRef="#br0" timeOffset="63841.91">24967 11904 351 0,'0'0'78'0,"0"0"-68"16,0 0 24-16,0 0 64 0,0 0-23 15,0 0-34-15,0 0 7 16,0 0 63-16,0 0-14 15,-105-9-41-15,105 3-16 16,0 6 13-16,0-2 7 16,0-1-8-16,0 3-20 15,12-8-17-15,20 4-15 16,41-8-3-16,19 4 3 16,29-6 7-16,8 9 2 15,28-2-9-15,20 4-1 0,8 3-47 16,-125 0-192-1,8 0-354-15</inkml:trace>
  <inkml:trace contextRef="#ctx0" brushRef="#br0" timeOffset="64321.39">27803 12048 376 0,'0'0'47'0,"0"0"-11"15,0 0 125-15,0 0-7 0,0 0-49 16,0 0-33-16,45-51-22 16,47 36-38-16,17 3 32 15,20 3-20-15,-1-2-8 16,5 2-5-16,8 0-8 16,16-2-3-16,20 2-22 15,12 4-74-15,-132 5-137 16,11 0-120-16</inkml:trace>
  <inkml:trace contextRef="#ctx0" brushRef="#br0" timeOffset="64637.3">31840 11797 644 0,'0'0'71'15,"0"0"-70"-15,0 0 18 0,342-37 56 16,-226 37-32-1,13-5-21-15,-8 5-12 0,8 0 3 16,-13 0-13-16,-19 0-3 16,-17 0-42-16,-68 5-99 15,-12-2-175-15</inkml:trace>
  <inkml:trace contextRef="#ctx0" brushRef="#br0" timeOffset="66812.16">23019 15802 240 0,'0'0'74'15,"0"0"-35"-15,0 0 13 16,0 0 38-16,0 0-27 15,0 0-19-15,0 0-4 16,-89-28 7-16,77 26 11 16,0 0-9-16,4-3 5 15,-4 3 11-15,4 2-17 16,4-3 3-16,-4 0-12 0,8 3-18 16,-12 0-3-16,12-5-1 15,0 5-7 1,0 0-5-16,0 0-2 0,0 0-3 15,0 0 0-15,24 0-9 16,48 0 9-16,33 18 3 16,24 1 16-16,24 6 4 15,4-2-8-15,4-5-10 16,4-5 1-16,4-9-4 16,-4-4-2-16,-12 0-62 15,-125 0-276-15,-20-13-406 16</inkml:trace>
  <inkml:trace contextRef="#ctx0" brushRef="#br0" timeOffset="67667.13">26387 15575 408 0,'0'0'133'15,"0"0"-82"-15,0 0 31 16,0 0 1-16,0 0-46 0,0 0-9 15,129-8 15 1,-37 8 12-16,17 0-11 0,16 0-16 16,7 0-4-16,21 9-13 15,4-6-11-15,4 2-3 16,-28-5-47-16,-101 0-192 16,-28 0-341-16</inkml:trace>
  <inkml:trace contextRef="#ctx0" brushRef="#br0" timeOffset="120181.69">23872 15346 206 0,'0'0'70'0,"0"0"-58"0,0 0 38 16,0 0 41-16,0 0 4 15,0 0-15-15,0 0 5 16,8-4 23-16,-8 4-28 16,0 0-36-16,0 0-6 15,0 0-9-15,0 0-12 16,0 0-4-16,0 0-9 16,0 0 1-16,0 0 4 15,0 0 13-15,0 0 3 16,0 0-4-16,0 0-7 0,0 0 1 15,0 0 0-15,0 0 4 16,0 0 0-16,0 0-2 16,0 0 1-16,0-4-4 15,-8 4-5-15,-16 0-5 16,0-1-1-16,-4 1 1 16,3-8-2-16,-19 7-1 15,12 1 0-15,-4-4 0 16,-13 4-1-16,1 0 3 15,-12 0-3-15,-13 0 0 0,5 0 0 16,8 0 0 0,-1 0 1-16,5 5-1 0,20 3 0 15,12-7 0 1,-1 3 0-16,5 0 2 0,8-4-2 16,-4 3 1-16,-4-3-1 15,8 0 1-15,-12 0-1 16,16 0 0-16,-4 2 2 15,8-2-2-15,-4 0 0 16,4 0-1-16,-5 4 0 16,9 2 0-16,0 2-5 15,0 6 3-15,0 2 0 16,0 7 2-16,0 7 1 16,0 4 0-16,0 5 0 15,0 6 1-15,0 2 0 16,0 3-1-16,0-3 0 0,-12-1 1 15,0-9-1-15,4 0 1 16,4-12-2-16,4-6 1 16,0-5-1-16,0-1 1 15,0-3-6-15,0-1 5 16,0-4 1-16,0 10 3 16,0-7-2-16,4 6 0 15,8 1 1-15,-12-6-1 16,8-1-1-16,0-7 0 15,-4 3 0-15,5-4-6 16,-5 0-2-16,16 0 8 16,4 0 0-16,20 0 10 15,4 0-5-15,5-4-5 16,15-2 5-16,-8 3-4 0,9 2 0 16,11 1 0-16,-15 0 0 15,3-4-1-15,-3 4 1 16,3 0-1-1,-12-4 2-15,-7-2-2 0,-17 1 0 16,-8 2 0-16,-20 2 1 16,4 1 1-16,-8 0 2 15,0 0 1-15,0 0 4 16,0 0-1-16,0 0-2 16,0 0-6-16,0 0-4 0,0 0 1 15,4 0-1 1,-4 0 2-16,12 0 2 0,-4-8 3 15,-8 2 0-15,12-2 2 16,0-7 1-16,-12-5-3 16,24 3-2-16,-4-3 0 15,-3-6 0-15,-5 1-1 16,8-4 3-16,-20-3 4 16,0-4 5-16,0-2 20 15,0-11 10-15,0-4-4 16,-20-6-18-16,-21 0 0 15,-15 5 0-15,8 8-9 16,16 8 0-16,3 10 3 16,9 13-3-16,8 6-7 15,0 1-2-15,12 3-2 0,0 5 0 16,0 0-6 0,0 0-8-16,0 0-25 0,0 0-110 15,0 0-150-15</inkml:trace>
  <inkml:trace contextRef="#ctx0" brushRef="#br0" timeOffset="128515.66">27292 15383 174 0,'0'0'60'15,"0"0"-43"-15,0 0 22 16,0 0 51-16,0 0-21 16,0 0-21-16,0-17 6 15,0 12 2-15,0 5-11 16,0 0-17-16,0 0-8 15,0 0-3-15,0 0 6 16,0 0 5-16,0-3 1 0,0 3-4 16,0 0 0-1,0-7 11-15,0 5 6 0,0-1-14 16,0-5-6 0,0 8-7-16,0 0 0 0,0 0-4 15,0 0-9-15,0 0-2 16,0 0 0-16,0 0 0 15,0 0-3-15,0 0 3 16,0 0 1-16,-12 0 8 16,-8 0 5-16,-4 0-2 15,-4 0-10-15,-16 0 4 16,7 0-2-16,-11 0-2 0,-8 0 1 16,-9 0-3-1,9 0 3-15,-4 0-3 0,3 0 0 16,-3 0 1-1,4 0 1-15,-5 0 1 0,13 0 5 16,-8 0 4-16,7 0-3 16,-7 0-2-16,8 0-5 15,8 0-1-15,-5 0 0 16,17 0-1-16,12 0 0 16,4 0 0-16,0 0 0 15,0 0 1-15,8 0-1 16,-4 0 0-16,8 0 0 15,-4 0 0-15,4 0 0 16,0 0-2-16,0 0 2 16,-12 0-2-16,0 4-1 15,12 15 3-15,-13 1-1 0,5-2 1 16,-4 5 0-16,-12-4 1 16,12 4-1-16,0-3 0 15,-12 6 1-15,-8-2-1 16,4 6 1-16,-5 5 0 15,-3 2-1-15,24-6 0 16,-12 1 0-16,24-3-1 16,0 3-1-16,-8 0 2 15,8-3-1-15,0-2 1 16,0-3 0-16,0-9 0 16,0 3 0-16,0-7-1 15,0-1 1-15,0 1 0 0,0-4-1 16,0-5 1-1,8 4-1-15,4-2 1 0,0-2-3 16,-12 1 1-16,12-3 1 16,0 0 1-16,0 0 1 15,8 0-1-15,17 0 0 16,23 0-1-16,20 0 3 16,25-13 5-16,40-2-7 15,8-2 0-15,4 1 1 16,4 3 2-16,-16 4-2 15,-17 6-1-15,-23 3 0 16,-20 0 0-16,-17 0-1 0,-20 0 0 16,5 0 0-1,-9 0 1-15,0 10 1 0,-4-3 0 16,-3-4 0 0,-5-3 0-16,-20 0 0 0,0 0 0 15,-12 0 2-15,0 0-1 16,0 0 2-16,0 0-3 15,0 0 8-15,0 0 7 16,0 0 2-16,0 0-2 16,0 0-10-16,0-27 3 15,0-10 1-15,0-12 7 16,0-9-4-16,-12-7 13 16,-16 2-7-16,-1 1-4 15,1 9 20-15,-8 7-15 0,12 14-13 16,-8 7-1-1,8 8 2-15,3 7-2 0,5 5-4 16,4-3-2-16,0 8-8 16,12-1-64-16,-8 1-47 15,8 0-106-15,-4 0-261 16</inkml:trace>
  <inkml:trace contextRef="#ctx0" brushRef="#br0" timeOffset="129692.48">27196 17026 455 0,'0'0'58'0,"0"0"-14"16,0 0 39-16,0 0 13 16,0 0-34-16,0 0-28 15,16-57 6-15,-16 57 19 16,0 0-25-16,0-2-11 0,0 2 21 16,0 0 5-16,0-6-3 15,0 5-8-15,-4 1-5 16,-40 0-13-16,-5 0-13 15,-7 0-4-15,-16 0-1 16,-9 0-2-16,-15 15 0 16,3 9 3-16,-4-5-3 15,17 4 0-15,16 6 0 16,7 3 1-16,13 5-1 16,12 12 0-16,16 5-1 15,12 4 0-15,4 8 1 16,0 3-3-16,0-6 3 0,16-2-1 15,28-7 0-15,4-5 1 16,21-4 0-16,7-7-2 16,17-6 1-16,11-9 0 15,13-9 0-15,0-11 1 16,3-3-1-16,1 0 1 16,-4-37 0-16,-9-12 2 15,-7-13 0-15,-24-8-1 16,-21-11 0-16,-28-2 4 15,-28-3 1-15,0 1 3 16,0 9 4-16,-68 13 2 16,11 12 14-16,-23 10 10 15,19 9-25-15,1 3-6 0,-8 9 2 16,31 15-9-16,-7 5-1 16,4 0-35-16,-4 0-67 15,32 11-176-15,0 3-418 16</inkml:trace>
  <inkml:trace contextRef="#ctx0" brushRef="#br0" timeOffset="136498.1">23627 17529 441 0,'0'0'87'0,"0"0"-45"16,0 0 60-16,0 0 50 16,0 0-56-16,0 0-48 0,0-4-1 15,0 4 8-15,-5 0-5 16,5 0-13-16,-8 0 7 16,4 0-7-16,-8 0-10 15,-24 33-6-15,8 13-3 16,-4 9-13-16,0 2 3 15,15-10 10-15,9-10-2 16,4-11-3-16,4-14-2 16,0-4-4-16,0-6 2 15,0-2-1-15,0 0 0 0,29-10-2 16,51-34 4-16,53-26 3 16,44-26 3-16,68-25-6 15,49-20-3-15,24-3-3 16,-20 6-3-16,-25 14-1 15,-39 18-6-15,-21 18-29 16,-36 15-103-16,-157 71-40 16,-16 2-339-16</inkml:trace>
  <inkml:trace contextRef="#ctx0" brushRef="#br0" timeOffset="137282.64">27095 17572 323 0,'0'0'100'15,"0"0"-37"-15,0 0 21 16,0 0-18-16,0 0-6 15,0 0-19-15,8-54 15 16,-4 51 14-16,4 3-15 16,-4 0-25-16,4 0 1 15,-8 35 13-15,0 14 12 0,0 4 12 16,0-3-14-16,0-7-17 16,0-12 2-16,0-17-10 15,0-7-6-15,0-7 0 16,0 0-8-16,37-29-4 15,67-43 8-15,53-33 14 16,44-22-7-16,57-16-18 16,12-1-7-16,19 0-1 15,-11 12-1-15,-21 7-16 16,-196 91-132-16,-21 14-165 16</inkml:trace>
  <inkml:trace contextRef="#ctx0" brushRef="#br0" timeOffset="142626.79">28427 13488 458 0,'0'0'133'0,"0"0"-56"15,0 0 42-15,0 0 12 16,0 0-50-16,0 0-35 16,0 0 7-16,0 0 15 15,-12-52-24-15,12 52-19 0,0 0-2 16,0 0 4-16,0 0-10 16,0 0-8-16,0 11-4 15,0 32-4-15,0 14 1 16,0 7 9-16,0-4 0 15,0-5-5-15,0-16 0 16,0-16-6-16,0-9 3 16,0-10-2-16,0-4 4 15,0 0 4-15,0 0 8 16,12-26 11-16,57-28 10 16,15-18-14-16,49-12 2 15,4-1-10-15,32 2-5 16,8 5-5-16,8 12-4 0,4 7-2 15,-4 8 0 1,0 11-5-16,-20 9-25 16,-24 1-115-16,-121 30-127 0,-20 0-384 15</inkml:trace>
  <inkml:trace contextRef="#ctx0" brushRef="#br0" timeOffset="145011.54">32005 12183 234 0,'0'0'95'16,"0"0"-72"-16,0 0 18 0,0 0 39 15,0 0 29-15,0 0-37 16,0 0-14-16,0-15 13 16,0 13-8-16,0 2-24 15,0 0 8-15,0-3-2 16,0 3-13-16,0 0-8 16,0 0-9-16,0 0-7 15,-13 23-4-15,-19 39-4 16,-20 25-2-16,-16 23 2 15,-25 15 7-15,-4 5-2 16,-7-10-2-16,7-4-2 0,13-14 0 16,3-3 2-16,9-5 0 15,3-11 2-15,13-5 2 16,20-13-2-16,12-4-2 16,0-8-3-16,7-8 1 15,5-8-2-15,12-13 2 16,-12-7 0-16,12-8-1 15,0-6 0-15,0-3 0 16,0 0-2-16,0-15-22 16,61-31-65-16,-21 12-194 15,-12-3-180-15</inkml:trace>
  <inkml:trace contextRef="#ctx0" brushRef="#br0" timeOffset="145567.1">31795 12384 285 0,'0'0'67'16,"0"0"-66"-16,0 0 48 15,0 0 43-15,0 0 3 16,0 0-22-16,-40-66 22 15,32 66 36-15,8-6-35 16,0 6-49-16,0-2-17 16,0 2 4-16,0 0-3 15,0 0-12-15,0 0-19 0,16 10-1 16,61 39-4-16,27 17 5 16,29 15 10-16,20 13 13 15,8-2-1-15,20-2-12 16,-16-6-5-16,0-5 0 15,-12-9 0-15,-28-9-4 16,-13-6 2-16,-27-8-2 16,-17-9 2-16,-32-16-2 15,-12-4 1-15,-11-7 1 16,-13-5 0-16,8-6-1 16,-4 0 0-16,-4 0-2 15,0 0-2-15,0 0-69 0,0 0-362 16</inkml:trace>
  <inkml:trace contextRef="#ctx1" brushRef="#br0">32944 12673 0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4T05:41:07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28109 6628 41 0,'0'0'285'0,"0"0"-243"15,0 0 24-15,0 0 16 16,0 0-11-16,0 0-28 15,0 0-19-15,20-21 0 16,-20 21 5-16,0 0-1 16,0 0 6-16,0-4 7 15,0 4-7-15,0-4-4 16,0 2 1-16,0-6-2 16,0 5-10-16,0-3-10 15,-12 0-5-15,-8-2-3 0,4 4-1 16,-16-6 0-1,8 1 0-15,0 1 0 16,-13-2 0-16,-7 8 2 0,-16-1 6 16,-1-1-8-16,-11 1 1 15,-17 1-2-15,13 2 7 16,8 0-6-16,-1 0 5 16,9 0-4-16,3 0-1 15,5 0 1-15,4 0-1 16,4 0 0-16,7 5 0 15,17 2 0-15,-4 9-1 16,-8 7-3-16,4 4 2 16,-8 10-2-16,7 6 3 15,13 9-2-15,0 7-3 16,4 2 6-16,-8-5 0 0,16 3-1 16,-4-2 1-1,8-5 0-15,0-2 0 0,0-8 0 16,0-5-1-16,12-4-4 15,36 0 3-15,9-4-1 16,15-2 3-16,9-5 5 16,11-5-4-16,5 1 6 15,7-1 3-15,1-5 0 16,-13 5 16-16,-15-5-21 16,-9 1 0-16,-7-1-1 15,-25-3-2-15,12-1-1 16,-16-3 1-16,9-5 0 15,-9 0-2-15,28 0-9 16,-16 0 9-16,9 0 7 0,-9-19-2 16,-12 1 0-16,4-9-1 15,-11-2 1-15,-9 5-1 16,-4-7 2-16,-8 0-2 16,-4 0 2-16,0-6-1 15,0 0 2-15,0-2-4 16,0-5-3-16,-12-6 3 15,-16-2 1-15,-25 2 3 16,9-4 6-16,-4-4-6 16,-13 3-4-16,5 1 4 15,8 5-5-15,-9 11 1 16,9-2-2-16,0 14-1 16,4-2 2-16,7 6 1 0,5 10-2 15,12 5-1-15,12 2 0 16,-4 0 3-16,12 5-3 15,0 0-3-15,0 0-28 16,0 0-137-16,12 0-256 16</inkml:trace>
  <inkml:trace contextRef="#ctx0" brushRef="#br0" timeOffset="1332.89">29385 6450 288 0,'0'0'97'16,"0"0"-55"-16,0 0 11 15,0 0-13-15,0 0-11 0,0 0-1 16,0-46 12-16,0 35 11 16,0 6 8-16,0-2-13 15,0-3 1-15,0 0-8 16,0 8-18-16,0-5-8 15,-4 3-4-15,-8 4-5 16,-8 0 3-16,-4 0-7 16,-1 0 0-16,5 0 3 15,-8 0 5-15,-4 23-2 16,-4 10-6-16,-1 8-6 16,13 10 3-16,-8 5 3 15,20 3-1-15,-8 7 1 16,8-5-1-16,12-4 2 15,-4 1 0-15,4-4-1 0,0 1 0 16,0-4-2-16,0-3 0 16,24-3 1-16,20 1 0 15,5-2 1-15,7-9 1 16,-4 2-1-16,-8-6 0 16,5-6 0-16,-5-1 9 15,-4-10-9-15,-8-3-6 16,13-5 2-16,-21-3 4 15,0 0 5-15,4-3 0 16,-4 0 1-16,0 0-3 16,5 0-1-16,7 0 0 0,4 0 1 15,4 0-2 1,-7 0 2-16,11 0-1 0,-4-15 1 16,-8-2 1-1,-12-2-2-15,1-6 2 0,-1-5 0 16,-12 1 1-16,12-3 1 15,-12 3-2-15,-4-3 4 16,-4 0 4-16,-4-1 4 16,0 0-11-16,0-4-2 15,0 3-3-15,0-2 0 16,0 3 2-16,0 0-1 16,0-6-1-16,-12-4 12 15,-24 0 9-15,0 0-7 16,-9 4-3-16,9 6 1 0,-8 4 0 15,4-3-12-15,-9 4 3 16,5 4 5-16,-4-3-2 16,-5 8-1-16,37 6 5 15,4 4-6-15,0 9-2 16,12 0-2-16,0 0 0 16,0 0-6-16,0 0-8 15,-4 3-38-15,-4 11-114 16,-8-2-208-16</inkml:trace>
  <inkml:trace contextRef="#ctx0" brushRef="#br0" timeOffset="4719.71">31296 6195 314 0,'0'0'79'0,"0"0"-36"0,0 0 34 15,0 0 0-15,0 0-19 16,0 0-16-16,0 0 0 16,0-52 25-16,0 52 1 15,0 0-21-15,0-1-17 16,0-7 5-16,0 3 5 16,0-10 2-16,12-2 0 15,13-17-10-15,19-15-7 16,28-13-1-16,21-16-2 0,15-3-13 15,1 6 0-15,-8 11-5 16,-17 14 0-16,-23 20 0 16,-13 8 1-16,-24 13 1 15,-12 3-2-15,-4 6 0 16,-8 0-3-16,0 0-1 16,0 0-2-16,16 0-2 15,4 0-6-15,4 23-13 16,-11 5-32-16,-13-13-174 15,0-3-296-15</inkml:trace>
  <inkml:trace contextRef="#ctx0" brushRef="#br0" timeOffset="6037.44">26677 6278 286 0,'0'0'113'15,"0"0"-52"-15,0 0 12 16,0 0-3-16,0 0-13 15,0 0-30-15,0 0-2 16,40-57 19-16,-20 48 4 16,4 0-24-16,0-4-14 0,33 3-5 15,3-4 1 1,-4 5-4-16,33 3 3 16,-9 1-3-16,1 5 1 0,-5 0 2 15,1 0-2-15,-13-4 2 16,-3-4 2-16,3-5-5 15,0 1 3-15,5-5 3 16,15-6 0-16,-3-1 18 16,3-3 2-16,-3 8-21 15,-13 5-3-15,-8 3-1 16,-19 11-2-16,3 0-1 16,-12 0-1-16,-4 0-1 0,5 0 2 15,-1 0 0 1,8 0 0-16,12 0 3 15,13-6 0-15,-5 3 1 16,-4 0 0-16,-3 3-2 0,-9 0 0 16,-8 0 2-16,20 0 0 15,-7 0-1-15,-9 0-2 16,12 0 1-16,9 0 0 16,-5 0 0-16,8 0 2 15,17 0 0-15,-9 0 0 16,-11 0-4-16,-1 0 1 15,-4 0 0-15,5 0 0 16,-5 0 1-16,4 0 0 16,1 0 7-16,-1 0 1 15,-12 0 0-15,9-6 2 0,-21-2-4 16,-4 2 0 0,-20 6 3-16,-12 0 14 0,0 0 9 15,0 0-2-15,0 0-1 16,0 0-5-16,0 0-10 15,0 0-8-15,0 0-8 16,0 0 0-16,4 0-6 16,28 10-4-16,-7 15-13 15,-13-8-137-15,-12-9-350 16</inkml:trace>
  <inkml:trace contextRef="#ctx0" brushRef="#br0" timeOffset="10027.58">27317 5500 254 0,'0'0'51'0,"0"0"-5"0,0 0 23 16,0 0 3-16,0 0 2 16,0 0-5-16,0 0 4 15,0 0 16-15,12-74-11 16,-12 67-27-16,0 4-10 15,0 3-6-15,0-4-3 16,0 0-9-16,0 4-6 16,0 0-5-16,0 0-6 15,0 0-3-15,0 0-3 16,0 0-10-16,0 8-7 16,0 24 3-16,0 12 8 15,0 16 6-15,12 13 5 0,20 12 4 16,-16 9-4-1,4-2 0-15,4-1-2 16,-12-9-2-16,16-9 1 0,-7-11 0 16,-9-2 0-16,12-9-1 15,-16-1 0-15,16-5-1 16,-12-4 0-16,-8-9 2 16,4-9-1-16,4-4 0 15,-12-5-1-15,12-1 0 16,-12-3 2-16,0-7-1 15,0 4-1-15,0-2 0 16,0 4-1-16,0 4-8 16,0 5 5-16,0 3 0 15,0-1-24-15,0-18-150 16,0-2-278-16</inkml:trace>
  <inkml:trace contextRef="#ctx0" brushRef="#br0" timeOffset="19030.09">11659 6934 141 0,'0'0'42'16,"0"0"-33"-16,0 0 26 15,0 0 4-15,0 0-4 16,0 0-12-16,0 0 2 15,-12-24 8-15,12 24 12 0,0 0-7 16,0 0-13-16,0 0-4 16,0 0-4-16,24 0-7 15,12 0 8-15,33 0 11 16,11-5-7-16,41-5 12 16,32-7-1-16,24-5-7 15,24-3-10-15,24-3 1 16,13-5-6-16,-5 4 12 15,-3 2 3-15,-9 2-1 16,-24 4-8-16,-16-1 3 16,-4 7 1-16,-36 6 3 15,0 4-4-15,-20 5-5 0,-5 0 3 16,1 0 2-16,-8-6-7 16,-5 2-2-16,-11-6-3 15,-21-1-5-15,-27 5 2 16,7 0-2-16,-20-3 1 15,-4 6-1-15,-4-7-2 16,-3 6-1-16,-9-1 0 16,0 1 0-16,-12 4 0 15,0 0-9-15,0 0-111 16,0 0-330-16</inkml:trace>
  <inkml:trace contextRef="#ctx0" brushRef="#br0" timeOffset="28026.29">13739 8499 151 0,'0'0'193'15,"0"0"-159"-15,0 0 22 16,0 0 34-16,0 0 10 16,0 0-1-16,0 0-8 15,0-40-3-15,0 40-20 16,0 0-29-16,0 0-12 15,0-2-6-15,0 2-4 16,0 0-3-16,0 0-8 16,0 0 2-16,0 0-6 0,-16 42 0 15,-16 21-1 1,-4 9 3-16,16-5 10 0,8-10-10 16,8-15-3-16,4-6 0 15,0-14 2-15,0-11-2 16,0-6 1-16,0-5 0 15,0 0 5-15,12 0 2 16,48 0 6-16,57-38 6 16,28-12 23-16,28-19-4 15,4-5-29-15,0 1-9 16,-20 5 7-16,4 11 0 16,-40 5 5-16,-5 16 2 15,-31 1-11-15,-17 11-3 16,-20 4 0-16,-15 3 0 15,7 2-2-15,-8 6 0 16,-20 1-5-16,-4 8-7 0,-8 0-31 16,0 45-92-16,-32-13-193 15,-44 6-184-15</inkml:trace>
  <inkml:trace contextRef="#ctx0" brushRef="#br0" timeOffset="28793.45">11896 9950 408 0,'0'0'86'0,"0"0"-12"16,0 0 29-16,0 0 13 0,0 0-31 15,0 0-46 1,0 0-16-16,0 12-5 0,0 40-17 15,-12 9 7-15,-16 3 30 16,16-11 5-16,12-11 2 16,0-11-10-16,0-17-9 15,0-7-13-15,0-7 2 16,0 0 0-16,0 0 4 16,73-20 9-16,47-31 17 15,37-13 15-15,40-12-8 16,5-2-31-16,-13 8-11 15,0 3-5-15,-16 11-2 0,-16 11 0 16,-24 12-3 0,-29 3-1-16,-31 8 0 0,-17 2-2 15,-20 0-9-15,-16 6-49 16,-20 9-125-16,0 3-297 16</inkml:trace>
  <inkml:trace contextRef="#ctx0" brushRef="#br0" timeOffset="35708.61">13888 8623 56 0,'0'0'203'15,"0"0"-185"-15,0 0 25 16,0 0 13-16,0 0 9 16,0 0-4-16,0 0-29 15,-24-66-10-15,24 57 24 16,0 0 18-16,-12 3-23 0,12 1-19 16,-8 5 2-16,8-7 6 15,0 5-6-15,0-6 6 16,0 2-6-16,-12-3-3 15,12-5 4-15,0 6 3 16,-12-7 2-16,12 1-8 16,0 2-13-16,-8-7-5 15,4 9-4-15,-8-1 0 16,4 2 1-16,4 1-1 16,-8 8 3-16,12-3 1 15,0 3 3-15,0 0 2 0,0 0-4 16,0 0-4-1,0 0-1-15,0 0-4 0,0 17-1 16,0 18 5-16,0 10 0 16,0 4 1-16,0 2-1 15,0 2 2-15,0-3-2 16,0-6 1-16,0-3 0 16,12-4 0-16,4-5-1 15,-4-7 1-15,-4-7-1 16,4-4 0-16,0-5-1 15,-4-4 0-15,-8-2 1 16,0-2 2-16,0-1-1 16,0 0 1-16,0 0-2 15,0 0 3-15,0 0 0 0,0 0-1 16,0 0 4 0,12 0-1-16,-12 0 9 0,0 0 12 15,12 0 1-15,4 0-10 16,21-18-6-16,11-14 3 15,20-8 0-15,17-6-11 16,19-8 2-16,13-7-5 16,28 0 0-16,12-1 0 15,24 8 1-15,-12 8-3 16,-8 2 4-16,-16 12-1 16,-28 6 0-16,-25 6 0 15,-19 5 0-15,-13 2 0 16,-4 4 1-16,-7-8-1 15,-9 6 0-15,-8 2 1 0,12 0-2 16,-16 3 2-16,5-2-2 16,-9 7 2-16,-4-7-2 15,8 6 0-15,-16 2 0 16,0-3-1-16,0 3 0 16,-4 0 0-16,0 0-3 15,12 0-1-15,1 0-43 16,-21 0-299-16,0 0-341 15</inkml:trace>
  <inkml:trace contextRef="#ctx0" brushRef="#br0" timeOffset="39273.93">7961 9083 110 0,'0'0'104'16,"0"0"-44"-16,0 0 8 16,0 0-5-16,0 0-22 15,0 0 11-15,0 0 8 16,0 0-15-16,0-116-14 0,4 113-4 16,8 3-18-16,0 0-5 15,20 0-2 1,9 0 2-16,15 0-1 0,24 0 0 15,5 0 1-15,11-2 4 16,21-12 8-16,12-4 14 16,24-2 16-16,12 0-2 15,4 4-1-15,8 6-15 16,-12 10-22-16,20 0-3 16,-4 0-3-16,4 0 2 15,8 0-2-15,-8 0 0 16,-3 10 1-16,-5 0 1 15,0-6 3-15,-4 1-5 16,-4-5 2-16,-8 0 1 16,-29 0-1-16,-27 0-1 0,-24 0 1 15,-33 5 0-15,-20-5-2 16,-12 0 2-16,-16 0-1 16,12 0 3-16,-12 0 7 15,0 0 5-15,0 0 5 16,0 0 8-16,0 0 2 15,0 0-5-15,0 0-9 16,0 0-14-16,0 0-3 16,0 4-14-16,0-4-72 15,0 0-213-15,0 0-207 16</inkml:trace>
  <inkml:trace contextRef="#ctx0" brushRef="#br0" timeOffset="54932.91">13027 11814 173 0,'0'0'136'16,"0"0"-120"-16,0 0 20 15,0 0 40-15,0 0-17 16,0 0-27-16,0 0-5 16,0 0 23-16,0-4 8 15,0 4-18-15,0-4-1 16,0 2 8-16,0-1 4 0,0-1-15 16,0 0-14-16,0 4-9 15,0-7-1-15,0 5-4 16,0-5-1-16,0 4 0 15,-12-2 8-15,0 0-6 16,0 4-4-16,-8-2 2 16,8 3 2-16,0 0-6 15,-12 0-3-15,12 0-1 16,-13 0 0-16,1 0 2 16,-8 0 2-16,8 0-2 15,0 0 0-15,0 4-2 16,3 14 1-16,9 1-1 15,0 1-3-15,0-3 4 16,8 5 0-16,4 5 0 0,-8 3 1 16,8-6 0-16,0 5 1 15,0 2 1-15,0-4-1 16,0 6-2-16,0-4 1 16,0-2 1-16,0 1-2 15,0-5 0-15,0 6 0 16,0 2 2-16,0-1-2 15,0 6 0-15,0-7 2 16,0 7-2-16,20-3 5 16,8-1-2-16,-7-3 2 15,15-2-4-15,-4 0 3 16,-4-6 3-16,8 1-3 16,-3-2 0-16,3-1 0 0,8-2-2 15,-8-4-1-15,1-1 1 16,11-3 0-16,-4 5 0 15,8-5-1 1,-3 0 0-16,-5-1-1 0,4-8 0 16,-4 3 0-16,-7-3 0 15,-13 0 1-15,0 0 1 16,0 0-1-16,12 0 1 16,1 0-1-16,-5-7 0 15,4-12 1-15,-12-4 0 16,0 0-1-16,-12-6 2 15,-4-3-1-15,-8-2 1 0,0-2 1 16,0-1 6-16,0-2 11 16,-20-6-4-16,-28-2-17 15,4 1 9-15,-5-9-8 16,-11-5-1-16,16-6 1 16,-9 5-1-16,1 4 2 15,0 9 4-15,12 4 12 16,-1 7 7-16,5 5-10 15,-4 10-7-15,20 12-2 16,8 5 1-16,0-1-5 16,12 6 2-16,-8 0-2 15,8 0-2-15,0 0-2 16,0 0-8-16,0 0-8 16,0 0-36-16,0 0-100 15,0 0-152-15</inkml:trace>
  <inkml:trace contextRef="#ctx0" brushRef="#br0" timeOffset="57295.78">13051 12031 250 0,'0'0'47'0,"0"0"10"16,0 0 12-16,0 0 11 15,0 0 9-15,0 0-31 0,0 0-13 16,-128-20 17-16,128 19-3 16,0 1-13-16,0 0-11 15,0-6-10-15,0 6-3 16,0-2 8-16,0 2 5 16,0-1-2-16,0-3-10 15,-12-3 0-15,3-1-15 16,-7 4-3-16,4-4-3 15,4 5 2-15,-4-6 0 16,8 0 0-16,-4-12 6 16,8 2 4-16,0-3 0 15,0-7-9-15,0 0-2 16,0-3 5-16,0-2-4 0,0-9 2 16,0 2-3-16,0-8 1 15,0 6-3-15,0-2 2 16,0-1-3-16,0-9 0 15,20-13-5-15,29-5 0 16,11-4 3-16,20-3 2 16,5 2 0-16,7 0-2 15,-7-6-2-15,-1-4 4 16,9 2 2-16,4-4 3 16,-5-5-5-16,17 4 4 15,7-3-4-15,1 1-2 16,12 1 2-16,12-3 0 15,0-2 0-15,-1-6 4 16,29-7-4-16,9-5 6 0,23-4-3 16,8-9-1-1,-8 4 0-15,12-6 3 0,9-1-2 16,19-7 3-16,17-3 0 16,-9 3-6-16,9 3 0 15,-17 4 0-15,-7 0 0 16,-1-2-1-16,-20 6 1 15,-3-6 0-15,-1 1 0 16,-12 5 1-16,0-7-1 16,-4 1 1-16,-4-1 2 15,1-4-3-15,-1 7 1 16,12-2-1-16,-12 6 0 16,-4 4 1-16,-16-1-1 15,-4-9 1-15,-4 7 0 0,-8 0-1 16,28 4 0-16,8 6-2 15,20 0 1-15,-7-2-1 16,-13-2 2-16,-8 5 2 16,-8 0 3-16,4-3-2 15,0 6-3-15,0-1 3 16,0-3-3-16,8 0-3 16,-4-3 3-16,0 5 0 15,-8 0 1-15,-4 5 0 16,-4 2 2-16,0 1-2 15,8-5-1-15,21 4 0 16,7-11 0-16,8 3 2 0,-4 8-2 16,4 7-2-16,-7 8 0 15,7 8 0-15,20 0 2 16,5-4 1-16,-1 9-1 16,21-5 0-16,-9 6-2 15,17 3 2-15,-1 1 0 16,-3 4 1-16,3 1 0 15,-23 8-2-15,-17 6 1 16,-16 3-1-16,-12 5 2 16,-12 2 1-16,-7 10 0 15,-18 6 0-15,9 9-2 16,-12 5-1-16,16 1 0 16,4 5 1-16,-4 4-3 15,17-3 0-15,3 8 2 0,4 0 1 16,4 0-1-16,-8 0 1 15,0 0-1-15,-24 11 0 16,-12 14-1-16,-32 13 0 16,-17 7 0-16,-7 10 2 15,4 2 1-15,-5 8 4 16,21 0-2-16,-8 1-1 16,23-3-2-16,5 5 3 15,-4-1-3-15,-4 1 0 16,12 4 1-16,-25-2 0 15,-19 4-1-15,7-8 0 16,-19 5 1-16,12 8 3 0,-17 4-3 16,13-5 3-16,-9 8-2 15,-3-1-2-15,-9-2 0 16,-4 4 0-16,-15 0 0 16,3-6 6-16,-8-2-1 15,-11-1 0-15,-1-2-3 16,-4-2-1-16,-16 1 3 15,-4-1 0-15,8-4-4 16,-16-6 0-16,4 0 2 16,4 2-4-16,-12 1 4 15,13-4-3-15,-13 0 1 16,0-2 0-16,0 1 0 16,0-3 3-16,0-5 1 0,0-8-4 15,0 3-1-15,0 0-6 16,-25-6 7-16,-7 6 0 15,-16-1 1-15,8 0 1 16,-17 3-1-16,21-2 5 16,-4-4-6-16,0-5-2 15,-13-9 1-15,25-2-1 16,-8-6-1-16,8-2 1 16,-8-1 1-16,-9 1 2 15,9 0 9-15,0-2-4 16,4 0-4-16,3-4-2 15,-15 7-2-15,8-7 2 16,-20 2-1-16,-13 7-1 0,9-9-1 16,-13 4 1-1,-3-1 4-15,24-5 3 0,-1-4-5 16,5 3 4-16,4-1-2 16,12 0-2-16,3 8-1 15,-15 9-3-15,-16 3 0 16,12 6 4-16,-21 10 1 15,-3-5 1-15,3-1-2 16,5-7 1-16,-5 6-1 16,9 4 0-16,-8-2-1 15,-1 9 1-15,17-6 1 16,8 0-1-16,-5 4 0 16,25-5 0-16,-8-4 1 15,16-9-1-15,4-6-1 0,4-6 1 16,0-2 0-16,4-4 0 15,4-6-1-15,0-2 1 16,0-2 0-16,0-3 1 16,0 0-1-16,0 0-1 15,0 0-5-15,0 0-12 16,0 0-27-16,0 0-88 16,0 0-345-16</inkml:trace>
  <inkml:trace contextRef="#ctx0" brushRef="#br0" timeOffset="58191.1">31558 5850 273 0,'0'0'282'15,"0"0"-243"-15,0 0-3 16,0 0-8-16,0 0 16 16,0 0-6-16,0 0-5 15,80-61 37-15,-80 61 16 16,0 0-41-16,0 0-19 15,0 0-6-15,0 0-1 16,0 0-17-16,0 12 4 16,0 29-6-16,0 22 20 15,12 19-4-15,-12 8-9 16,21-4 1-16,-9-3 2 0,0-11-7 16,0-19 0-1,-12-2-3-15,0-5-9 0,0-1 9 16,0-1 5-16,0-4 7 15,0-6-6-15,0-10-3 16,0-10-3-16,0-4-2 16,0-6 0-16,12-4 2 15,40 0 0-15,37 0 9 16,19-10 4-16,21-23 1 16,16 2-2-16,4-4-4 15,-4 4 1-15,-13 4 2 16,-7 7 0-16,-28 6-2 15,-25 0-1-15,-23 8-2 16,-29 3 2-16,-16 3 0 0,-4 0 3 16,0 0-2-16,0 0-5 15,0 0-4-15,0 0-4 16,0 0-9-16,0 0-22 16,0 13-83-16,0-2-29 15,0 0-348-15</inkml:trace>
  <inkml:trace contextRef="#ctx0" brushRef="#br0" timeOffset="59142.88">31803 5603 66 0,'0'0'552'16,"0"0"-521"-16,0 0 33 15,0 0-31-15,0 0-13 16,0 0-12-16,0-69-7 16,0 69 1-16,0 0-2 15,0 0 0-15,12 9 0 16,-12 33 14-16,0 22 12 15,0 19 6-15,0 20-3 16,-28 14-12-16,-16-1-11 0,-4-4 6 16,24-16-3-16,-9-11-5 15,21-11-1-15,12-15 8 16,0-8-1-16,0-16 1 16,0-6-2-16,36-12 2 15,13-8 5-15,23-9-4 16,25 0 7-16,15 0 0 15,17-7-5-15,-12-14-2 16,-8 3-2-16,-1 9 1 16,-15 3 2-16,-1 4 1 15,-19-4-2-15,-1 6 6 16,-15 0 4-16,-21 0-14 0,-12 0-5 16,-12 0-1-1,0 0 0-15,-12 0-1 0,12 0-1 16,0 0-1-16,8 0 1 15,-8 8 0-15,0-5-1 16,5 5-2-16,3 1-2 16,-4 0-17-16,-16-3-78 15,0-4-252-15</inkml:trace>
  <inkml:trace contextRef="#ctx0" brushRef="#br0" timeOffset="71036.58">31087 6439 490 0,'0'0'80'0,"0"0"-30"15,0 0 23-15,0 0 27 0,0 0-21 16,0 0-69 0,0 0 0-16,-48 11-4 0,24 42-2 15,-17 18 13-15,-3 13 6 16,20-4-11-16,0-6 4 15,12-8 7-15,12-14-4 16,0-16 6-16,0-11-12 16,0-12 7-16,0-8 7 15,12-5-8-15,48 0-9 16,25-10 6-16,27-33 23 16,13-8-3-16,4-7-26 15,8 6-3-15,-29 0-2 16,1 10-2-16,-29 14-2 15,-31 10-1-15,-13 9 2 16,-24 3 2-16,-12 4-4 0,0 2 0 16,0 0-10-16,0 0-41 15,-12 0-153-15,-24 8-465 16</inkml:trace>
  <inkml:trace contextRef="#ctx0" brushRef="#br0" timeOffset="81118.39">17776 11987 145 0,'0'0'152'0,"0"0"-102"16,0 0 34-16,0 0 27 16,0 0-27-16,0 0-20 0,0 0-14 15,-61-80-3 1,41 68 8-16,16 1-3 0,-4 2-12 16,4 1-4-1,4-1-9-15,0-3 10 0,0 1-4 16,0-3-11-1,-8-6-6-15,8-7 9 0,-12 2-6 16,0-6-12-16,0-2-4 16,0 5 0-16,0-9 4 15,12 4-6-15,-12 0-1 0,12-3 2 16,0 2-1 0,0-3 3-16,0-8-3 15,0 4 0-15,0 1-2 16,0 3 0-16,0 5 1 15,0-1 1-15,12 2 0 0,12-2 0 16,-24 9-1-16,12-4 5 16,0 4 1-16,-12-5-3 15,0-8 1-15,0 5-4 16,0-5-1-16,0-2-3 16,0 0 3-16,0-3-1 15,0-2 2-15,0-2 1 16,0 1 0-16,-12 4-1 15,12-10 3-15,0-1-2 16,0-5-1-16,0-4-1 0,12 1 1 16,8-9 2-1,-4-1-2-15,4-4 0 0,4-5 1 16,0-1-1 0,13-8 1-16,11-1-1 0,-4-3-1 15,17-9 1-15,7-2-4 16,-4-1 3-16,17-2 0 15,3-5-2-15,9 4 1 16,12-6 2-16,11-12-1 16,1 3-1-16,8-11 1 15,-1 6 1-15,-15 10 1 16,8 6 1-16,-9 0-1 16,1-1-1-16,8-3 0 15,-13 5 1-15,1 5-1 16,-8 3 1-16,-13 3-1 0,-3 2 0 15,3 1-1-15,-19 3 1 16,23 1 0-16,-7 0 0 16,-9 4 1-16,8 1-1 15,-7 1 0-15,11 2 0 16,9-4-1-16,3 5 0 16,9-2 1-16,16-6 0 15,8 2-1-15,-1-6 1 16,1 2 0-16,8 5-1 15,-4 5-3-15,-13 5 2 16,-3 4 2-16,0 10 0 16,-13 2 0-16,9 1 2 0,4 0-2 15,0 1-1-15,11-5-2 16,-11 9 3-16,16-5-1 16,-12 2-2-1,7 6 3-15,-11 2 3 0,0 4-2 16,-13 5 0-16,17 1 0 15,-4-1-1-15,16 5 0 16,7-2 0-16,1 0 0 16,16 0 0-16,8 4-1 15,0 4 0-15,8-2 1 16,4 7 0-16,0-3 1 16,-12 6-1-16,-8 1-2 15,-8 3 1-15,-16-1 1 0,12 6 0 16,4-3 1-1,-9 4-1-15,5 3 0 0,-16 8-1 16,-8-1 0-16,4 3 1 16,-5 0 1-16,1 0-1 15,8 0 0-15,-13 0 0 16,5 3 0-16,-16 11 1 16,-13 6-1-16,-19 0 0 15,11 2-1-15,-3 5 1 16,-1-3 0-16,5 5 0 15,19 1 1-15,-7-5-1 16,24 2 0-16,-9-4 0 0,-15-3 1 16,0-1-1-1,-17-1 0-15,5-3 0 0,-17 3 0 16,-8-1 1-16,-3-1-1 16,-21 4 0-16,-8-5-2 15,4 8 0-15,-12 0 1 16,21 2-1-16,-5 4 2 15,-8 0 1-15,12-4-1 16,-4 2 1-16,1-6 0 16,-1 7-1-16,0-6 0 15,0 2 0-15,-4-2 2 16,1 2-2-16,-9-4 0 16,4 2 0-16,-4-4 1 15,-4 5-1-15,-8 3 0 16,0 0-1-16,-12 2 0 15,12 5 1-15,1-1 1 0,-1 1-1 16,0-7 1-16,0 8 3 16,8-1-3-16,4-5-1 15,-12-4 0-15,24-3 0 16,-12-9 0-16,-16-3 0 16,5-6 0-16,-13 2 0 15,0-5 0-15,0 0 0 16,0 0 0-16,12 2 0 15,-12 5-4-15,36-7-28 16,-32 0-108-16,8 0-298 16</inkml:trace>
  <inkml:trace contextRef="#ctx0" brushRef="#br0" timeOffset="83298.03">30033 6208 230 0,'0'0'163'16,"0"0"-123"-16,0 0 56 16,0 0-9-16,0 0-11 15,0 0-19-15,0 0-2 16,-57-22 7-16,41 19-12 15,-8 0-18-15,-12-2-14 16,-32 5-8-16,-17 0-7 0,-28 0 0 16,-44 5 3-16,5 13-1 15,-26 1 0-15,-3-1 1 16,-4 1 2 0,-16 0-6-16,-28-5-1 0,-5 4 0 15,-11-5-1-15,15-1 2 16,33-3 1-16,20 0 0 15,36 2 4-15,33-5-1 16,23 0-1-16,41-1 1 16,8-5-4-16,24 3-1 15,12-3 0-15,0 0-1 16,0 0 0-16,0 0 0 16,0 0 1-16,0 0 1 0,0 0 0 15,0 0 1 1,0 0 1-16,0 0 2 0,28 0 8 15,16 0-3 1,29-3-11-16,31-12-2 0,37 6 2 16,24-5 18-16,36-4-14 15,37 5 0-15,23-1-4 16,21-3 3-16,4-3-2 16,-9 0 0-16,-15 1-1 15,-25 0 1-15,-28 4 1 16,-40-2 0-16,-28 4-1 15,-44 3 0-15,-29 5-2 16,-31 5 0-16,-13 0-1 16,-24 0-4-16,0 0 4 15,0 0 0-15,0 0 1 0,0 0-5 16,-57 0-7-16,-27 0 13 16,-45 0 11-16,-12 0-7 15,-4 0-1-15,-8 13-3 16,1-4-1-16,-13-3-3 15,-17 0-5-15,-27-6 4 16,-36 0-3-16,-21 3 5 16,-24-3-1-16,17 8-19 15,47-8 6-15,41 7 7 16,53-7 10-16,43 2-3 16,49-2-17-16,28 0-8 15,12 0 21-15,0 0-2 0,48 0-70 16,45 0-21-1,27 0 91-15,33 0 9 0,12 0 7 16,24 0 7-16,25-12-10 16,19-2 8-16,4 1 9 15,1 3 5-15,-13 1-5 16,-4-2-9-16,1 0 1 16,-33 0-1-16,-32-4 10 15,-48 6-6-15,-41 0-3 16,-44 1 7-16,-24 8 1 15,0 0 14-15,0 0 14 16,-24-3-7-16,-73-1-36 16,-35 4-6-16,-29 0-6 15,-16 0 6-15,-13 0 4 0,-19 0 1 16,-8 15-5-16,-17-3 0 16,-3 0-1-16,16-3 2 15,32-1-1-15,28-3 0 16,56-5 0-16,37 0 0 15,43 0 0-15,25 0-5 16,0 0-6-16,4 0-20 16,85 0-41-16,32 0 24 15,44 0 48-15,48 0 7 16,36 0-3-16,21-9 0 16,12-4-1-16,-9-2 1 15,13 1-2-15,-32 2 4 16,-5 0 0-16,-60-1 6 15,-56 1 3-15,-52 5-5 0,-49 7-2 16,-32 0-1-16,0 0-3 16,-4 0 21-16,-97 0 6 15,-48 0-31-15,-52 9 2 16,-28 14 7-16,-5 1-2 16,-3 5-4-16,-1-1-3 15,-3-6-2-15,-17 2-1 16,5 0 3-16,3-10 2 15,21 3-1-15,32-6-1 16,44-7 0-16,36 1-1 0,49-5-4 16,52 0-9-1,16 0 14-15,0 0-9 0,52 0-47 16,53 0-37 0,27-6 93-16,37-5 3 0,25-1-3 15,19 3-3-15,8-4 3 16,9-2 1-16,3 0 0 15,-12-2 0-15,17-3 2 16,-21 6-1-16,-20-3 0 16,-48 8 4-16,-36-1-1 15,-65 6 0-15,-28 4-3 16,-20 0 6-16,0-1 27 16,-68 1 16-16,-53 0-39 15,-44 0-10-15,-8 0-2 0,4 0 0 16,16 0 5-1,8 1-5-15,33 7-1 0,27-2 1 16,29 1 6 0,40-5 0-16,16 3-1 0,0 3-5 15,0 1-12-15,16 11-24 16,20-8 0-16,-24-5-97 16,-4-7-397-16</inkml:trace>
  <inkml:trace contextRef="#ctx0" brushRef="#br0" timeOffset="84486.25">28005 6520 262 0,'0'0'135'16,"0"0"-105"-16,0 0 46 0,0 0-5 16,0 0-14-1,0 0-4-15,0 0 4 0,0-33 17 16,0 33-1-1,0-4-36-15,0 4-15 0,-12-1-10 16,0-5-8-16,-5 4 0 16,-7 0-3-16,-12-2-1 15,-8 4 1-15,-5 0-1 16,-15 0 0-16,-16 0 1 16,3 0-1-16,-19 15 0 15,11 13-1-15,-7 0 1 16,11-1-1-16,9 6 1 15,11 3 0-15,9 2 0 16,12 3 0-16,3 3 0 16,9 5 0-16,16 9 0 15,8 7 0-15,4 4 0 16,0-7-2-16,0 2 0 16,16 0 0-16,49-6 0 0,3-6 2 15,5-3 0-15,19-7 1 16,5-9 3-16,19-3 3 15,5-9-7-15,8 1 7 16,12-11 1-16,4-1 2 16,-5-2-5-16,-15-8-1 15,-12 0-4-15,-29 0 1 16,-15 0 1-16,-25-6-2 16,-20-11-6-16,8-11 6 0,-20-5 11 15,-12-9 3 1,0-19-4-16,0-9 4 0,0-9-1 15,-12 1-12-15,-32-1 5 16,-4 9 15-16,4 5 7 16,-5 12-4-16,1 12-3 15,4 8-1-15,7 10-9 16,9 6-7-16,-8 8 11 16,16 2-7-16,-4 5-8 15,0 2-1-15,0 0-5 16,-1 0-1-16,-7 22-6 15,-4 14-51-15,24-24-126 16,12 1-243-16</inkml:trace>
  <inkml:trace contextRef="#ctx0" brushRef="#br0" timeOffset="85483.84">30222 6413 334 0,'0'0'16'0,"0"0"13"15,0 0 25 1,0 0-12-16,0 0-9 0,0 0-15 16,-213-9 22-16,213 9 33 15,0 0-14-15,0 0-21 16,0-4-12-16,0 4-5 15,0 0-2-15,0 0-7 16,-12 0-6-16,-9 0-3 16,-3 0-2-16,-12 0 0 15,0 0 1-15,0 0-2 16,-13 0 2-16,-11 0 0 16,0 0-1-16,-9 0 2 0,1 0 2 15,-17 8-1 1,13 5 0-16,-9-3-4 0,21 10 2 15,-16 5-2 1,-1 10 1-16,5 2 1 0,-17 9-2 16,13 0 4-16,19 10 6 15,-3 1 1-15,24 2-1 16,12 5-4-16,16-1-5 16,8 2 1-16,0 0 4 15,0-1 5-15,44-3 1 16,4-5-6-16,12-5-2 15,9-8-4-15,11-12 0 16,13-11 7-16,8-3-6 0,3-10 3 16,13-7 4-1,4 0 5-15,19 0 11 0,-15-7-8 16,0-15 2-16,-16-6-9 16,-21-4-6-16,-15-2 9 15,-13-7 3-15,-16-8-5 16,-4-9-4-16,-7-7 0 15,-17-9 1-15,-16-5-1 16,0-10 0-16,-28-1 6 16,-57-3-9-16,-16 12 5 15,5 17 5-15,15 16 4 16,9 13-5-16,12 15 5 16,35 8 2-16,13 5-11 15,4 7-8-15,8 0-4 0,0 0-3 16,0 31-19-1,0 12-52-15,0-17-183 0,0-6-249 16</inkml:trace>
  <inkml:trace contextRef="#ctx0" brushRef="#br0" timeOffset="87138.38">31650 6513 259 0,'0'0'117'0,"0"0"-113"16,0 0 35 0,0 0 24-16,0 0-8 0,0 0-22 15,0 0-12 1,-209-30 26-16,193 30 7 15,-4 0-31-15,-4 0-8 16,-4 0 3-16,-17 0 1 0,-3 0-1 16,-8 0-5-16,-5 0-5 15,-7 4-3-15,4 12-1 16,-5 4 2-16,9 9 1 16,3-1-2-16,9 9-1 15,0-3 2-15,12 4-2 16,12 2 0-16,-1 1 0 15,13 3 2-15,4 6 1 16,8 3 3-16,0-2-7 16,0 7 7-16,0-1 18 15,0-3-4-15,24-2-9 0,25-3-7 16,19 0 7-16,5-7-5 16,19-9-2-16,13-3 0 15,-1-8 4-15,-3-9 5 16,0-7-6-16,-1 2-3 15,1-8 5-15,7 0 8 16,-3 0-7-16,-8 0-4 16,-5 0-3-16,-19-5-7 15,-5-9 9-15,-16-6-1 16,-7-3-7-16,3-6 7 16,-4-5 7-16,-20-14-2 15,12-7-5-15,-23-3-1 16,-1-6 3-16,-4-1-1 0,-8 5 13 15,0 4-8-15,0 2 10 16,0 5 4-16,-8 3 11 16,-25 6-24-16,5 6-12 15,4 7 12-15,0 5-5 16,-8 1-4-16,-4 1 1 16,3 3 1-16,5 9-1 15,-4-2-6-15,8 5-1 16,8 2-1-16,-4 3-3 15,-4 0-6-15,3 0-6 16,-7 0-21-16,-16 26-55 16,24-12-132-16,8-9-200 15</inkml:trace>
  <inkml:trace contextRef="#ctx0" brushRef="#br0" timeOffset="97760.86">17868 11858 125 0,'0'0'49'15,"0"0"15"-15,0 0 19 16,0 0-3-16,0 0 4 16,0 0-12-16,0 0-20 15,0-29-2-15,0 26 1 16,0 3-25-16,0-3-3 16,0 1 15-16,0 2 4 15,0 0-21-15,0 0-7 0,0 0-2 16,-8 0-1-16,4 0-5 15,4-6-1-15,0 6-5 16,0 0-3-16,0 0-47 16,0 0-201-16,0 0-265 15</inkml:trace>
  <inkml:trace contextRef="#ctx0" brushRef="#br0" timeOffset="99113.76">27317 6792 237 0,'0'0'104'0,"0"0"-34"0,0 0 10 15,0 0 8-15,0 0 1 16,0 0-20-16,0 0-2 15,24-119-13-15,-24 104-21 16,0-3-3-16,0-4-3 16,0 7-12-16,0-2-4 15,0 5-2-15,0 4 5 16,0 4 1-16,0-4 0 16,0 6-4-16,-12-2 0 15,-9 4 2-15,-3 0 4 16,-12 0 1-16,-24 0-14 15,-33 14-4-15,-15 31 0 0,11 21 0 16,-8 14 1-16,37 11-1 16,20 3 1-16,36-6-2 15,12-3 1-15,8-10 0 16,100-6-10-16,37-8-5 16,52-16-1-16,17-16 6 15,19-20-10-15,-8-9-11 16,-19 0-30-16,-21-14 42 15,-40-18 19-15,-41-5 9 16,-47-9-4-16,-45-11-2 16,-12-13 8-16,0-8 11 15,-69-2 4-15,-19 0-1 16,-13 11 8-16,-4 13-7 16,9 10 6-16,27 21-5 15,29 8 5-15,28 8-23 0,12 9-9 16,0 0-2-16,12 0-40 15,61 4-141-15,-37 9-37 16,12-7-94-16</inkml:trace>
  <inkml:trace contextRef="#ctx0" brushRef="#br0" timeOffset="99649.52">29755 6318 315 0,'0'0'37'15,"0"0"1"-15,0 0 95 16,0 0-10-16,0 0-40 15,0 0-23-15,-157-165-4 16,105 165 13-16,-4 0-22 16,-5 59-28-16,-23 27-13 15,-5 20-3-15,25 10 4 0,7 4 0 16,25-2-3-16,32-7-4 16,0-9 0-16,0-12-4 15,69-8 3-15,27-22 1 16,21-16-4-16,24-19-2 15,-4-14 6-15,24-11 0 16,-13 0 6-16,-15-25-2 16,-16-24 0-16,-25-12-4 15,-35-13 1-15,-29-19 5 16,-28-6 2-16,0-3 13 16,-60 14 25-16,-45 14 18 15,-4 21 10-15,-7 11-36 0,23 13-25 16,9 11 2-1,27 14 2-15,21 0-9 16,20 4-8-16,8 0-4 0,8 4-8 16,0 27-41-16,8-9-139 15,20-2-174-15</inkml:trace>
  <inkml:trace contextRef="#ctx0" brushRef="#br0" timeOffset="114737.53">12226 13550 407 0,'0'0'45'0,"0"0"7"16,0 0 54-16,0 0 14 15,0 0-45-15,0 0-20 16,-116 12-12-16,116-12-12 16,0 0-4-16,0 0 5 15,8 0 11-15,44 0-22 16,29-11 20-16,35-13 32 15,37-5-38-15,28-3-24 16,29-5-5-16,15 6-4 16,4-4 2-16,-24 9-2 15,-48 1 0-15,-40 8 2 16,-32 7-3-16,-37 5 4 16,-28 5-3-16,-8 0 0 15,-12 0-1-15,0 0 0 0,0-3-1 16,0-3 0-16,0-14-2 15,12-5-33-15,-12 8-153 16,0 1-378-16</inkml:trace>
  <inkml:trace contextRef="#ctx0" brushRef="#br0" timeOffset="114990.65">13888 12992 557 0,'0'0'155'0,"0"0"-145"16,0 0 2 0,0 0 48-16,0 0-23 0,0 0-26 15,133 10 8-15,-97 41 23 16,1 4 11-16,-17 11-12 16,-20 0-7-16,0 6-13 15,0-9 4-15,0 6-5 16,-57-6-10-16,9-6-5 15,-20 9-5-15,-9-5-1 16,57-49-44-16,-4 11-322 16</inkml:trace>
  <inkml:trace contextRef="#ctx0" brushRef="#br0" timeOffset="115798.49">11019 15073 490 0,'0'0'30'16,"0"0"0"-16,0 0 53 15,0 0 0-15,0 0-40 16,0 0-22-16,-112 29 10 16,112-29 34-16,0 0 12 0,0 0-28 15,12 0 4-15,44 0 0 16,37-3 4-16,39-17-17 16,45-1-16-16,33-9-7 15,3 8-8-15,0 3-3 16,-32 1-2-1,-32 5 2-15,-32 4 1 0,-37 4-3 16,-27 1-3-16,-29 1 4 16,-8 0-3-16,-16-5 1 0,0-2-1 15,0-11-2 1,-40 0-43-16,-5 11-163 16,5 2-193-16</inkml:trace>
  <inkml:trace contextRef="#ctx0" brushRef="#br0" timeOffset="116020.64">12283 14570 715 0,'0'0'38'15,"0"0"2"-15,0 0 56 16,0 0-24-16,0 0-29 16,346 52-6-16,-274 11 4 15,-3 13 3-15,-21 12 14 16,-4 1-18-16,-28 3-17 15,-4-2-9-15,-12-3-8 16,0-7-5-16,0-9-1 0,0-7-7 16,0-20-33-16,0-44-139 15,0 0-235-15</inkml:trace>
  <inkml:trace contextRef="#ctx0" brushRef="#br0" timeOffset="-84506.66">9699 12936 87 0,'0'0'52'0,"0"0"20"0,0 0-16 16,0 0 6-16,0 0-2 16,0 0-15-16,0 0-24 15,-44-41 6-15,44 36-4 16,-16 1 2-16,16 4 55 16,-12 0-57-16,0-5-2 15,-8 2-4-15,8 1 5 16,12-2-9-16,-12 0 0 0,0 4-6 15,12 0-1 1,0 0 2-16,0 0-2 0,0 0-2 16,0 0-1-16,0 0 5 15,0 0-1-15,0 0-6 16,0 0-1-16,0 0-2 16,0 0 2-16,12 0 0 15,20 0 0-15,4 0-2 16,0 0-1-16,8 0 3 15,21 0 10-15,-5 4-3 16,9 0 12-16,11 1-6 16,-20 3-6-16,13-2 1 15,-1 0-3-15,9 3-1 16,11-1 2-16,-11-3 0 16,19-1-2-16,-7-1 1 0,-21-3-1 15,9 0 3 1,-13 2-2-16,-15-2 1 0,-9 4-3 15,12 0 2-15,-7-4-3 16,7 7-1 0,8-4 1-16,1-1 0 0,11 1-1 15,5 1 0-15,-9-1-1 16,25-1 0-16,-29 3 3 16,4-1-1-16,-11 4-2 15,-13-2 0-15,-4-1 1 16,5-1 3-16,-9 1 6 15,12-4-5-15,-4 7-3 0,21-2-1 16,3 2 3 0,9-2-1-16,3-3 1 0,-15 0 0 15,15-1-3 1,-23-2 1-16,-9 0 1 0,0 0 1 16,-4 0 1-16,-11 4 0 15,-1-1-2-15,0-1-2 16,8 4-1-16,-7-5 1 15,11 7-1-15,8-3 2 16,-7-1 0-16,-1 0 0 16,8-4-1-16,-20 0 3 15,-16 0 1-15,1 0 0 16,-5 0 3-16,0 0 4 16,-4 0 0-16,0 0-3 15,0 0-5-15,0 0-3 16,12 0 1-16,-12 0-1 0,8 0 0 15,-3 0 0 1,-5 0-1-16,8 0 0 0,-8 0 0 16,0 0 1-16,0 0-1 15,12 0 0-15,0 0 2 16,0 0-1-16,0 0 1 16,9-10 2-16,-9-10 0 15,0-9 0-15,0 0 5 16,-12-6 3-16,12 6-9 15,-4 1 1-15,-7 1-1 16,-13 6-3-16,12-2 3 16,-12-5 1-16,12-2 1 0,-12 1 1 15,12-6-3-15,-12-2 0 16,0 3-2-16,0-4-1 16,0-5-2-16,0 6 2 15,0-1 2-15,-12-4 7 16,-12 2 9-16,-9-4-13 15,9 4-5-15,0-3 5 16,-8-3-3-16,16 5-1 16,-8 1-2-16,3 6 2 15,5-4-1-15,4 2 1 16,0-5-2-16,-8-8 1 16,8 7 0-16,0 1 0 0,12 4-1 15,0 2-2 1,0 1 2-16,0 0-2 0,0 1 3 15,0 5 1-15,0 1 1 16,0 5-2-16,-12 5 0 16,12 5 0-16,-12 1 0 15,12 7 0-15,0-4-2 16,0 8-1-16,-8-2 1 16,8 2 1-16,-4-4 0 15,-4 0-3-15,4 2 2 16,-8-5-5-16,-8 1 1 15,3 2 2-15,-11-1 3 16,0 1 2-16,-8 0 0 0,-16 3 2 16,-5-5-2-1,-11 6-1-15,-17 0 0 0,-19 0 0 16,-13 0 3-16,-12 0-2 16,-20 0 0-16,0 0-1 15,-3 11 0-15,19 2 0 16,-4-2 1-16,12-3-1 15,0-2-1-15,17 2 1 16,-9-4 0-16,20 2 0 16,-3-1 0-16,15 4 0 15,-3-1 1-15,36-3 0 16,-1 2-1-16,-15-4 1 16,7 4-1-16,-19-5 0 15,8 6 0-15,-9-3 0 16,-16 2 0-16,-11 1 0 0,19-8 0 15,-7 0 0-15,-9 0 1 16,-4 0 1-16,25 0-2 16,3-8 0-16,29 1 0 15,12 2 0-15,4 2 0 16,20-4 0-16,4 7 0 16,12 0 0-16,0 0 0 15,0 0 0-15,0 0-2 16,0 0-1-16,0 0 0 15,0 0 3-15,0 0-1 16,0 0 1-16,0 0-2 16,0 0 1-16,0 0-3 0,0 2-2 15,0 26-1 1,0 3 7-16,0 4-1 0,0 3 1 16,0 3 0-16,0 12 0 15,0 5 0-15,0 2 3 16,0 0-2-16,0 1 0 15,0 0-1-15,24 0 0 16,0 1-2-16,12 0-1 16,-4-6 3-16,8 2 4 15,-3-7-3-15,-5-6 1 16,-8 1-1-16,-8-5-1 16,-4-4 2-16,-4 0-1 15,-4-2 1-15,-4-6 0 16,8-7-2-16,-8-4 0 0,0-7 1 15,0-8 0-15,0 4 0 16,0-7-1-16,0 0 1 16,0 0 0-16,0 0-1 15,0 0 3-15,0 0 1 16,0 0 0-16,0 0 1 16,0 0-2-16,0 0 1 15,4 0-1-15,-4 0-1 16,0 0-2-16,8 0-3 15,-8-21-68-15,0 11-224 16,0 0-295-16</inkml:trace>
  <inkml:trace contextRef="#ctx0" brushRef="#br0" timeOffset="-75458.4">29385 6628 174 0,'-354'-6'77'16,"173"1"1"-16,52-3 0 15,24-2-20-15,21 5-55 16,15-3-3-16,9 7-18 16,8 1 5-16,-1 0 8 15,-19 0 5-15,48 9-8 16,-12 0-80-16</inkml:trace>
  <inkml:trace contextRef="#ctx0" brushRef="#br0" timeOffset="-74673.71">27956 6640 166 0,'0'0'160'16,"0"0"-144"-16,0 0 45 16,0 0 14-16,0 0-2 15,0 0-7-15,-108-101-3 16,84 90 13-16,-13 3-16 0,-15 4-25 15,-16 4-18-15,-1 0-2 16,-35 0-14-16,-13 7 0 16,-12 35 1-16,0 15 3 15,9 13-1-15,15 22-4 16,21 19 3-16,35 16 0 16,37 6 2-16,12-5 4 15,24-7-1-15,85-6-8 16,16-8-1-16,7-18 1 15,21-8 1-15,-12-22 6 16,-12-18-7-16,-8-16 4 16,-17-16-3-16,-19-9 0 0,11 0 1 15,-15-46 3-15,3-23 1 16,-15-20 1-16,-13-20-1 16,-32-16-5-16,-20-6 4 15,-4 1 1-15,-16 13 2 16,-60 11 19-16,-21 17 5 15,-11 19 33-15,-9 20-29 16,12 9 4-16,5 12-18 16,59 9-15-16,17 12 4 15,20 3-11-15,4 5 0 16,0 0-23-16,40 0-85 16,57 0-52-16,-33 0-29 15,-3 0-219-15</inkml:trace>
  <inkml:trace contextRef="#ctx0" brushRef="#br0" timeOffset="-71604.88">29763 6391 73 0,'0'0'106'0,"0"0"-12"16,0 0 40-16,0 0-10 15,0 0-13-15,0 0-39 16,-60-98-15-16,-13 86 11 16,-11 7-35-16,-17 5 6 0,13 0-17 15,-17 0-1 1,-12 2-1-16,25 38-13 15,-9 18 12-15,21 28-11 16,19 24-6-16,5 27 7 0,36 7-5 16,20 3 3-16,0-12-4 15,44-15-1-15,37-20 0 16,11-11-2-16,21-19 0 16,8-16 1-16,3-14-1 15,-7-22 0-15,4-15 3 16,4-3-3-16,23-16 3 15,1-43-3-15,-4-22 10 16,-28-30 10-16,-12-24-12 16,-49-18 2-16,-8-4-1 15,-48 20 1-15,0 25 3 16,-12 29 21-16,-68 23 10 0,-25 11-8 16,0 18-29-16,-3 14 0 15,23 2-7-15,29 15-1 16,-77 305-1250 78,121-261 1251-94,-12 1 0 15,-12-3 0-15,3-5 0 16,1-22 0-16,-8 1 0 15,8 15 0-15,-16 0 0 16,11-2 0-16,1 0 0 16,-8 3 0-16,-4-5 0 0,11 2 0 15,1-2 0-15,-8-2 0 16,8-3 0-16,-13-3 0 16,13 1 0-16,-12-8 0 15,0 2 0-15,-1-6 0 16,5 7 0-16,-4-6 0 15,11 2 0-15,-7-2 0 16,8 4 0-16,4-4 0 16,4 3 0-16,-5-1 0 15,9-2 0-15,0 0 0 0,0 2 0 16,16-6 0-16,-4 2 0 16,8-2 0-16,4-5 0 15,0 0 0-15,0 0 0 16,0 0 0-16,0 0 0 15,4 0 0-15,4 0 0 16,-8 0 0-16,0 0 0 16,-68 0 0-16,-29 0 0 15,-12 0 0-15,-19 5 0 16,-1 16 0-16,8 2 0 16,-4 3 0-16,13 11 0 15,19-13 0-15,5-1 0 16,23-4 0-16,41-5 0 0,-12-5 0 15,4-8 0 1,32-1 0-16,0 0 0 0,0 0 0 16,0 0 0-16,36 0 0 15,8-10 0-15,-8-9 0 16,1 5 0-16,-13-4 0 16,0 4 0-16,-16 5 0 15,-8-2 0-15,0 7 0 16,-32 1 0-16,-61 3 0 15,-3 0 0-15,-1 0 0 16,-20 0 0-16,-28 3 0 16,-3 17 0-16,-17 4 0 0,-37 21 0 15,-47 25 0 1,-57-4 0-16,-52 25 0 16,-49 13 0-16,-35 19 0 0,-29 11 0 15,-24 18 0-15,0 5 0 16,-16 7 0-16,8 5 0 15,-8 7 0-15,4 1 0 16,-12-1 0-16,0 5 0 16,0-2 0-16,8 4 0 15,4 4 0-15,-4-1 0 16,20 2 0-16,4 1 0 16,4 1 0-16,0-1 0 15,20-5 0-15,16-11 0 0,21-4 0 16,15-11 0-1,45-12 0-15,24-9 0 0,36-17 0 16,33-17 0-16,51-11 0 16,45-17 0-16,45-9 0 15,59-20 0-15,65-9 0 16,-4-32 0-16,12 14 0 16,32-14 0-16,65-5 0 15,32-5 0-15,36-39 0 16,36-14 0-16,48-16 0 15,33-9 0-15,40-11 0 16,40-5 0-16,16 1 0 0,25 0 0 16,7 9 0-1,-15 11 0-15,-21 12 0 0,-20 12 0 16,-32 12 0-16,-32 5 0 16,-25 26 0-16,-40 3 0 15,-27-14 0-15,-41 10 0 16,-29 9 0-16,-35 3 0 15,-69 0 0-15,0 0 0 16,8 0 0-16,-20 15 0 16,-12 7 0-16,0 1 0 15,-44 15 0-15,-48-15 0 16,31 3 0-16,-11-4 0 16,15 0 0-16,-3 0 0 15,36 1 0-15,-24 14 0 16,3-8 0-16,29 0 0 0,4 2 0 15,12 4 0 1,0-1 0-16,0 6 0 0,0 0 0 16,0-2 0-16,0 3 0 15,0 4 0-15,-24 4 0 16,-32 5 0-16,-25 7 0 16,-15-1 0-16,3 4 0 15,-3 3 0-15,3-2 0 16,5 0 0-16,19-10 0 15,13 4 0-15,-5-5 0 16,29-5 0-16,4-4 0 16,16-8 0-16,12-10 0 15,0-4 0-15,0-10 0 0,0-12 0 16,28-1 0-16,4 0 0 16,-8 0 0-1,-11 0 0-15,7 0 0 0,-16-11 0 16,4-9 0-16,-8 5 0 15,0-3 0-15,4-2 0 16,8-3 0-16,8 4 0 16,4-1 0-16,12-1 0 15,-3 1 0-15,39-3 0 16,-16 1 0-16,21-2 0 16,-9 9 0-16,-7 2 0 15,-13 4 0-15,8 1 0 0,-20 7 0 16,-12-5 0-1,-11 6 0-15,-13 0 0 0,0 0 0 16,0 0 0 0,0 0 0-16,0 0 0 0,0 0 0 15,0 7 0-15,0 4 0 16,0-2 0-16,0 1 0 16,0-3 0-16,0-2 0 15,0-2 0-15,0-3 0 16,12 0 0-16,0 0 0 15,12 0 0-15,-12 0 0 16,0 0 0-16,-4 0 0 16,-4 0 0-16,4-8 0 15,-8-12 0-15,0-6 0 0,0-3 0 16,0-6 0-16,0-4 0 16,0-5 0-16,0 3 0 15,0-4 0-15,-12-1 0 16,4 2 0-1,8-2 0-15,0 1 0 0,0 3 0 16,0 1 0-16,0 2 0 16,0 5 0-16,0-3 0 15,0 9 0-15,20 2 0 16,-8 3 0-16,0 8 0 16,4 7 0-16,-4-3 0 15,-12 7 0-15,0 1 0 16,0 3 0-16,0 0 0 15,0 0 40-15,0 0 57 0,0 0-92 16,0 0-5-16,0 0-7 16,0 0-8-16,0 0-4 15,0 0 19-15,101-39 6 16,-101 29 46-16,0 1 35 16,0 4-25-16,-8 2-36 15,-32-2-26-15,20 5-11 16,0 0-16-16,3 0-23 15,5 0 18-15,0 0 12 16,12 0 20-16,0 0 6 16,0-9 11-16,0 0 11 0,0-2 11 15,0-1-2 1,0 0-6-16,0-5-7 0,0 2 4 16,0-3-11-16,-12 6-9 15,12 5 2-15,0 3 6 16,0 4 5-16,-12-1 0 15,12-3 11-15,0 4 23 16,0-4-1-16,0 4-9 16,0 0-2-16,0 0-9 15,0-1-18-15,0 1-12 16,0 0-3-16,0 0 0 16,0 0-1-16,0 0 1 15,0 0 3-15,0-5-2 16,0 5 0-16,0 0 0 15,0 0 0-15,0 0-2 0,0 0 0 16,0 0-6 0,0 0-34-16,-8 0-100 0,-16 6-165 15</inkml:trace>
  <inkml:trace contextRef="#ctx0" brushRef="#br0" timeOffset="-70601.79">16939 11711 204 0,'0'0'104'15,"0"0"-90"-15,0 0 15 16,0 0 27-16,0 0 8 16,0 0-23-16,0-62 5 15,0 50 22-15,0 5 6 16,0 2-9-16,0-2-2 16,0 7 2-16,0 0-16 15,0 0-16-15,0 0-20 16,0 0-13-16,0 10-7 15,0 21-9-15,0 8 14 16,0-6 2-16,0-4 6 0,20-7-1 16,-8-11 0-16,-8-3-3 15,4-3 0-15,-8-1 3 16,0-4 2-16,0 4-2 16,0-4 4-16,0 0 5 15,0 0 1-15,0 0-3 16,0 0-3-16,0 0 4 15,0 0 13-15,12 0 24 16,0-10-12-16,12-22-16 16,12-17-20-16</inkml:trace>
  <inkml:trace contextRef="#ctx0" brushRef="#br0" timeOffset="-69419.08">17208 11875 0 0,'-24'32'0'0,"0"2"0"0,-20-2 0 16,7-18 0-16,13-4 0 15,4 15 0-15,16-8 0 16,4-3 0-16,0-6 0 16,0-2 0-16,0-2 0 15,0-4 0-15,0 0 0 16,0 0 0-16,0 0 0 16,0 0 0-16,0 0 0 15,0 0 0-15,-12 0 0 0,4-10 0 16,-8-17 0-16,16 8 0 15,0-6 0-15,0 2 0 16,0-3 0 0,0 4 0-16,0 0 0 0,0 1 0 15,0 5 0-15,0 2 0 16,0 1 0-16,0 3 0 16,0 1 0-16,0 1 0 15,0 3 0-15,12-3 0 16,-8 7 0-16,4-7 0 15,-4 1 0-15,-4 2 0 16,8-3 0-16,-8 4 0 0,0-7 0 16,0 2 0-1,0-5 0-15,0 6 0 0,0-7 0 16,0 6 0-16,0 0 0 16,-8 3 0-16,-4-2 0 15,0 3 0-15,0-2 0 16,0-3 0-16,8 9 0 15,4 1 0-15,-8-6 0 16,8 6 0-16,0 0 0 16,0 0 0-16,0 0 0 15,0 0 0-15,0 0 0 16,0 0 0-16,0 0 0 16,12 0 0-16,8 0 0 15,-8 0 0-15,0 0 0 16,0 0 0-16,-12 0 0 15,0 0 0-15,0-5 0 0,0-2 273 16,0 7-234-16,0 0-23 16,0 0 46-16,0 0 18 15,0 0-13-15,0 0-1 16,-12-54-3-16,0 44 20 16,0 10-31-16,4-7 16 15,-4 4-13-15,12 3-1 16,0-2-12-16,0 2-22 15,0 0-10-15,0 0-10 16,0 0-2-16,0 0-2 16,0 2-10-16,0 29-3 15,0 7 17-15,0-1 0 0,0-1 0 16,0-3 2-16,0-4 2 16,0-5 1-16,0-4-4 15,0-3-1-15,0-5 2 16</inkml:trace>
  <inkml:trace contextRef="#ctx0" brushRef="#br0" timeOffset="-66279.66">17623 11476 0 0,'-24'20'0'0,"3"2"0"16,-27-3 0-16,4 0 0 16,28-9 0-16,-20 7 0 15,3-4 0-15,1-4 0 16,4-3 0-16,4-2 0 0,8-4 0 15,-20 0 0 1,15 0 0-16,-11 0 0 0,4 0 0 16,-4-14 0-16,8-4 0 15,-13-9 0-15,25 15 0 16,-12-19 0-16,12-2 0 16,-12-18 0-16,4 24 0 15,8-35 0-15,0-12 0 16,12 74 0-16,0 0 0 15,0 0 0-15,0 0 0 16,0 0 0-16,0 0 0 16,0 0 0-16,0 0 0 15,0 0 0-15,0 0 0 16,0 0 0-16,0 0 0 16,0 0 0-16,0 0 0 15,0 0 0-15,0 0 0 16,0 0 0-16,0 0 0 15,0 0 0-15,0 0 0 16,0 0 0-16,0 0 0 16,0 0 0-16,0 0 0 0,0 0 0 15,0 0 0-15,0 0 0 16,0 0 0-16,0 0 0 16,0 0 0-16,0 0 0 15,0 0 0-15,0 0 0 16,0 0 0-16,0 0 0 15,0 0 0-15,0 0 0 16,0 0 0-16,0 0 0 16,0 0 0-16,0 0 0 15,0 0 0-15,0 0 0 16,0 0 0-16,0 0 0 16,0 0 0-16,0 0 0 0,0 0 0 15,0 0 0-15,0 0 0 16,0 0 0-16,0 0 0 15,0 0 0-15,0 0 0 16,0 0 0-16,0 0 0 16,0 0 0-16,0 0 0 15,0 0 0-15,0 0 0 16,0 0 0-16,0 0 0 16,0 0 0-16,0 0 0 15,0 0 0-15,0 0 0 16,0 0 0-16,0 0 0 15,0 0 0-15,0 0 0 16,0 0 0-16,0 0 0 16,0 0 0-16,0 0 0 15,0 0 0-15,0 0 0 0,0 0 0 16,0 0 0-16,0 0 0 16,0 0 0-16,0 0 0 15,0 0 0-15,0 0 0 16,0 0 0-16,0 0 0 15,0 0 0-15,0 0 0 16,0 0 0-16,0 0 0 16,0 0 0-16,0 0 0 15,0 0 0-15,0 0 0 16,0 0 0-16,0 0 0 0,0 0 0 16,0 0 0-16,0 0 0 15,0 0 0-15,0 0 0 16,0 0 0-16,0 0 0 15,0 0 0-15,0 0 0 16,0 0 0-16,0 0 0 16,0 0 0-16,0 0 0 15,0 0 0-15,0 0 0 16,0 0 0-16,0 0 0 16,0 0 0-16,0 0 0 15,0 0 0-15,0 0 0 16,0 0 0-16,0 0 0 15,0 0 0-15,0 0 0 0,0 0 0 16,0 0 0 0,0 0 0-16,0 0 0 15,0 0 0-15,0 0 0 0,0 0 0 16,0 0 0-16,0 0 0 16,0 0 0-16,0 0 0 15,5593 679 0 1,-2804-345 0-1,-1868-238 0-15,-474-67 0 16,-330-58 0-16,-25 153 0 0,-92-198 0 16,0-70 0-16,-4 37 0 15,958 0 0-15,-1010-2 0 16,-105 3 0-16,-12-1 0 16,-17 10 0-16,-7-5 0 15,77 9 0-15,-1 3 0 16,-8 7 0-16,-20 9 0 15,-8 13 0-15,-24 61 0 16,-16 0 0-16,0-9 0 16,-12 5 0-16,-1 3 0 15,21-16 0-15,4 14 0 0,20 3 0 16,24 0 0-16,21 14 0 16,120 38 0-16,-33 14 0 15,-3 9 0-15,0 7 0 16,8 2 0-16,-49-2 0 15,25-28 0-15,8 0 0 16,20 3 0-16,-1-4 0 16,25-2 0-16,0-51 0 15,0 20 0-15,0 0 0 16,0 2 0-16,0 19 0 16,0-1 0-16,0-3 0 15,-92-1 0-15,-65-5 0 0,-68 9 0 16,-105 12 0-16,24 3 0 15,-52 17 0-15,-37 11 0 16,-67 13 0-16,-37-18 0 16,-37 3 0-16,9 4 0 15,12-2 0-15,48-4 0 16,49-6 0-16,60-12 0 16,40-6 0-16,60-55 0 15,41 9 0-15,20 3 0 16,48 0 0-16,20 17 0 15,129-9 0-15,-4-9 0 16,-12-9 0-16,4-2 0 16,-69 0 0-16,69 0 0 15,12-15 0-15,0-4 0 16,12-1 0-16,45 0 0 0,-9 8 0 16,0 3 0-16,-11 1 0 15,-13 6 0-15,0 2 0 16,-20 0 0-16,-4 0 0 15,0 0 0-15,0 10 0 16,-28 5 0-16,-8-6 0 16,11 6 0-16,-7-10 0 15,8-1 0-15,12 0 0 16,12-4 0-16,0 0 0 16,0 0 0-16,0-4 0 0,36-15 0 15,8-8 0 1,17 3 0-16,-1-4 0 15,-3-1 0-15,3 2 0 0,-12-2 0 16,-12-1 0-16,-11 9 0 16,-17 0 0-16,-8 5 0 15,0 8 0-15,-85 8 0 16,-52 0 0-16,29 0 0 16,-13 0 0-16,-8 5 0 15,0 18 0-15,1 3 0 16,-5-5 0-16,-4 10 0 15,16-8 0-15,1 6 0 16,3 2 0-16,12-6 0 0,25-12 0 16,52 15 0-1,-5 10 0-15,17-10 0 0,-44-4 0 16,36-2 0-16,8 1 0 16,4 1 0-16,0-5 0 15,7 4 0-15,-3-1 0 16,-8 0 0-16,-20 0 0 15,4 4 0-15,-49-3 0 16,-27-2 0-16,-21 2 0 16,36-6 0-16,5-8 0 15,-5 2 0-15,21-11 0 16,40 0 0-16,8 0 0 16,-1 0 0-16,-19-15 0 15,8-9 0-15,12-6 0 0,0 1 0 16,12-23 0-1,0-2 0-15,12 1 0 0,-12 35 0 16,12 3 0-16,-13 2 0 16,13-15 0-16,-12 4 0 15,-8 6 0-15,-4 9 0 16,-4-1 0-16,-4 5 0 16,-17 5 0-16,13 0 0 15,-4 0 0-15,-16 0 0 16,19 0 0-16,13 0 0 15,8 0 0-15,4 0 0 16,12 0 0-16,0-3 0 16,0-3 0-16,0 0 0 0,0-3 0 15,0 1 0 1,8-1 0-16,4-13 0 0,-12-4 0 16,0 8 266-16,0 18-182 15,0 0-46-15,0 0-25 16,0 0 37-16,0 0 16 15,-330-74 1-15,298 66-21 16,8-1 0-16,8 6 42 16,4 0 4-16,12 3 2 15,0-5-43-15,0 5-25 16,0 0-22-16,36 0-4 16,105 0-24-16,84 0 24 0,109-9 5 15,73-28-3 1,80-15 23-16,36-3-14 15,-24 3-3-15,-33 7 4 16,-75 15 3-16,-73 7-4 0,-93 6 3 16,-72 7-14-16,-61 8 11 15,-55 2-6-15,-33 0 0 16,-4 0 2-16,0 0 13 16,0 0 0-16,0 0-20 15,0 29-36-15,0 3-160 16,-4-17-89-16,-45-6-367 15</inkml:trace>
  <inkml:trace contextRef="#ctx0" brushRef="#br0" timeOffset="94501.68">17148 11846 333 0,'0'0'58'0,"0"0"-5"0,0 0 49 16,0 0-10-16,0 0-18 16,0 0-15-16,0-17 5 15,0 17 14-15,0 0-22 16,0 0-16-16,0-3-1 15,0 0-1-15,0 3-6 16,0-2-12-16,0-4-3 16,0 5-2-16,0-7-4 15,0 3 4-15,0 5-7 16,-8-4 3-16,4 4-3 16,-8 0-5-16,-8 0-3 15,7 0-1-15,-23 0-5 16,-20 36 5-16,-17 15-1 15,13 15 2-15,0 15-1 0,3 10-1 16,21 2 2-16,16 1 0 16,20-10-1-16,0-7 2 15,0-2-2-15,44-14 1 16,25-13-3-16,3-10 2 16,21-13 0-16,-9-10-4 15,21-15 0-15,-9 0 3 16,-11 0 0-16,-13-23-2 15,-15-10 2-15,-29-4 2 16,-8-9 0-16,-8-2 2 16,-12-3-2-16,0 0 3 0,0 1 1 15,0 9 1-15,-12 9 6 16,-24 3 7-16,-12 7 0 16,3 5-1-16,-3 5-8 15,-4 0-9-15,7 4-1 16,9 3-2-16,0-3-6 15,24 6-21-15,0-7-70 16,12 4-168-16,0 0-334 16</inkml:trace>
  <inkml:trace contextRef="#ctx0" brushRef="#br0" timeOffset="95088.01">17647 11752 349 0,'0'0'87'0,"0"0"-45"16,0 0 56-16,0 0 10 16,0 0-17-16,0 0-9 15,-121-61-23-15,93 61-21 16,-12 0-19-16,-9 3-9 16,-11 29-1-16,-12 14-1 15,27 8-1-15,-3 15 4 16,36 9-9-16,12 5 4 15,0 0-3-15,0-7 0 16,72-12-2-16,9-11 1 16,15-6-2-16,21-20 14 15,-8-9-10-15,7-12-1 16,-11-6-3-16,-20 0 9 16,-25 0-4-16,-12-9-1 15,-24-25 1-15,-24-7-2 0,0-14 7 16,0-11 5-16,-8-5 8 15,-44 2 2-15,-8 12 12 16,15 8 10-16,-7 15-17 16,20 10-7-16,8 12-8 15,0 2 4-15,12 6-12 16,12-4-1-16,0 5-4 16,0 3-2-16,0 0-13 15,0 0-61-15,0 0-123 16,-8 0-498-16</inkml:trace>
  <inkml:trace contextRef="#ctx0" brushRef="#br0" timeOffset="41553.14">9957 12774 233 0,'0'0'22'0,"0"0"-16"16,0 0 38-16,0 0 51 16,0 0-5-16,0 0-10 15,4 1-1-15,-4 2-3 0,0-3-8 16,0 0-13 0,0 0-15-16,0 0-18 0,0 5-10 15,0-5 0 1,0 0-1-16,0 0-1 0,0 0-1 15,0 0 4-15,0 3 5 16,0-3 0-16,0 0-4 16,0 0-1-16,0 0 3 15,0 0-8-15,0 0-8 16,20 0 0-16,20 0 1 16,17 0 2-16,23 0 5 15,5 0 3-15,43 0-8 16,17 0 16-16,32 0-6 15,20-3 1-15,9-6-1 16,-5-2-5-16,-4 2 0 0,-8 6-1 16,-40 3-4-16,8 0 6 15,-24 0-2-15,-16 0 0 16,-13 0 1-16,13 0-4 16,-13 0 1-16,21 0-1 15,-20 0 6-15,12 0 8 16,-21 0 11-16,-11 0-15 15,-21 0 2-15,0 0-3 16,-23 0-1-16,-1 0-2 16,-28 0-3-16,0 0-7 15,0 0 4-15,-12 0 3 16,0 0-5-16,0 0 0 16,0 0 5-16,0 0 2 15,0 0-3-15,0 0-1 16,12 0-1-16,-12 0-1 0,0 3-1 15,0-3 1-15,0 0-3 16,0 1-3-16,0 3 3 16,0-4 6-16,0 0 10 15,0 0 4-15,0 4-4 16,0-4-5-16,0 0-6 16,0 0-3-16,0 0 1 15,0 0 0-15,0 0-2 16,0 0 3-16,0 0 2 15,0 0-1-15,0 0 0 16,0 0-3-16,0 0 2 16,0 0-4-16,0 0 2 0,0 0-1 15,0 0 0-15,0 0 0 16,0 0 0-16,0 0 0 16,0 0 0-16,0 0-1 15,0 0 0-15,0 0-1 16,0 0 1-16,0 0 0 15,0 0 0-15,0 0-3 16,0 0-1-16,0 0-19 16,0 0-77-16,0 3-65 15,0 0-75-15,0 2-230 16</inkml:trace>
  <inkml:trace contextRef="#ctx0" brushRef="#br0" timeOffset="45480.64">14327 12775 292 0,'0'0'115'0,"0"0"-71"15,0 0 13-15,0 0 23 16,0 0-6-16,0 0-23 16,0 0-13-16,0 0-17 15,0 0-8-15,0 0 6 16,0 0 8-16,0 0 18 16,0 0 9-16,0 0-7 15,0 0-12-15,0 0-18 16,0 0-12-16,0 0-2 15,0 0-2-15,0 0 1 0,0 0 2 16,0 0-1 0,0 0 5-16,0 0 3 0,0 0-10 15,0 0 2 1,24 0 2-16,49 0-5 0,19 0 0 16,29 0 9-16,32 0 14 15,12 0-6-15,44 0 0 16,-16 0-9-16,-4 0 2 15,0-6 2-15,-16-4-3 16,-12 5 1-16,-4 2-5 16,-24 3-2-16,-4 0-1 15,-24 0-1-15,-13 0 2 16,-3 0-2-16,-17 0 0 16,-16 0 5-16,13 0-6 0,-17 0 2 15,4 0 0-15,5 0-1 16,7 0 3-16,1 0 6 15,7 0 1-15,5 0-6 16,-9 0 5-16,-4 0-6 16,-7 0 2-16,-1 0-4 15,-16 0 1-15,-15-5-3 16,-9 5 0-16,4 0 0 16,-12 0 0-16,8 0-2 15,-4 0 2-15,4 0 0 16,16 0 3-16,1 0-1 15,7 5-1-15,4-2 0 16,-16-2 1-16,1-1-1 0,-13 0 1 16,-8 0-1-16,0 0 1 15,-12 0-1-15,0 4 1 16,0 0 2-16,0-4 0 16,0 0 1-16,0 0 5 15,0 3 6-15,0-3-5 16,0 0-2-16,0 0 0 15,0 0-6-15,0 0 1 16,0 0-3-16,0 0-1 16,0 0 2-16,0 0-2 15,0 0 2-15,0 0 0 16,0 0-1-16,0 0-1 16,0 0 1-16,0 0-1 0,0 0 3 15,0 0-2 1,0 0 4-16,0 0 0 0,0 0 1 15,0 0-2-15,0 0-2 16,0 0-1-16,0 0-1 16,0 0 0-16,0 0 0 15,0 0 2-15,0 0 1 16,0 0-1-16,0 0-2 16,0 0 0-16,0 0 0 15,0 0 5-15,0 0 4 16,0 0-4-16,0 0-2 15,0 0 2-15,12 0-3 16,-12 0 3-16,0 0-4 16,12-7-1-16,-12 2 0 15,12 2 1-15,-8-3-1 16,4 2 2-16,-4-3 1 0,-4 1-2 16,16-5 0-16,-12 6-1 15,4-5-1-15,4-3 1 16,-8 0-1-16,8 0 2 15,1 1-1-15,-1-8 0 16,-4 0 0-16,8-2 0 16,-8 1 0-16,4-6 0 15,0-5 0-15,0-1-1 16,-12 0 2-16,12-4-1 16,-12 0 1-16,0-1-1 15,0-2 0-15,0-2 0 16,-12 0 0-16,0-2 2 15,-12-5-1-15,4 6-2 0,-4-6 2 16,-1 6 0 0,-3 0-1-16,8 2-1 0,-4-5 1 15,0 1 1-15,4 1-1 16,4-2-2-16,-5 3 2 16,9 9 0-16,-4 2-1 15,4 3 1-15,0 7-1 16,0 3-1-16,0 9-3 0,-12 3-2 15,24 7-1 1,-12-4 5-16,12 4 3 0,0 0 0 16,0 0 0-1,-12 0 2-15,4-1-2 0,-4 1 0 16,-13 0 2-16,1 0-1 16,-12 0 0-16,-20-6 1 15,7 6-2-15,-11 0 0 16,-20 0 1-16,-5 0-1 15,-7 0-1-15,-5 0-1 16,-8 0 2-16,9 0-1 16,-9 0 2-16,1 0-3 15,-1 0 3-15,-4 6-1 16,5 3 0-16,-1 0 0 0,4-3-1 16,-3 1 0-16,-1-5 1 15,1 6-1-15,-9-3 1 16,24 2 0-16,-15-7 0 15,3 0 0-15,-12 2 0 16,5-2 0-16,3 6-1 16,-7-1 1-16,19-1-1 15,-12 1 1-15,1 3 0 16,7 1 0-16,5 1-2 16,3-5 1-16,25 0-1 15,-9-5 1-15,1 0-4 16,15 0-2-16,-11 0-4 15,8 0 3-15,-1 0 4 0,5 0 1 16,4 0 2 0,-5 0-1-16,-3 0 1 0,8 0 1 15,7 0-2-15,-3 0 0 16,28 0 2-16,8 0 0 16,4 0 0-16,8 0 0 15,0 0 0-15,0 0-2 16,0 0-2-16,0 0-1 15,0 0 1-15,0 12 0 16,0 13-8-16,0 13 8 16,0 17 4-16,8 13 1 15,24 6 0-15,20 7 1 16,-15 8-2-16,-1 0 1 16,8 7 0-16,-8-2-1 15,9-7 1-15,-9-7-2 0,0-4 2 16,0-8 0-16,0-11-1 15,1-5 1-15,-1-11-1 16,-4-1 1-16,4-11-2 16,-12-7 2-16,-11-7 0 15,-5-5-1-15,-4-3-1 16,-4-5 1-16,0-2 0 16,8 0 0-16,-4 0 0 15,4 0-37-15,-8 0-150 16,0-19-809-16</inkml:trace>
  <inkml:trace contextRef="#ctx0" brushRef="#br0" timeOffset="49785.21">7752 9079 207 0,'0'0'35'16,"0"0"-26"-16,0 0 17 15,0 0 27-15,0 0-3 16,-28-20-12-16,28 20 6 15,0 0 2-15,0 0-6 16,-13-2-18-16,13 2 12 16,-12 0 16-16,12 0-1 15,0 0-6-15,0 0 7 16,0 0-24-16,0 0-18 16,0 0-7-16,0 0-1 0,0 0-11 15,37 0-8 1,43 0 13-16,9 0 6 0,7 0 7 15,9 0 16-15,12 0-15 16,-1 0 6-16,17 0 0 16,-4 0-5-16,12 0-3 15,-25 0 9-15,-7 0-2 16,-4 0-5-16,-21 0-2 16,5 0-6-16,-1 8 1 15,5 6-1-15,3 1 3 16,9-1 0-16,0-4-2 0,7-3 3 15,1-4-3 1,-4-3 0-16,-5 0 2 0,-31 0-2 16,7 0 0-1,-16 0 4-15,-11 0-1 0,11 0 2 16,-8 0 1-16,-7 0-3 16,-1 0-3-16,-4 3 0 15,5 5 0-15,-13-7 2 16,12 2-2-16,-12 2 4 15,-3-4-1-15,-9-1 3 16,12 0 10-16,12 0 5 16,-4 0 1-16,5 0-7 15,-5 0-6-15,20 0-5 16,-3 0-3-16,-5 0 0 16,0 0 4-16,-15 0-5 15,-5 0 1-15,-4 0 0 0,-8 0 0 16,12 0-1-16,1 0 3 15,-5 0-4-15,-8 0 1 16,0 0 0-16,-12 0 0 16,0 0 0-16,-12 0 2 15,12 0-1-15,8 0 1 16,-7 0 0-16,15 0-1 16,-4 0-1-16,-4 0-1 15,-4 0 1-15,0 0 0 16,-16 0 0-16,12 0-1 15,4 8-5-15,-16 15-10 0,0 2-30 16,0-16-163 0,0 6-239-16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25:33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25502 13155 276 0,'0'0'87'15,"0"0"-70"-15,0 0 40 16,0 0 9-16,0 0-1 16,0 0-20-16,20-14-14 15,-20 10 13-15,0 4 21 16,0 0 5-16,0 0 4 16,0 0-26-16,0 0-15 15,0 0-2-15,0 0 4 16,0-1-8-16,0 1-11 0,0-8 0 15,0 7 4-15,0-10 0 16,-36-1-13-16,-13-2-3 16,-31 1 0-16,-5 3-2 15,-31 5 3-15,-13 5-3 16,-40 0-2-16,-28 0-1 16,-17 15-1-16,-3 24-1 15,32 2 1-15,20 4-2 16,36 1 4-16,37-2-2 15,43 1-1-15,33 13 0 16,16 8 0-16,0 10 1 16,16-2-1-16,77 6 3 0,24-4-1 15,36-5 1 1,12-8 0-16,40-11 2 0,16-18-2 16,4-14 0-16,13-20 0 15,-1 0 0-15,-15-32-1 16,-21-39-1-16,-24-24-5 15,-36-23 1-15,-45-23 3 16,-39-3 3-16,-33 1 3 16,-24 28 2-16,0 25 1 15,-57 24 3-15,-27 21 13 16,-9 17 12-16,1 18-3 16,3 10-3-16,-3 0-11 15,11 0-17-15,17 27-1 0,36 16-5 16,28-2-5-1,0-3-51-15,20-29-136 0,12-5-363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4T06:33:33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21132 5778 115 0,'0'0'595'0,"0"0"-514"0,0 0-14 16,0 0-18-16,0 0 18 15,0 0-13-15,0 0-25 16,92-141 13-16,-92 141 13 16,0 0-10-16,0 0-4 15,0 0 7-15,0 0-1 16,0 0-17-16,0 49-23 16,0 17-4-16,0 32 3 15,0 0 8-15,0 2-1 16,0 5-11-16,0-9 2 15,0-1 3-15,0-17-3 0,0-13 0 16,0-17-2 0,0-11 1-16,0-20-2 0,0-9 0 15,61-8 1-15,99-11 6 16,106-72 11-16,112-49 23 16,105-41-4-16,56-26-21 15,41 4-13-15,23 8 2 16,9 15-2-16,24 18 1 15,-8 12-5-15,-61 18 2 16,-60 21-2-16,-109 25 3 16,-96 24-1-16,-92 19-1 15,-70 18 0-15,-83 17-1 16,-57 0-4-16,-4 9-24 16,-117 22-144-16,-24 7-478 15</inkml:trace>
  <inkml:trace contextRef="#ctx0" brushRef="#br0" timeOffset="10749.04">23244 10442 237 0,'0'0'230'16,"0"0"-180"-16,0 0-4 15,0 0 12-15,0 0 16 16,0 0-24-16,0 0-1 16,20 5 32-16,-20-5-12 15,0 0-16-15,0 0-17 16,0 0-1-16,0 0-1 15,0 0-8-15,0 0-9 16,0 0-6-16,0 0-7 16,0 0-2-16,0 0 2 0,0 0 2 15,0 0 4-15,0 0 12 16,0 0 12-16,0 0 3 16,-20 0-7-16,-28 0-15 15,12 0-6-15,-13 0-4 16,1 3-4-16,-8 4 0 15,-1 1-1-15,-3 2 0 16,-16 7 0-16,-5-2 0 16,-11 5-1-16,11 3 0 15,-15-5 0-15,23 5 2 0,-19 0-1 16,15 2 0 0,13-4-2-16,-5 7 2 15,5-4 0-15,16 3-1 16,3-3 0-16,9 4 0 0,4-4-1 15,16 8 1-15,-4-3 0 16,4 10-1-16,8 2 2 16,4 8-1-16,4 5-1 15,0-2 2-15,0-3 0 16,0-3-3-16,24-6 0 16,24 1-1-16,12-7 1 15,9-5-1-15,7 2 3 0,5-6 1 16,3-9 1-1,-15 3 0-15,15-7-2 16,-3-2 1-16,11-3-3 0,5-7 3 16,19 0 0-16,5 0 3 15,8 0-1-15,12 0-1 16,-8-4 2-16,-9-15 2 16,-19-4-4-16,8-6-1 15,-21 1 2-15,1-7-1 16,-21-8 0-16,13 2-1 15,-17-2 7-15,-20 0-4 16,1-5 2-16,-25-7 2 16,-12-5 5-16,-12-3 7 15,0 8-1-15,0 3 0 16,-28 6 2-16,-29 2-6 16,-15 2 0-16,4 2-1 0,-13 11 0 15,5 6-6-15,-17 0 5 16,0 6 6-16,1 6-8 15,3 7-5-15,9-1-1 16,32 4-1-16,11-3-3 16,17 4 0-16,8 0 0 15,12 0-3-15,0 0-9 16,0 0-33-16,0 0-100 16,-4 0-132-16,-4 0-293 15</inkml:trace>
  <inkml:trace contextRef="#ctx0" brushRef="#br0" timeOffset="153131.07">5089 9052 125 0,'-104'-151'0'0</inkml:trace>
  <inkml:trace contextRef="#ctx0" brushRef="#br0" timeOffset="157152.81">23397 10835 56 0,'0'0'169'15,"0"0"-147"-15,0 0-6 16,0 0 11-16,0 0 11 16,0 0 9-16,0 0 3 15,-104-85 6-15,99 84-4 0,-3-2 1 16,4-2-23-16,-4 3-2 15,4-3-10-15,-4 5 2 16,4 0-3-16,-4-2-4 16,8 2 1-16,-4 0 3 15,4 0 7-15,0 0 8 16,0 0 1-16,0 0 1 0,0-3-3 16,0 3-6-16,0-3-3 15,0-3-6-15,0-5-3 16,0 2-9-16,0-3 4 15,0-1-3-15,0-2-3 16,0 6 6-16,0 1 1 16,0 1 1-16,0-1 1 15,0-1 5-15,0 4 0 16,0-4 11-16,0-1-4 16,-12 0-9-16,4 2-3 15,-4-1 0-15,0-1 11 16,0 2-9-16,0-2-4 15,0 1-4-15,-12 1 4 16,-1 1 5-16,-7 4 0 0,4-3 6 16,-16 3-9-1,12 3-6-15,-5 0-1 0,-11 0-2 16,-16 0 0-16,-5 0-2 16,-23 0 0-16,-5 17 0 15,-7 6 1-15,7 6-2 16,-8 4 1-16,1 0 0 15,-1 5-1-15,-4 5 0 16,29-2 1-16,16 0-2 16,7 1 2-16,33-1-2 15,16 4-1-15,8 6 0 16,0 1-3-16,20 6 1 0,61 4-3 16,27 4 7-1,21 2 0-15,12-6 1 16,-4-5 0-16,12-10 0 0,-21-7-3 15,1-15-1-15,-20-12 1 16,-21-7 1-16,-11-6-6 16,-5 0 4-16,1-6 4 15,3-27 0-15,-3-13 5 16,-1-11 0-16,-4 2 2 16,-7-14 3-16,-13-1-6 15,0 0-3-15,-24-2 5 16,-7 0 2-16,-17 0 5 15,0 9-5-15,0 3 17 16,-41 9 6-16,-27 10 1 0,-9 1-9 16,-15 8-14-1,11 10 9-15,9 7-5 0,12 6-7 16,23 4-6-16,5 2-7 16,28 3 0-1,4 0-34-15,0 0-80 0,0 8-102 16,0 7-161-16</inkml:trace>
  <inkml:trace contextRef="#ctx0" brushRef="#br0" timeOffset="187588.33">18930 2146 309 0,'0'0'131'15,"0"0"-101"-15,0 0 39 16,0 0 24-16,0 0 16 16,0 0-24-16,13-20-15 15,-13 20 1-15,0 0-8 16,0 0-21-16,0 0-9 15,0 0-3-15,0 0-8 16,0 0-4-16,-9 0-6 0,-15 0-4 16,-12 0-1-1,0 0-2-15,-20 0-3 0,-5 0 2 16,-11 0-2-16,-13 0-1 16,-7 0-1-16,11 0 0 15,-11 0 0-15,-1 0 0 16,5 5 0-16,-5 5 0 15,9-1 0-15,3-1 0 16,9 2 0-16,15 4 0 16,5 2-1-16,-4 2 1 15,-5 5-1-15,-3 4 0 16,0 5 0-16,-5 2-2 0,5 7 3 16,-5 6-2-1,9 7 2-15,24 0-2 16,-9 9-1-16,33-2 3 0,12-1-2 15,0 1 1-15,12-15-3 16,57 3-2-16,15-3-1 16,21-12 1-16,4 1 6 15,32-6-4-15,11-1 4 16,1-14 0-16,16-5 2 16,-4-9-2-16,8 0 3 15,-16 0-2-15,-20-29-1 16,0-12-2-16,-20-13 2 15,-25-9 9-15,5-11-2 16,-29-7-1-16,-20-2 0 16,-15 5-1-16,-33 6 3 0,0 17 2 15,0 13 2-15,-33 10 4 16,-27 1 21-16,-8 8-12 16,-17-1 8-16,13 4-18 15,-9 3-8-15,-7-3-1 16,23 5 1-16,1 4-2 15,24-3-5-15,-1 8 0 16,17 0-13-16,4-2-87 16,8 8-109-16,12 0-436 15</inkml:trace>
  <inkml:trace contextRef="#ctx0" brushRef="#br0" timeOffset="-194188.75">17421 4775 296 0,'0'0'78'15,"0"0"-27"-15,0 0 19 0,0 0 6 16,0 0-9 0,0 0-15-16,-12-10-7 0,12 6 19 15,0 4-3-15,0-4-25 16,0 2-14-16,0 2-8 16,0 0-7-16,0 0-5 15,25 0 1-15,27 0 6 16,16 0-5-16,13 0 6 15,15 0-1-15,21-8-3 16,0 7 11-16,15-4-7 16,9 2-4-16,-12 3 2 15,-12 0-4-15,-1 0-1 16,-11 0-1-16,-12 0 0 0,7 0-1 16,5 8-1-1,0 1 0-15,3-3 1 0,9-2 0 16,-8-2 0-1,23-2-1-15,9 0 0 0,8 0 1 16,-8 0-2-16,4 0 2 16,-16 0-1-16,3-2 0 15,-3-8 0-15,-12-4-1 16,16 2 1-16,-5 1 0 16,1 2 1-16,16 0-1 15,-4 4 1-15,0-3-1 16,-13 2 0-16,1 2 0 15,-12 4 0-15,4-2 1 0,7 2-1 16,5-3 0-16,8-1 1 16,0 0-1-16,-12 4 3 15,-1-1-2-15,-7-4 0 16,8 2-1-16,0 0 1 16,-9-3-1-16,-3 3 0 15,-8 0 2-15,3-2-3 16,-3 0 2-16,8 1-2 15,3-1 2-15,9-5-1 16,4 1 0-16,0-2 1 16,-8 1-1-16,3 3 0 15,-11 2 1-15,-12-3-1 16,11 7 1-16,-11-7-1 0,8 6 0 16,3-5 1-16,13-3-1 15,0-3 0-15,16-1 0 16,-12-4 1-16,7 1 1 15,1 0-2-15,8 0 4 16,8 1 5-16,-4 0-6 16,4 4 1-16,-8-2 1 15,-16 4-5-15,-5 5 1 16,-19-3 1-16,-16 7 0 16,-1 1 2-16,-28 0 1 15,1 0 0-15,7 0 2 16,1 0 0-16,19 0 0 15,-19 0 0-15,-1 0 1 16,-16 0-4-16,-27 0-3 16,-9 0 2-16,-8 1-2 15,-12-1 1-15,0 0 2 0,0 0 6 16,0 0-1-16,0 0-3 16,0 0-2-16,0 0-2 15,0 0-2-15,0 0-2 16,0 0-2-16,0 0-12 15,0 0-67-15,0 0-149 16,-36 0-513-16</inkml:trace>
  <inkml:trace contextRef="#ctx0" brushRef="#br0" timeOffset="-192622.92">17196 5318 380 0,'0'0'64'0,"0"0"-38"15,0 0 28-15,0 0 20 16,0 0-23-16,0 0-26 15,0 0 11-15,193-11 13 16,-124 8-8-16,23 3-19 16,-7 0-3-16,19 0-3 15,1 0 0-15,4 0-2 16,7 0-6-16,9 0-2 16,12 0-1-16,4 3-1 0,4-1 0 15,8 2 1 1,-5-4-3-16,9 0 3 15,-4 3-2-15,20-3-2 16,20 0 0-16,9 0 1 0,-5 0-2 16,8 0 0-16,-20 0 0 15,-4 0 0-15,4 0 0 16,4 0 1-16,5 0 0 16,15-12 1-16,-4-5-2 15,4 7-2-15,-20-3 2 16,-3 7 0-16,-5 0 2 15,-4 4-1-15,-12-4 1 16,-4 6-2-16,-4 0 0 16,-13-1 4-16,5 1-3 15,4 0 4-15,4-3 3 0,8-2 0 16,0 0 5 0,-12 1 3-16,4 0-15 0,4 4 7 15,-4-1 6-15,8-2-11 16,-4-4 0-16,-16-1 0 15,8 3 6-15,4-9 6 16,-9 4-4-16,-7-3 2 16,8-1-8-16,0-4-4 15,4 7 0-15,0-7 0 16,-4 6-1-16,0 1 0 16,-8-3 0-16,-13 5 1 15,1 1 1-15,-8-1-2 16,-5 2 1-16,-7 2 1 15,4-3 1-15,-17 7 0 16,-15 1-1-16,7 0 2 0,-19 0-1 16,11 0 2-1,-7 0 4-15,-5 0 3 0,-16 0-4 16,-3 0-4-16,-17 0-3 16,12 0 2-16,-16 0-1 15,5 0-2-15,7 0 0 16,-8 0 0-16,12 0 0 15,-8 0 0-15,-3 0 1 16,7 0-1-16,-16 0 0 16,-12 0 0-16,0 0-2 0,-12 1-4 15,0-1-51 1,0 0-72-16,-64 0-263 16</inkml:trace>
  <inkml:trace contextRef="#ctx0" brushRef="#br0" timeOffset="-185151.76">17800 6459 222 0,'0'0'49'0,"0"0"13"15,0 0-5 1,0 0 3-16,0 0 11 0,0 0-10 15,-73-88-3-15,73 78 0 16,-8 8-5-16,4 2 2 16,-4-3-2-16,4 3-13 15,4 0-14-15,0 0-8 16,-8 0-1-16,8 0 2 16,0 0 0-16,0 0-4 15,0-4-2-15,0 0-3 16,0 4-7-16,0-1-3 15,0 1-6-15,24-3-8 0,45 3 14 16,35 0 5 0,41 0 9-16,24 0-12 0,28 0 0 15,25 0 0 1,7 0-1-16,16 0-1 16,29 0 0-16,20 0 2 0,12 3 2 15,12 2-4-15,-13-5 0 16,-7 4-1-16,8 1 1 15,4-5-1-15,-4 4-4 16,-17 0 3-16,-3-2-1 16,-24 6 3-16,-13-3 0 15,-3 2 0-15,-9-5-3 16,0 3 0-16,-11-3 3 16,-5 6 2-16,4 1 0 15,1-4 1-15,-5 4-3 0,9-1 0 16,-9-8 0-16,12 0 0 15,-11 0-2-15,7 0 2 16,-4 0 0-16,5 0 7 16,-1-11-5-16,-16-4-1 15,-28 2 5-15,-24 6 4 16,-32 2 1-16,-24 5 3 16,-33 0 7-16,-15-4-1 15,-33 4-13-15,0 0-4 16,-24 0-1-16,8 0-1 15,4 0-1-15,-12 0-1 16,0 0 0-16,0 0-5 16,0 0-5-16,0 0-62 15,0 0-132-15,-20 7-138 0</inkml:trace>
  <inkml:trace contextRef="#ctx0" brushRef="#br0" timeOffset="-184071.01">4351 5845 121 0,'0'0'6'0,"0"0"3"16,0 0 24-16,0 0-6 16,0 0-14-16,0 0-8 15,0 0 31-15,0-19-21 16,-24 19-15-16,-4 0-1 15,16 0-46-15,8 0-166 0</inkml:trace>
  <inkml:trace contextRef="#ctx0" brushRef="#br0" timeOffset="-183421.08">4299 5198 261 0,'0'0'116'16,"0"0"-102"-16,0 0 8 15,0 0-2-15,0 0-1 16,0 0 10-16,93-4 24 16,-37 4 4-16,12 0-15 15,25 0 2-15,24 0-15 0,40 0-3 16,44 0 5-16,48 4 16 16,53 11-12-16,44 5-13 15,57 2-6-15,55-5 1 16,61-5 1-16,37-5-10 15,23-2 5-15,-3 0-10 16,3-2 0-16,-20 9-3 16,5 1 6-16,-21 6-6 15,-28 7 1-15,-24-4 0 16,-44 8 0-16,-37 3 0 16,-64-7 0-16,-60 3-1 15,-65-1 0-15,-44-10 0 16,-36-3 0-16,-24-2 0 0,-45-6 0 15,-23 1-3-15,-25-8-11 16,-12 0-74-16,-12 0-60 16,-12 0-149-16</inkml:trace>
  <inkml:trace contextRef="#ctx0" brushRef="#br0" timeOffset="-182782">3040 6014 260 0,'0'0'113'0,"0"0"-104"0,0 0 27 15,0 0 17-15,0 0 2 16,402-81 8-16,-253 64-14 16,56 2 9-16,33-3-5 15,39-1 12-15,81 8-33 16,45 3-2-16,68 5-2 15,84 3 13-15,61 0-14 16,43 0-10-16,38 0-9 0,-25 0-5 16,-8 0-1-1,-29 0 3-15,-11 0-5 0,-4 0 0 16,-49-3 0-16,-48-1 0 16,-72 4 0-16,-97 0 1 15,-84 0-1-15,-81 0 0 16,-60 0 0-16,-37 0 0 15,-27 0-2-15,-37 0-2 16,-20 0-37-16,-8 0-19 16,-20 0-113-16,-49 0-102 15,-11 0-137-15</inkml:trace>
  <inkml:trace contextRef="#ctx0" brushRef="#br0" timeOffset="-182282.04">4283 6298 341 0,'0'0'97'16,"0"0"-93"-16,0 0 6 15,0 0 6-15,0 0 7 16,0 0 34-16,0 0 34 15,435-29-26-15,-198 18 2 16,77-1-3-16,44-2-3 16,81-14-15-16,80-1-6 15,56-4 7-15,61-4-25 16,-16 5-8-16,-13-1-6 16,-15 11-5-16,-21 3 4 15,-15 7-6-15,-25 4-1 16,-40 3-1-16,-53 5 0 0,-59 0-1 15,-62 0-1-15,-79 0-4 16,-37 0-21-16,-60 0-51 16,-141 0-76-16,-12 0-124 15</inkml:trace>
  <inkml:trace contextRef="#ctx0" brushRef="#br0" timeOffset="-180529.81">3362 7277 369 0,'0'0'15'0,"0"0"-2"0,0 0 27 16,0 0 18-16,0 0 2 15,386 0-18-15,-245-5 14 16,28 3 17-16,40 2 30 15,40 0-68-15,81 0-6 16,61 0-10-16,71 13-7 0,78 3 1 16,51 1-11-1,45-3-1-15,4 4 5 0,-12 1-2 16,-29-1 2-16,-44-8-3 16,-43 2 0-16,-54-5 12 15,-63-2 4-15,-61-2-15 16,-77-2-1-16,-64-1-3 15,-60 0 0-15,-64 4-2 16,-45-4-15-16,-24 6-86 16,0 12-87-16,-61-13-72 15,-11 3-82-15</inkml:trace>
  <inkml:trace contextRef="#ctx0" brushRef="#br0" timeOffset="-179980.03">2790 8283 499 0,'0'0'75'0,"0"0"-16"15,0 0 26-15,0 0-41 16,0 0-39-16,0 0 18 16,346-83 16-16,-108 58 16 15,43 3-2-15,49-5-5 16,61 6-1-16,55-2-20 16,61 1 1-16,65 2 6 15,51 3-19-15,13 8-8 0,-12 0-5 16,-57 3-1-1,-60 2 0-15,-56 4 0 0,-61 0-1 16,-23 0-2-16,-50 0-2 16,-67 0-15-16,-41 0-24 15,-64 0-12-15,-24 7-18 16,-53 3-68-16,-68 5-53 16,0-15-47-16,-92 7-115 15</inkml:trace>
  <inkml:trace contextRef="#ctx0" brushRef="#br0" timeOffset="-179561.88">4267 8749 336 0,'0'0'79'0,"0"0"-13"0,0 0 35 15,0 0-30 1,0 0-19-16,366-72-1 0,-213 64 21 15,64-1-12-15,61-5-12 16,40-1-15-16,88-2-10 16,21-3-12-16,40-2 1 15,20-1 0-15,-5 2-4 16,-35 1-1-16,-28 0-4 16,-53 6-3-16,-52 5-3 15,-49 3-14-15,-43 4-71 16,-57 2-71-16,-81 0 5 15,-84 0-28-15,-72 0-99 16</inkml:trace>
  <inkml:trace contextRef="#ctx0" brushRef="#br0" timeOffset="-179330.59">5567 8704 543 0,'0'0'30'0,"0"0"-23"16,531-93-7-16,-197 81 23 16,28 3-8-16,28-1-7 15,1 7 4-15,-1 3-2 0,-16 0-10 16,-281 0-46-16,-13 0-215 15</inkml:trace>
  <inkml:trace contextRef="#ctx0" brushRef="#br0" timeOffset="-168355.27">23325 13850 303 0,'0'0'76'16,"0"0"-35"-16,0 0 43 16,0 0 16-16,0 0-36 15,0 0-19-15,12-29 26 16,-12 29 36-16,0 0-45 15,0 0-26-15,0 0-2 16,0 0-8-16,0 0-4 16,0 0 1-16,0 0-1 0,0 0-2 15,0 0 3 1,0 0 4-16,0 0 3 0,0 0-3 16,0-3-3-16,0 0-11 15,-24-1-4-15,-9 2-1 16,-3-1-2-16,-12-1 0 15,-8 0-2-15,-5-2-3 16,1 6 0-16,-9 0-1 16,9 0 0-16,-16 0 1 15,31 0-1-15,-15 0 0 16,-8 0 0-16,19 10 0 16,1-1 0-16,-8 1 0 15,19 3 0-15,1-4 1 16,4 2-1-16,-8 2 0 15,-4 2-1-15,-5 4 1 0,-7 3-1 16,-8-8 0 0,23 2 1-16,-11 1 1 0,4-2-1 15,3 2 1-15,9-4-1 16,4 2 0-16,8 4 0 16,-4 0 0-16,4 3-1 15,-9 1-1-15,9 1 0 16,12 1 2-16,-12 6 0 15,12 1-1-15,-8 7-1 16,8 0 2-16,8 4-2 16,4-3 0-16,0 4 2 15,0 6-2-15,0 3 0 16,4 1 2-16,32 3-1 16,-4-7 1-16,4-2-1 0,9-7-1 15,-5-4 2-15,4-5-1 16,17-11-1-16,-5-8 1 15,28-4 0-15,9-9-2 16,16 0 3-16,11 0 0 16,-3-9 5-16,0-8 2 15,-13-3-2-15,-19 3-2 16,3 2 2-16,-11-2-3 16,3-3-1-16,-19 1 2 15,-1 0-2-15,0-3 1 16,-3-1 3-16,3-3 0 0,-16 1-3 15,-3-7 0 1,-9 1 4-16,-12-10 8 16,-8 0 12-16,4-7-2 15,-16-7-8-15,0-3 3 0,0-5-12 16,0 2 2-16,0-4-4 16,0 10 0-16,0 4-3 15,0 4 9-15,-16 5-3 16,-8 9 10-16,-4-8 0 15,-9 13-4-15,-3 3-3 16,8-2-7-16,-4 9 0 16,4 1-4-16,3 1 1 15,-3 2-1-15,8 5-2 16,0 4-8-16,12 1-8 16,12 4-39-16,0 0-94 0,0 0-122 15,0 0-485-15</inkml:trace>
  <inkml:trace contextRef="#ctx0" brushRef="#br0" timeOffset="-164614.18">14665 4700 191 0,'0'0'120'16,"0"0"-69"-16,0 0 16 16,0 0 21-16,0 0-8 0,0 0-24 15,0 0-18-15,0-25 6 16,0 22 10-16,0 3-14 15,0-4-3-15,0 0 8 16,0 4-6-16,0 0-4 16,0-1-7-16,0-7-6 15,0 5-3-15,0-1-2 16,0 2-10-16,0 2-1 16,0 0-1-16,0 0-2 0,0-3-1 15,0 3 1 1,-4 0 2-16,-4 0-1 0,4 0-1 15,4 0 8-15,0 0 2 16,-4 0-7 0,4 0-3-16,-8 0-3 0,-4 0-1 15,-4 0-2-15,-21 5-1 16,5 15 3-16,-12 7 1 16,4-4 0-16,-5 5 1 15,9-4 0-15,12 4 0 16,-8-1 0-16,16 1 0 15,-8 7-1-15,4 2-2 16,-5 2 2-16,13 2 1 16,0-6 0-16,-12 2 1 15,12-4-1-15,-8 0-1 0,-4-2 1 16,8 1 0 0,-4 2-1-16,8-10 1 0,3 7-1 15,5-10 1-15,4 1-1 16,-12 1-2-16,12 1 1 15,0-1 1-15,0 5 0 16,0-1 1-16,0 6-1 16,0 0 1-16,0-6 0 15,0 0-1-15,0 2 0 16,0-4 0-16,0 4-3 16,0-4 2-16,0 2 1 15,12-2 0-15,-8-1 2 16,13-7-1-16,-13 7 1 15,8-2-1-15,0-2-1 0,0-3 1 16,8 7-1 0,-4 1-4-16,-4 4 3 0,8 0 1 15,4 5 0-15,9 3 1 16,-5-5 0-16,-4-4-1 16,0-10-1-16,-4 1 0 15,4-8-5-15,12-4 0 16,-3 3 1-16,3-8 3 15,0 9 2-15,-4 1 10 16,9 1-5-16,-5 3-3 16,-8-4-2-16,-4 6 1 15,4-8 0-15,-4-1-1 16,1-4 1-16,-1-2 0 0,12 2 1 16,12-5-2-16,9 0-2 15,23 0-5-15,-8 0-1 16,9 0 8-16,-9-8 1 15,-15 3 5-15,7-10-6 16,-8 3 0-16,-7 1 0 16,-1-7 0-16,-12 5 3 15,8 1 7-15,-7-5 2 16,-1 2-2-16,0-3-4 16,0-3 4-16,-3 1-1 15,3 2-2-15,-12-2 4 16,0-4 0-16,-4-1-2 0,4-2 1 15,0 5-3-15,-7-1 5 16,-5-3 0-16,8 1 4 16,-16 1-6-16,0-1-4 15,8-2 2-15,-12 5 5 16,0-2-2-16,0-2 3 16,0 1-6-16,0-6 2 15,0 4 0-15,0-1 0 16,0 0-4-16,0-1 4 15,0 1 1-15,-16-5-4 16,0 4 1-16,-4 4 2 16,3-4-2-16,5 5-4 15,-12-6-2-15,4 1 3 16,8-1-4-16,-12 7 3 16,4-8-2-16,4 10 2 0,4-4-1 15,0 5 0-15,-9 0 5 16,5 3-2-16,-4-1-3 15,4 3-1-15,-4-3 1 16,-4-1 0-16,12 6-2 16,-12-6 0-16,12 4 3 15,-13 1-2-15,5-4 1 16,4-1 0-16,-16-1 0 16,-4 1 1-16,12-1-3 15,-9 0 1-15,-3 5 5 0,0-3-5 16,0 1 1-1,-4 1 0-15,-1 4-2 0,1-5 0 16,16 5 2-16,-8-3 3 16,-5 10 0-16,5 5-5 15,-4 0-1-15,-4 0 0 16,8 0 0-16,-5 0 0 16,17 0 2-16,4 0 4 15,-4 0 0-15,8 0 1 16,8 0-5-16,-4 0-1 15,4 0 1-15,-4 3-1 16,8 5 0-16,0-8-1 16,-4 1 0-16,-8-1-3 0,12 0-2 15,0 8-13 1,-8 6-30-16,-4 1-94 16,0-10-148-16,-13 2-457 0</inkml:trace>
  <inkml:trace contextRef="#ctx0" brushRef="#br0" timeOffset="-151377.78">9051 1595 346 0,'0'0'107'16,"0"0"-14"-16,0 0-3 16,0 0 43-16,0 0-28 15,0 0-48-15,0 0-4 16,33-23 8-16,-33 23-9 16,0 0-21-16,0 0-14 0,0 0-5 15,0 0-2-15,0 0-7 16,0 0-3-16,0 11-12 15,0 22 12-15,0 17 7 16,0-4 0-16,0 3-2 16,0 0-3-16,0-3-1 15,0 11 1-15,0-2 9 16,-12-3-6-16,-9 0 1 16,5-7 4-16,4-8-4 15,12-16 4-15,0-12-2 16,0-9 4-16,0 0 15 15,0 0 17-15,0 0 20 16,28-30 11-16,57-44-6 0,64-32-42 16,52-21-17-1,32 2-6-15,53 3 0 0,-12 4-4 16,20 9 1-16,-1 6-2 16,-11 6 0-16,4 14 0 15,-61 17 1-15,-52 14 0 16,-56 20 0-16,-41 9 1 15,-40 13 0-15,-23 5 0 16,-13 5 0-16,0 0-1 16,0 0 0-16,0 0-4 15,0 0-5-15,0 0-18 16,32 5-74-16,-16 10-61 16,4-6-101-16</inkml:trace>
  <inkml:trace contextRef="#ctx0" brushRef="#br0" timeOffset="-135383.33">20649 13811 166 0,'0'0'141'0,"0"0"-107"16,0 0 37-16,0 0-1 16,0 0 5-16,0 0-22 15,0 0-1-15,0 0 6 16,-4-13-1-16,4 13-16 0,-12-1 1 16,0 1-1-16,-13 0-5 15,5-5-6-15,-16 5-4 16,-12 0-10-16,12 0-2 15,-9 0-8-15,-7 0 1 16,8 0-1-16,-5 0 0 16,-7 0-4-16,-4 0 1 15,3 0-1-15,-3 0 2 16,12 0 1-16,-9 14 3 16,5-11 4-16,-4 6-6 15,-5-1-3-15,1 4-1 16,12 0-2-16,-9 1 1 0,9 4-1 15,-4-5 0 1,0 5 0-16,11-3 2 0,-3-4-2 16,-4 3 3-16,3 2-1 15,9-3 2-15,0 2-2 16,12 3 1-16,0 1-1 16,-8-6 0-16,7 7-1 15,1-4 0-15,12 5 2 16,-12 0-1-16,4-1 1 15,4 4-1-15,4 1 0 16,0 5-1-16,0 2-1 16,4 6 0-16,4-2 0 15,-9-1 2-15,13 3-2 16,0 2 2-16,-8-2-1 0,8 5 0 16,0 4 1-1,0-4-2-15,0 1 1 0,0-1 1 16,0 0 1-16,8-1-2 15,17-2-1-15,3-4 0 16,4 2 1-16,4-13-1 16,0 4 0-16,21-7 0 15,-9-4 1-15,0-5 0 16,9 0 1-16,15 1-2 16,1-5 1-16,19-6 0 15,5 0-1-15,-1-2 0 16,9 0 2-16,-1 0-1 0,-23 0 1 15,7 0-2-15,-3-14 0 16,-9-6 3-16,-3-3 0 16,-1-3-1-16,-3 1-2 15,11-4 3-15,-19-6-1 16,7 0-1-16,-4-2-1 16,-11-6 3-16,-1-6 1 15,-16 8-3-15,-8-4 6 16,1-1-1-16,-17 5 11 15,-8-1 0-15,4-4-3 16,-8-6-6-16,0-5-3 16,0-4 2-16,4 6 2 15,-4 3 1-15,0 1 11 16,0-1 14-16,0 11 1 0,-24 2-9 16,-13-1-4-16,-11 8-7 15,4 3-7-15,-9 7-1 16,-7-1 1-16,4 13 2 15,7-1-5-15,1 3-4 16,4 6-1-16,8 0-1 16,24-3-1-16,-8 5-1 15,15 0-3-15,5 0-28 16,0 0-122-16,0 0-133 16</inkml:trace>
  <inkml:trace contextRef="#ctx0" brushRef="#br0" timeOffset="-121750.16">20443 14022 198 0,'0'0'153'0,"0"0"-118"16,0 0 32-16,0 0 13 16,0 0-4-16,0 0-18 15,0 0-13-15,0-28 25 0,0 27 0 16,0 1-10 0,0-6-3-16,0 6-14 0,0 0-16 15,0 0-8-15,0 0-7 16,0 0-4-16,0 0-2 15,0-2 2-15,0 0 6 16,0-3 2-16,0 2 7 16,-8 1 13-16,-8-8-17 15,-8 0-11-15,-8 1 1 16,8 6-7-16,0-5 2 16,0 1-1-16,12 4-1 15,-13-5-1-15,1 2 1 16,-8-2 2-16,-16-1-3 0,3 3-1 15,-3 0 0 1,-16 6-2-16,-1 0-1 0,-11 0 2 16,-17 0 0-16,13 0 0 15,-5 15 1-15,25 9-2 16,-8-6 1-16,3 1 0 16,21-2 0-16,8-5 1 15,0 1-2-15,3 0 1 16,21-2 0-16,-12-3 1 15,12 1-1-15,0 8 0 16,0 0-1-16,0 10-3 16,-8 10 2-16,4 5 1 0,4 2 1 15,0 4 0 1,3-1-1-16,-3 4 2 0,12-2-1 16,0 0 1-1,0-1 0-15,0-2-3 0,0-5 2 16,25 1-4-16,23 5 3 15,8-1 0-15,13-3 2 16,-9-3 0-16,-4-6 2 16,21-4-2-16,-5-8 0 15,-3-5-2-15,11-8-3 16,-8-9 2-16,9 0 1 16,-5 0 2-16,13 0 0 15,-1-17 21-15,-7-5-10 0,-9 2-2 16,-15-1-5-1,3 4-1-15,-16-1 0 16,-7-9-1-16,-13-2 4 16,12-3 3-16,-12-6 3 0,-4-5 3 15,-4-7-4-15,-4-7 8 16,-4 3 6-16,-8-7-7 16,0 2-4-16,0 0 1 15,0 4 9-15,-8-5 6 16,-16 4 3-16,0 4-17 15,0 6 0-15,0 14-11 16,0 10 0-16,-9 0-5 16,5 5-3-16,-8 4-3 15,-8 6-1-15,-13 7-6 16,-23 6-48-16,40 18-125 16,-17 13-410-16</inkml:trace>
  <inkml:trace contextRef="#ctx0" brushRef="#br0" timeOffset="-116616.27">7265 1644 137 0,'0'0'16'15,"0"0"-12"-15,0 0 2 16,0 0 0-16,0 0-6 16,0 0 0-16,0 0-62 0</inkml:trace>
  <inkml:trace contextRef="#ctx0" brushRef="#br0" timeOffset="-100616.34">12898 1839 216 0,'0'0'117'0,"0"0"-98"15,0 0 27-15,0 0 7 16,0 0 4-16,0 0-15 16,13 0-3-16,-13 0 7 15,0 0 0-15,0 0-12 16,0 0-11-16,0 0 5 15,0 0 13-15,0 0 3 16,0 0-11-16,0 0-3 16,0 0-5-16,0 0 0 15,0 0 0-15,0 0 10 0,0 0 1 16,0 0 6-16,0-5-23 16,-33 4-11-16,5-5-2 15,-8 4-1-15,4 2 1 16,-4 0-6-16,-1 0 0 15,-7 0-1-15,-16 0-2 16,7 17 1-16,-3 12-4 16,-12 3 2-16,19 5 2 15,1 5-1-15,28 2-3 16,4-1 1-16,16 0 3 16,0-5-2-16,0-1-1 15,12 1 0-15,36 5 5 16,0-4 3-16,21-4-3 15,-5-6-5-15,5-7 1 16,-5-3-2-16,13-11 0 0,19-8-4 16,9 0 10-16,-1 0 14 15,29-29-14-15,-16-11 11 16,-8-4 1-16,-17 3-1 16,-24 0 1-16,-31 8-3 15,-21-4-3-15,-16 3 14 16,0-2 6-16,0 8-12 15,-49-3 10-15,-11 7-17 16,4 1 12-16,3 8-14 16,1 5 2-16,12 2-5 15,16 8-2-15,8 0-3 16,0 0-12-16,-5 4-97 0,17 10-147 16,-8 1-255-16</inkml:trace>
  <inkml:trace contextRef="#ctx0" brushRef="#br0" timeOffset="-99864.54">13076 2525 131 0,'0'0'160'16,"0"0"-146"-16,0 0 46 15,0 0 58-15,0 0-9 16,0 0-16-16,4-22 7 16,-4 14-4-16,0 7-34 15,0 1-30-15,0-6-12 16,0 4 4-16,-17-4-8 0,5 0-4 16,-8-2 1-16,-4 5 2 15,-12 2-6-15,0-7-5 16,-13 8-4-16,1 0 0 15,-20 0 4-15,7 0-3 16,-15 0 13-16,7 22-12 16,5 5 1-16,12-2-3 15,20 3-3-15,7 0-2 16,25-1 0-16,0 0-5 16,0-5-2-16,37-1-1 15,35 2 2-15,9-3 9 16,7-3-8-16,1-3 10 15,3-4 0-15,-19-2-6 16,11-7 5-16,-3-1-4 0,-13 0 5 16,12-11 0-16,-3-26 5 15,-9 0 1-15,-19-9 3 16,-21 1 4-16,-20 7 9 16,-8 3 15-16,0 5-10 15,0 1-11-15,0 10 15 16,0 5-4-16,-12-3-9 15,-20 3-7-15,7 5-4 16,-7-1-5-16,-8 6-2 0,16-2 0 16,-8 6-1-1,-1 0-4-15,5 0-10 0,4 6-37 16,8 20-56-16,4-9-127 16,0 0-169-16</inkml:trace>
  <inkml:trace contextRef="#ctx0" brushRef="#br0" timeOffset="-99214.52">13100 2991 369 0,'0'0'72'0,"0"0"15"16,0 0-19-16,0 0 17 15,0 0-18-15,0 0-5 16,0 0-19-16,-61-64 3 16,41 56-5-16,-8 6-12 15,-16 2-18-15,12-3-9 0,-17 3-1 16,9 0 2 0,-4 0-3-16,-13 0-1 0,1 3 0 15,4 19 0-15,-1 5 0 16,25 0-1-16,4 9-1 15,20-2 2-15,4 6-1 16,0-6-3-16,0-5-2 16,44 1 1-16,45-11 2 15,3-9-1-15,13-6 4 16,4-4-3-16,20 0 8 16,-9 0 22-16,-15-22-17 15,-1 1-5-15,-19-5 0 0,-17 1 0 16,-15-2 0-1,-21 2 3-15,-20-7 18 0,-12 2 52 16,0 0 0-16,0-2-25 16,-36 2-2-16,-13 6-29 15,-7 0-10-15,20 5 4 16,24 5 2-16,4 5-17 16,8 3-3-16,0 2-36 15,0 0-72-15,8 4-179 16,16 0-391-16</inkml:trace>
  <inkml:trace contextRef="#ctx0" brushRef="#br0" timeOffset="-97260.89">14448 1884 223 0,'0'0'166'0,"0"0"-80"15,0 0-4-15,0 0 24 16,0 0-15-16,0 0-11 16,0 0-21-16,8-39-13 15,-8 36-8-15,0 0-17 16,0 3-11-16,0-5 2 15,0 5 0-15,0-1 11 16,0 1 0-16,0 0-9 16,0 0 0-16,0 0-12 0,0 0-2 15,0 0-6-15,0 0-6 16,0 0 2 0,0 0 2-16,-8 0-4 0,-4 14 12 15,-13 15 4-15,13 3-4 16,-12 6 2-16,0 2 2 15,0 0-3-15,0-6 2 16,0 0 0-16,4 3-3 16,-5-5 1-16,13-3-1 15,0-6 0-15,0-2 1 16,0-1 0-16,4-6-1 16,8 6 0-16,0-3-2 15,0-2-2-15,0 2 4 16,0 0 1-16,0-2 0 15,0 7-1-15,0-3 2 16,0 2 0-16,-4 0-1 16,-8-1 0-16,4 0-1 15,-4 1 2-15,8-4-2 0,4-2 0 16,-8 2 0-16,8-3 0 16,0-1-1-16,0 5 2 15,0 1-2-15,-4 0 2 16,4 1-1-16,0 2 0 15,0-2 0-15,-8-3 1 16,8 3-1-16,-4 4 0 16,4-7 0-16,0 7 1 0,0-2-1 15,0-2 0-15,0-3-1 16,0 3 1-16,0-3-1 16,0 3-2-16,0-5 1 15,0 3-1-15,0-1 2 16,16-3-1-16,4 5 2 15,-4-4 1-15,4 2 3 16,4 4-2-16,-12-1-1 16,0 0-1-16,9 0 1 15,3-6-1-15,-8 4 1 16,8-9-1-16,0 0-9 16,-4-4-1-16,16 3 2 15,1-5 8-15,7 4 5 0,4-2-1 16,-16 1 3-1,17 2-5-15,-21 2-2 0,0-5-2 16,4 3 2-16,-12-3 0 16,4 2 1-16,17-7-1 15,-9 0 1-15,4 0-1 16,8 0-2-16,5 0 2 16,11 0 2-16,-12-12 1 15,9-5 0-15,-1 2-1 16,4-2 0-16,-15 4 0 15,7 1-1-15,-12-5 0 16,0 5 1-16,-3 0-1 0,-1-3 2 16,0 2-1-1,-4 1 3-15,-16-5 2 16,4 2 4-16,-7-7 8 0,-1-2-4 16,-8 2-6-16,4-2-4 15,-8-6 1-15,0 0 0 16,12-4 4-16,-12-2-5 15,0 1 0-15,0 0-1 16,0 2 2-16,0 2 2 16,0-1 2-16,0-1-3 15,0 0-3-15,-12-8 2 16,-12 8-1-16,-9-6-4 16,5-2-1-16,-28 3 9 15,20 4 2-15,-9-5-3 16,5 1 2-16,-16 2 4 0,16-2 0 15,-5-4 1-15,-3-1-10 16,4 2 1-16,-5 7-2 16,-7 4 6-16,-16 6-6 15,15 7 0-15,5 5 11 16,0-1-1-16,11 3-8 16,-3 1 11-16,0 1-4 15,12 2-8-15,0 3-1 16,15 3-3-16,5 0 0 15,0 0-1-15,12 0 0 16,-8 0 0-16,8 0 1 16,0 0-1-16,0 0-3 15,0 0-8-15,0 0-73 16,-8 0-194-16,4 0-533 16</inkml:trace>
  <inkml:trace contextRef="#ctx0" brushRef="#br0" timeOffset="-94392.86">13454 3330 106 0,'0'0'152'16,"0"0"-111"-16,0 0 26 0,0 0 13 16,0 0-11-1,0 0-29-15,0 0-15 0,0-2 14 16,0 2 5-16,0 0-17 15,0 0-9-15,0 0 5 16,0 0 0-16,0-4-6 16,0 4-9-16,0 0 0 15,0 0-3-15,-24 0 3 16,-9 0-2-16,-3 0 0 16,0-3 4-16,0 3 3 15,4 0 8-15,-5 0 1 16,1 0-8-16,-4-3-7 0,8 3-2 15,-17 0-1 1,13 0 0-16,-20 0-2 16,0 0-1-16,3 0 0 0,-15 18-1 15,-5 1 0-15,9 5-1 16,12-7 1-16,-1 3-2 16,21-1 1-16,0 1-1 15,4 1 2-15,16-3-3 16,0 2 1-16,12-3 2 15,0 7 0-15,0-1-3 16,0 2 1-16,0 1-3 0,0-1 2 16,36-6 3-1,12-2-1-15,13-12 2 0,27 1-1 16,1-6 1-16,19 0 17 16,-3 0 4-16,-13 0-19 15,-11 0 1-15,7-8-1 16,-7-4-2-16,11-8 2 15,-7-9 2-15,12 4-2 16,-29-12-2-16,0 5 1 16,-31-6 0-16,-1 3 3 15,-20 1 4-15,-16-6 9 16,0 4 34-16,0 5-8 16,-4 6 2-16,-44-2-11 15,11 5-19-15,-19 1-7 16,0 7 2-16,7 5-6 15,1 4 4-15,12 5-9 0,12 0 0 16,-8 0-6-16,15 0-11 16,-3 20-43-16,0 17-95 15,20-19-170-15,-4-3-328 16</inkml:trace>
  <inkml:trace contextRef="#ctx0" brushRef="#br0" timeOffset="-93708.91">13289 3886 45 0,'0'0'197'15,"0"0"-129"-15,0 0 30 16,0 0 24-16,0 0-24 16,0 0-31-16,12-69-12 15,-12 60 15-15,0 2 4 16,0 2-6-16,0-3-25 0,0 4-3 15,-12-2-6-15,-8 6-5 16,-4-2-21-16,-1 2-4 16,-3-3 6-16,-20 3 1 15,4 0-7-15,-17 0-2 16,-7 0 4-16,12 3-4 16,-5 17-1-16,-11 1-1 15,15 0 0-15,1 8-2 16,4-5 2-16,16 8-2 15,7 5-2-15,17-6 0 16,12 4-2-16,0-6 1 0,8-7-4 16,49-3 4-1,27-6 3-15,9-8-8 0,27-5 10 16,9 0 11-16,-4 0-7 16,-8-22 1-16,-17-2-1 15,-27-4-1-15,-29-5 2 16,-20 0 3-16,-12 0 1 15,-12-4 6-15,0 5 8 16,0 5 17-16,0 3-5 16,-36 4-7-16,0 5-10 15,0 2-7-15,-1 4-3 16,17 0-7-16,-4 3 1 16,24 6-2-16,0 0-9 15,0 0-62-15,12 0-123 16,20 0-89-16,5 0-286 15</inkml:trace>
  <inkml:trace contextRef="#ctx0" brushRef="#br0" timeOffset="-92857.25">14838 3433 251 0,'0'0'89'16,"0"0"-21"0,0 0 2-16,0 0-5 0,0 0 17 15,0 0-38-15,0 0-25 16,-109-37 26-16,97 35 29 16,4-1-13-16,-8-1 1 15,0 2-19-15,0-1-2 16,0 0-8-16,-8-2-20 15,-8 5-10-15,3 0-2 16,1-1 0-16,-8 1 0 0,-16 0 0 16,-5 0 0-1,-3 0 1-15,-8 0-2 0,19 0 1 16,13 0-1-16,12 9 0 16,12 3-7-16,4 10-1 15,8 10 0-15,0 6 4 16,0 7 2-16,0 7 0 15,0-3 2-15,0-10-2 16,12-7 2-16,32-11-4 16,-8-7-1-16,45-11 2 15,-9-3 3-15,33 0 9 16,4 0 2-16,7-23-7 16,-7-9-4-16,-4-10-1 15,-25-13-2-15,-20 3 3 16,-23-8 3-16,-25 7 5 15,0 11 14-15,-12 6 4 0,0 3 25 16,0 11-2-16,-12 3-15 16,-13-1-18-16,-11 11-2 15,12 4-8-15,-8 5-6 16,-4 0-7-16,0 0-35 16,-1 1-67-16,17 18-104 15,4-1-111-15</inkml:trace>
  <inkml:trace contextRef="#ctx0" brushRef="#br0" timeOffset="-92256.84">14802 3896 425 0,'0'0'97'0,"0"0"13"15,0 0-24 1,0 0 24-16,0 0-18 0,0 0-43 16,-73-49-4-16,53 49-4 15,-4 0-18 1,-8 0-3-16,0 0-7 0,-29 0-5 16,9 0-2-16,-12 3 0 15,-17 23-3-15,13 2-3 16,7 5 0-16,25 4-1 15,16 3-5-15,16 1 1 16,4-2 2-16,0-7-3 0,48-3 2 16,45-14-3-1,3-2-5-15,33-9 12 0,4-4 11 16,4 0-4-16,-16-4-6 16,-17-32 3-16,-31-2 1 15,-29-3 4-15,-20-4 4 16,-24 1 3-16,0 2 8 15,0 5 9-15,-44 9-4 16,20 9-20-16,-1 11-3 16,25 1-2-16,0 7-4 15,0 0-12-15,0 0-78 16,0 0-145-16,0 0-286 16</inkml:trace>
  <inkml:trace contextRef="#ctx0" brushRef="#br0" timeOffset="-89683.56">4090 3465 251 0,'0'0'112'15,"0"0"-50"-15,0 0-21 16,0 0 16-16,0 0-11 15,0 0-8-15,0 0-9 16,0-62 7-16,0 53-2 16,0 6-9-16,0-3 6 15,0 3 3-15,0 3-10 16,0 0-24-16,0 0-2 16,0 0-14-16,12 0-2 15,24 0 13-15,0 3 5 16,21 6 9-16,11 0-4 0,21 2 0 15,3-5 2-15,13-6 1 16,3 0-5-16,9 0 4 16,4 0 1-16,8 0 0 15,-1 0 0-15,13-4-5 16,-12-5 2-16,-20-2-3 16,-13 6 2-16,-27-1-3 15,3 6-1-15,-16 0 1 16,-7 0-1-16,-1 0-1 15,8 0-1-15,9 9 0 16,15 13 2-16,17 1 5 0,15 1 8 16,9-10-7-1,0-5-5-15,-4-9 0 0,-13 0 9 16,-23 0 0-16,-9 0-7 16,-12 0-2-16,1 0 4 15,-5 0-5-15,17-1 3 16,-5-4-2-16,-8 2 1 15,9 2 1-15,-9 1-1 16,-12 0 0-16,1 0-2 16,7 0 1-16,-4 0 1 15,5-4 1-15,19 0-2 16,13-1 1-16,7-5 2 16,9 2-2-16,12 2 0 15,-1-7-2-15,-7 3 0 16,-4 1 0-16,-21 4 1 0,1 5-1 15,-17-8 0-15,-8 8 0 16,-3-3 2-16,15 3-1 16,1 0 2-16,3 0-1 15,17 0 2-15,7 0 1 16,17-4-2-16,-8 4-2 16,7 0 3-16,-11 0-4 15,-9-2 4-15,-11-1-3 16,-5 0-1-16,1-2 2 15,-17 4-2-15,5-7 0 0,11 5 0 16,5 0 0 0,11 3 2-16,9-4 0 15,12 1-1-15,-13 3 0 0,5 0-1 16,-17 0 0-16,-11 0 0 16,19 0 1-16,-7 0 0 15,0 0-1 1,-9 0 0-16,13 0 2 0,-5 0-2 15,1 0 0-15,-13 0 0 16,13 0 1-16,-5 0-1 16,-3 0 0-16,-5 7 0 15,1 7-5-15,-21-2 3 16,13-3 2-16,-5-7 0 16,-4 9 4-16,5-7-2 15,11-4 0-15,-7 0 1 0,19 0 1 16,-7 0 0-16,-13 0-3 15,1 0 1-15,-9 0-1 16,-4 0 5-16,-7 0-2 16,-9 0-2-16,-8 0-2 15,0 0 0-15,9 0 0 16,3 0 1-16,8 0 2 16,5 0-2-16,-1 0 0 15,20 0 1-15,-15 0-2 16,-1 0 2-16,-15 0-2 15,-17 0 0-15,-8 0-1 16,-8 0 1-16,-4 0-5 16,12 0-5-16,0 0 7 15,0 0 3-15,13 3 1 16,-5-1 1-16,4 6-1 0,0-6-1 16,0 3 2-16,9-5 0 15,-5 0 0-15,4 0 1 16,5 2-2-16,-5 0-1 15,20-2 0-15,5 0 0 16,7 0 0-16,13 0 2 16,15 0-2-16,5 0 1 15,-5 0-1-15,-11 0 1 16,-12-11 0-16,7-2 0 16,-16-4 2-16,17 8 12 15,0-2-1-15,15-1-7 16,1 0-1-16,-1-5-3 15,-7 2 0-15,12 5-1 0,-29-3-1 16,-7 7 2-16,-25 1 0 16,-16 2 0-16,4 3-1 15,-4 0 0-15,9 0-2 16,3-1 1-16,-8 1-1 16,21 0 0-16,3-4 0 15,0 4 1-15,-7-4-1 16,3 2 1-16,-8 2 0 15,-16-3 0-15,13 3 2 16,-5 0-2-16,40-5 2 0,13 5 2 16,3 0 44-1,-3 0-37-15,-29 0-11 0,-19 0 4 16,-21 0 0-16,-12 0 1 16,-12 0-1-16,0 0 5 15,0 0 10-15,0 0-20 16,0 0-8-16,-24 0-61 15,0 0-219-15,-1 0-433 16</inkml:trace>
  <inkml:trace contextRef="#ctx0" brushRef="#br0" timeOffset="-86064.74">20435 13970 263 0,'0'0'75'0,"0"0"-57"15,0 0 16-15,0 0 15 0,0 0 13 16,0 0-7 0,0 0 3-16,0 0 16 0,-4-47-3 15,4 43-12-15,0 0-2 16,0 1-6-16,0 3-10 15,0-3-7-15,-8-2-4 16,-4 2-10-16,8 3-16 16,-8-1-3-16,4 1 0 15,-4-5 8-15,-4-4 5 16,-4 1-7-16,-4 1 4 16,0-4 3-16,-9 1 5 15,9 3-7-15,4-2-6 16,-8 6-3-16,4 3-2 15,-12 0-1-15,3 0 1 16,-15 0-1-16,-4 0 1 16,-5 0 0-16,1 0-1 0,-8 10 0 15,-5 3 0-15,-3 4-1 16,4-10 1-16,19 10 0 16,5 0-1-16,8 3 0 15,0 9-2-15,-5-3 2 16,9 11 0-16,-12 12-1 15,4 5 1-15,-5 3 1 16,9 12-1-16,12 1 0 16,0 11 0-16,4 2 0 15,8 6 2-15,8-2-2 16,4-13 0-16,0-8 0 16,0-15 1-16,40-14-5 15,28-10-4-15,25-7 2 16,-1-3 4-16,29-5 3 0,0-3 8 15,-5-6-6-15,1-3-1 16,12 0 2-16,-36 0-2 16,11-12 2-16,-35-17 6 15,-37-6 5-15,-8-6 16 16,-24-10 23-16,0-3-1 16,-36-3-12-16,-45 11-20 15,-3 8-16-15,11 15 4 16,13 9-8-16,16 14-63 15,44 0-110-15,0 0-314 16</inkml:trace>
  <inkml:trace contextRef="#ctx0" brushRef="#br0" timeOffset="-84757.65">21675 15802 340 0,'0'0'102'16,"0"0"12"-16,0 0-11 16,0 0-17-16,0 0-22 15,0 0-1-15,8-39-1 16,-8 39 4-16,0-3-16 15,0 0 5-15,-32-2-13 16,-17 4-9-16,1 1-17 16,-20 0 4-16,-21 0-12 15,9 0 0-15,-1 14-4 16,9 13-2-16,3 7 0 16,9 12-2-16,16 11-1 15,8 13 1-15,23 9-1 0,13-3 1 16,0 6-2-1,45-3 0-15,39 0 2 0,25-5-1 16,16-13-1-16,7-9 0 16,9-14 1-16,-8-13-2 15,-8-16-1-15,-29-9-18 16,-3 0 22-16,-21-37 11 16,9-26 3-16,-21-22-2 15,-24-14-1-15,-11-10 5 16,-25 0 9-16,0 2 24 15,0 15 1-15,-33 8-15 16,-35 10 0-16,-13 17-5 16,17 16-7-16,-8 12-6 15,11 10 1-15,17 8-11 16,8 10-3-16,12 1-4 0,8 0-4 16,-5 0 0-16,-3 0-3 15,12 12 0-15,0 13-1 16,0-2-3-16,12 0-4 15,0-2-10-15,0-9-2 16,0-1-3-16,0-4 7 16,0-5 16-16,0 0 5 15,0-2-2-15,0 0-51 16,0 0-65-16,0 0-225 16</inkml:trace>
  <inkml:trace contextRef="#ctx0" brushRef="#br0" timeOffset="-83102.23">14802 2342 94 0,'0'0'51'0,"0"0"-13"15,0 0-34-15,0 0-4 16,0 0-1-16,0 0-6 16,221-66-14-16,-221 66-22 15,0 0-25-15</inkml:trace>
  <inkml:trace contextRef="#ctx0" brushRef="#br0" timeOffset="-81155.05">13599 2038 156 0,'0'0'10'0,"0"0"8"16,0 0 61-1,0 0-7-15,0 0-8 0,0 0-12 16,0 0-13-16,12-59-1 15,-12 57 0-15,0 2-13 16,0 0 1 0,0 0 10-16,0-3-12 15,8 3-9-15,-8 0-6 0,0 0-2 16,0-5-1-16,0 5 9 16,0 0 28-16,0-1-2 15,0 1-16-15,0 0-10 16,0 0 2-16,0-4 21 15,0 4 2-15,0 0-18 16,0 0-8-16,0 0 18 16,0 0 13-16,0 0-13 0,0 0-20 15,0 0-12 1,0 0-6-16,0 0-9 0,0 18-5 16,0 11 3-16,0 9 17 15,16 7 1-15,-8 4-1 16,4 3 0-16,-12 1 5 15,0-2-3-15,0 6 8 16,0-11-8-16,0-5-2 16,0 0-5-16,0-8 5 15,0-5 9-15,0-7-1 16,0-1 0-16,-12 0-3 16,12-3-2-16,0 0 1 15,0 3 0-15,0 1-2 16,0-1-1-16,0 0 1 15,0 0 0-15,12-2-1 0,12 5 0 16,12-3 0-16,-3-3 6 16,-21 9-4-16,0-3-1 15,-12-1-2-15,0 2-2 16,0-2 0-16,0 1-1 16,0 1-4-16,0-2 7 15,0-2 3-15,0-1 1 16,0-6 0-16,0 3-1 15,0-3-3-15,0 1-2 16,0-2 2-16,0 3 1 16,0-1 0-16,0 5 1 15,16 7 6-15,-4 3-6 16,-12 6-1-16,0 6-1 0,0 9 0 16,0-9 1-16,0 3 10 15,0-7-3-15,0-10-3 16,0 0 3-16,0-13-5 15,0-3 2-15,0-5-4 16,0-6-1-16,0 0 0 16,0 0-8-16,0-6-85 15,0-17-306-15</inkml:trace>
  <inkml:trace contextRef="#ctx0" brushRef="#br0" timeOffset="-78961.26">22013 17570 288 0,'0'0'191'0,"0"0"-125"0,0 0 48 16,0 0-10-16,0 0-25 16,0 0-35-16,-12-18-3 15,-8 16 7-15,8-1-11 16,-13-1-9-16,1 0-13 16,12 4 2-16,-8-4 4 15,4-1-11-15,-4 5-2 0,8 0 2 16,-12 0-3-1,0 0 0-15,-13 0-2 0,5 0-3 16,-8 0 0-16,-8 0 2 16,-9 0 3-16,5 0-2 15,-4 0 1-15,-17 0 1 16,-7 0-2-16,11 0-3 16,-3 0 0-16,3 13-2 15,9 3 0-15,12 5 0 16,0-2 0-16,3 0 0 15,-3-1-1-15,16 5 1 16,-4-3 0-16,-5-3 0 16,-7 6 0-16,16 1 1 0,-16 1-1 15,23 1 0-15,-11-1-1 16,12 4 1-16,-8 3-1 16,20 0 1-16,12 0-3 15,0 5 1-15,0-3-1 16,0-5 3-16,0 0-1 15,36-1 0-15,0 1 1 16,-4 0 0-16,5 3 1 16,-1 0-1-16,8 1 0 15,8-10 1-15,17 0-1 16,3-9-1-16,25-4 1 16,20-1 0-16,-1-5 12 0,13-4-5 15,0 0-6 1,-9 0 0-16,-3-4 14 0,4-17-4 15,-16-4-10-15,-13-2 14 16,-11 2-8-16,-1-1-3 16,-16 1-4-16,5-5 4 15,-17 1 2-15,-8-2 6 16,-7-1-8-16,-1 0 2 16,-16-7 1-16,-4-5 7 15,-8-13 13-15,-8-4-4 16,0-2 6-16,0-1-7 15,0 1-9-15,-12 11 11 16,-44 6 2-16,7 4-5 16,-11 5-7-16,-20 0-4 0,3 4 2 15,1 0 5 1,7 4-2-16,5 2-10 0,8 10 2 16,19 2-4-16,13 6-1 15,4 5 1-15,16 4 1 16,4 0 0-16,-8 0-4 15,8 0-1-15,-4 0-3 16,-8 0 2-16,0 0 0 16,-8 0 1-16,4 8 2 15,-5 1-1-15,-3-3 0 16,12 2 1-16,-8-2 0 16,16 0-1-16,-4-4 0 15,8 3 0-15,0-5 0 0,0 0 0 16,0 0 0-1,0 0-1-15,0 0 0 0,0 0 1 16,0 0 0-16,0 0 0 16,0 0 2-16,0 0-2 15,0 0 1-15,0 0-1 16,0 0 0-16,0 0-1 16,0 0-3-16,0 2-5 15,0 15-50-15,0 5-124 16,0-12-93-16,0 0-423 15</inkml:trace>
  <inkml:trace contextRef="#ctx0" brushRef="#br0" timeOffset="-76389.69">20017 13895 159 0,'0'0'95'16,"0"0"-26"-16,0 0 16 16,0 0-17-16,0 0-11 15,0 0 12-15,0 0 12 0,-24-9 1 16,24 9-9-16,0 0-14 15,-8 0-15-15,-16 0-2 16,12 0-13-16,-13 0-9 16,-11 0-11-16,12 0-2 15,-20 0-3-15,-5 0 1 16,1 0 5-16,-12 3 7 16,-9 9-13-16,13 10-2 15,-16-1 0-15,-5 8-2 16,21 5-1-16,-13 3 1 15,21 0-2-15,4-5 0 16,8 1 1-16,20 0 1 0,4 0-2 16,-9 8 0-16,21 1 1 15,0 18-1-15,0 3 3 16,0 14-1-16,0 7 0 16,0 0 1-16,0 2-1 15,21-6 0-15,15-14-2 16,0-9 2-16,24-20-1 15,-3-10-2-15,19-15-2 16,17-12-6-16,11 0 11 16,17 0 26-16,8-20-7 15,0-19-15-15,3-6 3 16,-15-2-2-16,-24-7-3 0,-1-3 6 16,-40-4 8-1,-15-8 21-15,-29 3 8 16,-8-3-8-16,0 11 6 0,-24 12-16 15,-37 4-24-15,-7 10-3 16,7 4 7-16,5 14-7 16,8 4-35-16,-4 10-41 15,52 0-117-15,-5 0-271 16</inkml:trace>
  <inkml:trace contextRef="#ctx0" brushRef="#br0" timeOffset="-75474.01">18826 15975 183 0,'0'0'81'0,"0"0"-58"0,0 0 23 16,0 0 45-16,0 0 28 16,0 0-1-16,0 0-15 15,12-92 12-15,-12 87-47 16,0 5-8-16,0 0-26 15,0 0 0-15,0 0 4 16,-12 0 6-16,-20 0-22 16,-17 0-18-16,-15 0 0 15,0 0-2-15,-21 17 2 16,13 3 0-16,-9 2 3 0,-3 2-2 16,-5 8 3-1,17 5-4-15,7 6-1 0,-7 11 0 16,20 5-3-1,15 5 1-15,21 1-2 0,16-5 0 16,0-2 1-16,53-7-1 16,47-10 1-16,21-5-1 15,24-16-2-15,4-16 0 16,-9-4 3-16,-7 0 9 16,-16-29-1-16,-24-12-4 15,-17-10 4-15,-32-4 2 16,5-16-6-16,-25-10 1 15,-12-5-1-15,-12-3 5 0,0 10 3 16,0 5 17 0,-28 9 3-16,-17 18 0 0,-3 12-14 15,12 13-7-15,12 10-6 16,4 4 6-16,7 1-11 16,13 7-12-16,0 0-89 15,0 0-85-15,0 4-272 16</inkml:trace>
  <inkml:trace contextRef="#ctx0" brushRef="#br0" timeOffset="-72067.91">19087 17682 317 0,'0'0'83'0,"0"0"-64"16,0 0 74-16,0 0 42 15,0 0-57-15,0 0-27 16,0 0 34-16,0 0 10 0,0 0-44 16,0 0-19-16,0 0 9 15,0 0-4-15,0 0-7 16,0 0-16-16,0 0-4 16,0 0-4-16,0 0 1 15,0 0 9-15,0 0 4 16,0 0-11-16,-12 0-8 15,-24 0-1-15,4 0 0 16,-8 0 1-16,-17-3-1 16,9-3-1-16,-20-2 0 15,-5 5 1-15,13 3 0 16,-25 0 0-16,5 0 1 16,7 0-1-16,-19 0-3 15,23 17 1-15,13 8 1 16,4 2-1-16,20 5 1 0,7 2 0 15,5 15 1 1,20 2-1-16,0 10 2 16,0 3-1-16,0 2 1 0,0-4 1 15,33-8-2-15,-1-16 2 16,28-9-2-16,0-17-1 16,21-12-3-16,28 0-7 15,15-23 11-15,21-29 22 16,-12-4-20-16,-4 2-2 15,-25 3 0-15,-11 2 7 16,-21 4-5-16,-15 12 0 0,-41 1-1 16,-8 3 1-1,-8-4 3-15,0 1 3 0,-56-5 11 16,-17 6 3-16,5 9-6 16,7 3 19-16,17 8-24 15,8 10-11-15,24 1 0 16,12 0-10-16,0 0-76 15,0 0-104-15,12 14-153 16</inkml:trace>
  <inkml:trace contextRef="#ctx0" brushRef="#br0" timeOffset="-69336.81">13583 2117 219 0,'0'0'22'0,"0"0"-17"16,0 0 3-16,0 0 27 16,0 0 9-16,0 0-3 15,0 0 16-15,0-37-2 0,0 32-16 16,0 2-19-16,0 3-20 16,0-3 7-16,0 3-2 15,0-2-5-15,-9-2 0 16,5-2 0-16,-4-3 3 15,4-1 8-15,4 0 9 16,0-3-19-16,0 0-1 16,0 0-8-16,0-7 2 15,0 8 6-15,0 0 7 16,0 3-1-16,0 1 2 16,0 5 19-16,0 1 6 15,-8-4-9-15,8 5-11 16,0-2-1-16,0-2 0 15,0 2-7-15,0 3-5 16,0 0-5-16,0 0 5 16,0 0-3-16,24 0 2 0,1 0 0 15,-1 0-3-15,8 12 1 16,4 8 2-16,8 0 1 16,-7 2-4-16,-9 5-6 15,-8 1 10-15,-8 1 5 16,-12 0 1-16,0 3 3 15,0-1 14-15,0 1 21 16,0 1-12-16,-36 0-15 16,0 1-6-16,11 1-6 15,-19 7-3-15,8-6 0 16,12-3 0-16,4-4-1 0,4-5-1 16,4 2 0-1,-1-3 0-15,1-8 1 0,4 1-1 16,8-5 0-16,0-2 0 15,0-4 2-15,0 1-2 16,0-5 3-16,0 7 0 16,0 1-1-16,0 4-1 15,0 6-1-15,0 1 2 16,0 2-1-16,0 2 0 16,0 5 1-16,0 3 1 15,-12-2-2-15,0-1 0 16,0-4-1-16,12-2 0 15,0 1 0-15,0-7 1 16,0 7-1-16,0-10 0 16,0 6 1-16,12 0-1 0,12 5 0 15,0 1 1-15,-3 0 0 16,-9 0 0-16,-8-5-1 16,-4 4 2-16,0-1 0 15,0 1 10-15,0 7 5 16,0 0-4-16,0 1-7 15,0 0-4-15,0-6 0 16,0 5-1-16,0-3 2 16,0 0 0-16,0-2 10 15,0-13 22-15,0-3-4 16,0-4-8-16,0-7-9 16,0 4-9-16,0-4-3 0,0 0-2 15,0 0-19-15,0 0-198 16,0 0-284-16</inkml:trace>
  <inkml:trace contextRef="#ctx0" brushRef="#br0" timeOffset="-68049.22">14838 2034 177 0,'0'0'44'0,"0"0"-27"16,0 0 70-16,0 0 29 0,0 0-20 15,0 0-22-15,0 0-4 16,-84-36-9-16,84 36 1 16,0 0 12-16,0 0-21 15,-13 0-16-15,1 0-12 16,-12 0-13-16,-16 0-12 15,8 0 0-15,-12 0 0 16,3 0 3-16,1 0 1 16,0 0 2-16,4 0 14 15,3 0-4-15,9 4-11 0,0 5-2 16,4 10-3-16,-8 8-3 16,-4 5 2-16,-5 5-1 15,1 1 2-15,12 2 0 16,0 2 2-16,0 2-2 15,12 8 0-15,-8-3 2 16,16-1 2-16,4-1 0 16,0 2-2-16,0 2-1 15,0 6 0-15,0 1-1 16,0 0 2-16,0-2-2 16,0-3 0-16,0 1 0 15,12 1 0-15,16 0 1 16,8 7-1-16,-4-1 0 15,-8-1 1-15,13-3 0 16,-13-5-1-16,8-6 0 0,-8-13 0 16,0-5-1-16,0-14-2 15,13-6-4-15,-5-8-5 16,8 0 5-16,12 0 7 16,13 0 0-16,7 0 7 15,9 0 4-15,-1 0-6 16,5-10 0-16,11-9-4 15,-15-2 0-15,3 3-2 16,-19-2 3-16,-1 5-1 16,-4-5 1-16,-3-6 1 15,11 3 0-15,-8-6-2 16,1-2 2-16,-25-6 0 0,0-10 5 16,-16-7 1-16,-8-9 5 15,-8-15 12-15,-4-6 3 16,0 4 4-16,0 6-2 15,-12 8 10-15,-28 6 7 16,-16 7-8-16,11 4-7 16,-3 6 12-16,0 6-10 15,12 1-14-15,-1 8-2 16,-3 3-16-16,8-1-3 16,-12 1-5-16,-5-2 0 15,1 5 0-15,0 2 0 16,16 5-3-16,8 7-28 15,-13 8-54-15,13 0-34 0,12 0-105 16,0 0-314 0</inkml:trace>
  <inkml:trace contextRef="#ctx0" brushRef="#br0" timeOffset="-66045.83">21908 16102 22 0,'0'0'398'0,"0"0"-377"16,0 0 21-16,0 0 37 15,0 0-18-15,0 0-27 16,0 0-10-16,-12-41 21 16,4 39 19-16,4-2-10 15,-4-2-1-15,-4 1 1 16,8 2-18-16,-4 1 8 15,-4 2-18-15,-4-3-6 16,-8-1-8-16,-9 4-11 16,9-2 0-16,-8-1 0 0,-8-2 0 15,-4 2 0-15,-5 0-1 16,13-1 2-16,-4 2 0 16,12-5 6-16,4 3-5 15,-5 4 1-15,-3 0-2 16,0 0-2-16,-8 0 0 15,-5 0 0-15,-3 0-1 16,0 0 1-16,-12 20 0 16,3-3 0-16,1 2 0 15,8-2 1-15,3 1-1 16,5 2 1-16,4-5-1 16,4 5 1-16,7-1 0 0,1-7-1 15,20 5 0-15,-4 3 0 16,8 4-1-16,-4 8 1 15,4 18 0-15,0 3 0 16,0 6 0-16,0 8 0 16,49-9 0-16,11-5-1 15,4 2 1-15,25-9 0 16,7-5 0-16,1-8-1 16,4-9 1-16,-5-7 4 15,1-14-3-15,-17-3 9 16,13 0-6-16,-21 0 8 15,9-25 1-15,-9-15-11 16,-12-7 7-16,9-18-2 16,-17-5 0-16,-12-7 1 0,-15-4 8 15,3 9 5-15,-28 3 18 16,0 12-22-16,0 8 21 16,-4 7-12-16,-45 13-12 15,29 6-11-15,-12 9 0 16,-8 10 7-16,16 4-10 15,-21 0-24-15,9 9-56 16,0 41-53-16,16-22-176 16,8 7-241-16</inkml:trace>
  <inkml:trace contextRef="#ctx0" brushRef="#br0" timeOffset="-64749.23">21864 17645 89 0,'0'0'270'16,"0"0"-224"-16,0 0 40 0,0 0 5 16,0 0 7-16,0 0-43 15,0 0 0-15,0-45 15 16,0 45 4-1,0 0-27-15,0 0-3 0,-16-1-14 16,-8-3-1-16,-21-2-16 16,9 1-1-16,-20 2-3 15,4 3-5-15,-17 0 8 16,5 0-4-16,-17 0-4 16,13 0 1-16,-5 0-4 15,-7 0 0-15,8 18 0 16,3-6-1-16,33 5 1 15,-8-3 0-15,20 6-1 16,-1 3 0-16,1 3 0 0,0 11-2 16,0 5 1-16,12 10 1 15,0 6-1-15,12 5 1 16,0 6 0-16,0-3 0 16,0-5 0-16,36-9-1 15,24-11 2-15,21-11 0 16,11-15-1-16,29-15-3 15,12 0 3-15,24 0 1 16,4-23 18-16,-8-9-9 16,-12 3-10-16,-21 2 2 15,-19-3 0-15,-25-1-1 16,-15-6 2-16,-17-4 1 16,-24-8 1-16,-16-8 1 15,-4-1 18-15,0-8 15 16,-48-3-2-16,-37 3 14 15,-7 2-21-15,-1 8-1 0,17 12-13 16,7 12-6-16,33 10-3 16,16 7-6-16,16 7-1 15,4 4-9-15,0 4-43 16,0-2-68-16,0 2-83 16,0 0-405-16</inkml:trace>
  <inkml:trace contextRef="#ctx0" brushRef="#br0" timeOffset="-60570.77">13442 3431 165 0,'0'0'139'0,"0"0"-108"15,0 0 11-15,0 0 44 0,0 0 13 16,0 0-12-1,0 0-20-15,0 0 21 0,0-17-18 16,0 14-29-16,0-1-17 16,0 4-4-16,0 0-1 15,0-4 2-15,0 4-4 16,0-1-4-16,0-5 0 16,0 6 0-16,0-5-2 15,0 5-3-15,-24-4-6 16,-1 2-1-16,-7-1-1 15,8 3 0-15,-12-3 0 16,8 3 0-16,4 0 0 16,-5-5 0-16,1 5 0 15,-20 0 1-15,16-1 1 16,-17 1-2-16,5 0 0 16,-4 0 0-16,0 0-1 0,11 0 1 15,1 0-2-15,0 0 1 16,4 0-1-1,20 9 0-15,-12 0 0 0,15 2-2 16,-3-2 2-16,-4 4 2 16,4-2 0-16,-8-1 0 15,8 0 1-15,-8 0-1 16,4 2 1-16,-20 1 3 16,7 1-2-16,5 1-1 15,8-5 0-15,-8 3 0 16,8-4-1-16,4-1 0 0,0-7 1 15,0 7-1-15,12-8 1 16,-12 6-1-16,12-6 0 16,0 4 1-16,0-4-1 15,0 2-1-15,0 1 1 16,0-3 0-16,0 0 0 16,0 0 0-16,0 0 0 15,0 6 0-15,0 8 0 16,0 8 0-16,0 5 0 15,0 2 0-15,0 2 1 16,0 1-1-16,0 0 0 16,0 2 0-16,0-5 0 15,0 0 1-15,0 2-1 16,0-10 1-16,0 1-1 16,0-2 1-16,0-3-1 0,0-2 0 15,0-2 1-15,0 6-1 16,0 7 0-16,24 2 0 15,4 1 1-15,-8 0-1 16,4 1 0-16,-8-8 0 16,0-5 0-16,1-4 1 15,-5-6-1-15,12-5 1 16,-12 0-1-16,0-2 1 16,12 4-1-16,0 0 5 15,8-2 3-15,-7 1 4 16,11 3 0-16,-4-3 0 15,-8 5-6-15,4-1-3 16,-4-3-1-16,9-3 0 16,-9 2-1-16,20-3-1 0,-4 0-11 15,9 0 11-15,7 0 0 16,4 0 12-16,1-3-7 16,-17-6-1-16,-8-5-3 15,8 3 1-15,-7-1 0 16,-9-6 1-16,-8-1 1 15,16 4-3-15,-4-9 2 16,-4-1 0-16,-3-5-2 16,-1-1 3-16,0-11-1 15,-4-2 2-15,-8-4 5 16,0-7-1-16,-12 4 3 0,0-9-2 16,0 5 7-1,0-11-8-15,0 10 5 0,0 5 18 16,-12 8 6-16,-12 12-9 15,-8 1 1-15,4 4-11 16,-5 4-10-16,9-1 2 16,12 2-2-16,-12 8-9 15,24 3 2-15,-12 3-4 16,12 0-1-16,0 4-5 16,0 1-8-16,0 2-18 15,0 0-21-15,0 0-19 16,0 0-41-16,12 0-60 0,0 0-56 15,12 5-311 1</inkml:trace>
  <inkml:trace contextRef="#ctx0" brushRef="#br0" timeOffset="-58099.95">18898 17694 207 0,'0'0'209'0,"0"0"-160"0,0 0-16 16,0 0 62-16,0 0 10 16,0 0-27-16,0 0-25 15,0-39 35-15,0 36-12 16,0 1-35-16,0-3-21 15,0 2 11-15,0 2-2 16,0-4-7-16,0-3-14 16,0-7 9-16,0 1 0 15,-12-1-7-15,-24 3 9 16,-8 2-3-16,-9 6-1 16,-19-2-3-16,-9 6-2 15,1 0-10-15,-13 0-1 16,9 6 0-16,12 27-2 15,-5 17 0-15,13 16 0 0,11 17 1 16,21 7-2-16,12 3 4 16,20-2-2-16,0-17 1 15,24-16 1-15,49-24-4 16,27-14 3-16,21-20-9 16,44 0 10-16,8-39 4 15,8-22 3-15,-12-1-6 16,-32 9-1-16,-41 4 2 15,-39 15 2-15,-41-3-1 16,-16-4 5-16,0-11-3 16,-40-5 3-16,-53-6 0 15,-24-6 20-15,9 8 19 0,3 10-36 16,17 14-5 0,23 2-6-16,25 13-19 0,40 22-102 15,0 0-193 1</inkml:trace>
  <inkml:trace contextRef="#ctx0" brushRef="#br0" timeOffset="-50232.08">18391 17851 277 0,'0'0'79'16,"0"0"2"-16,0 0 29 16,0 0-21-16,0 0-38 15,0 0-15-15,32-34 3 16,-32 31 4-16,0-4-10 0,0-3-18 15,0-2 8 1,0-3 21-16,0 1-2 16,0-3-6-16,0-3 5 0,0 3-8 15,0-3 3-15,0-3-22 16,-20 5 0-16,-4-2 0 16,-24 7 3-16,-8 4-3 15,-29 9-8-15,-28 0-4 16,-19 37-2-16,-25 43-2 15,16 26-1-15,12 13 3 16,45-4-4-16,31-12 4 16,53-12-6-16,8-15 2 15,109-12-1-15,56-23 1 0,40-17-3 16,49-24 2 0,11 0-2-16,5-18-16 0,-12-34-8 15,-33-7 25-15,-48 2 6 16,-48 1 5-16,-89 5 3 15,-48-1 19-15,-40 3 22 16,-109 6-34-16,-32 8-7 16,-16 15-8-16,8 10-1 15,20 10-1-15,40 0 1 16,49 0-9-16,39 0-45 16,41 18-149-16,0-8-114 0,49-5-259 15</inkml:trace>
  <inkml:trace contextRef="#ctx0" brushRef="#br0" timeOffset="-49729.05">21711 17826 489 0,'0'0'116'0,"0"0"-52"0,0 0 20 16,0 0-4-16,0 0 0 16,0 0-36-16,-169-87-22 15,60 87-11-15,-19 31 3 16,-9 28-4-16,4 19-3 15,16 10 0-15,33 10-4 16,36-5-2-16,48-10-1 16,0-13-3-16,96-13 0 15,69-15 2-15,44-16-1 16,33-22 2-16,15-4-1 16,1 0-6-16,-41-42-8 15,-40-12 15-15,-60-12 4 0,-57-10 1 16,-60-7 11-1,-16-9 0-15,-125 3 24 0,-44 12 1 16,-20 19-9 0,-8 24-9-16,16 14-12 0,32 19-4 15,44 1-6-15,40 0-1 16,45 0-8-16,36 10-42 16,0 1-143-16,44-4-139 15</inkml:trace>
  <inkml:trace contextRef="#ctx0" brushRef="#br0" timeOffset="-48580.34">24343 18041 171 0,'0'0'90'0,"0"0"18"16,0 0-39-16,0 0-27 16,0 0-6-16,0 0-6 15,0 0-7-15,4-60-4 16,-4 50 4-16,0 0 4 15,0 1 4-15,0-2 3 16,0 4 19-16,0 3 7 16,-4-1-3-16,-4 5-10 0,4-5-6 15,-8-4-18 1,-13-10-1-16,1 5-4 0,-8-9-5 16,-20 6-1-16,-29 5-4 15,-15 5-1-15,-9 7-5 16,-24 0-2-16,-11 32 0 15,-13 28-1-15,-4 10 1 16,16 5-2-16,44-1 2 16,29-4-1-16,56-10-2 15,12-9-1-15,36-14 1 16,81-10 2-16,48-22-2 16,16-5 3-16,28 0-3 15,-8-37 0-15,-12-12-3 16,-12-4 6-16,-24-6 2 0,-44-2 2 15,-41-4 11 1,-56 2 13-16,-12-1 11 0,-44 5-3 16,-64 11-11-16,-17 16-12 15,-8 12-5-15,0 18-7 16,37 2-1-16,3 0 0 16,45 36-7-16,24 15-6 15,24 6-65-15,0-31-159 16,12-6-268-16</inkml:trace>
  <inkml:trace contextRef="#ctx0" brushRef="#br0" timeOffset="-47912.04">28154 17953 352 0,'0'0'87'0,"0"0"-32"15,0 0-6-15,0 0-34 16,0 0 7-16,-343-19 27 16,279 15 15-16,0-5 28 0,3 0 10 15,-11-6-29 1,-21 1-34-16,1 1-22 0,-5 3 5 16,-19 9 3-16,-5 1-6 15,-40 0-8-15,-20 11-3 16,-32 26-3-16,-37 9-2 15,5 13 1-15,-1 13 1 16,33 0-2-16,36 2-1 16,72-2 0-16,57-11-2 15,48-18-1-15,36-3-3 16,105-18-2-16,84-12 5 16,45-10 0-16,24 0-7 15,7-20-10-15,-23-21-8 16,-41-13 19-16,-35-7 7 0,-61-11 3 15,-49-6 0-15,-68 4-3 16,-24 6-45-16,-44 48-158 16,-53 11-279-16</inkml:trace>
  <inkml:trace contextRef="#ctx0" brushRef="#br0" timeOffset="-44500.58">25932 14105 132 0,'0'0'87'0,"0"0"-57"0,0 0 8 16,0 0 24-16,0 0-11 16,0 0-17-16,0-24 8 15,0 20 23-15,0 4-21 16,0 0-12-16,0 0 6 15,0 0-6-15,0 0-7 16,0 0 6-16,0 0-14 16,0 0-5-16,0 0 3 15,0 0 22-15,0 0 20 16,0 0-13-16,0 0-8 0,0 0-8 16,0 0-2-1,0 0-9-15,0 0-3 0,0 0 2 16,0-1 5-16,0-2 0 15,0-3-6-15,-20 2-9 16,-4 0-3-16,4 1 2 16,-4 0 5-16,8-1 2 15,-4 0 2-15,3-2 2 16,5 1-7-16,-8 1-6 16,0 1-3-16,16 0 2 15,-8 3-2-15,12-2 0 16,0 2 1-16,0 0-1 15,0 0 0-15,0 0 0 0,0 0 0 16,0 0-4 0,0 0-5-16,0 0-8 0,0 23-14 15,0 5-21 1,0-3-113-16,0-15-173 0,0-5-27 16</inkml:trace>
  <inkml:trace contextRef="#ctx0" brushRef="#br0" timeOffset="-43137.21">26065 14034 252 0,'0'0'45'0,"0"0"-24"16,0 0 51-16,0 0 1 16,0 0-5-16,0 0-21 15,0-49 7-15,0 49 1 16,0-2-7-16,0-3-10 15,0 5-3-15,0 0-2 16,0-3-5-16,0 1 0 16,-12-1-6-16,0-2-11 15,0 5 0-15,-8-2 0 16,-4-5-4-16,-13 1-2 16,1 6-2-16,0-4 0 0,-20 4-1 15,7 0-1-15,-11 0 2 16,-8 0 1-16,3-2 0 15,-3 2 10-15,7 0-3 16,-7 0-6-16,8 0 2 16,-1 0-3-16,-19 0-4 15,19 0 1-15,-15 0-1 16,0 0 0-16,3 0 0 16,-19 12 0-16,19 10 0 15,17-6 0-15,-5 5-1 16,29-2 0-16,-4 6 1 15,12 6-2-15,8 16 0 16,4 9-2-16,4 19-2 16,8 9 3-16,0 2 3 15,0-3 1-15,8 1-1 0,44-6-1 16,16-10 1-16,5-7 0 16,19-11 0-16,13-9 0 15,4-2 0-15,19-6 1 16,17-7 0-16,16 3 3 15,4-1-1-15,12-13 1 16,12-9-4-16,1-6 0 16,-5 0-1-16,-16-12-2 15,-37-25 0-15,-27-9 3 16,-20-15 5-16,-41-10-3 16,-32-10 29-16,-12-2 22 15,0 2 20-15,-56 6-22 0,-17 2-19 16,1 18 6-16,3 3 1 15,13 8-17-15,8 13-5 16,20 8-15-16,-5 3-2 16,21 11-5-16,0 9-13 15,0 0-70-15,4 0-115 16,4 6-215-16</inkml:trace>
  <inkml:trace contextRef="#ctx0" brushRef="#br0" timeOffset="-36985.77">10218 2163 578 0,'0'0'58'15,"0"0"6"-15,0 0 31 16,0 0 16-16,0 0-36 16,0 0-17-16,0 0 2 15,13-82-14-15,-13 82-25 16,0 0-20-16,0 0-1 15,0 4-8-15,0 52-5 16,0 28 13-16,0 30 1 0,-13-2 3 16,5-7-3-1,8-18-1-15,0-26 1 0,0-15 0 16,0-26 0-16,0-16 3 16,0-4 7-16,33 0 36 15,99-56 18-15,114-51-4 16,120-41-39-16,105-17-17 15,28 0-2-15,4 14-3 16,-48 16 1-16,-57 15 0 16,-44 19 3-16,-76 21-2 15,-69 23-2-15,-60 20 0 16,-65 18-4-16,-35 19-25 16,-49 0-162-16,-37 24-296 0</inkml:trace>
  <inkml:trace contextRef="#ctx0" brushRef="#br0" timeOffset="-34933.12">14375 10643 151 0,'0'0'99'0,"0"0"-61"16,0 0 15-16,0 0 27 0,0 0-9 15,0 0-15 1,0 0 2-16,0-48 4 0,0 44-13 16,0 0-9-16,0 2-8 15,0-1-13-15,0-2-9 16,0 2-1-16,-12-3 1 16,0 6 2-16,0-6 1 15,-8 2 3-15,8 0-6 16,-12 0-3-16,-4-1-2 15,-17 4-5-15,-3 1 2 16,0 0-1-16,-21 0-1 16,13 0-1-16,-8 21-1 0,-9 13-2 15,17 3 1 1,-1 7 1-16,-3 15-1 0,-8 12 2 16,7 12 1-16,1 11 0 15,4 10 0-15,27 2 0 16,9 4 1-16,20-6-1 15,0-10-3-15,0-11 3 16,81-9-1-16,23-13 2 16,5-12 0-16,20-7 8 15,-12-7-5-15,-9-9 1 16,1-4 5-16,-17-7-7 16,13 1 5-16,-33-6-8 15,-3-10 5-15,11 0-5 16,-3 0 5-16,3-17 2 0,5-32 1 15,-5-22 8-15,-19-22 20 16,-13-18 26-16,-24-10-1 16,-24-6-9-16,0-7-32 15,-60 10-12-15,-37 14-7 16,-20 18 5-16,9 13-6 16,15 10-2-16,9 12 1 15,39 12 1-15,9 16-8 16,24 14-11-16,12 15-75 15,0 0-228-15,0 15-103 16</inkml:trace>
  <inkml:trace contextRef="#ctx0" brushRef="#br0" timeOffset="-34162.82">14279 12955 260 0,'0'0'128'0,"0"0"-72"16,0 0 3-16,0 0-5 0,0 0-9 16,0 0-7-1,0-177-12-15,0 150 8 0,0-2 12 16,0-1-21-16,0 3-4 16,0 5-2-16,0 10 16 15,0 3 39-15,0 6-14 16,0 3-15-16,-12 0-15 15,-33 0-17-15,-11 3-13 16,-20 32-4-16,-17 13 3 16,21 6-1-16,-9 7 2 15,9-3-1-15,23 0-3 16,5-2 3-16,32-3-1 16,12 6 0-16,0-8 1 0,44 0-4 15,41-6 4-15,23-13 1 16,9-3 2-16,24-17-2 15,-8-4 1-15,16-8 1 16,-21 0 3-16,17-6 3 16,-12-35-6-16,-28-13 8 15,-21-22 9-15,-40-17 23 16,-44-19 6-16,0-9-11 16,-32 9-17-16,-76 17-13 15,-13 21 3-15,-16 20 2 16,12 26-7-16,33 7-5 15,23 19 0-15,13 2-5 16,16 2-14-16,8 47-57 16,32-22-125-16,0 2-155 15</inkml:trace>
  <inkml:trace contextRef="#ctx0" brushRef="#br0" timeOffset="-26887.86">12947 10898 88 0,'0'0'162'16,"0"0"-145"-16,0 0-4 15,0 0 48-15,0 0-25 0,0 0-22 16,-306-140-3-16,282 128 6 15,12-2 8-15,0 8 10 16,12 0 1-16,0 3-12 16,0-2-6-16,0 5-5 15,0-3-13-15,0 0-9 16,0 3-4-16,0-4 10 16,0 2 3-16,12 2 8 15,-12-3 10-15,0 1 0 16,0-4 6-16,12 5 7 15,-12 1 9-15,0-4 13 16,0 4 14-16,0-4-21 0,0 4-16 16,0 0 4-1,0 0-12-15,0 0-5 0,0 0-3 16,0 0-1-16,0 0-3 16,0 0-9-16,0 0-1 15,0 17-22-15,-12 32-18 16,-12 17 40-16,-5 7 1 15,9 6 15-15,-4-13-5 16,4-12-8-16,16-7-1 16,4-25 0-16,0-13 0 15,0-9 2-15,0 0 0 16,68-26-2-16,89-51 5 16,32-26 41-16,37-29-22 15,11-12-8-15,-15 0-7 16,-21 6-5-16,-20 14 3 0,-20 21-6 15,-28 25 1 1,-29 27-1-16,-11 19-3 0,-29 12-2 16,-12 17-2-16,-11 3-11 15,-17 3-67-15,-24 26-256 16,0-3-195-16</inkml:trace>
  <inkml:trace contextRef="#ctx0" brushRef="#br0" timeOffset="-26105.95">14279 13304 359 0,'0'0'97'16,"0"0"-82"-16,0 0-8 16,0 0 6-16,0 0-1 15,0 0 2-15,48 51 12 16,-44-14 17-16,-4-5 11 16,0-7-16-16,0-8 12 0,0-5 15 15,0-12-6 1,8 0-29-16,16 0-10 0,69-10 7 15,72-46 11-15,72-32 27 16,69-25 0-16,28-2-24 16,-16 6-29-1,-24 20-8-15,-45 18-4 0,-48 22 1 16,-48 22 0-16,-44 17-2 16,-61 10-3-16,-48 0-34 15,-48 10-280-15</inkml:trace>
  <inkml:trace contextRef="#ctx0" brushRef="#br0" timeOffset="-21634.6">11981 7496 244 0,'0'0'85'16,"0"0"15"-16,0 0 10 16,0 0 19-16,0 0-26 0,0 0-28 15,0 0-4-15,80-77-2 16,-80 72-2-16,0 3-13 16,0 2-12-16,0 0-12 15,0 0 1-15,0 0-2 16,0 0-2-16,0 0-8 15,0 0-6-15,0 0-6 16,0 0-4-16,0 0-3 16,0 0-1-16,13 0-3 15,7 0-4-15,-4 32-3 16,8 12 8-16,0 15-5 0,-4 3 6 16,-8 0 2-16,0-3 3 15,-12-8-2-15,12-10-1 16,-12-7 2-16,0-3-1 15,0-10 3-15,0-4 1 16,0-2-5-16,0 2 1 16,0-1-1-16,0-4 2 15,0-2-2-15,0-6 0 16,0-4 0-16,12 0 0 16,1 0 0-16,35 0 5 15,44-29 12-15,77-40 13 16,77-28 5-16,84-21-13 15,24 0-8-15,20 3 3 16,41 6 6-16,-5 15 1 16,-4 10 0-16,-27 14-14 15,-49 23-10-15,-69 28-3 0,-249 19-17 16,-12 2-280-16</inkml:trace>
  <inkml:trace contextRef="#ctx0" brushRef="#br0" timeOffset="-15629.55">9112 2765 349 0,'0'0'63'0,"0"0"-36"0,0 0 26 15,0 0 23 1,0 0-11-16,0 0-23 0,24-23-2 16,-24 17 23-16,4 6 12 15,-4-3-5-15,0 3-18 16,0 0-15-16,0 0-11 16,0 0-10-16,0 0-14 15,0 0-2-15,16 13-11 16,8 28-5-16,0 11 16 15,-8 3 3-15,5 5 3 0,-1-4 5 16,-16-5-7-16,4-12 4 16,-4-12 1-16,-4-9-3 15,8-8-2-15,-4-9-2 16,4-1 5-16,16 0 5 16,24 0-5-16,73-9 5 15,88-48 29-15,101-33-5 16,81-20 23-16,63-7-28 15,45-13-20-15,32 2 2 16,21 4 5-16,-17 10 18 16,-76 12-2-16,-81 19-12 15,-72 17-21-15,-69 4-1 16,-237 58-29-16,0 4-277 16</inkml:trace>
  <inkml:trace contextRef="#ctx0" brushRef="#br0" timeOffset="-11168">15920 10396 217 0,'0'0'42'0,"0"0"-1"15,0 0-13-15,0 0-28 16,0 0-12-16,0 0-32 16,45-52-50-16</inkml:trace>
  <inkml:trace contextRef="#ctx0" brushRef="#br0" timeOffset="-10651.61">15920 10396 308 0,'-80'98'68'0,"68"-98"24"16,0 0 8-16,12-2 2 15,0-8-23-15,0 3-13 16,0 3 12-16,0 3-9 15,0 1-28-15,0 0-17 16,0 0-9-16,0 0-6 16,0 0-9-16,0 29-9 15,0 12 7-15,0 4 2 0,24-2 7 16,-4-4-4-16,4-6 0 16,-8-4-1-16,-4-9 2 15,-4-6-3-15,5 1 1 16,-9-7 1-16,4-2 2 15,-4-6-2-15,-4 3 0 16,8-3 0-16,-4 0 0 16,8 0 4-16,32-12 35 15,20-30 41-15,37-19-26 0,32-14-1 16,4 1-32 0,-9 0-5-16,-7 9-10 0,-16 17-7 15,-21 16 0 1,-15 6 1-16,-17 9-3 0,-8 9 0 15,-8 1-1-15,-3 7-1 16,-17 0-6-16,-8 11-15 16,-8 36-87-16,0-19-131 15,-44 4-219-15</inkml:trace>
  <inkml:trace contextRef="#ctx0" brushRef="#br0" timeOffset="-9818.41">14677 10587 354 0,'0'0'64'0,"0"0"7"16,0 0 34-16,0 0-11 15,0 0-40-15,0 0-8 16,-4-19 4-16,4 19 4 15,-8 0-17-15,4-3-7 16,4 0 9-16,-8 3 8 16,4-4-10-16,4 4-9 15,0 0-11-15,0 0-3 16,0 0-8-16,0 0-6 0,-4 0 0 16,4 0-1-16,0 0 0 15,0 0 0-15,0 0 1 16,0 0 0-16,0 0 0 15,0 0 0-15,0 0 1 16,0 0-1-16,0 0 0 16,0 0 0-16,-8 0 1 15,8 0-2-15,0 0 1 16,0 0 0-16,0 0 0 16,0 0 0-16,0 0 1 15,0 0-1-15,0 0 0 16,-16 0 0-16,-16 0-4 15,-9 0-91-15,21 0-314 0</inkml:trace>
  <inkml:trace contextRef="#ctx0" brushRef="#br0" timeOffset="-8022.03">14351 10540 142 0,'0'0'135'16,"0"0"-81"-16,0 0 27 15,0 0 3-15,0 0-23 16,0 0-15-16,0 0-1 15,0-4 11-15,0 1-9 16,0 3-6-16,0 0 0 0,0-2 7 16,0-2-11-1,-8 4-3-15,4-4-8 16,-8 4-5-16,0 0 1 16,-8 0-5-16,4 0-8 0,-8 0-4 15,-9 0-5-15,-3 0 0 16,-12 0-1-16,4 17 1 15,-5 1 0-15,1 1-1 16,16 1 1-16,-4-3-1 16,7 3 1-16,-7-3 0 15,4 7-1-15,8-2 1 16,-12 7-1-16,12-1-1 16,3 1 2-16,-3 3-1 15,0-3-1-15,12 3 2 16,-12-1 0-16,0 6 0 0,12-5 2 15,0 0-4-15,4 0 2 16,4-1 0-16,-9 9 0 16,1-6 0-16,4 9 0 15,-4-5 0-15,8 2 0 16,4-6 0-16,-8 2 0 16,8-5 2-16,0 2-2 15,0 0-3-15,0 4 1 16,0-5 2-16,0 3 0 15,0-4 0-15,0-2 1 16,12 4 0-16,8 3-1 16,-4-2 0-16,9 2 0 15,-1 0 0-15,-4-2 1 16,4-2-1-16,-12 5 0 0,0-3 0 16,8-2 0-1,-16 0 0-15,8 5 0 0,-4-8 0 16,5-1 0-16,-13-1 0 15,12-4 0-15,0-1 2 16,0 2-2-16,0-4-2 16,4 2 2-16,4-7-1 15,-8 5-1-15,-4-3 1 16,4-5-2-16,12 0 6 16,-8 1 4-16,-3 2-4 15,7-4-3-15,0-4-3 0,8-2-7 16,-4-2 9-1,12-3 1-15,13 0 5 16,11 0 6-16,-4 0-3 16,25-3 2-16,-21-17-5 0,13 2-1 15,-17-4 3-15,12-1-1 16,5-1-6-16,3-10 3 16,5 2-1-16,3-10 0 15,9 1-1-15,-9-1 0 16,-15 5 2-16,-13 4 1 15,-8 7-3-15,-12-3 1 16,-15 7 3-16,7 1 10 16,8-2 0-16,-8-5-8 15,-4-1-4-15,-4-2-1 0,1-1 1 16,-9 0-1 0,-12 0 3-16,0 6 1 0,0 1 3 15,0 0 3 1,0 1 1-16,0 2-2 0,0-1-6 15,0 2-1-15,0-2 1 16,0 0 0-16,0 0-2 16,0-1 3-16,0-3-1 15,0 3-2-15,-8-4 0 16,4 2-1-16,-9-9-1 16,5 9 3-16,-4-7 1 15,4 4 0-15,4 2-4 16,-4-2 1-16,-4 4 0 0,8-1 1 15,-8 3 0 1,0 6-2-16,8 0 2 0,-16 0 1 16,20 5 0-1,-12 0-1-15,-4-1 4 0,16 3-1 16,-12-7-4-16,0 5 0 16,3-8 2-16,-3 1-3 15,-8-4 4-15,8 2-1 16,-16-5-2-16,16 3 1 15,-8-6-1-15,-4 4 4 16,0-2-3-16,-13 2 2 16,-7 4-5-16,-4-1 0 15,-13-6-7-15,13 4 7 16,0-4 7-16,-8 5-3 0,19-1 0 16,-7 5-1-1,16 2-3-15,-4 8 13 16,8 4 4-16,7 1 2 0,17 4-11 15,0 0-8-15,0 0-2 16,0 0-7-16,0 0-18 16,0 17-98-16,0 1-184 15,17-2-167-15</inkml:trace>
  <inkml:trace contextRef="#ctx0" brushRef="#br0" timeOffset="-5929.57">3667 10806 232 0,'0'0'144'15,"0"0"-62"1,0 0 37-16,0 0-18 0,0 0-14 16,0 0 1-16,0 0-12 15,-64-67-25-15,52 60-13 16,12 4 8-16,-12 0 2 16,12-1-11-16,-8 4-8 15,8 0-2-15,0 0-6 16,0 0-7-16,0 0-5 0,0 0-9 15,0 28-8-15,-12 22-13 16,4 3 19-16,4 1 2 16,-4 3-1-16,8-11 2 15,0 3-1-15,0-5 0 16,0-4 0-16,0-1 0 16,0-10 0-16,0-5 1 15,0-1-1-15,0-6-2 16,8-8 0-16,8-4-10 15,0-5-55-15,8 0-111 16,-8-5-243-16,-16-19 42 16</inkml:trace>
  <inkml:trace contextRef="#ctx0" brushRef="#br0" timeOffset="-5623.22">3603 10815 254 0,'0'0'305'0,"0"0"-210"16,0 0 25-16,0 0 7 16,0 0-40-16,0 0-57 15,-12-37-14-15,12 30 8 0,40-1-8 16,4 3-13-1,21-3-3-15,3-1 0 0,25 2 0 16,-21 5 0-16,1-1 0 16,-17 3-3-16,-32 0-34 15,-24 0-67 1,0 20-118-16,-12-8-107 0,-44 7-27 16</inkml:trace>
  <inkml:trace contextRef="#ctx0" brushRef="#br0" timeOffset="-5484.23">3442 11057 304 0,'0'20'99'0,"0"-20"-51"16,56 0 7-16,17 0 29 15,-1 0-24-15,-7-7-36 0,-25-1-14 16,-4 8-3 0,-12-3-7-16,-24 3-11 0,0 0-245 15</inkml:trace>
  <inkml:trace contextRef="#ctx0" brushRef="#br0" timeOffset="-4982.98">4271 11091 386 0,'0'0'153'0,"0"0"-109"0,0 0 54 16,0 0 4-16,0 0 11 16,0 0-22-16,0-110-21 15,0 102 2-15,0-6-16 16,-4 9-18-16,-4-5-6 16,-8 1-8-16,-4 1 2 15,-9 7-3-15,-3 1-7 16,-16 0-7-16,4 14-9 15,3 22-5-15,-3 1-1 16,20-3 3-16,12-4-1 16,12-5-1-16,0-2-3 15,0-5 3-15,0-8 2 16,36-10-9-16,8 0-9 16,-7 0-18-16,-13-8 24 0,12-14 8 15,-12-2-9-15,-12 5 9 16,0 16 7-16,-12-4 2 15,0 7 2-15,0 0 2 16,0 0-6-16,0 0-11 16,0 7-11-16,0 7 22 15,20 3 3-15,-7-9-3 16,11-1 0-16,0-5-65 16,0-2-113-16,-24 0-151 15,0 0-52-15</inkml:trace>
  <inkml:trace contextRef="#ctx0" brushRef="#br0" timeOffset="-4666.47">4351 10671 444 0,'0'0'180'0,"0"0"-117"16,0 0 84-16,0 0 3 16,0 0-61-16,0 0-59 15,0 0-26-15,0 13-4 0,0 42 1 16,12 8 0 0,1 1 5-16,3 5-1 0,4-3-2 15,-8-5 0 1,12-7-2-16,-4-8-1 0,4-14 1 15,0-11-2-15,9-10-3 16,-5-11-16-16,-20 0-231 16,-4 0-145-16</inkml:trace>
  <inkml:trace contextRef="#ctx0" brushRef="#br0" timeOffset="-4074.76">4951 10769 410 0,'0'0'317'16,"0"0"-256"-16,0 0 21 0,0 0-6 15,0 0-68-15,0 0-8 16,4-8 0-16,-4 42 0 16,-28 3 15-16,-28 5 14 15,-5-3 14-15,17-2-8 16,20-8-10-16,12-7-13 15,12-5-8-15,0-7-4 16,0-5-2-16,80-1-10 16,13-4 2-16,27 0 10 15,-15 0 9-15,-20 5-9 16,-25 3 0-16,-28 4-4 16,-16 6 3-16,-16 10-7 0,0 4-9 15,0 2 17-15,-72 3 15 16,11-5-8-16,-15-15 7 15,24-2-2-15,15-10-1 16,37-5 8-16,0 0-4 16,0 0 1-16,0-32 2 15,37-15-18-15,35-9-5 16,9-5-6-16,-9 2 2 16,-24 1-28-16,-24 13 9 15,-16 8 28-15,-8 13 3 16,0 10 6-16,0 8 15 0,0 6 19 15,-20 0-3-15,-4 0 27 16,0 11-31-16,-4 21-33 16,20 2-3-16,8 2-3 15,0 1 2-15,24 0-1 16,56-8-1-16,13-2 0 16,4-3-2-16,11-9-3 15,-3-6 8-15,-21-5-41 16,-15-4-52-16,-69 0-141 15,0 0-363-15</inkml:trace>
  <inkml:trace contextRef="#ctx0" brushRef="#br0" timeOffset="-1646.81">3277 13260 436 0,'0'0'99'15,"0"0"-40"-15,0 0 52 16,0 0 14-16,0 0-34 15,0 0-46-15,0 0 10 16,12-58-12-16,-12 58-18 16,0 0-5-16,0 0-4 15,0 0-16-15,0 41-1 16,0 25-2-16,0 8 3 0,0 0 4 16,0-1-2-1,0-10-2-15,0-3 0 16,12-14 0-16,8-9 0 0,-8-16 0 15,-8-11 0-15,4-8 0 16,-8-2 0-16,0 0 0 16,0 0-1-16,0 0-66 15,0-12-115-15,0 0-167 16</inkml:trace>
  <inkml:trace contextRef="#ctx0" brushRef="#br0" timeOffset="-1387">2758 13361 327 0,'0'0'119'16,"0"0"-47"-16,0 0 80 16,0 0-41-16,0 0-41 15,0 0-13-15,189-103-7 16,-96 88-12-16,15 6-20 15,-15-4-12-15,11 3-1 16,-31-2 0-16,7 1-4 16,-7-3-2-16,-25-3-6 15,-4 8-54-15,-44 6-157 16,0 3-175-16</inkml:trace>
  <inkml:trace contextRef="#ctx0" brushRef="#br0" timeOffset="-979.01">3844 13145 436 0,'0'0'189'0,"0"0"-92"16,0 0-1-16,0 0-70 0,0 0-22 15,-165 179 0 1,129-118 8-16,12-7 4 0,8-8-9 16,16-13-5-16,0-9 0 15,0-7 2-15,48-14 2 16,-8-3-6-16,9 0 1 16,-5 0 2-16,-8 0 13 15,-24 0-6-15,-12-6-6 16,0 0 8-16,0-5 21 15,-12 5 12-15,-48 3-16 16,-17-4 1-16,-15 3 5 16,15 4-24-16,5-1-10 15,12 1 1-15,15-5-1 16,29 5-1-16,8-3-1 0,8 0-6 16,0-6-26-16,0 7-118 15,0-9-226-15</inkml:trace>
  <inkml:trace contextRef="#ctx0" brushRef="#br0" timeOffset="-296.07">3893 13219 535 0,'0'0'63'16,"0"0"27"-16,0 0 51 16,0 0-22-16,0 0-82 15,0 0-29-15,8 35-8 16,-8 15 4-16,0 9-1 16,12-7-1-16,0-10 0 15,12-11-1-15,-12-6-1 16,0-11 1-16,0-11-1 15,-12-3 0-15,0 0 0 16,12 0 8-16,-12-17 11 16,0-24 25-16,0-11-16 15,0-5-17-15,0 6-4 16,0 11-4-16,0 19-3 0,0 9 5 16,0 12 12-16,0 0 15 15,0 0 8-15,0 15-30 16,0 31-10-16,0 8-8 15,0-2 7-15,0-9 1 16,0-7-2-16,20-8 1 16,9-11-3-16,3-5 4 15,16-7-5-15,0-5-1 16,13 0-1-16,-9 0-5 16,12-29-22-16,-3-4-36 15,-25-8-29-15,-16-11 12 0,-8-14 30 16,-12 3 57-1,0 6 11-15,0 19 32 16,0 15 31-16,0 19 31 0,-12 4-1 16,0 0-23-16,-8 0-6 15,4 16-33-15,-12 26-42 16,16 10-4-16,8 1-1 16,4 4 4-16,0-12-1 15,12-7 2-15,56-10-3 16,4-10 0-16,25-1-9 15,16-11 3-15,-5-6 6 16,9 0-39-16,-89 0-112 16,4-15-260-16</inkml:trace>
  <inkml:trace contextRef="#ctx0" brushRef="#br0" timeOffset="2610.01">13112 10565 70 0,'0'0'126'0,"0"0"-81"0,0 0-4 16,0 0 33-1,0 0-2-15,0 0-30 0,12-12-24 16,-12 12-5 0,0 0 2-16,0 0 10 0,0 0 13 15,0 0 15 1,0 0-4-16,0 0-9 0,0-3 10 15,0-2-6-15,0 0-6 16,0-2-11-16,0 7-3 16,0-6-7-16,-12 2-2 15,0-3-11-15,0 2 6 16,0 1-6-16,-13 1 12 0,13 1-8 16,0-1 6-16,-8 3-7 15,8 0 4 1,-12-5-5-16,12 5-3 0,0 0-2 15,0 0-1 1,-8 0 1-16,-5 0-1 0,1 0 1 16,-12 0-1-16,0 0 4 15,12 0 3-15,0 0-3 16,-9 8-1-16,5 3-2 16,-4 3-1-16,-4 3-1 15,0-3 0-15,7 2 1 16,-3 1 0-16,0-2 0 15,-8 2 1-15,8-1-1 16,-5 2 1-16,1 2-1 16,12 0 0-16,-8 3 0 15,8-9-1-15,0 2 1 16,-1 3 1-16,1-8-1 0,0 1 0 16,-8 8 0-16,16 0 0 15,-8 0 0-15,-9 4-1 16,9-2 1-16,4 7-1 15,-4 3 0-15,0 0 1 16,4 5-1-16,4-6 0 16,0 1 1-16,-5-7 0 15,9 8 0-15,0 0 0 16,-16-4 0-16,16 6 0 16,-4-1 1-16,4 3-1 15,-4 0 0-15,8-1 0 16,4-2-1-16,4 3 0 0,0-5 1 15,0-3 0 1,0-5-1-16,0 4 1 0,0-11 0 16,0 7 0-16,0-2 1 15,0 0-1-15,0 8 0 16,0-5 0-16,0 1 0 16,0-2 0-16,0 4-1 15,0-5 1-15,0 8-1 16,0-5 1-16,4 6 1 15,8-4-1-15,0 4 1 16,8-3 0-16,-16-7 0 16,0 4-1-16,20 0 0 15,-8-8-1-15,8 10-2 0,13-7 2 16,-9-1 1-16,24 2 1 16,-4-2 1-16,1-1 2 15,7-6 1 1,-8-1 0-16,21-3-4 0,-21-1 2 15,0-3 0-15,1-1 3 16,7-1-5-16,-4 3 2 16,5 0 1-16,3 4-3 15,-4 0 0-15,5-1-1 16,-5-7 1-16,-4 4-1 16,5-6 1-16,-1 0 0 15,-8 0 0-15,5 0-1 0,-1 0 0 16,24-15 0-1,-7-7 0-15,15-7 2 0,-15 2-1 16,-21-7 4 0,8 2-3-16,-28 0 1 0,-3-1 10 15,-13 2-1 1,0-8 11-16,8-3 9 0,-8-4-6 16,12-6-11-16,-12-6-6 15,-12-4-2-15,0-2 5 16,0 6-1-16,0 7 4 15,0 2 0-15,0 3-4 16,0 2 14-16,-12-8-5 16,-12-7-6-16,4 2 1 15,-4-8-7-15,0 8-3 16,-1 6 0-16,9 2 2 16,-16 5-2-16,20 7-2 0,-12 6-1 15,12 3 5-15,0 1-2 16,4-2 2-16,-8 4-3 15,-4-4 0-15,3 3 3 16,-15-2-2-16,8-1 0 16,-12-3 1-16,8 2 2 15,4 2 2-15,-5 8-5 16,1 0 1-16,4 8 6 16,-8-1-6-16,20 4 9 15,-12 6-6-15,16 3-2 16,4-4 0-16,-4 4-3 0,8 0-4 15,0 0 0-15,0 0-7 16,0 0-1-16,0 29-10 16,0 18-20-1,0-1-108-15,0-26-131 0,0-8-428 16</inkml:trace>
  <inkml:trace contextRef="#ctx0" brushRef="#br0" timeOffset="3844.43">14673 10726 282 0,'0'0'65'0,"0"0"-44"16,0 0 62-16,0 0 17 15,0 0-15-15,0 0 6 16,0 0 6-16,-101-78 13 15,89 66-40-15,-8 2-26 16,0-2-12-16,-4 4-9 16,-4 1-8-16,4 3 6 15,-21-4-9-15,9 6 2 16,12-6-4-16,-12 8-3 0,12 0 1 16,-9 0 0-16,-3 0-5 15,4 0 0-15,-8 0-1 16,-4 8 0-16,-17 12-1 15,17 1 0-15,-8 4-1 16,7 1 2-16,-3-1-1 16,12 5 0-16,-12-4 0 15,11-1-1-15,-7 4 0 16,8-4 0-16,4 2 0 16,8-2 0-16,-1 1 0 15,9 3-1-15,4 0 1 16,-8-1-2-16,8 4 2 0,12 0-2 15,0 14 2 1,0-2 0-16,0 7 0 0,0 3-2 16,0 4 2-16,0 2 0 15,32-6 0-15,-4-1 0 16,5-3-1-16,-5-6 1 16,4 2 0-16,4-9-1 15,8 4 1-15,-7 1-1 16,11-5 1-16,-4-4 0 15,17 1-1-15,-1-11-3 16,0-8-6-16,13-3 10 16,-5 1 4-16,-8-4 0 15,-3-2 2-15,-9 1-4 0,0-6-1 16,1-2 2 0,-1 0-3-16,-4 0 3 0,-12 0-3 15,21 0 0-15,-13 0 0 16,12-26 2-16,9-10 2 15,7-7 5-15,-8-16-4 16,13 3 3-16,-25-10 0 16,-16 2 1-16,5-2 2 15,-25 5-2-15,0 0 15 16,-12-7 13-16,0 2 3 16,0-8-8-16,0-7-7 15,-37 10-5-15,13 7 10 0,-20 14-18 16,4 5 6-16,-4 5-2 15,-13 11-6-15,5 3 0 16,-4 3 3 0,19 10-4-16,-7 4 8 0,20 0 1 15,0 9-8-15,12-6 0 16,0 6-4-16,8 0-2 16,-4 0-2-16,-4 0-2 15,12 0 0-15,0 0-1 16,0 0 1-16,0 0-1 15,0 0-1-15,0 0-1 16,0 0-4-16,0 0-17 16,0 0-67-16,0 0-217 15,0-6 101-15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25:47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24874 5385 400 0,'0'0'0'0,"0"0"5"16,0 0 29-16,0 0 79 15,0 0-2-15,0 0-34 16,0 0-1-16,12-30 13 0,-12 30-21 15,0 0-22 1,0 0-20-16,0 0-10 0,0 0-9 16,0 0-7-16,0 22-2 15,0 20 2-15,-4 9 2 16,-20-2 2-16,-12-2-2 16,28-1-1-16,-4-4 0 15,-1-9 2-15,5-2-3 16,-4-11 3-16,12-9 1 15,0-8 3-15,0 1 1 16,0-4-1-16,0 0 7 16,0 0 9-16,20 0 16 15,77 0-2-15,56-29-7 16,68-21 10-16,61-24-8 0,76-20-16 16,53-8-4-1,15-9-6-15,25 7-4 0,-29 10-1 16,-31 12 6-16,-53 9-3 15,-53 20-2-15,-71 14 7 16,-86 17 5-16,-51 9 7 16,-53 13 4-16,-20 0 7 15,-4 0-13-15,0 0-19 16,0 0-2-16,0 0-3 16,0 0 4-16,0 0-8 15,0 5-39-15,32 18-31 16,12 1-25-16,-31-19-94 15,-1-5-378-15</inkml:trace>
  <inkml:trace contextRef="#ctx0" brushRef="#br0" timeOffset="4639.46">13667 2796 277 0,'0'0'155'0,"0"0"-145"16,0 0 8-16,0 0 19 15,0 0 40-15,48-23 36 0,-48 20-35 16,0 3-13-16,0-5 5 15,0 5-19-15,0 0-21 16,0 0-15-16,0 0-11 16,0 5-4-16,0 40-15 15,0 16 5-15,-36 14 10 16,0 3 10-16,12-4-4 16,0-4-4-16,3-13-2 15,17-15 2-15,4-15-1 16,0-18 0-16,0-9 1 15,0 0 2-15,85-17 7 16,68-44 37-16,36-20 18 0,36-5-44 16,-3 6-13-1,-1 14-2-15,-4 2-4 16,-28 13-3-16,-20 4 2 0,-48 10-2 16,-44 10 0-16,-29 8 0 15,-12 10-1-15,-16 6-2 16,4 3-1-16,13 0-19 15,-1 27-85-15,-36-10-103 16,12 5-95-16</inkml:trace>
  <inkml:trace contextRef="#ctx0" brushRef="#br0" timeOffset="5209.12">14102 5396 398 0,'0'0'149'15,"0"0"-80"-15,0 0 19 16,0 0-56-16,0 0-20 15,0 0-4-15,0 0 20 16,-29 160-5-16,29-123-12 16,0-9 3-16,0-3 0 15,0-8 5-15,0-7-10 16,9-5 6-16,15 0 17 0,20-5-7 16,4 0-5-1,57-6 15-15,16-39 16 0,44-16-7 16,24-14-15-1,20-14-11-15,16-11-15 0,-11-1 6 16,-25 10-7-16,-36 16-2 16,-21 18-1-16,-27 16-1 15,-33 13 0-15,-3 16-3 16,-21 12-38-16,-36 0-45 16,-12 17-174-16,0 7-111 15</inkml:trace>
  <inkml:trace contextRef="#ctx0" brushRef="#br0" timeOffset="5628.94">13985 7995 369 0,'0'0'22'0,"0"0"-3"16,0 0 1-16,0 0 39 15,0 0 15-15,0 0-7 16,306 39 30-16,-117-82 34 16,28-10-35-16,29-11-25 15,3-6-10-15,-3-8-6 16,-9 1-2-16,-40 6-22 16,-28 12-24-16,-40 13-7 15,-24 6-7-15,-45 14-43 16,-24 14-49-16,-36 12-145 0,0 0-244 15</inkml:trace>
  <inkml:trace contextRef="#ctx0" brushRef="#br0" timeOffset="7376.4">18786 2402 299 0,'0'0'79'16,"0"0"-72"-16,0 0 25 16,0 0 4-16,0 0 24 15,0 0 5-15,0 0-19 0,56-74 3 16,-56 73 23-16,0 1 31 15,0 0-26-15,0 0-28 16,0 0-5-16,0 0-27 16,-4 0-11-16,-40 0-6 15,-17 0-3-15,-11 0 0 16,-13 0 2-16,-7 0 1 16,-25 0 1-16,12 0-1 15,-15 0-2-15,15 0 2 16,9 9 0-16,11 5 0 15,-8 4-1-15,9 14 0 16,-5 15-3-16,13 14 2 0,8 17 1 16,15 5 1-1,37 3 0-15,16-2-1 0,0-9 0 16,12-9 1-16,81-14-7 16,24-11 4-16,35-19-5 15,30-14-1-15,27-8 9 16,16-9 0-16,-4-41 0 15,-27-6-10-15,-46-10 5 16,-39-8 5-16,-40-4 8 16,-41-3-4-16,-28-2 2 15,0 5-6-15,-73 12 0 16,-11 9 0-16,-33 12 25 0,20 12-13 16,5 5-2-16,7 16 2 15,17 6-7-15,20 6-5 16,12 0-3-16,23 0-55 15,5 6-305-15</inkml:trace>
  <inkml:trace contextRef="#ctx0" brushRef="#br0" timeOffset="13239.28">5716 2285 327 0,'0'0'37'16,"0"0"-34"-16,0 0 31 0,0 0 6 16,0 0 35-16,0 0-21 15,0 0-11-15,0-32 18 16,0 32 5-16,0 0-21 15,0 0-12-15,0 0 2 16,0 0 3-16,0 0-9 16,0 0-20-16,0 0-9 15,0 0-5-15,0 13 1 16,0 31 4-16,0 17 15 16,0 10-2-16,0-5-4 15,0-5-5-15,0-2 2 16,0-18-3-16,0-9 0 15,0-7 4-15,0-9 0 0,0-5-1 16,0-1 6 0,0-3-1-16,0-3-4 0,0 4-3 15,0-8-1-15,0 2 2 16,0-2 2-16,0 0 8 16,0 0 20-16,0 0 28 15,40-11-11-15,8-29-1 16,37-18-14-16,31-11-24 15,45-14-9-15,44-11-2 16,41 1-2-16,36-4 0 16,27 13 0-16,9 9 0 15,-16 6 0-15,-24 15 0 0,-57 10-1 16,-40 10-1 0,-76 17 0-16,-25 2-15 0,-31 13-16 15,-13 2-73-15,-36 0-154 16,0 0-215-1</inkml:trace>
  <inkml:trace contextRef="#ctx0" brushRef="#br0" timeOffset="22351.55">14645 1964 107 0,'0'0'120'0,"0"0"-103"15,0 0-2-15,0 0 13 16,0 0 22-16,0 0 4 16,0 0-12-16,0 0 22 15,0 0 14-15,16 0-25 16,-16 0-15-16,0 0-4 15,0 0-8-15,0 0-14 16,0 0-7-16,0 0-4 0,0 0 0 16,0 0 3-1,0 0 4-15,0 0 1 0,0 0 6 16,0 0 8 0,0 0 2-16,0 0-6 0,0 0-8 15,0 0 5-15,0 0-9 16,0 0-4-16,-12 0-3 15,-24 0 0-15,-17 10 1 16,21 2-1-16,-4 8 0 16,0 0 0-16,4-3 0 15,7 3 0-15,1 2-1 16,0-3 1-16,16 1 0 16,4-1-2-16,4 1-5 15,0 1 0-15,0-1 4 0,0 9 0 16,0-1 3-1,24 9 3-15,12 1-2 16,-3 5 2-16,-9-2-1 16,0-4-2-16,4-8 0 0,-8-7 0 15,-8-5 2-15,8-10-2 16,9-4-9-16,15-3-5 16,8 0 14-16,29 0 2 15,3-27 5-15,9-1 0 16,11-9-7-16,-19 6-5 15,-1-2 3-15,-31 0-2 16,-1 0 3-16,-20 5-3 16,-4-4 0-16,-8-1 4 15,-4 0 2-15,-3-4-1 0,-13-1-1 16,0 1 0 0,0 0 0-16,0-3 0 0,0 6-5 15,-37 1 5-15,-3 5 13 16,-16 4 6-1,-13-1-16-15,-7 10 2 0,-17 1 8 16,-11 8-4-16,11 6-8 16,-3 0 2-16,39 0-3 15,9 0 0-15,20 0-1 16,8 0-4-16,8 15-2 16,0 5-10-16,12 5-8 15,0 12-48-15,0-28-55 16,0 3-172-16</inkml:trace>
  <inkml:trace contextRef="#ctx0" brushRef="#br0" timeOffset="23158.76">14850 2569 360 0,'0'0'41'0,"0"0"-34"16,0 0 21-16,0 0 6 15,0 0-8-15,0 0-12 16,0 0 13-16,-84-63 20 16,59 52-15-16,1 0-10 15,12-2-3-15,-20 4-1 16,4 4-1-16,-4 5-9 15,-21 0-7-15,-3 0-1 16,-12 0 0-16,-5 23 3 16,17 5 1-16,16 4 5 15,7 2-6-15,21-2 0 0,12-3-3 16,0-4-3 0,0 2 0-16,0-13-3 0,49-2 2 15,7-4-11-15,16-8-14 16,9 0 25-16,-13 0-1 15,9-8-3-15,-29-14 3 16,8-2 0-16,-19-5 4 16,11-11-1-16,-4-2-6 15,-16 1 1-15,-8 0 6 16,5 6 1-16,-25 12 11 16,0 9 5-16,0 8 17 15,0 6 4-15,0 0-18 16,0 0 2-16,0 0-16 0,0 0-5 15,0 0-6 1,0 0-7-16,0 0-53 0,0 0-84 16,0 6-95-16</inkml:trace>
  <inkml:trace contextRef="#ctx0" brushRef="#br0" timeOffset="24110.16">14548 3374 303 0,'0'0'15'0,"0"0"-12"16,0 0 42-16,0 0 25 15,0 0-12-15,0 0-21 16,85-85 9-16,-85 76 23 16,0-1-3-16,0 2-11 15,0 8-7-15,0-3-5 16,0 3-16-16,0 0-20 16,-12 0-5-16,-37 0-1 15,9 0 2-15,-12 0 0 0,-17 11-1 16,21 8 0-16,12 5-1 15,4 5-1 1,20 2 0-16,8 3 0 0,4-2-6 16,0-3 5-16,0-3 1 15,0-6-2-15,60-5-2 16,12-13 4-16,21-2 1 16,16 0-1-16,-5-17-25 15,13-21-22-15,-20-12 7 16,-29-2 18-16,-20 2 15 15,-24-4 5-15,-24 9 0 16,0 9 4-16,0 11 1 16,-12 8 11-16,-60 7 15 0,-9 8-13 15,13 2 5 1,20 0-11-16,-1 0-10 0,25 0-9 16,24 6-24-16,0 17-48 15,0-14-147-15,0 2-209 16</inkml:trace>
  <inkml:trace contextRef="#ctx0" brushRef="#br0" timeOffset="24642.49">14613 3810 226 0,'0'0'115'0,"0"0"-58"15,0 0 24-15,0 0-3 0,0 0-29 16,0 0-12 0,0 0-14-16,12-12 26 15,-12 10-3-15,0-1-8 0,-24 3-23 16,-29 0-13-16,9 5-2 16,-4 24 0-16,3 6 0 15,33 3-1-15,12 4-3 16,0 1-1-16,0-5 5 15,25-4 2-15,43-11-2 16,12-3-6-16,41-16-25 16,0-4-12-16,20 0-16 15,-13-41-22-15,-11-19 16 16,-36-2 47-16,-29-11 18 16,-28 3 17-16,-24 10-3 15,0 15 1-15,0 15 24 16,-48 25 2-16,-4 5-39 15,23 0-2-15,13 13-95 0,4 9-266 16</inkml:trace>
  <inkml:trace contextRef="#ctx0" brushRef="#br0" timeOffset="26548.27">15462 4591 273 0,'0'0'52'15,"0"0"-50"-15,0 0-2 16,0 0 4-16,0 0 16 15,0 0 23-15,0 0 0 16,-61 3-3-16,61 0-9 16,29 2-4-16,15-4 11 15,24 2 0-15,-15 8-8 0,3-5-22 16,-12 5-2 0,-8 1-3-16,-11 0-2 0,-13 5 4 15,0 4 15 1,-12 1-4-16,0-2 5 0,0 3 6 15,0 3 2-15,0-5-6 16,0 7 8-16,0-3 5 16,0-4-10-16,0 7-14 15,0-4 5-15,0 2-1 16,0 7 0-16,-12 0-1 16,-21 4 3-16,-3-2-4 15,12 4-2-15,0-7-1 0,24-3 5 16,0-5-8-16,0 4-2 15,0-6 1-15,36 1-1 16,24-5 9-16,-3 5 6 16,11-4 5-1,-20 3-10-15,-11-5-6 0,-21-3-6 16,-12 9 2-16,-4 6-4 16,0 3 4-16,0 5 1 15,-16 0 1-15,-25 0 2 16,-7-3 1-16,4-2-6 15,8-1-2-15,0-1 0 16,11-4-1-16,5-1-1 16,8-5 2-16,8 0-2 15,-4-2-1-15,4-2 0 16,-4 3 0-16,-4 3 0 0,12-2 0 16,0 9-1-1,0 0 1-15,0 4 0 0,0 5-1 16,0-6 2-16,0 3-1 15,0-1 1-15,0-5-1 16,20 8 0-16,4-3-2 16,0 7 3-16,1 2-1 15,11-2 2-15,-12 1-2 16,0-4 0-16,-12 5 3 16,-4-2-3-16,-8-2 0 15,0-4 1-15,0-4 2 16,0-8-3-16,0-3-1 15,0-7-2-15,0-8 0 16,0 6 3-16,0-2 0 0,0-1-3 16,0-7-22-16,0-1-125 15,0 0-246-15</inkml:trace>
  <inkml:trace contextRef="#ctx0" brushRef="#br0" timeOffset="38122.71">22592 13119 76 0,'0'0'109'0,"0"0"-61"16,0 0 14-16,0 0-23 16,0 0-10-16,0 0-2 15,0 0 2-15,0-44 5 16,0 44 5-16,0 0-5 16,0 0-15-16,0-4 0 15,-8 4 8-15,8-4 3 16,0 4-12-16,0 0-7 15,0 0 8-15,0 0 3 0,0-2 2 16,0-1 1-16,0 3 7 16,0-8 9-16,0 7-2 15,0-5-10-15,0 4-11 16,0-1-1-16,0 3 0 16,0 0-4-16,0 0-11 15,0 0-2-15,0 0-9 16,0 16-1-16,-4 22 10 15,-8 3 0-15,12 4 6 16,0 2-2-16,0 1-4 16,0 8 2-16,0 3-1 15,0-2-1-15,0 1 2 16,16 5 1-16,4-8-2 0,-8 5 1 16,13-9-2-16,-13-10 0 15,12-7 0-15,0 3 0 16,-4-7 0-16,4-4 2 15,-12 2-2-15,0-4 0 16,0-2 2-16,-8 4-1 16,-4 4-1-16,0 3 2 15,0 0-1-15,0 4 2 16,0-12 1-16,0-8-3 16,0-8-1-16,0-6 0 15,0-3-1-15,0 0-3 0,9 0-93 16,-5-11-189-1,0-1-292-15</inkml:trace>
  <inkml:trace contextRef="#ctx0" brushRef="#br0" timeOffset="39163.44">23490 14036 13 0,'0'0'272'0,"0"0"-250"16,0 0 11-16,0 0 30 16,0 0-3-16,0 0-5 15,0 0-12-15,0-21 16 16,0 21 12-16,0-8 11 15,0 5 11-15,0 1-36 0,0-2-22 16,0 4-4-16,-8 0-8 16,4 0-6-16,-8 0-12 15,-9 0-3-15,-7 0 1 16,-16 0-2-16,-4 0 0 16,-9 0 2-16,-15 0-1 15,-13 0-2-15,-19 0 1 16,-1 0-1-16,-12 0 1 15,-3 0-1-15,11 0 0 16,-8 4 1-16,13-2 1 16,11-2-2-16,21 0 0 15,19 0 0-15,21 0 0 0,0 0 0 16,28 0 0 0,4 0 1-16,0 0-1 0,0 0 1 15,0 0-1-15,0 0 0 16,0 0 0-16,-8 12-3 15,-8 21 0-15,-8 14 3 16,16 7-2-16,-4 12 1 16,0 4-2-16,0 8 2 15,-1 1 1-15,1-1 0 16,0-12 0-16,12-5 0 16,-12-12-1-16,12-8-4 15,0-5-1-15,0-10-4 0,0-1-1 16,24-5 2-1,37 4 2-15,7-9 0 16,17-4 1-16,7 8 3 0,5-9 0 16,-1 8 3-16,5-5 13 15,-17-1-11-15,-11-3 0 16,-13-1 0-16,1-5-1 16,-5-3-2-16,-4 0-7 15,13 0 8-15,-5-8 8 16,8-16-7-16,17-13 0 15,12-4 10-15,7-4-10 16,5-4 6-16,-1 4-7 16,-15 12-2-16,-17 5 2 15,-15 10 6-15,-33 7 0 0,-8 7 3 16,-20 4 4-16,0 0 5 16,0 0 7-16,0 0 14 15,0 0-8-15,-24 0-9 16,-20 2-10-16,7 17-11 15,13-1-1-15,0-7-6 16,24 0-73-16,-12-11-84 16,0 0-110-16,12 0-133 15</inkml:trace>
  <inkml:trace contextRef="#ctx0" brushRef="#br0" timeOffset="42010.01">14540 4839 24 0,'0'0'89'0,"0"0"-86"0,0 0 20 16,0 0-14-16,0 0 24 16,0 0 19-16,0 0-6 15,-12-64-1-15,12 50 17 16,0 0-19-16,4 5-19 15,12 4-18-15,8 1-6 16,-7 1-1-16,-5 3-1 16,-4 0-13-16,4-2-6 15,0-4 7-15,-8 1 13 16,8 1 1-16,0-5 5 16,4 4-1-16,12-9-3 15,-4 1-1-15,1 8 0 0,-1-6 0 16,-4 5 0-1,-20 6 0-15,0-3 0 0,0 3 2 16,0 0 14-16,0 0 26 16,0 0 6-16,0 0 7 15,0 0-15-15,0 0-10 16,0 0-11-16,0 0-16 16,0 0-1-16,0 0-2 15,0 0-4-15,0 0 4 16,-32 0 3-16,-5 0 4 15,1 0-4-15,-4 12-1 16,12 8 6-16,-8 5-3 16,-5 1-4-16,21 9-1 15,-12-4 0-15,-8 6 0 0,16-2 1 16,-9 0-1-16,-3-7 0 16,12 1 2-16,-8-2-2 15,16-2 1-15,-4-3 6 16,8 7 2-16,-1 7 2 15,13-2-7-15,0 9 0 16,-12-4-2-16,12 2-2 16,0 2 3-16,0-2-3 15,0 0 0-15,0-2 3 16,0-4-2-16,0-5 0 16,0-2 1-16,0-3-2 15,0-3 1-15,0 2 1 0,12 0-1 16,1 9 0-16,-1 3 3 15,-4-5-2-15,4 4-1 16,0 4 1-16,0-4 1 16,0 7-1-16,-8-4-2 15,4 2 0-15,-4-8 0 16,4 0 0-16,4 2 0 16,0-5 0-16,12 8 1 15,-12-5-1-15,9-1 0 16,-9 4 0-16,0 2 1 15,0-3-1-15,0-2 0 16,12 0 0-16,-12-1 0 16,0-4 0-16,0-7 0 0,-4-6-1 15,4-1 1-15,17-3 0 16,-5-1-5 0,0 2 4-16,4-2 1 0,12 4 15 15,-4 3-12-15,13-3-1 16,-1-4 3-1,0-6-4-15,9-3-1 0,11 0-5 16,4 0 5-16,-11-17 10 16,-1-11 10-16,-7-4 7 15,11-2 6-15,-4 1-22 16,-11-4-9-16,-5-5 0 16,12-5-2-16,-16-3 0 15,5 2 0-15,3-3 0 0,-4 5 0 16,-20 1 1-1,-8 6 3-15,-7 8-3 0,3-4 4 16,-12 4 0-16,0-1-5 16,0 3-1-16,0 1 1 15,0 6 4-15,0 0-1 16,0-4-1-16,0 3 5 16,0 0-7-16,0 0 1 15,0 3 0-15,0-2 0 16,-12 3 2-16,12-8-1 15,-21 4-2-15,9-1-7 16,-4 1 5-16,4 0 2 16,4 3 6-16,-4-2-3 15,0-2 1-15,0-6-2 0,-12 1-2 16,0-1 0-16,3 3-2 16,5-6 2-16,-4 5 3 15,8-1-2-15,-4 0 2 16,-4 6 0-16,8 3-3 15,0 6 4-15,0 5 16 16,0-6 1-16,12 6 0 16,-20-2-5-16,7-3-10 15,-3 1 0-15,-12-6-3 16,12 2-2-16,0 2 0 16,-4-2 0-16,-4 1 2 15,-4-1-2-15,7-1 1 16,-15 3 1-16,-12-5 0 15,-8 6 3-15,-1 6-1 0,5 4-4 16,-4 4 1-16,19 0-1 16,5 0 2-16,16 0-2 15,-4 0 0-15,8 0 2 16,12 0 0-16,-4 0 3 16,4 0 2-16,-8 0-3 15,8 0-5-15,0 6 0 16,0 12-5-16,0 4-3 15,0 2-2-15,0-15-90 16,0-5-203-16</inkml:trace>
  <inkml:trace contextRef="#ctx0" brushRef="#br0" timeOffset="52657.06">23534 13640 176 0,'0'0'37'16,"0"0"-28"-16,0 0 13 15,0 0 13-15,0 0 2 16,0 0-5-16,0 0-2 16,0 0-5-16,0 2-9 15,0-2-5-15,0 3-4 16,0-3-1-16,-12 3 2 16,0 3 31-16,4 2 16 15,-4 1 5-15,0-3-10 0,4 2-18 16,8-7-17-1,-4 4-7-15,4-5-7 0,0 0 0 16,0 3 0-16,-9-3-1 16,9 0 1-16,0 0 2 15,0 0 3-15,0 0 11 16,0 0 33-16,0 0 6 16,0 0-1-16,0 0-15 15,0 0-17-15,0 0-12 16,0 0-5-16,0 0 1 15,-4 0 1-15,-8 0 2 16,0 0 2-16,-12 0-8 16,16 0-4-16,-16 0 3 0,12 0 0 15,0 0-1 1,0 0 0-16,0 0-1 0,0 0 3 16,-13 0-2-16,-19 0 3 15,-16 0-4-15,4 0-1 16,-5 0 0-16,1 0 1 15,16 5-1-15,7-1 1 16,9-1-1-16,4-3 2 16,-8 0-3-16,4 2 2 15,12 4-1-15,-1-5 1 16,-7 7-1-16,0-5-1 16,0 3 1-16,4-2 2 15,-4 3-2-15,0-5 0 16,-1 8 0-16,-7-8 1 15,4 8-1-15,-4-3 1 16,-16 3-1-16,15-2 0 0,-7 2 0 16,-4-3 0-16,-4 2 1 15,11 4-1-15,5-6 0 16,0 5 1-16,12-2-1 16,-4-3 0-16,12 6 0 15,-12-1-1-15,11 0 1 16,1 7 0-16,4-9 0 15,0 3 0-15,4-3 0 16,-8 4 0-16,0-6 0 16,0 1 1-16,4 2 0 0,4 2-1 15,-8 0 0 1,0 8-1-16,0 2 0 0,12-1 1 16,-8 7-1-16,4 2 0 15,4-1 0-15,0 6 0 16,0 1 2-16,0 1-1 15,-8 3 0-15,8 2 1 16,-4-2 0-16,4 2-1 16,-8-3 1-16,8 2-1 15,0-7 0-15,0 0 1 16,0-7-1-16,0-2-2 16,0 0 2-16,0-3 0 15,0 0-2-15,8 1 2 0,8 3 2 16,4-4-2-1,-8-2 1-15,12 1 0 0,-8-4-1 16,4-4 0-16,-8 3 0 16,8-5 0-16,-7-3-3 15,15 2 1-15,-8-4 1 16,-4 3 1-16,0-2 0 16,4 1 5-16,-8 6-1 15,0 0-4-15,0-2 1 16,-4-4 0-16,5 0-1 15,11 2 2-15,0-5-2 16,8-3-1-16,8 0-7 16,4-3 0-16,17 0 8 15,-1 0 4-15,-16 0-1 0,5 0 7 16,-25 0-8-16,-4 0-2 16,-8 0 2-16,-12 0-1 15,12 5 0-15,0-4 2 16,12 7-1-16,1-8-1 15,-5 2 1-15,20-2-1 16,4 0 0-16,-4 0-1 16,9 0-5-16,-5 0 5 15,0-10 2-15,-8-4 0 16,1-1 2-16,-1 1-1 16,0-1-3-16,0 3-3 15,-4-1 3-15,-7 4 1 0,11-2 0 16,-24-1 0-1,12 3 0-15,-12-3 0 0,8-1 1 16,-8-2-2-16,12 6 2 16,-7-4-2-16,7-2 0 15,4-2-1-15,0 1 2 16,-16 2-1-16,0-7 1 16,8 5 0-16,-16-1 0 15,4-2 0-15,-4 3 1 16,-4 2-1-16,0-6 1 15,0 0 8-15,0-2-2 16,0 0-4-16,0-8-2 16,0 1-1-16,0 3-1 0,0-9 0 15,0 3 0-15,0-2 1 16,0 0 1-16,0-3 0 16,0 5 2-16,0 0-4 15,0 3 1-15,0 0-1 16,0 0 0-1,-4 1 0-15,-4-4 1 0,-16-2-1 16,12-3-1-16,-20-4 1 16,4 1 8-16,4-1 6 15,-1 2-4-15,1 7 5 16,0 3 8-16,4 7 0 16,8-1-10-16,-12 3-3 15,12 10 5-15,0-1-4 0,12 8-1 16,0-2-3-16,0 5-5 15,0 0-2-15,0 0-14 16,0 0-50-16,12 0-101 16,-12 5-259-16</inkml:trace>
  <inkml:trace contextRef="#ctx0" brushRef="#br0" timeOffset="61602.96">10452 2332 285 0,'0'0'191'0,"0"0"-83"16,0 0-31-16,0 0-11 15,0 0-11-15,0 0-2 16,40-19-9-16,-40 16-2 16,0 0 14-16,0-5-2 15,0 7-26-15,0-7-9 16,0 5 0-16,0 1 2 16,0 2-10-16,0 0-11 15,0 0 0-15,0 0-4 16,0 37-3-16,0 29 7 0,0 12 3 15,0 10 0-15,0-12-1 16,0-7-1-16,0-15 0 16,0-15-1-16,-4-15 3 15,-4-11-3-15,8-9 2 16,0-4 3-16,0 0 9 16,0 0 20-16,0 0 8 15,12-8-12-15,69-44-7 16,39-32 10-16,33-21-17 15,32-17-7-15,25-1 1 16,23 8-10-16,-12 15 0 16,13 25 4-16,-29 23-3 15,-16 12-1-15,-12 11 0 16,-20 9-5-16,-20 11-8 0,-20 9-62 16,-9 0-67-16,-100 0-152 15,-8 0-120-15</inkml:trace>
  <inkml:trace contextRef="#ctx0" brushRef="#br0" timeOffset="62855.08">12436 11010 385 0,'0'0'175'0,"0"0"-123"0,0 0-6 15,0 0-26-15,0 0 0 16,0 0 3-16,0 0-3 16,84-41 30-16,-84 41 45 15,0-2-18-15,0 2-27 16,0 0-17-16,0 0-11 15,0 0-6-15,0 14-12 16,4 42 5-16,4 15 39 16,-8 13-29-16,0 1-9 15,0 1-8-15,0-8 1 16,0-17-2-16,0-17-1 0,0-14 0 16,0-19 0-1,0-11-2-15,32 0 2 0,73-52 13 16,40-30 34-16,12-22-24 15,16-11-10-15,8-3-3 16,8 12 3-16,-12 18-6 16,-4 10-4-16,-4 25-1 15,-24 8-2-15,-8 16 0 16,-20 12-2-16,-29 12-3 16,5 5-5-16,-21 0-66 15,-16 0-74-15,-56 7-225 16,0 13-276-16</inkml:trace>
  <inkml:trace contextRef="#ctx0" brushRef="#br0" timeOffset="63565.71">13784 13415 356 0,'0'0'119'16,"0"0"-55"-16,0 0 52 15,0 0-43-15,0 0-10 16,0 0-22-16,0 0-23 15,0-46-9-15,0 84 13 16,-36 23 48-16,-21 10 3 16,1 1-47-16,16-2 4 15,7-14-13-15,29-5 0 16,4-18-8-16,0-11-2 0,25-15-4 16,59-7 3-1,61-32 4-15,40-41 5 0,52-19 1 16,45-14-9-1,12-5-3-15,-8 7-3 0,-21 3 1 16,-35 18 1-16,-53 21-3 16,-45 23-1-16,-55 17-4 15,-25 17-85-15,-52 5-166 16,0 0-203-16</inkml:trace>
  <inkml:trace contextRef="#ctx0" brushRef="#br0" timeOffset="65599.78">12532 1296 410 0,'0'0'79'16,"0"0"-47"-16,0 0 53 15,0 0-30-15,0 0-24 16,0 0 29-16,0 0 23 0,-165-20-16 16,129 19-5-16,-20 1-23 15,-17 0-23-15,-19 0-11 16,-5 4 0-16,-20 25 1 15,1 13 7-15,-17 10-5 16,4 6 1-16,33 8 6 16,27 5-3-16,45-7 0 15,24-6 3-15,0-6-9 16,97-21-4-16,56-8-1 16,56-23 7-16,28 0 4 15,33-20 2-15,-1-34-14 16,-7-2 5-16,-37-10-13 15,-27 0 16-15,-42-3-5 0,-59-5 5 16,-41 2 2-16,-56-6 19 16,-8 10 6-16,-100 17-7 15,-33 12-14-15,8 26-9 16,-8 12-5-16,16 1-25 16,17 20-84-16,84 3-90 15,0 9-195-15</inkml:trace>
  <inkml:trace contextRef="#ctx0" brushRef="#br0" timeOffset="76026.47">2520 11094 410 0,'0'0'134'0,"0"0"-129"16,0 0 38-16,0 0 43 16,0 0-30-16,0 0-39 15,0 0-8-15,0 0 5 16,0 0 3-16,202-10 30 15,-86 10 7-15,21 0-9 16,36-4-3-16,16-6-1 16,9-1-14-16,-9 5-15 15,-12 3-5-15,-44-5-3 16,-41 8 1-16,-44 0-1 16,-40 0-4-16,-8 0-1 0,0 0 1 15,0 0 17 1,0 0-3-16,0 0-9 0,-20 0-5 15,8 5 0-15,0-5-70 16,0 0-116-16,-12 0-273 16</inkml:trace>
  <inkml:trace contextRef="#ctx0" brushRef="#br0" timeOffset="76271.02">3937 10795 526 0,'0'0'115'0,"0"0"-94"0,0 0 102 16,0 0-40-16,0 0-39 15,0 0-32-15,282 17-2 16,-278 47 10-16,-4 19 17 16,0 15-19-16,0 7-6 15,0-7-1-15,-16 3 4 16,-17-10-10-16,21-12-5 15,0-2 0-15,12-14-25 16,0-55-235-16,0-8-273 16</inkml:trace>
  <inkml:trace contextRef="#ctx0" brushRef="#br0" timeOffset="78729.64">3052 13593 247 0,'0'0'105'0,"0"0"-77"15,0 0 50-15,0 0 23 16,0 0-13-16,0 0-13 16,0 0 12-16,-12-37 5 15,12 37-34-15,0 0-28 16,-12 0-3-16,12 0-3 15,0 0-11-15,0 0-7 16,0 0-5-16,0 0-1 16,0 0-3-16,0 0 1 15,0 0-3-15,36 0-9 16,48 0 14-16,33 0 27 0,24-6 1 16,24-14-2-16,12 3-10 15,0 0-4-15,-24-3 6 16,-24 5 0-16,-49 3-12 15,-16 7-2-15,-39 0-3 16,-13 5 0-16,-12 0 2 16,0 0-1-16,0 0 1 15,0 0-1-15,0 0 1 16,0 0 9-16,0 0-12 16,0 0-28-16,0 0-72 0,-8-3-104 15,-21 2-267 1</inkml:trace>
  <inkml:trace contextRef="#ctx0" brushRef="#br0" timeOffset="78967.12">3973 13337 240 0,'0'0'451'0,"0"0"-397"15,0 0-43-15,0 0 26 16,0 0 8-16,0 0-14 15,0 0 8-15,286 98-16 16,-258-35 9-16,-4 9-11 16,-24 0-12-16,0 1-2 15,0 0 1-15,-12-13-2 16,-20-7-6-16,8-10-24 0,12-14-82 16,12-29-112-16,0 0-124 15</inkml:trace>
  <inkml:trace contextRef="#ctx0" brushRef="#br0" timeOffset="82891.95">19204 15933 323 0,'0'0'91'15,"0"0"-56"-15,0 0 12 16,0 0-6-16,0 0 12 16,0 0 1-16,0 0 6 15,36-28 14-15,-36 28 21 16,0 0-26-16,0 0-13 0,0 0-25 16,0 0-10-16,0 0-7 15,0 0-4-15,-24 0-7 16,-32 0-1-16,-17 0 0 15,-7 15 0-15,-29 9-1 16,9-7-1-16,-25 0 0 16,8-5 0-16,1-3 0 15,-5-1 3-15,24-3-3 16,5-1 1-16,23-1-1 16,5 5 0-16,40-8 0 15,16 3 0-15,8-3 0 16,0 0 0-16,0 0-5 0,0 0 4 15,0 0 1-15,0 0 3 16,8 0 4-16,-8 0-7 16,0 14-7-16,0 28 7 15,0 14 8-15,0 18 0 16,0 7-7-16,12-3 2 16,16 1-2-16,-8-17-1 15,8-2 1-15,0-17 0 16,17-12-1-16,-1-10 1 15,4-19 0-15,13-2 2 16,7 0 7-16,13-23 1 16,3-20-6-16,-4-3-4 15,-7 1 0-15,7 4 2 16,-15 9-3-16,-9 2 0 0,4 19 1 16,-11 7-1-16,-13 4 0 15,-4 0 4-15,4 0 8 16,9 14-4-16,-5 7-4 15,-8-8-3-15,4-1 0 16,-12-6 1-16,-11-6 0 16,-5 0 1-16,-8 0 2 15,0 0 8-15,0 0 12 16,0-14-14-16,0-5-1 16,12-8-4-16,-12 8 2 15,12-3-8-15,-12-1 0 16,12 2-2-16,-8-7-27 15,8 1-48-15,-12 13-74 0,0 4-316 16</inkml:trace>
  <inkml:trace contextRef="#ctx0" brushRef="#br0" timeOffset="83108.02">19264 15907 600 0,'0'0'111'15,"0"0"-9"-15,0 0 43 16,0 0-111-16,0 0-31 0,0 0 7 16,-36 166 10-1,24-85 12-15,12-5-13 0,0 0-13 16,0-10 0-16,0-7-6 16,0-15 0-16,0-12-5 15,12-32-138-15,0 0-382 16</inkml:trace>
  <inkml:trace contextRef="#ctx0" brushRef="#br0" timeOffset="84100.22">21510 15916 327 0,'0'0'97'0,"0"0"-53"0,0 0 88 15,0 0-22-15,0 0-59 16,0 0-30-16,4 8-9 16,-4-8 17-16,0 0 5 15,0 0 0-15,0 0 2 16,0 0-2-16,0 0-8 16,0 0 8-16,0 0 1 15,0 0-5-15,0 0-12 16,0 0 0-16,-4 0 2 15,-36 0-14-15,-21 2-5 0,5 9 1 16,-29-2 0-16,-3 6 2 16,-1 5-3-16,-3-3 1 15,3-3 0-15,13 1 0 16,15-1-1-16,17-4 3 16,16-2 3-16,16-3 2 15,12-5-8-15,0 4-1 16,0 1-2-16,0 12 0 15,0 3 2-15,0 8 5 16,0 8-1-16,0 18 1 16,0 9-3-16,0 9 0 15,0-2 0-15,0-5-2 16,0-15 0-16,0-5 0 0,0-8 0 16,24-8-1-16,-8-7 1 15,8-7 0-15,-12-1-1 16,0-2 0-16,1-5 1 15,-9-3 0-15,4-3-6 16,8-1 1-16,24 0 1 16,12 0 4-16,17-1 5 15,11-22 0-15,5 4-4 16,7-1 1-16,17 0-1 16,8 8 0-16,-1 0 1 15,-7 4 1-15,-4 2 0 16,-21 6-1-16,-3 0 1 15,-25 0-2-15,-16 0 0 0,-8 0-1 16,-20 0 1-16,-4 0-1 16,-8 0 1-16,0 0 1 15,0 0 2-15,0-8 0 16,0-4-4-16,0-3-5 16,0-7-49-16,0-10-76 15,0 12-206-15,0 0-334 16</inkml:trace>
  <inkml:trace contextRef="#ctx0" brushRef="#br0" timeOffset="84315.92">22130 16012 611 0,'0'0'96'16,"0"0"29"-16,0 0 15 15,0 0-54-15,0 0-45 16,0 0-34-16,0 0 1 15,-45 61 37-15,45 13-10 16,0 7-14-16,0 2-15 16,0-2-6-16,4-9-2 15,24-7-36-15,-15-56-127 16,-13-1-282-16</inkml:trace>
  <inkml:trace contextRef="#ctx0" brushRef="#br0" timeOffset="87877.05">14331 10643 122 0,'0'0'91'0,"0"0"-82"16,0 0 36-16,0 0 31 16,0 0 18-16,0 0 3 15,0 0 5-15,0-37 7 16,0 30-19-16,8 3-37 0,-8-4-23 15,4 6-15 1,-4-1-4-16,8 3 1 0,-8-5 4 16,0 5 0-16,0 0 5 15,0 0-6-15,0 0-7 16,0 0 0-16,0 0-3 16,0 0 1-16,0 0 0 15,0 0-2-15,0 0 1 16,0 0-4-16,0 0 2 15,-12 0-2-15,-8 0 0 16,4 0 1-16,-16 0-1 16,-5 20-2-16,1 9 2 0,0 1-2 15,4-2 3-15,8 0-2 16,0-1 0-16,-1-5 0 16,1-5 0-16,12 0 1 15,0-2-1-15,12-1-1 16,0-1 1-16,-12 2 2 15,12-3 1-15,0 0-3 16,-8 7 2-16,4 8 0 16,-16 5-2-16,-4 1 1 15,0-2 0-15,-1 1 0 16,-3-5 0-16,8-2-1 16,20-6-1-16,-12-4 1 15,0-2 0-15,12 3 1 0,-8-4-1 16,8 5 2-1,-4-5 0-15,4 8-1 0,-8 6-1 16,4-3 0-16,4 6 1 16,0-7 0-16,0 2-1 15,0-1 1-15,-8-1-1 16,4 2-1-16,-8-10 1 16,0 0 2-16,12 2 3 15,0-6 0-15,0 2-2 16,0-1 0-16,-12 6 0 15,12-3-3-15,-9 1 2 16,5-1-2-16,-4 4 1 16,8-4-1-16,-4 3 1 15,4 3 0-15,0-5 0 0,0 7 0 16,0-3 1-16,0-2 2 16,0 5 3-16,0-1-1 15,0 2-1-15,0 5-2 16,0-5-1-16,0 0 0 15,0 5 0-15,-8-5-1 16,4 9 0-16,4-3 2 16,0-1 4-16,0-4 3 15,0-4-3-15,0-3-2 16,0-5-1-16,0-2-3 16,0 0 2-16,0-5 0 15,0 4 0-15,0 6 0 16,0-7 1-16,12 1 1 0,4 1 2 15,5 0-3 1,7-1 4-16,-4 1-3 0,8-3 2 16,-12-4-7-16,16-1 2 15,1 6 2-15,-9-5-1 16,-4-3-2-16,-4 4-1 16,4-4 2-16,0 0 1 15,1 0-1-15,-1 0-2 16,0 0 1-16,8 0 1 15,4 0 0-15,12 0 2 16,1 0-1-16,-5 0 0 16,-8-4-1-16,13-9-1 15,-25 1 0-15,8 3 1 0,-8-2-1 16,-8-1-2-16,4 3 0 16,0-2 1-16,-8-1 2 15,5 4-2-15,3-2 2 16,-4-1-1-16,-8 1 0 15,4-2 0-15,-8-5 4 16,0-1 6-16,4 4 1 16,-8-9-1-16,4 1-1 15,8-4-4-15,4 2 1 16,-4-4 1-16,0-4-1 16,-12-6-5-16,12 1-1 15,-12-3 2-15,0-1-3 0,12 2 1 16,-12 4 1-1,0 4 3-15,0 1-1 0,0 4 1 16,0 4 0-16,0 6-2 16,0 2-3-16,0 1 1 15,0 4 0-15,0-6-1 16,0-3 1-16,0-1-1 16,0-6 3-16,0-1 4 15,0 2-1-15,-24-4-2 16,24-1 0-16,-8 7-4 15,4 3 1-15,4 1-1 16,-12 1 0-16,4 1 1 16,8 1-1-16,-8-2 0 15,8 4 1-15,-4-2-1 0,-4-2 2 16,4 3-1-16,-8-6 2 16,8 5 0-16,-4 1-1 15,4-1 0-15,4 3 2 16,-12-2-2-16,0-4 0 15,-8-1 6-15,-9-1 1 16,9 3-1-16,8-7-4 16,-8 5 3-16,16 1 0 15,-8 1 0-15,0 5-1 16,12-1 3-16,0-5 0 16,-12 6-1-16,12-7-2 15,-12 4 1-15,0 1-2 16,0 4-1-16,4 5 2 0,-5 0-2 15,13 5-2-15,0-3 0 16,0 3 0-16,0 0-2 16,0 0 0-16,0 0 0 15,0 0-1-15,0-3 1 16,0 3-1-16,0 0 1 16,0 0-1-16,0 0 1 15,0 0-3-15,0 0-2 16,0 0-12-16,0 0-71 15,0 3-128-15,-12 8-376 16</inkml:trace>
  <inkml:trace contextRef="#ctx0" brushRef="#br0" timeOffset="95612.54">12923 10648 278 0,'0'0'124'0,"0"0"-63"16,0 0 27-16,0 0-12 15,0 0-4-15,0 0-29 16,0 0-7-16,0 0 20 15,24-20 4-15,-24 20-16 16,0 0-4-16,0 0 2 16,0 0-13-16,0 0-12 15,0 0-10-15,0 0-5 16,0 0 6-16,0 0-4 16,0 0 4-16,0 0 2 0,0 0 3 15,-12-2 0 1,-8-5-9-16,-5 5-3 0,-11 2 3 15,-4 0-2 1,-16 0-2-16,-5 0-2 0,-19 0 1 16,11 0 0-16,-7 0-1 15,-5 9 1-15,13 8-1 16,16-4-5-16,7 2 6 16,33-2-4-16,0 3 0 15,12 1-1-15,0 5 1 16,0 2-5-16,12 4 6 15,25 0-5-15,11 0 9 16,8 1 0-16,-8 2 1 16,25-3 0-16,-1-13-1 0,13-6-13 15,3-9 9 1,-3 0-4-16,7 0 1 0,-7-29-8 16,-17-12 8-16,5-4 3 15,-29 1-2-15,-16-2 6 16,-4 4 8-16,-16 1 10 15,0 6-7-15,-8 5 0 16,0 11 8-16,0 5-6 16,0 6 14-16,0 1-8 15,0 7-19-15,-16 0 16 16,-20 0-16-16,-12 0-2 16,-8 0-10-16,3 19-31 0,9 10-57 15,32-16-155-15,0-4-115 16</inkml:trace>
  <inkml:trace contextRef="#ctx0" brushRef="#br0" timeOffset="96296.37">12617 11102 320 0,'0'0'111'0,"0"0"-59"16,0 0 40-16,0 0-24 15,0 0-12-15,0 0-12 16,-12-43 0-16,0 43 17 0,12 0-2 15,-12-2-16-15,-5 2-19 16,5 0-2-16,-4 0-12 16,-20 0-10-16,-4 5-2 15,-17 21 1-15,-3 11-1 16,4 0 2-16,8 6-1 16,23-10 1-16,5 0-7 15,20 0 0-15,0-8-10 16,45 0-18-16,59-9-10 15,13-3 45-15,4-6 0 16,7-7 0-16,-11 0-16 16,-28 0 1-16,-21 0 15 0,-20-12 0 15,-28-16-45-15,-8-4 45 16,-12-11 17-16,0-13 56 16,0 2-47-16,-32 0-5 15,-28 13 20-15,12 8-28 16,-1 14 11-16,5 9-13 15,20 10 0-15,0 0-11 16,12 5-8-16,0 44-76 16,12-20-128-16,0 5-148 15</inkml:trace>
  <inkml:trace contextRef="#ctx0" brushRef="#br0" timeOffset="96719.42">12689 11711 215 0,'0'0'185'15,"0"0"-126"-15,0 0 15 16,0 0 7-16,0 0-36 0,0 0-21 16,-125-13-12-16,61 35 0 15,-20 18 10-15,11 1 11 16,5 4-11-16,19-7-2 16,37-5 13-16,12-5-24 15,0-3-8-15,37 2 0 16,43-13 6-16,25-6 1 15,23-8 11-15,9 0-13 16,-12 0-6-16,-28-22 0 16,-29-8 5-16,-40 4 4 15,-28 2 27-15,0 6 12 16,0 3-48-16,-24 6-8 0,-24 9-49 16,24 0-76-1,12 0-287-15</inkml:trace>
  <inkml:trace contextRef="#ctx0" brushRef="#br0" timeOffset="97483.27">14114 10832 236 0,'0'0'52'0,"0"0"3"16,0 0 40-16,0 0-13 15,0 0-15-15,0 0-2 16,16-78 54-16,-16 78-31 15,-4 0-6-15,-20 0-48 16,-9 0-19-16,-3 0-2 0,0 0-17 16,-24 29 7-16,-1 17-3 15,17 6 0-15,20-3 0 16,24 8-9-16,0-14 8 16,24-3-22-16,57-8 7 15,15-20 5-15,13-10 9 16,7-2-42-16,1-5 17 15,-12-29-37-15,-21-13 8 16,-35 4 34-16,-13-8 18 16,-36 8 4-16,0 3 2 15,-12 11-2-15,-61 15 7 16,-11 6-2-16,15 8 17 16,13 0-17-16,20 17-5 15,32 1-109-15,4 6-253 0</inkml:trace>
  <inkml:trace contextRef="#ctx0" brushRef="#br0" timeOffset="97850.59">13941 11215 522 0,'0'0'42'16,"0"0"11"-16,0 0 13 0,0 0-18 15,-250 200-7-15,250-152-38 16,12-9-3-16,69-6 14 16,-1-12-13-16,25-11 26 15,-1-10-13-15,-3 0-6 16,-8-7 9-16,-29-21-7 15,-8-5 2-15,-19-4-3 16,-29-14 14-16,-8-10-1 16,0-4-8-16,-33 10 2 15,-23 10-11-15,-8 21 13 16,7 13-10-16,13 11 0 16,8 0-8-16,8 16-86 15,20 11-182-15,8 0-132 16</inkml:trace>
  <inkml:trace contextRef="#ctx0" brushRef="#br0" timeOffset="98122.8">14082 12024 265 0,'0'0'94'0,"0"0"-78"16,0 0 35-1,-93 193-30-15,93-158-13 0,20-8 59 16,40-3 12-16,-3-15-53 16,3-9 3-16,-12 0-17 15,9 0-8-15,-29 0-4 16,-28-11-42-16,0-1-273 15</inkml:trace>
  <inkml:trace contextRef="#ctx0" brushRef="#br0" timeOffset="104327.81">19015 16044 150 0,'0'0'86'0,"0"0"-19"16,0 0 31-16,0 0-1 16,0 0-20-16,0 0-32 15,0 0 5-15,48-41-22 16,-48 41 0-16,0 0-1 15,0 0 13-15,0 0-5 16,0 0-15-16,0 0-8 16,0 0-3-16,0 0 10 15,0 0 11-15,0 0 0 16,0 0 5-16,0-4-3 16,0 3-7-16,0-4-11 15,-24 2-14-15,-8 2 1 0,-4 1-1 16,-5 0 2-16,-3 0 8 15,-4 0-10-15,-4 0 0 16,-29 0 8-16,1 0-8 16,-25 9 0-16,0 0 1 15,1 0-2-15,19-3 2 16,13 2-1-16,28-2 0 16,11-1-1-16,17-5 1 15,12 0 0-15,4 0 0 16,0 0-1-16,0 0 1 15,0 3 1-15,0-3 2 0,0 5-3 16,0-5 1 0,0 10-1-16,-8 12 0 0,-4 16-4 15,0 17 4 1,8 8-1-16,-4 8 1 0,8 1 0 16,0-6-1-16,8-5-2 15,44-10-3-15,17-11 2 16,11-19 0-16,9-10 4 15,3-11-1-15,13 0 1 16,0-11 0-16,-13-23 3 16,1-5 10-16,-17 2-1 15,-7 3-7-15,-21 5 2 16,-24 9-5-16,0 6 5 16,-12 6 0-16,-12 6-3 0,0-2 3 15,0 0 7-15,0-5-4 16,0-4 2-16,0-2 12 15,0-8 4-15,0-3-13 16,0 0 6 0,0 1-6-16,-12 4-8 0,0 2-6 15,12 1-1-15,0 5-3 16,0 3-34-16,0 10-125 16,12 0-493-16</inkml:trace>
  <inkml:trace contextRef="#ctx0" brushRef="#br0" timeOffset="107276.92">12737 12680 201 0,'0'0'104'15,"0"0"-57"-15,0 0 14 16,0 0 20-16,0 0 5 16,0 0-32-16,0 0-18 15,-84-93-5-15,76 85 14 16,-4-1 2-16,8 4-8 16,-20-2-11-16,12-1-5 15,-17 3-8-15,-3 1-5 16,-16 4 0-16,-33 0-10 15,-15 0-2-15,-41 0 0 16,-16 29 1-16,-20 11-1 16,24 1-14-16,33 2 16 0,43 0-1 15,49-2-1-15,24-2-4 16,48-7-17-16,93-3-5 16,44-12 20-16,20-11 8 15,29-6 5-15,-29 0-5 16,-4 0 6-16,-24-15-6 15,-40-19 2-15,-40-1 0 16,-53-7-2-16,-32-5 0 16,-12-5 0-16,0 4 4 15,-56 7 0-15,-17 12 11 16,-7 7 13-16,19 5-13 16,1 11 18-16,16 6-15 15,20 0 8-15,12 0-20 0,12 0-6 16,0 0-4-16,0 23-14 15,12 11-40-15,24 7-81 16,-28-21-83-16,-8 3-308 16</inkml:trace>
  <inkml:trace contextRef="#ctx0" brushRef="#br0" timeOffset="107747.76">12758 13065 248 0,'0'0'114'16,"0"0"-49"-16,0 0 28 15,0 0-27-15,0 0-13 16,0 0-16-16,-222-23-10 16,162 56-4-16,-37 19-4 15,5 3 13-15,-13 6 29 16,17-1-19-16,31-9-27 16,25-3-7-16,32-15-8 0,0-7-4 15,93-15-8-15,35-7 11 16,37-4 1-16,8 0 10 15,-4-37 0-15,-28-7-9 16,-32-5 8-16,-41-8-6 16,-43 2 0-16,-25 1 8 15,0 5-4-15,-73 14-7 16,-32 16 0-16,-23 13-5 16,11 6 5-16,16 0 3 15,37 13-3-15,36 17 0 16,28-7-38-16,0-15-135 15,36-5-88-15</inkml:trace>
  <inkml:trace contextRef="#ctx0" brushRef="#br0" timeOffset="108341.14">13808 12829 214 0,'0'0'40'0,"0"0"-16"16,0 0 25-16,0 0 36 15,0 0-3-15,0 0-21 16,0-78-1-16,0 78 17 16,0 0-26-16,-12 0-19 15,-36 4-20-15,11 33 14 16,-7-2-19-16,20 6-3 15,12 0 1-15,12-8-1 0,0-2-2 16,0-2 2 0,36-7-4-16,45-8-5 0,3-7 5 15,13-7 3-15,-5 0-3 16,5-3 0-16,-17-26 1 16,-23-11-1-16,-29-10-33 15,-28-5 18-15,0-2 15 16,0 1 4-16,-49 13-1 15,-19 11 13-15,8 13 12 16,-1 12 3-16,13 7 0 16,16 0-21-16,12 3-1 15,20 34-9-15,0 10-4 16,0 10-18-16,8 3-78 16,16-37-64-16,-4 5-168 0</inkml:trace>
  <inkml:trace contextRef="#ctx0" brushRef="#br0" timeOffset="108728.69">14106 13337 376 0,'0'0'158'0,"0"0"-74"15,0 0 33-15,0 0-36 0,0 0-29 16,-286 202-35-16,286-153-8 16,44-4 0-16,33-15-2 15,-9-7 3-15,17-13-8 16,-5-10-2-16,-8 0 1 15,1-42 11-15,-29-16 6 16,-8 1-1-16,-36-4-6 16,0 7-7-16,0 8 0 15,-36 14 6-15,0 12-10 16,-8 18-6-16,16 2 0 0,19 0-14 16,9 37-119-1,0-15-102-15,0 2-95 0</inkml:trace>
  <inkml:trace contextRef="#ctx0" brushRef="#br0" timeOffset="109617.53">19156 17870 58 0,'0'0'596'0,"0"0"-531"16,0 0 12-16,0 0 14 16,0 0-11-16,0 0-59 0,4-15-21 15,-4 28-3-15,0 26 0 16,0 7 3-16,-12 5 10 15,-4-6 75 1,16-16-50-16,0-9-4 0,0-12-7 16,0-8-13-16,16 0-2 15,40 0 12-15,4-37 2 16,21-8 3-16,3-6 10 16,-7 7-24-16,-1 3-10 15,-15 12-2-15,-37 12-41 16,-24 17-181-16,0 0-520 15</inkml:trace>
  <inkml:trace contextRef="#ctx0" brushRef="#br0" timeOffset="110845.16">15816 10792 547 0,'0'0'220'16,"0"0"-164"-16,0 0-1 0,0 0 19 15,0 0-13 1,0 0-34-16,0 0 7 0,56-53-7 15,-56 53 10-15,0 15-18 16,0 63-19-16,-20 26-16 16,-16 19 16-16,16-5 37 15,4-8-36-15,16-27-2 16,0-21 3-16,0-24-4 16,0-18 2-16,0-14-3 15,36-6 3-15,48-11 2 16,33-50 3-16,60-23 54 0,48-27-20 15,13 5-16 1,7 3-14-16,-19 23 4 16,-41 16-8-16,-40 20-3 15,-49 18 3-15,-27 11-5 0,-21 15 1 16,-24 0-1-16,-16 21-13 16,-8 51-71-16,0-26-175 15,-56 12-328-15</inkml:trace>
  <inkml:trace contextRef="#ctx0" brushRef="#br0" timeOffset="111160.82">16347 12844 737 0,'0'0'285'0,"0"0"-277"0,0 0-4 15,0 0 29-15,0 0 20 16,117 169-36-16,-45-135-1 16,25-14 6-16,32-12-7 15,23-8-1-15,25-10-10 16,-3-42 9-16,-5-9-7 15,-4-13 6-15,-21 2-12 16,-19-2-19-16,-28 7-71 16,-89 53-151-16,-8 6-248 0</inkml:trace>
  <inkml:trace contextRef="#ctx0" brushRef="#br0" timeOffset="112846.22">19333 17724 120 0,'0'0'231'15,"0"0"-202"-15,0 0-10 16,0 0 19-16,0 0-6 16,0 0 10-16,0 0 4 15,48 0 37-15,-48 0 6 0,0 0-8 16,0 0-14-16,0 0-23 16,0 0-13-16,0 0-9 15,0 0-6-15,0 0-6 16,0 0 5-16,-8 0 3 15,-20 0-3-15,-8 0-11 16,-33 0 17-16,1 0-18 16,-29 0-2-16,1 0 0 15,-9 0-2-15,-16 0-1 16,-7 0-6-16,11 0 0 16,20 0-2-16,17 0 7 15,44 0 3-15,16 0 0 0,16 0 0 16,4 0 0-16,0 0 0 15,0 0-16-15,0 0-10 16,0 0-13-16,0 7 19 16,0 10 16-16,0 12-2 15,-13 13 2-15,-7 7 4 16,8 4 3-16,0 1 2 16,12-2 0-16,0-6-2 15,0-4-3-15,0-7 6 16,0-6-6-16,20-8 2 0,-4-2-1 15,-4-10-1 1,1-7-8-16,-5-2 8 0,-4 0 4 16,4 0 1-16,-8 0-1 15,0 0 2-15,4 0 0 16,8 3-6-16,8 1-6 16,16 1 5-16,33-2 1 15,3 4 3-15,20-7 3 16,13 0-6-16,-4 0-2 15,-9 0 2-15,1 0-1 16,-33 0 13-16,-24 0-12 16,-24-2 7-16,-3-3 2 15,-9 5-3-15,0-3 2 16,0 2 1-16,0-7-4 16,12-5-5-16,0-3-63 0,-8 8-174 15,4-6-254-15</inkml:trace>
  <inkml:trace contextRef="#ctx0" brushRef="#br0" timeOffset="113082.84">19333 17826 379 0,'0'0'130'0,"0"0"-128"16,0 0 20-16,0 0 31 15,0 215 54-15,0-146-34 0,24-3-52 16,8-9 32-16,8-8-33 16,-7-11-12-16,-5-10-6 15,-4-8-4-15,12-16 1 16,-12-4-38-16,-16 0-149 16,4 0-411-16</inkml:trace>
  <inkml:trace contextRef="#ctx0" brushRef="#br0" timeOffset="114076.42">22097 17641 129 0,'0'0'60'16,"0"0"-12"-16,0 0 27 0,0 0 6 16,0 0 1-1,0 0-14-15,0 0 4 0,0-11 20 16,0 11 8-1,0 0-2-15,0 0-39 0,0 0-15 16,-12 0-22-16,-36 0-18 16,-32 0-4-16,-25 0-1 15,-16 11 1-15,-20 0 0 16,9-1 0-16,-9-7 2 16,36-3-2-16,21 0 1 15,3 0 7-15,37 0 3 16,4 0 15-16,15 0-11 15,17 0-12-15,8-3 1 16,0 3-4-16,0 0-1 0,0 0-8 16,0 0-8-16,0 0-2 15,0 0 19 1,0 17 0-16,0 8 4 0,-8 10-4 16,-8 12-1-16,-8 9 1 15,0 5-2-15,12-1 2 16,0-5 0-16,-4-4 6 15,16-10-5-15,0-4-1 16,0-5-2-16,0 0-4 16,0-2-2-16,40-9 4 15,8-4 3-15,9-7-5 16,15-10 6-16,13 0 3 0,19 0 4 16,5-27-7-1,20-12 7-15,-13 6 18 0,5 2-15 16,-28 10 13-16,-21 8-17 15,-28 5-3-15,-32 8-2 16,0 0-1-16,-12 0 0 16,0 0-7-16,0 0 1 15,0 0 1-15,0 0-17 16,0-2-60-16,12-7-137 16,1-1-250-16</inkml:trace>
  <inkml:trace contextRef="#ctx0" brushRef="#br0" timeOffset="114268.74">22343 17804 560 0,'0'0'79'0,"0"0"-50"16,0 179 109-16,0-107 7 15,0-10-126-15,0-3-13 16,0-15 2-16,0-8-8 15,0-18-41-15,0-18-240 16,0 0-320-16</inkml:trace>
  <inkml:trace contextRef="#ctx0" brushRef="#br0" timeOffset="117863.25">4730 8229 230 0,'0'0'57'0,"0"0"-40"16,0 0 70-16,0 0 14 15,0 0-17-15,0 0-32 16,0 0-26-16,-12-20 1 16,12 20-8-16,0 0-4 0,0 0 1 15,0 0 7-15,0 0 13 16,0 0 17-16,0 0-8 15,0 0-12-15,0 0-1 16,0-1 1-16,-25-3 12 16,1 4-1-16,-20-6-27 15,-32 6-15-15,-17 0-2 16,-24 0 1-16,1 0 0 16,-17 0 0-16,-8 0 1 15,0 0 2-15,-4 0 6 16,4 2-1-16,1 6 2 15,11-1-7-15,12-5 0 16,21 4-3-16,31-2 1 0,37-4 0 16,16 0-1-1,12 0-1-15,0 0-1 0,0 0-4 16,0 0-12-16,0 0-6 16,32 0-26-16,29 0 6 15,15 0-50-15,-44 0-209 16,0 0-278-16</inkml:trace>
  <inkml:trace contextRef="#ctx0" brushRef="#br0" timeOffset="118237.79">4693 8002 359 0,'0'0'113'16,"0"0"-25"-16,0 0 27 16,0 0-8-16,0 0-38 15,0 0-39-15,0 0-16 16,-189-3-11-16,61 27 6 15,-25 9-3-15,-24 5 2 0,-13 2 12 16,-3-3-1 0,4-4 13-16,28-8-10 0,32-2-11 15,49-11-5-15,40-6 0 16,28-2-6-16,12-4-8 16,0 0-43-16,52 0-80 15,41 0 45-15,-49 0 38 16,12 0-332-16</inkml:trace>
  <inkml:trace contextRef="#ctx0" brushRef="#br0" timeOffset="118547.75">5329 8153 563 0,'0'0'104'15,"0"0"-101"-15,-446 10 7 16,269 7 28-16,-13 3 26 16,1-1-6-16,0 3-5 0,0-2 4 15,0 0-7 1,32 0-32-16,40-8-9 0,25-3-5 15,55-1-4-15,17-6-2 16,20-2-27-16,0 0-173 16,45 0-202-16,15 0 119 15</inkml:trace>
  <inkml:trace contextRef="#ctx0" brushRef="#br0" timeOffset="118837.04">5567 8120 429 0,'0'0'113'0,"0"0"-61"16,0 0 49-16,0 0 24 15,0 0-11-15,-354-18-56 16,213 18-36-16,-28 23-11 15,-8 1 4-15,-21 5 2 16,-3-3-4-16,0 2-6 16,24-6-3-16,24 2-4 15,65-9 0-15,47-7-4 16,41-6-24-16,0-2-157 16,105 0-117-16,-21 0 208 15</inkml:trace>
  <inkml:trace contextRef="#ctx0" brushRef="#br0" timeOffset="119161.21">5860 8084 393 0,'0'0'340'0,"0"0"-312"16,0 0 59-16,-317-39-8 16,200 39-23-16,-12 0-31 0,-28 0-15 15,-20 8-5 1,-12 18 3-16,4 1 2 0,16 10-4 16,20-9 2-16,28-1-1 15,41-8-1-15,31-7-3 16,25-4-3-16,24-5-7 15,0-3-38-15,0 0-117 16,93 0-46-16,-45 0 60 16,21 0-194-16</inkml:trace>
  <inkml:trace contextRef="#ctx0" brushRef="#br0" timeOffset="119411.13">6182 7979 122 0,'0'0'327'0,"0"0"-279"0,0 0 41 15,0 0-34-15,-402 11-9 16,177 26-23-16,-33 9 3 16,-32 1 19-16,-11 4 7 15,-5-3 14-15,44-7-11 16,61-14 3-16,84-11-19 15,69-9-39-15,48-4 0 16,0-3-118-16,60 0-134 0,25 0 62 16</inkml:trace>
  <inkml:trace contextRef="#ctx0" brushRef="#br0" timeOffset="119660.93">6005 7975 583 0,'0'0'65'16,"-511"56"-23"-16,230-27 80 16,-17 5-1-16,28-3-29 15,29 1-54-15,56-9-8 16,44-5-9-16,48-7-11 15,45-3-10-15,48-2-5 0,0 3-104 16,48-4-153-16,13-5 19 16,19 0 11-16</inkml:trace>
  <inkml:trace contextRef="#ctx0" brushRef="#br0" timeOffset="119881.75">6078 7982 468 0,'0'0'160'0,"-366"3"-133"0,92 28 83 15,-36 9-2 1,4 1-28-16,25-3-18 0,67-5-20 16,69-6-12-16,65-13-24 15,56-4-6-15,24 3-25 16,24-4-193-16,56-9-50 15,17 0-101-15</inkml:trace>
  <inkml:trace contextRef="#ctx0" brushRef="#br0" timeOffset="126882.98">10408 14935 153 0,'0'0'224'16,"0"0"-186"-16,0 0 17 0,0 0-1 16,0 0-23-1,0 0-22-15,0 0 5 0,0 0 15 16,0-3 22-16,0 3 8 16,0 0 23-16,0 0 24 15,0 0-45-15,0 0-32 16,0 0-9-16,0 0-7 15,0 0-4-15,0 0 3 16,0 0 0-16,-33-8 10 16,-7 2-4-16,8 3-18 15,-16-2 5-15,3 5-5 16,-7 0 7-16,-16 0-3 0,11 0-4 16,5 0 1-1,-4 0 0-15,19 0-1 0,13 0 1 16,4 0 0-16,-8 0 0 15,-8 0-1-15,0 0-2 16,3 0 0-16,-3 0 2 16,0 0-2-16,-12 8-3 15,3 6 0-15,-3 1 3 16,12 2-4-16,0-2-2 16,4-1-1-16,-5-8 0 15,25 1-1-15,0-5 9 16,12-2 1-16,0 4 0 0,0 2 0 15,0 1-2 1,0 4-2-16,0 0 3 0,0 9 0 16,0 4 1-16,0 9-1 15,0 5 1-15,0 3 0 16,0-5 3-16,0-9-3 16,0-8-3-16,0-4 1 15,0 2-3-15,0-5 5 16,0 1-3-16,0 0-3 15,0 3-5-15,24 3-1 16,0 1 12-16,13 2 7 16,-13-2-2-16,0-6-2 15,0 4 0-15,-4-9-2 0,4 1-1 16,1-3-13-16,-1-2 8 16,0-5 10-16,-4 3-3 15,-8 2 1-15,16-3-1 16,-16 6 2-16,-4-3-3 15,4-1 0-15,8-2-1 16,-7 1 0-16,23-3 0 16,-8 0-2-16,-4 5-2 15,4-5 4-15,25 0 0 16,3 0-1-16,4 0 0 16,13 0 0-16,11 0-4 15,-3 0 5-15,-1-8 12 16,-7 2-12-16,-1 2 1 15,-24 0 2-15,1 4-3 16,-17-5 3-16,4 5-4 0,0 0 1 16,0 0 0-1,9 0 0-15,-9 0 0 0,20 0 2 16,-20 0-1-16,-11 0-1 16,-13 0 1-16,0 0-1 15,-12 0 2-15,0 0-2 16,12 0 3-16,-12 0 1 15,12 0-4-15,0 0 0 16,-12-7 0-16,12 2 4 16,-12 2-2-16,0-1 0 15,0 1-1-15,0 3 1 16,0-2 2-16,0 2 3 0,12-8 1 16,-12 1 0-16,0 2 0 15,0-10-2-15,0-2-3 16,0-12 7-16,0-8-1 15,0-8 8-15,0-8-15 16,-36-7 7-16,-12-3 11 16,3 11-10-16,-3 0-1 15,0 12 7-15,24 11 33 16,-9 9-41-16,21 11-6 16,8 5 15-16,4 4-10 15,0 0 1-15,0 0-8 16,0 0-9-16,0 4-31 0,4 23-94 15,8-13-165-15,-4 3-516 16</inkml:trace>
  <inkml:trace contextRef="#ctx0" brushRef="#br0" timeOffset="129532.17">9969 15662 274 0,'0'0'130'0,"0"0"-90"0,0 0 48 15,0 0-19 1,0 0-25-16,0 0-21 0,0 0 5 16,24-14 12-16,-24 11 5 15,0 3-2-15,0 0 3 16,0 0-3-16,0 0-17 15,0 0-13-15,0 0-9 16,0 0-2-16,0 0 1 16,0-8 8-16,0 7 1 15,0-7-8-15,0 1 9 0,-20-1 7 16,4-2-20-16,-16 0 0 16,8-4-2-16,-13 10-1 15,5-4 2-15,-4-3-2 16,8 7-3-16,4-6 6 15,-9 2-4-15,9 8 4 16,0 0 3-16,0 0-3 16,12 0 0-16,-12 0 3 15,0 0-1-15,-9 0-2 16,-3 0-2-16,4 0-3 16,4 0 1-16,4 0 1 15,0 8-3-15,3 2 6 0,9-6 0 16,0 7 3-1,-12 1-1-15,12 8-2 0,4 2 0 16,-4 5-3-16,12 4-1 16,-4 1 1-16,-4 0 2 15,8-5 1-15,0-3 0 16,0-9 0-16,0-3 0 16,0-2-2-16,0-4-8 15,0 0 5-15,0-1 2 16,0 2-6-16,32 6 9 15,4 2-1-15,21-1 1 16,-17 4 0-16,4-7 2 16,-8 1 7-16,13-4-6 15,-17-6 1-15,20-2-4 16,0 0-6-16,1 0 2 16,-1-10 8-16,12-12 12 0,-11-7 6 15,11 5-14-15,-28 2-8 16,-11-2 6-16,-1 9-6 15,-12-2 6-15,0 4-2 16,-4 1 0-16,4-8 3 16,-8 0 12-16,4-4 7 15,-4 1-19-15,4 0 7 16,-8 3-4-16,0 6-5 16,0-3 2-16,0 7 1 15,0 0 5-15,-32 6 5 16,-16-1-11-16,11 5-7 15,5 0-10-15,-16 0-9 0,12 23-29 16,-1 12-86-16,25-18-187 16,12-4-216-16</inkml:trace>
  <inkml:trace contextRef="#ctx0" brushRef="#br0" timeOffset="130306.9">9961 16105 67 0,'0'0'262'0,"0"0"-181"15,0 0-13-15,0 0 30 16,0 0-7-16,0 0-55 16,0 0-22-16,20-23 29 15,-20 23 38-15,0-4-21 16,0-1-31-16,0 5 5 15,0-5-11-15,0-2-10 16,0-3 7-16,0 0-8 0,-8 1-4 16,-16 4 7-16,-12-3 12 15,11 5-25-15,1 3 4 16,4 0 1-16,-4 0-7 16,0 0-12-16,-12 0 11 15,-13 0-5-15,17 16 12 16,-20 7-5-16,16 0 4 15,4-5-1-15,7 1-3 16,13-1 0-16,12-4-1 16,-12 3-4-16,12-2 4 0,0 5-6 15,0-3-1-15,0 4 6 16,0-1-3 0,36 1-6-16,1 2-1 0,7-1 12 15,4-5-1-15,-12-10 2 16,21-2-2-16,-9-5-9 15,0 0-9-15,1 0 7 16,-5-22 11-16,-4-17 1 16,-4-2 7-16,-3-1-6 15,-9 1-1-15,-12-1 2 16,-12 10-3-16,0 3 1 16,0 6-1-16,0 12-8 15,-36-3 8-15,3 5 0 16,-15 1 6-16,4 2-3 15,4 6 6-15,-5 0-9 0,9 0-4 16,0 0-2-16,8 19-6 16,-9 5-41-16,17 4-79 15,8-14-76-15,12-6-362 16</inkml:trace>
  <inkml:trace contextRef="#ctx0" brushRef="#br0" timeOffset="130890.3">9816 16644 167 0,'0'0'86'15,"0"0"-37"-15,0 0 70 16,0 0 13-16,0 0 8 16,0 0-54-16,20-22-2 15,-20 22 0-15,-12 0-35 16,-16 0-20-16,-12 0-15 0,-5 14-13 15,-3 23 9 1,0 6 0-16,12 3-8 0,3-2-1 16,21-4 3-16,0-2-3 15,12-7-1-15,0 1-8 16,0-7 7-16,24-6-16 16,37-9 16-16,19-10-2 15,17 0 3-15,20 0 1 16,3-26-1-16,9-10 10 15,-24-2-10-15,-25-3-3 16,-28 4 3-16,-19-2 3 16,-33 2 3-16,0 2 1 0,0 4 28 15,-12 0 4 1,-37 3 0-16,-7 11-5 0,-4 10 1 16,-9 2-22-16,9 5 1 15,-1 0-14-15,13 0-27 16,4 34 0-16,24-1-100 15,20 3-13-15,0-27-84 16,0 2-198-16</inkml:trace>
  <inkml:trace contextRef="#ctx0" brushRef="#br0" timeOffset="132753.99">14009 15662 225 0,'0'0'112'0,"0"0"-93"16,0 0 35-16,0 0 8 16,0 0-6-16,0 0-14 15,0 0 6-15,0-17 20 16,0 9 9-16,0 7 8 16,0-7-2-16,-20 1-21 15,-12 2-31-15,0-4-8 16,-17 5-12-16,-7 4-4 0,-4 0-2 15,-9 4-5 1,-3 29-4-16,15 6 3 0,9 6 0 16,36 1-5-16,12-5 6 15,0 2-12-15,12-12 12 16,61-9-19-16,-5-5 12 16,25-17 7-16,-9 0 2 15,-12 0-1-15,-11 0 5 16,-29-19-3-16,-8-8-3 15,-12-3 10-15,0-9-5 16,-12-7 1-16,0-3-6 16,0 4 3-16,0 16 4 15,0 10 2-15,0 14-6 16,0 5 5-16,-12 0 7 16,0 0 8-16,12 0-23 15,-12 0-4-15,0 32-25 0,-8 16-71 16,8-25-188-16,0-2-412 15</inkml:trace>
  <inkml:trace contextRef="#ctx0" brushRef="#br0" timeOffset="133305.81">14045 16167 327 0,'0'0'104'0,"0"0"-103"15,0 0 70-15,0 0 22 16,0 0-32-16,0 0 19 16,0 0 46-16,-24-34-50 15,12 34-52-15,-8 0-2 16,-4 5-22-16,-12 28 5 16,-1 4 0-16,-3 12 3 0,8 0-5 15,8 8 3-15,0-3 0 16,24-3-6-16,0-3-8 15,0-16 5-15,12-10-4 16,48-11-10-16,37-11 2 16,19 0 12-16,13-25-2 15,0-27-44-15,-20 3-34 16,-25-2 27-16,-32 10 46 16,-40 6 10-16,-12 4 11 15,0 3 37-15,-24 9-16 16,-28 6 47-16,-12 6-45 15,-17 5-10-15,25 2 30 0,7 0-54 16,1 0 1 0,24 29-8-16,4 5 7 0,8 9-37 15,12 3-132-15,0-28-129 16</inkml:trace>
  <inkml:trace contextRef="#ctx0" brushRef="#br0" timeOffset="133722.41">14351 16786 361 0,'0'0'246'0,"0"0"-211"16,0 0 29-16,0 0 8 16,0 0-33-16,0 0 13 15,-282 195-8-15,246-150-20 16,24-6 13-16,12-10-27 16,0-7-2-16,0-9 8 15,52-9-15-15,37-4 6 16,16 0 8-16,3-22-11 15,-3-16 8-15,-25-5-3 0,-19 2-8 16,-37 4 2-16,-24 13-1 16,0 7-1-16,-12 7 11 15,-73 10 34-15,17 0-36 16,-13 0-8-16,21 27-4 16,12 6-65-16,36-14-159 15,4-8-179-15</inkml:trace>
  <inkml:trace contextRef="#ctx0" brushRef="#br0" timeOffset="135804.2">10335 17687 2 0,'0'0'316'16,"0"0"-209"-16,0 0-65 16,0 0 23-16,0 0 23 0,0 0-28 15,0 0-8-15,0-18 22 16,0 18-5-16,0 0-7 15,0 0-10-15,0 0-12 16,0 0-12-16,0 0-17 16,-32 0-7-16,-4 0-4 15,0 0-2-15,-9 0-7 16,-3 0 18-16,-12 0-8 16,-21 0 11-16,-3 0-10 15,-21 0-2-15,-4 0-6 16,1 0-24-16,-5 4-7 15,4 17-3-15,29 4 28 16,-5-1 9-16,37 3-3 16,4-7 0-16,20-3 6 0,20-5 0 15,4 0 0-15,0 5-4 16,0 3-7-16,24 4-2 16,24 4 0-16,16 1 13 15,13 3 17-15,7-9-14 16,-3 5-2-16,-9-5 8 15,9-13-8-15,3-10-1 16,25 0-14-16,8 0 14 16,-1-38 0-16,13-8-7 15,-32-10-2-15,-17-3 2 0,-19 0 7 16,-29 5 6 0,-4 5 24-16,-28 7-27 0,0 10 6 15,0 10-8-15,-16 9 16 16,-16 7 8-16,-13 1-9 15,-7 5 10-15,8 0-26 16,-4 20-7-16,-9 28-26 16,5 7-59-16,20-29-138 15,20-3-140-15</inkml:trace>
  <inkml:trace contextRef="#ctx0" brushRef="#br0" timeOffset="136343.53">10146 18245 395 0,'0'0'131'0,"0"0"-113"15,0 0 65-15,0 0 20 16,0 0-40-16,0 0 38 16,-80-45-37-16,35 45 27 15,-7-1-37-15,-29 1-36 16,1 0-17-16,-9 0-2 0,9 20 1 16,-13 13-3-16,21-2 2 15,4 10 1-15,19-2-2 16,37-2-2-16,0 4 1 15,12 5-4-15,0-6-1 16,36-6 0-16,45-9 0 16,15-12-15-16,21-9 18 15,16-4 0-15,8-4-5 16,-12-34 0-16,-1-11 10 16,-23-3 0-16,-33 1-23 15,-23-3-4-15,-41 5 4 16,-8 8 11-16,0 6 12 0,0 13 20 15,-41 4 33 1,-23 0-8-16,-4 5-11 16,-13 10-6-16,-3 3-10 0,11 0-7 15,17 0-7 1,20 12-4-16,36 16-6 0,0-1-41 16,12-5-111-16,36-15-138 15,8-7-182-15</inkml:trace>
  <inkml:trace contextRef="#ctx0" brushRef="#br0" timeOffset="137478.01">14210 17780 328 0,'0'0'138'0,"0"0"-101"15,0 0 77-15,0 0 5 16,0 0-37-16,0 0-39 15,0-37 30-15,0 37 3 16,0 0-29-16,0 0-6 16,0 0-21-16,-12 0 1 15,0 0-2-15,-20 0-11 0,-8 0 14 16,-29 0-15-16,1 0-7 16,4 0 4-16,-17 0-3 15,33 0 2-15,3 2 0 16,-3 16-3-16,24-1 0 15,12 12 0-15,0 8-3 16,12-3-5-16,0 1 1 16,0-1 0-16,36-2 1 15,24-10-10-15,21-10 3 16,12-9 12-16,-9-3-7 16,9 0 0-16,-17-8-17 15,-20-27-30-15,1-2 16 0,-29-1-44 16,-8-7 64-16,-16-3-4 15,-4 4 3-15,0 5 20 16,0 17 10-16,0 7 28 16,-4 10-14-16,-8 5 14 15,0 0 11-15,4 0-40 16,4 0-9-16,-16 25-42 16,-17 21-142-16,25-22-61 15,-12 3-133-15</inkml:trace>
  <inkml:trace contextRef="#ctx0" brushRef="#br0" timeOffset="137903.87">14118 18274 249 0,'0'0'254'16,"0"0"-218"-16,0 0 28 16,0 0 32-16,0 0-33 0,0 0-50 15,-161 91 3 1,141-62 10-16,20 6 0 0,0 4-14 15,0-4-5-15,16-7 27 16,52-6-24-16,25-11 2 16,-9-11 0-16,21 0-12 15,-21 0 4-15,-3-26-4 16,-17-9 2-16,-24-8-4 16,-3-3 2-16,-37-3-9 15,0 4-23-15,0 8 32 16,-37 14 3-16,-3 8 28 15,-12 11-31-15,8 4-5 16,-5 0-24-16,49 0-53 16,-12 0-210-16</inkml:trace>
  <inkml:trace contextRef="#ctx0" brushRef="#br0" timeOffset="141514.81">1635 8065 398 0,'0'0'205'0,"0"0"-119"0,0 0 48 15,0 0-14-15,0 0-28 16,0 0-20-16,0 0-7 15,0 0-4-15,0 0-9 16,0 0-11-16,0 0-27 16,0 0-14-16,0 47-8 15,0 21-19-15,0 21 14 16,36 9 13-16,1-8 2 16,7 1-2-16,-8-11-6 15,-12-7 3-15,0-11-33 0,-24-21-8 16,0-18-19-16,0-11 22 15,0-12-11-15,0 0 49 16,-12-15 3-16,-36-42 0 16,-20-15-12-16,-5-14-23 15,-7-12 33-15,-9 0-5 16,25 0-6-16,11 6-27 16,9 4 36-16,20 9-3 15,24 5-1-15,0 3 3 16,12 10 5-16,81 9-1 15,27 18 0-15,9 13-13 16,0 15-8-16,0 6 17 16,-33 0 1-16,-15 39 0 0,-21 12-13 15,-28 9 12 1,-20 3-15-16,-12-1-3 16,0-6 21-16,-64 2-12 0,-45-6 28 15,1-13-13-15,3-4-1 16,21-17 8-16,27-5-5 15,21-5 7-15,36-8-6 16,0 0 1-16,0 0 11 16,12 0-16-16,48 0-32 15,21 15 32-15,24 11 14 16,-9 9-8-16,9 2 2 16,-21 4-5-16,9-4-2 15,-9-8 4-15,-3 0-3 16,-21-16 4-16,1-6-4 0,-17-7-2 15,-16 0-43-15,-28 0-220 16,0 0-153-16</inkml:trace>
  <inkml:trace contextRef="#ctx0" brushRef="#br0" timeOffset="141868.31">2943 8237 613 0,'0'0'171'15,"0"0"-89"-15,0 0 52 16,0 0-42-16,0 0-55 16,0 0-27-16,0 0 1 0,-314-69-6 15,242 101 2-15,11 5-5 16,29-5-2-16,20-10-1 16,12-3 0-16,0-7-6 15,12-2-9-15,44-7-31 16,1-3 10-16,-5 0 37 15,-20 0 7-15,5 0-2 16,-25 0 1-16,-12 0-4 16,0 0-1-16,12 4 1 15,0 21-2-15,20 15-3 16,4 3 3-16,12 4 1 16,-3-13 8-16,7-9-9 15,-12-10-5-15,13-15-49 16,-41 0-79-16,-12 0-164 15</inkml:trace>
  <inkml:trace contextRef="#ctx0" brushRef="#br0" timeOffset="142063.6">3241 8175 549 0,'0'0'198'0,"0"0"-132"0,0 0 23 16,0 0-14-16,0 0-46 15,0 0-28-15,56 116 8 16,-40-72 17-16,4-6-24 16,-4-6 5-16,-8-4-7 15,-8-14 0-15,0-11-27 16,0-3-241-16,-20 0-111 16</inkml:trace>
  <inkml:trace contextRef="#ctx0" brushRef="#br0" timeOffset="142200.9">3184 8084 629 0,'0'0'216'0,"0"0"-216"15,0 0-10-15,0 0-9 16,0 0 19-16,0 0-32 16,137 124-397-16</inkml:trace>
  <inkml:trace contextRef="#ctx0" brushRef="#br0" timeOffset="142355.15">3631 8209 792 0,'60'0'94'0,"-23"0"-83"0,7 28-11 16,12-1 36-16,-3 0-21 16,3-8-7-16,-8-7-8 15,9-4-3-15,-53-8-95 16,4 0-246-16</inkml:trace>
  <inkml:trace contextRef="#ctx0" brushRef="#br0" timeOffset="150771.4">10400 9945 131 0,'0'0'60'0,"0"0"-7"0,0 0 31 16,0 0 8-16,0 0-1 15,0 0-27-15,0 0-19 16,0 0-4-16,0 0-17 15,0-18-9-15,0 18 3 16,0 0 1-16,0 0 2 16,0 0 1-16,0 0 0 15,0 0 0-15,0 0 0 16,0 0-5-16,0 0-6 16,0 0-4-16,0-6 3 0,0-2 2 15,0-1 3-15,0-3-8 16,0 2-2-16,0 0-1 15,-17 4 2-15,-7 2-5 16,-12-3 0-16,16 2 4 16,-16 2 0-16,12-3-5 15,-9-2 8-15,-3 5-8 16,8 0 4-16,-16-1-2 16,20 2-1-16,-13 2-1 15,-7 0-8-15,8 0-4 16,-12 0 12-16,23 0 10 15,1 0-9-15,4 6-1 0,-20 10-2 16,-8 3 2 0,-9 3 3-16,-3 1-3 0,0 0-3 15,3-8 1-15,21 2 2 16,0-6 1-16,12-6-1 16,12-1 1-16,4-1 2 15,8-3-1-15,-4 0-1 16,4 0-1-16,-8 5 1 15,-17 4-1-15,13 8 0 16,0 6-3-16,0-5 3 16,0 0-2-16,4-4 0 15,4 5-1-15,4-8 1 16,0 9-4-16,0-5-2 16,0 11 2-16,0 7 6 15,0 8 4-15,0 3 0 0,0 5-2 16,0 0 1-1,0-6-1-15,-12-7-2 0,12-7 0 16,0-10 0-16,0-6-2 16,0-5-12-16,0 1 2 15,16-4 1-15,16 2 10 16,-8 1-1-16,13 1 4 16,7 4 3-16,4 6 0 15,-12 6-2-15,13 1-3 16,-17-2 1-16,16-1 2 15,-12-6-2-15,-3-12 1 16,19 0-2-16,8-5-1 16,9 0-4-16,23 0 5 15,5 0 4-15,-5 0 1 0,-7 0 10 16,-29 0-14-16,-8 0-1 16,-11 0 0-16,-17 0-1 15,20 0 1-15,-4 0 1 16,8 0 0-16,5 0 0 15,11-7 3-15,-4-13-4 16,-19 5 0-16,-1-2-6 16,-12 8 6-16,-12 3 5 15,-4 1-3-15,-8 5 5 16,0 0-3-16,0-4 1 0,0-4 1 16,0-1 0-1,0-7-3-15,0-1-2 0,0-4-1 16,0-6 4-1,0 0-3-15,0-5 0 0,0 4-1 16,0-1 2-16,0 7 1 16,4 0 1-16,-4 0 7 15,0-1-5-15,0 0 7 16,0 2 3-16,0-9-8 16,0-3-1-16,0 0 1 15,-4-6-1-15,-16-1-6 16,8-1 1-16,0-4 1 15,-12-4 1-15,0 3 2 16,-21 0 13-16,5 1 7 16,-28 10 0-16,23 9 4 15,9 6-12-15,8 11-8 16,8 0 9-16,4 3-4 0,4 4-5 16,12-4-5-16,0 5-5 15,0 1-5-15,0 0-10 16,12 7-16-16,40 24-60 15,-40-16-84-15,-12-2-354 16</inkml:trace>
  <inkml:trace contextRef="#ctx0" brushRef="#br0" timeOffset="152510.34">10717 10071 355 0,'0'0'48'16,"-84"163"-11"-16,48-94-7 15,36-22 5-15,0-21-22 16,0-14-9-16,0-12-3 16,0 0 23-16,48-38 9 15,24-29 34-15,-3-20 8 0,15-9-47 16,-27 0-7-16,-33 19-13 15,-24 20-3-15,0 25-2 16,-12 24 14-16,-73 8 52 16,-27 3-5-16,-21 43-36 15,4-1-4-15,32-4-4 16,37-19 3-16,40-10-5 16,20-7 5-16,0-5-22 15,68 0-1-15,29 0-7 16,8 0-1-16,-13 0 8 15,-32 0-89-15,-60-7-155 16,0 7-128-16</inkml:trace>
  <inkml:trace contextRef="#ctx0" brushRef="#br0" timeOffset="161478.93">14234 15593 215 0,'0'0'78'15,"0"0"11"-15,0 0 13 16,0 0-22-16,0 0-26 16,0 0-11-16,0 0-8 15,0 0-15-15,0 0-9 16,0-38 18-16,0 30 11 0,0-1-11 15,0 1 11 1,-12-4 3-16,-12 0-4 16,4 2-39-16,-4 0 0 0,0 2 6 15,-4 3-5-15,-17 4 3 16,9 1 34 0,-20 0-19-16,4 0-19 0,-9 29 0 15,17 12-2-15,8 10 1 16,12 4-3-16,24-4 1 15,0-2-2-15,0-5 0 16,40-10-1-16,16-12 1 16,13-11-3-16,7-11 8 15,4 0-3-15,1-13 3 16,-9-24 3-16,-11-7-1 16,-17-2 4-16,-20 0 12 15,-12 3-7-15,-12 9-5 0,0 5 4 16,0 4-5-16,0-2 7 15,-44 8-10-15,16 1 3 16,-8 1 3-16,-9 8 1 16,13 1 5-16,-8 4 14 15,4-1-18-15,7 2-10 16,13 0-4-16,4 3-15 16,0 0 17-16,0 30-87 15,12-11-122-15,-12-1-116 16</inkml:trace>
  <inkml:trace contextRef="#ctx0" brushRef="#br0" timeOffset="162065.12">14162 15989 374 0,'0'0'157'0,"0"0"-118"15,0 0 30-15,0 0-2 16,0 0-16-16,0 0-30 0,0-11-5 15,0 11 11-15,-8 0 2 16,-4 0-7-16,-4 0 7 16,-16 0 3-16,-17 3-4 15,-11 26-15-15,-12 10-13 16,3 5 7-16,13 1-3 16,16-4-4-16,15 3 2 15,17-13 1-15,8 1-3 16,0-3 0-16,12-6-9 15,57-4 9-15,-1-13 0 16,33-6 0-16,-9 0 7 0,17 0-4 16,-16-16 1-16,-13-11 5 15,-32-11-8-15,-11-4-1 16,-13-8-4 0,-24-13 2-16,0 4 2 0,0-2 2 15,-12 10 3-15,-49 10 5 16,13 11 22-16,-8 17-17 15,7 5 28-15,5 8-1 16,8 0-34-16,12 0-6 16,12 19 1-16,8 18-6 15,4 10-14-15,0 8-72 16,0-36-89-16,0 4-184 16</inkml:trace>
  <inkml:trace contextRef="#ctx0" brushRef="#br0" timeOffset="162665.04">14198 16705 261 0,'0'0'91'0,"0"0"-24"0,0 0 4 16,0 0-31-16,0 0 13 15,0 0 27-15,0 0-11 16,0-54 6-16,-12 54-1 15,4-1 4-15,4 1-7 16,-4 0-43-16,-4 0-22 16,-4 0 11-16,-16 0-2 15,-17 18-15-15,1 19 0 16,-16 9-1-16,7-2 1 0,1-4 2 16,24-6-1-16,20-5 3 15,12-4-4-15,0-1-6 16,0-4-4-16,56-12-3 15,37-8-1-15,15 0 3 16,13 0 11-16,-4-3-38 16,-25-17 11-16,-11-4-4 15,-29-6 6-15,-28-2 8 16,-24-6-8-16,0-4 21 16,0-5 4-16,-40-4 22 15,-28-1 32-15,-5 9-28 16,1 16 30-16,15 9-43 15,13 14 11-15,8-2-12 16,24 6-12-16,0 0-12 16,12 6-113-16,0 6-138 0,0 0-69 15</inkml:trace>
  <inkml:trace contextRef="#ctx0" brushRef="#br0" timeOffset="163287.99">15164 15826 322 0,'0'0'161'0,"0"0"-73"0,0 0 0 16,0 0 15 0,0 0 10-16,0 0-41 0,0-46-23 15,0 46-23-15,0 0-14 16,0 17-12-16,0 32-7 16,0 14 7-16,0 6 11 15,0-6 31-15,12-2-34 16,0-12-2-16,0-10 4 15,4-16-10-15,-4-13 5 16,-4-8-4-16,-4-2 0 16,-4 0 3-16,17-2 12 15,35-37 15-15,24-12 8 16,25-4-5-16,8-4-34 0,7-2 3 16,1-2-1-1,20-1-2-15,8-4 1 0,-5 7 3 16,-19 13 2-1,-4 10-6-15,-25 11-2 0,-3 8-2 16,-21 16-14-16,-15 3-99 16,-53 0-169-16,0 0-255 15</inkml:trace>
  <inkml:trace contextRef="#ctx0" brushRef="#br0" timeOffset="174332.05">9772 15501 314 0,'0'0'35'15,"0"0"-33"-15,0 0 28 16,0 0 0-16,0 0 62 16,0 0-16-16,-61-164-5 15,25 156 5-15,-24 8 82 16,4 0-128-16,-17 17-2 0,-11 47-7 16,-5 19-18-16,9 9 8 15,15-8-10-15,37-13-1 16,24-17 0-16,4-11-4 15,0-12-14-15,44-4 15 16,41-13-5 0,19-3 8-16,25-7 0 0,0-4 7 15,0 0-14-15,-21-8 15 16,-11-21-7-16,-25-12 7 16,-15-13-5-16,-33-7-1 15,-24-11 0-15,0-2 10 16,0 2 9-16,-36 3 11 15,-21 13 2-15,-3 10-15 0,12 21-17 16,11 5-1-16,25 18 3 16,12 2 0-16,0 0-4 15,0 12-15-15,0 47-108 16,0 19-91-16,0-36 37 16,0 5-139-16</inkml:trace>
  <inkml:trace contextRef="#ctx0" brushRef="#br0" timeOffset="174778.81">9792 16174 232 0,'0'0'140'0,"0"0"-72"16,0 0 15-16,0 0 22 15,0 0 56-15,0 0-46 16,-294-41-115-16,234 79 7 16,-9 16 1-16,33 10-1 15,12-2-2-15,24-1 7 16,0-9-7-16,0-7 0 15,48-8-5-15,33-22-2 16,15-15 1-16,25 0 1 16,4-37 2-16,-17-29-2 15,-11-3-22-15,-29-12 13 0,-43 9-18 16,-25 7-46-16,0 27 73 16,0 15 4-16,-69 15 37 15,1 8 3-15,-9 0-11 16,21 31-21-16,16 20-10 15,4 11-2-15,23 12-19 16,5 10-110-16,8-55-27 16,0 1-104-16</inkml:trace>
  <inkml:trace contextRef="#ctx0" brushRef="#br0" timeOffset="174978.15">9583 16975 246 0,'0'0'136'0,"-117"202"-75"16,105-133 9-16,12-18-40 15,0-14-3-15,8-17-17 16,52-13-1-16,25-7-9 16,7-4 0-16,25-28-18 15,-85 10-88-15,8-1-149 0</inkml:trace>
  <inkml:trace contextRef="#ctx0" brushRef="#br0" timeOffset="178188.7">24693 17498 233 0,'0'0'68'0,"0"0"-39"15,0 0 15-15,0 0 34 16,0 0 4-16,0 0-14 15,0 0 5-15,16 0 36 16,-16-2 10-16,0 2-52 16,0 0-36-16,0 0-10 15,0 0-5-15,0 0-5 16,0 0-4-16,0 0-3 16,0 0 2-16,0 0 5 0,0 0-1 15,-24 0 10-15,-37 0 0 16,-19 0-16-16,-17 0-4 15,-19 0 0-15,-17 0 2 16,-4 0-2 0,-8 11 0-16,12 12 0 0,5 5 2 15,3 3-2-15,12 8 1 16,21 12-1-16,11 13 2 16,21 12-1-16,12 8 2 15,27 3 0-15,17-8 5 16,4-3 1-16,25-17-7 15,71-13-2-15,45-22-1 0,20-24 1 16,44 0 0-16,29-24 0 16,-5-30 12-16,-4-4-12 15,-28-4-18-15,-19 4 9 16,-34 6 4-16,-47 7 4 16,-41 7-2-16,-44 10 2 15,-12-5-1-15,-12 1 2 16,-96-10-3-16,-37-4 3 15,-28-6 4-15,8-3 20 16,24 3 3-16,32 16 0 16,25 7-8-16,23 11-13 15,53 7-6-15,8 7-16 0,0 4-71 16,0 0-243 0</inkml:trace>
  <inkml:trace contextRef="#ctx0" brushRef="#br0" timeOffset="181101.13">9993 17794 215 0,'0'0'56'0,"0"0"-56"15,0 0 69-15,0 0 25 16,0 0-12-16,0 0-19 16,0 0-7-16,-44-103-9 15,20 91-27-15,0 6-11 16,11-5-5-16,-11 1 7 16,-16 0 1-16,0 1 15 15,0 6 6-15,-17 3-6 0,-3 0-6 16,-33 20-11-16,-3 41-3 15,-9 14-7-15,5 13-1 16,23-4-2-16,33-18 3 16,32-17-1-16,12-14 0 15,8-16-3-15,76-19 2 16,33 0 2-16,24-21 12 16,24-36 0-16,16-6 9 0,4-8 1 15,-20 2-18 1,-32 8-4-16,-41 0-1 0,-43 10-4 15,-29 6 5 1,-20 6 0-16,0 9 9 0,-12 6 5 16,-57 4 2-1,-11 6-12-15,-13 9-4 0,-3 5-3 16,15 0-3-16,9 0-5 16,23 11-16-16,9 25-107 15,36-17-51-15,-4 3-146 16</inkml:trace>
  <inkml:trace contextRef="#ctx0" brushRef="#br0" timeOffset="181517.11">9985 18018 301 0,'0'0'176'0,"0"0"-75"15,0 0-27-15,0 0-13 16,-370 127 37-16,314-52-26 16,19 2-29-16,37 1-25 15,0-12-14-15,0-9 7 16,24-24-11-16,69-20-4 15,36-13 1-15,28-15 2 16,40-50 2-16,-8-19-2 0,-8-14-33 16,-24-5-48-16,-44 0 21 15,-33 2 55-15,-52 23 6 16,-28 19 4-16,0 28-4 16,-48 24-27-16,-36 7 12 15,-21 0 12-15,-8 42-11 16,21 4-2-16,47 0 15 15,25 3-18-15,20-29-64 16,0-8-125-16</inkml:trace>
  <inkml:trace contextRef="#ctx0" brushRef="#br0" timeOffset="183369.77">27083 17608 255 0,'0'0'87'16,"0"0"-73"-16,0 0 9 16,0 0 6-16,0 0 6 15,0 0-3-15,0 0 22 16,0-9 40-16,0 9-2 15,0 0-16-15,0 0-10 16,0 0-6-16,0-4-13 0,0 4-22 16,0 0-17-16,0 0-7 15,0 0 1-15,0 0 2 16,0-4 1-16,0 2 6 16,0-6 2-16,0 7-1 15,0-3-4-15,-12-2 13 16,-8-2 6-16,4 4 2 15,-20-7-8-15,-5 3-8 16,-3 7-11-16,-16-2 5 16,-9 3 8-16,-11 0-12 0,-17 0-6 15,-11 3 3 1,-17 26 0-16,0 8 0 0,21 11 0 16,-13 7 0-16,32 8 0 15,17 5 0-15,24-3-1 16,28-7-1-16,16-4 1 15,0-5 0-15,72-7-9 16,57-10 4-16,36-11 6 16,16-8-1-16,16-6 1 15,4-7 0-15,-4 0-1 16,-3 0 7-16,-42 0-7 16,-31-3 2-16,-40-6 2 15,-25-11 0-15,-28 0-3 16,-16-11 0-16,-12-10 3 15,0-19 2-15,0-14 1 0,0-10-1 16,-40-10 0-16,-28 10 19 16,7 6-6-16,-7 26-1 15,7 9-4-15,5 13-5 16,16 11-8-16,8 6-4 16,20 7 2-16,12 6-18 15,0 0-32-15,0 14-59 16,0 3-167-16,0 7-143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4T06:41:32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23184 10158 110 0,'0'0'0'0,"0"0"12"16,0 0-12-1,0 0 28-15,0 0 30 16,0 0-2-16,0-24 24 16,0 21 17-16,0 3 8 0,0-1-17 15,0 1-10-15,0 0-65 16,0-8-13-16,0 5-136 16,0-7-361-16</inkml:trace>
  <inkml:trace contextRef="#ctx0" brushRef="#br0" timeOffset="708.05">26854 7620 442 0,'0'0'44'0,"0"0"-1"15,0 0 14-15,0 0 11 16,0-176 11-16,0 151 4 15,0 5 0-15,0 6 38 16,-24 4-1-16,-21 2-34 16,-3 8-31-16,-24 0-23 0,-57 3-16 15,-56 63-12 1,-20 32-3-16,-9 20 5 16,41 6 1-16,61-1-4 15,67-14-3-15,45-11-2 0,0-6 1 16,109-20-3-16,56-10-5 15,68-21 8-15,33-18-1 16,24-23 1-16,-9 0-4 16,-19-23 3-16,-49-37 0 15,-56-12-5-15,-72-11-12 16,-65-2-3-16,-20-6 22 16,-109 8 5-16,-76 17-5 15,-20 17 1-15,-5 17-1 16,46 17 12-16,55 15-12 15,40 0-2-15,33 15-7 16,36 31-29-16,0-17-181 0,0 8-208 16</inkml:trace>
  <inkml:trace contextRef="#ctx0" brushRef="#br0" timeOffset="968.61">26311 8675 553 0,'0'0'88'16,"0"0"-27"-16,0 0 130 0,0 0-40 16,0 0-92-16,0 0-39 15,-351-39-4-15,219 78-4 16,-21 7 3-16,-12 8-8 15,-32 7-6-15,-21 4 1 16,-15 1-2-16,-5 12-1 16,13 2-17-16,169-52-174 15,7 1-271-15</inkml:trace>
  <inkml:trace contextRef="#ctx0" brushRef="#br0" timeOffset="1546.82">22629 10289 661 0,'0'0'58'15,"0"0"33"-15,0 0 34 16,0 0-35-16,0 0-38 15,0 0-24-15,-246-86 1 16,129 88-7-16,-32 54-21 16,1 27 0-16,15 20 7 15,20 15 0-15,61 12 5 16,40-2-10-16,12 5 2 16,36 5-4-16,105-9-1 15,60-12-9-15,49-42-2 0,35-38 8 16,17-37-14-1,-12-19-34-15,-37-53-55 0,-35-31 31 16,-78-12-2-16,-71-10 43 16,-69-4 10-16,-8 1 24 15,-133 6 37-15,-48 14 9 16,-29 10 8-16,-15 24-2 16,20 24 17-16,36 15-41 15,68 18-13-15,53 14-12 16,56 3-3-16,0 0-130 15,20 12-422-15</inkml:trace>
  <inkml:trace contextRef="#ctx0" brushRef="#br0" timeOffset="2264.66">23727 12384 235 0,'0'0'234'0,"0"0"-125"15,0 0-26-15,0 0 13 16,0 0-2-16,0 0 1 16,-113-98-40-16,73 81 15 0,-4-3-4 15,-20 8-11-15,-17-5-5 16,-28 8-21-16,-19 5-15 15,-33 4-5-15,-32 0-4 16,-17 27-5-16,5 30 6 16,16 24-11-16,24 17 12 15,60 11 6-15,49 6-8 16,56 2-5-16,32-9-7 16,137-3 4-16,77-15-3 15,47-24 4-15,21-20-1 0,0-38 3 16,-36-8-16-1,-37-25-2-15,-52-39 12 16,-48-14 6-16,-56-10 3 0,-53-2 2 16,-32 1 0-16,0 13 3 15,-73 13 1-15,5 21-4 16,8 16-3-16,15 15-2 16,33 11-33-16,12 0-79 15,0 0-308-15</inkml:trace>
  <inkml:trace contextRef="#ctx0" brushRef="#br0" timeOffset="2826.8">25131 14347 398 0,'0'0'155'0,"0"0"-142"16,0 0 146-16,0 0 26 15,0 0-71-15,0 0-37 16,-8 5-11-16,8 0 9 15,0 18-28-15,0 15-41 0,0 20-6 16,21 28 22 0,15 20 2-16,20 16-19 0,8 3 22 15,17-4-10 1,-1-16-16-16,1-10-1 0,-1-11-2 16,-3-10 1-16,-5-16 0 15,-15-14 1-15,-9-17-1 16,-12-16-5-16,-16-11-16 15,-4 0-34-15,-4 0-53 16,-12-11-91-16,0-16-189 16</inkml:trace>
  <inkml:trace contextRef="#ctx0" brushRef="#br0" timeOffset="3246.62">26383 14648 12 0,'0'0'686'0,"0"0"-569"0,-386-86 48 16,217 86-25-16,-25 0-74 16,-15 0-30-16,-36 45-12 15,-13 13 8-15,5 26 16 16,19 21-23-16,49 28-8 15,48 11 23-15,57 8-20 16,56-13-14-16,24-6-6 16,36-19-9-16,133-20 4 15,52-34-6-15,53-29-4 16,32-31-35-16,-8-20-41 16,-21-54-36-16,-27-32-46 15,-49-18 17-15,-36-25 156 0,-73-10 8 16,-67 0 59-16,-25 14-23 15,-85 27-7-15,-64 26 42 16,-16 23 50-16,0 24-47 16,20 16-51-16,21 17-31 15,47 1-8-15,21 10-84 16,56 1-232-16,0 0-338 16</inkml:trace>
  <inkml:trace contextRef="#ctx0" brushRef="#br0" timeOffset="4800.85">10669 7850 181 0,'0'0'115'16,"0"0"-82"-16,0 0 38 15,0 0 9-15,0 0-14 0,0 0-20 16,0 0-21 0,-20-3-6-16,52 3-6 0,29 0 1 15,39 0 14-15,33 0 26 16,68 9 28-16,45 13 9 15,39-4-32-15,33 5-10 16,12-9-18-16,0 1-8 16,-24-6 1-16,-40-5-9 15,-33-4 1-15,-44 0 0 16,-48 0 0-16,-44 0-6 16,-37 0-5-16,-28 1-5 15,-8 10 2-15,-12 1-2 16,0 8-4-16,4-2-17 15,-16-10-188-15,0 1-437 16</inkml:trace>
  <inkml:trace contextRef="#ctx0" brushRef="#br0" timeOffset="5911.57">15357 7938 317 0,'0'0'112'0,"0"0"-44"15,0 0 24-15,0 0-5 16,0 0-50-16,0 0-22 16,0 0 13-16,-4-30 5 0,24 29-20 15,37 1 0-15,23-6 2 16,37 6 0-16,24-2 1 16,64 2 4-16,28-3 4 15,49-1 4-15,4 0-8 16,-17 3-6-16,-35-7-3 15,-5 7 18-15,-32 1 5 16,-32-4 7-16,-48 4-4 16,-13 0-18-16,-39 0-7 15,-41 0-1-15,-8 0-3 16,-16 0-5-16,0 0-1 16,0 0-2-16,0 5 0 15,0 8-3-15,20 6-5 0,-12-14-89 16,-8 0-234-1</inkml:trace>
  <inkml:trace contextRef="#ctx0" brushRef="#br0" timeOffset="8381.89">25582 16636 276 0,'0'0'145'0,"0"0"-84"15,0 0 31-15,0 0-10 16,0 0 2-16,0 0-13 0,20-132-4 15,-32 115 1-15,-12 5 2 16,-12 0-16-16,8 3-29 16,-9-2-2-16,-15 1 2 15,-16 0-10-15,-29 0-3 16,-20 1-6-16,-23 7 8 16,-37 2-13-16,12 0 4 15,0 31 4-15,4 40-6 16,36 38-2-16,20 35 6 15,33 27-5-15,52 16-1 16,20-10-1-16,8-9-3 16,88-33-3-16,57-28 5 15,48-32-8-15,33-33 7 0,7-24-6 16,5-18 8-16,11-30 1 16,-7-51 2-1,-25-17 23-15,-48-24 1 0,-48-23 25 16,-97-11 1-16,-32-7-17 15,-56 5 5-15,-109 21-14 16,-32 32-18-16,-5 29-4 16,33 34-2-16,29 22 9 15,67 17-12-15,37 3-8 16,36 0-27-16,0 24-144 16,36 7-102-16</inkml:trace>
  <inkml:trace contextRef="#ctx0" brushRef="#br0" timeOffset="10322.52">2319 8939 236 0,'0'0'50'0,"0"0"10"16,0 0 43-16,0 0-2 15,0 0-19-15,0 0-37 16,0 0-15-16,-28-4-4 16,28 4 1-16,0 0 0 15,0 0 0-15,0 0 1 16,0 0 0-16,0 0 12 16,0-4-7-16,0 3-14 0,0 1-19 15,0 0 0 1,52 0-16-16,45 0 16 0,32 0 11 15,36 0 7-15,24 0-16 16,20 0 5-16,8 5-7 16,13-5 1-16,31 0-1 15,-11 0 0 1,11 0 8-16,33-4 4 0,12-25-4 16,12 1 6-16,-8-5-6 15,-17 2-2-15,-19 8-6 16,-8 3 0-16,-13 11 0 15,-7 4 0-15,-17 1 0 16,-8-2 0-16,-19-1 1 16,-1 5-1-16,-24-6 0 15,-12 6 0-15,-24-5 0 0,-13 7 0 16,-19 0 2 0,0 0-2-16,-9 0 0 0,-23 0 0 15,-21 0-6-15,0 0 0 16,-19 7 3-16,-13 3 3 15,12-5 3-15,-24-1-1 16,0 2 0-16,-4-6 1 16,-8 0 2-16,0 0 1 15,0 0 3-15,0 0 8 16,0 0 2-16,0 6 2 16,0-6-7-16,0 3-10 15,0 2-3-15,0-5-1 16,0 0 0-16,0 10-5 0,0 4-2 15,0 9-88-15,-8-14-203 16</inkml:trace>
  <inkml:trace contextRef="#ctx0" brushRef="#br0" timeOffset="11753.54">27127 7622 512 0,'0'0'54'0,"0"0"-11"0,0 0 12 16,0 0 27-16,0 0 5 15,0 0-35-15,0 0-14 16,-366-178-1-16,270 167-14 16,-33 11-16-16,-36 0-5 15,-24 40-1-15,-33 49 4 16,13 30 22-16,36 15 10 16,44 1 6-16,81-6-13 15,48-17-18-15,0-5-12 16,109-15 0-16,48-17 0 15,20-21 0-15,20-33 0 16,-16-21 4-16,-20 0 0 16,-40-24 11-16,-41-22 8 15,-56 1 2-15,-24 4-10 16,-20 4-15-16,-109 20-34 0,45 13-176 16,-5 4-353-16</inkml:trace>
  <inkml:trace contextRef="#ctx0" brushRef="#br0" timeOffset="12472.71">23031 9950 368 0,'0'0'138'16,"0"0"-42"-16,0 0 19 15,0 0 48-15,0 0-55 16,0 0-31-16,-205-103-26 16,112 103-19-16,-36 8-4 15,-32 58-13-15,-20 29-8 0,-8 38 3 16,24 21-4-16,57 14 7 15,63 4-13-15,45-9-1 16,121-15-1-16,100-14 1 16,65-25-3-16,40-31 3 15,-16-32-11-15,-4-35-15 16,-37-11 5-16,-39-52 13 16,-45-31 9-16,-56-11 9 15,-53-4 3-15,-72-4-1 16,-4-10 6-16,-80-4-13 15,-61 6 1-15,-12 24-4 16,0 16-1-16,12 20-2 16,32 21-6-16,29 14-36 15,68 15-139-15,12 0-134 16</inkml:trace>
  <inkml:trace contextRef="#ctx0" brushRef="#br0" timeOffset="13410.43">22926 12061 189 0,'0'0'251'16,"0"0"-216"-16,0 0 40 16,0 0 41-16,0 0-30 15,0 0-41-15,0 0-8 16,69-162 53-16,-69 158 13 16,0-2-22-16,0 4-34 15,0-1-2-15,-45 3-21 16,-19 0-13-16,-37 0-5 15,-19 28 11-15,-9 39-8 16,-4 34-6-16,4 24-2 16,25 22 0-16,31 10 3 15,41-9-4-15,32-9-1 16,20-17-1-16,85-16-1 16,40-16 0-16,32-22 2 15,32-16 1-15,20-28-2 0,17-24 2 16,-13 0 6-16,-3-59 1 15,-33-13-1-15,-44-13-2 16,-49-10 1-16,-39-15 4 16,-65-10 4-16,0 2 1 15,-65 6 9-15,-47 17 5 16,-9 13-8-16,4 24-13 16,25 21-7-16,19 18-3 15,37 11-12-15,24 8-84 16,12 0-97-16,0 23-345 15</inkml:trace>
  <inkml:trace contextRef="#ctx0" brushRef="#br0" timeOffset="14003.68">23647 13406 282 0,'0'0'238'16,"0"0"-199"-16,0 0 104 15,0 0-43-15,0 0 15 16,0 0-19-16,-25-73-33 0,9 73-17 15,-4 0-2-15,-4 0-23 16,-8 0-10-16,-16 0 0 16,-17 40-7-16,-27 16 0 15,-25 28 3-15,-16 23-5 16,-24 20 3-16,-28 18-4 16,-4 7 1-16,-32 5-4 15,-17-6-1-15,-7-4 3 16,-5-7 0-16,29-5 0 15,32-16 0-15,32-15 4 16,28-14-1-16,41-24-3 16,35-12-1-16,37-17-6 15,16-13-1-15,0-7-5 0,0-15-7 16,65-2-18 0,-21 0-92-16,4-10-300 0</inkml:trace>
  <inkml:trace contextRef="#ctx0" brushRef="#br0" timeOffset="14556.25">21546 14249 494 0,'0'0'305'16,"0"0"-298"-16,0 0 78 15,-390-56 3-15,245 56-10 16,-20 0-26-16,0 47-34 0,-12 16 32 16,24 31 8-1,32 18-23-15,41 23-20 0,40 11-4 16,40 2-7-16,16-4-1 16,112-12-6-16,49-17-1 15,37-17 4-15,39-29-10 16,25-31-8-16,20-34-56 15,-5-4 15-15,-19-48-20 16,-41-35 67-16,-31-17 9 16,-62-18 6-16,-59-21 32 15,-57-8-4-15,-24 1 7 16,-24 5 31-16,-105 24-5 0,-44 16-10 16,-12 29-5-1,0 14-43-15,32 15-4 16,48 26-2-16,49 12-91 15,56 5-125-15,0 0-228 0</inkml:trace>
  <inkml:trace contextRef="#ctx0" brushRef="#br0" timeOffset="16717.8">14709 8780 411 0,'0'0'42'0,"0"0"20"16,0 0 38-16,0 0-11 15,0 0-11-15,0 0-17 16,0 0 28-16,0-17 0 16,0 17-24-16,0 0-26 15,0 0-12-15,0 0 0 16,0 0-12-16,0 0-13 15,0 0-2-15,57 0-16 16,96-8 16-16,92-4 2 0,97-5 1 16,60-3-1-1,49 2-1-15,44 5-1 0,4 3 0 16,-28 1 1-16,-49-1 0 16,-68-2 2-16,-80 0 0 15,-73 1-2-15,-60-1 4 16,-48 12 8-16,-57 0 2 15,-24 0-7-15,-12 0-4 16,0 0-4-16,0 32-32 16,-20-7-234-16,-20 2-619 15</inkml:trace>
  <inkml:trace contextRef="#ctx0" brushRef="#br0" timeOffset="24898.67">1671 10320 433 0,'0'0'114'16,"0"0"-103"-16,0 0 20 0,0 0 64 15,0 0 5-15,0 0-34 16,0 0-22-16,0 0 0 16,-92-25 5-16,92 23-23 15,0 2-12-15,0 0-3 16,0-4-3-16,0 4-1 16,0-3-7-16,32 0 0 15,45-1 7-15,23-1-3 16,21-4 7-16,28-2 2 15,28 1-2-15,16-2-2 16,20 3-1-16,9-1-4 0,3 0 1 16,12-1 1-16,1 2 1 15,-5 0-6-15,5-5-1 16,-25 5 2-16,-12 3 0 16,-4 0 5-16,4 6-3 15,13 0 0-15,-5 0-4 16,-4 0 1-16,-4 0 2 15,-4 0-6-15,-7 0 4 16,3 0-1-16,-8 0 1 16,4 0 0-16,-12 0 0 15,0 0-1-15,12 0 0 16,-12 0 0-16,12-5 2 16,-16-7-2-16,21-1 4 0,7-3-4 15,-24 3 3-15,-12 4-3 16,-12-5 0-16,-12 5-1 15,-33 3 1-15,-3 0 0 16,-25 4 1 0,1 2-1-16,7-6 0 0,17 6 0 15,0 0 0-15,15 0 1 16,1 0 1-16,4 0-2 16,-4 0-1-16,7 0 0 15,1 0 1-15,-8 0-1 16,20 0 1-16,-9 0-1 15,9 0 1-15,12 0 0 16,24 0 0-16,12 0 0 16,9-1 0-16,-17-7 0 15,-20-1 1-15,-4 3-1 0,-17-1 0 16,1 5 3-16,-8-6-2 16,-8 6 0-1,8-5-1-15,-5 7 0 0,1-3 2 16,-8 3-1-16,12 0 0 15,-9 0-1-15,-3 0 2 16,-12 0-2-16,7 0 1 16,-11 0-1-16,-12 0 2 15,-1 3-2-15,-3 1 0 16,-21-4 0-16,17 0 2 16,-13 0-2-16,-4 0 2 15,5 0-1-15,-29 0 0 0,4 0 2 16,-15 0-2-1,-17 0 2-15,-8 0-2 0,-8 0 2 16,0 0 2-16,0 0 3 16,0 0-2-16,0 0 6 15,0 0 0-15,0 0-12 16,0 0-2-16,0 0 2 16,0 0 0-16,0 0-14 15,0 3-211-15,0-3-415 16</inkml:trace>
  <inkml:trace contextRef="#ctx0" brushRef="#br0" timeOffset="26786.07">27574 12113 337 0,'0'0'97'16,"0"0"-92"-16,0 0 32 16,0 0 64-16,0 0 0 0,0 0-27 15,16-31 22-15,-16 25 13 16,0 2-40-16,0 3-31 16,0-7-13-1,0 1 12-15,0 2-4 0,0-2-15 16,0 4 2-16,0-4-7 15,0 1-1-15,0-3 1 16,-16 0-4-16,-20-8-1 16,4 2-3-16,-17-5 3 15,-11-2 1-15,-8 3 1 16,-1 1-2-16,5 6-2 16,-13 0 6-16,5 4-9 0,-17 7-1 15,21 1-1-15,-25 0 0 16,1 0 1-16,-17 0-2 15,-7 23 0-15,-21 20 0 16,12 7-2-16,-4 12 1 16,21 2 1-16,3 4-2 15,45-2 0-15,3 2 1 16,21 1-3-16,36-3 2 16,0 5 0-16,0-5-1 15,72 3-1-15,21-8 3 16,28-4-1-16,16 1 2 15,7-9 0-15,-3-2 2 16,24-6 4-16,-24-9-6 16,12-4-2-16,-8-19 0 0,-16-6 4 15,-1-3-2-15,-23 0 5 16,-20-12-1-16,-5-25 2 16,-16-8-3-16,5-11 0 15,-5-19 0-15,-7-4 9 16,-13-2-6-16,-32 3-1 15,0 1 3-15,-12-3-4 16,0-1 4-16,-24-2 1 16,-37 7 14-16,-19 5-3 15,3 14 5-15,-3 6-8 16,12 12-3-16,-1 2-10 16,9 15-4-16,12 7-1 0,27 11-14 15,9 4-97 1,12 0-97-16,0 0-294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30:43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29811 10492 293 0,'0'0'87'16,"0"0"-69"-1,0 0 55-15,0 0 12 0,0 0-18 16,0 0 2-16,0 0-1 15,-189 7-2-15,165-2 0 16,8 2-21-16,-20-5-9 16,16 1 0-16,-16 4 3 15,11-3 2-15,5 5-10 16,-8-1-3-16,-4-2-6 16,-4-2-1-16,-13 0 4 0,25 3-2 15,0-4-5 1,0 2 0-16,16-5-5 0,8 0-1 15,0 0-2-15,0 0-3 16,0 0 4-16,0 0-5 16,68 0 5-16,53 0-2 15,52-5 0-15,24-13-8 16,12 1-1-16,1 0 0 16,-37 5 0-16,-24 0 1 15,-33 2 1-15,-47-1-2 16,-33 5 0-16,-24 3 1 15,-12 3 2-15,0 0 4 16,0 0-7-16,0 0-4 16,0 0-8-16,0 0-21 0,-32 0-55 15,-4 0-93-15,12 0-172 16,7 0-332-16</inkml:trace>
  <inkml:trace contextRef="#ctx0" brushRef="#br0" timeOffset="256.78">30612 10274 586 0,'0'0'136'15,"0"0"-62"-15,0 0 21 16,0 0-35-16,0 0-32 16,0 0-16-16,153-13 7 15,-68 38 22-15,-17 15-2 0,13 13 1 16,-33 7-1-1,-20 8-20-15,-16 2 2 0,-12-4-14 16,0-9-3-16,-36-7 2 16,-29-9-2-16,9-9-4 15,24-11-5-15,4-8-50 16,28-13-108-16,0 0-219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33:14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12001 9642 145 0,'0'0'70'0,"0"0"-59"16,0 0 24-16,0 0 19 16,0 0-4-16,0 0-13 15,0 0 1-15,0 0 19 16,0 0 8-16,0 0-13 16,0 0 6-16,0 0-9 15,0 0 1-15,0 0-21 16,-32 0-21-16,0 0-6 15,16 0 0-15,-9 0-1 0,13 0 1 16,0 0 0-16,-16 0 10 16,8 0 5-16,-4 0-4 15,0 0 0-15,0 0-4 16,-1 0-2-16,17 0 15 16,8 0-10-16,0 0-2 15,0 0-6-15,0 0-4 16,0 0-1-16,0 0-2 15,0 0-4-15,8 0 7 16,17 6 2-16,11-2 1 16,0 1-1-16,12 3 11 15,17-4-8-15,15 1 3 16,9-5 2-16,-1 0-6 16,5 0 3-16,-1 0-5 0,5 0 3 15,-9 0-1-15,1 0 2 16,-17-8 0-16,-15 1 0 15,3 5-1-15,-16-3-4 16,-15 1 1-16,-9 1-2 16,-8 0 3-16,0-5-3 15,0 6 3-15,12-5-1 16,-16 2 0-16,4-2 1 16,0-1 1-16,0-1 3 15,0-2 16-15,0 0-10 0,5-1-6 16,3 1-6-1,4-9 0-15,-4 8 0 0,4 0 0 16,0-2-1-16,-8-1 0 16,4 2 0-16,-12-1 1 15,1 2 0-15,-9 0 1 16,0-5 6-16,0 2 2 16,0-5-7-16,0-6-3 15,0 1 6-15,0-7 4 16,0-8 3-16,0 2-8 15,16-7-5-15,12-4 1 16,-4 8-1-16,-12 4 3 16,0 0-3-16,-12 5 2 15,0 3-2-15,0 0-3 16,0 2 2-16,0 0 1 0,0 2 3 16,0 1-1-16,0-1-2 15,0 1 1-15,0-3 0 16,0 3-1-16,0-4 1 15,0 4-1-15,0 0-2 16,0 10-5-16,-24-3-2 16,12 6-1-16,0 7 8 15,-4-1 2-15,4 5 7 16,-17 0-2-16,-19 0-5 16,-24 0-2-16,-9 0 0 15,-15 0 1-15,-9 0-1 16,0 0 1-16,9 6 1 0,7-6 1 15,-3 8-1-15,11-6 2 16,-3 2-2-16,3 2 0 16,1-3 1-16,7-3-1 15,1 4 0-15,-9-4 0 16,13 4-1-16,-20 5-1 16,19-4-6-16,9 2 0 15,11 1-2-15,5-8 4 16,32 0 4-16,0 1 2 15,12-1 1-15,0 0-1 16,0 0 0-16,0 0 0 16,0 0-7-16,0 8-5 0,0-3 3 15,0 5 9 1,0-1 9-16,0-1-5 0,0 1-4 16,0 4-2-16,0-3 2 15,0 0 1-15,0 5 1 16,0-1-2-16,12 3 1 15,-12 7-1-15,12 4 7 16,0 9-5-16,0 1 1 16,8 3-1-16,-3 4 0 15,3-1-1-15,-4 2 1 16,-8-9-1-16,-4 5-1 16,4-3-6-16,-8 0 6 15,12-4 2-15,0-6 0 16,-12 3-1-16,12-2 1 15,0-1-1-15,0-5 1 16,0-4-2-16,0-3 0 16,-4-4 0-16,5-4 1 0,-1-3-1 15,-12 3-1-15,16 5 1 16,-16 1 1-16,0 4-1 16,0-1 0-16,0-1 0 15,8-2 0-15,-8-1-2 16,0-4-4-16,0-3 6 15,0-1 1-15,0-2 3 16,0-4-1-16,4 2-1 16,-4-2-1-16,0 0 1 15,8 0 1-15,-4 0 3 16,-4 0-2-16,0 3 3 0,0 5-7 16,0 4-1-1,12 5-8-15,-4-5 8 0,-8-5-47 16,0-7-315-16</inkml:trace>
  <inkml:trace contextRef="#ctx0" brushRef="#br0" timeOffset="3621.83">28701 5913 212 0,'0'0'71'16,"0"0"7"-16,0 0-2 15,0 0-22-15,0 0 3 16,0 0-21-16,0 0-5 16,0 0 21-16,20-22 10 15,-20 22 7-15,0 0-27 16,0 0-12-16,0 0-11 15,0 0-2-15,0 0 3 0,0 0 5 16,0 0-1-16,0 0 3 16,-32 0 4-16,-29 0-17 15,-7 0-14-15,-8 0-3 16,-5 0-2-16,17 0 5 16,11 13 0-16,5-1 0 15,4-4-1-15,4 6 0 16,7 0 0-16,-3 2 1 15,0 6-1-15,4 4-1 16,-4-2 0-16,7 5 2 16,-7 3 0-16,4 5 0 15,-4-3 0-15,12 6 0 16,-1-6 0-16,1 1 0 0,4-1 1 16,-4-1-1-16,0 3 2 15,-16 1-2-15,24-4 0 16,-13 9 1-16,5 1 0 15,-12 3-1-15,4 0 0 16,8 6 0-16,0-1 0 16,-1-3 1-16,1-3-1 15,4-3 0-15,4-10 1 16,-4-3 0-16,8-3-1 16,0-1 1-16,0 2-1 0,0-3 1 15,-9 5-1 1,9-7 0-16,-4 6 0 0,-4-6 0 15,4-3 0 1,-4 3 0-16,4-2 0 0,-4-5 1 16,8-1-1-16,0 1 0 15,0-3 0-15,12 2 0 16,-13 5 0-16,13-1 0 16,0 5-2-16,0 6 1 15,0 0 1-15,0-4 1 16,0 4 0-16,0-1 0 15,25-7-1-15,-1 1-5 16,8-4 5-16,4-4-2 16,0 3 2-16,1-2 4 15,7 2 5-15,-8-2-4 16,-12 2 4-16,16 0 1 0,-7-5-7 16,-1 4 0-16,8-3 1 15,4 0-3-15,1-1 0 16,23 0-1-16,8-1 1 15,-3-2-1-15,19-1 0 16,-19-7 1-16,11 3-1 16,-11 0 4-16,-9-4-4 15,-3 0 3-15,-13 0-2 16,-12 1 3-16,4 3-3 16,1 0-1-16,-13-4 2 15,4 0-2-15,4 0 0 16,-4 3 0-16,5-3 1 0,3 0-1 15,-4 0 1-15,8 0-1 16,5 0 0-16,-17 0 1 16,8 0 0-16,-8 0-1 15,-12 0 1-15,4 0-1 16,1 0 1-16,-9 0 0 16,8 0-1-16,12 0 1 15,-4 0-1-15,17-11 0 16,-1 1 1-16,8-7 0 15,-8 3 0-15,1 0 1 16,-5-3 1-16,-8 5 0 16,-12-5-1-16,1 2 1 15,-13-5 2-15,12 2 6 16,-12-10 3-16,8 4-2 0,-8-6-1 16,12-2-5-16,-8-2 1 15,-8-3 0-15,-4 2 0 16,-4-6 3-16,0-1-9 15,0 1 1-15,0-1-1 16,0 1 0-16,0 2 0 16,-16-3 2-16,-8 2 3 15,0-3 2-15,0-6-2 16,-8-3-2-16,20-8-3 16,-1-5 1-16,-19 1 1 15,8 4-2-15,-16 5 0 16,4 9-1-16,-9 9 1 15,-11-1 9-15,4 6 0 0,-17-1 1 16,5 7-2-16,8 11-5 16,7 0 0-16,9 6-2 15,0 9 1-15,16 0-3 16,0 0-2-16,3 0-2 16,-3 0-1-16,12 36-2 15,-12 6-17-15,16-27-116 16,8-1-225-16</inkml:trace>
  <inkml:trace contextRef="#ctx0" brushRef="#br0" timeOffset="7555.53">17530 7338 98 0,'0'0'102'0,"0"0"-101"16,0 0-1-16,0 0 0 15,0 0 3-15,0 0 28 16,8-17 32-16,-8 17 59 16,0-3 23-16,0 1-20 15,0-5-24-15,0 7-47 16,0-2 5-16,0 2-7 15,0 0-26-15,0-6-10 16,0 1-1-16,0-2 9 16,0-3 5-16,0 3-8 15,0-1 1-15,0-1-3 16,0 0 1-16,0-2-3 0,-8 2-8 16,-24 1-7-16,-8 7-1 15,-5 1 0-15,-15 0 0 16,-16 0-1-16,-17 0-1 15,-12 18 0-15,1 15 0 16,7 0 0-16,5 7-1 16,19-2 1-16,17 2-2 15,20 5-2-15,-5 1 3 16,21 12 0-16,20 3 1 16,0-4 1-16,0 0-1 0,0-14-2 15,45 4 3 1,11-13 0-16,20-5-2 15,21-6 0-15,20-12 2 0,11-1-1 16,25-10 2-16,-4 0 3 16,-4 0-1-16,-24 0-2 15,0 0 2-15,-9 0-3 16,-27 0 1-16,-5 0-1 16,-15 0 1-16,-21-10 1 15,-8-4-1-15,0-14 2 16,-4 0 2-16,-3-5-2 15,3-8 0-15,-20-10-1 16,0-3 1-16,-12-10-1 16,0-5 2-16,0-1-4 15,-44-1-1-15,-21 5 1 16,-3 8 10-16,-1 13-9 0,9 13 2 16,-4 10 2-16,19 12 3 15,-15 8 11-15,4 2-3 16,-5 0-14-16,-7 14-2 15,8 23-3-15,27 8-3 16,-3 11-15-16,12 2-116 16,24-36-233-16,0-4-215 15</inkml:trace>
  <inkml:trace contextRef="#ctx0" brushRef="#br0" timeOffset="9879.84">21458 7213 209 0,'0'0'195'0,"0"0"-156"15,0 0 35-15,0 0 19 16,0 0-17-16,0 0-50 0,0 0-11 15,0-17 8-15,0 17 9 16,0 0-15-16,0 0-9 16,0 0 3-16,0 0 13 15,0 0 11-15,-61 0-5 16,5 0-14-16,-25 0-12 16,-3 0-1-16,-1 10-2 15,-3-3-1-15,7 3 1 16,5-6 0-16,-9 4 1 15,5-3-2-15,-5 2 1 16,17-4 2-16,-4-3-2 16,-9 0 0-16,-3 0 2 15,3 8-1-15,-19-2-2 16,19 0 0-16,-12 3 0 16,13 1 0-16,8 2-1 0,23-1 1 15,1-2 0-15,12-1-2 16,4 1 4-16,-5-6-2 15,17 6 0-15,-4 2-1 16,0-2 1-16,0 6 0 16,-4 4 0-16,-21 10-1 15,25 3-1-15,8 5 1 16,4 0 0-16,8 9-2 16,4 1 3-16,0 2 0 15,0 0 0-15,0-4 0 0,0-2 0 16,16-5 0-1,12-2-1-15,25-7 0 0,7-10-4 16,8 2 1-16,29-9 4 16,20-3 6-16,23-1 0 15,5-3 2-15,16-5-5 16,-8 0 2-16,-12 0-5 16,-8 0 2-16,-25 0 0 15,-15 0-1-15,0-10-1 16,-21 0 2-16,-12 2-1 15,1-2 0-15,7-3 0 16,-7-2 1-16,7-6-1 16,-24-3 0-16,17-5 0 15,-25-4 4-15,-16-3 2 16,-8-2 11-16,-4-4 11 0,-8-3 11 16,0 1 1-1,0-2-22-15,0-6-10 0,-32 6-9 16,-20-5 1-16,-21-1 11 15,-11 6-5-15,-9 5 1 16,-12 5 3-16,21 7-6 16,3 10-3-16,21 14 0 15,16 5-1-15,20 0 1 16,12 0-2-16,-1 12-2 16,13 22-14-16,0 13-9 15,41-5-74-15,11-30-138 0,8-3-182 16</inkml:trace>
  <inkml:trace contextRef="#ctx0" brushRef="#br0" timeOffset="10805.5">23373 7321 356 0,'0'0'140'16,"0"0"-111"-16,0 0 48 15,0 0 4-15,0 0-7 0,0 0-42 16,0 0-8-1,12 0 43-15,-12 0 10 0,-12 0-31 16,-12-5-7-16,-32 1-22 16,-5-1-8-16,-11-1-3 15,-21 4-4-15,-3-1-1 16,-9 3 0-16,0 0-1 16,-3 0 1-16,11 0-1 15,-8 0 1-15,1 0-1 16,-5 11 0-16,1 6-1 15,27 7 1-15,13 1-1 16,19 6-1-16,13 6 0 0,16 4-1 16,8 3-2-16,12 1 4 15,0 1 0 1,0-4-1-16,0-8 1 0,8 3 0 16,28-14 0-16,0 5-6 15,13-13 1-15,11-2-9 16,17-4 15-16,31-5 2 15,21-4 2-15,28 0 0 16,20 0-4-16,8 0 0 16,-8 0-11-16,-32 0 3 15,-16 0 4-15,-25 0 4 16,-35 0 2-16,-5 0-1 16,-3 0 1-16,-13-9 0 15,8-6 0-15,5 3-2 16,-13-13 2-16,8-6-1 15,-12-16 1-15,-15 1 1 0,-9-6 1 16,-16 1 2-16,-4 5-2 16,0 9 7-16,0 5 13 15,-36 3-7-15,-25 1 29 16,5 7-29-16,-9 1-5 16,-3 8-7-16,24 4-3 15,0 3 1-15,23 5 1 16,-11 0-4-16,20 0-1 15,0 0-3-15,-4 5-8 16,16 23-28-16,0-7-74 16,0-10-116-16,16-10-143 0</inkml:trace>
  <inkml:trace contextRef="#ctx0" brushRef="#br0" timeOffset="11722.92">25590 7395 165 0,'0'0'56'16,"0"0"-56"-16,0 0 55 16,0 0 66-16,0 0-15 15,0 0-22-15,0 0-27 0,0 0-6 16,0 0-8-16,0 0-7 16,0 0 0-16,0 0-8 15,-8 0 3-15,-32 0 16 16,0-3 1-16,-25-7-39 15,-3 3-7-15,-1-1 1 16,5 2 0-16,-16 0 2 16,19 4-1-16,5 2-1 15,8 0 1-15,24 0-3 16,-9 0-1-16,9 0 0 16,0 2-2-16,-4 22-2 15,-16 1 3-15,-1 7-1 0,-7 5 2 16,-4 4 0-1,-1 3 0-15,9-2 0 0,12-2 0 16,20-2 0-16,4-4 1 16,12-2-1-16,0-4 0 15,4-6-2-15,68-3-5 16,9-5 6-16,27 4 1 16,5-7 7-16,-4 7 1 15,-17-8-2-15,-7-2-6 16,-5-4 0-16,-16-4 0 15,5 0 1-15,-13 0 0 16,9 0-1-16,-13 0-2 0,24-8 2 16,-19-10 2-1,3-5 1-15,0-6 0 16,-3-3 0-16,-9-6 0 16,0-4 1-16,-3 5 0 0,-17-6 3 15,-8-3 13-15,-20 3 19 16,0-2 8-16,0-2-8 15,0 9 16-15,0 4-14 16,-36 2-10-16,-9 9 1 16,-3 4 8-16,0 12-29 15,-25 7-11-15,-27 0-3 16,-49 20-16-16,85-2-110 16,-13 0-315-16</inkml:trace>
  <inkml:trace contextRef="#ctx0" brushRef="#br0" timeOffset="44455.34">16830 10523 214 0,'0'0'41'0,"0"0"-31"0,0 0 37 16,0 0 34-16,0 0-15 16,0 0-14-16,-149 0 15 15,149 0 30-15,0 0-1 16,0 0-18-16,0 0-22 15,0 0-14-15,-12 0-20 16,0 0-15-16,-12 8-7 16,0-3 0-16,-17 3 2 15,33-7-2-15,-16 4 2 16,24-5 2-16,-12 0 14 0,12 3 11 16,0-3 1-16,0 0-10 15,0 0-13-15,0 0-7 16,56 1 0-1,37 7 1-15,12-2 14 0,19-1 7 16,5-5-12-16,-24 4-8 16,-9 1-2-16,-3 4-3 15,-25-1-30-15,-52-2-140 16,-16-5-224-16</inkml:trace>
  <inkml:trace contextRef="#ctx0" brushRef="#br0" timeOffset="44985.91">16737 11174 223 0,'0'0'153'0,"0"0"-84"15,0 0 39-15,0 0 17 16,0 0-6-16,0 0-1 15,-44-9-24-15,44 4-18 16,0-2-33-16,0-1-33 0,56-5-6 16,29 4 9-1,40-6-3-15,7-2-8 0,9 10-2 16,-4 7 0-16,-20 0-28 16,-29 0-118-16,-76 0-121 15,-12 0-184-15</inkml:trace>
  <inkml:trace contextRef="#ctx0" brushRef="#br0" timeOffset="45531.53">16713 12024 344 0,'0'0'206'0,"0"0"-102"16,0 0 53-16,0 0-60 15,0 0-33-15,0 0-34 16,105-127-7-16,-21 110-8 16,21 4-9-16,4 4-6 0,-1 3-1 15,5 3 0 1,-4 0-1-16,-1 3-2 0,9 0-66 15,-85 0-155-15,-8 0-149 16</inkml:trace>
  <inkml:trace contextRef="#ctx0" brushRef="#br0" timeOffset="47978.67">16854 16915 194 0,'0'0'48'0,"0"0"-31"15,0 0 44-15,0 0 59 16,0 0-80-16,0 0 4 15,0 0 30-15,0-37-28 16,0 33-1-16,0-1 8 16,0-4-10-16,0 3-2 0,0-3-1 15,0-1-15 1,0 3-5-16,0 4 5 0,0 1-5 16,0-6 34-1,0 8 33-15,0-7-10 0,0 5-19 16,0 2-16-16,0-3 4 15,12 3-17-15,12 0-18 16,33 0-11-16,27-4 0 16,45-7 0-16,24-1 3 15,16-1-2-15,8 1-2 16,12-5-21-16,0 3-59 16,-12-6-53-16,-133 11-144 15,-31 1-239-15</inkml:trace>
  <inkml:trace contextRef="#ctx0" brushRef="#br0" timeOffset="49649.35">16629 14392 216 0,'0'0'240'0,"0"0"-168"16,0 0 28-16,0 0 34 0,0 0 19 16,0 0-84-1,0 0-49-15,205-97 10 0,-68 85 14 16,32 0-17-16,40-5-11 16,32 8 8-16,25 4-11 15,-12 5-6-15,-9 0-7 16,-36 0-10-16,-173 0-125 15,-36 0-384-15</inkml:trace>
  <inkml:trace contextRef="#ctx0" brushRef="#br0" timeOffset="-181934.07">17530 10112 264 0,'0'0'64'15,"0"0"-20"-15,0 0 0 16,0 0 11-16,0 0 6 15,0 0-2-15,0 0 12 16,24-55-2-16,-24 55-17 16,0 0-22-16,0 0-6 15,0 0-1-15,0-1-2 16,0 1-3-16,0 0 1 0,0 0 5 16,0 0-4-1,0-5-2-15,0-1-1 0,0 0-8 16,-16-5-7-16,-36 10-1 15,-25 1 0-15,-19 0-1 16,-45 0-1-16,-12 7 1 16,0 15-1-16,0 7 0 15,33-2-1-15,27 2 1 16,25 1-1-16,31-1 2 16,25-1-5-16,12 5 0 15,12 1 4-15,69-3 1 16,23 0 0-16,17 0 0 15,20-9-1-15,4 6-4 0,-8-13-3 16,4-7-23-16,-5-8 8 16,-19 0 5-16,-24 0 6 15,-13-28 12-15,-20-13 2 16,-11-16 2-16,-25-9-1 16,-4-3 2-16,-20-1-2 15,0-3-3-15,0 15 0 16,-56 12 0-16,7 5 2 15,1 11-1-15,4 10 0 16,20 10-1-16,12 8-3 16,0 2-70-16,12 0-204 15,0 0-284-15</inkml:trace>
  <inkml:trace contextRef="#ctx0" brushRef="#br0" timeOffset="-181369.02">17091 10754 255 0,'0'0'78'16,"0"0"-14"-16,0 0 58 16,0 0-21-16,0 0-14 15,0 0-14-15,-120-79-12 16,112 69 3-16,-4 1-16 15,-13-1-18-15,-11 3-12 16,-24 7-12-16,-57 0-6 16,-28 0-1-16,17 36 1 0,11-2 1 15,32-2-1-15,29 7 0 16,44 0-1-16,12 3 0 16,0 2 1-16,72-2-1 15,57-2 1 1,36-14-1-16,24 1-4 0,0-14-19 15,-12-9-33-15,-12-4 20 16,-28-4 19-16,-24-41 17 16,-45-9 1-16,-52-15 4 15,-16-1 3-15,0 4-3 16,-76 6-4-16,-17 17 0 16,-3 14 1-16,3 18-1 0,33 11-1 15,-8 0-15 1,31 20-131-16,37 5-120 15</inkml:trace>
  <inkml:trace contextRef="#ctx0" brushRef="#br0" timeOffset="-180804.02">17381 11502 450 0,'0'0'79'0,"0"0"-17"16,0 0 38-16,0 0-37 15,0 0-12-15,0 0-17 16,-302-132-5-16,218 123 10 16,-21 6-23-16,5 3-10 15,11 0-5-15,17 9 0 16,3 19-1-16,45 9-2 15,24 4 2-15,0 0 0 0,24 4 0 16,77 1 1-16,36-9-2 16,24-5-12-16,4-12-37 15,-12-11-20-15,16-9-1 16,-37 0 22-16,-27-9 34 16,-37-33 15-16,-43-13 8 15,-25-7 13-15,0-7 33 16,-45 9 3-16,-51 8-18 15,15 16-2-15,9 15-10 16,11 13-20-16,29 8-7 16,8 0-27-16,24 20-125 15,0 7-250-15</inkml:trace>
  <inkml:trace contextRef="#ctx0" brushRef="#br0" timeOffset="-179252.35">17574 13915 317 0,'0'0'71'15,"0"0"-28"-15,0 0 25 16,0 0 5-16,0 0-3 16,0 0-12-16,0 0 10 15,-76-72-4-15,72 63-12 16,-20 1-22-16,12-7-6 16,-12 2-7-16,-29 3-10 15,-11 2 0-15,-21 5-3 16,-11 3-4-16,-9 0 0 0,-12 0-1 15,21 20 1-15,3 14 0 16,13 7 0-16,15 10-4 16,33-1 3-16,32 1 1 15,0-7-1-15,12-2-2 16,73-6 1-16,19-8-3 16,17-5 0-16,16-12-5 15,-4-8 3-15,-8-3-4 16,-9 0-5-16,-3 0 6 15,-29-31-8-15,-15-12 14 16,-21-18 4-16,-28-8 6 16,-20-5 9-16,0 8 15 0,0 8 2 15,-24 14-12 1,-20 15-5-16,32 8-3 16,0 12-11-16,0 9-1 0,12 0-34 15,0 17-95-15,0 7-127 16</inkml:trace>
  <inkml:trace contextRef="#ctx0" brushRef="#br0" timeOffset="-178215.97">17590 16372 188 0,'0'0'225'0,"0"0"-134"0,0 0 17 16,0 0-6-16,0 0-24 15,0 0-20-15,0-42-15 16,0 32-14-16,-12 1 8 15,-16-4 6-15,-28 4 7 16,-17-2-20-16,-11 10-23 16,-33 1-3-16,-12 0 0 15,-3 29-2-15,-5 8 1 16,16 12 0-16,13 5 0 16,27 1-1-16,25 5 1 15,40 1-2-15,16-2 3 16,0-6 0-16,96-1 2 15,29-3 0-15,36-15-3 0,16-12-3 16,8-7 1-16,20-15-1 16,-4 0-7-16,-3-20-2 15,-1-34-8-15,-28-24 6 16,-24-25-4-16,-41-23 14 16,-55-1 1-16,-37 6 3 15,-12 18 6-15,-24 31 5 16,-73 25-3-16,-8 8-11 15,9 13-19-15,43 26-193 16,25 0-314-16</inkml:trace>
  <inkml:trace contextRef="#ctx0" brushRef="#br0" timeOffset="-177516.08">10363 12947 362 0,'0'0'227'15,"0"0"-200"-15,0 0 63 16,0 0 62-16,0 0-30 16,0 0-53-16,0 0-65 15,-16 34 7-15,121-9 1 16,20 14-2-16,-1 0-5 16,-15 5 0-16,0 8 0 0,-29-3-2 15,-24-1-1 1,-19-3 2-16,-33-6-3 0,-4-12 1 15,-4 0 1-15,-89-6 1 16,1 0 2-16,-29-6-2 16,28-9-1-16,9-3-2 15,27-3 0-15,33 0-1 16,16-3-1-16,8-48-62 16,0 12-208-16,20-8-114 15</inkml:trace>
  <inkml:trace contextRef="#ctx0" brushRef="#br0" timeOffset="-177299.56">11237 12537 377 0,'0'0'254'0,"0"0"-157"16,0 0 14-16,0 0-16 16,0 0-36-16,0 0-32 15,-298-21-11-15,193 104 9 0,-12 18 11 16,9 6-22-16,15 5-8 15,5-6-3-15,47-4-3 16,17-18 0-16,24-6-3 16,0-13-40-16,0-58-190 15,33-7-337-15</inkml:trace>
  <inkml:trace contextRef="#ctx0" brushRef="#br0" timeOffset="-177012.07">12633 13114 743 0,'0'0'121'0,"0"0"-42"15,0 0 75-15,0 0-65 16,0 0-65-16,0 0-19 15,-161 125-5-15,-24 43 10 16,-28 47 7-16,-17 35 4 16,1 29-17-16,16-4-2 0,23-13-2 15,21-22 0 1,29-31 0-16,11-39-2 0,20-28-21 16,21-35-54-16,88-107-69 15,0 0-217-15</inkml:trace>
  <inkml:trace contextRef="#ctx0" brushRef="#br0" timeOffset="-176002.18">15108 8381 539 0,'0'0'76'16,"0"0"-15"-1,0 0-27-15,0 0 18 16,0 0-9-16,474-68-18 0,-260 61-20 16,7 7-5-16,12 0-5 15,-160 0-102-15,-13 4-215 16</inkml:trace>
  <inkml:trace contextRef="#ctx0" brushRef="#br0" timeOffset="-175769.68">15747 9608 643 0,'0'0'48'0,"0"0"-42"16,0 0 18-16,387 0-7 16,-186-27-3-16,24 5-7 15,-19 2-6-15,-25 12 2 16,-37 8-3-16,-23 0-16 0,-113 0-99 16,-8 20-216-1</inkml:trace>
  <inkml:trace contextRef="#ctx0" brushRef="#br0" timeOffset="-175595.69">15663 10484 416 0,'0'0'399'16,"0"0"-399"-16,0 0-7 15,531 27-43-15,-261-44-44 16,-21 5-32-16,-156 9-15 15,-33 3-11-15</inkml:trace>
  <inkml:trace contextRef="#ctx0" brushRef="#br0" timeOffset="-175402.19">15920 11838 648 0,'0'0'25'16,"427"42"-22"-16,-181-42-1 15,-9 0 0-15,-36 0-2 16,-36 0-18-16,-149 0-150 16,-16 0-53-16</inkml:trace>
  <inkml:trace contextRef="#ctx0" brushRef="#br0" timeOffset="-175243.01">15615 12817 677 0,'0'0'140'16,"0"0"-117"-16,0 0 61 16,342 92-48-16,-69-92-24 15,33-37-12-15,-173 14-93 16,-24 1-250-16</inkml:trace>
  <inkml:trace contextRef="#ctx0" brushRef="#br0" timeOffset="-175091.09">16311 13231 913 0,'0'0'127'0,"0"0"-69"15,0 0-11-15,0 0-20 16,0 0-8-16,0 0-9 15,507 40-10-15,-423-60-76 16,-11 0-303-16</inkml:trace>
  <inkml:trace contextRef="#ctx0" brushRef="#br0" timeOffset="-174409.83">10963 15128 570 0,'0'0'133'0,"0"0"-38"0,0 0 57 15,0 0-36-15,0-184-31 16,0 168-28-16,12 6-21 16,-12 10-4-16,0 0-14 15,12 0-13-15,-12 34-4 16,0 39 7-16,0 22 12 15,0 19-8-15,0 1-8 16,0-3-4-16,0-9 0 16,0-9-2-16,0-21-6 15,24-12-30-15,20-22-35 16,9-24-83-16,-37-15-167 0,-4 0-368 16</inkml:trace>
  <inkml:trace contextRef="#ctx0" brushRef="#br0" timeOffset="-174036.09">11740 14935 894 0,'0'0'181'16,"0"0"-107"-16,0 0 25 15,0 0-60-15,0 0-34 0,0 0-3 16,-141 206 3-1,141-101 0-15,0-9-5 0,28-16 0 16,40-18 0-16,1-21-2 16,-1-22-3-16,17-19-9 15,-9 0-10-15,-8-29-11 16,13-34-10-16,-21-11 27 16,-11-4 18-16,-5 17 4 15,-28 21 15-15,-8 23 35 16,-8 17-7-16,0 0-36 15,0 54-7-15,-20 30-3 16,-28 16 13-16,11 5-1 16,17 0-6-16,16-11-7 15,4-16 0-15,0-17-3 0,0-19-38 16,0-42-88-16,0 0-271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34:24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15595 8254 213 0,'0'0'51'16,"0"0"-30"-16,0 0 68 16,0 0-17-16,0 0-21 0,0 0-14 15,0 0-6-15,0 0-3 16,-4-2-7-16,4 2-6 15,-9 0 13-15,5 0 18 16,-16 0 14-16,-4 0-21 16,-12 0-23-16,-24 0-13 15,-9 0-3-15,-19 0 1 16,11 0-1-16,-31 9 2 16,15 4-1-16,-4 0-1 15,13-7 2-15,3-1-1 16,5-5 8-16,-17 0-7 15,25 0-2-15,-12 0 0 16,7 3 2-16,29 2-2 16,-8 2 0-16,7 2 0 0,9 1 1 15,0-3-1-15,-8-2 0 16,7 4-1-16,-11-5 1 16,16 3 2-16,0 0-2 15,4-5 0-15,3 6 0 16,-3-2 0-16,8 5 0 15,-12 9-1-15,4 4 1 16,-8 4-1-16,3 7 1 16,9 8-1-16,0 8 1 15,12 6-2-15,0-7 2 16,12 2 1-16,0-6-1 0,0-1 0 16,12-4 1-1,36 0 2-15,-16 1-3 0,-7-1 1 16,-1 4 0-16,-12 4 0 15,0-4-1-15,-8-4 0 16,4-2 1-16,4-6 0 16,0-10-1-16,-12-15-2 15,20-4-14-15,8-4 2 16,5 0 14-16,7 0 0 16,16 0 19-16,-4 0-12 15,1 0-6-15,-1 0 1 16,-20 0 1-16,25 0-3 15,-17 0 2-15,4 12 3 16,16 1-4-16,9-1 1 0,-1-5-1 16,33-3 1-16,16-4-1 15,11 0-1-15,13-5 0 16,-12-22 0-16,4-1 1 16,-45-1-1-16,-11-2 0 15,-29 3 1-15,-16 4 0 16,-8-4 1-16,5 7 1 15,-9-9-3-15,4 2 2 16,0-8 0-16,12-2-2 16,-12-4 0-16,0-2 1 15,-3 3-1-15,-9-9 6 16,4 6-5-16,-8-5 0 0,4 6-1 16,-12 3 8-16,0 6 5 15,0-3-7-15,0 5 6 16,0-3 4-16,-20 0 0 15,-8 2 2-15,16 1-12 16,-13 3 3-16,1 5-3 16,4 2-6-16,-4 5 4 15,24 5-4-15,0 12-35 16,0 0-205-16</inkml:trace>
  <inkml:trace contextRef="#ctx0" brushRef="#br0" timeOffset="2864.9">17965 7367 128 0,'0'0'189'16,"0"0"-128"-16,0 0 20 15,0 0-6-15,0 0-17 16,0 0-22-16,0 0-9 16,0-6 16-16,0 6 24 15,0 0-9-15,0 0-7 16,0 0-6-16,0 0-11 15,0 0-14-15,0 0-14 0,0 0-3 16,-12 0 1-16,-21 0-1 16,5 0-1-16,4 0 0 15,-8 0 2-15,-4 0-1 16,12-6-1-16,-13-1 0 16,5-3-1-16,-4 2 1 15,0 2-2-15,0 0 0 16,-1 6 0-16,-19 0-1 15,-16 0 0-15,7 0 0 16,1 0 1-16,-9 0 0 16,13 0 0-16,-8 0 0 15,19 11 0-15,-7 4 0 16,8 8-3-16,-1 5 3 16,17 4-1-16,8 6 1 15,12 2-4-15,8 3 4 0,4 9 0 16,0 0 1-16,0 2-1 15,12 1 2-15,36-1-2 16,9-2 0-16,7-8-3 16,4-7 3-16,5-10-10 15,7-3 9-15,5-11 1 16,11-11 18-16,5-2-12 16,-4 0 4-16,19-2-9 15,-19-20 14-15,7-6-11 16,-7-4 3-16,-20-2-4 15,-1-6-1-15,-8-3-2 16,-19-6 1-16,-13 5 2 0,-24-2-3 16,-12-2-5-1,0 7 3-15,0-5 0 0,0 9 1 16,0-1 1-16,-32 1 7 16,-4 12-1-16,-5 2 0 15,-3 11 8-15,8-2-2 16,0 11-6-16,3 1-1 15,9 2-5-15,12 0-5 16,8 0-6-16,4 25-11 16,0 14-41-16,0-24-158 15,0 2-309-15</inkml:trace>
  <inkml:trace contextRef="#ctx0" brushRef="#br0" timeOffset="3729.45">17880 8357 31 0,'0'0'243'0,"0"0"-207"0,0 0 53 16,0 0 4-16,0 0-39 15,0 0-1-15,0-44-20 16,0 41 1-16,0-1 4 16,0 1-17-16,0 1 10 15,-12 2 2-15,0-3-11 16,-20-2-8-16,-16 3-5 16,-9-6-1-16,-3 8-4 15,-9 0 0-15,-3 0-1 16,-12 4 1-16,15 22 0 15,9 13-3-15,-1 7 1 16,25 11 1-16,0 7-1 0,24 2 3 16,12 0-2-16,0 0-1 15,0-5 3-15,36-10-5 16,24-10-3-16,21-9-3 16,3-12 6-16,13-7 12 15,-4-9 3-15,15-4-12 16,-3 0 15-16,-9 0-6 15,-19-14-6-15,11-1 4 16,-19-2-7-16,-21-7 1 16,-12-4-1-16,-16-3 6 15,-16-6-3-15,5-10 21 16,-9-2-2-16,0-5 13 16,0 8-1-16,0-3-20 0,-13 0-6 15,-23 7 1 1,-8 9 3-16,0 10-9 0,-5 6-6 15,13 10 0-15,8 7-2 16,4 0-31-16,24 0-154 16,-12 10-184-16</inkml:trace>
  <inkml:trace contextRef="#ctx0" brushRef="#br0" timeOffset="7225.16">20242 7367 141 0,'0'0'69'0,"0"0"-28"0,0 0 38 16,0 0 5-16,0 0-15 15,0 0-11-15,0 0-7 16,-32 0-3-16,32 0-22 16,0 0-12-16,0 0-5 15,0 0 0-15,-8 0 10 16,4 0 29-16,-4 0-11 16,0 0-16-16,-12 0 2 15,8 0-7-15,0 0-8 16,-16 0-6-16,3-5 0 15,5-2-2-15,-12 5 1 0,4-1 0 16,-4 1 1-16,8 2 1 16,-1-4 1-16,-11 4-2 15,12 0 0-15,-8 0-2 16,-4 0 0-16,-1 0 0 16,-7 0-1-16,-4 18 0 15,0 15-2-15,3 13 3 16,5 5 1-16,-4 4 1 15,16 1 2-15,8-5-1 16,20 1 1-16,0-10 1 16,20-4-1-16,40-6-1 15,0-9 0-15,21-8 10 16,3-1 0-16,1-10-1 16,-5 1-8-16,1-5 4 15,-5 0-5-15,-19 0 3 16,7 0-4-16,-8 0 1 0,1-15 0 15,15-11-2-15,9-7-1 16,-9-8 6-16,-4-8-4 16,-7-12 0-16,-17 2-2 15,-8-2-3-15,-24 1 2 16,-12 19 0-16,0 7-6 16,0 8 7-16,0 3 2 15,0 7 14-15,-12 6-4 16,-12 4-11-16,0 4 3 15,4 2-4-15,-4 0-6 16,-13 0-12-16,25 0-104 16,4 13-187-16</inkml:trace>
  <inkml:trace contextRef="#ctx0" brushRef="#br0" timeOffset="8040.37">20182 8442 250 0,'0'0'97'0,"0"0"-34"0,0 0 31 16,0 0-23-16,0 0-17 15,0 0-33-15,0-99-2 16,0 91 2-16,0 5 11 15,0-3-3-15,-8 2 2 16,-4 4 0-16,0-7-7 16,0 2-10-16,-16-4 3 15,-1 6-8-15,-7 3-5 0,-16 0-4 16,8 0 0-16,-17 0 0 16,5 0 0-1,-5 12 0-15,5 21-1 0,8 5 0 16,12 9 0-16,-1 7 0 15,37 9 0-15,0 1 1 16,0-8 3-16,0 3 4 16,61-10-6-16,11-3 0 15,17-4-2-15,-17-10-1 16,13-4 1-16,-1-14 1 16,-15-5 15-16,-5-9-15 15,0 0 1-15,-3 0 4 16,-1-29-5-16,13-22-8 15,-17-3-22-15,-8-13 9 16,-28-1 17-16,-16 2 4 0,-4 2 22 16,0 15 16-16,0 8 2 15,-60 19-13-15,4 2-10 16,-17 16-17-16,1 4-1 16,11 0-6-16,37 13-106 15,8 2-224-15</inkml:trace>
  <inkml:trace contextRef="#ctx0" brushRef="#br0" timeOffset="21885.39">14351 5769 288 0,'0'0'42'0,"0"0"5"0,0 0 10 16,0 0-14-16,24-8-17 15,-24 8-12-15,12-1 16 16,-12-3 20-16,0 4-11 16,12 0 5-16,-12 0 19 15,0 0 9-15,0 0-18 16,0 0-22-16,0 0-14 15,0 0-1-15,0 0 3 16,25 0-6-16,7-7-6 16,16 1 1-16,8 1 6 15,29-3-4-15,11 5-5 16,45-4-3-16,28-6 19 16,37 1 1-16,55-10-1 15,13-2 9-15,24 7-17 16,7-11 5-16,-19 9-5 0,-20 0-4 15,-41 4 5-15,-36 6-12 16,-24-2 1-16,-32 9 0 16,-4 2-3-16,-13 0 1 15,-23 0-1-15,20 0 0 16,-1 0 1-16,-15 0 2 16,-5 0 2-16,-31 0 10 15,-1 0-5-15,-28 0-1 16,-20 0-2-16,0 0-4 15,-12 0-1-15,0 0 1 16,0 0 1-16,0 0 2 0,0 0 0 16,0 0-3-16,0 0-3 15,0 0-1-15,0 0-1 16,0 0-34-16,-44 0-289 16</inkml:trace>
  <inkml:trace contextRef="#ctx0" brushRef="#br0" timeOffset="23851.33">17136 3798 328 0,'0'0'64'0,"0"0"-5"15,0 0 29-15,0 0-23 16,0 0-2-16,0 0-16 16,0 0 26-16,-8 0 6 15,8 0-24-15,0 0-25 0,0 0 4 16,0 0 2-1,12-5-4-15,44-12 1 0,49-3-9 16,28-12 6-16,56-6-10 16,12-7-1-16,24-4-6 15,-12 8 3-15,-27 4 2 16,-46 9 6-16,-55 10-17 16,-17 7-6-16,-44 7 2 15,-19-1-1-15,-5 5-2 16,0 0-5-16,0 0-2 15,4 0-9-15,20 7 16 16,16 10-9-16,8-9-10 16,-36-3-144-16,-12-5-232 15</inkml:trace>
  <inkml:trace contextRef="#ctx0" brushRef="#br0" timeOffset="33059.71">17413 5226 242 0,'0'0'174'0,"0"0"-132"16,0 0-37-16,0 0 2 15,0 0 20-15,0 0 24 16,0 0 2-16,0 0 15 16,0 0 16-16,0 0-20 15,0 0-8-15,0 0 3 16,0 0-7-16,0 0-12 15,0 0-10-15,0 0-12 0,0 0-6 16,0 0 2 0,0 0-1-16,0-4 1 15,21 0 5-15,27-8 7 0,32-2-4 16,37-6-5-16,16-5-4 16,8 1-5-16,16 7-8 15,-21-3-1-15,-107 12-9 16,-29 1-220-16</inkml:trace>
  <inkml:trace contextRef="#ctx0" brushRef="#br0" timeOffset="40349.72">20210 8281 299 0,'0'0'104'0,"0"0"-90"16,0 0 73-16,0 0 8 15,0 0-18 1,0 0-8-16,0 0 3 0,0 0 29 15,4-21-27-15,-4 21-31 16,0 0-18-16,0 0 0 16,0 0-2-16,0 0-5 15,0 0-6-15,0 0-7 16,0 0 1-16,0-6 4 16,0 6 4-16,0-2 9 0,0 2 8 15,0-3-11 1,-12 0-4-16,-28 3-8 0,-12 0-3 15,-5 0-3-15,-11 0-1 16,-5 15-1-16,5 17 0 16,8 10-1-16,-1 16-1 15,5 6 1-15,8 0-1 16,23 5 1-16,13-3 1 16,4 2 0-16,8-2 0 15,0 0 1-15,20-9-1 16,49-3 1-16,-5 1-2 15,5-7 2-15,15 0-2 16,-3-6 2-16,-1-13-2 16,-11-9-7-16,19-19 8 15,-3-1 0-15,7 0 6 16,5-9-1-16,3-20 6 0,-3-4-1 16,-13-8-7-16,-19-3 1 15,-1-5-2-15,-28-4-1 16,-3-11 3-16,-21-7-1 15,-12-12-1-15,0 1-1 16,0 0 0-16,-41 0-1 16,-35 16 0-16,-5 5 3 15,-3 13 7-15,-13 13-3 16,5 17 1-16,19 7 0 16,13 3-2-16,4 8-5 15,11 0 2-15,21 0-3 16,4 0 0-16,16 8-3 0,4 4-3 15,0 5-1 1,0 6-3-16,56-9-23 0,-19-7-87 16,-13 1-290-16</inkml:trace>
  <inkml:trace contextRef="#ctx0" brushRef="#br0" timeOffset="41954.65">22665 8281 120 0,'0'0'49'16,"0"0"-2"-16,0 0 36 15,0 0-4-15,0 0-8 16,0 0 15-16,0 0 6 15,0-17-23-15,0 17-19 16,0 0-12-16,0 0-6 16,0 0-4-16,0-3 3 0,0 3 2 15,0 0 0-15,0-1 6 16,-12 1-4-16,12-6-4 16,-24 4-10-1,11 2-14-15,1-3-5 0,0 0-2 16,-8 3 0-16,-4-5 0 15,-4 4 0-15,-16 1 0 16,7 0-1-16,-7 0 1 16,4 0 0-16,-16 0 0 15,19 0 0-15,-19 0 0 16,8 1 0-16,-5 18 0 16,13-1-1-16,0 2-1 15,16 2 2-15,-8 10-6 16,7-3 6-16,1 3-1 0,0 2 2 15,16 1-2-15,4 2 2 16,4-7-1-16,0 3 0 16,0-4-1-16,0-4 1 15,0 2 1-15,0-6 0 16,24-1-1-16,12 5-3 16,9-1 3-16,3 1 4 15,-8 1 3-15,0-3-4 16,13-1 10-16,-13-1-8 15,4-1-5-15,1 0-3 16,3-5 2-16,-4-5 1 16,4 3 2-16,1-2 6 15,7-6-5-15,4 2 4 0,1-2-4 16,-5 0 1 0,-4-5-1-16,-11 0-3 0,19 2 7 15,-28-2-6-15,8 0 0 16,-3 0 1-16,-1 0-1 15,0 0 0-15,0 0 2 16,-12 0 0-16,9 0-3 16,-17 0 2-16,16-12-1 15,-8 0 2-15,-4-8-2 16,-4-9 5-16,-4-3 1 16,-4-10 5-16,-8-4 6 15,0-1-7-15,0-1-7 0,0-1 8 16,0 2-10-1,-8 1 8-15,-20 9-10 0,-4-3 3 16,-4 9 0-16,12 0 14 16,-13 7-1-16,-7 5-6 15,8 1 2-15,-8 8-4 16,16 2-3-16,-5 5-5 16,13 3-1-16,4 0-2 15,12 0-1-15,4 0-8 16,0 0-19-16,0 7-57 15,16 6-72-15,8-8-63 16,0-5-298-16</inkml:trace>
  <inkml:trace contextRef="#ctx0" brushRef="#br0" timeOffset="47707.33">20448 8409 328 0,'0'0'53'15,"0"0"0"-15,0 0 39 16,0 0 14-16,0 0-32 16,0 0-30-16,0 0-10 15,0 0 14-15,0-4 6 0,0 4-16 16,0 0-9 0,0-1-2-16,0 1-3 0,0 0 1 15,0 0-3-15,0 0-3 16,0 0-7-16,0-6-4 15,0 4 3-15,0-7 4 16,0-2-3-16,-13 2-9 16,-3-5 2-16,-16 5 2 15,-4 0-3-15,-12 0 1 16,-13 3-4-16,-19 1 0 16,-5 5 2-16,-31 0-2 15,11 0-2-15,-12 0 1 16,21 11-2-16,11 20 0 0,5 10 1 15,15 8 1-15,25 15-3 16,12 10 0-16,8 6-1 16,20-2 3-16,0-4 1 15,0-11-1-15,44-1 1 16,16-8-3-16,5-8 3 16,15-9-4-16,9-10-6 15,7-13 10-15,25-3 0 16,4-11 5-16,8 0-3 15,20 0 4-15,-13-29 0 16,-7-16-6-16,-16-12 7 16,-25-13-5-16,-19-8 4 15,-37-1 0-15,-20-2 11 16,-16 11 0-16,0 5 6 0,-40 10-10 16,-32 20-10-1,-1 13 1-15,-7 14 3 0,-1 8-7 16,9 8-18-16,-9 35-63 15,53-6-133-15,-16-5-348 16</inkml:trace>
  <inkml:trace contextRef="#ctx0" brushRef="#br0" timeOffset="54484.93">27119 6160 389 0,'0'0'128'0,"0"0"-81"16,0 0 64-16,0 0-17 15,0 0-1-15,0 0-18 16,0 0 12-16,0 0-25 15,-201-109-3-15,185 103-39 16,-4 0 14-16,16 2 1 16,-4 0-4-16,8 1-5 15,0 1-10-15,0-6 6 16,0 6 6-16,0-6-6 16,0 2-8-16,12 1-5 0,36 5-9 15,21 0-4-15,15 0 4 16,17 11-4-16,-1 38 3 15,13 17 0-15,-24 19-4 16,-13 8 2-16,-16 6-8 16,-27 1-1-16,-21-1 6 15,-12-9 4-15,0-6-7 16,-25-10 0-16,-55-14 6 16,0-11 3-16,-5-14 0 15,-4-13-2-15,29-9 1 16,12-9-1-16,12-4-4 15,24 0 6-15,12-39 6 16,0-13-6-16,0-1-9 16,12 11 5-16,24 15 4 0,0 17 1 15,8 10-1-15,5 0-2 16,23 17-2-16,9 32 1 16,-1 5 2-16,0 0 1 15,-3-3 1-15,-17-9-1 16,-11-10 0-16,-5-10 2 15,-20-7 0-15,-12-14-2 16,-4 3-1-16,-4-4-3 16,8 0-35-16,-12-4-118 15,0-15-266-15</inkml:trace>
  <inkml:trace contextRef="#ctx0" brushRef="#br0" timeOffset="54864.66">28524 6491 510 0,'0'0'95'15,"0"0"35"-15,0 0-27 16,0 0 3-16,0 0-47 15,0 0-42-15,8-32-13 16,-8 55-3-16,-32 40 1 16,-41 27 6-16,-31 26 44 0,-17 28 17 15,-32 12 3-15,8 11-28 16,-12-6-1-16,8-14-27 16,8-14-11-16,25-20-3 15,35-18-1-15,21-22-1 16,12-22 0-16,35-19 0 15,1-19-2-15,12-9 1 16,0-4-3-16,49 0-17 16,47-28-77-16,-39-5-20 15,-1 2-262-15</inkml:trace>
  <inkml:trace contextRef="#ctx0" brushRef="#br0" timeOffset="55317.93">28129 7505 682 0,'0'0'98'0,"0"0"-25"16,0 0 43-16,0 0-69 16,0 0-5-16,0 0-30 15,-68-8-9-15,68 8-3 0,20 8-2 16,28 13 2-16,13 11 4 16,7 5 3-16,-3 8 16 15,-9 1-15-15,-20 12 3 16,-24-4-11-16,-12 4-2 15,0 5 2-15,-24-12 11 16,-40-7-6-16,-17-2 2 16,5-14-3-16,3-7-1 15,1-6-1-15,16-6 3 16,7-4 0-16,21-5 2 0,8 0-3 16,8 0 0-1,12-9-2-15,0-34-2 0,24-8-91 16,12 22-185-16,8-3-176 15</inkml:trace>
  <inkml:trace contextRef="#ctx0" brushRef="#br0" timeOffset="55563.08">28757 7318 818 0,'0'0'112'0,"0"0"-54"16,0 0 85-16,0 0-60 0,0 0-28 16,0 0-38-16,-177-71-11 15,109 107 3-15,-17 11-9 16,5 13-4-16,15-6 4 16,21 4-1-16,20-4-1 15,16-7 1-15,8-10-6 16,0-35-65-16,0-2-236 15</inkml:trace>
  <inkml:trace contextRef="#ctx0" brushRef="#br0" timeOffset="58285.83">18134 8315 176 0,'0'0'84'0,"0"0"-65"0,0 0 28 16,0 0 17-16,0 0 16 15,0 0-17-15,0 0-8 16,0-14 13-16,0 14-14 15,0 0-16-15,0 0-3 16,0 0 6-16,0 0 7 16,0 0-12-16,0 0-27 15,-12 0-7-15,0 0-2 16,-1 0 2-16,1 0 1 16,-12 0-2-16,-16-3 3 15,-16 3-4-15,-29 0 1 0,5 0-2 16,-5 0 1-1,-7 0-2-15,-5 15 2 0,5 7-1 16,7 0 0-16,1 11 1 16,27-1 0-16,1 11 1 15,8 8-1-15,23 13 0 16,25 7 3-16,0 2 0 16,0 1 1-16,45-11 6 15,27-3-3-15,-3-8-2 16,31-3-3-16,-7-5 0 15,11-4-1-15,-7-7 4 16,-1-19-5-16,5-10 0 16,8-4-3-16,-1 0 3 0,13-46 20 15,-4-11-17-15,8-16 2 16,-17-10-3-16,-15-5-4 16,-37 4-5-16,4 9 7 15,-43 6 0-15,-17 12-5 16,0 6-6-16,0-1 8 15,-65 3-4-15,-11 6 0 16,-9 4 7-16,1 9 6 16,-9 15 7-16,33 6 6 15,15 4 0-15,29 5-13 16,16 0-6-16,0 8-8 0,25 16-64 16,15-7-163-16,16-7-312 15</inkml:trace>
  <inkml:trace contextRef="#ctx0" brushRef="#br0" timeOffset="59255.42">29164 7042 336 0,'0'0'75'16,"0"0"-44"-16,0 0 13 15,0 0 34-15,0 0 18 16,0 0-46-16,0 0 46 0,-41-38-6 15,41 34-27-15,0 4-14 16,0 0 2-16,0 0-8 16,0 0-12-16,0-1-6 15,0 1 2-15,0-8 3 16,0 2-6-16,53-8-13 16,15 2-9-16,33 0 7 15,-5-1-3-15,9 6-5 16,-5-1 1-16,-11 4-2 15,-17-1 0-15,-23 0 0 16,-13 1-5-16,-12 0-1 0,-16 2-2 16,-8 0-18-16,0-5-20 15,0-1-77 1,0 6-246-16</inkml:trace>
  <inkml:trace contextRef="#ctx0" brushRef="#br0" timeOffset="59954.34">29997 5621 73 0,'0'0'577'0,"0"0"-511"16,0 0 67-16,0 0 6 16,0 0-57-16,0 0-35 0,120-125-45 15,-39 121 9-15,-1 4-11 16,-7 0 1-16,-41 0-1 16,8 0 0-16,-28 17 0 15,-12 21-6-15,0 8-10 16,0 1 16-16,-36 4 8 15,-20-4-5-15,3-10 0 16,-3-8-1-16,20-11 0 16,24-1 0-16,12-3-2 15,0-8 0-15,0-1-1 16,48 3-7-16,49-6-27 16,15 6 21-16,-3-8-3 0,-5 1-11 15,-39 3 28 1,-21 2 0-16,-24 5 1 15,-20 9-1-15,0 1-3 16,0 4-18-16,0 12 21 0,-44 1 7 16,-16 3 4-16,-21 2 6 15,9-9 1-15,-1 1-1 16,1-9-8-16,16-4-5 16,7-4-1-16,17-9-2 15,8-1 0-15,24-2-1 16,0-6-13-16,0 0-101 15,32 0-201-15,16 0-331 16</inkml:trace>
  <inkml:trace contextRef="#ctx0" brushRef="#br0" timeOffset="60271.63">31389 5761 726 0,'0'0'56'16,"0"0"-41"-16,0 0 70 16,0 0-12-16,0 0-32 15,0 0-35-15,28-31-4 16,-52 72 8-16,-53 33 2 16,-23 26 17-16,-25 23 38 0,20 13-31 15,-11 7-3-15,-13 10 1 16,12-2-18-16,9-7-6 15,-9-1-3 1,24-20-1-16,9-10-4 0,24-17-2 16,3-13-1-16,29-17 0 15,20-21-4-15,8-17-5 16,0-18-52-16,12-10-109 16,32-6-214-16</inkml:trace>
  <inkml:trace contextRef="#ctx0" brushRef="#br0" timeOffset="60686.05">31172 6993 655 0,'0'0'113'0,"0"0"-72"16,0 0 119-16,0 0-61 15,0 0-48-15,0 0-37 0,-53-5-12 16,65 26-2 0,29 12 0-16,27 8 0 0,8 9 1 15,1 1 3 1,-9 0 2-16,-11 1 6 0,-21-5-9 15,-36-2-3-15,0-1-5 16,-20-3-4-16,-77-9 9 16,-20-9 9-16,1-5-4 15,-1-8-1-15,16-10 1 16,21 0-2-16,32 0 2 16,11 0-2-16,29-30 1 15,8-19-4-15,21-17-24 16,27 26-171-16,12 2-172 15</inkml:trace>
  <inkml:trace contextRef="#ctx0" brushRef="#br0" timeOffset="60870.96">31852 6533 852 0,'0'0'113'16,"0"0"-92"-16,0 0 59 15,-403 29-50-15,311 18-15 16,-5 12-11-16,17 3-2 16,7 0-2-16,57-40-1 15,16-9-287-15</inkml:trace>
  <inkml:trace contextRef="#ctx0" brushRef="#br0" timeOffset="62042.04">24343 6814 253 0,'0'0'77'15,"0"0"-63"-15,0 0 54 16,0 0 2-16,0 0 19 15,0 0-24-15,0 0 3 16,-32-71 35-16,32 66 21 0,0-3-55 16,0 7-11-16,0 1-17 15,0 0-16-15,0 0-22 16,0 0-3-16,0 29-10 16,0 27-17-16,0 27 24 15,0 13 3-15,0 11 4 16,0-1-2-16,0 0 1 15,12-4-2-15,20-6 1 16,12-3 0-16,-8-13-2 16,1-11 0-16,-13-16 0 15,-4-20-2-15,-8-16 2 16,-8-12-5-16,8-5 1 16,8 0-1-16,4-10-42 0,-12-13-92 15,0-6-163 1</inkml:trace>
  <inkml:trace contextRef="#ctx0" brushRef="#br0" timeOffset="62644.28">25099 7355 191 0,'0'0'80'16,"0"0"-26"-16,0 0 33 16,0 0 12-16,0 0 13 0,0 0-18 15,-128 20-19-15,124-16-4 16,-17 2-28-16,1 4-27 15,-12-1-11-15,0 1 5 16,-8-2 13-16,32-3 9 16,-4-5 11-16,12 0-5 15,0 0-17-15,0 0-4 16,0 0 13-16,20 0 8 16,76 0-19-16,25 0-5 15,32-4-1-15,0 0-1 16,-20-3-7-16,-21 7-2 15,-35 0-3-15,-33 0 1 16,-16 0-1-16,-20 0 0 0,-8 0-1 16,0 0 0-16,0 0-4 15,0 0-5 1,0 0-4-16,12 2-17 0,-12 3-151 16,12-5-272-16</inkml:trace>
  <inkml:trace contextRef="#ctx0" brushRef="#br0" timeOffset="63602.15">29393 6753 94 0,'0'0'44'0,"0"0"0"16,0 0 25-16,0 0 36 15,0 0-4-15,0 0 14 16,0 0 4-16,0-32 6 16,0 20-30-16,0 3-44 15,0-4-21-15,0 3 14 16,0 6-4-16,0 0 2 15,0 4-17-15,0 0-1 16,0-1-1-16,0 1 3 16,0 0-9-16,0 0-17 15,0 15-4-15,4 26-9 0,20 17-6 16,-4 7 19 0,-8 3 6-16,12-2-3 0,1 2-1 15,-5-3-2 1,-4-7 1-16,4-4 0 0,-8-8-1 15,16-2 0-15,-16-10 0 16,8-9 0-16,-16-10-3 16,-4-15-87-16,0 0-222 15</inkml:trace>
  <inkml:trace contextRef="#ctx0" brushRef="#br0" timeOffset="65881.05">29445 6882 331 0,'0'0'105'16,"0"0"-52"-16,0 0 56 15,0 0-10-15,0 0 3 16,0 0-16-16,-24-13 11 16,-52 54-24-16,-29 11-52 15,12 3-8-15,25-3-8 16,36-10 0-16,28-9-3 0,4 0-2 15,0-11-6-15,92-4 6 16,41-12 7 0,28-6 7-16,16 0-14 0,-8-6-8 15,-32-17-20-15,-48-6 9 16,-45-1 5-16,-44-2 14 16,0 3 14-16,-73 6-2 15,-67 12 30-15,-29 11-42 16,-4 0 0-16,8 0 0 15,44 25 1-15,28 1 4 16,61-2-5-16,24-2-4 16,8-2-1-16,0 0-16 15,76-13-42-15,21-7 22 0,16 0-25 16,-17 0-24 0,-3-27 58-16,-29-2 32 0,-28 7 16 15,-32 7 48-15,-4 7 14 16,-8 8-25-16,-76 0 41 15,-21 0-92-15,9 0-2 16,7 28 0-16,25-6 0 16,20-3-1-16,19-5-3 15,13 0-19-15,12-14-181 16,0 0-223-16</inkml:trace>
  <inkml:trace contextRef="#ctx0" brushRef="#br0" timeOffset="66576.98">29312 6410 361 0,'0'0'196'16,"0"0"-167"-16,0 0 71 16,0 0-26-16,0 0-7 15,0 0-22-15,-265 7-9 16,245-2 35-16,-12 4-18 0,-9 2-41 16,9-2-11-16,-4-6 0 15,12 5 1-15,12-8-2 16,12 0-4-16,0 0-16 15,0 0-60-15,36 0-38 16,32 0 118-16,17-8 7 16,-13-4-1-16,9 1-2 15,-21 8-1-15,-32-3 13 16,-8 6 15-16,-20 0 7 16,0 0 4-16,0 0-30 15,-48 0 35-15,-32 8-25 16,-5 16-15-16,-11-2 2 15,7 2-3-15,17-4-4 0,11-7-1 16,37-3-1-16,16-8 0 16,8-2-3-16,0 0-19 15,44 0-41-15,49 0 52 16,15-2-32-16,13-21-18 16,-4 3 9-16,-12 2 38 15,-33 4 14-15,-16 0 11 16,-32 10 28-16,-24-1 28 15,0 2 8-15,0 3-35 16,-32 0 13-16,-52 0-43 16,-13 0-10-16,-7 17 0 15,11-2 1-15,17 2 0 16,11-5 7-16,37-9 8 0,20 2 1 16,8-5-7-16,0 0-10 15,0 0-4-15,44 0-11 16,17 0 15-16,-1 0-33 15,-44 0-116-15,-8 0-155 16</inkml:trace>
  <inkml:trace contextRef="#ctx0" brushRef="#br0" timeOffset="71430.33">26564 6599 9 0,'0'0'183'0,"0"0"-114"16,0 0-9-16,0 0 18 15,0 0-6-15,0 0-17 16,0 0 12-16,0 0 16 0,44-127 13 15,-44 90-8 1,0 2-17-16,0 0-41 0,0 9-26 16,-12 7-4-16,-12 4-1 15,4 5 1-15,4 1 0 16,4 1 0-16,0-1 6 16,0 6 19-16,0 3 21 15,4 0 14-15,-5 0-34 16,-11 12-26-16,-12 66-6 15,0 42 6-15,-12 52 3 16,-9 24 1-16,29 11-2 16,16-12 1-16,12-27-3 15,72-26 0-15,73-27 0 16,44-25 0-16,57-29-12 0,3-23 1 16,25-28-25-16,-12-10-47 15,-190-6-117-15,-16-32-209 16</inkml:trace>
  <inkml:trace contextRef="#ctx0" brushRef="#br0" timeOffset="71830.73">29393 5919 236 0,'0'0'592'16,"0"0"-559"-16,0 0 24 16,0 0 15-16,0 0 4 15,0 0-52-15,-56-60-24 16,44 97 0-16,12 24 7 15,0 17 2-15,12 21-4 16,48 11-4-16,20 7 7 16,-19 18-5-16,-29 9 1 15,-8 11-4-15,-24 2 0 0,-36-9 1 16,-89-21-2 0,-32-13-1-16,-16-24-16 0,-4-24-15 15,8-24 16-15,16-19 2 16,24-23 4-16,25 0 6 15,92-25-31-15,12-20-257 16</inkml:trace>
  <inkml:trace contextRef="#ctx0" brushRef="#br0" timeOffset="72145.75">28721 5184 991 0,'0'0'24'0,"0"0"-11"16,0 0 17-16,0 0-6 16,0 0-3-16,310-93-9 15,-282 120-7-15,-8-2 3 16,-8 4 4-16,-4 0-6 15,-4-4 0-15,4 1 2 16,4-1-3-16,0 5-1 16,25-1-3-16,11 2-1 15,20-8 0-15,17-6-4 16,19-16-32-16,-67-1-169 0,-5 0-353 16</inkml:trace>
  <inkml:trace contextRef="#ctx0" brushRef="#br0" timeOffset="72468.73">29936 5407 458 0,'0'0'144'16,"0"0"-104"-16,0 0 92 0,0 0 38 16,-245 190-69-16,172-100-57 15,1 21-12-15,16 7 3 16,11 5-2-16,21-2-10 16,8-5-16-16,-4-1-3 15,8-3 0-15,8 2-2 16,4-13-2-16,0-15 0 15,12-14 0-15,84-38-12 16,37-27-58-16,-68-7-24 16,27-29-229-16</inkml:trace>
  <inkml:trace contextRef="#ctx0" brushRef="#br0" timeOffset="72854.19">31059 5419 734 0,'0'0'107'15,"0"0"-2"-15,0 0 1 0,0 0-35 16,0 0-44-16,0 0-27 15,8-32-4-15,64 71 4 16,5 12 2-16,15 19 22 16,13 20-17-16,0 22-2 15,3 13-4-15,-11 9-1 16,-17 1 2-16,-31-9-2 16,-33-16-6-16,-16-7 6 15,0-8 7-15,-53-14 1 16,-7-9 1-16,-24-18-7 15,15-14 0-15,-11-20 1 16,-1-17-3-16,9-3-18 16,48-20-146-16,12-25-351 15</inkml:trace>
  <inkml:trace contextRef="#ctx0" brushRef="#br0" timeOffset="73091.27">32017 5129 993 0,'0'0'38'16,"0"0"7"-16,0 0 27 15,0 0-45-15,0 0-27 16,0 0-3-16,84 14 3 16,-84 49 25-16,0-5-9 0,0-13-10 15,44-8-4 1,37-16 3-16,27-14 2 15,41-7 4-15,24 0-11 0,-104-26-115 16,-1-9-370 0</inkml:trace>
  <inkml:trace contextRef="#ctx0" brushRef="#br0" timeOffset="77146.85">20303 8237 228 0,'0'0'188'16,"0"0"-152"-16,0 0-3 15,0 0 4-15,0 0-21 16,0 0-8-16,0 0 23 0,-12 0 66 16,12 0-7-16,0 0-20 15,0 0 9-15,0 0-19 16,0 0-29-16,0 0-14 15,0 0-8-15,0 0-6 16,0 0 3-16,0-8 6 16,0-4-4-16,0-1 0 15,0 0 2-15,0 0 0 16,0 1-2-16,-8-1 1 16,-17-1 13-16,-3 4-14 0,-20 1-3 15,-37 3-5 1,-7 6 0-16,-13 0-3 0,-24 0-2 15,25 0 2-15,-1 29 3 16,17 14-1-16,3 8-1 16,21 10 1-16,24 8 1 15,19 1 0-15,21-2 4 16,0-1-2-16,0-5-1 16,33-4 4-16,27-7-5 15,-4-7 1-15,5-2-1 16,-9-2 8-16,4-7-3 15,-7-5-4-15,-5-6-2 16,4-12-6-16,-12-5 7 16,21-5 1-16,3 0 5 15,13-15-1-15,19-30-1 0,-7-10 2 16,-1-11-1 0,-24-3-3-16,-3 3 3 0,-25 5 0 15,-16 10-4-15,-16-1 7 16,0 2 10-16,0 3 2 15,0 4-8-15,-12 6 0 16,-24 10 8-16,0 13-15 16,-13 5-5-16,-7 9-3 15,-20 0-12-15,23 0-23 16,-11 4-65-16,56 6-136 16,8-3-208-16</inkml:trace>
  <inkml:trace contextRef="#ctx0" brushRef="#br0" timeOffset="78857">22451 8306 58 0,'0'0'306'0,"0"0"-245"15,0 0 4-15,0 0 47 16,0 0-28-16,0 0-25 15,0 0-14-15,13-98 3 16,-13 90-10-16,0 8-2 16,0-2-12-16,0 2 1 15,0 0 1-15,0 0 9 0,0 0 0 16,0 0-4-16,-13 0-10 16,-19 0-18-16,-8 0-2 15,-4 29-2-15,-4 14 0 16,3 26 1-16,-3 14 0 15,12 3 0 1,8 5 0-16,3-7 0 0,17-9 0 16,8-6 0-16,0-16 0 15,0-11-2-15,8-20-8 16,41-4 3-16,3-9 7 16,29-4 2-16,15 2 7 15,21-7 1-15,-1 0-7 0,-11 0 0 16,-12 0 0-16,-17 0-1 15,-16 0 0-15,-15-2 1 16,-21-15 4-16,8-5 2 16,-16-5 0-16,4-8-2 15,-4-6 7-15,5-3-2 16,-17-5 1-16,-4 4 6 16,0 0-1-16,0 11 2 15,0 6-5-15,0 6 12 16,-29 10-10-16,-15 1-17 15,-4 11-3-15,-9 0-20 16,5 0-49-16,-4 13-93 16,28-5-148-16,28-1-114 15</inkml:trace>
  <inkml:trace contextRef="#ctx0" brushRef="#br0" timeOffset="82614.7">17470 8241 245 0,'0'0'182'16,"0"0"-116"-16,0 0 57 15,0 0-2-15,0 0-37 16,0 0-48-16,0 0-23 0,0 0-1 16,16-24 1-1,-16 24 2-15,0 0 4 0,0 0 9 16,0-8 6-16,0 7 9 15,0-7 2-15,0 3-23 16,0-4-4-16,0-2-8 16,0 7 0-16,0 1-4 15,-16 3 7-15,-33 3-13 16,-35 53-4-16,-29 20 3 16,13 19 1-16,19 3 1 15,33-4-1-15,36-11-1 0,12-17 0 16,12-5 0-1,72-14-4-15,45-16 0 0,28-11 5 16,32-20 5-16,12 0 0 16,9-14 1-16,-9-31-4 15,-24-4-2-15,-24-7 1 16,-49-9 2-16,-55 5-2 16,-37-10-1-16,-12 5-4 15,-44 9 4-15,-77 9 7 16,-20 11 2-16,-24 14-2 15,20 10-6-15,8 4-1 16,41 8 1-16,39 0-1 0,29 0-4 16,28 8-16-1,0 6-95-15,0 3-195 0</inkml:trace>
  <inkml:trace contextRef="#ctx0" brushRef="#br0" timeOffset="84677.4">19735 12962 223 0,'0'0'222'0,"0"0"-173"16,0 0 6-16,0 0 14 15,0 0-9-15,0 0-15 16,0 0 3-16,49-3 5 16,-25 3-9-16,0 0-24 15,12 0-8-15,-16 0 14 16,16 0-5-16,1 0-13 16,7 0-2-16,20 0-2 15,5 0-4-15,35 0 2 0,-7 0 1 16,7 0 2-16,-11 5 2 15,-8-5 1-15,-17 5 9 16,-4-5 2-16,1 0-11 16,-13 0-5-16,8 0 0 15,-11 0-1-15,-17-7 0 16,-8-5 0-16,0-8 1 16,0 0 0-16,0-1-1 15,13-6 4-15,7 2-6 16,-8-6 0-16,0-1 0 15,-3 3 0-15,3-2 0 16,-20 6 0-16,4-3 0 16,-16 6 2-16,-4 0-1 15,0-6-1-15,0 4 15 0,0 0-12 16,0-1 9-16,0-4 12 16,0 4-17-16,0-7-4 15,-12-1-2-15,-12-3 0 16,-4-2 0-16,-9 4 4 15,5 2 6-15,-4-5 0 16,4 5-7-16,4-2-2 16,-5 5-2-16,-15-3 1 15,12 0-1-15,-12 5 0 16,-5 3 0-16,13 1 0 16,-8 3 2-16,8 2-2 15,11-3 5-15,1 2 4 16,4 7-2-16,12 2-2 0,-8 3 9 15,8 3-6-15,-8 3-3 16,-8 1-4-16,-21 0-1 16,-19 0-2-16,-17 0 2 15,-7 0 0-15,-1 0 1 16,21 0-1-16,-5 0 1 16,21 0-1-16,0 0 0 15,32 0 0-15,11 0 0 16,5 0 0-16,4 0 0 15,-8 0-4-15,-12 0 3 16,-12 1 1-16,0 20-2 16,-9-1 2-16,9-1-1 0,12 3 1 15,0 2-2-15,12 9 0 16,4 8 1-16,8 11 1 16,0 6 1-16,0 5-1 15,0 2 2-15,36 0 0 16,0 1 1-16,9-7-3 15,-21-2 0-15,0-1 0 16,-4-5 2-16,-8 1-1 16,-12-1-1-16,16-4 2 15,-8 2-2-15,4-7 1 16,16-8-1-16,-20-2 0 16,5-8 1-16,-1-11-2 15,-12-9 0-15,0 1-4 0,0-5-75 16,0 0-293-1</inkml:trace>
  <inkml:trace contextRef="#ctx0" brushRef="#br0" timeOffset="87555">16090 9366 175 0,'0'0'180'0,"0"0"-155"16,0 0 35-16,0 0 9 16,0 0 15-16,0 0-10 15,0-21 6-15,0 21 19 16,0 0-15-16,0 0-40 0,0 0-16 16,0 0 1-16,0 0-14 15,0 0-12-15,0 0 0 16,-25 0 10-16,-23 0 5 15,4 0-13-15,4 0-4 16,-9 0 1-16,17 4 0 16,-4 0 1-16,0-2 13 15,3-2-8-15,-15 7 3 16,-12-3-3-16,3 3-7 16,-15-2-1-16,-8-2 0 15,7 1 1-15,-15 1 0 16,19 1-1-16,-11 5 0 0,7 0-1 15,5-2 1-15,8-4 0 16,15-1 1-16,-3-1-1 16,0-1 1-16,-13 4-1 15,9-2 0-15,-4 1-1 16,-13 0-1-16,21-1 2 16,-12 1-1-16,3-2 1 15,21 2-1-15,-8-3 1 16,4-2 0-16,-5 0 1 15,13 0-1-15,4 0 0 16,8 0 0-16,-4 0-2 16,0 4 1-16,-1-4-2 0,1 4-4 15,12-4 1-15,12 0 6 16,-12 0 0 0,12 0 2-16,-12 2-1 0,4 1-1 15,-4 4 0-15,-12 3-1 16,8 2 1-16,-8-3-1 15,3 4-1-15,17 2 1 16,-8 2-1-16,12 12-1 16,0 11 2-16,-12 8 1 15,12 7 1-15,0-3-1 16,0 0 1-16,0 0-1 16,-12 2 0-16,12-2 1 15,0-5 1-15,-8-11-2 0,8-12 0 16,0-11 0-16,0-13 0 15,0 0 0-15,0 0-2 16,0 0 1-16,0 0 1 16,0 0 0-16,0 1 6 15,8 7 5-15,4-2 0 16,0 3-7-16,4-5-2 16,-4 1 1-16,1 0-2 15,7-2 1-15,-4 0-2 16,8-3 0-16,-4 4-1 15,16-2 2-15,-12 1-1 16,21 0 6-16,-5 2-6 16,16-5 1-16,13 0-1 15,15 0 0-15,21 0 1 0,11 0 1 16,17 0 0-16,0 0 4 16,8-11-6-16,0-1 1 15,-8-5 2-15,-13 5-3 16,-7-5 6-16,-21 7-1 15,-19-2-3-15,11 1-1 16,-15 2 1-16,-1 4-2 16,17-5 1-16,-13 2-2 15,9 2 1-15,-21 6 0 16,0 0 0-16,-23-3 0 16,-17 3 0-16,-8-3 0 15,0 0 0-15,-8 3-1 16,-4-3 2-16,8 0-1 15,4-5 0-15,0 3 0 0,0-4 3 16,0-10 0 0,0-9 4-16,-12-1 16 0,0-5 0 15,0 9-18-15,0-4-5 16,0-3 1-16,0 0 0 16,0 1 10-16,0-9-10 15,0-1 2-15,0-1-1 16,20-5-1-16,-8 10 5 15,1 2 7-15,-9 15 2 16,-4 5 16-16,0 6-5 16,0 1-5-16,0-2-5 15,0 0-2-15,-4 1 1 0,-9 4-10 16,1-3-2-16,4 8 0 16,8 0-3-16,0 0-2 15,0 9-19-15,0 10-134 16,0-1-233-16</inkml:trace>
  <inkml:trace contextRef="#ctx0" brushRef="#br0" timeOffset="94404.18">17880 9378 250 0,'0'0'116'16,"0"0"-39"-16,0 0 6 0,0 0-21 15,0 0-14 1,0 0-4-16,0 0-6 0,0 0 12 16,0 0-16-16,0 0 8 15,0 0 34-15,0-5-1 16,0-2-19-16,0 3-17 15,0-5-24-15,-36 5-11 16,-20 0-4-16,-5 3-1 16,-19 1-2-16,-13 0-1 15,9 0 4-15,15 0 1 16,5 0-1-16,4 0 0 16,39 0-1-16,-11 22-3 15,16 16-1-15,4 9 0 16,-12 15 5-16,24 6-1 0,-12 3 2 15,12-3 1-15,0-7-2 16,0-4 1-16,0-13-1 16,12-13-3-16,36-6 3 15,-3-10-9-15,19-10 3 16,0-5-5-16,13 0 11 16,7 0 1-16,-3 0 1 15,3 0 9-15,-3-2-7 16,-1-10 1-16,-7 1-2 15,23-6 0-15,-11 2-3 16,-13-4 0-16,5-8 0 16,-17-1 0-16,-12-7 2 0,-12-8-1 15,-15 0 5-15,-21-4-6 16,0 1-1-16,0 1-4 16,-33-4 5-16,-15 8 10 15,0 2 10-15,0 7-7 16,3 3-9-16,-3 6-3 15,4 6 0-15,12 9-1 16,15 4 3-16,5 4-2 16,12 0-1-16,0 0-1 15,0 0-8-15,0 32-2 16,0 14 1-16,29-3-39 16,-1-29-150-16,8-5-308 0</inkml:trace>
  <inkml:trace contextRef="#ctx0" brushRef="#br0" timeOffset="95587.93">22641 9490 252 0,'0'0'73'0,"0"0"-52"15,0 0 50 1,0 0-45-16,0 0 17 0,0 0-11 15,0 0 20-15,-25-31 11 16,13 20-25-16,0 4-1 16,0 5 23-16,4-5 17 15,4 3-3-15,-4 0-30 16,-4-2-9-16,8 6-13 16,-16-4-12-16,-4 0 0 15,0 4 0-15,-9 0-4 0,-7 0-2 16,-4 0 1-1,8 0 6-15,0 0 4 0,3 0-2 16,-11 17-8-16,4 3-2 16,0 3-1-16,7 7 1 15,13 1-1-15,4 6-1 16,4-2 2-16,-12 7-3 16,24-4 2-16,0-1 0 15,0 2-2-15,0-2 0 16,12-3-1-16,40-4 2 15,25-6-4-15,7-1 1 16,9-6 2-16,-5-11 0 0,13-3 12 16,-17-3-1-1,9 0-8-15,-21 0 0 0,-11 0-3 16,-17-3 9-16,-12-11-3 16,9 2-3-16,-13-3 1 15,-8-4 1-15,16-4-4 16,-12-6 1-16,0-3 1 15,-4-6 2-15,-7-4-2 16,-13-5 2-16,0 1 6 16,0 4 8-16,0 2 11 15,-13 11 3-15,-19 11 2 16,-4 3-6-16,0 2-10 0,12 5-5 16,0 7-10-1,11-5-4-15,-3 6-4 0,16 0 0 16,0 0-6-1,0 6-22-15,0 17-74 0,0-13-153 16,0-2-290 0</inkml:trace>
  <inkml:trace contextRef="#ctx0" brushRef="#br0" timeOffset="99060.67">20162 9539 252 0,'0'0'108'15,"0"0"-23"-15,0 0 55 0,0 0-37 16,0 0-23-1,0 0-7-15,0 0-3 0,-12-29-23 16,12 21-10-16,0 3-8 16,0-4-1-16,0 1-7 15,0 6 7-15,-12-3-16 16,12 5-10-16,0 0 0 16,-12 0-1-16,12-3-1 15,-16 2 5-15,3 1-1 16,1-8 4-16,-4-2-4 0,-12 7-3 15,-8-6 0 1,-8 9 0-16,-5 0-1 0,5 0-1 16,-16 2 0-1,-9 37-3-15,5 11-1 0,8 1 3 16,19 5 1-16,29 0-1 16,8-9 2-16,0 2 2 15,0-8-1-15,0-1-1 16,45-6 1-16,11-8-4 15,-4-3-1-15,5-9 4 16,23-3-3-16,-8-7 6 16,25-4-3-16,-20 0 2 15,15 0 4-15,-11-15-3 16,-5-7-3-16,-4-7 0 16,-23-5-1-16,7-5-3 15,-32-4 4-15,-12-2 5 0,-8 1 7 16,-4 7-11-1,0 0 13-15,0 5-3 0,-4 3 14 16,-28 1-10 0,-16 5 0-16,16 5-9 0,-5 4-4 15,1 9-1-15,12 1 0 16,12 4-1-16,0 0-1 16,12 0-7-16,0 4-17 15,0 25-50-15,32-2-61 16,-4-12-142-16,4-6-316 15</inkml:trace>
  <inkml:trace contextRef="#ctx0" brushRef="#br0" timeOffset="100008.7">22773 9451 421 0,'0'0'46'0,"0"0"-3"15,0 0 24-15,0 0-4 16,0 0-40-16,0 0-16 16,0 0 14-16,-12-23 6 15,-4 22 21-15,-20-7-30 16,16 7 11-16,-4-3-1 16,0 4-8-16,-13 0 0 15,-7 0-9-15,-16 0-6 0,3 25-3 16,-15 5-2-16,0 3 3 15,15 0 0-15,-3 0 4 16,24 2-3-16,-5-1 4 16,41-2 0-16,0 5 10 15,0 1 7-15,12-1-8 16,65 9-1-16,3-3-5 16,5-1-9-16,-1-10 17 15,-7-3-9-15,-25-15 5 16,-8-4-15-16,-31-8-2 15,11-2-2-15,12 0 4 16,8 0 9-16,17-34 10 0,11-15-8 16,0-12-11-16,9-5 0 15,-13-3 0-15,-15 6-4 16,-21 9-1-16,-20 5 5 16,-12 8 2-16,0 8 22 15,0 4 33-15,0 10-14 16,-24 5-8-16,-8 6 1 15,3 5-20-15,5 3-6 16,0 0-6-16,4 0-4 16,-4 0-3-16,12 3-6 15,0 19-4-15,12 5-23 16,0-17-111-16,0-9-244 0</inkml:trace>
  <inkml:trace contextRef="#ctx0" brushRef="#br0" timeOffset="105498.9">14234 11114 175 0,'0'0'67'0,"0"0"-52"15,0 0 40-15,0 0-3 16,0 0 14-16,0 0 17 16,0 0 19-16,0 0-3 15,-80-43-21-15,80 34-10 16,-4 4-1-16,4 5-12 15,-8-4-24-15,-4 1 1 16,8 3-4-16,-8-3-12 16,0 3-12-16,4 0-3 15,8 0-1-15,0 0 0 16,0 0-1-16,0-5 1 16,0 5-1-16,48-2-9 0,32 2 10 15,41 0 12-15,16 0 2 16,4 0-14-16,4 0 0 15,-5 0 1-15,1 0 0 16,-12-10 3-16,-24-2-3 16,-5-7-1-16,-43 7 5 15,-21-2-4-15,-24 5 5 16,0 1 6-16,-12 8-4 16,0-2-3-16,0 2-5 15,0 0-5-15,0 0-13 16,-12 0 5-16,-44 0 13 15,-33 0 9-15,-36 0 0 16,-20 10 2-16,-7 2 6 16,15 0-5-16,20-1-7 0,12-2-1 15,53-4-4 1,12 0 1-16,28-3-1 0,4 3 1 16,8-5 0-16,0 5 1 15,0-5 1-15,0 0-2 16,0 3-1-16,44 1-4 15,36 1-3-15,33 0 7 16,48-2 4-16,16-3-3 16,16 0 4-16,4 0-4 15,-32 0 4-15,-36 0-4 16,-40 0 1-16,-45-8 0 16,-32 3-2-16,-12 1 2 0,0 4 2 15,0 0-4 1,-12 0-3-16,-48 0 3 0,-33 0 5 15,-24 17-2-15,-15-8 0 16,-25 3-3-16,-4-3-1 16,-16-1 1-16,24-2 0 15,16-1-5-15,44-5 5 16,41 0 0-16,36 0 3 16,16 0 0-16,0 0 0 15,4 0-3-15,72 0-16 16,49 0 16-16,16 0 2 15,20 0-1-15,-8 0-1 16,-8 0 2-16,-29 0-2 16,-31 9 0-16,-29 14-6 0,-28 1-78 15,-28-14-192-15,0-1-228 16</inkml:trace>
  <inkml:trace contextRef="#ctx0" brushRef="#br0" timeOffset="110100.16">20492 10470 251 0,'0'0'139'0,"0"0"-97"0,0 0 39 15,0 0 3-15,0 0-26 16,0 0-23-16,0 0-8 16,0-9 18-16,0 9-6 15,0 0-17-15,0 0 3 16,0 0 20-16,0 0 4 15,0 0-10-15,0 0-5 0,0-4-5 16,0 0-13-16,0 1-3 16,-24-5-4-1,-9 4-9-15,-7-4 0 0,8 2-2 16,-4 2 2-16,0-6 0 16,-1 5 3-16,5-2-3 15,8 1 2-15,-12 6-1 16,24-4 2-16,-12 4-3 15,8 0-1-15,3 0 1 16,-3 0 0-16,-8 0 0 16,0 0-1-16,-4 8 0 15,-4 5 1-15,-5 2-1 16,1 3 0-16,12 2 1 0,0 2-1 16,0 5 1-16,4 2 0 15,8-1 0-15,0 10 0 16,12 4 0-16,0 5 0 15,0-3 1-15,0-5 0 16,0-2-1-16,32 0-4 16,16-13 4-16,12 3 0 15,1-15-7-15,23-1 7 16,-3-7 2-16,-1-4-2 16,-19 0 1-16,-1 0 10 15,-12 0-7-15,-12 0 0 16,1 0-1-16,-5 0 4 15,0 0-2-15,-4 0-1 16,4-15 2-16,9-5-4 0,-9-5 2 16,0-10-3-16,-4-8 0 15,-8 0 5-15,-16-9-3 16,-4 1 7-16,0 10 0 16,0 1 12-16,0 8-12 15,-12 10 1-15,-4 10 7 16,4 1-10-16,-12 7-4 15,24 4-4-15,0 0 0 16,0 0-14-16,0 0-49 16,0 0-178-16,12 0-106 15</inkml:trace>
  <inkml:trace contextRef="#ctx0" brushRef="#br0" timeOffset="111404.43">22604 10479 279 0,'0'0'72'0,"0"0"-69"16,0 0 47-16,0 0 22 15,0 0-5-15,0 0-14 16,0 0 8-16,12-69 0 16,1 60-6-16,-1 0-19 15,0-2-1-15,0 2 4 16,-12 1-19-16,0 3-4 16,0 3-1-16,0-5 5 15,0 4 2-15,0 0 2 16,0-5 5-16,0 2 13 15,0 3-29-15,-12-4-3 16,-25 5 13-16,5 2-3 0,-16 0-8 16,-24 0-7-16,-1 0-5 15,-19 2 0-15,3 31 0 16,9 2-1-16,15 7 1 16,25 3-2-16,16 3 1 15,16 3 1-15,8 1 0 16,0-3 2-16,0-12-2 15,48 1-3-15,8-10 3 16,17-6-8-16,-13-10-2 16,9 0 10-16,-21-4 8 15,-4-3-1-15,-4 2-7 16,-7-7-2-16,3 0-2 0,12 0-7 16,8-7-7-1,-7-20-16-15,7-12 7 0,-8-10 26 16,-11-2 1-16,-17-1 13 15,-8 7 35 1,-12 7 1-16,0 13-18 0,0 6-9 16,0 9-6-16,0 7 6 15,0 3-17-15,0 0-5 16,0 0-33-16,-12 23-103 16,-4-9-95-16,3 1-271 15</inkml:trace>
  <inkml:trace contextRef="#ctx0" brushRef="#br0" timeOffset="112529.16">23373 10786 607 0,'0'0'125'0,"0"0"-111"0,0 0 55 16,0 0 2-16,0 0-43 15,0 0-28-15,-12 49 0 16,-44 1 31-16,3 9 11 15,9-7-16-15,20-11-3 16,12-7-4-16,12-11-9 16,0-6 1-16,12-5 5 15,68-10 3-15,29-2 18 16,40 0-4-16,20 0-8 16,-12 0-8-16,-16 0 0 0,-17-2-4 15,1 0 5-15,0 2 12 16,-16 0-6-16,-1 0-4 15,-15 0-12-15,-13 0-3 16,-19 0-5-16,11 10 0 16,-24 2-1-16,-11-2 1 15,-17-1-3-15,4 6-3 16,-12 0-23-16,-8 4-59 16,-4-15-151-16,0 4-545 15</inkml:trace>
  <inkml:trace contextRef="#ctx0" brushRef="#br0" timeOffset="123566.53">17695 10577 174 0,'0'0'114'0,"0"0"-89"16,0 0 22-16,0 0-7 16,0 0-10-16,0 0-21 15,0 0-5-15,0 0 23 16,0 0 23-16,0 0-1 0,48-27-3 15,-48 27 15 1,0 0 8-16,0 0-32 0,0 0-20 16,0 0 1-16,0-5 10 15,8-4 7-15,4 0 7 16,-7-5-19-16,3 5-10 16,-8-3 3-16,0 2-5 15,0-1 8-15,0 1 3 16,0 2-6-16,0 2-6 15,0-2-8-15,0 2 10 16,0 0-5-16,-13-1 11 16,-19 3 9-16,-4-3-11 0,0 3 1 15,0 0-9 1,-1 4-4-16,-7 0-3 0,-4 8-1 16,-12 25-1-1,3 13 1-15,9 10 0 0,-4 6 1 16,31 7 1-16,9 2 1 15,12-5 1-15,0-2-3 16,0-4 0-16,33-8 0 16,39-3-1-16,0-6 0 15,5-9 3-15,15-8-7 16,9-13 3-16,-4-11 1 16,7-2 2-16,-11 0 7 15,7-19-4-15,-7-26 0 16,-9-18-1-16,-15-15-3 15,3-6 3-15,-15-2-2 16,-33 8 4-16,-12 15-3 0,-12 9-3 16,0 14 8-16,-12 8-3 15,-49 11 18-15,-31 4 13 16,7 13-17-16,-7 4-11 16,11 0-7-16,5 0-1 15,20 33-3-15,-17 13-4 16,17 10-5-16,32-28-89 15,12-2-250-15</inkml:trace>
  <inkml:trace contextRef="#ctx0" brushRef="#br0" timeOffset="124692.32">14432 13476 182 0,'0'0'0'0,"0"0"-12"0,0 0 9 16,0 0 2-16,0 0 1 15,0 0 18-15,0 0 48 16,0-69 38-16,0 68-1 16,0-3 11-16,0-3 12 15,0 0-39-15,0 2-4 16,0-3 3-16,0 2-35 16,0-2-25-16,4-3-21 0,28-2-5 15,-4 8 1 1,-4-1-1-16,-4 6 1 0,-12 0-1 15,-8 0-2 1,0 6-2-16,0 23-5 0,0 2 9 16,0-3 12-1,-16-1-2-15,0-13-5 0,16-7-2 16,0-7 0-16,0 0 0 16,0 0 2-16,56-7 12 15,65-18 20-15,20-9-37 16,-20 1-34-16,-73 19-154 15,-28 5-241-15</inkml:trace>
  <inkml:trace contextRef="#ctx0" brushRef="#br0" timeOffset="126167.77">23115 10475 96 0,'0'0'386'0,"0"0"-319"15,0 0 16-15,0 0-1 16,0 0-33-16,0 0-22 15,0 0-5-15,-52-14 50 16,20 10 2-16,-4-3-27 16,12-4-3-16,-17 2-9 0,9-1-12 15,-12 0-10-15,0 9-8 16,-9-10-2-16,-27 9-3 16,-13-2 1-1,-15 0-1-15,-9 4 0 0,0 0 0 16,5 0-1-16,31 0 1 15,1 13 1-15,7 28 0 16,25 24-1-16,16 15 1 16,28 17 8-16,4 2 2 15,4 3-3-15,76 1 3 16,37-11-11-16,16-10 3 16,8-25-3-16,11-20 0 15,-19-33 6-15,-4-4-4 16,-16-12 6-16,-1-52 2 0,-19-18 0 15,-9-24-10 1,-15-9-2-16,-33 3 1 0,-24 8 2 16,-12 16-5-16,-12 24-7 15,-93 22-10-15,-27 24 19 16,-37 18-2-16,-4 0-34 16,-5 22-54-16,130 5-103 15,12-6-232-15</inkml:trace>
  <inkml:trace contextRef="#ctx0" brushRef="#br0" timeOffset="128928.4">16870 12910 140 0,'0'0'82'15,"0"0"-56"-15,0 0 34 16,0 0 25-16,0 0-16 15,0 0-12-15,0 0-3 16,44-29-12-16,-44 26-30 16,12 1-10-16,-12 2-2 15,0 0 0-15,0 0 0 0,0 0 0 16,0 0 1-16,0 0 4 16,0 0 12-16,0 0 8 15,0 0 10-15,0-4 9 16,0-2-15-16,0-2-1 15,0-1-16-15,0 4 14 16,0-2 3-16,0 5-9 16,0-4 12-16,0 4-13 15,0 2-8-15,-12 0-4 16,0 0-3-16,-12 0 4 16,-8 0 13-16,-16 8-15 15,-13 25-6-15,5 9 1 16,4 0 0-16,3 2 1 0,17 2-2 15,20-11 0-15,12 2 1 16,0-6 0-16,0-8 0 16,57-2 7-16,7-1 0 15,4 0 6-15,29-9 3 16,-5 0-11-16,-7-4-1 16,-17-7-5-16,-31 0 2 15,-5 0-2-15,-20 0-1 16,4 0 1-16,16-18 0 15,-8-16-1-15,0-12-14 16,-3-6 15-16,-9 2-4 16,12-2 4-16,-12 8 1 0,-12 9 2 15,4 6-3 1,-4 3 0-16,0 3 0 0,0 3-13 16,0 6-26-16,-52 5-15 15,11 1-80-15,13 8-68 16,16 0-87-16</inkml:trace>
  <inkml:trace contextRef="#ctx0" brushRef="#br0" timeOffset="130328.58">20669 13478 106 0,'0'0'75'16,"0"0"-35"-16,0 0 26 0,0 0 34 16,0 0-18-16,0 0-1 15,0-17 17-15,0 17 30 16,12-2-13-16,-12-8-51 15,0 5-34-15,0-3-8 16,0 1-8-16,0 7-6 16,0-2-2-16,0 2 10 15,0 0 17-15,0-3-4 16,0-1-4-16,0-1-15 16,0-3 0-16,0 3 1 0,0-5-7 15,0 3-3 1,0 0 1-16,-12 2-1 0,-8-2 0 15,-21 7 9 1,-3-3-6-16,-28 3-4 0,-1 0 0 16,-7 0 0-16,11 0 1 15,9 3-1-15,12 14-1 16,-4-2 1-16,7 3-1 16,-3 10 1-16,16-6-2 15,8 10 2-15,12 7 0 16,-1-2 0-16,1 11 0 15,0 1 0-15,12-1 0 0,0 2 0 16,0-8 0 0,0 1 0-16,0-2-1 0,0-4 1 15,0-6 0 1,0-9 0-16,0-3 0 0,0-1 0 16,24-6-5-1,25-1 3-15,19 3 0 0,5 0-1 16,31-6 3-16,-7-1 1 15,7-7-1-15,-7 0-17 16,-17 0-1-16,1 0 10 16,-9 0 2-16,-15 0 6 15,7-7 2-15,-8-1-1 16,5-6 1-16,-13-1-2 16,25 1 0-16,-1-1-2 15,4-7 0-15,-3-10-7 16,-17-5-3-16,5-7 9 15,-21-5 1-15,-12-2 2 16,0-6 3-16,-16-3-2 0,0 8 27 16,-12 5 3-16,0 10-7 15,0 8-7-15,-12 7 7 16,-32 3 0-16,-20 1 11 16,-17 8-8-16,-11 1-24 15,7 5-3-15,25 3 0 16,11-2-1-16,5 3-5 15,20-6-63-15,24 2-144 16,-12-3-442-16</inkml:trace>
  <inkml:trace contextRef="#ctx0" brushRef="#br0" timeOffset="141292.87">4706 16105 175 0,'0'0'293'16,"0"0"-191"-16,0 0-38 0,0 0 42 15,0 0-34-15,0 0-26 16,0 0-4-1,0 0 19-15,0 0 5 0,0-3-9 16,0 3-19-16,0 0-6 16,0 0-5-16,0 0-9 15,0 0-9-15,0 0-5 16,0 0-3-16,0 0 0 16,0 0-1-16,0 0 1 15,0 0 0-15,0 0 2 16,0 0 1-16,24 0 4 0,8 0-2 15,28 0-4 1,1 0 1-16,31 0-2 0,5 0-1 16,7 0 1-16,13 3-1 15,-8 5 1-15,7-6 0 16,5-2-1-16,-4 0 0 16,-1 0 0-16,-7 0 0 15,-16 0 0-15,-21 0 0 16,-16 0 0-16,-15 0 0 15,-21 0-1-15,4 4 1 16,-4 0 0-16,16-2 0 16,-20-2 0-16,17 2 0 15,7-2 1-15,16 0-1 16,17 0 2-16,-5 0-1 0,4 0 2 16,-3 0-3-1,-21 0 1-15,0 0-1 0,-15 0 0 16,-9 0 0-16,-12 0-1 15,0 0 1-15,-12 0-1 16,0 0 1-16,0 0 0 16,0 0 1-16,4 0-1 15,8 0 0-15,8 0 0 16,0 0 1-16,4 0 0 16,13 0 0-16,-25 0 0 15,-8 0 0-15,4 0 0 16,-8 0 0-16,0 0 0 15,0 0 4-15,0 0-2 16,0 0 1-16,0 0-1 0,4 0-3 16,0 0 0-16,4 0 1 15,4 0 0-15,0 0 1 16,0 0 3-16,0 0 1 16,-4 0 7-16,4 0 4 15,12-4-10-15,-24 4-6 16,12-4 0-16,-12 4-1 15,0 0 1-15,0 0-1 16,0 0 2-16,0 0-1 16,0 0 1-16,0 0-2 15,0 0 1-15,0 0 1 0,0 0 0 16,0 0-2-16,0 0 0 16,0 0-1-16,0 0-5 15,0 0-69-15,0 0-203 16</inkml:trace>
  <inkml:trace contextRef="#ctx0" brushRef="#br0" timeOffset="144070.76">8001 16010 119 0,'0'0'204'0,"0"0"-127"0,0 0-7 16,0 0 20-16,0 0-17 16,0 0-31-16,0 0-3 15,0-7 16-15,0 7-4 16,0-4-11-16,0 4-2 16,0 0 12-16,0 0 6 15,0-1-8-15,0 1-21 16,0 0-16-16,0-5-7 0,12 5-4 15,20 0 0 1,5-3 0-16,11 2 1 0,8-10 3 16,5 3 1-16,-1-1-4 15,21 0 2-15,-21 3 1 16,12-2 0-16,-3 7 1 16,-9-3-2-16,8 4 2 15,-7 0-3-15,19 0 1 16,-7 0-1-16,-13 0 2 15,9 0-2-15,-5 0 0 16,-8-4-1-16,5 1 1 16,-1 1 0-16,-4 2 0 15,5 0 2-15,-1-4 1 16,8 0 2-16,1 3 7 16,-5-5-5-16,13 4-3 15,-17 2 2-15,-12 0-6 0,1 0-1 16,-5 0-1-16,-16 0 1 15,-4 0-1-15,0 0 0 16,9 0 1-16,3 0 0 16,24 0-1-16,9 2 2 15,3 5-1-15,8-3-1 16,-11 0 1-16,11 1-1 16,-15-5 1-16,-5 4 0 15,-16 0-1-15,-16-4 2 16,5 1-1-16,-9-1 3 15,12 6-1-15,0-6 0 0,13 2-2 16,7 0-1 0,4-2 1-16,1 0 0 0,-9 0 0 15,0 0 0-15,-12 0 1 16,1 0 1-16,-13 0 2 16,-8 0 11-16,16 0 4 15,0 0-7-15,13 0-6 16,-5 0-6-16,16 0-1 15,9 0 0-15,-21 0-1 16,12 0 1-16,-11 0 1 16,-13 0 0-16,-12 0-1 15,-8 0 1-15,12 0 0 16,-4 0-1-16,1 0 0 0,-1 0 1 16,8 0-1-1,-8 0 0-15,0 0 0 0,-12 0 0 16,12 0-1-16,-11 0 1 15,7 0 0-15,-8 0 1 16,0 0-1-16,-8 0 1 16,4 0 0-16,-4 0 0 15,8 0-1-15,-4 0 0 16,4 0-1-16,-8 0 1 16,-4 0-1-16,0 0 1 15,0 0 1-15,0 0-1 16,8 0 1-16,-8 0 1 0,4 0 0 15,8 0 3 1,-4 0 1-16,16 0 0 0,13 0-1 16,-5 0-3-16,-4 0-1 15,4 0 0-15,16 0-1 16,-15 0 1-16,19 0-2 16,-16 0 2-16,-8 0-1 15,13 0 0-15,-5 0 0 16,-12 0 0-16,0 0 0 15,8 0 0-15,-8 0 0 16,13 0 0-16,-1 0 0 16,0 0 1-16,8 0-1 15,-15 0 0-15,3 0 0 16,-8 0 0-16,0 0 0 16,-4 0 0-16,-8 0 0 15,-8 0 0-15,4 0 0 16,4 0 0-16,13 0-1 0,-9 0 1 15,4 0 0-15,4 0 0 16,-16 0 1-16,16 0 0 16,-24 0 0-16,0 4-1 15,0-4 1-15,0 0 0 16,0 0 1-16,0 0 1 16,0 0 0-16,0 0-2 15,0 4-1-15,0 6-3 16,0 2-2-16,0 3-15 15,0-9-82-15,0-2-243 0</inkml:trace>
  <inkml:trace contextRef="#ctx0" brushRef="#br0" timeOffset="146290.26">14102 15998 232 0,'0'0'63'0,"0"0"-55"16,0 0 63-16,0 0 13 16,0 0-22-1,0 0-11-15,0 0 11 0,-12-8 19 16,4 8-10-16,8 0-30 15,0 0-9-15,0 0-8 16,0 0-8-16,0 0-10 16,0 0-4-16,0 0 2 15,0 0 2-15,0 0 3 16,0-1 5-16,12-3 6 16,44-3 12-16,16 4 3 15,13-2-11-15,19 2-1 16,5 2-6-16,16 1-5 0,-4-5-8 15,19 2-1 1,-19 1 0-16,-4-6-1 0,-13 6 0 16,-11 0-2-16,-8-4 0 15,7 5 1-15,5-7 0 16,31 3 3-16,1-4 5 16,4-6 1-16,8 2-4 15,-12-2-5-15,-9 2 1 16,-15 2-1-16,-12 0-1 15,-29 0 0-15,-8 2 2 16,-7 1 1-16,-13 3 2 16,-4 3-1-16,-16 2 3 15,8-8-2-15,-16 8 0 16,4 0-4-16,0 0-1 0,-12 0 1 16,12 0-1-1,-12 0-2-15,12 0 2 16,13 8 1-16,-13-1-1 0,0 1 2 15,8-2 0-15,-8-3 1 16,-8 2 5-16,4-5-1 16,-8 0 0-16,0 3 0 15,0-3 2-15,0 7-1 16,0 0-4-16,0 13-4 16,0 9-6-16,0-2-46 15,0-18-142-15,0 2-245 0</inkml:trace>
  <inkml:trace contextRef="#ctx0" brushRef="#br0" timeOffset="148741.5">17707 15970 185 0,'0'0'105'16,"0"0"-18"-16,0 0 0 16,0 0-6-16,0 0-22 15,0 0-27-15,0 0-1 16,-28-44 5-16,16 42 2 15,-8-2-11-15,8 0-11 16,12 4 2-16,0 0 2 16,0 0 3-16,0 0-5 15,0 0-9-15,0 0-4 16,0 0 1-16,0 0 7 0,32 0 9 16,4 0 20-16,-8 0-7 15,17 0-5-15,-9 0-6 16,12 0-10-16,8 0-2 15,-7 0 2-15,23 0 0 16,1 0-4-16,-5 0-1 16,0 0 3-16,-3 0-4 15,-9 0 7-15,0 0 6 16,-7 0-1-16,-1 0-1 16,0 4-5-16,13-4-6 15,-9 0-2-15,8 0-3 16,-15 0 0-16,7 0-3 15,-4 0 1-15,-4 0 1 16,-7 0-2-16,-9 0 1 16,-8 0 1-16,4 0 0 0,-12 0-1 15,12 0 3-15,0 4-3 16,-11-4-1-16,-1 2 0 16,0-2 1-16,0 0-1 15,12 0 0-15,8 0 0 16,4 0 1-16,21 0 1 15,7 0 4-15,4 0 6 16,-3 0 6-16,-1 0-11 16,-15 0-5-16,11 0 1 15,-16 0-3-15,-4 0 2 0,17 0-2 16,-9 0 0-16,-4 0-1 16,17 0 1-16,-5 0 0 15,8 0-1-15,-7 0-1 16,3 0 2-16,-16 0 0 15,-3 0 1-15,-9 0-1 16,-8 3 1-16,8-3-1 16,-8 0 1-16,0 0-1 15,5 0 0-15,3 0 0 16,16 4 0-16,8-4-1 16,5 4 1-16,-17-4 0 15,8 1 0-15,-7-1 0 16,-13 0-1-16,-4 0 2 15,8 0-1-15,4 0 1 0,1 0-1 16,-1 0 0-16,4 0 1 16,12 0-1-16,-7 0 0 15,-1 0 0-15,8 0 0 16,-7 0 0-16,-9 0 0 16,4 0 1-16,4 0-1 15,1 0 1-15,7 0 1 16,-8 0 0-16,25-5-1 15,-13-2-1-15,-4 1 0 16,1 1 0-16,-17-1 1 16,-8 2-1-16,-8-1 1 15,1 2 0-15,-5 1 0 16,4-6 1-16,0 8-1 16,24-2 1-16,-4 2-2 15,17 0 0-15,-9 0 0 16,5 0 0-16,-1 0 0 0,-4-2 0 15,-8-3 1-15,-7 2 0 16,7 0 0-16,-8-5 2 16,0 8 2-16,13-1 4 15,7-3 0-15,4 4-3 16,-3 0-4-16,15 0-1 16,-12 0 0-16,-19 0-1 15,-9 0 1-15,4 0-1 16,-12 0 1-16,-4 0-1 15,5 0 0-15,-1 0 1 16,0 0 0-16,0 0 0 16,20 0-1-16,-8 0 0 0,1 0 0 15,11 0 0-15,-12 0 0 16,-4 0 0-16,-4 0 1 16,-19 0 0-16,-5 0 1 15,-4 0 3-15,0 0 12 16,0 0 5-16,0 0-9 15,8 0-7-15,-8 0-6 16,0 0-2-16,0 13-7 0,0 0-23 16,0 7-59-1,0-16-81-15,0-4-294 0</inkml:trace>
  <inkml:trace contextRef="#ctx0" brushRef="#br0" timeOffset="150370.84">24612 16044 117 0,'0'0'85'0,"0"0"-15"0,0 0 50 15,0 0-16-15,0 0 0 16,0 0-20-16,0 0-14 16,-72-32-25-16,72 30-9 15,-8 2-4-15,4-3-2 16,-8 3-9-16,-8 0-12 15,-4 0-4-15,-1 0-5 0,13 0-1 16,0 0 0-16,4 0 0 16,8 0 1-16,0 0 0 15,0 0 2-15,0 0 1 16,0 0 16-16,0 0 12 16,0 0 1-16,12-8-15 15,57-1-3-15,27 0-6 16,21-2-5-16,32 7-1 15,8-4 5-15,8 6 5 16,12-6 1-16,-4-2 9 16,-4-2 0-16,8-5-2 15,-32 5-4-15,-8 0-5 0,-45-1 4 16,9 0-3 0,-33 0-2-16,-11 4-3 0,-9 3-3 15,-24-2-1-15,0 6 0 16,-20-2 1-16,4 1 4 15,-8 0-4-15,0 3-2 16,0-2 0-16,0 2-2 16,0 0-4-16,0 0-16 15,0 0-99-15,0 0-280 16</inkml:trace>
  <inkml:trace contextRef="#ctx0" brushRef="#br0" timeOffset="151616.76">27164 15909 254 0,'0'0'25'15,"0"0"8"-15,0 0 34 16,0 0-14-16,0 0-8 15,0 0 9-15,0 0 24 16,-12-4-12-16,12 4-12 16,0 0-12-16,0 0-9 15,0 0-4-15,0 0-1 16,0 0-4-16,0-5 7 16,24 0-7-16,32-3 0 15,16 6-3-15,9-5-8 16,-9 4-7-16,33 0 9 15,-12-1 7-15,7 4 0 16,5 0-1-16,16-4 1 0,-9 3 3 16,-3 1-2-16,-5-4-5 15,5 0-3-15,0 3-3 16,15-5 4-16,-3 4-8 16,-4 2-4-16,0 0-3 15,-9 0 2-15,-3-3 2 16,-9 1-2-16,1-2 4 15,-4-2 1-15,3-2 3 16,5 2-6-16,-13-7 0 16,9 3-2-16,-5 1-2 15,-3-4 2-15,-13 6 0 16,-7 2-2-16,-1-3 1 16,-7 4-2-16,-1-4 0 15,-12 1 3-15,9 5-2 0,3-5 0 16,0 3-1-16,13-2 0 15,-5 0 0-15,-8 4 0 16,-3-2 0-16,-21 1 0 16,8 0 0-16,-20-2 0 15,5 3 1-15,-9-5 0 16,-16 4 2-16,-4 3 15 16,8-2 0-16,-8 2-10 15,0 0-6-15,0 0-2 16,0 0 0-16,0 0-1 15,0 0 1-15,0 0 1 0,0 0-1 16,0 0-3-16,0 0-4 16,0 5-30-16,0 4-125 15,0 2-9-15</inkml:trace>
  <inkml:trace contextRef="#ctx0" brushRef="#br0" timeOffset="195455.12">22854 8373 257 0,'0'0'109'15,"0"0"-60"-15,0 0 26 16,0 0-5-16,0 0 3 15,0 0-30-15,0 0-17 16,0-20 4-16,0 19-2 16,0-7-6-16,0 3 11 15,0 1-1-15,0 1-4 16,0 1 2-16,0-2-9 0,0 0-6 16,0-3-6-1,-12 2-5-15,-16 1-1 0,-5 1-3 16,-15 3-1-1,-8 0-1-15,-5 0-1 0,1 0-1 16,-8 0 3-16,7 0 1 16,5 10-1-16,-4 3 1 15,3 4-1-15,1 4 1 16,4 5-2-16,-5 9 1 16,9 7 1-16,8 7 0 15,8 3 0-15,7-2 0 16,13 7 0-16,12 2-1 15,0-6 0-15,0 9 1 16,57-10 1-16,7-5-1 0,13-8-1 16,11-12 1-16,5-13-5 15,15-8-6-15,-7-6 11 16,-5 0 3-16,-3-9 10 16,-8-29 2-16,-5-10-7 15,-16-7-3-15,-7-5 6 16,-21-1-4-16,8-1-7 15,-28 1 0-15,-8 3-2 16,-8-3 4-16,0-3-2 16,0 3 8-16,-44 8 7 15,-16 3-3-15,3 9-3 16,5 16 15-16,-8 6 7 16,7 9-22-16,13 10-5 0,4 0-4 15,-8 0-2-15,20 42-4 16,-1 16-2-16,25 8-34 15,0-34-162-15,0-3-187 16</inkml:trace>
  <inkml:trace contextRef="#ctx0" brushRef="#br0" timeOffset="196621.34">22745 9456 86 0,'0'0'291'16,"0"0"-256"-16,0 0-5 16,0 0 46-16,0 0 16 15,0 0-29-15,0 0-18 16,24-81 15-16,-24 68 10 15,0 6 17-15,0-3-21 0,0 1 6 16,-36-1-26-16,-8 1-26 16,-29 5-11-16,-7 4-9 15,-29 0 0 1,-7 0-4-16,-5 13 2 0,8 19 1 16,17 6 1-1,11 17-1-15,17 13 0 0,7 4-1 16,37 2 2-16,12-4 0 15,12 4-1-15,0-8 1 16,73-5 0-16,31-7-1 16,13-16-4-16,40-15-3 15,32-18-5-15,12-5-7 16,8-8-15-16,-27-36 27 0,-46-16 8 16,-51-14 7-1,-29-18 4-15,-56-7 7 0,0 3-12 16,-44 13 13-16,-49 22 2 15,-15 18-11-15,3 28-9 16,13 15-1-16,3 0-4 16,33 38-22-16,19 13-115 15,37-19-140-15,0-9-392 16</inkml:trace>
  <inkml:trace contextRef="#ctx0" brushRef="#br0" timeOffset="197940.14">22794 10416 211 0,'0'0'63'16,"0"0"-24"-16,0 0 59 15,0 0 4-15,0 0 1 16,0 0-12-16,0 0-3 16,16-81 4-16,-16 72-20 15,-12-2-43-15,-1-6-19 16,1 5-8-16,-4-5 3 16,-8 2 9-16,0-2-3 0,4 3-1 15,-16-6 11 1,-1 3-1-16,-7 2 2 0,-28-2-7 15,-1 8-8-15,-43 5-2 16,-5 4-1-16,-28 0-4 16,-16 33 0-16,0 27-1 15,20 15-1-15,41 14 2 16,51 7-1-16,41 1 0 16,12 0 1-16,73-5 0 15,59-8 0-15,66-12-3 16,15-12-4-16,28-26 4 15,5-24-6-15,-13-10-26 0,-16-12-10 16,-43-37 40 0,-54-12 5-16,-51-16 2 0,-57-3 5 15,-12-4 3-15,-12 6-6 16,-93 15 13-16,-12 11-17 16,-3 25-8-16,3 20-11 15,36 7-34-15,17 0-52 16,64 20-73-16,0 4-432 15</inkml:trace>
  <inkml:trace contextRef="#ctx0" brushRef="#br0" timeOffset="198711.06">26226 10516 145 0,'0'0'398'16,"0"0"-345"-16,0 0 51 15,0 0 35-15,0 0-1 16,0 0-56-16,0 0-32 15,-32-157-16-15,32 157-8 0,0 0-12 16,0 0-7-16,0 0-6 16,0 42-1-16,0 27-5 15,0 11 5-15,0 13 2 16,0 3 0-16,0 0 0 16,0-5-2-16,12-9 1 15,0-13-1-15,-4-21 0 16,4-11-1-16,0-17-5 15,16-14-28-15,17-6-68 16,-29 0-116-16,8-11-156 16</inkml:trace>
  <inkml:trace contextRef="#ctx0" brushRef="#br0" timeOffset="199130.44">26842 10398 151 0,'0'0'807'0,"0"0"-738"16,0 0-23-16,0 0 30 15,0 0-6-15,0 0-32 16,0-83-30-16,0 83-8 16,0 38 0-16,0 27-12 15,0 9 12-15,0 2 2 16,0-1-1-16,12-12-1 0,24-8 1 15,4-16 1 1,-12-16-2-16,13-17-3 0,-9-6-1 16,-4 0-12-16,8-43 7 15,8-17 9 1,-7-6 2-16,-13 20 0 0,-12 14 0 16,-4 23 0-16,-8 9 8 15,0 0 9-15,0 9-19 16,0 48-10-16,0 24 3 15,0 18 7-15,0 9 3 16,0 5-2-16,0-4 1 16,4-6-2-16,16-14 0 15,-8-15 0-15,-12-13-45 16,0-61-218-16,0 0-593 16</inkml:trace>
  <inkml:trace contextRef="#ctx0" brushRef="#br0" timeOffset="206603.7">27329 9626 886 0,'245'125'52'16,"-245"-125"-52"-16,0 0-114 16,0 0-126-16,0 0-127 0</inkml:trace>
  <inkml:trace contextRef="#ctx0" brushRef="#br0" timeOffset="207785.73">25083 10079 451 0,'0'0'114'15,"0"0"-56"-15,0 0 69 16,0 0-1-16,0 0-17 16,0 0-47-16,-112-40-29 15,168 40-3-15,65 0-12 16,64 0-5-16,72-5 10 16,77-6-5-16,69-6-5 15,43 1-6-15,25 4-4 0,-32-1-3 16,-41 6 4-1,-76 2-4-15,-77 2 4 0,-88 3-2 16,-64 0-2-16,-57 0 2 16,-28 0-2-16,-8 0 0 15,0 0 0-15,0 0 18 16,0 0-17-16,-56 0-1 16,-61 0-71-16,49 0-220 15,-9-12-583-15</inkml:trace>
  <inkml:trace contextRef="#ctx0" brushRef="#br0" timeOffset="208211.67">26009 8852 717 0,'0'0'44'0,"0"0"-40"15,0 0 24 1,0 0 9-16,398 55 7 0,-229-18-26 15,-20 15 19-15,-20 6-10 16,-41 4-15-16,-43 4-12 16,-45 3 5-16,0-7-4 15,-45 0 3-15,-67-13 1 16,-25-12 10-16,8-10 2 16,8-15 2-16,29-2-5 15,31-7 0-15,37-3-6 16,24 0-4-16,0-25-4 15,20-31-50-15,25 20-249 16,7 2-229-16</inkml:trace>
  <inkml:trace contextRef="#ctx0" brushRef="#br0" timeOffset="208403.56">27063 8652 723 0,'0'0'208'15,"0"0"-201"-15,-314-53 80 16,197 53-24-16,13 35-32 16,7 15-22-16,21 15-9 15,19 18 1-15,25 10-1 16,4 14-3-16,28 0-49 16,0-74-190-16,12-4-290 0</inkml:trace>
  <inkml:trace contextRef="#ctx0" brushRef="#br0" timeOffset="209290.29">29699 10006 472 0,'0'0'153'0,"0"0"-114"0,0 0 69 16,0 0-17-16,0 0 18 16,0 0-27-16,0 0-20 15,-49-24-12-15,49 20-1 16,0 4-14-16,73-3-11 15,36 3-9-15,23 0 6 16,21 0-14-16,-4 0-7 16,4 0-1-16,-28 0-4 15,-21 0-14-15,-43 0-56 16,-41 12-72-16,-20 5-31 16,-36 2-26-16,-81 3-50 15,-12 4 127-15,-12 5 108 0,-3-2 19 16,15 3 39-16,36-4 26 15,25-10 25-15,40-4 37 16,28-5-22-16,0-4-56 16,48 2-20-16,48-5 10 15,21-2 27-15,24 0-8 16,-16 0-43-16,0-9-15 16,-33-23-7-16,-24-13-40 15,-68 19-146-15,0 0-203 16</inkml:trace>
  <inkml:trace contextRef="#ctx0" brushRef="#br0" timeOffset="209467.81">30656 9698 652 0,'0'0'77'16,"0"0"-74"-16,0 0 11 16,0 0 9-16,178 191 21 15,-174-115 2-15,-4 4 16 16,0-3-20-16,0 4-30 15,-29-5-6-15,-15-5-6 16,32-62-3-16,0-4-235 16</inkml:trace>
  <inkml:trace contextRef="#ctx0" brushRef="#br0" timeOffset="213271.54">22749 9497 171 0,'0'0'78'0,"0"0"-19"15,0 0 33-15,0 0-13 16,0 0-21-16,0 0-21 16,0 0 2-16,24-50 21 15,-24 44-13-15,0 6 9 16,0 0-6-16,0 0-6 15,0 0-12-15,0 0 2 16,0 0 10-16,0 0-11 16,0 0-1-16,0 0-11 15,0 0-11-15,0-2-5 0,-16 2 0 16,-32 0-1 0,-8 0-4-16,-5 0 1 0,-19 0 0 15,-13 0-1 1,-15 0 0-16,3 0 0 0,-4 0 1 15,5 0-1-15,19 2 0 16,29 13 0-16,16 2-1 16,20 17 0-16,7 13-1 15,13 21-2-15,0 16 2 16,37 10 2-16,55-1 1 16,41-4 0-16,24-14-1 15,12-10 0-15,0-16-3 16,-4-17 3-16,-24-15-1 15,-8-14-5-15,-21-3-7 0,-15-3 11 16,-5-43 4 0,-7-11 7-16,11-18-4 0,-3-9 3 15,-8-2-5-15,-25 0-3 16,-16 8-3-16,-32 7 3 16,-12 10 2-16,0 4 5 15,-36 3 1-15,-32-4 4 16,-29 6 0-16,-8 9-7 15,-15 3 1-15,3 11 0 16,12 17-5-16,9 10 3 16,39 2-4-16,13 0 0 15,28 43-4-15,16 19-9 16,0 8-8-16,28-38-98 16,29-3-201-16</inkml:trace>
  <inkml:trace contextRef="#ctx0" brushRef="#br0" timeOffset="-214407.02">29147 11080 44 0,'0'0'588'0,"0"0"-544"0,0 0 17 16,0-167 41-1,0 143-17-15,0 9-13 0,0-6-26 16,0 20 25-16,0-10 0 15,0 11-21-15,-12 0-10 16,12 0 6-16,-12 3-23 16,0 56-23-16,4 14-12 15,8 16 12-15,0-5 0 16,0-7 1-16,8-14-1 16,28-16-4-16,13-20 1 15,-5-9-9-15,-8-12 0 16,0-6-13-16,21-4 4 0,-5-47 11 15,17-21 5 1,-1-11-15-16,-4-3-1 0,-11 15 11 16,-5 24 10-16,-24 24 4 15,-20 17 1-15,-4 6 15 16,0 6 9-16,0 57-29 16,-24 35 1-16,-28 17-1 15,19 13 5-15,1-6-2 16,20-2-3-16,12-5 0 15,0-12-1-15,0-13-16 16,0-77-161-16,-4-11-329 16</inkml:trace>
  <inkml:trace contextRef="#ctx0" brushRef="#br0" timeOffset="-214133.49">28709 12220 898 0,'0'0'100'0,"0"0"-31"15,0 0 61-15,0 0-105 16,0 0-20-16,463-52-2 16,-254 35 0-16,20 0 8 15,17 5 4-15,-13-2-8 0,-28 6-3 16,-28-2 2-1,-24 2 3-15,-36 6-9 0,-12 2 0 16,-45 0-2 0,-24 0-27-16,-36 0-98 0,-24 0-256 15</inkml:trace>
  <inkml:trace contextRef="#ctx0" brushRef="#br0" timeOffset="-213824.11">29228 12737 566 0,'0'0'200'0,"0"0"-129"15,0 0 108-15,0 0-70 0,0 0-43 16,0 0-43-16,-68 26-19 15,68 40-2-15,-13 18 14 16,13 5 2-16,0-1-4 16,0-4-6-16,0-7 1 15,0-16-5-15,0-10-4 16,0-12 1-16,0-21-1 16,17-11-1-16,11-7-28 15,-16 0-90-15,0-25-261 16</inkml:trace>
  <inkml:trace contextRef="#ctx0" brushRef="#br0" timeOffset="-213441.51">29856 12728 833 0,'0'0'321'0,"0"0"-277"15,0 0 33-15,0 0 6 16,0 0-28-16,0 0-50 15,84-6-5-15,-84 82-7 16,8 21 7-16,-8 0 7 16,0-7-4-16,12-12-2 15,4-17-1-15,9-11 0 0,-5-18 0 16,-8-21-3 0,20-11-5-16,4 0-11 0,12-14-5 15,13-38 7-15,-5-16-23 16,-4 4-1-16,-15 15-9 15,-21 20 20-15,-16 21 30 16,0 8 27-16,0 0 12 16,0 17-13-16,0 32-21 15,0 6 1-15,-12 5 7 16,12 0 1-16,0-7-11 16,0-8-3-16,-8-7 0 15,-25-9-4-15,17-29-59 0,-20 0-228 16</inkml:trace>
  <inkml:trace contextRef="#ctx0" brushRef="#br0" timeOffset="-210584.18">15695 10320 239 0,'0'0'176'0,"0"0"-149"16,0 0 51-16,0 0 28 15,0 0-26-15,0 0-12 16,0 0 13-16,-80-86 21 16,19 80-47-16,-19 6-37 15,-21 0-7-15,-19 0-6 16,-37 14 0-16,-20 23-4 16,-13 11 1-16,1 4-1 15,0 2-1-15,24 7 0 16,12 7 0-16,45 9 3 15,27 4 1-15,49 1 5 16,32 1-4-16,8-1 1 0,109-7-5 16,36-9 6-16,36-12-1 15,28-22 3-15,28-12-6 16,13-20-2 0,-9 0 2-16,-23-22-2 0,-13-30-1 15,-48-9-11-15,-28-13 2 16,-49-9 7-16,-51-10 0 15,-37-2 2-15,0 7 6 16,-49 10 5-16,-55 14 12 16,-17 10-4-16,-12 20-18 15,-4 10-1-15,41 13 0 16,15 11 0-16,41 0-4 16,40 15-8-16,0 27-74 0,52-18-116 15,29-4-165-15</inkml:trace>
  <inkml:trace contextRef="#ctx0" brushRef="#br0" timeOffset="-209716.82">22592 10340 252 0,'0'0'155'15,"0"0"-95"-15,0 0 58 16,0 0 7-16,0 0-29 0,0 0-29 16,0 0-16-16,37-94 14 15,-37 82 2-15,-33 2-31 16,-19 1-2-16,-28 3-13 16,-17 6-8-16,-40 0 0 15,-20 33-5-15,-20 31-4 16,24 17-1-16,45 14 2 15,39-3-3-15,57 1 2 16,12-6-3-16,36-6 1 16,93-9 0-16,40-12 1 15,40-19 3-15,5-21-5 16,19-20-1-16,-16 0-2 0,-19-27 2 16,-46-27 3-16,-43-17 1 15,-53-13 3-15,-44-8 3 16,-12 6-1-16,-8 8-2 15,-64 17-3-15,-12 13 5 16,-9 19 4-16,37 10-3 16,27 12 0-16,13 7-6 15,16 0-4-15,0 48-12 16,33 14-65-16,-1-31-114 16,16 1-414-16</inkml:trace>
  <inkml:trace contextRef="#ctx0" brushRef="#br0" timeOffset="-209085.03">26210 12602 481 0,'0'0'178'15,"0"0"-152"-15,0 0 150 16,0 0-35-16,0 0-38 0,0 0-44 15,0 0-9-15,-133-66 3 16,133 66-11-16,0 0-20 16,0 0-16-16,44 0-6 15,41 9-1-15,24 24 1 16,7 8 0-16,1 3 0 16,-33 2-2-16,-15-4 1 15,-33-5 1-15,-36-1-1 16,0-3 1-16,-24 0 1 15,-69-4 3-15,-23-1-1 16,-13-13-2-16,4-4 1 16,21 0-1-16,23-11-1 15,45 0 0-15,12 0-5 16,24 0-15-16,0-34-12 0,0-18-41 16,24 20-180-1,24 1-187-15</inkml:trace>
  <inkml:trace contextRef="#ctx0" brushRef="#br0" timeOffset="-208842.59">26946 12186 788 0,'0'0'194'16,"0"0"-186"-16,0 0 101 15,0 0-44-15,0 0-32 16,0 0-31-16,-326 48-1 15,186 21 1-15,-13 15 4 16,12-1-2-16,20-3-3 0,29-6 1 16,31-13-2-16,17-1 1 15,32-9-1-15,12-18 0 16,0-4-35-16,32-29-214 16,16 0-397-16</inkml:trace>
  <inkml:trace contextRef="#ctx0" brushRef="#br0" timeOffset="-208559.61">27236 12881 483 0,'0'0'324'0,"0"0"-296"15,0 0 68-15,0 0-9 16,0 0-25-16,0 0-60 15,8 98 4-15,-64-12-6 16,-25 14 25-16,-3 15-1 16,-9 17 14-16,-7 18-4 15,-5 2-10-15,-12-3-7 16,-3-10-9-16,3-22-2 16,12-16-5-16,33-18 0 15,11-26-1-15,29-13-2 16,20-30-21-16,12-14-96 0,0-12-249 15</inkml:trace>
  <inkml:trace contextRef="#ctx0" brushRef="#br0" timeOffset="-208237.69">27272 13337 895 0,'0'0'130'0,"0"0"-44"15,0 0-9-15,0 0-41 0,0 0-23 16,45 196 3 0,-45-81 33-16,0 4-7 0,0-6-27 15,0-23-10-15,0-15-3 16,0-15-1-16,24-26 0 15,0-11-1-15,0-17-2 16,0-6-1-16,8-4-4 16,9-42 1-16,23-23-14 15,-4-17-31-15,-36 42-55 16,-16 7-292-16</inkml:trace>
  <inkml:trace contextRef="#ctx0" brushRef="#br0" timeOffset="-207666.46">27707 13510 812 0,'0'0'229'0,"0"0"-187"15,0 0 63-15,0 0-24 16,0 0-11-16,0 0-54 16,0 3-16-16,0 87-10 15,0 21 10-15,0-4 3 16,0-5-1-16,0-18 0 16,36-15-2-16,-4-26 0 15,-4-16 0-15,5-22-2 16,15-5-9-16,0-29-31 15,13-44 5-15,7-20-11 16,-8-5-2-16,-15 5 14 16,3 24 24-16,-24 30 12 0,-16 27 24 15,-8 12 30-15,0 32-1 16,0 42-38-16,-32 29-11 16,0 13 47-16,4-1-5 15,15 1-31-15,13-9-10 16,-12-7-5-16,-8-18-9 15,4-73-104-15,-16-9-316 16</inkml:trace>
  <inkml:trace contextRef="#ctx0" brushRef="#br0" timeOffset="-205337.33">4762 16030 216 0,'0'0'34'16,"0"0"-29"-16,0 0 90 0,0 0 33 16,0 0-43-16,0 0-10 15,0 0 36-15,0-18 16 16,0 13-13-16,0-3-38 15,0-1-21-15,0 9-12 16,0 0-16-16,0 0-14 16,0 0-7-16,0 0 2 15,0 0-8-15,0 0 0 16,0 0-4-16,0 0 3 16,0 0 1-16,0 0 1 15,0 0 1-15,0 0-1 16,0 0 5-16,0 0 0 15,0 0-3-15,0 0-1 16,24 0-2-16,48 0 0 0,49 0 0 16,44 0 10-16,20 0-8 15,20-1 11-15,5-18-7 16,3 1-6-16,-12-1 4 16,-40 2-2-16,-16 6 2 15,-28 1 1-15,-45 7-3 16,-16-2-1-16,-19 5 1 15,-13 0 1-15,-12 0-1 16,-8 0 0-16,-4 0-1 16,0 0 0-16,0 0-1 15,8 0 3-15,-8 0-2 0,24 0-1 16,0 0-4-16,25 0-7 16,-17 0-81-16,-32 0-218 15,0 0-289-15</inkml:trace>
  <inkml:trace contextRef="#ctx0" brushRef="#br0" timeOffset="-202627.03">14174 16003 98 0,'0'0'51'0,"0"0"-5"15,0 0 50-15,0 0 15 16,0 0-35-16,0 0-4 16,0 0 1-16,-44-13 3 15,44 12-6-15,-4-3-13 0,-4 0-9 16,8 4-12 0,-4 0-17-16,-4-3-10 0,4 0 4 15,-8-2 0 1,4 2 3-16,-1 3-4 0,9 0 15 15,0-1 7-15,0 1-5 16,0 0-10-16,0 0 3 16,41 0-6-16,23-8-7 15,13 6 7-15,-1-2-14 16,4 0-2-16,17 2 5 16,4-6-4-16,7-1 0 15,13 0-1-15,16-2 0 16,8-3-2-16,4-6 2 15,-1 0-1-15,-11 6-5 16,-16-1 4-16,-16 3 0 0,-25 9 0 16,5-6 2-16,-25 4-1 15,0 2 1-15,-11 1 0 16,-13-1 0-16,-4 3 1 16,-8-4 0-16,-4-1-1 15,-8-3 0-15,4 6 3 16,5-5-3-16,-5 4 1 15,4 0-1-15,-4-2 1 16,4 5 0-16,16 0-1 16,-4 0 0-16,5 0-1 15,-1 0 1-15,0 0 1 16,-12 0-1-16,-4 0 0 16,-20 0-1-16,12 0-1 0,-12 0-1 15,13 0-2-15,-13 0 3 16,0 0 1-16,0 0 1 15,0 0-4-15,0 0-16 16,24 0-5-16,0 0-12 16,8 0-14-16,8 0-58 15,-40 0-49-15,12 0-90 16</inkml:trace>
  <inkml:trace contextRef="#ctx0" brushRef="#br0" timeOffset="-200189.16">22580 9535 388 0,'0'0'20'0,"0"0"-14"16,0 0-6-16,0 0 64 16,0 0 30-16,0 0-9 15,73-173 1-15,-73 160 59 0,0 9-36 16,0 3 0-16,0 1-37 16,0 0-24-16,0 0-28 15,0 0-15-15,-49 0-5 16,-43 14-2-16,-29 15 2 15,-8 8 0-15,13 0 0 16,19 2 1-16,37 0-1 16,15 3 1-16,21 2-1 15,24 0 0-15,0 5 0 16,37 0 1-16,55-6-1 16,37-6-2-16,20-12 1 15,24-13-6-15,-8-12-18 16,-16 0-22-16,-17-12 20 15,-47-30-5-15,-17-16 32 0,-43-3 1 16,-25 4 2-16,0 3 19 16,-13 5 6-16,-55 15 8 15,8 7-14-15,7 15-8 16,25 4-9-16,16 8-5 16,8 0 0-16,4 14-8 15,0 24-21-15,12 2-62 16,8-26-229-16,12 1-443 15</inkml:trace>
  <inkml:trace contextRef="#ctx0" brushRef="#br0" timeOffset="-197806.05">23973 15843 431 0,'0'0'62'0,"0"0"-54"15,0 0 41-15,0 0 6 16,0 0-26-16,0 0-9 16,0 0 8-16,201-29 36 15,-125 24-4-15,37-7-26 16,44-5-6-16,32 2 0 15,12 2-9-15,8 1-13 16,-19 5-6-16,-38 5 0 16,-23-1 0-16,-40 3 1 15,-29 0 0-15,-28 0 8 16,-12 0 10-16,-20 0-6 16,0 0-8-16,0 0 12 15,0 0 13-15,0 0-9 0,-32 15-21 16,12-10-58-16,4-2-287 15</inkml:trace>
  <inkml:trace contextRef="#ctx0" brushRef="#br0" timeOffset="-196471.05">22439 10544 153 0,'0'0'106'0,"0"0"-2"16,0 0 6-16,0 0-30 15,0 0-7-15,0 0-9 16,0 0-23-16,4-74-16 16,-4 74-5-16,0-9 4 15,0 5 8-15,0-3 14 16,0-4-10-16,0 2-10 15,0-1-6-15,0 0-10 16,0 5-4-16,0-2-3 16,0 5-1-16,0-2-1 15,0 4 3-15,0 0 13 0,-24 0 2 16,-36 0-17-16,-37 28-2 16,-7 22-2-16,-5 3 2 15,17 11 1-15,19 5-1 16,29-3 0-16,32 3 1 15,12-7-1-15,0 0 2 16,36-8-1-16,57-10 1 16,23-7 0-16,5-16-2 15,20-8 0-15,0-13 0 16,-13 0 3-16,13 0 4 16,-32-19-6-16,8-33-1 15,-9-11-3-15,-15-17-9 16,-21-10-9-16,-23 10 14 15,-29 6-5-15,-8 22 12 16,-12 14 4-16,0 13 8 16,0 6 23-16,-32 2 12 0,7 13-29 15,1 4-3-15,8 0-15 16,-4 11 0-16,20 34-21 16,0-19-109-16,0-5-174 15</inkml:trace>
  <inkml:trace contextRef="#ctx0" brushRef="#br0" timeOffset="-180310.97">6782 17659 161 0,'0'0'58'15,"0"0"-30"-15,0 0 23 16,0 0-21-16,0 0 0 16,0 0-1-16,0 0 12 0,60-31 14 15,-60 31-3-15,0 0 3 16,0 0-5-16,0 0-4 15,0 0-2-15,0 0 2 16,0 0-11-16,0 0-5 16,0 0-2-16,0-6-1 15,0 5 1-15,0-2-12 16,0-4-9-16,0 4 2 16,0-1 7-16,0 4 15 15,0 0-3-15,0 0-11 16,-12 0-14-16,-24 0-1 15,0 0-1-15,0 0 0 0,-9 0-1 16,9 0 1-16,0 0-1 16,-8 0 1-16,-5 0 0 15,13 0-1-15,0 0 1 16,-4 0-1-16,-1 0 2 16,-11 0-2-16,0 0 0 15,-13 0 0-15,-3 0 0 16,-4 0-1-16,-9 0 0 15,1 9 0-15,7 8 0 16,1-6 1-16,19-7 0 16,13 3 0-16,0-7 0 15,8 0-1-15,-4 0 1 16,-1 0 1-16,1 0-1 16,-8 0 0-16,20 0 0 15,-13 0-1-15,-7 0-6 0,-4 0-8 16,0 0 4-16,3 0 3 15,5 0 6-15,8 0-1 16,-4 0 3-16,24 0 3 16,-12 0-3-16,11 0 0 15,13 0 1-15,-16 0 4 16,16 0-2-16,0 0-1 16,0 0-1-16,0 0 1 15,0 0-2-15,0 0-5 16,0 0-5-16,0 10 3 15,0 7 7-15,0-2 0 16,0 5 0-16,-4-1 0 16,-4 5 1-16,8 5 0 0,-12 4-1 15,4 7 1-15,-4-2-1 16,0 6 0-16,-8 1 0 16,20 1 0-16,-4-5 0 15,4-4 0-15,0 5 0 16,0-3 0-16,0-2 0 15,0-5 0-15,0-9 0 16,0 0 0-16,0-5 0 16,0-8 0-16,0-1 0 15,0-4 0-15,0 4-1 16,0 2 1-16,0-2 1 16,0-1-1-16,0-7 0 0,0 7 1 15,0-6-2 1,0 2 1-16,0 0 0 0,0-4 0 15,0 0 1-15,0 2-2 16,0-2 2-16,0 0-1 16,0 0 1-16,0 0 1 15,0 3-2-15,0-3 0 16,0 0 0-16,0 0-2 16,16 0 2-16,32 0 2 15,9 0-2-15,35 0-2 16,5 0 2-16,7 0 5 15,13-5 0-15,-8-9 0 16,11 4-5-16,-27-2 1 16,4 9 3-16,-17-5-2 0,13 3-2 15,-21-2 2-15,8-3-2 16,-7 1 0-16,-1-3 1 16,1 1-1-16,7-1 0 15,1 0 0-15,-9 2 0 16,1-3 0-16,-13 2 2 15,-28 7-1-15,-8-4 0 16,-12 8-2-16,-12 0 2 16,0 0 0-16,0 0 3 15,0 0-4-15,0 0 2 16,0 0-1-16,0 0-1 16,0 0 0-16,0 0-1 15,0 0-5-15,-12 0-10 0,-12 0-51 16,0 0-67-1,24 0-128-15</inkml:trace>
  <inkml:trace contextRef="#ctx0" brushRef="#br0" timeOffset="-179892.42">6923 17628 245 0,'0'0'128'15,"0"0"-68"-15,0 0 57 16,0 0-5-16,0 0-24 16,0 0-37-16,0 0 7 15,24-24-20-15,-24 24-21 16,0 17-15-16,-8 24 1 16,-8 21 11-16,4 14 27 0,12 12-18 15,0-3-14 1,0-3 3-16,12-10-3 0,16-9-4 15,-8-12-3-15,-16-10-1 16,-4-9 0-16,0-7-1 16,0-25-16-16,0 0-251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39:07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16737 7973 221 0,'0'0'132'16,"0"0"-74"-16,0 0 6 0,0 0 6 15,0 0 4-15,0 0-7 16,0 0-11-16,-36-23-16 15,20 21-4-15,-8-6-1 16,-4 1-1-16,-12 3-1 16,-17 0 1-16,-23 4-13 15,-17 0-11-15,-20 0-6 16,-11 28-3-16,-9 10 0 16,20 11 0-16,13 5 3 15,11 10-1-15,37-3 4 16,27-2-1-16,29-7 2 15,0-6 0-15,97-4 4 0,56-13-4 16,48-17-2 0,57-12 2-16,3 0-3 0,21-41-2 15,-45-6 0-15,-48-9-2 16,-52-5-1-16,-48-6 0 16,-53-8 5-16,-36-10 4 15,0 6 1-15,-72 1 8 16,-45 13-1-16,-16 17-4 15,-8 14 13-15,0 11-5 16,17 14 6-16,35 1-4 16,33 8-9-16,32 0 2 15,24 0-12-15,0 8-4 16,0 31-19-16,52 3-64 16,-12-28-76-16,9-2-378 0</inkml:trace>
  <inkml:trace contextRef="#ctx0" brushRef="#br0" timeOffset="1553.22">16866 8795 286 0,'0'0'85'0,"0"0"-14"15,0 0 23 1,0 0 6-16,0 0-8 0,0 0-40 15,0 0-11-15,12-91 14 16,-12 84 0-16,0 7-14 16,0-9-13-16,-24 4-4 15,-20-1 7-15,0-2-14 16,-21 8-11-16,-7 0 0 16,-21 0 1-16,-15 0-5 15,-21 19 0-15,-20 17 2 0,-12 3-1 16,12 2 1-1,4 7-4-15,20-7 2 0,17 1-2 16,39-1 1-16,33-4 1 16,24 4-1-16,12-1-1 15,16-3 1-15,97-2 1 16,52-12 3-16,36-11 3 16,40-12-2-16,25 0-2 15,-4-29 0-15,-13-8-2 16,-40-2 2-16,-44-3-3 15,-44 1-1-15,-40 1 1 16,-29-3 1-16,-24-3 1 16,-28-2 1-16,0-1 6 15,-32-2 1-15,-57 3 0 0,-15 3 5 16,-1 11-4 0,0 7-3-16,21 13 0 0,15 8-5 15,9 6-4-15,4 0-2 16,20 32-10-16,-1 14-75 15,37-23-162-15,0-3-258 16</inkml:trace>
  <inkml:trace contextRef="#ctx0" brushRef="#br0" timeOffset="2703.15">17244 9613 197 0,'0'0'233'0,"0"0"-203"16,0 0 9 0,0 0 47-16,0 0 5 0,0 0-13 15,0-39-26-15,0 36 5 16,-12 3 15-16,12-3-25 15,-8 3-14-15,-20 0 4 16,4 0-9-16,-32 0-17 16,-13 0-9-16,-19 0-1 15,-25 0-1-15,-20 0 0 16,-12 3 0-16,-4 7 2 16,5 2-2-16,3 0 2 15,12 3-1-15,8-1-1 0,5 0 2 16,31-5-1-1,9 3 1-15,23 2 4 0,9-1-4 16,8 2-2 0,12 1 0-16,0 12 0 0,-1 3-1 15,5 6-1 1,12 12 2-16,8 6-1 0,0 5 1 16,12 4 0-16,65 4 0 15,39-7-2-15,29-13-1 16,28-7 1-16,29-17-3 15,15-19-10-15,16-5-2 16,5-5 8-16,-17-36-19 0,-32-11-3 16,-44-9 7-1,-40-7 3-15,-37-13-37 0,-40-2 47 16,-28-1 11 0,0 5 21-16,-60 14 32 0,-57 14 7 15,-24 16-22-15,-16 13-1 16,4 19-21-16,25 3-12 15,11 0-4-15,41 40 0 16,19 11-14-16,57-27-125 16,0-1-190-16</inkml:trace>
  <inkml:trace contextRef="#ctx0" brushRef="#br0" timeOffset="24542.98">18721 8187 361 0,'0'0'103'16,"0"0"-63"-16,0 0 52 0,0 0 11 15,0 0-35-15,0 0-35 16,0 0 1-16,0 0 26 16,0-16 8-16,0 16-15 15,0 0-8-15,0-3-3 16,0 3-10-16,-16-2-3 16,-8-1-9-16,-8-2-12 15,-29 5-2-15,-19 0-3 16,-1 0-1-16,-15 0 1 15,15 10-2-15,-3 13 0 0,20 15 2 16,19 14 0 0,9 11-2-16,28 7 0 0,8 4-1 15,20-2 1 1,69-1 0-16,27-14 0 0,13-11 0 16,12-17-1-16,-8-25 0 15,-17-4 1-15,-19 0 0 16,-4-33-1-16,-25-24 4 15,-20-11-2-15,-24-13 2 16,-3-5-2-16,-21 1 5 16,0 11-4-16,-45 10 1 15,-23 8-1-15,7 18-3 16,1 7 2-16,12 19-2 16,16 9 0-16,12 3-3 15,16 0-3-15,4 18-23 16,0 14-123-16,0-15-148 0,0-6-297 15</inkml:trace>
  <inkml:trace contextRef="#ctx0" brushRef="#br0" timeOffset="25426.08">22206 8102 328 0,'0'0'60'0,"0"0"24"15,0 0 46-15,0 0 17 16,0 0-53-16,0 0-36 15,0 0-19-15,-121-68 0 16,77 65 3-16,-4 3 1 16,-13 0-11-16,5 0-11 15,-4 25-3-15,11 16-12 16,25 11-4-16,24 3-2 16,0 2 0-16,0-3 1 0,73-5 0 15,19-4-1 1,13-12 2-16,-13-10-2 0,13-12-1 15,-16-11-2-15,-5 0-1 16,-24 0 3-16,-3-26 1 16,-25-28 0-16,-16-22 5 15,-16-12 8-15,0-5-2 16,-12 10 34-16,-36 12-18 16,11 16-18-16,1 24-5 15,24 11-3-15,4 15-1 16,8 5-22-16,8 0-86 15,20 0-221-15,17 4-245 16</inkml:trace>
  <inkml:trace contextRef="#ctx0" brushRef="#br0" timeOffset="26127.01">25997 7270 530 0,'0'0'112'0,"0"0"-26"15,0 0 82-15,0 0-42 16,0 0-20-16,0 0-30 16,-85-30-20-16,97 25-30 15,45 1-26-15,15 0 7 16,8 4-5-16,-3 0-2 15,-1 0-3-15,-31 37 1 16,-13 8-1-16,-20 8 0 16,-12 8 3-16,0 1 1 0,-44-8 1 15,-21-2 1 1,5-17-1-16,12-7 0 0,23-11-2 16,17-10 0-1,8-4 1-15,0-3 0 0,0 0 1 16,0 0 3-1,0 0 2-15,0 0 12 0,57-20-1 16,-1-1-7-16,21-2-6 16,-9-3-2-16,4 3-3 15,13 2-9-15,28-1-35 16,7-6-38-16,13-1-72 16,-93 20-179-16,-12-5-174 15</inkml:trace>
  <inkml:trace contextRef="#ctx0" brushRef="#br0" timeOffset="26413.5">27469 7054 691 0,'0'0'290'0,"0"0"-265"15,0 0 39-15,0 0-20 16,0 0-15-16,0 0-24 15,-305 218-4-15,128-67 36 16,-49 39 16-16,-19 23-22 16,-33 17-17-16,37 5-9 0,23-18-3 15,41-13 1 1,40-32-2-16,29-34-1 16,39-29 0-16,41-30-3 0,28-17-6 15,0-30-42-15,0-32-82 16,49-12-198-1</inkml:trace>
  <inkml:trace contextRef="#ctx0" brushRef="#br0" timeOffset="26878.01">26822 8056 815 0,'0'0'131'16,"0"0"-24"-16,0 0 15 16,0 0-36-16,0 0-36 15,0 0-20-15,0-81-6 0,0 81 1 16,0 41-12-1,-12 35-13-15,-25 30 0 0,1 16 2 16,12 5 3-16,0-4-2 16,4-16-2-16,8-11-1 15,8-17-1-15,-17-16 0 16,21-16-30-16,0-16-66 16,0-31-70-16,0 0-218 15</inkml:trace>
  <inkml:trace contextRef="#ctx0" brushRef="#br0" timeOffset="27243.3">27260 8105 820 0,'0'0'279'0,"0"0"-232"16,0 0 48-16,0 0-42 15,0 0-37-15,0 0-15 16,-84 186 7-16,60-110-4 16,24-1-1-16,0-12 0 15,0-6-3-15,0-14 0 16,0-20-1-16,48-17-2 0,-12-6-12 16,8-3-27-16,5-48 0 15,-5-1-8-15,-8 6 50 16,-20 19 10-16,-8 17 28 15,-8 10 26-15,0 0-10 16,0 0-10-16,0 0-19 16,0 0-24-16,0 14-1 15,-8 23-3-15,-28-2-1 16,20-26-90-16,-4 0-232 16</inkml:trace>
  <inkml:trace contextRef="#ctx0" brushRef="#br0" timeOffset="28179">26689 8387 816 0,'0'0'118'15,"0"0"-107"-15,0 0 67 16,0 0 11-16,0 0-28 15,0 0-33-15,0 0-15 16,-105-16 1-16,45 58-13 16,16 2 0-16,31 1-2 15,13 1 2-15,0-4-2 0,49-9 1 16,55-5-2 0,13-14-4-16,12-14-25 0,-8 0-39 15,-25-22-35-15,-27-30-3 16,-21 0 32-1,-40-8 76-15,-8 16 20 0,-8-1 56 16,-65 12 90-16,-7 11-77 16,-9 7-40-1,33 8-17-15,8 7-17 0,36 0-7 16,12 0-8-16,0 0-4 16,48-3-32-16,49-6-74 15,31-5 15-15,-11-3-23 16,-32 7 9-16,-37-1 61 15,-28 8 48-15,-20-2 26 0,-8 5 97 16,-97 0 64 0,-48 0-109-16,-24 40-62 0,-4 5 10 15,28 5 2 1,45 7 4-16,27-3 0 0,45-1-16 16,36 1-16-16,0-5 0 15,0-8-4-15,60-8-3 16,37-16-26-16,8-12-33 15,-57-5-106-15,-16 0-229 16</inkml:trace>
  <inkml:trace contextRef="#ctx0" brushRef="#br0" timeOffset="28698.75">27884 8229 840 0,'0'0'117'16,"0"0"18"-16,0 0-7 15,0 0-23-15,0 0-21 0,0 0-32 16,0-58-11 0,0 58-8-16,0 46-18 0,-36 24-15 15,-21 16 0-15,9 6 0 16,0-9 0-16,36-13 0 16,-4-13 0-16,16-11 0 15,0-18-1-15,0-11 1 16,60-16-2-16,16-1 1 15,37 0-3-15,8-46 1 16,8-23 2-16,-13-3 2 16,-19 0 2-16,-37 19 2 15,-32 23-2-15,-11 19 2 16,-17 11 4-16,0 0 8 16,-9 41 5-16,-63 43-22 0,-21 28-8 15,9 12 8 1,-1 8 0-16,29-7-1 0,8 0 0 15,16-7-7-15,-5-18-78 16,33-85-144-16,-16-9-275 16</inkml:trace>
  <inkml:trace contextRef="#ctx0" brushRef="#br0" timeOffset="30700.34">20303 8097 454 0,'0'0'89'0,"0"0"-14"16,0 0 49-16,0 0-52 15,0 0-34-15,0 0-18 16,0 0-6-16,12-102 39 16,-12 89-6-16,0 4-12 15,0 6-12-15,0 3 20 16,-45 0-10-16,-43 32-20 0,-37 29-13 16,17 2 0-16,11 6 1 15,29-3-1-15,43-7 0 16,17-3 0-16,8-7-1 15,57-4 1-15,71-10 0 16,62-15 1-16,23-20 1 16,24 0 2-16,-7-49-4 15,-1-18-6-15,-40-16-7 16,-24-11 8-16,-68 1-5 16,-61 7 7-16,-36 12 3 15,-24 24 1-15,-97 20 3 16,0 27 7-16,-7 3-4 0,11 33-7 15,28 37-2-15,37 13-6 16,40-40-29-16,12-10-279 16</inkml:trace>
  <inkml:trace contextRef="#ctx0" brushRef="#br0" timeOffset="36706.28">14166 12090 169 0,'0'0'105'16,"0"0"-89"-16,0 0 45 15,0 0 56-15,0 0-19 16,0 0-43-16,0 0-17 0,0 0 9 15,0-14-8-15,0 14-19 16,0 0-9 0,0 0 2-16,0 0-3 0,12 0-2 15,20 0-5-15,25-4 3 16,15 3-1-16,21-7 0 16,15 1-1-16,37 2 3 15,-4-5-3-15,0-3 4 16,-12 0 8-16,-9 0 17 15,-15 1 3-15,-21 9-14 16,-15 3-11-16,3 0-8 16,-3 0-3-16,3 0 0 15,9 0 0-15,3 0 0 16,9 0 0-16,-9 0 3 16,1 0-1-16,-5 0-1 0,-7 0 4 15,7 0 4-15,-12 0 8 16,5 0-3-16,-1 0-10 15,1-5-1-15,-5 2-2 16,-3 2 0-16,3-7-1 16,-12 5 0-16,-7-3 0 15,-13 3 1-15,-16 1-1 16,-4 2 1-16,-8 0 2 16,-8 0 1-16,0 0 3 15,0 0 5-15,0 0 10 16,0 0 3-16,0 0-10 0,0 0-7 15,4 2-8 1,28 27-11-16,29-5-51 0,-29-16-161 16,-8-3-335-16</inkml:trace>
  <inkml:trace contextRef="#ctx0" brushRef="#br0" timeOffset="38088.01">22733 11344 255 0,'0'0'122'0,"0"0"-72"16,0 0 27-16,0 0-12 16,0 0-2-16,0 0-8 15,0 0 17-15,0-101-2 16,0 84 12-16,0 6-19 15,0 2-13-15,0 0-2 16,-24 0-10-16,-44 9-24 0,-29 0-10 16,-40 0-4-16,-16 41 0 15,-4 14-3-15,17 10 3 16,23 1 0 0,32 4 0-16,53 4-1 0,32-3 1 15,0-7 0-15,44-3 1 16,77-2 1-16,28-7 0 15,12-11 0-15,8-16 1 16,-16-12-2-16,-20-13-1 16,-29 0 0-16,-35 0 0 15,-9-9 3-15,-32-28-2 16,-12-16 9-16,0-16 0 16,-12-17-2-16,-4-17-3 15,0 0-2-15,0 10 9 0,0 18 6 16,0 24 4-16,0 11-7 15,0 11-8-15,0 14-5 16,0 10-2-16,0 5-16 16,-4 0-96-16,-24 17-266 15</inkml:trace>
  <inkml:trace contextRef="#ctx0" brushRef="#br0" timeOffset="40516.39">7880 12800 128 0,'0'0'184'0,"0"0"-122"0,0 0-9 16,0 0 4-16,0 0 6 15,0 0-14-15,0 0-7 16,202-63 12-16,-178 60-18 16,12 1-14-16,0 2-6 15,-4 0 2-15,29 0 2 16,-5 0-8-16,25 0 1 16,23 0 4-16,21 0 0 15,28 0 7-15,12 0 18 16,4 0-9-16,8-8 0 0,-4-4 4 15,-8 2-12 1,4 0-8-16,-4 7-5 0,-12 3-8 16,-12 0-3-16,-8 0-1 15,-13 0 0-15,-7 3-1 16,4 7 1-16,-9 0-3 16,-3-8 3-16,-13 1 0 15,-11-3 0-15,-9 0 1 16,-7 0-1-16,-9 0 1 15,25 0-1-15,3 0 0 16,-3 0 1-16,3 0-1 16,-16 0-2-16,9 5 0 15,3-3 1-15,-7-2 0 16,7 0 1-16,5 0-2 0,-5 0 2 16,-7 0 0-1,-5 0 0-15,-20 0 0 0,-3 8 0 16,-5 1-1-16,-4 1 0 15,4-2 0-15,1 2 1 16,-1-4 0-16,4-6 0 16,0 0 0-16,5 0 0 15,-5 0 1-15,4 0 0 16,-20 0 0-16,5 0 0 16,-9 0 1-16,0 0-1 15,-4 0-1-15,4 0 0 16,-8 0 1-16,4 0-1 0,9 0 0 15,-9 0 0 1,4-1 0-16,-4 1 1 0,4-5 0 16,-24 5-1-16,12 0 2 15,-12 0-1-15,0 0-1 16,0 0 0-16,0 0-2 16,0 0-3-16,0 0-44 15,0 0-87-15,0 0-255 16</inkml:trace>
  <inkml:trace contextRef="#ctx0" brushRef="#br0" timeOffset="42962.35">18600 8942 210 0,'0'0'81'0,"0"0"-36"16,0 0 23-16,0 0-17 15,0 0-18-15,0 0-13 16,0 0-3-16,25-68 24 0,-21 55 18 15,4-1-7-15,-4-4 16 16,-4 1 3 0,0 3-5-16,0-4-27 0,0 5-12 15,0 4-6-15,-24 6 3 16,-25 3 1-16,-23 0-12 16,-9 32-12-16,-15 33-1 15,15 14 0-15,9 15 0 16,36 1 1-16,36-5-1 15,0-8 1-15,60-8-1 16,69-16 2-16,36-23-2 16,16-21 0-16,4-14 6 15,-16 0-2-15,-28-41 2 0,-37-10-5 16,-31-9-1 0,-41-10 1-16,-32 5-1 0,0 7 0 15,-36 9 0 1,-57 12 0-16,1 9-2 0,7 14 2 15,13 1 0-15,24 9 3 16,23 4-1-16,25 0-2 16,0 0-2-16,4 0-47 15,41 0-241-15</inkml:trace>
  <inkml:trace contextRef="#ctx0" brushRef="#br0" timeOffset="43877.41">22311 8921 214 0,'0'0'82'0,"0"0"-61"16,0 0 6-16,0 0 20 15,0 0 7-15,0 0-5 16,0 0 13-16,189-131 30 0,-189 119 33 16,0 9-33-1,-57-5-24-15,-15 8-42 0,-25 0-17 16,-11 0-4-16,-9 43-3 15,12 5 1-15,21 9 6 16,36 4 2-16,36-3-5 16,12 4-3-16,0-9 0 15,28-1-1-15,52-7 2 16,13-7-2-16,3-10 1 16,13-14-3-16,-16-10 0 15,-13-4-11-15,-20 0 2 16,-23 0-1-16,-13-29 5 15,-24-12 5-15,0-18 20 0,0-17-4 16,0-7 3 0,0-5 20-16,-12 18 1 0,0 22 12 15,12 19-33-15,0 20-9 16,0 9-10-16,0 0-9 16,0 2-162-16,0 22-421 15</inkml:trace>
  <inkml:trace contextRef="#ctx0" brushRef="#br0" timeOffset="44810.91">20741 9025 277 0,'0'0'59'16,"0"0"25"-16,0 0 8 15,0 0-12-15,0 0-13 16,0 0-18-16,-4-135 18 15,4 125 10-15,-24 0-21 0,0 1-12 16,-20 9-5-16,-37 0-14 16,-11 0-16-16,-21 13-8 15,-4 28-1-15,13 8 1 16,31 1-1-16,25 10 1 16,24-6-2-16,24 4 1 15,0-4 0-15,52-5 0 16,41-8-1-16,11-16 1 15,13-13-3-15,4-6-7 16,7-6 3-16,-11 0-9 0,-16-29 7 16,-33-14-12-1,-11-15 6-15,-33-5 15 0,-12-9 5 16,-8 9 1 0,-4 9 1-16,0 11 5 0,0 17 4 15,0 14 6 1,0 9-4-16,0 3-17 0,0 0-1 15,0 35-50-15,0-13-141 16,0 5-209-16</inkml:trace>
  <inkml:trace contextRef="#ctx0" brushRef="#br0" timeOffset="48152.71">15120 12676 86 0,'0'0'28'0,"0"0"2"0,0 0-4 16,0 0-13-16,0 0-13 15,0 0-44-15,0 0-54 16</inkml:trace>
  <inkml:trace contextRef="#ctx0" brushRef="#br0" timeOffset="49110.99">15120 12676 26 0,'-487'122'76'0,"467"-120"-55"15,-4 9-11-15,-5-7-6 16,17-2-4-16,4 1-6 16,0-3 6-16,-4 0 0 15,0 0 17-15,8 0 25 16,-4 0 13-16,8 0 0 0,0 0-9 15,0 0-18 1,0 0-10-16,0 0-10 0,0 0-5 16,0 0-2-16,-4 0 2 15,-8 0 7-15,12 0 40 16,0 0 34-16,0 0-31 16,0 0-26-16,0 0 4 15,0 0 11-15,0 0-10 16,0-5-18-16,0-3 3 15,0 1-6-15,0 5-8 16,0 0 1-16,0 2 2 16,12 0 10-16,0 0 1 15,4 0-7-15,12-4 5 16,33 4-9-16,15 0 0 0,21 0-2 16,40-6-3-1,15-2 1-15,5-4-1 0,-4 1-1 16,-16-3-1-16,-16 5 1 15,-13-1 1-15,-3 2-1 16,-20 3 0-16,7 1 0 16,13 1-1-16,-9 1 1 15,9-4-1-15,12 4-1 16,-9-1 0-16,5-1 2 16,-8 4-1-16,-5 0 1 15,-3 0 0-15,-5 0 1 16,-11 0 0-16,-9 0 0 0,-3 0-1 15,19 0 0 1,-7 0 0-16,3 0 1 0,-3 0 0 16,-9 0 0-16,1 0-1 15,-5-5 2-15,-12 5 0 16,-7-4-2-16,-25 4 0 16,-4 0 0-16,8 0 0 15,-8 0-3-15,4 0 3 16,4 0-1-16,9 0 1 15,-5 9 1-15,8-5 0 16,4 1 3-16,-7 1-2 16,-1-6 2-16,-4 9 4 15,-8-1 1-15,12 3-2 16,-3 2-1-16,3 0-3 0,-12-1-1 16,0 0-1-16,20-2-1 15,-8 0 1-15,5-2-1 16,-9-3 0-16,-12-1 3 15,8-4-2-15,-8 2 3 16,4-2 4-16,-3 3 7 16,-1 1 1-16,0-1-12 15,-8 5-3-15,-8-8-1 16,4 2 0-16,-8-2 0 16,0 3 0-16,0-3 0 15,0 0 5-15,0 0 13 16,0 0 9-16,0 0-10 0,0 0-7 15,4 0-7-15,4 0-2 16,16 0-1-16,-12 0 0 16,24 0 0-16,1 0-4 15,7 0-36-15,-20 4-116 16,-12-4-217-16</inkml:trace>
  <inkml:trace contextRef="#ctx0" brushRef="#br0" timeOffset="50290.57">25212 12056 196 0,'0'0'218'0,"0"0"-200"0,0 0 0 15,0 0 43 1,0 0 28-16,0 0-31 0,12-41-21 16,-12 41 29-16,0-4 16 15,0 3-1-15,0-5-19 16,0 4-11-16,0-7-21 16,0 3-9-16,0-3-13 15,0-5-1-15,-32 6 3 16,-4-7 1-16,-25 6-8 15,-19 5-3-15,-9 2-2 16,-15 2 1-16,-1-5-3 16,0 5 2-16,21 0 2 15,3 0-1-15,21 0 1 16,16 0-1-16,8 15 1 16,-1 7-1-16,9 13-1 15,12 13-2-15,-8 11 3 0,20 7 0 16,-4 8 1-16,8 4 1 15,0-9-1-15,0-3 0 16,28-12-1-16,36-11 1 16,9-14-2-16,19-9 0 15,17-17-3-15,32-3-1 16,20-3-11-16,-4-36-20 16,8-8-8-16,-24-8 8 15,-13 1 15-15,-35-1 22 16,-1 0 1-16,-15 9 7 0,-37-5 14 15,-8 5 26 1,-20 0-5-16,-12 2 19 0,0-2-5 16,0 4 7-1,0-3 1-15,-28 6-4 0,-28 8-22 16,12 6-16-16,-17 7-12 16,-3 13-7-16,20-1-4 15,-17 6-3-15,-19 0-11 16,7 0-90-16,37 6-149 15,0 5-448-15</inkml:trace>
  <inkml:trace contextRef="#ctx0" brushRef="#br0" timeOffset="51903.96">18947 9759 157 0,'0'0'45'0,"0"0"-7"16,0 0 22-16,0 0 31 0,0 0 6 15,0 0-13-15,0 0-4 16,-29 0-6-16,29 0-20 15,0 0-12-15,0 0 5 16,0 0-5-16,-8 0-16 16,-16 0-15-16,0-4-6 15,-12-2-3-15,-20 5-2 16,-33 1-2-16,-4 0 0 0,-11 0 2 16,-1 0 0-1,9 0 0-15,19 9 1 16,25 15 7-16,8 13 8 15,19 7-5-15,17 18-7 0,8 9 1 16,0 2 0 0,57 4-1-16,43-9 1 0,9-12-1 15,20-10-2-15,-1-14 2 16,-7-10-2-16,0-12 0 16,-16-10-1-16,-13 0 0 15,-19 0-1-15,-17-15-5 16,-20-23-2-16,-12-19 1 15,0-12 6-15,-24-19 1 16,0-10 0-16,0-3 3 16,0 9 4-16,0 15 0 15,0 26 15-15,0 23 37 0,0 15-36 16,0 13-9 0,0 0-12-16,0 0-3 0,12 41-20 15,49 6-100-15,-29-20-55 16,-4-2-305-16</inkml:trace>
  <inkml:trace contextRef="#ctx0" brushRef="#br0" timeOffset="53539.24">20528 9855 266 0,'0'0'115'15,"0"0"-52"1,0 0 18-16,0 0-10 0,0 0-17 16,0 0-28-16,0 0-1 15,24-74 32-15,-24 56 12 16,0 3-24-16,0-2 5 15,-48 4-6-15,-21 6-9 16,-39 7-21-16,-21 0-13 0,-28 44-1 16,-8 22-1-16,24 20-1 15,25 11 1-15,59 7-1 16,53-3 0-16,4-15 2 16,73-5 0-16,80-15 0 15,48-16 0 1,28-21 2-16,25-27-2 0,-9-2-8 15,17-31-28-15,-25-28-27 16,-52-21-1-16,-28-8 26 16,-76-14 38-16,-65-5 12 15,-16 1 4-15,-37 6 55 16,-75 17-37-16,-13 19-6 16,4 26-6-16,21 18-21 15,35 20-1-15,21 7-1 16,32 49-23-16,12-15-149 15,0 2-263-15</inkml:trace>
  <inkml:trace contextRef="#ctx0" brushRef="#br0" timeOffset="55913.74">14754 13562 153 0,'0'0'67'16,"0"0"-53"-16,0 0 32 15,0 0 18-15,0 0-17 0,0 0-28 16,12-3 2-16,4 0 17 16,4-3 11-16,4 3-14 15,12-5-10-15,8 6-2 16,25-5-11-16,7 0 1 16,25 2-1-16,4-3-6 15,11 5 16-15,21 1 8 16,-8-5-8-16,24 5-5 15,-12-9 0-15,-5 2-6 16,1-1 0-16,16 1-5 16,-12-4 16-16,-20-2-12 15,-5 6-5-15,-7 1-4 0,-8 3 2 16,-5 4-3-16,-3 1 3 16,-9 0 0-16,-3 0 1 15,-1 0-3-15,-3 0 0 16,15 0-1-16,-7 0 0 15,19 0 0-15,1 0 1 16,4 0-1-16,-5 0 0 16,-7 0 1-16,7 0 4 15,-19 0 3-15,8 0 2 16,-33 0 8-16,-12 0-5 16,-4 0-5-16,5 0-5 15,-13 0 0-15,24 0-2 0,1 6-1 16,7-3 1-1,17-2 1-15,7-1-1 0,17 0 1 16,-5 0 1-16,1 0-3 16,-8 0 0-16,-17 0 1 15,-20 0-1-15,-3 0 0 16,-9 0-2-16,-8 4 2 16,5 5 0-16,15 6 1 15,-4-10 0-15,29-1 0 16,-1-4 0-16,9 0 5 15,11 0 8-15,-7 0-5 16,-4 0-2-16,-9 0-5 16,9-14-2-16,-13 4 0 15,-3 5 1-15,-21-3-2 0,-4 7 1 16,1-2 0-16,-1-2 0 16,16 0-1-16,17-2 1 15,15 0 0-15,9-6 0 16,8 4 0-1,-9-7 1-15,-3-1-1 0,-21 6-2 16,-15-7 2-16,-21 6 0 16,-24 3 1-16,0 3 0 15,1 1 1-15,-1 4-1 16,8-4-1-16,16 5 0 16,-4 0-1-16,33-3 0 15,-5 3 1-15,5-3 0 16,-5-3 1-16,-11 0 0 0,-5 1 2 15,-8 1 16 1,-12-1-11-16,1 5-7 0,-13 0 0 16,8 0-1-16,-20 0 0 15,0 0-3-15,-12 0 2 16,12 0-1-16,-12 0 2 16,0 0 0-16,4 0-3 15,8 0-2-15,25 6-5 16,7-3-17-16,-12-3-60 15,-4 0-181-15</inkml:trace>
  <inkml:trace contextRef="#ctx0" brushRef="#br0" timeOffset="57046.09">24991 12827 215 0,'0'0'222'16,"0"0"-181"-16,0 0 5 16,0 0 31-16,0 0-9 15,0 0-29-15,0 0-20 16,-65-3 2-16,65 3 14 16,-8 0 2-16,-4-4 8 15,4 4 9-15,4-3-11 0,-8 1-24 16,0-2-9-16,-12-1-3 15,-20-3-5-15,-5 2-2 16,-11 2-1-16,-9 2 1 16,-3 2-3-16,-8 0 3 15,-1 0-1-15,1 0 1 16,7 0 0-16,9 0 1 16,-5 0 0-16,9 0 2 15,12 0 2-15,-9 0-2 16,-3 0-1-16,-8 0 0 15,-5 12-2-15,13 10-2 16,-5 5 2-16,13 2-1 16,20 8 1-16,12 12 1 15,20 9 1-15,0 4 8 0,0-3-2 16,8-3-4-16,36-13-2 16,0-6 2-16,5-11-2 15,-13-15 5 1,0 1-1-16,20-1-2 0,5-7 1 15,11 1-2-15,33-5 3 16,12 0-3-16,-5 0 0 16,13 0 1-16,-8 0-3 15,-9-2 0-15,-11-16 0 16,8-4-1-16,-13-2-4 16,-7-8-3-16,7-10-4 15,-19-4-16-15,-13 0-11 16,-12-10 25-16,-4-1 12 15,-19-4 0-15,-13 2 1 0,0 5 3 16,-12 10 0 0,0 7 19-16,0 8 30 0,-24 12 3 15,-25 2 10-15,13 6-15 16,-8 4-27-16,0 5-13 16,-9 0-7-16,-15 0-3 15,-1 12-2-15,5 14-2 16,4-1-9-16,48-18-113 15,4-3-359-15</inkml:trace>
  <inkml:trace contextRef="#ctx0" brushRef="#br0" timeOffset="62646.95">24105 16455 463 0,'0'0'120'0,"0"0"-79"0,0 0 47 15,0 0-2-15,0 0-29 16,0 0-28-16,0 0 10 16,0 0 41-16,8-12 0 15,-8 12-26-15,0-8 1 16,0 4-4-16,0-14-1 16,0-1-9-16,0-3-16 15,0-3-13-15,0-2 0 16,-8 4-1-16,-4 0-5 15,0-5 7-15,12 10-1 16,0 6-6-16,0 1 1 16,-12 11 2-16,12 0 2 0,0 0-5 15,0 0-6-15,0 11-3 16,0 33-3-16,0 24 1 16,0 16 4-16,24 8 1 15,21 2-1-15,3-9 1 16,-4-2 1-16,8-12-1 15,-11-2 0-15,-1-17 0 16,-16-15 0-16,-12-11-6 16,-12-14 0-16,0-3 0 15,0-9-14-15,0 0-9 16,0 0-5-16,0-12-3 16,0-27-29-16,0-9-64 0,0-9-39 15,0 28-73-15,0 0-90 16</inkml:trace>
  <inkml:trace contextRef="#ctx0" brushRef="#br0" timeOffset="62982.45">24009 16264 301 0,'0'0'153'16,"0"0"-114"-16,0 0 43 15,-57-186-9-15,65 149-10 16,41 8-29-16,-1 7-23 15,-12 10 12-15,9 4 10 16,-17 8-17-16,-4 0-5 0,-12 5-2 16,4 32 13-16,-8 10 32 15,4 7-17-15,-8 7-21 16,-4 2-9-16,0-2 5 16,0-7 2-16,0 3 3 15,-24-12-5-15,-8-7-5 16,-16-10 1-16,3-10-5 15,9-3 0-15,0-15-1 16,16 0-2-16,8 0-1 16,12-17-16-16,0-32-58 0,0-12-103 15,0 29-85 1,20-2-133-16</inkml:trace>
  <inkml:trace contextRef="#ctx0" brushRef="#br0" timeOffset="63280.53">24624 15905 359 0,'0'0'178'0,"0"0"-95"15,0 0 60-15,0 0-19 16,0 0 7-16,0 0-44 16,49-82-37-16,-49 82-15 15,0 41-20-15,-36 28-12 16,-1 10 3-16,1 22-1 15,24 2 7-15,12 0-3 0,0-9-5 16,0-6-1-16,28-21-2 16,29-13-1-16,15-16 1 15,-12-7 0-15,-7-20 0 16,11-3-1-16,-12-8-4 16,-11 0-16-16,7-19-35 15,-4-13-93-15,-40 12-180 16,-4 0-267-16</inkml:trace>
  <inkml:trace contextRef="#ctx0" brushRef="#br0" timeOffset="63643.45">25288 15916 564 0,'0'0'148'16,"0"0"-46"-16,0 0 90 15,0 0-76-15,0 0-51 16,0 0-38-16,0 0-17 16,-28-9 3-16,28 54-7 15,4 15 9-15,20 18 29 16,1 6-10-16,-5-1-16 15,16-2 2-15,-16-7-14 0,4-14-4 16,-12-7-1-16,0-17-1 16,-12-12 0-16,0-11-1 15,12-13-3-15,-12 0-31 16,16 0-36-16,5-22-38 16,-9-18-139-16,-12 13-61 15,0 2-60-15</inkml:trace>
  <inkml:trace contextRef="#ctx0" brushRef="#br0" timeOffset="63920.28">25522 15961 494 0,'0'0'283'16,"0"0"-173"-16,0 0 68 0,0 0-53 15,0 0-72 1,0 0-22-16,44-157-2 0,-32 157 7 15,0 7-26-15,-8 37-9 16,16 25-1-16,0 10 8 16,9 14-2-16,7 6-3 15,0-5-1-15,0-8-2 16,-3-11 1-16,-5-16 0 16,-8-12-1-16,-4-22-1 15,-8-8-1-15,4-17-20 16,0 0-44-16,-12 0-52 15,0-11-117-15,0-10-214 0</inkml:trace>
  <inkml:trace contextRef="#ctx0" brushRef="#br0" timeOffset="64157.21">25900 16323 489 0,'0'0'277'15,"0"0"-230"-15,0 0 135 16,0 0-24-16,0 0-50 15,0 0-43-15,-121-32-50 16,21 56-8-16,-25 4-1 16,8 9-2-16,-7 0-2 15,15 0 0-15,24-9-1 0,29-6 1 16,24-6-1 0,32-3-1-16,0-8-4 0,44-5-9 15,61 0-56-15,24 0-56 16,-69-14-238-16</inkml:trace>
  <inkml:trace contextRef="#ctx0" brushRef="#br0" timeOffset="64575.47">26315 16205 659 0,'0'0'136'16,"0"0"-24"-16,0 0 56 16,0 0-92-16,0 0-28 15,0 0-29-15,12-2-3 0,-16 35-1 16,-29 5 9-16,9-1 2 16,-4 3 14-16,28-2-25 15,0-6-8-15,0-3-5 16,0-11-1-16,48-8 0 15,5-10-1-15,15 0 0 16,13 0-3-16,-21-24-3 16,-12-18-3-16,-36-1 2 15,-12 2 7-15,0-1 1 16,-20 10 2-16,-64 3 4 0,-13 12 5 16,-8 12-5-16,21 5-2 15,12 0-3-15,39 0-2 16,9 2-1-16,24 18-4 15,0 0-16-15,12-15-57 16,69-5-43-16,-41 0-62 16,-12 0-158-16</inkml:trace>
  <inkml:trace contextRef="#ctx0" brushRef="#br0" timeOffset="64866.03">26596 15686 640 0,'0'0'135'0,"0"0"-37"15,0 0 97-15,0 0-76 16,0 0-56-16,0 0-30 16,49-78 2-16,-41 137 2 15,4 22-15-15,4 17 13 16,8 8-18-16,0 1-12 15,-4-4-3-15,16-15-2 16,-11-10 0-16,7-21-2 16,4-19-10-16,0-20-54 15,-8-18-47-15,17 0-122 0,-33-18-107 16,0-13-130 0</inkml:trace>
  <inkml:trace contextRef="#ctx0" brushRef="#br0" timeOffset="65029.86">27115 16125 250 0,'0'0'476'0,"0"0"-292"16,0 0-11-16,0 0-91 16,0 0-16-16,-318-32-15 15,238 52-13-15,16 0-24 16,7 1-11-16,13-1-3 16,28-8-6-16,8-3-50 15,8-9-50-15,0 0-127 16,0 0-219-16</inkml:trace>
  <inkml:trace contextRef="#ctx0" brushRef="#br0" timeOffset="65374.91">26842 15441 367 0,'0'0'528'0,"0"0"-399"16,0 0 22-16,0 0-69 0,0 0-49 16,0 0-25-16,241 20 3 15,-124 52 13-15,-9 16 2 16,-19 15-10-16,-41 14-7 15,-24 8-2-15,-24-5-5 16,0 2 0-16,-24-7-1 16,-44-21-1-16,8-16 0 15,11-27-7-15,17-19-35 16,20-17-48-16,12-15-70 16,0-3-254-16</inkml:trace>
  <inkml:trace contextRef="#ctx0" brushRef="#br0" timeOffset="66096.11">28133 15765 355 0,'0'0'215'15,"0"0"-115"-15,0 0 80 16,0 0-26-16,0 0-41 16,0 0-42-16,0-34-28 15,0 34-10-15,0 20 0 16,0 18-16-16,-24 7 11 0,-12 6-10 16,-12 1 3-16,4 1-8 15,3-4-3-15,5-10-4 16,4-7-4-16,20-15-1 15,0 1-1-15,12-12-1 16,0-6-3-16,0 0-74 16,0-9-91-16,0-14-175 15,0 0-391-15</inkml:trace>
  <inkml:trace contextRef="#ctx0" brushRef="#br0" timeOffset="66274.42">27848 15843 314 0,'0'0'439'0,"0"0"-318"15,0 0 72-15,0 0-40 0,0 0-69 16,0 0-59 0,80-12-12-16,-7 49 24 0,7 11-20 15,-7 3-9-15,-1 9 0 16,-12-6-4-16,-11-2-3 16,-13-9-1-16,-4-11-10 15,-20-10-102-15,-12-22-193 16,0 0-638-16</inkml:trace>
  <inkml:trace contextRef="#ctx0" brushRef="#br0" timeOffset="68616">7434 12071 152 0,'0'0'34'0,"0"0"-32"16,0 0-2-16,0 0 7 15,0 0 5-15,0 0 36 16,0 0 45-16,-61 22 29 0,61-22-17 15,0 0-35-15,0 0-3 16,0 0-7-16,0 0-30 16,0 0-14-16,0 0-5 15,0 0-3-15,0 0-3 16,0 0-1-16,0 0-1 16,0 0 3-16,0 0 2 15,0 0-2-15,0 0 4 16,0 0 6-16,0 0-7 15,0 0-7-15,0 0-2 16,0 0 0-16,0 0 0 16,0 0 1-16,0 0 5 15,57 0 5-15,15 0 6 0,1 0 4 16,31 0 12 0,5 0-16-16,8 0-10 0,23 0-2 15,-7 1-4-15,-4 7 2 16,-4-5-2-16,-5-3 2 15,-11 0 21-15,-12 0-1 16,-17 0-11-16,13 0-4 16,-21 0 2-16,9 0-6 15,-9 0-2-15,13 0-2 16,-5 0 2-16,5 0-2 16,-1 0 3-16,-15 0-3 15,23 0 6-15,-24 0 22 16,29 0-11-16,-12 0-4 15,7 0-8-15,-7 0-4 0,7 0-1 16,-7 0-1-16,7 0 0 16,1 0-1-16,-5 0-1 15,-19 0 2-15,11 0 1 16,-3 0 0-16,3 0 2 16,5 0-2-16,-5 0 0 15,5 0 0-15,-21 0-1 16,8 0 1-16,-19 0-1 15,-9 0 0-15,-8 9 1 16,-4 2-4-16,-7 3 1 16,11 1 0-16,0-3-1 15,12-2 4-15,9-7 0 16,3 1-2-16,0 1 1 0,13-5-1 16,-21 8 0-1,12-7 0-15,-15 5-2 0,-1-6 3 16,8 0 1-16,1 0 0 15,7 0 1 1,5 0 1-16,3 0-1 0,8 0 0 16,1 0 2-16,-5 0-2 15,-7 0-1-15,-9 0 0 16,-12 0 0-16,-3 0 1 16,-9-6 1-16,-4 6-1 15,-4 0 0-15,17 0-1 16,-9 0 2-16,8 0-1 15,-4 0-1-15,-8 0 0 0,5 0 0 16,-1 0 0-16,-4 0 0 16,-4 0 2-1,-8 0-2-15,-16 0 4 0,4 0-1 16,-4 0 2-16,9 0-4 16,-1 0 1-16,4 0-2 15,12 8 1-15,-4-2-1 16,-12-2 0-16,12-4 1 15,-20 2 0-15,4 1-1 16,0-3 0-16,-8 0 1 16,0 0-1-16,0 5 0 15,0 4-1-15,0 6-7 0,0 8-73 16,0-16-155 0,-16 0-326-16</inkml:trace>
  <inkml:trace contextRef="#ctx0" brushRef="#br0" timeOffset="70975.61">28830 15295 177 0,'0'0'233'0,"0"0"-185"0,0 0 57 16,0 0 5 0,0 0-2-16,0 0-50 0,0 0-11 15,44-23-7-15,-44 23-18 16,0 0-18-16,0 0-3 15,0 0-1-15,0 0 3 16,0 0 1-16,0 0 9 16,0 0 17-16,0 0 16 15,0 0-13-15,0 0-13 16,0 0-9-16,0 0-5 16,0 0-2-16,0 0-1 15,0 0-2-15,0 0 0 0,0 0 2 16,0 0 0-1,0 0 4-15,0 0 9 0,0 0 5 16,-24 11-8-16,-21 20-6 16,-3 10-3-16,-12 16-1 15,-1 12 4-15,5 5-1 16,12-4-3 0,28-9-2-16,16-7-1 0,0-12 1 15,12-10 0-15,60-12 0 16,13-13 1-16,7-7 2 15,13 0-2-15,0-7-1 16,-17-18 0-16,-7-2-2 16,-33 2-4-16,-24 1-27 15,-12 2 14-15,-12 0 17 16,0 2 1-16,0 5 5 0,-48 6-2 16,-13 0 3-1,13 3 3-15,0 4-7 0,16-5 1 16,16 3 0-16,7 3 2 15,9-7-4-15,0-1 5 16,0-1-1-16,9-3-5 16,15 7-1-16,-8 0 1 15,-8 4 1-15,-4-4 2 16,-4 6-1-16,0 0 1 16,0 0-2-16,0 0 1 15,0 0-2-15,0 0-1 16,0 0 1-16,0 0 0 0,0 0 0 15,0 0 1-15,0 0 1 16,0 0 0-16,0 0 4 16,0 0-1-16,0 0 2 15,0 0 0-15,0 0-6 16,0 0-1-16,0 0 0 16,0 0-2-16,0 0 2 15,0 0-2-15,0-1 2 16,0 1 0-16,4 0 1 15,-4 0 1-15,0 0 5 16,0 0-1-16,0 0 0 16,0 15-6-16,0 28 0 15,12 3 3-15,0 6 2 0,8-6-2 16,0-6-3-16,16-3 2 16,-7-7-2-16,3 1 0 15,-8-11 1 1,-4-6-1-16,-4 1-1 0,-8-11 1 15,-8-4 0-15,4 4-2 16,-4-4-10-16,0 0-14 16,0 0-7-16,0 0-26 15,0-23-106-15,0 9-120 16,0-6-277-16</inkml:trace>
  <inkml:trace contextRef="#ctx0" brushRef="#br0" timeOffset="71337.98">29490 15295 475 0,'0'0'169'16,"0"0"-70"-16,0 0 30 15,0 0-35-15,0 0-12 16,0 0-19-16,0 0-19 16,92-19-8-16,-68 50-9 0,0 17 8 15,-4 9 12-15,29 4-4 16,-21-1-30-16,-4-14-3 16,0-8-5-16,-12-5-5 15,0-10 1-15,-12-5-1 16,0-3 1-16,0-7-1 15,0 2 0-15,0-3-19 16,-4-7-39-16,-28 0-23 16,20 0-121-16,0-3-209 15</inkml:trace>
  <inkml:trace contextRef="#ctx0" brushRef="#br0" timeOffset="71559.7">29490 15332 601 0,'0'0'219'0,"0"0"-39"16,0 0-20-1,0 0-80-15,0 0-33 0,0 0-22 16,56-106-11-16,4 94-3 16,-16 5-5-16,21 3-5 15,-1 4-1-15,1 0-5 16,3 0 0-16,-8 0-14 15,-23 33-47-15,-37-15-104 16,0 5-225-16</inkml:trace>
  <inkml:trace contextRef="#ctx0" brushRef="#br0" timeOffset="71743.03">29630 15765 639 0,'0'0'136'0,"0"0"-8"15,354 5-16-15,-257-12-63 16,-29 1-11-16,-31 1-28 16,-25 5-10-16,-12 0-1 15,0 0-20-15,0 0-84 16,0 0-65-16,-24 0-127 16</inkml:trace>
  <inkml:trace contextRef="#ctx0" brushRef="#br0" timeOffset="72129.53">30544 14803 494 0,'0'0'246'0,"0"0"-127"15,0 0 7-15,0 0-70 16,-145 176 7-16,101-82 14 0,20 3-30 16,20-4 13-16,4-7-14 15,0-3-12-15,44-14-15 16,28-8-7-16,1-15 1 15,7-6-2-15,-15-9-8 16,-5-8 0-16,-4-6-1 16,-24-12 0-16,-7-1-2 15,-1-4-1-15,-12 0-4 16,0 0-38-16,-12-14-81 16,0-1-175-16,0 2-642 0</inkml:trace>
  <inkml:trace contextRef="#ctx0" brushRef="#br0" timeOffset="73356.56">31027 14979 225 0,'0'0'323'0,"0"0"-262"0,0 0 46 16,0 0 23-16,0 0-15 15,0 0-42-15,0 0-25 16,-4-37-19-16,4 37-16 16,0 0-9-16,0 2-3 15,0 30 0-15,0 10 11 16,28 7 30-16,12 4-23 16,20 3-3-16,-7-1-6 15,-5-3-7-15,-16-7-3 16,-8-4 1-16,-16-11-2 15,-8-7 1-15,0-13-12 0,0-7-13 16,0-3-1-16,12 0-4 16,17 0-21-16,3-25-62 15,-28 3-73-15,4 0-96 16</inkml:trace>
  <inkml:trace contextRef="#ctx0" brushRef="#br0" timeOffset="73646.78">31369 14841 717 0,'0'0'158'0,"0"0"-2"16,0 0-28-16,0 0-66 16,0 0-30-16,0 0-21 0,-24-21-7 15,72 59-3-15,8 10 9 16,1 13 17-16,-5 10-14 15,-4 2-3-15,-16 1 3 16,1-11-8-16,-9-6-3 16,-24-13-2-16,0-12 0 15,0-14-2-15,0-10-15 16,0-8-43-16,0 0-8 16,-33 0-63-16,9-19-212 0,12 0-72 15,0 5 117 1</inkml:trace>
  <inkml:trace contextRef="#ctx0" brushRef="#br0" timeOffset="73858.53">31618 15160 201 0,'0'0'439'0,"0"0"-291"16,0 0 36-16,0 0-79 16,0 0-74-16,0 0-18 15,-290 33 19-15,198-19 13 16,24 4-16-16,7-9-20 15,33 1-6-15,16-8-2 16,12 0-1-16,0-2-3 16,0 0-15-16,24 0-59 15,40 0-79-15,-27-2-184 0,-5-10-306 16</inkml:trace>
  <inkml:trace contextRef="#ctx0" brushRef="#br0" timeOffset="74246.6">31618 15160 348 0,'274'-208'389'0,"-266"203"-353"16,-8 2 65-16,0 3 7 16,8 0-24-16,-8 0-35 15,0 0-16-15,0 0 23 16,0 31-14-16,0 12-16 15,0 6 8-15,0-2-5 0,0-5-20 16,28-9-6-16,16-11-3 16,5-7 1-16,11-10-2 15,-4-5-1-15,-7 0-2 16,-5 0-3-16,-20-24-19 16,-20-3 0-16,-4-10 23 15,0 5 3-15,0 0 6 16,-24 6 13-16,-36 11 2 15,-9 5-12-15,5 7-7 16,-1-1 0-16,29 4 0 0,24 0-2 16,8 0-3-1,4 0-5-15,0 0-34 0,0 0-57 16,28 0-100-16,-4-9-129 16,-3-4-233-16</inkml:trace>
  <inkml:trace contextRef="#ctx0" brushRef="#br0" timeOffset="74524.02">32214 14583 506 0,'0'0'328'0,"0"0"-238"16,0 0 79-16,0 0-66 15,0 0-31-15,0 0-40 16,24-51-24-16,-8 102 3 0,4 20 10 15,4 21 14 1,0 3 0-16,1-1-24 0,19-13-3 16,-4-18-5-16,-4-9-3 15,-8-17 0-15,-7-13-1 16,-13-15-28-16,-8-9-39 16,0 0-29-16,0 0-85 15,0-21-139-15,0 1-196 16</inkml:trace>
  <inkml:trace contextRef="#ctx0" brushRef="#br0" timeOffset="74698.62">32572 14895 245 0,'0'0'196'15,"0"0"-43"-15,0 0 27 0,0 0 1 16,0 0-66 0,0 0-73-16,-286 69 21 0,194-36 2 15,-1-5-20-15,21-6-28 16,15-6-12-16,29-10-4 15,28-6-1-15,0 0-12 16,0 0-101-16,16-16-294 16</inkml:trace>
  <inkml:trace contextRef="#ctx0" brushRef="#br0" timeOffset="74975">32310 14386 1006 0,'0'0'149'0,"0"0"-40"15,0 0 0-15,0 0-80 16,0 0-10-16,0 0-17 16,403 67-1-16,-287 21 2 15,-31 15-1-15,-29 22 3 16,-32-1-2-16,-24-1 0 15,0-15 0-15,-24-10-2 16,-44-25 0-16,-13-19-1 0,9-20-2 16,12-14-25-1,39-20-90-15,17 0-183 0</inkml:trace>
  <inkml:trace contextRef="#ctx0" brushRef="#br0" timeOffset="76065.84">28061 17938 57 0,'0'0'277'0,"0"0"-151"16,0 0 18-16,0 0 12 15,0 0-14-15,0 0-44 16,0 0-16-16,0 0-15 0,0 0-10 15,0-4-20-15,0-1-9 16,24-9 2-16,32-4-5 16,41-5-11-16,12 0-6 15,11 1-2-15,5 2-1 16,-8 5-2-16,-21 1-2 16,-3 2 0-16,-25 0-1 15,-15 1 0-15,-13-1-1 16,-12 3-1-16,-16-4-6 15,-12-2-35-15,0 6-32 16,0 7-105-16,-20 2-275 16</inkml:trace>
  <inkml:trace contextRef="#ctx0" brushRef="#br0" timeOffset="76320.87">28524 17591 648 0,'0'0'375'0,"0"0"-256"16,0 0 14-16,0 0-59 16,0 0-23-16,0 0-25 15,-4-62-9-15,8 92 3 16,32 39-12-16,8 17 15 16,17 9 7-16,-1 8-18 15,-4-3-9-15,13-6 0 16,-9-10-3-16,-4-24-1 15,-7-21-20-15,-17-34-93 0,-32-5-102 16,0-12-400-16</inkml:trace>
  <inkml:trace contextRef="#ctx0" brushRef="#br0" timeOffset="79866.39">29397 17498 352 0,'0'0'125'15,"0"0"-58"-15,0 0 42 16,0 0 13-16,0 0-48 16,0 0-21-16,0 0 5 15,-60-108 23-15,48 81-5 16,12 2-7-16,-13-1-3 0,13 6 1 15,0 5-1-15,-12 7-19 16,12 7-11-16,0 1-9 16,0 0-1-16,0 0-18 15,0 9-8-15,0 43-5 16,37 14 2-16,7 12 3 16,4-4 1-16,-12 0-1 15,1-8 2-15,-5 0-2 16,-20-15 0-16,12-13 0 15,-24-10 0-15,0-9 0 16,0-8-2-16,0-8-2 16,12-3-26-16,-12 0-21 0,16 0-18 15,-4-23-38 1,-4-15-75-16,-8 15-152 0,0 1-71 16</inkml:trace>
  <inkml:trace contextRef="#ctx0" brushRef="#br0" timeOffset="80163.14">29409 17222 359 0,'0'0'143'0,"0"0"-2"15,-64-167 22-15,64 138 9 16,0 7-59-16,0 7-40 16,0-5-29-16,48 11-24 15,12 9-12-15,1 0-6 16,-5 0-1-16,-32 29-1 15,-8 23 0-15,-16 14 0 0,0 12 2 16,-28-3-1-16,-32-1 1 16,-21-8 1-16,-3-11-1 15,7-21 1-15,17-12 0 16,32-12 1-16,20-6 2 16,8-4-2-16,0 0-4 15,44-24-1-15,28-21-68 16,-23 21-137-16,-13-8-147 15</inkml:trace>
  <inkml:trace contextRef="#ctx0" brushRef="#br0" timeOffset="80509.09">30137 16869 347 0,'0'0'250'15,"0"0"-194"-15,0 0 95 16,0 0-12-16,0 0-34 16,0 0-55-16,0 0-1 15,-20 69 1-15,-32 14-17 16,-12 3 15-16,15 12-7 16,21-12 1-16,16-6-17 15,12-14-17-15,0-14-1 16,12-12-5-16,52-17 1 0,17-5-1 15,-1-12 0 1,-7-6 1-16,-17 0-2 0,-20 0-1 16,-11 0-5-16,-21 0-5 15,-4 0-20-15,0 0-29 16,0-14-9-16,0-9-122 16,0 14-160-16,0-3-342 15</inkml:trace>
  <inkml:trace contextRef="#ctx0" brushRef="#br0" timeOffset="80880.05">30600 17059 503 0,'0'0'185'0,"0"0"-89"15,0 0 83-15,0 0-63 16,0 0-30-16,0 0-30 16,-56-29-17-16,28 29 2 15,-13 16-20-15,-3 25-14 16,-4 15 0-16,16 8 23 16,12 6 0-16,16-3-8 15,4-3-7-15,0-8-6 16,28-14 1-16,36-10-4 15,0-18 0-15,5-8 1 0,-1-6 0 16,-3 0 1-16,-9-11-2 16,-12-11-1-16,-16-5-5 15,-3 2-2-15,-13-1-27 16,-4-3-71-16,4 1-64 16,-12 19-194-16,0-1-478 15</inkml:trace>
  <inkml:trace contextRef="#ctx0" brushRef="#br0" timeOffset="81410.08">30564 16639 163 0,'0'0'542'0,"0"0"-463"16,0 0 62-16,0 0-4 15,0 0-78-15,0 0-39 16,177 81 14-16,-60-15 1 15,-1 5 2-15,1 7-14 16,4-5 9-16,-61 1-23 16,-24-3-4-16,-36-7-4 0,0-4 1 15,-24-8-1-15,-36-10 1 16,-5-13 1-16,13-6-3 16,32-14-2-16,20-9-28 15,0 0-44-15,0 0-129 16,0 0-275-16</inkml:trace>
  <inkml:trace contextRef="#ctx0" brushRef="#br0" timeOffset="82106.67">31900 16763 410 0,'0'0'149'0,"0"0"-17"16,0 0 50-1,0 0-49-15,0 0-73 0,0 0-28 16,0 0-6-16,-40 77 37 16,7-33-13-16,-7-5-17 15,16-1-4-15,4 0-15 16,0-4-10-16,4-2-3 15,4-5-1-15,0-8-1 16,0-11-5-16,3-8-49 16,-15 0-24-16,12 0-56 0,4-32-105 15,4 10-132 1,-4-2-27-16</inkml:trace>
  <inkml:trace contextRef="#ctx0" brushRef="#br0" timeOffset="82283.86">31900 16763 4 0,'-358'97'318'0,"346"-111"-139"0,4 8-45 16,8 6 9-16,0 0 5 15,0 0-10-15,0 0-59 16,0 6-31-16,56 26 1 16,16 5 21-16,25 0-22 15,8 10-5-15,-9-5-15 16,-7-1-18-16,-25-4-3 16,-28-3-7-16,-24-2-1 15,-12-12-14-15,0-8-105 16,0-12-153-16,-28 0-541 15</inkml:trace>
  <inkml:trace contextRef="#ctx0" brushRef="#br0" timeOffset="84630.45">7893 12927 41 0,'0'0'22'16,"0"0"26"-16,0 0 10 15,0 0-33-15,0 0-25 16,0 0-11-16,0 0 5 0,-97-17 5 15,97 17-5-15,0 0 1 16,0 0 5-16,0-9 21 16,0-2 30-16,0 7-12 15,0-4-26-15,0 8-11 16,0 0-2-16,0 0-32 16,0 0-126-16</inkml:trace>
  <inkml:trace contextRef="#ctx0" brushRef="#br0" timeOffset="85388.65">7893 12927 162 0,'-157'-49'82'16,"185"39"-81"-16,-4 4 3 15,-12 6 9-15,-8-4-3 0,-4 4-10 16,0 0 2 0,0 0 0-16,0-1 13 0,8-4 7 15,-8 0 19-15,4-2 39 16,16-4-7-16,16 6-45 15,-3 1-19-15,23 1-4 16,-4 1-5-16,-3-2 0 16,7 4-1-16,0-5 0 15,-7-1-2-15,11 4 1 16,12-8 2-16,21 5 1 16,28-3 1-16,7 8 1 15,1 0-2-15,4 0-1 0,-4 0 2 16,-13 11-1-16,13 1 2 15,-20-3-3-15,8-9 0 16,-1 0 0-16,1 0 1 16,4 0 0-16,7-9-1 15,13-6 1-15,-12 1 0 16,-20 8 0-16,-17 6 3 16,-19 0 16-16,-13 0-15 15,-4 0 0-15,-3 12-3 16,3 11-2-16,4-4 3 15,21-1 0-15,-1-6-1 16,5-10-2-16,7 1 2 16,-3-3-1-16,-1 0 2 0,-23 0 3 15,-9 0 21 1,4 0 1-16,1 0-17 0,7 0-9 16,5 6-1-16,3 12-1 15,13 1 1-15,-5 4 0 16,5-1 2-16,-5-3-2 15,-23-6 1-15,19-6 0 16,-20-5 0-16,9-2 21 16,-5 0 17-16,-7 0-4 15,7 0-18-15,0 0-7 16,-27 0-5-16,11 0-3 16,-16 0-2-16,-8 0 1 15,0 0 0-15,0 0 5 0,13 0 19 16,-13 0 1-1,20 0-1-15,-8 0 1 0,-12 0-1 16,13 0-9-16,-1 0-6 16,8 0 4-16,-4 0-6 15,-3 0-4-15,-5 0-4 16,4 0-1-16,0 3 0 16,-4 9-2-16,-7-2-8 15,-25-6-93-15,0-4-212 16</inkml:trace>
  <inkml:trace contextRef="#ctx0" brushRef="#br0" timeOffset="87070.99">32536 16455 380 0,'0'0'39'0,"0"0"-14"16,0 0 24-16,0 0 9 15,0 0-9-15,0 0-3 16,0 0 23-16,80-14 13 0,-80 14-12 15,0 0-16-15,0 0 14 16,0 0 14-16,0 0-28 16,0 0-23-16,-8 2-14 15,-40 27-10-15,4 6-4 16,-5 2-2-16,13 0 1 16,20-2 0-16,4 2 3 15,12 1-1-15,0-9 1 16,16-6-3-16,48-3 3 15,13-7 6-15,7-5 6 16,-3-4 6-16,3-4-1 16,-3 0-3-16,-13 0-3 15,-32 0-3-15,-11 0-5 0,-21 0-2 16,-4 0-3-16,0 0 7 16,0 0 8-16,0 0-2 15,0 0-9-15,-29 7-7 16,17 6-4-16,-12-4-29 15,12 2-44-15,4-7-45 16,4-4-195-16,-4 0-419 16</inkml:trace>
  <inkml:trace contextRef="#ctx0" brushRef="#br0" timeOffset="87865.65">33019 16570 421 0,'0'0'176'0,"0"0"-90"15,0 0 66-15,0 0-18 16,0 0-50-16,0 0-31 16,0-22-17-16,0 22 9 15,0 10-22-15,0 30-12 0,0 12 22 16,4 0 13-16,20 9-15 16,-4-1-15-16,0-6-5 15,8-8-6 1,-8-2-2-16,-8-12-2 0,-8-10-1 15,4-10 0-15,-8-4 1 16,0-8 0-16,0 0-1 16,0 0-1-16,0 0-6 15,0-11-29-15,0-15-48 16,0 11-141-16,0-2-416 16</inkml:trace>
  <inkml:trace contextRef="#ctx0" brushRef="#br0" timeOffset="88328.97">33328 16240 52 0,'0'0'549'0,"0"0"-484"15,0 0 42-15,0 0 11 16,0 0 1-16,0 0-40 15,45-64-29-15,-45 64 24 16,0 10 0-16,0 40-40 16,-45 15-26-16,13 14 13 15,16-1 3-15,16 0-3 16,0-9 1-16,0-10-5 16,56-7-7-16,17-17-4 0,-1-6-1 15,1-14-1 1,-17-7 0-16,-8-8-3 0,-15 0-1 15,-9 0-17-15,-24 0-41 16,0 0-51-16,0-19-55 16,0 6-223-16</inkml:trace>
  <inkml:trace contextRef="#ctx0" brushRef="#br0" timeOffset="88758.36">33622 16330 478 0,'0'0'157'0,"0"0"-11"16,0 0 51-16,0 0-56 15,0 0-59-15,0 0-39 0,-24 72 18 16,12-28 5-16,12-3-30 15,0-4-19-15,0-13 0 16,0-6-2-16,60-6-4 16,9-9-3-16,-1-3-4 15,9 0-1-15,-17 0-3 16,-4 0-38-16,-19-13-97 16,-37-2-67-16,0-5-257 15</inkml:trace>
  <inkml:trace contextRef="#ctx0" brushRef="#br0" timeOffset="88977.33">33831 15946 671 0,'0'0'146'0,"0"0"-108"0,0 0 94 16,0 0-14-16,113 181-32 15,-93-83-52-15,-8 5 6 16,-12-5-8-16,0-4-16 16,0-15-13-16,-12-10-3 15,-36-12-1-15,16-53-68 16,4-4-231-16</inkml:trace>
  <inkml:trace contextRef="#ctx0" brushRef="#br0" timeOffset="90094.93">29111 18800 116 0,'0'0'135'15,"0"0"-36"-15,0 0 24 16,0 0-8-16,0 0 13 16,0 0-7-16,0 0-16 15,0-5-17-15,0 5-22 16,0 0-19-16,0 0-28 15,0 0-2-15,0 0-2 16,0 0-1-16,0 0-6 16,0 0 2-16,0-4 0 15,24 1 3-15,33-9 2 0,19-2-1 16,29-3 5-16,24-11-16 16,3 7-2-16,-3 1-1 15,-20 3 0-15,-33 9-2 16,-40 4-2-16,-19 4 2 15,-17 0-2-15,0 0-2 16,0 0-10-16,0 0-9 16,-41 9-23-16,-7 4-63 15,16-9-141-15,-4-4-309 16</inkml:trace>
  <inkml:trace contextRef="#ctx0" brushRef="#br0" timeOffset="90363.03">29280 18544 542 0,'0'0'187'16,"0"0"-75"-16,0 0 52 15,0 0-87-15,0 0-47 16,0 0 3-16,105 6 18 15,-57 26-13-15,-16 8-8 16,5 7-7-16,-13 5-9 16,-4-2-10-16,4 2-4 0,-24-3 0 15,12-10-40-15,-12-37-114 16,0-2-220-16</inkml:trace>
  <inkml:trace contextRef="#ctx0" brushRef="#br0" timeOffset="95614.68">30327 18447 100 0,'0'0'67'0,"0"0"-11"0,0 0 25 16,0 0 41-16,0 0-7 16,0 0-15-16,0 0 4 15,0 0-14-15,-37 0-23 16,25 0-16-16,0 4-20 15,0-4-13-15,4 4-8 16,4-4-1-16,-4 0 16 16,8 0 24-16,0 0 4 15,0-8 2-15,-12-13-19 16,12-1-11-16,0 3-8 0,0-1 2 16,-12 7-7-1,12 0 1-15,0 0-1 0,0 3 7 16,0 5-3-16,0 0-7 15,0 5-3-15,0 0-1 16,0 0 0-16,0 0-2 16,0 0-3-16,0 10-5 15,0 29 0-15,0 6 5 16,12 6 0-16,8 1 1 16,4-5-1-16,0 2 1 15,-8-4-1-15,5-1 0 16,-21 2 0-16,0-2 0 15,0-11 0-15,0-4-2 16,0-12 0-16,0-13-13 16,0 0-23-16,0-4-7 0,0 0 2 15,0 0-30 1,0-25-54-16,0 2-130 0,0 5-126 16</inkml:trace>
  <inkml:trace contextRef="#ctx0" brushRef="#br0" timeOffset="95947.69">30065 18279 515 0,'0'0'105'16,"0"0"-42"-16,0 0 47 0,0 0-38 15,0 0-13-15,0 0-22 16,0 0-16-16,109-107-2 15,-41 107-11-15,-8 0-3 16,-7 0 4-16,-9 18 2 16,-12 20-1-16,-20 13-1 15,-12 9 3-15,0 5 4 16,-20-9 1-16,-36 0-2 16,-5-11-7-16,1-11 2 15,12-7-3-15,12-15-1 16,15-10 5-16,17-2 0 15,4 0-1-15,0-18-10 16,12-19-25-16,49-13-143 16,-29 28-177-16</inkml:trace>
  <inkml:trace contextRef="#ctx0" brushRef="#br0" timeOffset="96324.5">30685 18018 290 0,'0'0'133'0,"0"0"1"15,0 0 53-15,0 0-52 16,0 0-61-16,0 0-23 16,-121 149 11-16,65-64 10 15,3 2-14-15,9-3-22 16,16-9-3-16,28-20 1 16,0-3-4-16,48-13-18 15,29-7-7-15,27-10-2 16,1-15-1-16,-1-7-2 15,-7 0-9-15,-4 0-58 16,-29-20-51-16,-64 8-126 16,0-5-325-16</inkml:trace>
  <inkml:trace contextRef="#ctx0" brushRef="#br0" timeOffset="97088.27">30986 18260 521 0,'0'0'198'0,"0"0"-163"15,0 0 117-15,0 0-52 16,0 0-41-16,0 0-45 0,-32 31 5 15,32 6 23-15,0 10-8 16,8 1-1-16,-8-7-12 16,12 2-7-16,-12-12 7 15,0-5-8-15,0-4-3 16,0-9-5-16,0-2-2 16,0-8-2-16,0-3 0 15,-12 0 1-15,-20 0 2 16,0-20-1-16,-8-23-2 15,7-9-1-15,9-15 0 16,8 11 1-16,16-3-1 0,0 14 0 16,0 15 1-1,0 9 0-15,0 12-1 0,12 9 0 16,12 0-2-16,5 0 0 16,3 17 0-16,16 20 2 15,-4 4 0-15,-7 8 1 16,-1-4-1-16,-16-4 0 15,0-2 0-15,-16-7 0 16,-4-6-1-16,0-11 1 16,0 0 0-16,0-11-1 15,0-4 1-15,-4 0 0 16,-4 0 0-16,4-19 2 16,4-18-2-16,0-15-4 15,0-3 2-15,0 3-2 0,0 9 1 16,0 11-1-16,0 15 4 15,0 12 1-15,0 5-1 16,0 0 0-16,16 0 0 16,24 0-1-16,9 19 0 15,11 5 1-15,8 16 1 16,1 2 1-16,-9-1 4 16,-12 3-6-16,-11-5 3 15,-13-4-3-15,-16-6 0 16,-4-7 0-16,-4-7 0 15,0-11 0-15,0 0-2 16,0-4-21-16,0 0-35 16,0-5-45-16,0-15-93 0,0-5-218 15</inkml:trace>
  <inkml:trace contextRef="#ctx0" brushRef="#br0" timeOffset="97374.45">31107 17912 669 0,'0'0'181'0,"0"0"-78"15,0 0 39-15,0 0-64 16,0 0-63-16,0 0-14 16,0 0 0-16,366 83 8 0,-285 6 6 15,-33 3-11-15,-24 3-4 16,-12-9 2-16,-12-6-1 15,0-19 1-15,0-18 0 16,0-9-1-16,0-10 0 16,0-10-1-16,-12-13-1 15,0-1-16-15,4 0-33 16,-8-9-69-16,16-10-180 16,0 1-205-16</inkml:trace>
  <inkml:trace contextRef="#ctx0" brushRef="#br0" timeOffset="97804.45">32242 18252 534 0,'0'0'235'0,"0"0"-179"0,0 0 57 15,0 0-52-15,0 0-18 16,0 0-11-16,12 68 36 16,-12-33-3-16,0 0-29 15,0-2-9-15,0-1-9 16,-4-7-4-16,-28-2-1 16,8-6-3-16,0-8-6 15,3-3-4-15,5-6 0 16,-8 0-44-16,0 0-54 15,12-14-145-15,0-4-306 16</inkml:trace>
  <inkml:trace contextRef="#ctx0" brushRef="#br0" timeOffset="98005.26">32242 18252 708 0,'-262'-11'198'0,"262"7"-95"0,0 0 38 16,4 4-63-16,29 0-36 15,3 0-15-15,12 19-8 16,12 23 11-16,5 9 4 16,-5 4-5-16,13-4-17 15,7 1-7-15,-15-5-4 16,3-7-1-16,-24-8-6 16,-16-12-52-16,-28-20-86 0,0 0-331 15</inkml:trace>
  <inkml:trace contextRef="#ctx0" brushRef="#br0" timeOffset="102035.2">7804 13478 156 0,'0'0'140'15,"0"0"-124"-15,0 0-13 16,0 0 19-16,0 0 30 16,0 0-18-16,0 0-17 15,0 0 25-15,-40-10 59 16,40 3-6-16,0 7-30 16,0 0-9-16,0-2-20 0,0 2 3 15,0 0-20 1,0 0-16-16,20 0-3 0,40 0-1 15,13 0 1-15,31 0 1 16,25 0 2-16,16 0 11 16,32 0 25-16,12 0-11 15,0 0 14-15,8 0-24 16,-3 0-10-16,15 0-5 16,20 0-1-16,41-10 0 15,12 8-1-15,15 2 0 16,-3 0-1-16,8 0 0 15,12 0 0-15,0 0 0 0,-17 0 4 16,-35 0-4 0,-41 0-1-16,-56 0 1 0,-48 0 0 15,-33 0 1 1,-35 0-1-16,-1 0 0 0,-16 0 0 16,-8 0 1-16,13-3-1 15,-13-12-2-15,-24 1-21 16,0 6-115-16,0 7-184 15</inkml:trace>
  <inkml:trace contextRef="#ctx0" brushRef="#br0" timeOffset="120188.04">16593 8079 291 0,'0'0'77'0,"0"0"-39"16,0 0 29-16,0 0 7 15,0 0-8-15,0 0-9 16,0 0-2-16,0-11 8 16,0 11-13-16,0 0-7 15,0-3-3-15,0 3-1 0,0 0 0 16,0 0-4-16,0 0-2 15,0 0-2 1,0-2-1-16,0-5-3 0,-33 2-4 16,-3-6-8-1,-12 5-12-15,-21 3-2 0,-3-1-1 16,0 4 0-16,-21 0 0 16,13 0-3-16,-21 4 2 15,24 21-1-15,-7 7 1 16,12 9 1-16,11 8-1 15,5 2 0-15,32 7-1 16,24-2 2-16,0-1 0 16,0 4 0-16,36-8-1 15,48 1 2-15,9-18-1 16,16-14 1-16,11-11-1 0,17-9 0 16,16-1 1-16,4-44 2 15,0-16-1-15,4-18 1 16,-8-11-2-16,-24-8 0 15,-9 2 0-15,-31-1 1 16,-33 14 2-16,-24 21-2 16,-24 15 6-16,-8 21-3 15,0 14 17-15,0 4 10 16,-8 8-6-16,-40 0-5 16,-16 0-16-16,7 17-5 15,9 12-4-15,16-1 0 16,16-1-5-16,16 2-17 0,0-4-33 15,0-8-106-15,16-16-188 16,4-1-353-16</inkml:trace>
  <inkml:trace contextRef="#ctx0" brushRef="#br0" timeOffset="121606.93">26077 9973 244 0,'0'0'76'0,"0"0"-20"0,0 0 52 16,0 0 0-1,0 0 1-15,0 0-13 0,0 0-15 16,-24-66-15-16,24 63-14 16,0 0 5-16,0 1 3 15,0-5-13-15,0-1-11 16,0 3-11-16,0-2-2 15,0 1-3-15,0 2-1 16,0 2 0-16,0-3 4 16,0 5 2-16,0 0 4 15,0 0-8-15,0 0-8 16,0 0-5-16,0 0-5 16,0 0-3-16,0 0-3 0,0 27-5 15,0 15 1-15,-12-1 7 16,0 8 2-1,12-7-2-15,0-5 0 0,0 0 0 16,0-9 0-16,0-3 0 16,0-5 0-16,24-8 0 15,-12-4 0-15,0-3 0 16,0-5 1-16,12 0 0 16,-12 0-1-16,9 0 0 15,7 0 0-15,8-8 4 16,-8-20 4-16,20-4-2 15,-7-2-2-15,-13-3-1 16,4 5 0-16,-12 2-1 0,4 0-1 16,-12 15 2-16,-12 0-1 15,0 13-1-15,0 2 1 16,0 0 4-16,0 0-4 16,0 0-2-16,0 0-4 15,0 25-5-15,0 27-5 16,16 8 10-16,5 1 4 15,3 0 0-15,0-2 0 16,-4 2 0-16,-8-4-2 16,-8-1-20-16,4-11-55 15,-8-16-33-15,0-29-155 16,0 0-317-16</inkml:trace>
  <inkml:trace contextRef="#ctx0" brushRef="#br0" timeOffset="121957.98">27095 10139 445 0,'0'0'105'15,"0"0"-5"-15,0 0 46 16,0 0-30-16,0 0-5 15,0 0-31-15,8-51-18 16,-8 51 9-16,0 0-15 16,0 1-22-16,-32 55-23 0,-65 27-10 15,-23 29 3-15,-17 13 10 16,-8 5-4-16,4-3-2 16,12-5-4-16,1 1-3 15,19-11 0-15,29-9-1 16,19-27 0-16,25-22 0 15,24-22 0-15,12-15-4 16,0-15-16-16,12-2-78 16,24 0-107-16,13-19-263 15</inkml:trace>
  <inkml:trace contextRef="#ctx0" brushRef="#br0" timeOffset="122508.59">26914 10749 174 0,'0'0'441'0,"0"0"-339"0,0 0 47 16,0 0 26-16,0 0-54 16,0 0-40-16,16-72-37 15,-16 72-5 1,0 0-13-16,0 0-14 0,0 0-10 16,0 32-2-16,-24 30-8 15,8 2 8-15,8 6 4 16,8-2-2-16,0-11-1 15,0-7 0-15,0-9-1 16,24-17 0-16,-4-7-1 16,-12-14 1-16,4-3-3 15,0 0-5-15,17-12-4 16,15-39-5-16,-16-11 1 16,4 1 4-16,-16 17 8 15,4 14 4-15,-20 20 8 16,12 8 24-16,-12 2 3 0,13 0-18 15,11 42-17 1,12 33-9-16,8 18 9 0,-4 9 1 16,5-3 1-16,3-8 0 15,-4-6-2-15,-20-11 0 16,-8-17-11-16,-16-16-83 16,0-41-81-16,0 0-319 15</inkml:trace>
  <inkml:trace contextRef="#ctx0" brushRef="#br0" timeOffset="123660.86">22089 8474 70 0,'0'0'342'0,"0"0"-288"16,0 0 36-16,0 0 20 15,0 0-5-15,0 0-36 16,117-135 3-16,-105 128 0 16,8-3-3-16,4 1-24 0,1-3-7 15,15-8-2-15,16 3-15 16,12 2-11-16,5-2-6 16,-1 4-2-16,9 3 3 15,-1 9 0-15,-11 1-2 16,31 0 0-16,5 0 2 15,4 15 0-15,15 22 5 16,-3 9 4-16,0 12-6 16,20 6-2-16,-1 10-4 15,1 4 0-15,-12-7-1 16,-12-5-1-16,-21-3 0 16,-31 6 0-16,-13-3 0 15,-16 2 1-15,-24-4-1 16,0-5 2-16,0-8 0 0,-12 1 0 15,13-1-2-15,-13-4 1 16,0-1-1-16,0-12 1 16,0-3 1-16,0-13 1 15,0-3-3-15,0-1 1 16,20-1 1-16,-16-3-2 16,8-1 0-16,-4-4 0 15,-4 0-1-15,4-2-1 16,4-3-14-16,-12 0-104 15,0 0-407-15</inkml:trace>
  <inkml:trace contextRef="#ctx0" brushRef="#br0" timeOffset="125792.48">22323 8335 282 0,'0'0'108'0,"0"0"-60"15,0 0 40-15,0 0-36 16,0 0-9-16,0 0 3 15,0 0-5-15,293 18 7 16,-256 2-21-16,-1 0-17 16,-16 1-8-16,-8 2 1 15,0-1 3-15,-12 6 3 16,0 1 1-16,0-5-1 16,0 6 1-16,0-1 3 15,0-5 5-15,0 9-6 16,0 3-1-16,0 1-3 0,0 7-4 15,0 0 1 1,0-3-4-16,0 3 0 0,16-4 1 16,20-6 0-16,-7-5 0 15,11-2 1-15,-4-5 6 16,-12-2 4-16,0 0 5 16,1-6-6-16,-17 6-6 15,-4 1-4-15,-4 12 1 16,0 8-2-16,0 8 3 15,-45 5 0-15,5-2-2 16,4-3 0-16,24-7 0 16,-4-11-1-16,16-6-1 15,0-2 1-15,0-3-1 0,0-5 2 16,0 5 0-16,0-1 2 16,16 7 4-16,16 1-2 15,-8 16-2-15,-16 8-1 16,0 7-1-16,-8 8 2 15,0-1 2-15,0-4 2 16,0-9 4-16,0-4-1 16,-16-9-4-16,4-11 2 15,4-5 2-15,8-9-4 16,0-5 0-16,0 1-2 16,0 0-3-16,0 3-1 0,0-3-1 15,12 13 0 1,4-3-22-16,-16-12-138 0,0-4-199 15</inkml:trace>
  <inkml:trace contextRef="#ctx0" brushRef="#br0" timeOffset="126349.14">22665 10636 416 0,'0'0'77'16,"0"0"56"-16,0 0 25 0,0 0-65 15,0 0-20-15,0 0-39 16,0 0 17-16,0-51 28 16,0 51-18-16,0 0-9 15,0 0-13-15,0 0-8 16,0 0-15-16,0 0-15 16,0 32-1-16,0 11-7 15,0 14 7-15,0 4 3 16,12 2-2-16,8-1 0 15,-8-6 0-15,0-5-1 16,0-8 0-16,-12-16-1 16,12-5-36-16,-8-13-45 0,8-9-73 15,-12 0-75-15,12 0-88 16</inkml:trace>
  <inkml:trace contextRef="#ctx0" brushRef="#br0" timeOffset="126844.71">22983 10697 31 0,'0'0'355'0,"0"0"-258"16,0 0 4-16,0 0 15 15,0 0 7-15,0 0-13 16,24-78-40 0,-24 76 2-16,0-1 5 0,0 3-3 15,0 0-27-15,0 0-12 16,0 25-31-16,0 24-4 16,0 4 0-16,0 6 0 15,0-6 1-15,36-3-1 16,-4-9 1-16,-8-12-1 15,1-11 1-15,-1-4 0 16,0-14-1-16,0 0 0 0,24-4-2 16,1-38 1-1,-5-4-3-15,4-10-5 0,-28 9 0 16,4 17 2-16,-12 13 4 16,-12 15 3-16,0 2 1 15,0 0 2-15,0 12-3 16,0 38 0-16,0 12-9 15,0 3 9-15,0-2 0 16,0 1 0-16,0-18-1 16,0-9-30-16,-12-15-95 15,0-22-104-15,-8 0-217 16</inkml:trace>
  <inkml:trace contextRef="#ctx0" brushRef="#br0" timeOffset="127330.01">23441 10475 237 0,'0'0'356'0,"0"0"-238"15,0 0 27-15,0 0-3 16,0 0-57-16,0 0-26 15,-257-65-28-15,148 65 8 16,-36 0-10-16,-16 6-11 0,-4 31-9 16,0 9-2-16,13 17 4 15,23 14 9-15,32 13-5 16,37 10-10-16,40-2 0 16,20 3-1-1,20-8-2-15,76-13 0 16,57-14 0-16,24-15 1 0,25-25-3 15,11-12-12-15,20-14-19 16,-7 0-3-16,-21-40 7 16,-16-12-16-16,-40-13-8 15,-45-5 8-15,-43-24 11 16,-37-8 15-16,-24-9 17 16,0-7 12-16,-32 7 27 15,-65 15 23-15,-11 17 11 0,-9 28-36 16,24 18 18-16,25 27-32 15,32 6-17-15,32 6-6 16,4 39-23-16,0 12-110 16,24-30-172-16,4 0-554 15</inkml:trace>
  <inkml:trace contextRef="#ctx0" brushRef="#br0" timeOffset="130964.2">22653 8861 428 0,'0'0'119'16,"0"0"-72"-16,0 0 26 16,0 0-30-16,0 0-20 15,0 0-19-15,0 0 0 16,0 0 5-16,12-5 10 0,-12 5 14 16,0-4 54-16,0 1 24 15,0-7-23-15,0 3-39 16,-24 2-26-16,-1-3-13 15,-31 1-8-15,-28 7 0 16,-13 0-2-16,-32 0 0 16,-16 7-2-16,-3 30 2 15,7 0-2-15,20 9 2 16,16 6 0-16,41 2-1 16,40 7 1-16,24 10-3 15,0 4 2-15,100 3 0 16,53-12 1-16,49-6 5 15,23-16 2-15,0-19-6 16,-3-9 5-16,-37-13-6 16,-4-3-2-16,-24 0-20 15,-33-22-34-15,-27-30-20 16,-25-14 13-16,-35-12 33 0,-25-8 30 16,-12-5 7-16,0 8 14 15,0 10 4-15,-28 15 14 16,-21 11 8-16,5 11-8 15,-4 16 5-15,3 15-30 16,5 5-14-16,-4 14-13 16,12 33-63-16,20-20-119 15,12 0-181-15</inkml:trace>
  <inkml:trace contextRef="#ctx0" brushRef="#br0" timeOffset="134017.84">22653 9740 176 0,'0'0'78'0,"0"0"-68"16,0 0 34 0,0 0 47-16,0 0-7 0,0 0-18 15,0 0 2 1,-12 4 14-16,12-4-24 0,0 0-35 15,0 0-9-15,0 0-7 16,0 0-4-16,0 0-3 16,0 0 0-16,0 0 1 15,0 0-1-15,0 0 3 16,0 0 9-16,0 0 20 0,0 0 8 16,0 0 1-1,0 0-8-15,-12 0-21 0,-1 0-10 16,1 0-2-16,-8 0 1 15,-4 0-1-15,0 0-1 16,0 0 1-16,0 0 1 16,0 0 0-16,-9-4 0 15,5-1 0-15,-4 1 0 16,-12 4 0-16,-9 0-1 16,-11 0 0-16,-16 0-1 15,-1 0 1-15,1 28-2 16,-1 14 0-16,9 7 0 15,23 8 0-15,13 1 0 16,36-4 2-16,0 2 1 16,0-12 0-16,48-9 2 15,57-9 1-15,24-14 0 0,36-12-2 16,24 0 3-16,4-18 2 16,4-25-3-16,-36 1 8 15,-24 1-7-15,-44-3-3 16,-45 2 0-16,-36 1 0 15,-12 4 6-15,0 8-1 16,-68 4-2-16,-21 9 1 16,-16 2-1-16,1 3-2 15,31 3-1-15,13 4-1 16,28-1 1-16,32 0-2 16,0-7-1-16,80-6-39 15,-27 12-247-15,15-5-266 16</inkml:trace>
  <inkml:trace contextRef="#ctx0" brushRef="#br0" timeOffset="134813">29904 6803 201 0,'0'0'52'16,"0"0"-46"-16,0 0 58 16,0 0 69-16,0 0-12 15,0 0-25-15,0 0 0 16,-60-134 15-16,60 116-9 16,0 7-59-16,0 2-6 15,0 4-9-15,0 1 1 16,0 0-4-16,0 4-10 15,0 0 0-15,0 0 5 16,0 0-4-16,0 0-6 0,0 20-10 16,0 42-3-16,-45 28-6 15,1 15 9-15,4 4 2 16,16-10 1-16,8-8-3 16,16-17 0-16,0-13 1 15,0-17-1-15,36-13 0 16,28-12-1-16,17-11-2 15,-1-8 2-15,-7 0 1 16,-25 0 1-16,-24-9 1 16,-12-9 1-16,-12-1 1 15,0-4 3-15,0 9-3 16,0-4 2-16,-12 12 2 0,-12 3-4 16,0 3 1-1,12 0-2-15,-8 0-3 0,3 0-3 16,5 0-6-16,4 0-5 15,4 13-61-15,4-9-104 16,0-4-155-16,0 0-305 16</inkml:trace>
  <inkml:trace contextRef="#ctx0" brushRef="#br0" timeOffset="135097.41">30620 6927 283 0,'0'0'413'0,"0"0"-403"15,0 0 32-15,0 0-2 0,0 0-27 16,-116 198 9-16,23-83 28 16,-12 7 43-16,-3 8-6 15,-25-5-55-15,-8-5-18 16,12-10-8-16,-3-13 0 15,39-18-6-15,13-14 0 16,19-10 0-16,17-12 0 16,16-14-1-16,16-7-7 15,12-22-116-15,0 0-221 16</inkml:trace>
  <inkml:trace contextRef="#ctx0" brushRef="#br0" timeOffset="135409.74">30246 7776 835 0,'0'0'106'15,"0"0"-20"-15,0 0 26 16,0 0-17-16,0 0-42 15,0 0-34-15,20 37-19 16,-20 37 0-16,-32 9 1 0,8 3 1 16,24-3 0-1,-12-3-1-15,12-1 0 0,0-13-1 16,0-16 0-16,0-5 0 16,0-17-2-16,0-21-63 15,12-7-88-15,0-7-195 16,0-25-397-16</inkml:trace>
  <inkml:trace contextRef="#ctx0" brushRef="#br0" timeOffset="135785.46">30552 7930 238 0,'0'0'840'0,"0"0"-753"15,0 0 48 1,0 0-52-16,0 0-50 0,0 0-33 15,12 14-16-15,-12 41 15 16,0 2 1-16,12 7 3 16,-12-6-2-16,20-7 0 15,4-10-1-15,-8-8 0 16,4-14-1-16,5-11-2 16,-9-8-12-16,16-4-24 15,4-41 3-15,12-7 26 16,-3 1 0-16,-9 7 10 15,-24 16 3-15,0 19 8 0,-12 9 20 16,0 0 8 0,12 23-25-16,-12 35-14 0,32 24 0 15,-8 10 4-15,17 1 6 16,7-7-3-16,8-12-5 16,-15-16-2-16,15-20-1 15,-12-15-23-15,-32-23-171 16,-12 0-562-16</inkml:trace>
  <inkml:trace contextRef="#ctx0" brushRef="#br0" timeOffset="138004.81">6166 14766 240 0,'0'0'34'0,"0"0"-32"16,0 0-2-16,0 0 7 15,0-179 6-15,0 154 0 16,0 5 34-16,0 6 21 0,0 1 13 16,0 7-10-16,0-2-22 15,0 6-44-15,0-2-4 16,0 1 0-16,0 1 6 15,0-1 6-15,0-2 27 16,0-1 10-16,0 2-21 16,0 2 7-16,0-1 3 15,0-1-6-15,0 4-12 16,0 0-10-16,0 0-3 16,0 0 2-16,0 0 3 15,0 0-3-15,0 0 3 0,-20 0 26 16,-4 0-16-1,0 13-9-15,-12 10-7 16,11-3-4-16,13 2-3 16,12 2 1-16,0 4-1 15,0 1-1-15,12 3 1 0,37 2 0 16,11 0 1-16,9 3-1 16,-21-2 1-16,-4 6-1 15,-16 10 0-15,-20 15 1 16,-8 7-1-16,0 4 2 15,0 1 0-15,-56-10 0 16,8-2-1-16,-13-9 0 16,5-8 0-16,20-10 0 15,0-8 0-15,3-3 0 16,21-4-1-16,12 4 0 0,0 1 0 16,0-3-1-1,0-3 1-15,12-4-1 16,21-7 1-16,-9-2 0 0,0 0 1 15,0-7 1-15,-12 6-1 16,-12-1 1-16,12 1-2 16,-12 11 0-16,0 12 0 15,0 14 1-15,0 15 1 16,-12 10 18-16,0 3 24 16,0 7-9-16,12 1-13 15,0 1-7-15,0-1-8 16,24-7-4-16,20-6-1 15,-7-7 0-15,-9-12 1 16,4-13 1-16,-20-7 10 0,-4-11-4 16,4-9-6-1,0 0-3-15,12 1 1 0,0-5-2 16,5-6-16-16,-17 0-151 16,0 0-399-16</inkml:trace>
  <inkml:trace contextRef="#ctx0" brushRef="#br0" timeOffset="144461.81">8814 16174 139 0,'0'0'138'0,"0"0"-87"16,0 0 65-16,0 0 3 15,0 0-15-15,0 0 0 16,44-27-24-16,-40 22-17 16,8-4-22-16,0-1-11 15,1 0-2-15,7-2-18 16,-8 4-8-16,0 5-2 16,0-1-1-16,-8 4 0 15,-4 0 1-15,8 0 1 0,-8 0-1 16,0-4 0-16,0 3 1 15,12-2 1 1,-12-2 3-16,12 4 1 0,-12-3-3 16,12 4 0-1,-12-4-1-15,0 4 4 0,0 0 15 16,8-3 0-16,-8 3-3 16,0 0-1-16,0 0 4 15,0 0 3-15,0 0 2 16,0 0-4-16,0 0-6 15,0 0-4-15,0 0 1 16,0 0-5-16,0 0 6 16,0 0 0-16,-20 0-7 15,-16-2-5-15,-12-2-1 16,-9 0 4-16,-3 4 0 0,-13-2-1 16,5 2-1-16,-12-8-3 15,-5 6 0-15,5-5 0 16,-17 2 1-16,0-3 0 15,17 5-1-15,-1-1 0 16,5 4 0-16,-4 0 0 16,-1 0-2-16,-7 0 2 15,19 0 0-15,-11 0 0 16,-1 10 0-16,17-2 0 16,-17-6 0-16,13 5 1 15,-5-5-1-15,-15 6 0 16,-5-2 0-16,17-2 0 15,4-2 0-15,11 1 1 0,25-3-1 16,12 4 0-16,4-4 1 16,16 0-1-16,4 0 2 15,0 0-2-15,0 0-1 16,0 0 0-16,0 0 0 16,0 0-4-16,0 5 0 15,-8 4 1-15,4 10 3 16,-4-1 1-16,8 10 0 15,0 15 0-15,0 3 0 16,0 4 0-16,0 2 0 16,0 2 0-16,0 0 0 15,8-2 0-15,16 3 0 16,-8-3 1-16,8-4-1 0,-4 4 0 16,-8 0-1-16,0-6 2 15,12-4 0-15,-12-10-1 16,9-8 0-16,-9-7 0 15,-12-12 0-15,12 0-1 16,-12-5 1-16,12 0 4 16,12 0 6-16,4 0-1 15,24-10-4-15,17-7-2 16,7 2-3-16,5 3 1 16,-5 4-1-16,5 6 0 15,11 2 0-15,25 0 0 16,-12 0 0-16,39 0 1 15,-3 0 0-15,16 0-1 0,4 0 2 16,-4-10-1-16,-16-4 1 16,-12 2-2-16,-45 1 2 15,-27 2 1-15,-33 4-1 16,-12 5 0-16,-12 0 6 16,0 0 13-16,0 0-7 15,0 0-10-15,0 0-4 16,12 0-1-16,-12 0-5 15,24 0 1-15,-12 0 5 16,0 0 1-16,8 0 0 16,-8 0 0-16,-12 0 0 15,0 0-1-15,0 0 1 16,0 0 3-16,0 0 0 0,0 0 0 16,0 0 1-16,0 0 8 15,0-19-4-15,0 6 0 16,0-4-3-16,0-4-2 15,0-2-2-15,0-10 2 16,0-13 8-16,0-7 0 16,-12-16 10-16,-20 1 10 15,-16-4-15-15,12 1 0 16,3 10-9-16,-3 8-1 16,12 14 2-16,12 17 1 15,12 4 0-15,0 15 0 16,0 3-10-16,0 0 0 0,0 0-5 15,0 0-9-15,0 8-32 16,0 24-62-16,0-12-142 16,-24-8-487-16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46:43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26323 3005 388 0,'0'0'75'0,"0"0"-19"15,0 0 8-15,0 0 0 16,0 0-10-16,0 0-8 16,-8-51 3-16,8 51 11 15,0-3-8-15,0 3-10 16,0-3-7-16,-4 3 1 15,4 0-1-15,-9-2-2 16,5 2-12-16,-4 0-10 16,-16 0-4-16,-16 0-2 0,-4 0-3 15,-49 5-2-15,-15 41-2 16,-17 14-2-16,-8 20 3 16,28 12 1-16,9 3 0 15,35 1 0-15,25-2 0 16,36-16-3-16,0-4-1 15,40-13-2-15,89-12 2 16,48-24-4-16,37-10 3 16,27-15 5-16,21 0 4 15,-37-32 0-15,-32-11 9 16,-36-5-7-16,-36-4-5 16,-49-9-1-16,-44-10 13 15,-28-14 4-15,0-9 7 0,-76 3 3 16,-61 1-14-16,-20 14-12 15,-20 13 8-15,28 12 2 16,20 11-8 0,53 18-2-16,24 10 3 0,23 4-4 15,13 8-3-15,-20 0-11 16,24 11-24-16,0 20-84 16,12-14-78-16,0-7-153 15</inkml:trace>
  <inkml:trace contextRef="#ctx0" brushRef="#br0" timeOffset="1545.97">23373 837 246 0,'0'0'94'16,"0"0"-42"-16,0 0 20 0,0 0-3 15,0 0-10-15,0 0-8 16,0 0-7-16,0-47 10 15,0 39-13-15,0-1-11 16,0 3-9-16,0-2-4 16,0 2 3-16,0 0 10 15,0 4-12-15,-24-2-13 16,0 1-4-16,-33 3-1 16,-27 0 0-16,-13 0-1 15,-31 0-2-15,-5 15-2 16,8 9 2-16,4-5 1 15,5-1 2-15,11 1-3 0,20-1 0 16,21-4 2 0,24 1 1-16,0-2 0 0,27 1-3 15,1 5-2-15,4 10 2 16,8 7-3-16,-20 10 3 16,8 5 3-16,0 2 1 15,8 8-1-15,4-7-1 16,0-2-2-16,0-10-4 15,24-5-3-15,61-18-1 16,31-14 1-16,37-5-7 16,24 0 9-16,13-22 8 15,-25-8 26-15,-33 1-22 16,-27 7 2-16,-25-1-6 16,-19 5 0-16,-13-7 6 15,-4-4-5-15,-16-11 4 0,5-6-2 16,-17-15 7-16,0-5-7 15,-4 0 7-15,4 2 25 16,-16 5-15-16,0 11-16 16,0 15-3-16,0 9 11 15,0 7-1-15,-40 12-8 16,8 5 29-16,-17 0-25 16,-7 0-5-16,8 5-2 15,11 24 0-15,1 11-5 16,4 1-19-16,-4-7-149 15,24-24-115-15</inkml:trace>
  <inkml:trace contextRef="#ctx0" brushRef="#br0" timeOffset="9573.7">22065 1616 210 0,'0'0'63'0,"0"0"-14"0,0 0 19 16,0 0-13-16,0 0-3 15,0 0-7-15,0 0-12 16,0-11 4-16,0 11-7 16,0-5 4-16,0 2 8 15,8 1-11-15,-4 2-17 16,4 0-10-16,-4-3 2 16,4-2 1-16,0 1-5 0,4-4-1 15,1 5 9-15,3-5 2 16,-8 4-4-1,-4-1 8-15,-4 5 4 0,0 0-5 16,0 0-13-16,0 0-2 16,0 0-13-16,8 0 6 15,4 5 7-15,0 10 4 16,-4-4-1-16,4 3-1 16,-4 1-2-16,-8-1-5 15,0 3 1-15,0-2-2 16,0 9 6-16,-8-2 18 15,-24 1-6-15,8-2-5 16,0-1-7-16,11 2-1 16,13 1 0-16,0 0 0 15,0 0-4-15,0-1 5 0,13-3 1 16,27-5-1 0,-12 6 5-16,4-7 1 0,-12 5-2 15,-16-4-1-15,-4 2 0 16,0 5-2-16,0 0 2 15,0 6 13-15,-24-5-3 16,-12 2-2-16,0-2-1 16,-5-2-5-16,21-3-5 15,12-2 1-15,4 2-1 16,4-1-4-16,0 0 4 16,0 4 0-16,0 0-2 15,0-2 2-15,0 5 2 0,12-1 2 16,8-2-2-16,9-8-1 15,-17 0 8-15,-4-2-6 16,-8-1 0-16,0 1 0 16,0-2-2-16,0 5 1 15,0 1 7-15,0 5 2 16,-8 1-5-16,-4-3-4 16,12-3-1-16,0 1-1 15,0 0 0-15,0 2 4 16,0 3 9-16,0-6-8 15,0 9-5-15,0-1 0 16,0 2-7-16,0-19-71 16,0-5-320-16</inkml:trace>
  <inkml:trace contextRef="#ctx0" brushRef="#br0" timeOffset="34780.61">4504 8944 293 0,'0'0'134'16,"0"0"-103"-16,0 0 40 15,0 0 14-15,0 0-10 16,0 0-17-16,0 0-5 16,0-19 23-16,0 16-18 15,0 3-20-15,0 0-9 16,0 0-2-16,0 0-3 0,0 0-8 16,0 0-10-1,0 0-5-15,12 0 2 0,-12 0 1 16,0 0-4-16,0 0 1 15,0 3-1-15,12 24 4 16,-12 2 3-16,0 3 2 16,0 2 0-16,0 6 2 15,0 1-1-15,0 8-3 16,0-3-1-16,-12 6-1 16,-24 7 0-16,-12 7 0 15,4 7-3-15,-5 2-1 16,21-1-1-16,16-10 0 15,0-10 0-15,12-2-1 16,0-3 1-16,24-11-1 0,53-1-2 16,3-3 3-16,13-9 1 15,-9-3-1-15,-3-3 6 16,-21 1 4-16,-24 0-4 16,-12-1-3-16,-24-1-3 15,0 6 0-15,0 0 4 16,0 13-1-16,0-2 1 15,0 9-1-15,-12-3 1 16,-24 8 0-16,0-4-1 16,0-4-1-16,3-3-1 15,21-2-1-15,0 1 0 0,12-4-1 16,0 7-2 0,0 0 1-16,37 0 0 0,11 2 2 15,8 2 0-15,-20 2 2 16,1 9-1-16,-17 15 1 15,-20 23 0-15,0 5 4 16,0 13 1-16,0-6-4 16,0-13 1-16,0-10-4 15,0-20-1-15,0-11 1 16,0-25 0-16,0-11 0 16,0-13 0-16,0-2 0 15,24 0-9-15,28-20-26 0,-36-9-60 16,-4 2-220-16</inkml:trace>
  <inkml:trace contextRef="#ctx0" brushRef="#br0" timeOffset="35614.53">1092 10286 454 0,'0'0'130'15,"0"0"-99"-15,0 0 32 16,0 0 4-16,0 0-10 16,0 0 4-16,0 0 17 15,24-21 11-15,-24 21-12 16,0 0-30-16,0 0-6 15,0 0-4-15,0 0-2 16,0 0-3-16,0 0-6 16,0 1-19-16,0 28 16 15,-24 6-20-15,12 7 2 0,12-4-5 16,0 2-2 0,0 2-5-16,68-3-6 0,9-2 5 15,15 0 0 1,-7-8 8-16,-21-3 0 0,-3 2 1 15,-21-4-1-15,-24 3 2 16,-4-3-2-16,-12-1 1 16,0 6 4-16,0 0-2 15,-12 1 2-15,-28-1-1 16,-25-5-2-16,9 5-1 16,-12-4 4-16,-17 2-5 15,17-7 0-15,3-8-10 16,9-5 0-16,20-4 4 0,16-3 5 15,20 0 1-15,0 0-1 16,0 0-16 0,12-20-43-16,44-19-34 0,28-5 19 15,-3-5-53-15,-57 27-194 16,0 7-164-16</inkml:trace>
  <inkml:trace contextRef="#ctx0" brushRef="#br0" timeOffset="36063.08">1543 10617 488 0,'0'0'115'15,"0"0"-34"-15,0 0 75 16,0 0-29-16,0 0-65 0,0 0-23 16,8-7 6-1,-8 7-10-15,0 4-20 0,4 25-12 16,12 5 4-16,8 1 8 15,4 2-6-15,8-8-7 16,1-7 1-16,-5-3-1 16,-4-9-1-16,-8-7 0 15,-8-3-2-15,-12 0 0 16,0 0 1-16,12 0 1 16,-12-20-1-16,0-19 14 15,0-5 0-15,0-1-5 16,0 4-5-16,0 4-3 0,12 13-1 15,-12 10 6 1,0 8 7-16,0 6-6 0,12 0-5 16,0 0-2-1,21 12-10-15,7 24-6 0,16 10 16 16,-8-5 6-16,1 1-2 16,-5-3 0-16,-8-7-3 15,-16-5 0-15,4-7-1 16,-24 4-27-16,13-10-31 15,-13-6-48-15,0-8-160 16,0 0-203-16</inkml:trace>
  <inkml:trace contextRef="#ctx0" brushRef="#br0" timeOffset="36558.11">2380 10513 575 0,'0'0'342'0,"0"0"-297"16,0 0 50-16,0 0-12 15,0 0-67-15,0 0-11 16,0 0-5-16,44 37 4 16,-20 4 2-16,0-4-2 15,-12 6 1-15,0-8-2 0,-12-9 0 16,0-8-2-16,0-10-1 15,0-5 1-15,0-3 1 16,0 0 1-16,0 0 11 16,0-20 32-16,0-15 19 15,0-11-35-15,-12 5-21 16,-8-1-6-16,8 9 9 16,8 5-1-16,-4 6-1 15,8 3-6-15,0 5-3 16,0 3 0-16,0 8 1 15,0 3-2-15,0 0 0 16,0 0-3-16,0 18-13 16,32 24 4-16,16 4 12 0,1 0 4 15,-5-2 0 1,-4-7-1-16,-8-8 0 0,-7-4-3 16,-1-9-1-16,-12 3-17 15,0-15-25-15,-12-4-14 16,0 0-58-16,0 0-108 15,0 0-234-15</inkml:trace>
  <inkml:trace contextRef="#ctx0" brushRef="#br0" timeOffset="37165.87">2722 10488 403 0,'0'0'217'15,"0"0"-139"-15,0 0 76 0,0 0-52 16,0 0-46-16,0 0-21 16,-12-26 7-16,12 26 17 15,0 0-7-15,0 0-21 16,0 0-16-16,0 0 2 15,0 0 0-15,0 0-9 16,0 0-6-16,0 0-1 16,0 0-1-16,0 0-5 15,0 0-3-15,0 0 7 0,0 3 1 16,0 24 1 0,36-3 0-16,-4 10 2 0,8-2-2 15,-8 0 0-15,-11 0 0 16,3-7 0-16,-8-7 1 15,-4-5-1-15,-4-9 0 16,-8-1-1-16,0-3 4 16,0 0-2-16,4 0 4 15,-4-7 3-15,0-24 13 16,0-17 10-16,0-7-23 16,8 0-4-16,4 4-2 15,4 16 0-15,-4 13-1 0,0 13 0 16,-8 5-1-1,4 4 0-15,0 0-1 16,5 0-3-16,11 0-7 0,12 18-1 16,12 14 11-16,0 8 3 15,-3 1 2-15,-9-6 2 16,0-2-5-16,-12-5-2 16,-12-11 0-16,-12-2-2 15,0-6-28-15,0-9-43 16,0 0-79-16,0 0-97 15,0-12-146-15</inkml:trace>
  <inkml:trace contextRef="#ctx0" brushRef="#br0" timeOffset="37571.37">3547 10303 517 0,'0'0'231'15,"0"0"-126"-15,0 0 43 0,0 0-67 16,0 0-52-16,0 0-20 15,0 0 8-15,225 41-1 16,-177-26-8-16,-16-7-6 16,-15-6-1-16,-5-2-1 15,-12 0 2-15,0 0-1 16,0-16 9-16,0-28 26 16,0-4-1-16,0 0 9 15,0 9 7-15,0 14-14 16,0 15-4-16,0 10 0 0,0 0-17 15,0 0-7 1,0 0-9-16,32 29-13 0,16 23 13 16,37 11 2-16,-5 7 13 15,1 4-2-15,-1-2-9 16,5 2-2-16,-21-4 2 16,-8-1-4-16,-32-1-2 15,-24-7-3-15,0-7-40 16,-12-2 5-16,-72-11 13 15,-37-4 8-15,4-15 5 16,1-12-56-16,71-10-103 16,9 0-342-16</inkml:trace>
  <inkml:trace contextRef="#ctx0" brushRef="#br0" timeOffset="40950.72">29216 10340 146 0,'0'0'190'0,"0"0"-137"15,0 0 12-15,0 0 12 16,0 0-9-16,0 0-5 15,0 0-10 1,0 0 8-16,0 0 19 0,0 0-18 16,0 0-12-16,0 0-2 15,0 0-2-15,0 0-6 16,0 0-14-16,0 0-7 16,0 0-5-16,0 0 4 15,0 0 1-15,0 0-14 0,36-10 1 16,12-2 4-1,25 0-4-15,-1-1 3 0,17 3 0 16,-5 1 5-16,-3 1 0 16,-17-1-6-16,-8 4-6 15,-19-1 4-15,-1 4-3 16,-16 2-1-16,-16 0 0 16,-4 0-2-16,0 0 0 15,8 0 0-15,-8 0-1 16,0 0 1-16,0 0-6 15,0 0-1-15,0 0-4 16,0 0-68-16,0 0-58 16,0 0-83-16,0 0-123 15</inkml:trace>
  <inkml:trace contextRef="#ctx0" brushRef="#br0" timeOffset="41234.28">29832 10108 410 0,'0'0'210'0,"0"0"-114"0,0 0 65 16,0 0-80-16,0 0-32 15,0 0-44-15,72-20 17 16,-24 20 1-16,-3 21 2 16,-9 19-14-16,-24 11 5 15,8 3 12-15,-20 4 0 16,0-3-4-16,0-6-4 15,0-4-8-15,0-14-3 16,-32-2-4-16,20-14-2 0,0-6-2 16,12-1-1-16,0-7-5 15,0-1-91-15,0 0-137 16,0 0-299-16</inkml:trace>
  <inkml:trace contextRef="#ctx0" brushRef="#br0" timeOffset="42390.82">30383 9938 525 0,'0'0'101'0,"0"0"3"16,0 0 55-16,0 0-56 16,0 0-45-16,0 0-47 15,0 0-10-15,0 40 1 16,0 30 11-16,0 8 32 16,0 5-19-16,36 1-10 15,-20-8-7-15,-8-7-7 16,-8-8 0-16,0-10-2 0,0-16 1 15,0-14-1 1,0-10-4-16,0-9 3 0,0-2 1 16,0 0 4-16,0 0 10 15,-8-34 13-15,4-15-2 16,-8-16-5-16,-24-1-8 16,12-13-6-16,-4-3 0 15,-13 1-4-15,5 3 0 16,24 7 0-16,-8 10-2 15,20 9 0-15,0 13-1 16,0 4 1-16,0 9 1 16,0 6 8-16,44 6-5 15,-4 6-3-15,13 6-1 16,19 2 0-16,5 0-1 16,-9 0 0-16,-8 6-3 0,-11 20 1 15,-13 6-3-15,-16 9 3 16,-20 4 3-16,0 10 1 15,0 2 3-15,-68-5 6 16,-5-1-7-16,-7-10-1 16,15-8-2-16,9-9 0 15,24-12-1-15,20-7-2 16,12-5 2-16,0 0-4 16,0 0-6-16,28 5-12 15,36 7 12-15,9 0 11 0,3 11 6 16,-16 0-2-1,-7 1-2-15,-9 7 1 0,-20-2-3 16,0-5 4 0,-12-2-1-16,9-2-1 0,-9-3-1 15,0-8-1-15,0-5-2 16,16-4-25-16,16 0-38 16,0 0-68-16,-15 0-132 15,-5-17-80-15</inkml:trace>
  <inkml:trace contextRef="#ctx0" brushRef="#br0" timeOffset="42873.1">31461 10183 610 0,'0'0'100'0,"0"0"-72"16,0 0 83-16,0 0-33 0,0 0-8 15,0 0-46-15,-141-64 0 16,117 57 36-16,-12 4-19 16,12 2-13-16,0 1 2 15,-4 0-1-15,12 0-10 16,-9 0-15-16,1 31-4 16,-4 8 0-16,24 7 2 15,-4 4 1-15,8-6 3 16,0-5-4-16,0-8-1 15,0-9-2-15,12-12 0 16,4-6 0-16,-4-4-2 16,0 0-9-16,8 0 5 0,1-23 7 15,11-14 11-15,0-1 11 16,-4 1-15-16,4 13-3 16,-8 5-4-16,-11 17-2 15,-1 2 2-15,0 0-6 16,8 0-3-16,4 25-2 15,0 9 10-15,0 10 1 16,20 1 5-16,-7 5 3 16,-9 0-3-16,-8-9-5 15,8 0 0-15,-20-10-17 16,-8-10-85-16,0-8-32 16,0-13-96-16,0 0-95 0</inkml:trace>
  <inkml:trace contextRef="#ctx0" brushRef="#br0" timeOffset="43128.94">31787 10042 673 0,'0'0'239'0,"0"0"-176"15,0 0 33-15,0 0-52 16,0 0-4-16,0 0-20 15,-76 178-8-15,76-132 10 16,0 0-3-16,12-5-12 0,12-2-5 16,-12-1-1-16,0-6-1 15,-8-6 0-15,-4-10-22 16,0-9-89-16,0-7-218 16,0 0-306-16</inkml:trace>
  <inkml:trace contextRef="#ctx0" brushRef="#br0" timeOffset="43341.99">31671 9997 159 0,'0'0'830'0,"0"0"-749"15,0 0 78-15,0 0-39 0,0 0-47 16,0 0-67-16,-9-30-6 15,18 30-8-15,15 6 5 16,24 20-50-16,-8 9-86 16,-28-27-122-16,-4 1-309 15</inkml:trace>
  <inkml:trace contextRef="#ctx0" brushRef="#br0" timeOffset="43732.95">31671 9997 908 0,'414'129'76'0,"-414"-129"10"0,0 0 16 16,12 0-72-16,0 32-30 16,0 13 0-16,0 4 0 15,0-6 10-15,-8-2-3 16,4-10-6-16,-8-17 1 15,0-3-2-15,0-11 0 16,0 0 0-16,0 0 2 16,0 0 3-16,0-33 10 15,0-11-8-15,0-5-5 0,0 11-2 16,25 10-8 0,7 14 8-16,-8 11 6 0,0 3 1 15,0 0 0-15,12 8-7 16,-11 24-2-16,7-1 2 15,4 8 4-15,-20-5-3 16,4-2 2-16,-8-10-2 16,-4-5-1-16,-8-10-60 15,0-7-92-15,0 0-168 16</inkml:trace>
  <inkml:trace contextRef="#ctx0" brushRef="#br0" timeOffset="44122.99">32596 9978 889 0,'0'0'187'0,"0"0"-182"16,0 0 12-16,0 0-13 16,0 0 12-16,0 0-6 15,44 185-7-15,-32-162 4 16,0-9 1-16,-8-11-6 15,5-3-2-15,3 0 0 16,-8 0 4-16,4-11 10 16,4-23 22-16,-12-12-4 15,12 2-20-15,0 4 20 16,8 11 15-16,4 12-5 16,0 8-15-16,4 9-18 0,9 0-4 15,7 0-1 1,12 14-3-16,-3 27-1 0,-1 16 0 15,0 7 7-15,-20 7-5 16,-20 2 1-16,-12-2 1 16,0-5-4-16,-44-2-3 15,-52-5-11-15,-45-15-37 16,-24-7-56-16,96-37-82 16,-3 0-266-16</inkml:trace>
  <inkml:trace contextRef="#ctx0" brushRef="#br0" timeOffset="49043.73">23880 14614 72 0,'0'0'169'0,"0"0"-135"16,0 0 25-16,0 0 21 15,0 0-1-15,0 0-23 0,0 0 10 16,0 0-5-16,-60-3-11 16,52-3-3-16,4 6 0 15,-17-3-22-15,5 3 17 16,-16 0-9-16,0 0-14 15,4 0-11-15,-4 0-4 16,-1 0-2-16,17 0 3 16,-8 0 5-16,12 0 10 15,12 0 12-15,0 0-8 16,0 0 7-16,0 0-8 0,0 0-4 16,12 0-18-16,49 0 2 15,19 0-2-15,5-8 2 16,19 8-3-16,25-1 1 15,4 1 0-15,-5 0 1 16,-11 0-2-16,-12-6 2 16,-29 4-2-16,-19 2 0 15,-25 0 0-15,-20 0 2 16,-8 0-2-16,4 0 0 16,-8-2-2-16,4 2 2 15,4-10-10-15,-8-2-15 16,0 1-31-16,0 0-53 15,0 5-144-15,0 5-98 16</inkml:trace>
  <inkml:trace contextRef="#ctx0" brushRef="#br0" timeOffset="49335.02">24600 14249 502 0,'0'0'124'15,"0"0"-118"-15,0 0 22 16,0 0-7-16,0 0 11 16,0 0 13-16,189 28-14 15,-120 3 28-15,-33 8-9 0,-12 3-19 16,-20 10-17 0,-4 2 6-16,0 1 18 0,-28 2-4 15,-32-1-14-15,15-11-13 16,21-15-2-16,0-7-4 15,24-4-1-15,0-5-2 16,0-5-55-16,0-9-121 16,0 0-140-16</inkml:trace>
  <inkml:trace contextRef="#ctx0" brushRef="#br0" timeOffset="52006.93">25711 14306 140 0,'0'0'140'0,"0"0"-105"16,0 0-4-16,0 0 10 16,0 0 26-16,0 0-13 15,0 0-3-15,0-90 26 16,0 85 16-16,0 2 13 16,0-4-12-16,0 3-19 15,0 4-20-15,0 0-26 16,0 0-10-16,0 0 2 15,-12 0 7-15,-20 6 3 16,-1 31-19-16,1 4-8 0,8 6 0 16,16 0 13-16,8-4-10 15,0-3-1 1,0-6-5-16,8-11-1 0,32-5 4 16,9-9 0-16,7-5-3 15,4-4 2-15,1 0 2 16,-5 0-2-16,0 0 3 15,-15 0-4-15,-17 0-2 16,-16-5-1-16,4-4-1 16,-12-8-2-16,0-8 4 15,0-7 2-15,0-8 1 16,-20-1-1-16,-8-1 4 16,-9 1-5-16,13 9 3 0,-8 10 6 15,8 5 3-15,4 5-1 16,-4 4-10-16,0-2 6 15,-5 10 1-15,-3 0-9 16,-4 0-4-16,4 0-1 16,8 0-1-16,12 0-5 15,-1 4-10-15,13 2-6 16,0 2-20-16,0-3-38 16,0-5-67-16,17 0-131 15,11 0-119-15</inkml:trace>
  <inkml:trace contextRef="#ctx0" brushRef="#br0" timeOffset="52316.85">26077 14139 502 0,'0'0'140'0,"0"0"-110"16,0 0 82-16,0 0 11 15,0 0-60-15,0 0-46 16,0 0-8-16,0-6 9 16,12 29 21-16,32 1-2 15,-7 7 4-15,3 0-7 0,0 4-9 16,8 2-15-16,-15-11-4 16,-1-2-3-1,-8-4-2-15,-4-15 2 0,-8 4-3 16,-12-1-1-16,0-8-11 15,12 0-42-15,0 0-102 16,-12-2-168-16,0-25-95 16</inkml:trace>
  <inkml:trace contextRef="#ctx0" brushRef="#br0" timeOffset="52509.08">26717 13904 541 0,'0'0'246'0,"0"0"-97"15,0 0-36-15,0 0-68 16,0 0 0-16,-141 252 0 16,105-163-16-16,12-8-7 0,0-10-10 15,12-15-10 1,-1-8-2-16,-11-8-14 0,-20-19-66 16,20-21-141-16,-20 0-632 15</inkml:trace>
  <inkml:trace contextRef="#ctx0" brushRef="#br0" timeOffset="53700.8">15900 11921 333 0,'0'0'172'0,"0"0"-109"16,0 0 2-16,0 0-3 15,0 0-24-15,0 0-15 0,25-22-1 16,-25 20 60-16,0-6 8 16,0 3-35-16,0-3-28 15,0 4-1-15,0-1 2 16,-13 5-3-16,-39 0-19 15,-4 0-6-15,-29 0-11 16,-27 0 3-16,-9 9 1 16,-20 14 6-16,-12-1-1 15,-12 2 2-15,0-2 0 0,0-2 0 16,16-3-1-16,12 7 1 16,41-1 0-1,3 2-1-15,21 7 1 0,16 14-1 16,7 15 0-16,25 25-1 15,12 26-1-15,12 25 3 16,0 5 2-16,0-5-2 16,36-11 0-16,33-23 1 15,3-16-1-15,25-21-2 16,19-19 2-16,25-28-8 16,48-19 2-16,49 0-5 15,31-43 11-15,25-11 7 16,-8 5-6-16,0 2 1 15,-29 5-1-15,-7 2-1 16,-41 7 0-16,-52-4 0 0,-41 6 2 16,-23-4-2-1,-45-7 2-15,-24-7 11 0,-24-4 25 16,0-8 3-16,-24-7 6 16,-48 2-8-16,-33 5-4 15,13-4-26-15,-13 10-4 16,13 7-5-16,-1 8-3 15,13 19-13-15,3 13-26 16,-7 8-67-16,59 0-45 16,-11 5-152-16</inkml:trace>
  <inkml:trace contextRef="#ctx0" brushRef="#br0" timeOffset="54985.14">11072 6651 279 0,'0'0'133'0,"0"0"-68"15,0 0-9-15,0 0-23 16,0 0-7-16,0 0-11 15,0 0-1-15,32-79 22 16,-32 79-2-16,0 37-29 16,-36 37-4-16,-33 38 0 0,-15 35 17 15,-21 22 25 1,0 16 40-16,-3 1-22 16,11 1-26-16,5-1 23 15,19-10-2-15,29 1-36 0,20-1-8 16,12-3 13-16,12-16-7 15,0-13-12-15,0-26-1 16,0-28-2-16,12-21-3 16,12-35 0-16,-4-17-1 15,-8-17-3-15,12-26-37 16,-24-26-93-16,12-14-280 16</inkml:trace>
  <inkml:trace contextRef="#ctx0" brushRef="#br0" timeOffset="56011.32">22311 6599 120 0,'0'0'38'0,"0"0"-20"15,0 0 43-15,0 0-15 16,0 0-29-16,0 0-15 16,0 0-1-16,-270 52-1 0,254-43-2 15,4 0-20-15,0-5-20 16,0-4-51-16,-20 0-12 15,7 0 105-15,1 0 12 16,4-15 93-16,8-3-9 16,0-4 12-16,0 3-3 15,-4 6-5-15,4 1-2 16,0 4-32-16,4 7-18 16,4-2-16-16,4-2-11 15,0 5-12-15,0-3-6 16,0 3-3-16,0 0 1 15,0 0-1-15,0 31 1 0,24 24 6 16,48 26 35-16,33 25 15 16,11 19 8-16,54 15-32 15,7 8-16-15,0 4-3 16,8-1-7-16,8-3-1 16,-4-4-5-16,-12-12 0 15,0-11 0-15,-32-1-1 16,-16-2 0-16,-25 6 1 15,-23 6-1-15,-21-9-1 16,-3-3 0-16,-21-6 0 16,-8-11 0-16,-12-8 1 15,4-24 0-15,-16-11 1 16,12-15-1-16,-16-25 0 0,24-7-1 16,-12-11-12-16,-12-3-123 15,0-29-259-15</inkml:trace>
  <inkml:trace contextRef="#ctx0" brushRef="#br0" timeOffset="57137.48">16134 12766 289 0,'0'0'51'0,"0"0"-22"16,0 0 55-16,0 0 15 16,0 0-24-16,285-81-24 15,-260 81-4-15,-5 0 19 16,20 0-15-16,16 0-9 16,41 0 9-16,36 24-3 15,52 4 4-15,36 10-14 0,53 7-19 16,11 7-3-1,17 8-4-15,-28 9 13 0,-37 5-3 16,-48-1-10 0,-48 5-9-16,-48-9 0 0,-45-1-2 15,-24-7-1-15,-24-9 0 16,0-9 0-16,-12-6-22 16,-32-19-2-16,8-18-86 15,-1 0-374-15</inkml:trace>
  <inkml:trace contextRef="#ctx0" brushRef="#br0" timeOffset="63300.6">13655 9683 312 0,'0'0'60'0,"0"0"-13"15,0 0 56-15,0 0-19 16,0 0-26-16,0 0-18 16,-12-4-11-16,12 4 0 0,0 0 5 15,0 0 0-15,0 0 4 16,0 0-2-16,0 0 3 16,0 0-17-16,0 0-13 15,0 0-7-15,0 0-1 16,24 10 0-16,20 9 3 15,-7-1 2-15,3-4 7 16,-8 3-5-16,-8 3-2 16,-16 4 2-16,-8 8 3 15,0 1-3-15,0 2 2 16,0 8 0-16,0-5-4 16,-20 3 6-16,-24-3-2 0,4 3-6 15,15-2 0 1,5-6-4-16,8-7 1 0,0-3-1 15,12-9-1-15,0 1 1 16,0-6-1-16,0-1-2 16,36 6 3-16,-3-4 0 15,15 3 0-15,-12-1 3 16,-4 5-1-16,17 1 0 16,-21 8-4-16,-16 0 4 15,0-1-4-15,-8 2 4 16,-4 0-1-16,0-4-1 15,0 1 1-15,0-5 1 16,0-4-1-16,0-3-1 16,0 6 0-16,-4 1 0 0,4 3 0 15,0 2 1 1,0 5-1-16,0 4 1 16,0-1-1-16,0 0 0 0,0-3-1 15,0-7 2-15,0 5 0 16,0-7-1-16,0 1 0 15,0 0 0-15,0-3-1 16,0 5 0-16,4 1 1 16,12 3 2-16,-4 8-2 15,0 3 0-15,0 3 0 16,0 1 0-16,0-1 1 16,12 2-1-16,-11-12 0 15,-1-2 0-15,0-3 0 0,-4 3 0 16,-4 4 0-16,4 2 0 15,-8 4 2-15,0-5-1 16,0 6 5 0,0-6-1-16,0-4-5 0,0-6 1 15,0 0-1-15,0-9 0 16,0-2 0-16,0-7 1 16,0-3-1-16,0-3-1 15,0 0 0-15,0 5-1 16,0-5-1-16,0 0-15 15,12 0-25-15,0 0-85 16,0-5-383-16</inkml:trace>
  <inkml:trace contextRef="#ctx0" brushRef="#br0" timeOffset="65198.81">13180 9593 337 0,'0'0'57'0,"0"0"-22"16,0 0 39-16,0 0-11 15,0 0-22-15,0 0-20 16,0 0 6-16,-12-10 18 0,12 10-7 15,0 0-8 1,0 0 17-16,0 0 2 16,0 0-17-16,0-2-13 0,0 2-2 15,0 0-2-15,0 0-2 16,-24-5-3-16,4 3 9 16,-12 2 6-1,-21 0-18-15,-27 0-7 0,-1 29-1 16,-15 5-1-16,15 8-2 15,-3 5 0-15,19-10-3 16,33 1 5-16,20-6 0 16,12 1 0-16,0-7-6 15,24-6 1-15,49-8 0 16,43-9-4-16,13-3 8 16,12 0 6-16,-8 0 2 15,0 0-5-15,-29 0 0 16,-19-15-4-16,-29-5-1 0,0 0-1 15,-31-5-9 1,-9-4-2-16,-8-8 17 0,-4 4 5 16,-4-9-1-16,0 1-3 15,0-2 1-15,0-3 0 16,0 1 0-16,-4 4-1 16,-33 10 17-16,-19 8-3 15,8 6 0-15,0 16 14 16,-17 1-16-16,13 0-13 15,-13 0-1-15,13 18-4 16,12 15-25-16,8-2-75 16,32-18-88-16,0-1-114 15</inkml:trace>
  <inkml:trace contextRef="#ctx0" brushRef="#br0" timeOffset="66498.08">13184 10973 216 0,'0'0'133'16,"0"0"-81"-16,0 0 29 15,0 0 10-15,0 0-14 16,0 0-34-16,0 0-30 15,0-47-4-15,0 43 3 0,0-3-1 16,0 5-5-16,0-8-2 16,0 0 7-16,0-2 1 15,0-3 8-15,0 1 22 16,0 3-10-16,-4-1 19 16,-32 2-3-16,4 3-15 15,-29 7-15-15,-7 0-5 16,-13 0-13-16,-7 20-4 15,-5 5 4-15,5 7-1 16,19 1 1-16,29 1-1 16,28 9 1-16,12-2 0 15,0 3-4-15,40 3 0 0,49-6 3 16,7-8-4 0,9-4 5-16,0-7-9 0,-1-3 3 15,-11-7-3-15,-5-10-25 16,-19-2 32-16,-17 0 2 15,-20 0-13-15,-20-23 10 16,-4-24 3-16,-8-10 7 16,0-3-3-16,0 0-1 15,-12 6-3-15,-44 6 0 16,20 15 0-16,-8 15-94 16,23 18-50-16,13 0-140 15</inkml:trace>
  <inkml:trace contextRef="#ctx0" brushRef="#br0" timeOffset="83797.64">27031 9843 232 0,'0'0'64'15,"0"0"-56"-15,0 0 37 16,0 0 6-16,0 0-5 16,0 0-14-16,0 0 5 15,0 0 7-15,0 0-3 16,0 0-10-16,0 0 0 0,0 0-3 16,0 0 2-1,0 0 0-15,0 0-13 0,0-5-7 16,0 0-3-16,4-5 0 15,24 5-1-15,4-4 5 16,12 0-11-16,-7 1 4 16,-5 2-4-16,-4-2 2 15,-16 7-1-15,0 1 4 16,-12 0-4-16,0 0-1 16,0 0 1-16,0 0 1 15,0 0 5-15,0 0 4 16,-48 0 31-16,-12 15-35 15,3 14-7-15,9 2-2 16,20 6 1-16,16-5 1 0,12 0-2 16,0-3-2-16,0-7 0 15,28 1-1-15,32-11-1 16,9-3-1-16,11-9-3 16,5 0 7-16,7 0 0 15,-7-6 2-15,-17-22 1 16,-16-1 0-16,-15-11 8 15,-17-1 5-15,-20-3 1 16,0-6 12-16,0 7 10 16,0 2 6-16,-41 11-9 15,13 8-9-15,0 5-1 16,4 12-14-16,12 1 1 16,-8 4 4-16,8 0-14 15,-12 21-10-15,12 21-23 16,3 4-37-16,9-2-112 0,0-27-44 15,0-8-109-15</inkml:trace>
  <inkml:trace contextRef="#ctx0" brushRef="#br0" timeOffset="84959.99">27401 11248 233 0,'0'0'113'0,"0"0"-90"16,0 0 23-16,0 0 20 15,0 0 6-15,0 0-18 16,32-80-1-16,-32 74 20 16,0-1 1-16,0 1-35 15,0 0-4-15,0-1 2 16,0 2-9-16,0-3-4 15,0 6-12-15,0-3-5 0,-8 3 7 16,-20-4-1-16,-8 6 3 16,-21 0-14-16,-3 0 0 15,-20 17-1-15,19 3-1 16,-3 7 3-16,24-5-2 16,15 3-1-16,9 2-2 15,16-6 0-15,0 7-2 16,0-6 0-16,53 1-2 15,27-5-3-15,13-6-3 16,7-4 10-16,13-8 2 16,-16 0 1-16,-5 0 2 15,-27-8-2-15,-9-18 6 16,-20-11-4-16,-20-4 9 16,-8-11-4-16,-8 6 5 15,0 1 9-15,0 21 20 0,-12 5-19 16,-12 10-13-16,12 9-10 15,0 0-2-15,0 6-5 16,0 38-93-16,-8 12-75 16,8-22-77-16,-5-7-170 15</inkml:trace>
  <inkml:trace contextRef="#ctx0" brushRef="#br0" timeOffset="85449.89">27482 11605 436 0,'0'0'158'0,"0"0"-90"15,0 0 49-15,0 0-14 16,0 0-45-16,0 0-41 16,-165-26-12-16,104 55-2 15,-11 5 4-15,-5 5-3 16,17 3 1-16,20 7-1 16,7-6 7-16,33 2-8 15,0-6-3-15,0-2-2 0,0-12-2 16,45-7 1-16,39-10-12 15,37-8-38-15,20 0 10 16,12-17-21-16,-8-25 5 16,-17-6-19-16,-35-6 29 15,-21 2 45-15,-35 1 8 16,-37 13 12-16,0 2 40 16,0 12 71-16,-53 4-9 15,-39 3-49-15,-13 16-48 16,-4 1 8-16,5 0-27 15,19 9-2-15,17 15 0 16,32 8-8-16,12-3-31 16,24-10-148-16,0-16-112 0</inkml:trace>
  <inkml:trace contextRef="#ctx0" brushRef="#br0" timeOffset="97159.76">16335 12122 270 0,'0'0'88'16,"0"0"-79"-16,0 0 30 15,0 0 24-15,0 0-4 16,0 0-22-16,0 0-3 16,0 0 11-16,-24 0 15 15,24 0 2-15,0 0 5 16,0 0 1-16,0 0-8 16,0-8-11-16,-12 2-20 15,0 0-19-15,0-3-7 16,-13-2-2-16,-7 5 0 15,-4 2-1-15,-8 3 0 0,-4-3 0 16,7 4 0-16,-19-4 2 16,16 4-1-16,-5-2 1 15,-19 2-1-15,-4 0 0 16,3 0-1-16,-23 0-1 16,-5 0 1-16,-16 0 1 15,9 0-1-15,-13 6-3 16,12 12 3-16,1 5-2 15,-1 0 2-15,21-8 0 16,23 2 0-16,1 3-1 16,4-6 1-16,-5 4 0 15,13-5 0-15,-8-4 0 16,7 3-1-16,5-3 1 0,4 2 2 16,8-5-2-1,7 0 0-15,1 7-1 0,12 3 1 16,0 9-2-16,4 12 0 15,-4 4 2-15,12 8-1 16,0 2 1-16,0 4 1 16,0 1-1-16,0-4 0 15,0 0 1-15,0-14-1 16,20-4 0-16,28-5-2 16,9-6-1-16,15-3 2 15,21-14 1-15,40-3 2 16,32-3 3-16,24 0 12 15,20 0-15-15,-4-19-1 0,-8-3-1 16,-20 2 1-16,-24 0-1 16,-32 6 3-16,-16-3-3 15,-21 2 0-15,-11-2 1 16,7 2 1-16,5-5-1 16,-5 1 0-16,1-10 0 15,-5-3 1-15,-8-11 1 16,-15 0 11-16,-21-13 12 15,-12 1 5-15,-20-9-10 16,0 6-6-16,0 3 4 16,-24 4-3-16,-45 13 4 0,1 10-5 15,-20 10-11-15,11 7 1 16,1 11-4 0,-17 0-1-16,25 0-4 0,7 0-7 15,13 29-53-15,4 8-79 16,44-19-134-16,0 1-328 15</inkml:trace>
  <inkml:trace contextRef="#ctx0" brushRef="#br0" timeOffset="98913.81">16347 12156 272 0,'0'0'229'0,"0"0"-186"16,0 0-9-16,0 0 27 15,0 0 6-15,0 0-26 16,0 0-11-16,0-54 24 0,0 45 12 15,0-8-23 1,0 4-9-16,-12 3-4 0,-12-2-8 16,4 2-1-16,-4 1-6 15,7-2-11-15,-3 2-2 16,-4 0 2-16,0-5-1 16,-8 2-2-16,-16 1 1 15,-5-4 0-15,-19 2 0 16,3 4 0-16,-11 2 0 15,-1 2-2-15,-3 2 3 16,12 3-3-16,-9 0 1 16,-3 0-1-16,-9 0 0 15,-12 0 0-15,-15 0 0 16,-9 5 1-16,-4 14-1 16,-8 3 0-16,-4 6 0 0,9 4-1 15,3 2 1-15,8 7-2 16,16 11 2-16,17 8-1 15,19 12 1-15,25 1-2 16,36 15 2-16,12 1 0 16,12 2 0-16,101-1-1 15,36-4 2-15,36-15 2 16,32-9-2-16,29-17-1 16,39-25 0-16,9-20 0 15,-12 0 17-15,-13-25-16 16,-27-25 6-16,-21-12-3 15,-32-10 13-15,-24-11-7 0,-44-22 10 16,-41-12 4-16,-56-7 3 16,-24 6 8-16,0 12 0 15,-80 18-18-15,-17 21-17 16,1 19 8-16,3 16-8 16,37 20 0-16,16 12-10 15,8 0-65-15,7 29-70 16,25-1-63-16,0-2-200 15</inkml:trace>
  <inkml:trace contextRef="#ctx0" brushRef="#br0" timeOffset="101749.79">21566 13950 87 0,'0'0'164'0,"0"0"-141"16,0 0 7-16,0 0 12 16,0 0 2-16,0 0-15 15,0 0-8-15,0-26 4 16,0 26 9-16,0-1 9 16,0 1 1-16,0 0 13 15,0 0 1-15,0 0-17 0,0 0-9 16,0-4-2-1,0 4-12-15,0 0-5 0,0 0-3 16,0 0 5-16,0 0 20 16,0 0-4-16,-20 0-20 15,-24 0-6-15,-13 0 0 16,-11 0-1-16,8 0-3 16,-9 0 0-16,-3 5-1 15,3-3 0-15,-3 4 2 16,24-5 1-16,12 3 7 15,3 0 8-15,21-1-1 16,0-1-4-16,0 2-2 16,12-4-11-16,0 0 0 15,0 0-1-15,0 0 0 16,0 0 1-16,0 0 0 0,0 3 1 16,-12-3-1-1,12 3 1-15,0 4 2 0,-12 5-1 16,0 6 0-16,-8 4 0 15,-4 7-1-15,12 4 0 16,-5 9 0-16,-3 7 0 16,8-1 0-16,8 4-1 15,-4-2 1-15,8 1 1 16,0 1-2-16,0-1 0 16,0 1 0-16,0 3 1 15,0 0-1-15,0-1 1 16,0 0 0-16,8-2-1 15,-4-6 1-15,-4 0-1 0,0-4 0 16,0-1 1-16,0-2 1 16,0 0-2-16,0-4 0 15,0 3 1-15,0-2 1 16,0 2 0-16,0 4 0 16,0-1-1-16,0 2 0 15,0 3-1-15,0-2 0 16,0 1 1-16,0-4 0 15,0-3-1-15,0-2 0 16,0-7 0-16,0 0 1 16,0-3-1-16,0-3 1 15,0-4 0-15,0-4-1 16,0 2 2-16,0-8 1 16,0 2-3-16,0 1 1 0,0-2 3 15,0 2 0-15,0-2-2 16,0 7 0-16,0-3-1 15,0 6-1-15,0 0 1 16,0 0-1-16,0-3 0 16,0-1 0-16,0-3 1 15,12-4-1-15,8 1-1 16,1-2-2-16,3-3 3 16,4 0 0-16,-4-4 6 15,12 2 0-15,-12-3-3 16,13 0-1-16,7 0 1 15,-8 0-2-15,0 5-2 0,-3-5 1 16,-5 0 0 0,-4 0-1-16,8 0 1 0,4 0 0 15,13 0 6-15,7 0-6 16,0 0 3-16,29 0-2 16,-21-5-1-16,9 2 1 15,-5 2-1-15,-12-4 0 16,-20 5 1-16,9 0 0 15,-17 0-1-15,-8 0 0 16,-4 0-1-16,4 0 1 16,4 0 0-16,1 0 0 15,11 0 0-15,-4 0 0 0,8 0 0 16,0 0 0 0,-15-5 0-16,15-5 0 0,-28 8 1 15,4-5-1-15,-4-1 2 16,-4-1 2-16,-4-4 0 15,-4 1-1-15,8-5-2 16,-8-2 0-16,12 1 1 16,-12-6 0-16,12-1-2 15,-4-2 6-15,-4-1 1 16,4-7-3-16,-8 0-1 16,13-7 1-16,-13 1-3 15,0-5 2-15,0 1-2 16,0-4-1-16,0-1 0 15,0-2-1-15,0 1 1 16,-13-4 3-16,-7 1 2 16,4-4-5-16,-12-7 1 0,12 3 2 15,0-7-3-15,-4 3 1 16,8 2 0-16,-17-1-1 16,17 3 0-16,-8 5 0 15,-4 4 0-15,0 3-4 16,0 6 0-16,0 3 4 15,-8-1 5-15,19-4-3 16,1 2-1-16,12-1-1 16,-12-1 2-16,0 5-2 0,0 1 2 15,-8 6 3 1,-8-5-3-16,4 5-2 0,-21-8 0 16,9-5 5-16,0 3-4 15,-12 3 2-15,-9-2 3 16,1 10 1-16,12 4-1 15,4 1-2-15,-1 16-1 16,9 2-2-16,20 9-1 16,4 1-1-16,8 0 0 15,0 0-2-15,0 0-7 16,0 0-21-16,0 11-29 16,0 1-89-16,0 8-245 15</inkml:trace>
  <inkml:trace contextRef="#ctx0" brushRef="#br0" timeOffset="111710.53">12061 13429 46 0,'0'0'302'0,"0"0"-236"15,0 0 1-15,0 0 20 16,0 0-17-16,0 0-15 15,0 0 16-15,25-5 16 0,-25 5-23 16,0 0-18-16,0 0-18 16,0 0 2-16,0 0-1 15,0 0-11 1,0 0-6-16,0 0-2 0,0-8 8 16,0 4 5-16,0-2 1 15,-12-8-15-15,-25 0 0 16,-7 2 2-16,-12 1-2 15,3 2-3-15,1 4 0 16,12-4 6-16,-33 3-4 16,1 2-1-16,-13 4-6 15,-7 0 0-15,11 0 3 16,9 0-1-16,-4 0-2 16,11 0 1-16,-7 0 2 15,-1 0-4-15,-7 0 1 0,19 4 0 16,-7 16 0-16,0 0-1 15,7 9 0-15,1 5-1 16,24 9 1-16,-1 4-4 16,21 13 2-16,16 1 2 15,0 5 0-15,0-3-4 16,65 2 1-16,31 1 2 16,9-13-1-16,24-4 2 15,12-12 1-15,7-13-1 16,9-19 0-16,0-5-3 15,-4 0 2-15,-4-9 0 16,-16-34 1-16,-16-8-2 0,-29-19 2 16,-7-16 2-16,-25-15 6 15,-20 0 7-15,-24-5 10 16,-12 12-1-16,0 11 30 16,-24 17-13-16,-12 25-3 15,4 13-11-15,8 16-5 16,12 9-12-16,-1 3-10 15,13 0-8-15,0 0-11 16,0 28 8-16,0 1-50 16,13 3-67-16,11-18-116 15,0-11-474-15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48:50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17091 3504 215 0,'0'0'90'0,"0"0"-69"15,0 0 41-15,0 0 4 16,0 0-12-16,0 0-21 16,0 0-18-16,0 5-3 15,0-5 0-15,0 0 0 16,0 0-2-16,0 0 2 16,0 0 5-16,0 0 6 0,0 0 6 15,0 0 3 1,0 0-2-16,0 0 7 0,0 0 18 15,0 0 0-15,0 0-12 16,0 0-14-16,0 0-9 16,0 0-4-16,25 0 6 15,19-1 10-15,28-21 8 16,57-11-19-16,28-4-21 16,40 0 1-16,16 0-1 15,13 6 1-15,-13 9 0 16,-12 3-1-16,-16 1 1 15,-28 9-1-15,-28 1 0 16,-8-6-1-16,-17 4 1 0,-19 5 0 16,-21-8 1-1,5 6 1-15,-13-1-1 0,-12 3-1 16,-7-2 1-16,-13 1-1 16,-12 6 1-16,0-4-1 15,-12 4 1-15,0 0-1 16,0 0 1-16,0 0-1 15,0-1 0-15,0 1 0 16,0 0 1-16,0 0 0 16,0 0 1-16,0 0 1 15,0-6 2-15,0 6 4 16,0 0 2-16,0 0-4 16,0 0-3-16,0 0-2 15,0 0 0-15,0 0 2 16,0 0-2-16,0 0 0 15,0 0 0-15,0 0-1 0,0 0 0 16,0 0 0-16,0 0-1 16,0 0 1-16,0 0-1 15,0 0 0-15,0 0-1 16,0 0 0-16,0 0-1 16,0 0 1-16,0 0 0 15,0 0 0-15,0 0-1 16,8-8-27-16,-8-1-96 15,0 0-226-15</inkml:trace>
  <inkml:trace contextRef="#ctx0" brushRef="#br0" timeOffset="376.87">19651 3016 804 0,'0'0'85'15,"0"0"-48"-15,0 0 24 16,0 0 2-16,0 0-28 16,0 0-25-16,0 0 7 15,-8-11 19-15,8 11-10 16,0 0-20-16,0 0-3 16,0 0-1-16,0 0-2 15,36 0-2-15,44 16-1 16,37 14 3-16,0 5 0 0,-5 3 1 15,-3 2 0-15,-20 3-1 16,-21 2-1-16,-32 2 1 16,-20-4 0-16,-16 6 0 15,0-1 0-15,-12 3 1 16,-36-3 2-16,0-8 1 16,3-11 0-16,21-7-4 15,8-7 0-15,8-5-2 16,8-6-7-16,0-4-96 15,0 0-250-15</inkml:trace>
  <inkml:trace contextRef="#ctx0" brushRef="#br0" timeOffset="3727.78">17244 5571 323 0,'0'0'17'15,"0"0"-6"-15,0 0 55 16,0 0 27-16,0 0-20 15,0 0-22-15,0 0 31 16,-24-11 12-16,16 7-5 16,4 4-44-16,-20 0-11 15,12 0-4-15,-24 0-11 16,-9 0-15-16,-3 0-4 0,-8 0 0 16,-5 0 0-16,1 0 1 15,-20 0 1-15,-5 0 1 16,-11 0 1-16,-5 0-4 15,4 0 5-15,5 0-3 16,3 7-1-16,1 1-1 16,7 1 1-16,13 4-1 15,16-2 0-15,-1 0 0 16,21-1 1-16,-4-3-3 16,12 1 1-16,-12-2 1 15,11 8 0-15,1-5 1 0,0 8-1 16,-8-3 0-1,8 9 0-15,0 3 2 0,-13 9-1 16,1 11-1-16,-8 7 1 16,20 6-1-16,0 6 0 15,16-3 0-15,-5 7 0 16,13-4 1-16,0-12-1 16,0 1 1-16,0-3 1 15,33-2-2-15,39 0-2 16,21-5 2-16,23-4 1 15,13-3 0-15,16 0 0 16,-4-3 2-16,-12 2-1 0,-9 1-1 16,-15-3 0-16,-12-10 1 15,-13-3-1-15,-16-10 1 16,9-1-1-16,-5-10 0 16,25 0 1-16,3 0 15 15,21 0-6-15,12-21-8 16,-8-2-2-16,-13-6-1 15,-15 7 2-15,-21-6-2 16,-11 4 1-16,-5-5 0 16,-12-2-1-16,-8-6 5 15,-12-4 1-15,1-2 0 16,-13-3 10-16,-12-11 3 16,0-4 3-16,0-2-4 0,0-3 5 15,-57 1 8 1,-27-4 5-16,-9 2 4 0,-15 7-16 15,-1 1-4 1,-12 11-4-16,5 11-4 0,35 6-8 16,9 3 0-16,3 12-4 15,33 3 0-15,4 3-3 16,16 8-2-16,4-1-8 16,4 3-33-16,4 0-84 15,4 0-151-15,0 0-479 16</inkml:trace>
  <inkml:trace contextRef="#ctx0" brushRef="#br0" timeOffset="12641.22">11373 5428 185 0,'0'0'102'16,"0"0"-89"-16,0 0 12 16,0 0 45-16,0 0 17 15,0 0-9-15,0 0-34 16,0 0-3-16,0 0 11 16,0-26-16-16,0 26-15 15,0 0 4-15,0 0 13 16,0 0 2-16,0 0-12 15,0 0-1-15,0 0 1 0,0-3 5 16,0 3-4 0,0 0-7-16,0 0-9 0,0 0-8 15,0 0 1-15,0-3-1 16,0 1 0-16,0-5-1 16,-8-1-3-16,-16 3 0 15,-12-2 0 1,12 1-1-16,-8 0 1 0,3 4 4 15,-3-5 0-15,-8 3-4 16,16-2 2-16,-4 3-2 16,0-1 0-16,-9 0 0 15,5 4-1-15,-16 0 2 0,4 0-2 16,-9 0-2-16,-27 0-1 16,-1 0 3-1,-3 8 1-15,-9 5-1 0,5-2 4 16,23-1-4-16,1 0 0 15,-4 3-1-15,19-1 1 16,-7 12-1-16,8 3 1 16,11 10-2-16,1 7 0 15,24 15 1-15,-8 14 1 16,20 8 0-16,0 2-1 16,0-2 1-16,0-7 0 15,56-11 0-15,41-14 0 16,20-12 2-16,40-14-2 15,20-10 5-15,8-11 1 16,16-2 6-16,-16 0-5 0,20-2-1 16,4-25-2-16,5-4-1 15,3-1 0-15,-8-9 0 16,-8-4 2-16,-23-1-3 16,-34-1-1-16,-27 1 0 15,-36-5 0-15,-33-1-1 16,-28-9 4-16,-20-9 2 15,0-4 1-15,-32-3-1 16,-37-3 7-16,-7 6-7 16,-37 10 16-16,-24 10 2 15,9 11-4-15,-1 16-14 16,4 9 5-16,4 16-11 16,37 2 0-16,3 0 0 0,17 7-2 15,24 25-6-15,16 13-19 16,8 7-62-16,16-29-94 15,0 1-241-15</inkml:trace>
  <inkml:trace contextRef="#ctx0" brushRef="#br0" timeOffset="14058.99">21812 5379 305 0,'0'0'133'15,"0"0"-107"-15,0 0 52 16,0 0-2-16,0 0-18 16,0 0-26-16,0 0-21 15,-69-33 17-15,33 25 16 0,0 6-22 16,-8-1-5 0,-17-1 4-16,9 4 5 0,-12 0-7 15,-21 0 7-15,-8 0-8 16,1 0-7-16,-5 0 0 15,5 0-3-15,7 13 3 16,-3 10-6-16,11 11-1 16,5 12 2-16,-1 14 1 15,13 18 8-15,4 17-7 16,24 8-2-16,19 9-2 16,13-8-3-16,0-15-1 15,25-15 2-15,75-13-2 16,29-16-1-16,40-16 1 15,52-17 4-15,5-12 17 16,23 0 1-16,-24-14-16 16,-3-25-5-16,-45-7 0 0,-32-5 1 15,-29-9 0 1,-23-9 0-16,-41-3 4 0,-20-12 30 16,-32 1 7-16,0-6-8 15,-20 6 18-15,-56 8-13 16,-25 1-23-16,-7 13-10 15,-5 9-1-15,4 13-6 16,9 7-5-16,-13 15-1 16,-8 14-39-16,5 3-45 15,-13 0-73-15,93 3-168 16</inkml:trace>
  <inkml:trace contextRef="#ctx0" brushRef="#br0" timeOffset="15648.65">16693 11392 139 0,'0'0'123'0,"0"0"-72"16,0 0 16-16,0 0 12 0,0 0 0 15,0 0-19-15,0 0-10 16,-133-34-27-16,77 30-1 16,-4 4-11-16,-13 0-5 15,-7 0-5-15,-5 0 0 16,13 0 1-16,-9 0 1 15,1 0 5-15,3 4 2 16,-3-1 19-16,-1 3-11 16,-3 0-5-16,-1-1 4 15,-7 4 14-15,-9-4-21 0,-3 9-1 16,11 4-6 0,-12 2 7-16,9 9 13 0,-9-4-16 15,1 2 3 1,11-2 0-16,9 1 4 0,3-5-2 15,21 7-3-15,11-5 17 16,13 0 2-16,4 6-12 16,16 11-7-16,-4 2-4 15,8 9 1-15,12 3-4 16,0 4 1-16,0 1-2 16,0-2 0-16,0-1 1 15,12 1-1-15,24-3 0 16,-4-10 2-16,16-6-1 15,21-8 3-15,40-18 2 16,31-12 6-16,37 0-8 16,25-12 0-16,19-30-5 0,-4-7-9 15,-16-3-3 1,-11 6 7-16,-25 0 4 0,-4 8 1 16,-21-1 0-16,-19 4 1 15,-4-2-1-15,-33-2 0 16,1-6 1-16,-17-12-1 15,-7-6 1-15,-13-15 1 16,-16-13-1-16,-8-12-2 16,-24 1 2-16,0 8 1 15,0 21 2-15,-8 15 16 16,-52 16 32-16,-25 10-17 16,-19 10-15-16,-1 15 2 0,-8 7-20 15,21 0 0-15,-1 0-2 16,33 7-10-16,12 7-18 15,15 3-44-15,33-14-76 16,0 0-236-16</inkml:trace>
  <inkml:trace contextRef="#ctx0" brushRef="#br0" timeOffset="24088.46">27538 9143 257 0,'0'0'90'0,"0"0"-70"15,0 0 12-15,0 0 1 0,0 0 21 16,0 0 23 0,0 0-1-16,0-12 8 0,0 6 0 15,0 1-4 1,0 3-28-16,0 0-21 0,0-3-2 15,0 2 0-15,0 3-12 16,0 0-9-16,0-2-2 16,-20 2-1-16,-12 0-3 15,-9 0-2-15,-19 0 0 16,-8 2-1-16,-1 21 0 16,5 3-1-16,-1 6 2 15,9 8-2-15,12 6 0 16,-17 15 0-16,-3 7-1 15,0 6 3-15,-17 7 1 0,1-6-1 16,7 9-1 0,-7 2-2-16,7 11 2 0,25 6 0 15,4 2 0-15,36 9 0 16,8-2 0-16,0-5-2 16,32-4 1-16,36-2 1 15,5-15 1-15,-1-6-1 16,9-7 0-16,-1-4-1 15,1-15 0-15,7-5 1 16,5-15 0-16,15-9-1 16,17-9-6-16,32-16 6 15,20 0 1-15,20-1 1 0,-4-39 4 16,-20-4 13 0,-4-15-12-16,-28-3-2 0,-32-20 3 15,-21-8 0-15,-35-18-1 16,-21-22 12-16,-28-14 1 15,-4-4 4-15,0 9 9 16,-48 10-1-16,-37 20-4 16,-7 17-10-16,-37 20-7 15,-16 17-8-15,0 20 0 16,-28 16-1-16,-4 16-101 16,101 3-131-16,19 0-331 15</inkml:trace>
  <inkml:trace contextRef="#ctx0" brushRef="#br0" timeOffset="25373.74">13232 9054 186 0,'0'0'29'0,"0"0"-20"15,0 0 36-15,0 0 30 16,0 0-19-16,0 0 15 16,13-115 4-16,-26 106-15 15,9 1-13-15,4 1-11 16,0 5-13-16,0 2-15 15,0 0 0-15,-12 0 0 16,4 0 0-16,-8 0 7 0,-8 0 6 16,-8 0-10-1,-4 0 4-15,-13 0-11 0,1 8-4 16,-20 23 2 0,-1 22-2-16,-15 21-1 0,-1 33 0 15,-7 37 1 1,11 19 5-16,29 23 2 0,16 1-1 15,36-8-6-15,0-9 1 16,40-16 7-16,48-16-2 16,57-22-4-16,12-17-1 15,28-21 2-15,25-21 1 16,7-19-4-16,-16-20 4 16,-28-18 6-16,-16 0 8 15,-40-18 31-15,-33-24-13 16,-15-16-19-16,-29-15-3 15,-20-30-13-15,-20-24 7 0,0-30-5 16,-12-18-1-16,-69 5 4 16,-3 21-6-16,-21 23 3 15,-7 31 17-15,-1 29 7 16,16 22-26-16,5 24-1 16,36 20-1-16,19 0-22 15,25 20-34-15,12 5-124 16,0 3-113-16</inkml:trace>
  <inkml:trace contextRef="#ctx0" brushRef="#br0" timeOffset="28752.62">17104 12827 336 0,'0'0'54'0,"0"0"-17"16,0 0 32-16,0 0 17 0,0 0-15 15,0 0-25 1,0 0 1-16,0-12 18 16,0 8-3-16,0 4-33 0,0 0-10 15,0 0-4-15,0 0 1 16,0 0-3-16,0 0-3 15,0 0-1-15,0 0 2 16,0 0-2-16,0 0 0 16,0 0 6-16,0 0 6 15,0 0-2-15,-37 0-6 16,-7 0-13-16,4 0 1 16,-17 0-1-16,1 0 1 15,-8 0-1-15,-29 0 1 0,1 0 0 16,-13 0-1-1,-16 0 2-15,5 0 1 0,-5 0-3 16,12 16 0-16,-7 4 1 16,-1-1-1-16,32 1-2 15,5-5 2-15,32-7 0 16,15-4 1-16,17-4-1 16,8 0 0-16,8 0-1 15,0 0 1-15,0 0 1 16,0 0 1-16,0 0-2 15,0 0 0-15,0 0 1 16,0 0-1-16,0 0-1 0,0 10 0 16,-4 7 0-1,4 5-1-15,0 9-1 0,0 9 3 16,0 2 0 0,0 6 0-16,0-1 1 0,0 2-1 15,12-5 1 1,12-4 0-16,-7-2 0 0,3-6-1 15,4 1 0-15,12-4 0 16,-4-3-1-16,8 3 1 16,-7 0 1-16,3 2-1 15,0-2 1-15,-4-7-1 16,-4 2 0-16,5-4 0 16,-13-3-1-16,-8-5 0 15,16 0 1-15,-16-2 1 0,12-3-1 16,-8-2-1-1,4 2 1-15,-7-3 1 0,-1 3 0 16,0-5-1-16,8 6-1 16,-8-7 0-16,-8-1 1 15,4 6 0-15,4-4 1 16,0 0 0-16,32 8 1 16,5-10-2-16,3 0-2 15,24 0-1-15,-3 0 3 16,11 0-1-16,17 0 0 15,-13 0 1-15,17-12 4 16,-20-1-2-16,-1-4 2 16,9 5-4-16,3 0 2 15,9-2-2-15,-9 4 2 0,-11 0-2 16,-5 6 2 0,-23-1-2-16,-9 2 0 0,-28 3 0 15,-16-3 2-15,-4 3-2 16,0 0 1-16,0 0-1 15,8 0 1-15,-8-2 2 16,0-4 1-16,0 5-1 16,0-10-1-16,4 0 1 15,-4-4 3-15,0-2-2 16,0-3-1-16,0-2 1 16,0-5 3-16,-4-2 2 15,-16-3-6-15,-4-1-1 16,0-5 1-16,-12-7-2 0,-1-5-1 15,-19-14 1-15,-4-7 2 16,-17-2 0-16,9 0 0 16,-1 18-3-16,9 9 3 15,16 13-2-15,8 12 1 16,23 9 4-16,1 4-1 16,12 8-5-16,0 0 0 15,0 0-3-15,0 0-39 16,0 22-79-16,0-9-88 15,0 3-23-15</inkml:trace>
  <inkml:trace contextRef="#ctx0" brushRef="#br0" timeOffset="45388.96">3510 6658 323 0,'0'0'140'0,"0"0"-62"15,0 0 26-15,0 0 19 16,0 0-3-16,0 0-43 0,0 0-23 16,-92-32-18-16,92 32-6 15,0 0-8-15,0-4-11 16,0 4-1-16,0-4 6 15,0 4 6-15,0 0-3 16,0-1-5-16,0-5-14 16,0 6-2-16,0 0-8 15,36 0 6-15,32 0 4 16,1 0 10-16,35 0-6 16,9 0-4-16,4 0 3 15,16 6-3-15,3 5 3 16,9-1-2-16,-16 3-1 15,0-1 1-15,-33 8-1 16,-3 6 0-16,-8 3-5 0,-17 6 0 16,-4-1 4-1,-7 8 0-15,-5 6 0 0,4-3-1 16,1 4 2-16,-9-8 0 16,0-2 1-16,9 1-1 15,-21-8 1-15,0 2-1 16,-4-2-1-16,-8-3-1 15,13 1 1-15,-25-9-2 16,0 6-2-16,0-2 1 16,-12 7 0-16,8-1 4 15,-8 6 0-15,0-5 5 16,0-3-2-16,12-1-1 16,-12-2-2-16,0-2 1 0,0 5 1 15,12 2-1 1,0-2-1-16,-12 2 1 0,12-1-1 15,-12 1 0-15,0 2 0 16,12-1 0-16,0-3 0 16,0-5 1-16,-8-4-1 15,4 0 0-15,-8-9 0 16,0-1 0-16,4 0 0 16,-4-3 0-16,4 3 1 15,-4-7-1-15,0 0 1 16,8-3-1-16,-8 2 1 15,0-2 0-15,0 4-1 16,0-1 0-16,0 5 0 0,0-7-2 16,0 7-2-1,0-2-3-15,0 1 7 0,0-3 0 16,0 7 0-16,4-4 0 16,5 2-4-16,-5-1-25 15,12-3-26-15,-16-1-17 16,12-1-26-16,0-3-66 15,-12 0-30-15,0 0-33 16</inkml:trace>
  <inkml:trace contextRef="#ctx0" brushRef="#br0" timeOffset="46107.65">5309 7748 472 0,'0'0'83'0,"0"0"-38"0,0 0 70 16,0 0 5-16,0 0-18 16,0 0-58-16,0 0-21 15,-28-74 10-15,20 74-2 16,8 0-19-16,0 0-6 15,0 0-2-15,0 0 1 16,0 0-5-16,0 0 0 16,0 0-6-16,0 7-2 15,0 24 8-15,0 14 2 16,0 7 2-16,0 3-2 16,0 0-1-16,0-1 1 0,12-4 1 15,0-5 0-15,8-8 3 16,4-16 0-16,0-4-2 15,-11-7-1-15,11-6-2 16,-12 2 2-16,12-6 3 16,8 0 13-16,4 0 4 15,25 0 7-15,11-17 4 16,5-15-1-16,-1-7-6 16,9 0 9-16,-17-2-9 15,4 3-9-15,-11 6 3 16,-29 6-6-16,4 6 5 15,-12 11-1-15,-12 3-7 16,-4 2 4-16,4 0-7 0,-12 4-5 16,13 0-3-16,-13 0-1 15,0 0-4-15,0 0-6 16,0 0-7-16,12 0-19 16,0 36-33-16,-8 12-50 15,-4-26-175-15,0 6-512 16</inkml:trace>
  <inkml:trace contextRef="#ctx0" brushRef="#br0" timeOffset="51196.78">24882 5821 307 0,'0'0'295'0,"0"0"-239"15,0 0-19-15,0 0 51 16,0 0 32-16,0 0-58 16,0 0-23-16,0 0 2 0,-8-17 16 15,8 17-3-15,0 0-18 16,0-3 0-1,0 0-6-15,0 3-3 0,0 0-14 16,0 0-13-16,0 0-6 16,12 0-4-16,28 0 9 15,25 14 1-15,19 4 8 16,-3 7-2-16,23 2 0 16,-7 7 1-16,11 6-4 15,5 3 0-15,-12 9 0 16,3-2-3-16,-11 6 0 15,-9 2 0-15,-15 3 0 16,-9 7-2-16,-3 1 1 0,3 12 1 16,-16 2 1-16,4 3 1 15,-3 4 0-15,-1-2-2 16,-12-4 0-16,16-9 0 16,-15-1 1-16,-9-5-1 15,-8-6-1-15,-8 1-2 16,-8 0 3-16,0-3 1 15,0 0 0-15,0 2 2 16,0-6 1-16,0 4-4 16,0-5 0-16,0-6 1 15,0-4 0-15,0-13 0 16,0-10-1-16,0-4 0 16,0-9 0-16,0-5 0 0,0 0 0 15,0-2 2 1,0-2-2-16,0 3 0 0,4 3 0 15,-4 1-1-15,0 1 1 16,8-4-1-16,-4 3-2 16,8-4-22-16,8 1-31 15,16-5-92-15,-11 0-127 16,-1 0-145-16</inkml:trace>
  <inkml:trace contextRef="#ctx0" brushRef="#br0" timeOffset="51563.14">26222 7669 446 0,'0'0'246'16,"0"0"-175"-16,0 0 67 15,0 0-51-15,0 0-3 16,0 0-30-16,0 0-31 0,-12-47-6 16,-4 51-17-1,-8 35 1-15,0 22 3 16,-1 7 18-16,17-6-1 16,8 1-2-16,0-12-5 0,0-9-8 15,33-9-3-15,15-3 6 16,-4-17 9-16,16-7 4 15,17-6-1-15,7 0 7 16,21-15-12-16,0-28-16 16,-1 6-2-16,-7-12-63 15,-77 29-74-15,-8 6-338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07:08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6037 12811 336 0,'0'0'50'15,"0"0"17"-15,0 0-12 16,0 0 7-16,0 0-28 0,0 0-2 16,0 0 7-1,0-4 1-15,0 3-7 0,0 1-4 16,0 0 3-16,0-6 5 16,0 6-1-16,0 0-7 15,0-2-3-15,0 2-12 16,5 0-7-16,15-6-2 15,4-3 14-15,12 0-11 16,20-2 2-16,5 2-6 16,7 1-4-16,21 3 1 15,3-2 1-15,17-3-2 16,20 0 0-16,-1-2 0 16,21-1 1-16,0 0 0 15,-12 0 2-15,-28 7-2 0,-5 3 4 16,-7 3-5-16,-1 0 0 15,5 0 0-15,-17 0 1 16,21 0-1-16,-20 0 1 16,23 0 0-16,-3 0 0 15,16 0-1-15,-1 0 1 16,-7 0-1-16,8 0 1 16,-17 0 0-16,-11 0 0 15,3 0 1-15,-11-3-2 16,-5-5 1-16,1 5-1 15,-9-3 0-15,-3 0 2 16,3 0-2-16,-3 3 0 16,3-5 0-16,-4 3 1 15,9-2 0-15,-9 1-1 16,9 0 0-16,-1 1 1 0,-3 1-1 16,7-1 0-16,-19 2-1 15,23 1 1-15,-3-1 0 16,-1-2 0-16,4 5 0 15,-11-2 0-15,-13 0-1 16,-3-4 1-16,-21 6 0 16,-12 0 0-16,20 0-1 15,-8 0 2-15,1 0 0 16,11 0-1-16,8 0 0 16,17 0 0-16,-1 0-1 0,21 0 1 15,3 0 1 1,1 0-1-16,3 0 0 0,-15 0 1 15,-13 0-1-15,1 0 0 16,-9 0-1-16,1 0 1 16,7 0 0-16,-4 0 0 15,13 0 0-15,-9 0 0 16,21 0 1-16,-21 0-1 16,9 0 1-16,-1 0-1 15,-15 0 1-15,7-2-1 16,-12-5 0-16,-3 3 0 15,3-1 1-15,1 1 0 16,7 3-1-16,0-5 0 16,5 1 0-16,23 2-1 15,-3-3 1-15,-1-2 1 0,-19 5 0 16,-13 3-1 0,-3-2 0-16,-21-2 1 0,-12 1-1 15,12 3 0-15,-4-3 0 16,5-1 0-16,3 4 0 15,4 0-1-15,4 0 1 16,1 0-1-16,-1 0 2 16,-4 0-1-16,17 0 0 15,-17 0 0-15,4 0 0 16,-12 0 1-16,21 0-2 16,-5 0 1-16,4 0 0 15,13 0 0-15,3 0 1 16,1 0 0-16,-21 0-1 15,0 0-1-15,-3 0 1 16,7 0 0-16,16 0 1 0,21-4-1 16,15-5 0-16,9-3 0 15,4 2 0-15,-4 0-1 16,-9 5 1-16,-3-1-1 16,-13 3 1-16,-7-5-2 15,-13 5 2-15,-11 3 1 16,-5-4-1-16,8 2 2 15,5-1-2-15,-1-1 0 16,13 4 1-16,-9 0-1 16,13 0 0-16,-17 0 1 15,1 0-1-15,-9-4 0 16,-12 4 0-16,-12 0 0 0,13 0 2 16,-5 0-4-16,-8 0 4 15,0 0-2-15,1 0 1 16,7 0-1-16,-4 0 0 15,4 0 1-15,-7 0-1 16,19 0 0-16,-8 0 0 16,-12 0 0-16,-3 0 1 15,7 0-1-15,-28 0 1 16,0 0-1-16,-12 0 0 16,12 0 2-16,4 0-1 15,8 0 0-15,17 0 1 16,-17 0-1-16,12 0-1 15,-12 0 0-15,0 0 1 0,-4 0-1 16,4 0 0-16,-11 0 1 16,-1 0-1-16,-12 0 1 15,0 0-1-15,0 0 5 16,0 4 17-16,0-4-2 16,0 4-10-16,0-1-2 15,0 3-3-15,0-3-5 16,0 8-3-16,-21-2 3 15,-39 1-4-15,16-10-11 16,-21 0-211-16</inkml:trace>
  <inkml:trace contextRef="#ctx0" brushRef="#br0" timeOffset="112431.25">7872 10597 363 0,'0'0'104'15,"0"0"-88"1,0 0 20-16,0 0 32 0,0 0 28 15,0 0-57-15,0 0-13 16,-84-47 41-16,80 47 1 16,4 0-18-16,0 0-18 15,0 0-9-15,0 0-9 16,0 0-4-16,0-5-4 16,0 5-4-16,0-1 0 15,0-7-1-15,64 3 3 0,61-10-3 16,40-2 15-16,52-12 6 15,29-3-13-15,23 3-6 16,1 1-2-16,28 4 1 16,-17 7-1-16,29 3 0 15,-40 0 5-15,-41 5-3 16,-52 1-3-16,-60 2 4 16,-36 3 1-16,-57 3-4 15,-24 0 1-15,0 0 3 16,0 0 8-16,0 0 20 15,0 0-15-15,0 0-8 16,0 0 0-16,0 0-5 16,12 0-5-16,0 0-6 0,12 0 2 15,-12 9 1 1,-12 16-18-16,0-10-157 0,-24-6-418 16</inkml:trace>
  <inkml:trace contextRef="#ctx0" brushRef="#br0" timeOffset="149462.63">6569 9255 202 0,'0'0'69'15,"0"0"-55"-15,0 0 73 0,0 0-19 16,0 0-25-1,0 0 23-15,0 0 6 0,-57-73 8 16,57 63-23-16,0 7-13 16,0-4-7-16,0 5-2 15,0-1-1-15,0-1-12 16,0 4-8-16,0 0-1 16,0-4-9-16,0 4 0 15,0 0-1-15,0 0-1 16,0 0 1-16,0-1-2 0,12-7 1 15,45 7 1 1,3-10-2-16,21 8-1 0,3-2 1 16,1 1-2-16,7-1 2 15,13 2-1-15,-21 1 0 16,13 2 1-16,-5 0-1 16,1 0 1-16,-21 0-1 15,21 0 0-15,-21 0 0 16,-11 0 0-16,11 0 0 15,-3 0 0-15,3 0 1 16,8 0 0-16,-7 0-1 16,-5 0 0-16,-7-8 0 15,-1 4 1-15,-4-2-1 16,-11 5 0-16,-5-3 1 16,8 4-1-16,-20 0 1 0,13-4-1 15,-13 4 1-15,4 0-1 16,4 0 0-16,8 0 0 15,-15 0 1-15,7 0-1 16,8 0 0-16,-8 0 2 16,9 0-1-16,-9 0 3 15,12 0 0-15,8 0 0 16,17 0 0-16,-13 0 0 16,13 0-2-16,-13 0 2 15,-4 0 1-15,1 0 5 16,-5 0 8-16,4-5 1 15,1-4-6-15,-9 3-1 0,4 1-6 16,-12 2 1 0,25-3-3-16,-5-2-3 0,21-1 0 15,-1-1 0-15,-7 0 0 16,11 7-1-16,-15 2-1 16,-21 1 1-16,8 0 0 15,5 0 0-15,-17 0 0 16,28 0 0-16,-7 0 0 15,3 0 1-15,12 0-1 16,5 0 2-16,-1-4-1 16,9 4-1-16,4-7 1 15,-5 5-1-15,13-2 1 0,-1-2 2 16,-7 1-2 0,0 2 0-16,7-3 1 0,-7 3-1 15,-5 1-1-15,13-6 0 16,-8 2 0-16,-13 0 0 15,-16-5 1-15,-7 5 1 16,-17 6 1-16,-20-3 13 16,0 2 17-16,0-5-8 15,1 4-10-15,31-1-10 16,0 3-4-16,9 0-1 16,15 0 1-16,-7 0 1 15,19 0-1-15,-19 0-1 0,-5 0 1 16,-20-3-1-1,-11 3 2-15,-21 0 5 0,-8-5 8 16,-8 5 0-16,0 0-6 16,0 0-3-16,0 0-4 15,0 0-2-15,0 0 0 16,0 0 0-16,0 0 0 16,12 0-2-16,0 0 0 15,-12 20-10-15,0-12-160 16,0-7-580-16</inkml:trace>
  <inkml:trace contextRef="#ctx0" brushRef="#br0" timeOffset="-22339.8">5836 12755 381 0,'0'0'30'0,"0"0"-23"16,0 0 88-16,0 0 4 15,0 0-28-15,0 0-3 16,-44-14-8-16,44 14 7 15,0 0-24-15,0 0-16 16,0 0-6-16,0 0-5 0,0 0-10 16,0 0-6-16,0 0-2 15,0 0-7-15,0 13-10 16,36-1 13-16,8 0 3 16,17 2 3-16,19 0 1 15,-7-3 7-15,31-4-1 16,1 4 0-16,24-2-1 15,20-1-4-15,16-3-2 16,20-4 0-16,8-1-1 16,4 0 2-16,-8 0 0 15,0 0 7-15,-24 0-4 16,-12 0-3-16,-8 0 3 16,8 0 0-16,12 0-3 15,12 0 1-15,-12 0 0 0,12-1 1 16,-12-4-2-16,-20 5 0 15,-4 0-2-15,-12 0 5 16,-13 0-2-16,-11 0-1 16,-9-3 1-16,1 3 4 15,-4 0 2-15,15 0-5 16,9 0 9-16,0 0-11 16,15 0 0-16,-7 0-2 15,-4 0 0-15,20 0 1 16,4 0 1-16,-1 0 0 15,5 0-1-15,-20 0 0 16,0 3-1-16,0 2 1 0,-9 0 0 16,13 5 4-16,8-4-4 15,8 2 0-15,4-5 2 16,4-2-2-16,8-1 0 16,0 0 2-16,-12 0-1 15,-21 0-1-15,-27 0 1 16,0 0 2-16,-21 0 3 15,-3 0 1-15,-9 0 2 16,9 0-5-16,-9 0-3 16,9 0 1-16,-9 0-2 15,-12 0 3-15,1 0 2 16,-13 0 3-16,-24 0 2 0,-16 0 9 16,-8 0-3-1,0 0 0-15,0 0-1 0,0 0 3 16,0 0-8-1,0 0-3-15,0 0-5 0,0 0-2 16,0 0-3-16,0 0-3 16,-12 0-25-16,-24 0-112 15,-12 0-234-15</inkml:trace>
  <inkml:trace contextRef="#ctx0" brushRef="#br0" timeOffset="-18691.88">12806 11752 289 0,'0'0'176'16,"0"0"-119"-16,0 0 12 15,0 0 16-15,0 0-10 0,0 0-24 16,0 0-24 0,8-58 20-16,-8 53 7 0,0-5-21 15,0 2-17-15,0 3 8 16,0-2 8-16,0 5-10 16,-20-3-12-1,8 2-3-15,0-4-3 0,0-2 1 16,-9 4-2-16,5-3 8 15,-8 6-3-15,-4-1-2 16,-8-1-3-16,-4-2 2 16,-1 2 0-16,-11 0-1 15,-20 4-2-15,-13 0-1 16,-7-1 1-16,11 1-1 16,5 0-1-16,-13 0 1 0,13 0 1 15,-9 0-1 1,21 0 3-16,3 0 0 0,1 0 0 15,4 0 2-15,7 0 1 16,-11 0 1-16,12 0-1 16,-9 0-4-16,-3 0 1 15,-8 1 0-15,7 3-4 16,-3 3 1-16,8 0 0 16,-1 3-1-16,-3-5 2 15,24-2 0-15,-9 1 1 16,9 1 0-16,0 2-2 15,0-4 1-15,4 7 0 16,3-2 0-16,-3-4 3 0,-4 3 2 16,0 1-3-16,4 3-1 15,-13 3 1-15,5 4 0 16,-12 5-2 0,8 8-2-16,-17 6 2 0,5 0 0 15,-5 7-2-15,17-10 1 16,-4-2 1-16,12-5-1 15,12-5-1-15,-1-7 2 16,13-1-2-16,-8-1 1 16,8-7 1-16,8 3 0 0,-16 5 0 15,16 1 0 1,-16 5 0-16,-4 6-2 0,0 2 2 16,-13 4-2-1,21 5 1-15,0-13 2 0,8 5-3 16,0-7 0-1,0-3 0-15,4 3 2 0,-4-2 0 16,8 0 0-16,-4 0-1 16,-4 1 1-16,4 1 1 15,4 5-1-15,0 0-2 16,0 2-3-16,0 3 0 16,0 5 3-16,0-5 5 15,0-3 1-15,12 0-2 16,12-6-2-16,-4-1 0 15,8-1 5-15,-4 4-4 16,1-1 0-16,3 1-2 16,0 2-1-16,8-8-1 0,0-1 0 15,13-4-2-15,7-5 3 16,-8 2-2-16,13-6 2 16,-1 2 6-16,0-7 6 15,-7 0 3-15,11 0-3 16,-4 0-5-16,-3 0 0 15,15 0-2-15,1 0-5 16,7 0 0-16,1 0 1 16,-9 0 0-16,-4 0 0 15,1 0 0-15,7 0-1 16,9 0 2-16,7 0-1 16,13 0 3-16,4 0 0 15,-5-4-3-15,1-1-1 0,-9-3 2 16,-11 2-1-1,-5 0 0-15,-7-1 2 0,-13 3-2 16,-3 3 1-16,-1-4 0 16,-8 5-2-16,0-3 0 15,-3 2 0-15,7-5 0 16,0 4 1-16,13-4-1 16,7 0 1-16,-3-2-1 15,-1 3 0-15,-8-3 0 16,-11 2 1-16,-1-4 0 15,-4 5 0-15,5-5 0 0,-13 2 1 16,8-4-1-16,8 2 1 16,-3-1-2-16,7-2 0 15,4-1 0-15,-3 0-1 16,-9 4 1 0,0-3 1-16,0 3-1 0,-11 0 1 15,-5 3-1-15,-8 2 0 16,0-1 0-16,8 1 0 15,5-1 0-15,3 3 0 16,4-5-3-16,12 1 0 16,-15 3 3-16,-5-6 0 15,-4 2 0-15,-8-1 1 16,-12 6 0-16,0-4 1 16,4 5-1-16,-16-1 3 0,0-5 0 15,0-1 0-15,0 4 2 16,0-10 5-16,0 1 1 15,0-6-2-15,0-7 2 16,0 0 1-16,-16-9-4 16,-8-6-1-16,0 1-4 15,-16-3-4-15,0 2 0 16,-1 5-8-16,-15 5 3 16,24 0 3-16,-8 7 2 15,7-1 5-15,-3 2-4 16,0 1 1-16,16 0-2 15,4-3 0-15,4 0-1 0,-12 1 1 16,-1-4 2 0,-19 0-2-16,20 4 1 0,-12-6-1 15,-8 7-2 1,-1-2-1-16,-7 1 3 0,12 1-2 16,3 7-2-16,5-2 4 15,-4 4 0-15,4-3 5 16,-4 1-4-16,12-3 0 15,-13-2 0-15,5 6-1 16,-4-2 0-16,0-1 1 16,3 6-1-16,-3-4 0 15,0 5-5-15,-12-5 0 0,-9 2 4 16,1-2 0 0,4 2 0-16,-13 1 1 15,13 1 0-15,-12 3-2 16,7 4 1-16,1 0 1 0,4-2 1 15,-5 7 1-15,13-2-1 16,4-2 0-16,-4 0-1 16,-5 1 0-16,5 0 0 15,0 4-2-15,4 0 2 16,-13 0-1-16,1 0 1 16,-25 0 0-16,-3 0 1 15,-5 0 1-15,-7 0 0 16,-1 0 1-16,1 0-3 15,3 0 0-15,-15 0-1 16,-1 0 1-16,21 8 0 16,-9 2 0-16,33 0 0 0,-13 3-1 15,17-2 0-15,0 6 1 16,7-1-1-16,13 1 1 16,-4-5 1-16,20 7-1 15,-17 1-2-15,1 4 2 16,-20 3-1-16,-4 0 1 15,11 2-1-15,1-2 0 16,-8-5 2-16,11-2-1 16,9 0 0-16,8-3 1 15,8 3-2-15,-4-2 1 16,0 10 0-16,-13 1 0 16,9 6-1-16,0 7-2 0,-8 10 2 15,-17 0 0-15,33 3 1 16,0-7 0-16,8-7-2 15,8-1-1 1,4-2-1-16,0-1 4 0,0 6-4 16,0 3 2-16,36-4 2 15,21-1-1-15,-9-4 1 16,4 2 1-16,-7-6 3 16,3-2 0-16,8-1-4 15,-8-8-2-15,21 2-1 16,-9-2 3-16,13-3 0 15,-5 3 2-15,9-2-2 0,3 3 0 16,-20-5 3-16,-3 2-3 16,11-6 0-16,-20 4 1 15,1-8 1-15,23-1-2 16,1-6-8-16,7-3 8 16,13 0 2-16,3 0 3 15,13 0-5-15,-5 0 4 16,1 0-1-16,-8-12 0 15,-5-6-1-15,1 2 0 16,-13 1-2-16,9-2 3 16,-9 4-1-16,17 2-1 15,-17 1-1-15,5-1-1 16,-5-1 1-16,-11 3 0 0,7 0-1 16,-7-4 1-1,-9 3 2-15,8-3 0 0,-19 4-2 16,-13-6 1-16,8 2 3 15,-8 2-2-15,1-7 1 16,-13 3 3-16,12-2 3 16,-4 3 0-16,4-5-4 15,-12 1-1-15,13-1-2 16,-1-1-2-16,8 6 1 16,-8-3-2-16,-7 3 2 15,-1 5-1-15,0-3 2 16,-4-5-1-16,0 3 1 0,0-6 0 15,-4 3 3 1,-8 5 2-16,1-11 3 0,-1-2-1 16,-8-8 0-1,4 1-1-15,-4-1-1 0,-4 7 0 16,0-1 2-16,0 2 3 16,0-1 0-16,0-5 1 15,0 8 0-15,-24-7-1 16,-5 0-6-16,-3 9 0 15,-4 1-2-15,12 6 0 16,-4 3-4-16,28 4 2 16,-4 7-2-16,4 0-1 0,0 0-2 15,0 0-19 1,-12 0-74-16,0 0-159 0,-5 3-344 16</inkml:trace>
  <inkml:trace contextRef="#ctx0" brushRef="#br0" timeOffset="-15324.79">32347 6577 39 0,'0'0'145'0,"0"0"-49"15,0 0 10-15,0 0-4 16,0 0 2-16,0 0-46 16,0 0-28-16,0 0 0 15,-33-160 21-15,33 151 2 16,0-6-3-16,0 10 5 16,0-4-16-16,0 1 3 15,0 2 19-15,0 2 0 16,0-1-16-16,-4-4-16 15,-20 1-23-15,0-4-6 0,-8 3 2 16,-4-2 3 0,12 5-1-16,-1 0-2 0,1 6 5 15,4-8-1-15,-4 7 3 16,0-4-6-16,-12 2-2 16,3 3 0-16,-3 0-1 15,-4 0 0-15,-8 0 0 16,3 0 0-16,-11 0 0 15,16 8 0-15,4 4 3 16,-9-5-2-16,25 6 2 16,-8 7 0-16,-4-2-3 15,-4 7 0-15,-1 7 0 16,1 5 0-16,4 0 0 16,4-1 0-16,4 3 1 0,0-2 0 15,11 4 1-15,1 6 1 16,4 0 1-16,8 1 1 15,0 1 0-15,0 6 0 16,0 1-3-16,0 10 1 16,-12-3 0-16,0 3-3 15,0 0 3-15,0-5-1 16,0-7-1-16,0 1 3 16,4-6 1-16,4-7 2 15,4 1-2-15,0-2-1 16,0 10-1-16,0-4 0 15,0 0 3-15,0 4-3 0,0-1 6 16,0-6-8 0,0 2 7-16,0-1-1 0,0-4 1 15,12-3-5-15,4-6 2 16,-4 1-5-16,8-1 1 16,-8 9 1-16,12 0 0 15,-3 4 2-15,3 1-1 16,-8-2-2-16,-4 7 0 15,-4-6 3-15,-8 11-3 16,0-5 3-16,0 1 1 16,0 2-3-16,0-2 5 15,0-1-1-15,0 2-4 16,0-1 1-16,0-7 1 16,0 1-1-16,0 5 0 0,0 0-1 15,0 4-1 1,0-2 2-16,0 1-1 0,0 3-2 15,0-1 1-15,0 3 0 16,0 2 1-16,0 0-2 16,0-8 1-16,0-1 0 15,0-3 0-15,0-5-1 16,-8 1 1-16,8 2-1 16,-4 2 0-16,-16 6 0 15,4 1 1-15,-9 3 1 16,-19 0-1-16,12-7 1 15,-4-2 4-15,0-8-1 16,7 0-1-16,-3-5-2 16,4 2-1-16,0 0 0 15,4 5-1-15,-12 5 0 0,7 0 0 16,-15 5 3-16,20-1-3 16,0 6-1-16,0-4 0 15,12-4 0-15,0 2-1 16,12-7 2-16,-9 2-2 15,5-2 4-15,4-2-2 16,-8 5 0-16,-4 2 0 16,12 1 0-16,0 2 0 15,0-8 0-15,0 1 0 0,0 0-2 16,0-11 0 0,8 6-1-16,17-1 1 0,-1 0 0 15,0 4 2 1,0 4 2-16,-12 2 0 0,12 1-2 15,-4 1 1-15,4 4 0 16,1-6-1-16,3-2 2 16,8 3-2-16,8 6 0 15,5 4-2-15,-5 4-1 16,-4 3 3-16,-8-3 2 16,0-5 1-16,-15-10-3 15,3-10 1-15,-8-1-1 16,4-11 0-16,4 0 1 15,8-6-1-15,16-9-2 16,5 3-11-16,7-5 6 0,4 1 7 16,-3-3 4-16,-17 4 2 15,0 1-1-15,-12-2-1 16,-4 3-4-16,9 1 1 16,-13-4 1-16,12 2 0 15,-8-6-1-15,8-4 0 16,-8-2-1-16,25-3 0 15,-1 0-7-15,20 0 2 16,1-17 4-16,3-11 0 16,-11-5 0-16,11 0 1 15,-12 1 8-15,-15 0-5 16,7 1-3-16,-8-1 1 16,-8-4-1-16,-3-9 3 15,-9-11-3-15,8-13 2 0,-4-16-1 16,4-13-1-16,-3-7 0 15,3-5-1-15,-8 12-3 16,0 7 1-16,-4 16 3 16,-8 10 3-16,-12-4-3 15,0 8 1-15,0-5 7 16,0-3-6-16,0 3 3 16,0-14 2-16,-12-8-4 15,0-8-1-15,4-7-1 16,-16 9-1-16,0 3 1 15,4 14-1-15,-9 12 0 16,-7 6 11-16,0 2-3 0,-16 7-1 16,11-6 0-16,-3 3 2 15,8-6-1-15,0-5 0 16,12-3-7-16,-5-12 2 16,5-2 0-16,16 0-3 15,0 6 1-15,4 4 5 16,-8 10-5-16,4 1 3 15,-8 6 1-15,4 7 0 16,0-5 5-16,0-2-6 16,0 0 1-16,4-8-2 0,8-6 0 15,-12-1-3 1,12-2 1-16,0 0-1 0,0 3 0 16,-8 11 2-1,8-1 0-15,0 4 0 0,0 0 2 16,0 2 2-1,0 2-2-15,0 0-4 0,-5-2 2 16,-3-3-1-16,4-7 1 16,-4 1-2-16,-8-3 0 15,4 4 2-15,-20-6-2 16,8 9 7-16,0-4 2 16,0-1 0-16,-1 6 1 15,1-6-8-15,4-3 2 16,4-1-1-16,4-3-2 15,4 3 0-15,-4-2-1 16,0 7 0-16,0 4 1 0,0 8 0 16,0 7 1-1,-13 10 0-15,13 2 2 0,-8 2 7 16,4 5-2-16,-4 0 1 16,4-5-5-16,-4 5-1 15,0 0-3-15,-8-1 1 16,15 1-2-16,1 5-1 15,0 5 0-15,12 1 0 16,0 1 0-16,0 9-2 16,0 2-5-16,0 0-7 15,0 0-23-15,0 0-46 16,0 0-172-16,0 5-677 16</inkml:trace>
  <inkml:trace contextRef="#ctx0" brushRef="#br0" timeOffset="-12594.85">27964 6413 187 0,'0'0'146'0,"0"0"-99"16,0 0 17-16,0 0 2 16,0 0 6-16,0 0-13 15,0 0-19-15,0-34-4 0,0 34-7 16,-20 0-12-16,-8 0 0 15,-16 9 10-15,0 13 9 16,-5 7-9-16,-11 6-15 16,-4 7-5-16,-1 4 3 15,13 1 11-15,8 7 3 16,-5 1 0-16,5 11 22 16,4 6-9-16,-4 6 8 15,-1 1-6-15,9 4-19 16,12 1-8-16,0 6 1 15,20-5-2-15,-4 5-6 16,8-1 7-16,0-3 0 0,0 0 7 16,0-3 0-1,0-2-1-15,0-7 3 0,0-2-3 16,0-4-7-16,0 1-4 16,12-5-1-16,-4 2-3 15,4 4 0-15,-12 5 2 16,0 8-4-16,0 5 4 15,0 1-1-15,0 3-1 16,0 2 0-16,0 3-2 16,0 6-1-16,0-8 2 15,0 6-2-15,12 4 1 16,4-2 1-16,4 0 2 0,-16-1 0 16,-4-7 4-1,0-1-1-15,0 1-1 0,0 3 0 16,0-5-2-16,-24 3-4 15,-4 0 2-15,-4-7-1 16,-5-1 3-16,13-5-4 16,-12-4 4-16,4 3-2 15,8-9 5-15,8 1 0 16,-4-1-2-16,20 1-4 16,0 1 0-16,0-1-1 15,0 1 0-15,0 6 2 16,0 1-1-16,0 1 0 0,0-7 0 15,0-6-1 1,0 1 2-16,20-9-2 0,-8-1 5 16,0-8-2-16,-4 1-2 15,12 8 0-15,0-4-1 16,-16-1 1-16,4 1 2 16,-4 0-2-16,4-2 0 15,4-8-1-15,0-2 0 16,0-4 1-16,13-5-1 15,7-5-1-15,4-10-3 16,16-1-3-16,5-3 3 16,3-4 4-16,-4 6 5 15,-7 0 4-15,-5 0-4 16,4 1 0-16,-12-1-5 0,-3-4 2 16,7-7-1-1,0 0 0-15,4-4-1 0,1-5-7 16,-9 0-1-16,32 0 1 15,-15-14 7-15,3-6 6 16,4 3-1-16,-28 2 2 16,9 1-2-16,-9-3-2 15,0 3-1-15,4-4-2 16,1-5 1-16,-5-6 0 16,8-9-2-16,-4-10 2 15,4-11-1-15,1-11 3 16,-5 1-3-16,-12-2-3 15,-12 2 3-15,0 8 2 0,-12 0-2 16,0 7 0-16,0 3 2 16,0-1-2-16,0 0 2 15,0 0 0-15,0-17-2 16,-12-14 2-16,0-6-1 16,0-11-1-16,0 7 3 15,4 10-3-15,-4 11 0 16,0 12 1-16,0 5 2 15,0 1 1-15,8-7-2 16,-5-2 2-16,9-6-1 16,0-9 0-16,0 1-3 15,0-3 0-15,0-3 1 0,0 9 0 16,0 4-1 0,0 3 1-16,0 4 0 0,0-6 1 15,0 3 1 1,0-5-1-16,0 1 1 0,0-8 1 15,-8-2-4-15,-4-3 7 16,0-5 0-16,-4 4-5 16,4 1 5-16,-12 1-1 15,12 5-6-15,-20 2 3 16,4 1 2-16,-9-1 4 16,-19 1-3-16,12-10-3 15,-5 4 2-15,1-8 4 16,12 0-7-16,16-10 2 15,-4 0 0-15,12 0-3 16,8 10 0-16,4 5-1 16,-8 3 0-16,-5 14 1 0,1 1 2 15,0 9-2-15,-12-3 2 16,8 4 0-16,-16-6 0 16,8-5-2-16,-8-9 1 15,-9-11 0-15,-3-8 0 16,-4 0 0-16,3-4 1 15,9 2-1-15,8 6-1 16,4 4-1-16,4 9 1 16,8 7-1-16,0 5 0 15,0 18 2-15,4 10 0 16,8 9 1-16,0 10 1 16,0 0-1-16,0 5-2 0,0 4 0 15,0 4-1 1,0 5-2-16,0-6-1 0,0 6 0 15,0 0-1-15,0 0-2 16,0 0-11-16,52 11-45 16,24 19-74-16,-39-19-157 15,-21-1-451-15</inkml:trace>
  <inkml:trace contextRef="#ctx0" brushRef="#br0" timeOffset="-10255.14">30447 6577 371 0,'0'0'117'0,"0"0"-110"16,0 0 92-16,0 0-5 16,0 0 14-16,0 0-20 15,0 0-34-15,0-54 21 16,0 51-12-16,0-1-22 16,0 4-2-16,-4 0-6 15,-20 0-12-15,-28 0-11 16,-25 0-6-16,-15 0-4 15,-5 0 0-15,-3 9 0 16,15-6 1-16,13 4 0 0,3-3 0 16,17 0 2-1,-21 1 2-15,21 4-2 16,0 0 0-16,-17 11-3 0,21-3 0 16,-8-2 0-16,8 2 0 15,11-1 0-15,17-7 0 16,-4 4-1-16,8-3 2 15,-8-1 1-15,-4 5 6 16,-1 1 10-16,-7 7-1 16,12 5-8-16,-16 6-5 15,24 0-3-15,4 7-1 16,8 3 0-16,4 4 0 16,0 7 0-16,0 8 4 0,0 0 1 15,0 12 2-15,0 4 4 16,0 5 4-16,0 2-3 15,0 5-2-15,24-4 4 16,-4 4-3-16,0-2-6 16,-8 2 4-16,-4-3 5 15,-8-3-4-15,0-5 0 16,0 0 0-16,0 4-4 16,0 6-3-16,0 7-2 15,0 8 1-15,0-1 1 16,0-8-1-16,0-1 1 15,0-4-2-15,0-2-1 0,0 2 2 16,0 1-1 0,0 2 1-16,0 2-1 0,0 1 0 15,-12-3-1 1,4-3 0-16,8 1-1 0,-8-5 1 16,-4 0 0-16,12-1 0 15,-4-9 0-15,4-3 0 16,0-2 0-16,0-2 0 15,0-3 0-15,0 3 0 16,-8-6 1-16,4 1-1 16,-8-2 0-16,8-4 0 15,-4-4 0-15,-4-2 0 0,12-1 0 16,-4 0 2-16,4 3-2 16,0 0 0-16,0 0 0 15,0 2 0-15,0 1 0 16,0 1 1-16,0-4-1 15,0 5 0-15,0-3 0 16,0 2 2-16,0-4-2 16,-8 3 1-16,4-12-1 15,-5-7 0-15,9-1 0 16,0-5 0-16,0 5-1 16,0 4 1-16,0 1 1 15,0 2-1-15,0 5 1 16,0 0-1-16,0 2 0 0,0-2 0 15,0 3-2 1,13-6 2-16,19-2 0 0,-4-2 1 16,-4-4-1-16,-4 7 1 15,-8-6 3-15,0-4-4 16,12-2 1-16,-11-9 0 16,-1 4-1-16,8-4 0 15,4 4 0-15,0-6-3 16,4 0 3-16,4 0-3 15,5-3 3-15,7-4 1 16,-8-4-1-16,0-5-1 16,13-3-2-16,7-3 3 15,4 0-1-15,13 0 2 16,-1 0-1-16,-3-5 5 0,-1-22-1 16,-16-2-4-1,-3 1 0-15,-17-9 8 0,4 4 0 16,-4-4-3-1,4 3-4-15,-11-6 1 0,11-2 0 16,8-2-1-16,-8-6 1 16,-12-9 0-16,5-8 0 15,-9-1 2-15,-4-2-3 16,0 4 0-16,0 1-1 16,-16 4 0-16,12 0 0 15,-4 2 1-15,-4-5-1 16,-4 6 0-16,0-7 1 0,0-5 2 15,0-4-3 1,0-6 3-16,0-4 5 0,0 8 3 16,8 6-4-1,-8 6-3-15,0 1-4 0,0-6 6 16,0-5-3-16,0-9-2 16,0-3 3-16,0-4-2 15,0-7 2-15,0 5-1 16,0-1 1-16,0 10 0 15,-20 2 3-15,-8 10 2 16,12 0-2-16,-8 7 6 16,8-3-3-16,-9-7-5 15,1-7-3-15,0-8 1 16,4-3-2-16,-4-2-1 16,0 3 2-16,0 12 1 15,-9 2-3-15,9 13-1 0,0-2 0 16,0 11 1-1,0-5 0-15,12 6 3 0,12 0-2 16,-12-4 1-16,12-3-1 16,-8-4 0-16,8-2 0 15,-4 3 1-15,-5 2-2 16,9 1 1-16,0 6 0 16,0-1-1-16,0 9 0 15,0 2 0-15,0 3 0 16,0 3 1-16,0 4 1 0,-4-4 0 15,-4 1 3 1,-4-11 2-16,8-3-4 0,-4-4 3 16,4-13-4-16,4-1-1 15,0 4 0-15,0-3-1 16,-8 8 0-16,4 7 3 16,-8 5-2-16,0 4 1 15,-8 1 5-15,8 3 0 16,0-1 7-16,0 3-3 15,0 0-2-15,12-3-2 16,-12 1-1-16,12-3-5 16,-13-1-1-16,13-1 1 15,-8 2-1-15,-8-4 1 16,0 0-1-16,0 2 2 0,-8 5-1 16,8 6 2-1,4-2-2-15,0 14 1 0,-12-5 1 16,-1 11-3-1,25 2 1-15,-8 3 0 0,8 6 0 16,0-5 0-16,0 6 1 16,-8 2 1-16,8 3-2 15,-4 0 4-15,-4 0-3 16,8 0-2-16,-4 0-2 16,4 0-3-16,0 0-4 15,0 0-3-15,0 0-5 16,0 28-18-16,0 18-28 15,24 6-31-15,-24-30-132 16,0-1-106-16</inkml:trace>
  <inkml:trace contextRef="#ctx0" brushRef="#br0" timeOffset="-3236.05">27896 6709 175 0,'0'0'37'15,"0"0"-11"-15,0 0 58 16,0 0-14-16,0 0-33 16,0 0 1-16,0 0 19 15,0 0-1-15,0 0 11 16,0-58 6-16,0 47-12 16,0 9 10-16,0-1-18 0,0-1-20 15,0 1-10-15,0-3-10 16,0 1-4-16,-12-5 1 15,0-8-1-15,0 3 3 16,-12-5-4-16,-9 1-4 16,17 4 5-16,-4 1 2 15,0 2 4-15,8 0-3 16,4 4-9-16,-12 2 3 16,20 0-4-16,-12 6 1 15,0-3-1-15,12 3-2 16,-16 0 0-16,16-5 0 0,-4 5 1 15,4 0 1-15,0-3 0 16,0 3 7-16,0 0 8 16,0 0-7-16,0 0-5 15,0 0-5-15,0 0-2 16,0 0-1-16,-8 0 2 16,8 0 0-16,0 0 1 15,0-1 1-15,0 1 0 16,0 0 2-16,0 0-1 15,0 0-2-15,0 0 0 16,-4 0 0-16,4 0 0 16,-9 0-1-16,5 0-2 0,0 0 3 15,4 0-1 1,-8 0 1-16,8 0 0 0,0 0 0 16,0 0 1-16,0 0 1 15,0 0-1-15,0 0 0 16,0 0 0-16,-4 0 0 15,-8 0 0-15,-20 0-1 16,-16 0 0-16,0 0 1 16,-13 1 0-16,5 10-1 15,-1-1 0-15,9-6 0 16,12 11 0-16,8-10 0 16,-4 2 0-16,7 3-1 15,5 2 1-15,-4 8 0 16,-8 1 0-16,-8 7 0 0,-25 6 1 15,9 7-1 1,-16 2 2-16,3-2-1 0,25-2 0 16,-4-7 1-1,11-7 1-15,13 2 4 0,12-8 6 16,4 5-5-16,4 4-3 16,4 6-3-16,0 7 0 15,0 11 1-15,0 7 0 16,0 2 2-16,0 3-3 15,0-6 0-15,0-1-1 16,0-8 2-16,0-12-3 16,0 0-3-16,12-8 1 15,24-7 2-15,9-3 0 16,-5 0 2-16,4-1 3 16,5-1 3-16,-5 5 5 15,4 1-8-15,-4-2-1 0,17 3-2 16,-21-8-2-16,8 1 1 15,9-7-1-15,-1 1-3 16,4-3-6-16,1-8 5 16,11 0 4-16,13 0 0 15,3 0 17-15,-7-20-3 16,-1-6-3-16,-4 3 4 16,-3-6-9-16,7-3-2 15,5-2-2-15,-5-6 1 16,-7 6-3-16,-5-12 1 15,-7 3 0-15,-13 0 4 16,-12-6-5-16,4 5 2 0,-20 5-1 16,-11 0 8-16,-5 7 4 15,-4-1 1-15,0 4 6 16,0-2-3-16,0-4-4 16,0 4-6-16,-4-5-7 15,-37-2-6-15,-11 2 6 16,0 1 7-16,-1 5 4 15,5 1-4-15,4 7 0 16,4 7-7-16,15 0-4 16,5 6 4-16,16 7 2 15,-4-5 3-15,4 7 0 16,4 0-2-16,0 0-1 0,0 0-1 16,0 0 0-16,0 0-2 15,-8 0 1-15,4 0-8 16,-16 0 4-16,8 0 4 15,0 0 1-15,-12 0-1 16,0-4 1-16,-1 3-1 16,-7-7 1-16,-4 2 2 15,-12-7-1-15,-1 0-1 16,-15-2 2-16,-4-2-2 16,15 5 0-16,1-5-1 15,8 8 0-15,20 4 1 16,3-1-1-16,5 6-1 0,16-2 1 15,0 2 0-15,-12-3 0 16,12-1 1-16,0 4 0 16,-12 0 0-16,12 0 0 15,0 0 1-15,-8 0 1 16,8 0-1-16,0 0 1 16,0 0-2-16,0 0-1 15,0 0 0-15,0 0 1 16,0 0-1-16,0-3 0 15,0 3 2-15,0 0 0 16,0 0 2-16,0 0 2 16,0 0 1-16,0 0-1 15,0 0 0-15,0 0 2 16,0 0 1-16,0 0-1 0,0 0-2 16,0 0-1-1,0 0-5-15,0 0 0 0,0 0-7 16,0 0-6-16,-24 12-23 15,-4 21-91-15,-16 0-60 16,32-25-162-16,3-1-232 16</inkml:trace>
  <inkml:trace contextRef="#ctx0" brushRef="#br0" timeOffset="132.34">31662 6404 352 0,'0'0'86'0,"0"0"7"16,0 0 14-16,0 0-34 15,0 0-13-15,0 0 11 0,0 0-6 16,0 0-7 0,0-28-8-16,0 28-7 0,0-5 7 15,0 5-13 1,0-2-8-16,0-2-1 16,0-5-1-16,0-3 4 0,0-5-6 15,0 5-11-15,-12-5 3 16,-12 6-2-16,0 0-8 15,-24 1-3-15,-8 8 9 16,-29 2-13-16,-12 0-3 16,-15 29-2-16,-1 34 2 15,8 26-1-15,25 14 2 16,32 12 1-16,24 4-2 16,24-4 1-16,0-8-3 15,36-11 5-15,68-12-6 16,13-13 4-16,20-14-1 15,12-19 1-15,4-15-5 16,-12-14-4-16,-9-9 1 0,1 0 10 16,-20 0 1-16,-25-12 6 15,-11-20-7-15,-17-14-1 16,-8-8 1-16,-11-7 1 16,-5-5 2-16,-12-8-1 15,0-1 1-15,-8-5 4 16,-12-7 3-16,-4-2 7 15,0 0 12-15,0 0 8 16,0 11 16-16,-44 9-11 16,-24 12-15-16,-5 14-5 0,5 8-11 15,-5 16-1 1,13 7-1-16,-8 9-4 0,23 3-4 16,9 0-1-16,0 0-3 15,24 0-3-15,0 15 0 16,12 7-12-16,0 15-68 15,0-13-81-15,0-10-102 16,4-11-421-16</inkml:trace>
  <inkml:trace contextRef="#ctx0" brushRef="#br0" timeOffset="2370.45">14729 15087 337 0,'0'0'170'0,"0"0"-118"16,0 0 56-16,0 0-8 15,0 0 25-15,0 0-62 0,0 0-37 16,0-40 19-16,0 40 11 16,0 6-17-16,0 31-13 15,-12 16 11-15,4 11 6 16,4 14-31-16,-8-2-6 15,4-5-5-15,8-7 1 16,0-22-2-16,0-13 0 16,0-17 0-16,0-12 0 15,0 0 0-15,0 0 1 16,0-41 6-16,0-31-4 16,0-13 1-16,0-13-3 15,0-5-1-15,0 5 0 0,0 22-1 16,0 14-7-1,0 24 5-15,0 18 3 0,0 15 6 16,0 5 1-16,0 0 9 16,0 0-3-16,24 0-13 15,33 29-1-15,23 5 1 16,29 9 0-16,19 6 1 16,17 2 0-16,-20-1-1 15,-28 6-3-15,-25-5 1 16,-28 0-14-16,-32 0 3 15,-12-3 7-15,0-1 2 16,-44 2-1-16,-52-6 4 16,-1-1-3-16,-20-9 1 15,-24 4 3-15,13-3 1 16,11-2 6-16,20-12 4 16,29-3 3-16,32-13-2 0,12-4-1 15,24 0-2-15,0 0-9 16,20-9-4-16,52-26-116 15,-36 13-69-15,-11 3-263 16</inkml:trace>
  <inkml:trace contextRef="#ctx0" brushRef="#br0" timeOffset="7512.95">29900 6622 327 0,'0'0'65'15,"0"0"11"-15,0 0 40 16,0 0-16-16,0 0-6 16,0 0 10-16,0 0-25 15,0 0-28-15,-20-11-26 16,20 11-6-16,0 0 14 15,0 0 14-15,0-4-14 16,0-4-3-16,0-2-7 16,-8-2-16-16,-8 1-4 15,-8-3-2-15,3 1 0 16,-15-1 0-16,0 2 7 16,-12 2 2-16,-25 3-2 0,-19 7-2 15,-13 0-6-15,-16 0 0 16,17 37-1-16,-1 15 0 15,33 14 1-15,7 17 0 16,45 18 0-16,20 11 2 16,0 6 0-16,0 1 4 15,20-2-4-15,53-6 0 16,-1-16-1-16,1-14-1 16,7-17 3-16,-7-23-5 15,19-11 2-15,5-23-4 0,11-7-3 16,17-4-6-16,-4-48 13 15,-1-19 0-15,-19-15 21 16,-16-8-7-16,-25-5-4 16,-28 6 24-16,-20 10 1 15,-12 6 6-15,0 10-2 16,0 11-10-16,0 5 0 16,-12 7-14-16,-32 3-6 15,-4 11-9-15,3 9-5 16,17 11 3-16,-4 10 0 15,-4 0-16-15,4 7-48 16,3 30-83-16,21-18-114 0,8 2-284 16</inkml:trace>
  <inkml:trace contextRef="#ctx0" brushRef="#br0" timeOffset="8691.76">31683 6562 123 0,'0'0'480'16,"0"0"-437"-16,0 0 13 16,0 0 43-16,0 0 5 15,0 0-66-15,0 0-31 16,-12-51 18-16,12 46 12 16,0 2-11-16,0 3 1 15,0 0 27-15,0-3-3 16,0-1-14-16,0-1-14 15,0-4-17-15,-9-1-6 16,-3-3 0-16,-12 4-2 0,4-6 2 16,-8 8 3-1,4-4 15-15,-20-2-7 0,-5 2-3 16,-7-1 0 0,-16 10-1-16,-1 2-5 0,-15 0-2 15,7 0 0-15,17 9-2 16,-1 25-1-16,9 6 1 15,8 4-2-15,15 15 3 16,9 2 1-16,8 5-1 16,8 3 0-16,8 5 0 15,0 1 1-15,0 6 2 16,0-1 0-16,0-3-2 16,20-2-1-16,4-9 1 15,1-5 1-15,-1-9-1 16,12-10-5-16,32-18 4 15,-3-7-2-15,27-10-7 0,13-7 6 16,12 0 3-16,3-7 1 16,9-22 4-16,-12 0 3 15,-9 1 0-15,-11 2-4 16,-16-3-1-16,11 1-1 16,-28-9 2-16,13-2 0 15,-17-7 2-15,-11-15 1 16,-5-11 8-16,-8-21 8 15,-24-10 12-15,-12-4 7 16,0 0 1-16,-8 13-16 16,-44 19-4-16,-1 21-7 15,1 10-15-15,-8 36 0 0,-45 8-24 16,-56 34-77 0,73 10-162-16,-29 5-447 0</inkml:trace>
  <inkml:trace contextRef="#ctx0" brushRef="#br0" timeOffset="13413.67">15554 16297 469 0,'0'0'145'15,"0"0"-33"-15,0 0 42 16,0 0-34-16,0 0-31 16,0 0-20-16,0 0-9 15,0 0-10-15,-12-104 2 16,12 104-22-16,0 47-19 0,0 32 3 16,0 14-5-1,0 11 0-15,0-4-5 0,0-14-4 16,0-12 0-1,0-18 0-15,0-24 0 16,0-12-1-16,0-15-1 0,0-5-4 16,0 0-2-16,0 0 4 15,0 0-1-15,0 0-15 16,0 0 3-16,0-25 12 16,0-14 5-16,0-12 5 15,0-13-3-15,-12-19-1 16,-20-15 3-16,-4 0 2 15,4 7 3-15,15 11 10 16,-3 23-9-16,8 18-2 16,12 13 4-16,-8 21-8 15,4-1 5-15,4 6 0 0,0 0-2 16,0 15-7-16,12 33-3 16,57 16 3-16,11 5 3 15,17 2-2-15,23-7 0 16,-7-6-1-16,4-6-4 15,4-13-3-15,-37-7-18 16,-24-3-8-16,-35-9-6 16,-25 2 9-16,0 2 21 15,0 5 8-15,-49 3 1 16,-19 1 4-16,-13-1-2 16,1-3-1-16,-1 5-1 15,-11 1 1-15,11-4-1 0,-3-2 2 16,24-6 1-16,15-11 3 15,17-6-3-15,28-6 2 16,0 0-5-16,4-17-3 16,65-34-73-16,-33 20-33 15,-12-8-240-15</inkml:trace>
  <inkml:trace contextRef="#ctx0" brushRef="#br0" timeOffset="13853.65">15949 15203 590 0,'0'0'79'16,"0"0"-23"-16,0 0 74 0,0 0-51 15,0 0-27-15,0 0-5 16,0 0 15-16,16-121 19 16,-16 121-30-16,0 38-4 15,0 27-22-15,8 18-13 16,8 7 2-16,24-4-5 16,0 3-8-16,1-9-1 15,-13-7-4-15,-16-11-78 16,-12-58-176-16,0 1-733 15</inkml:trace>
  <inkml:trace contextRef="#ctx0" brushRef="#br0" timeOffset="14504.85">16621 16705 384 0,'0'0'259'16,"0"0"-171"-16,0 0 7 15,0 0-16-15,0 0-15 16,0 0-30-16,0-52-1 16,0 50 28-16,0 2-2 15,0 0-12-15,0 0-7 16,0 9-15-16,0 33-4 0,24 13-2 16,12 0 0-1,8-3-16-15,-7-10-1 16,-1-10-2-16,-4-9-7 0,-16-4-30 15,-16-15-39-15,0-4-129 16,0 0-269-16</inkml:trace>
  <inkml:trace contextRef="#ctx0" brushRef="#br0" timeOffset="16931.94">16798 16947 288 0,'0'0'83'16,"0"0"-5"-16,0 0 17 16,0 0 28-16,0 0-12 15,0 0-19-15,0 0-24 16,-169-97-8-16,157 93-4 16,4-2-5-16,8 6 4 15,0-5 7-15,0 5-6 0,0-10-22 16,0 0-17-16,8-2-9 15,36-5 4-15,20 7 1 16,9 8-11-16,-13 2-1 16,-4 0-1-16,1 51-7 15,-29 15-8-15,-20 15 13 16,-8 6 2-16,0-7 2 16,-12-10-1-16,-24-19 2 15,16-19-2-15,7-14 7 16,13-18 9-16,0 0-4 15,85-18-13-15,56-35 0 16,44-18 14-16,8-10-9 16,-8 2-5-16,-20-1-15 15,-48 16 3-15,-29 12-73 0,-71 26-78 16,-17 26-156-16,-29 0-465 16</inkml:trace>
  <inkml:trace contextRef="#ctx0" brushRef="#br0" timeOffset="18326.68">27683 6803 3 0,'0'0'0'0</inkml:trace>
  <inkml:trace contextRef="#ctx0" brushRef="#br0" timeOffset="19017.46">27683 6803 98 0,'0'0'103'0,"0"0"-38"15,0 0 17-15,-57-111-6 0,65 92-33 16,13 9-34 0,-9 2 21-16,4 4 0 0,-16 1 6 15,0 1 3 1,0 2 11-16,0 0 29 16,0-8 31-16,12 1-20 0,0-6-24 15,8-2-22-15,-4-2-18 16,0-3-8-16,4 11-10 15,0 4-4-15,-16-2-2 16,-4 5-2-16,8-2 0 16,-8 4-5-16,0 0 0 15,0-4-1-15,0 2 6 0,0-6 2 16,0 3 2 0,0-4 2-16,0 1 1 15,0 1-7-15,0 2-4 0,-32-3-8 16,-16-1 2-16,0 9 10 15,-1 0 4-15,-7 0-4 16,-4 0 3-16,-13 29-2 16,5 7 3-16,-17 10 5 15,5 9-1-15,7 14 2 16,13 12 3-16,20 7-5 16,32 13-4-16,8 3 6 15,0 2-7-15,0 1-1 16,20-1 1-16,32-6-1 15,9-7 2-15,7-10-4 16,4-13 0-16,1-20 0 0,-5-13 0 16,5-16-2-1,11-10-2-15,9-11-1 0,11 0 5 16,13-20 17-16,-8-23-4 16,-13-8-7-16,-23-2-2 15,-9-1 3 1,-12-1-6-16,-11-6 3 0,-9-1 0 15,-12-2-4-15,-8-2 5 16,-12-12-2-16,0 2 15 16,-12-2 1-16,-52 2-3 15,7 8 11-15,-23 1-10 16,-1 13-11-16,-3 12 4 16,15 13 2-16,9 12-8 15,12 15 1-15,16 2 6 0,-9 0-10 16,-3 24-1-1,-4 32-11-15,-5 18-23 0,-3 2-86 16,32-44-128-16,-8-3-314 16</inkml:trace>
  <inkml:trace contextRef="#ctx0" brushRef="#br0" timeOffset="20257">16464 14611 400 0,'0'0'185'0,"0"0"-158"15,0 0 29-15,0 0 90 16,0 0-4-16,0 0-62 0,0 0-18 16,40-61 7-16,-20 87-16 15,4 20-8-15,21 0 22 16,-9 0-28-16,-8-11-17 15,8-10-9-15,-4-9-9 16,-20-12-2-16,17-4-2 16,15 0 0-16,24-56 0 15,29-23 9-15,32-34 14 16,11-29-13-16,9-22-8 16,0-3 0-16,-8 18-2 15,-24 31 2-15,-1 31-2 16,-19 22 0-16,0 22-6 15,7 3-17-15,1 8-52 16,-81 32-62-16,0 0-264 0</inkml:trace>
  <inkml:trace contextRef="#ctx0" brushRef="#br0" timeOffset="21389.78">29369 6721 397 0,'0'0'131'0,"0"0"-117"0,0 0-8 16,0 0 25-1,0 0 59-15,0 0-30 0,-12-112-29 16,0 102 59-16,-8-3 20 16,7 1-32-16,1 3 9 15,12 1-17-15,0-1-5 16,-12 4-18-16,4-5-25 15,-4 2-15-15,0 8-6 16,0 0-1-16,8 0 0 16,-28 0 0-16,-4 55 0 15,-13 44-4-15,17 39-4 16,20 26 8-16,12 7-2 0,0-7 2 16,32-21 0-16,49-14-1 15,3-26-1-15,9-27-1 16,3-25 2-16,21-28-1 15,36-23-14-15,24-6-14 16,16-57 10-16,-4-28 13 16,-24-19-2-16,-28-17 0 15,-64-8 3-15,-37 12 6 16,-36 19 6-16,0 26 6 16,-57 26 16-16,-39 25 7 15,7 12-4-15,9 15-2 16,3 0-22-16,13 32-7 15,-16 25-7-15,7 15-33 0,-28 9-80 16,61-47-167 0,-24 6-596-16</inkml:trace>
  <inkml:trace contextRef="#ctx0" brushRef="#br0" timeOffset="22598.54">18061 16246 209 0,'0'0'241'16,"0"0"-165"-16,0 0 61 15,0 0 27-15,0 0-49 0,0 0-73 16,0 0-18-16,73 73 28 15,-41-7 0-15,8 4-21 16,-12-1-13-16,-4-6-8 16,-7-11 2-16,-5 0-4 15,-4-1 0-15,-4 1-4 16,8 0-2-16,8 0 1 16,4 2 3-16,0-15 2 15,12-6-1-15,13-16-1 16,7-17-2-16,24 0-3 15,25-60 8-15,52-35 20 0,32-28 14 16,24-13-18 0,25-4 6-16,-13 22 11 0,-52 27-13 15,-28 36-18 1,-64 18-2-16,-45 18-9 0,-16 16-2 16,-20 3-4-16,0 7-57 15,-44 39-58-15,-9-6-116 16,1 0-487-16</inkml:trace>
  <inkml:trace contextRef="#ctx0" brushRef="#br0" timeOffset="25563.84">15792 14556 363 0,'0'0'80'0,"0"0"-78"0,0 0-2 16,0 0 21-1,0 0 30-15,0 0-10 0,0 0-10 16,-105-80 37-16,81 76 26 16,12 2-17-16,-12 2-27 15,4 0-10-15,-17 0-28 16,-11 0-9-16,-24 0-3 16,-9 0-1-16,-19 0 1 15,-5 0 2-15,0 0-2 16,-23 10 3-16,-1 2-1 15,-8 5 23-15,12 6 1 0,17-2-10 16,7 11-6 0,4 7 0-16,13 8-7 0,-9 10-3 15,33-5 0-15,8 3 0 16,11 3 0-16,13 9 0 16,16 9 1-16,12 2 1 15,0 2-1-15,0 3-1 16,36 1 4-16,17-5 3 15,15-4-5-15,5-5 6 16,19-5 3-16,25-7-1 16,24-9-1-16,40-14-5 15,20-18-3-15,24-17-1 16,21 0-2-16,11-29 2 16,5-31 0-16,-1-1 4 0,-23-2-1 15,-29 0-3 1,-40-6-5-16,-32 3 5 0,-28 0 5 15,-25 0-1 1,-28 7 6-16,-7 0-8 0,-17-2 0 16,-20-5 11-16,12-8 1 15,-24-1 1-15,0-7-5 16,0 2 8-16,-12 6 20 16,-36 11-18-16,-33 11 1 15,13 13 0-15,-29 16 0 16,-3 7-3-16,-21 8-2 15,-12 8-8-15,12 0-8 16,21 0 0-16,27 0 0 16,25 0 0-16,36 0 0 0,12 0-1 15,0 6-4-15,24 23-37 16,45 5-105-16,-33-14-28 16,-12-2-209-16</inkml:trace>
  <inkml:trace contextRef="#ctx0" brushRef="#br0" timeOffset="27931.1">26653 6048 326 0,'0'0'67'15,"0"0"-52"-15,0 0 29 16,0 0 16-16,0 0 45 16,0 0-34-16,0 0-13 15,28-147 65-15,-20 147-20 0,-8 0-59 16,0 0-28-16,12 0-2 15,0 41 3-15,4 19-1 16,4 15 38-16,4 1-17 16,0-8-18-16,9-11-14 15,3-15-1-15,-12-14 1 16,-8-17-3-16,-4-9 1 16,-4-2 3-16,-4 0 3 15,0 0 15-15,-4 0 9 16,8 0 8-16,-4 0-11 15,37 0-16-15,19-14-9 16,20-35 13-16,53-28 11 0,20-23-7 16,32-19-3-1,4-9 3-15,13 1 6 0,-1-3-2 16,-32 9-5-16,-8 15-3 16,-28 20-9-16,-29 17-3 15,-19 12 3-15,-17 16-4 16,-36 4 7-16,8 19-7 15,-27 5-3-15,-5 13-2 16,-8 0-1-16,4 0-3 16,4 0-10-16,4 9-25 15,8 28-76-15,-20 3-40 16,0-23-101-16,0-5-392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50:22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6830 15958 81 0,'0'0'149'0,"0"0"-76"16,0 0 5-16,0 0 0 16,0 0-1-16,0 0-24 15,0 0-27-15,0 0-10 16,0 0 3-16,0-2 1 16,0 2 1-16,0 0 8 15,0 0 5-15,0 0 4 0,0 0-14 16,0 0-10-16,0 0-10 15,0 0-1-15,0 0-1 16,0 0 1-16,24 0 2 16,1 0 3-16,-5 0-1 15,4 0 1-15,4 2 5 16,4-2-2-16,0 0-2 16,29 0-7-16,-9 3-2 15,16 3 1-15,5-3 1 16,-5 5 3-16,5-8 0 15,-5 0 6-15,-8 3 2 16,1-3 6-16,-5 4 0 16,0 1-11-16,-3-2-4 15,7 2-3-15,-4-4 1 0,5 3-2 16,-13 0 0 0,0-4 1-16,-3 3-4 0,3-3 5 15,-4 0-2-15,-8 2 0 16,13-2 1-16,-13 4 0 15,8-1-1-15,-4 0 1 16,-3 2 0-16,-5 0-1 16,4 2 0-16,4-2 1 15,1 2-1-15,-13 1 2 16,4-6-2-16,4 5 0 16,-4-3 2-16,5 2-2 15,-9-3 0-15,4-3 3 16,4 0-1-16,-4 0 4 15,5 0 1-15,-13 0 0 0,0 0-3 16,0 5-1-16,0-1-3 16,-4-1 2-16,16 6-1 15,-19-6 0-15,7 5-1 16,0-2 2-16,-8 0 1 16,12-4-1-16,-16 4-1 15,12-5-1-15,0 3 3 16,1-4-2-16,-1 0 1 15,-4 0 0-15,-4 0 0 16,4 0 0-16,-8 4-1 16,0-4-1-16,12 3 0 15,1-1 0-15,7-2 1 16,-8 0-1-16,0 0 0 0,0 0 0 16,-12 4-1-1,12-4 1-15,1 0 0 0,-1 0 0 16,8 0 0-16,16 0 1 15,-12 0 0-15,9 0 0 16,3 0-1-16,-20 0 1 16,0 0 0-16,-12 0-1 15,-4 0 0-15,0 0 0 16,1 0 0-16,-1 0-1 16,0 0 0-16,20 0 1 15,-8 0 0-15,0 0 0 16,-12 0 0-16,4 0 0 0,4 0 0 15,-7 0 0-15,-1 0 1 16,-12 0 0-16,12 0-1 16,-12 0 1-16,12 0-1 15,8 0 0-15,-4 0 0 16,-4 0 0-16,8 0 0 16,-4 0 0-16,-4 0 0 15,8 0 0-15,-7 0 0 16,-1 0 0-16,0 0 0 15,-12 0-1-15,12 0 1 16,-12 0 0-16,12 0 0 16,0 0 0-16,-4 0 0 15,-8 0 0-15,0 0-1 16,0 0 1-16,0 0-1 16,0 0 0-16,0 0 2 0,0 0-2 15,0 0 1-15,-20 16-23 16,-16 1-84-16,11-11-206 15,13-6-258-15</inkml:trace>
  <inkml:trace contextRef="#ctx0" brushRef="#br0" timeOffset="1813.12">8826 16081 228 0,'0'0'123'0,"0"0"-59"0,0 0-9 16,0 0 9-16,0 0 5 15,0 0-26-15,0 0-11 16,93-8-8-16,-81 8-7 15,12 0-2-15,0 0 0 16,0 0 3-16,20 5-1 16,-3-5 5-16,27 0-6 15,5 0 11-15,11 0 21 16,17 0-22-16,-5 0-3 16,21-6-10-16,-12-2-2 15,-1 5 6-15,1 1-13 0,-5 2-4 16,5 0-1-1,4 0 1-15,11 0-1 0,-7 0 0 16,-16 0 1-16,7 0 0 16,-7 0-1-16,-13-4 0 15,-15-2 1-15,3 6 1 16,-28-5-1-16,17 5 0 16,-13 0 1-16,-12-3-2 15,1 3 1-15,-13 0-1 16,-4 0-1-16,-8 0 0 15,-8 0 0-15,4 0-1 16,-8 0 1-16,12 0 2 16,0 0-5-16,0 0-8 0,-12 0-41 15,12 0-62 1,-12 0-94-16,0 0-229 0</inkml:trace>
  <inkml:trace contextRef="#ctx0" brushRef="#br0" timeOffset="17467.14">6923 16743 123 0,'0'0'142'0,"0"0"-94"0,0 0 4 16,0 0 21-16,0 0-6 15,0 0-29-15,0-1-4 16,0-2 15-16,-12-2 10 15,12 4-12-15,0 1 0 16,-12 0-13-16,12 0-22 16,-8-4 18-16,4 4-7 15,4 0-16-15,0-4-4 16,-8 1-2-16,-5 3-1 16,13 0 2-16,-12 0-2 0,12 0 1 15,0 0 0 1,0 0 0-16,0 0-1 0,0 0-8 15,0 0-6-15,0 0 2 16,0 0 2-16,25 0 8 16,19 0-3-16,8 0 1 15,16 0 4-15,9 11 21 16,-1-5 0-16,9-2-11 16,-5 7-10-16,1-3-3 15,3-4 3-15,-3 1-5 16,7-2 10-16,-7 3-5 15,-1-2 12-15,-19 0-4 0,7 2-4 16,-8-5 5 0,-11 7-6-16,7-5-2 0,-4-1-1 15,17 2-1-15,-1-4 1 16,13 0 10-16,19 0-5 16,-7 0-4-16,-9 0 0 15,-3 0 6-15,3 0-4 16,-27 0-3-16,3 0 1 15,-28 0-1-15,4 0 0 16,-7 0 2-16,-5 3 1 16,4 5-3-16,0-3 0 15,8 4 4-15,13-1-1 16,-1-3-1-16,8-1-1 16,5-4-2-16,-1 3 1 0,-4 0-1 15,13 1 1-15,-21-2 2 16,0-2 7-16,-16 3-9 15,17-3 0-15,-13 9 0 16,4 2 1-16,4-3 2 16,-7 1-3-16,-1-4 0 15,0-1 0-15,0-1 1 16,9 0-1-16,-9-3-1 16,8 0 1-16,4 2 0 15,1 3 3-15,19-5-3 16,-8 2 0-16,-3-2-1 15,7 0 1-15,-8 0 3 16,-7 0-3-16,-9 0 1 0,0 0-1 16,-12 0 7-16,5 0-1 15,-9 0 5-15,12-2-7 16,0-3-4 0,12 3 7-16,-3 2-7 0,15 0 0 15,-4-3-1-15,5 3 1 16,-13 0 0-16,8-3 1 15,-15 3-1-15,-5-4 0 16,-4 2 1-16,-8-1 1 16,-12 3-1-16,-4 0-1 15,-4 0 4-15,4 0 2 16,-4 0 1-16,4 0 9 0,-8 0-3 16,5 0-6-1,-5 0-1-15,0 0-4 0,8 0 0 16,-4 0-1-16,8-5 0 15,8 5 1-15,-8 0 0 16,4-3 2-16,-8 3 3 16,-8 0-2-16,0 0-2 15,0 0-3-15,0 0-1 16,0 0-4-16,0 0-3 16,0 0-49-16,0 3-167 15,0 7-138-15</inkml:trace>
  <inkml:trace contextRef="#ctx0" brushRef="#br0" timeOffset="19854.2">6995 17496 252 0,'0'0'49'15,"0"0"-28"-15,0 0 33 16,0 0 29-16,0 0-35 16,0 0-36-16,0 0-1 0,-12-19 15 15,12 19 2-15,0 0 2 16,0 0 12-16,0 0 6 15,0 0-18-15,0 0-17 16,12 0-13-16,20 0-1 16,37 0 1-16,7 0-1 15,5 0 3-15,15 0-1 16,9 0 8-16,4 0 8 16,7 0-9-16,17 0 2 15,-4 0 4-15,0 0-2 16,3 0 5-16,-7-4-3 15,-4 4-11-15,-12 0 17 16,-5 0-13-16,-11 0-5 16,-9 0-3-16,-3 0 2 15,-9 5-1-15,21 6 1 0,-9-8 4 16,1 1 0-16,-5-2-2 16,5-2-1-16,-5 0-2 15,1 0 2-15,-5 0 1 16,-12 0 8-16,-3 0-7 15,-17-6-4-15,-4 6 0 16,-3-3 1-16,-13 3-2 16,12 0 2-16,-12 0-1 15,8 0 0-15,-8 0-1 16,13 0 1-16,-1 0 1 16,0 0-1-16,12 0 1 15,9 0 0-15,-1-3-1 0,-4 1 1 16,5-4-4-16,3 5 6 15,-12-3-3-15,-3 4 1 16,-21-7-1-16,12 5 0 16,0-2 2-16,0 0-2 15,1 4 12-15,-5-1-3 16,4-5-7-16,8 4 3 16,-4 0-4-16,-7 2 0 15,3 0-1-15,0 0 0 16,8 0 1-16,-7 0-1 15,-1 0 0-15,-4 0 1 16,-4 0-1-16,8 0 2 16,-11 0 1-16,-1 0-1 0,8 0 4 15,-20 0 3 1,12 0 0-16,0 0-3 0,-4 0-4 16,-4 0 0-16,9 0-1 15,-5 0 0-15,4 0-2 16,-8 0 1-16,4 0-1 15,-20 0 2-15,12 0-1 16,-12 0 3-16,0 0-2 16,0 0-1-16,0 0-1 15,0 0 1-15,0 0-4 16,0 0 3-16,12 0-3 16,0 4-5-16,0 7-8 0,0-5-48 15,-12-3-130 1,0-3-139-16</inkml:trace>
  <inkml:trace contextRef="#ctx0" brushRef="#br0" timeOffset="24784.75">15486 15254 233 0,'0'0'28'0,"0"0"-16"16,0 0 28-16,0 0 18 0,0 0-15 15,0 0-4 1,0 0 0-16,0 0 5 0,0-6-6 16,0 6 1-16,0 0-2 15,0 0 10-15,0-2-3 16,0 0-6-16,0 2-18 16,0 0-4-16,0 0 1 15,0 0 2-15,0-5 2 16,0 5-1-16,0-3 4 15,0 1 1-15,0-1 2 0,0 3-15 16,0-5-2-16,0 5-1 16,0 0 0-16,0 0-4 15,-12 0-4-15,0 0-1 16,-12 0 0-16,3 0-1 16,5 0 1-16,-4 0 6 15,8 0-2-15,0 0 0 16,0 0-4-16,-4 0 0 15,-4 0-1-15,8 8 1 16,-4 6 0-16,4 6 1 16,-4-1-1-16,3 8 0 15,1-12 1-15,8 7 0 0,4 2-1 16,0 0-2 0,0-1 2-16,0-1 4 0,0-5-4 15,0-5 0-15,0 5-7 16,16-4 5-16,13-1 2 15,-1-4-3-15,16-1-1 16,-12-4 3-16,12-3-7 16,13 0-2-16,-9 0 10 15,0 0 0-15,-3 0 12 16,3 0-5-16,-4 0-4 16,-4-8-3-16,-7 1-2 15,-17-1 2-15,-8 1 7 16,-8-3-4-16,0-2 3 15,0-5-2-15,0-6 1 0,0 2 2 16,0-5-3-16,0-2 0 16,0 0 0-16,0-1-2 15,0 7-2-15,-24-2 9 16,-9-3 2-16,-3 5-1 16,-12 1-7-16,12 8 11 15,0 3 2-15,3 5-16 16,5 5-4-16,4 0 4 15,4 0-5-15,-4 0 2 16,12 17-24-16,0 15-45 16,12-15-70-16,0-2-136 15</inkml:trace>
  <inkml:trace contextRef="#ctx0" brushRef="#br0" timeOffset="26112.23">15816 16041 13 0,'0'0'210'15,"0"0"-156"-15,0 0-13 0,0 0 21 16,0 0-1-16,0 0 13 15,0 0-21-15,0-31-7 16,0 28 3 0,0 3-4-16,0-4-5 0,0 4 12 15,0-4 3-15,0 4-15 16,0-1-12-16,0-4-11 16,0 2-3-16,-12 2-3 0,12-3-8 15,-8 0 2 1,-8 1-4-16,4 3 6 0,0-3 11 15,3 3-11 1,-15 0 6-16,-4 0-3 0,-16 0 8 16,0 3-17-1,-5 17-1-15,1-2 0 0,0 2 0 16,12 3 1-16,3 4-1 16,9 10 0-16,12 4 0 15,8 0 0-15,4 0 2 16,0 2-2-16,0-2 2 15,0-2-2-15,40-6 0 16,5-12-4-16,23 2 2 16,-8-6 0-16,1-2 2 15,19 2 2-15,-19-8 10 16,-1 2 0-16,-4-6-6 0,-3-5-6 16,-1 0-13-1,8 0 13-15,-7-22 9 0,3-21-9 16,4-3-3-16,-11-11 3 15,-1-9 7-15,-16-7-4 16,-8 2-3-16,-12-3 0 16,-12 5-6-16,0 16 5 15,0 2-4-15,-48 11 3 16,-24 8-4-16,-21 11-1 16,21 8 0-16,3 6 3 15,17 7-5-15,20 0-44 16,32 0-93-16,0 0-84 15</inkml:trace>
  <inkml:trace contextRef="#ctx0" brushRef="#br0" timeOffset="29095.68">19075 16710 95 0,'0'0'109'15,"0"0"-63"-15,0 0 15 16,0 0 12-16,0 0 3 16,0 0-18-16,0 0 9 15,0-10 18-15,0 10-21 16,0 0-3-16,0 0-17 16,0 0-8-16,0 0-11 15,0 0-10-15,0 0-12 16,0 0 1-16,0 0 4 0,0 0 3 15,0 0-4-15,0 0 4 16,0 0 0-16,0 0 0 16,0 0-3-16,0 0-6 15,0 0 7-15,0 0-9 16,-12 0-3-16,0 0-19 16,-8 0 22-16,-4 0-8 15,0 0 17-15,8 0-9 16,-4 0 11-16,3 0-7 15,5 0-2-15,-8 0 1 16,-4 0 0-16,-8 0-3 16,-4 0 0-16,4 0 0 15,-9 0 0-15,1 2-1 16,20 8 0-16,-12 0 1 0,4 1-1 16,3-5 1-1,1 2 0-15,4-1 0 0,-4 2-1 16,12-6-1-16,0 5 2 15,0 2 0-15,-8 0 0 16,-4 2-1-16,-1-3 1 16,13-1 3-16,-4-3-1 15,-4 2-2-15,8-2 2 16,-12 1-1-16,24 2 0 16,-12-2-1-16,4 3 0 15,-4 6 0-15,8 2-6 16,-16 5 4-16,3 7 1 15,5-1 1-15,-8-4 5 16,16-2-5-16,-4-6 2 0,0 1-2 16,8-3 0-16,-4-5 0 15,4 1 1-15,-8 2-1 16,8 0-9-16,0 5 6 16,0 3 3-16,0 4-4 15,0-2 10-15,0 6-5 16,0-1-1-16,0-8-2 15,0 5-1-15,0-9 0 16,0-7 1-16,0 1 2 16,0-6 0-16,0-1 3 0,0 8-3 15,0-3 1 1,12 5-1-16,4 2-4 0,0-1 3 16,8 1-12-16,1 6 13 15,-5-3 1-15,4-3 1 16,0 0 5-16,-12-5-3 15,0 2-3-15,-4-4 0 16,-4-2-1-16,4 1 0 16,4-2 1-16,4 3-1 15,9 0-2-15,7-3-22 16,16-4 11-16,8 0 13 16,9 0 7-16,-13 0-2 15,13 0-5-15,-17 0 2 16,-4 0-2-16,-8 0 2 0,9 0-1 15,-9 0-1 1,4 0 0-16,4 0 0 0,5 0-1 16,-5 0 1-1,-8-11-3-15,0-1 2 0,-12-2 1 16,1 0 1-16,-5 2 1 16,-8 2 1-16,12 1 0 15,-12 3 1-15,0-3-1 16,-8 1-1-16,4-1 1 15,4-2 0-15,-4 1-2 16,4-7 2-16,0-3-2 16,4 1 0-16,-3-5-1 15,-13 2 1-15,20-6 0 16,-4 0-1-16,0-1-1 16,4 3 0-16,-8 3 1 15,0 1-1-15,-12 10 1 0,8-8-1 16,-8 3 1-16,0 0 1 15,0-7 6-15,0-1 0 16,0 3 2-16,0-2-6 16,-12 9 13-16,-8 5 1 15,0-1-17-15,4 10 1 16,-8 1-2-16,-17 0-26 16,17 0-62-16,8 0-71 15,4 0-103-15</inkml:trace>
  <inkml:trace contextRef="#ctx0" brushRef="#br0" timeOffset="42453.65">7003 18404 162 0,'0'0'45'0,"0"0"-8"16,0 0 23-16,0 0 1 16,0 0-19-16,0 0-23 15,-8-10 9-15,8 10 14 16,0 0 30-16,-12 0 7 16,-8 0-9-16,4 0 10 0,4 0-34 15,0 0-17 1,12 0 15-16,0-4-3 0,0 4-10 15,0-4-5-15,0 4-14 16,0 0-12-16,0 0-3 16,0 0-6-16,0 0 2 15,16 0 7-15,28 0 6 16,16 0-5-16,25 14 1 16,8 3 0-16,11-3-2 15,13 10 1-15,-8-4 0 16,19-3 1-16,-11 0-2 15,-8-6 1-15,19-4-1 0,-11-3-5 16,-8-4 5 0,20 0 3-16,-9 0-1 0,-3 0 5 15,4 0 3 1,-5 0-6-16,-11 0-2 0,-8-4 17 16,-21 4-12-1,13 0-2-15,-17 0-1 0,-4 0-1 16,5 0-2-16,-5 0 3 15,1 0-3-15,3 0-1 16,-12 0 0-16,33 0 0 16,-9 0 1-16,25 0-1 15,-4 0 1-15,3 0-1 16,-7 0 1-16,-12 0-1 16,-9 0 0-16,-16 0 0 15,1 0-2-15,-5 0-5 16,-12 4 7-16,-3 6-1 15,3-2 2-15,8 1 1 0,-3-6 0 16,15 0-2-16,13-3 2 16,-1 0 0-16,25 0 1 15,-5 0-3-15,21 0 1 16,-16 0 2-16,-1 0 3 16,13 0-4-16,-21 0 0 15,13 0-1-15,-20 0-1 16,-5 0 1-16,-11 0-2 15,-5 0 2-15,4 0 0 16,-15 0 2-16,19 0 3 16,-7 0 2-16,7 0 6 0,13 0 4 15,-5 0 3 1,-3 0-5-16,11 0-10 0,-15 0-1 16,-13 0-5-16,-4 0 0 15,-27 0 4-15,7 0-4 16,-4 0 0-16,-8 0 0 15,12 0 0-15,-15 0 1 16,-9 0 0-16,-4 0 0 16,-12 0-1-16,0 0-2 15,0 0 1-15,0 0 0 16,-41 4-4-16,-63 1-21 16,39-5-121-16,-15 0-456 15</inkml:trace>
  <inkml:trace contextRef="#ctx0" brushRef="#br0" timeOffset="44090.11">7410 18352 102 0,'0'0'108'16,"0"0"-84"-16,0 0 2 15,0 0 28-15,0 0 10 16,0 0-6-16,0 0 0 16,104 23-15-16,-43-8-1 15,7-5-3-15,-12 4-2 16,29-11-8-16,-1-2 3 16,9-1-2-16,16 0-4 15,19 0 4-15,13 0-2 16,4 0 17-16,8-1 6 0,-12 1-24 15,0 0 4 1,-9 0-7-16,-15 0-4 0,4 0 7 16,8 0-22-16,-1 1 0 15,1 7 1-15,4-3-5 16,8-5 1-16,0 0-2 16,12 0 7-16,-9 0-4 15,1 0 7-15,0-8-2 16,-12-1 0-16,-4 4-6 15,0 5 7-15,-21 0-2 16,1 0-5-16,3 0-2 16,-15 9 0-16,0 4-6 0,-17 2 6 15,25-10 5-15,-9 2-1 16,9-5 0-16,-8-2-1 16,7 0 1-1,5 0 0-15,-5 0-3 0,25 0 3 16,-20 0 3-16,-5 0 14 15,-11 0-5-15,-17 15-3 16,5-7-6-16,-13 7-5 16,17-6 0-16,-1-4-2 15,-3 4 1-15,15-3-1 16,-15-6 3-16,3 0-3 16,-3 0 3-16,-9 0-2 15,9 0 2-15,-13 0 0 0,21 0 3 16,-9-15 1-1,17 10-4-15,7-3 0 0,-7 1-1 16,8 7-1-16,-1-5 1 16,1 5-2-16,4-9 0 15,-1-1 0-15,9 0 0 16,-13-2 2-16,5 4-2 16,-20-1 0-16,-1 3 2 15,-7 0-2-15,-1-5 1 16,-3 5-1-16,-1 0-1 15,-3-3 1-15,11 1 0 16,9-1 1-16,-9-2-1 16,21 6 1-16,-9-4-1 15,1 1 0-15,3-1 3 0,-11 3-3 16,0 2 6-16,-13-1-2 16,4 5-3-16,5-8 0 15,-5 8 0-15,-11 0 0 16,3 0-1-16,-3 0-1 15,-9 0 1-15,0 0 2 16,1 0-2-16,-17 0 1 16,-12 0-1-16,8 0 0 15,-15 0 2-15,11 0 1 16,-12 0-2-16,0 0-1 16,-16 0 2-16,-4 0 2 15,4 0 7-15,-8 3 10 0,0-3-1 16,0 0 0-16,0 0-4 15,0 0-2-15,4 0-7 16,4 0-5-16,-8 5-2 16,4-2 1-16,4 3 0 15,-8 2-1 1,0 9 0-16,0 3-1 0,0 5-17 16,-32 3-93-16,16-20-142 15,-4-3-214-15</inkml:trace>
  <inkml:trace contextRef="#ctx0" brushRef="#br0" timeOffset="44790.7">12935 18529 17 0,'0'0'74'15,"0"0"-29"-15,0 0 17 16,0 0-10-16,0 0-6 16,0 0-2-16,0 0-24 15,-57-13 7-15,57 9 18 0,20 4 8 16,-3-3 8-16,-9 3-1 16,4 0-3-16,12 0-15 15,0 0-4 1,12 0 10-16,8 0 6 0,29 0-13 15,19 0-1-15,5 3-12 16,44 12-4-16,0-4-4 16,12 0-5-16,16-2-2 15,8 5 8-15,8-5-2 16,16 0 2-16,-8-4-4 16,-4-5 2-16,-16 0-8 15,-32 0-7-15,-32 0 0 0,-13 0-3 16,-27 0 0-1,-21 0-2-15,-16 0 1 0,-20 0-7 16,-12 15-11-16,0-1 4 16,0-6-52-16,-12 2-216 15</inkml:trace>
  <inkml:trace contextRef="#ctx0" brushRef="#br0" timeOffset="62921.1">6677 18220 53 0,'0'0'18'16,"0"0"-3"-16,0 0-10 16,0 0-5-16,0 0-24 15,0 0-40-15</inkml:trace>
  <inkml:trace contextRef="#ctx0" brushRef="#br0" timeOffset="80011.72">17494 12176 350 0,'0'0'79'0,"0"0"-71"16,0 0 46-16,0 0 4 15,0 0 12-15,0 0-32 16,0 0 1-16,32-63 2 16,-32 58 17-16,4-3-16 15,-4 2 20-15,8-6 0 16,-4 1-22-16,-4-4-7 0,0 3-19 15,0-1-6 1,0 4 4-16,0-2 4 0,-4 4-4 16,-64 7-4-16,-37 0-8 15,-28 52-1-15,-8 19 0 16,1 13 0-16,35 3 1 16,45-10-4-16,48-5 2 15,12-10-2-15,56-11 2 16,77-14 2-16,40-15 0 15,28-17 3-15,0-5 1 0,0 0-2 16,-12-25-2 0,-32-18 1-16,-40-9 3 0,-48-9 1 15,-65-7-1 1,-4-6 5-16,-69 1-1 16,-60 11-4-16,-7 21-3 0,-5 18-1 15,48 23-1-15,9 0-4 16,39 37-15-16,45-2-163 15,0 2-280-15</inkml:trace>
  <inkml:trace contextRef="#ctx0" brushRef="#br0" timeOffset="80966.98">18057 12303 367 0,'0'0'82'0,"0"0"-14"15,0 0 32-15,0 0-14 16,0 0-35-16,0 0-41 16,0 0-9-16,0-9 1 15,32 9 12-15,21 16 2 16,-5 14-5-16,-16 11 9 15,-16 13 3-15,-16 15 6 16,0 5-5-16,0 2-13 16,-24 2-8-16,-24-4 3 15,12-12 1-15,-5 2-3 16,25-9 0-16,0 0-1 16,8-1 2-16,8-2 2 15,0-1 1-15,0-2 2 16,0-5-5-16,0 8-3 0,0 2-1 15,0-3 0-15,0 5-1 16,0-10 0-16,0 6 0 16,24-2 0-16,21 3 0 15,-9-4 0-15,16-2 1 16,-12 5-1-16,-11-6 0 16,3 0 1-16,-20 1 5 15,12-1 17-15,-12 3-11 16,0-4 0-16,-12 1 1 15,0-2 2-15,0 4-1 16,0 4 2-16,0 0-5 16,0-1-2-16,-24-5-5 15,0 1-2-15,0-5-1 0,0-5-1 16,-1 1 0-16,5-6-2 16,8-6-47-16,12-26-196 15,-8 0-284-15</inkml:trace>
  <inkml:trace contextRef="#ctx0" brushRef="#br0" timeOffset="81627.19">17731 15369 237 0,'0'0'350'0,"0"0"-282"16,0 0 42-16,0 0 61 16,0 0-58-16,0 0-48 15,0 0-33-15,-169-8-1 0,169 8 4 16,0 0-31 0,16 0 5-16,29 0-8 0,27 14 6 15,9 10-2-15,-1 6-2 16,-8 2-1-16,-27 0 0 15,3 0-2-15,-36-1 0 16,-12 2 0-16,0 6 2 16,-80-8 4-16,-25-1-4 15,-12-8-1-15,-3-13 2 16,35 2-1-16,17-11-2 16,31 0 0-16,17 0 0 15,20-11-4-15,0-32-58 16,57-21-113-16,-1 26-82 15,4-3-185-15</inkml:trace>
  <inkml:trace contextRef="#ctx0" brushRef="#br0" timeOffset="81781.25">18142 15006 75 0,'0'0'648'0,"0"0"-580"0,0 0-37 15,0 0 81-15,-379 32-15 16,239 21-43-16,31 12-28 15,29 4-11-15,35-3-15 16,45-2 0-16,0-1-73 16,0-52-258-16</inkml:trace>
  <inkml:trace contextRef="#ctx0" brushRef="#br0" timeOffset="83612.11">17953 14910 207 0,'0'0'160'0,"0"0"-97"15,0 0 5-15,0 0 17 16,0 0-2-16,0 0-21 15,20-52-2-15,-20 52 0 16,0-4 15-16,0 4-19 16,0 0-7-16,0 0 1 15,0-2-12-15,0 2 1 16,-65 0-14-16,-31 0-21 16,-21 0-4-16,-24 6 1 0,-4 22-1 15,-8 10 0 1,13 7 0-16,19 11-1 0,4 10 1 15,49 15-2-15,7 10-2 16,49 1 4-16,12 2-3 16,0-5 1-16,37-10-1 15,35-5 3-15,29-8-9 16,7-12-14-16,21-19-20 16,24-22-6-16,8-13-5 15,24 0 19-15,0-25 15 16,24-35 12-16,-3-12 8 15,-25-13 0-15,-20-7 0 0,-53-4 0 16,-43-4 27 0,-33 7 12-16,-32 10 3 0,0 9 39 15,-65 16-47-15,-35 16 1 16,-9 15-9-16,1 13-4 16,15 8-21-16,21 6-1 15,11 0-19-15,53 10-112 16,8 8-230-16</inkml:trace>
  <inkml:trace contextRef="#ctx0" brushRef="#br0" timeOffset="92499.06">9394 5878 58 0,'0'0'53'15,"0"0"14"-15,0 0-18 16,0 0-10-16,0 0 3 15,0 0 3-15,-13 0 9 0,13 0-22 16,0 0-20-16,0 0-7 16,0 0-4-16,0 0-1 15,0 0 2-15,0 0 15 16,0 0 22-16,0 0 9 16,0 0-6-16,0 0-23 15,0 0-12-15,-12 0-2 16,0 0 0-16,12 0-5 0,0 0 1 15,0 0 1 1,0 0 9-16,0 0 41 16,0 0 15-16,0 0-21 0,0 0-17 15,0 0-15-15,0 0-12 16,0 0-2-16,12 0-3 16,57 0 3-16,39 0 4 15,21 0 3-15,12 0-1 16,0 0-6-16,-105 0-79 15,-20 0-333-15</inkml:trace>
  <inkml:trace contextRef="#ctx0" brushRef="#br0" timeOffset="93443.54">9192 6580 365 0,'0'0'91'16,"0"0"-48"-16,0 0 40 16,0 0-1-16,0 0-1 15,0 0-43-15,12-37-1 16,-12 33 25-16,0 4 4 16,0-4-31-16,0 4-15 0,0 0-3 15,0-7-4-15,41-1 1 16,15-6-10-16,24-5 5 15,37 0-5-15,12 1-4 16,4 3 1-16,-5 8 0 16,-23 7-1-16,-45 0-7 15,-11 0-42-15,-29 34-101 16,-20-14-61-16,0-6-76 16</inkml:trace>
  <inkml:trace contextRef="#ctx0" brushRef="#br0" timeOffset="94025.15">9285 7217 175 0,'0'0'97'15,"0"0"-56"-15,0 0 47 16,0 0 0-16,0 0 11 15,0 0-13-15,24-23-9 16,-24 23-6-16,0 0 7 0,0-5-20 16,0 5-18-1,0-3-9-15,4 3 4 0,16-6-7 16,49 0-9-16,27-3-8 16,45-8 2-16,56-3-1 15,33 3-7-15,15-2-5 16,-12 10-1-16,-180 9-74 15,-17 0-274-15</inkml:trace>
  <inkml:trace contextRef="#ctx0" brushRef="#br0" timeOffset="96361.7">10017 6384 185 0,'0'0'105'16,"0"0"-97"-16,0 0 10 16,0 0 33-16,0 0 23 15,0 0-5-15,0 0 11 16,0-40 14-16,0 40 7 15,0 0-23-15,0 0-11 16,0 0-31-16,0 0-16 16,4 0-11-16,53 0-6 15,39-14 2-15,29-6 4 16,4-3 2-16,16-8-8 16,-13 7-3-16,-27 7-2 0,-12 6-36 15,-93 11-154-15,0 0-120 16</inkml:trace>
  <inkml:trace contextRef="#ctx0" brushRef="#br0" timeOffset="96680.07">10528 6876 240 0,'0'0'232'0,"0"0"-135"0,0 0 25 15,0 0 0-15,0 0 20 16,0 0-36-16,0 0-45 16,0 0-32-16,0 0-16 15,37-11-5-15,31-5-7 16,37-6 4-16,11-2-3 15,5 1-2-15,-4 4 0 16,-13 5-2-16,-31 14-47 16,-25 0-64-16,-36 0-74 15,-12 14-65-15,0 7-62 16</inkml:trace>
  <inkml:trace contextRef="#ctx0" brushRef="#br0" timeOffset="97034.72">10609 7514 444 0,'0'0'64'0,"0"0"-25"16,0 0 38-16,0 0 32 15,0 0-13-15,0 0-24 16,24-46-14-16,32 23-3 16,17 1-16-16,31-2-27 15,5-2-6-15,20 6-4 16,-9 1-1-16,-3 6-1 15,-12 10-4-15,-33 3-5 16,-48 0-55-16,-24 11-141 16,0 4-54-16,-12 2-101 15</inkml:trace>
  <inkml:trace contextRef="#ctx0" brushRef="#br0" timeOffset="97329.11">10544 8002 29 0,'0'0'456'0,"0"0"-377"15,0 0 0-15,0 0-20 16,0 0 57-16,0 0-57 15,89-62-32-15,-21 52 3 16,5 5-4-16,11-1-6 0,9 6-17 16,-1 0-3-1,1 0-1-15,12 0-2 0,-5 0-22 16,-19 0-104-16,-77 0-55 16,-4 6-79-16</inkml:trace>
  <inkml:trace contextRef="#ctx0" brushRef="#br0" timeOffset="97579.6">10798 8381 444 0,'0'0'166'0,"0"0"-121"15,0 0 29-15,0 0 24 16,0 0-13-16,0 0-54 16,318-90-14-16,-197 80-7 15,-5 7-10-15,-7 3-4 16,-29 0-62-16,-60 0-168 16,-20 0-210-16</inkml:trace>
  <inkml:trace contextRef="#ctx0" brushRef="#br0" timeOffset="109126.62">15607 15234 235 0,'0'0'137'0,"0"0"-78"16,0 0 14-16,0 0 5 16,0 0-15-16,0 0-28 0,0 0-8 15,32-35 17 1,-32 35-4-16,0 0-5 0,0 0 5 16,0 0-3-16,0 0-7 15,0 0-7-15,0 0-3 16,0 0-7-1,0 0 0-15,0 0 4 0,0-5 14 16,0 0 2-16,-12-2-17 16,0 1-10-16,-12 2-2 15,-1 2-1-15,1 2-2 16,-8 0 1-16,8 0-2 16,0 0 0-16,-8 0 0 15,3 0 1-15,-3 0-1 0,4 0 0 16,-4 0 0-1,-8 10 0-15,19 4-1 16,-23 6 1-16,4 2 0 0,-4 5 0 16,7 1-1-16,1 9 1 15,-8 6 0-15,8 6 0 16,0 3 0-16,11-1 0 16,13-4-1-16,12 0-1 15,0-5 2-15,0-2 0 16,25-6 0-16,47-7-1 15,-4-2 0-15,25-8 0 16,3-8 0-16,9-3 1 16,-8-6 0-16,7 0 0 15,-19 0 1-15,-5 0 1 16,-19-13 0-16,-1 3 0 0,-28 1-2 16,4-4 1-16,-7 4 0 15,-5-6 0-15,4-2 1 16,12-6 1-16,-4-6 10 15,-3-5-6-15,-9-12 0 16,0-11 2-16,-20-7 8 16,4-4-3-16,-8 0-1 15,0 9 0-15,0 2-8 16,-12 13-3-16,-53 10 4 16,-27 14 0-16,3 16-4 15,-19 4-2-15,11 4-5 16,9 40-16-16,35 6-34 0,33 0-59 15,20-31-194 1</inkml:trace>
  <inkml:trace contextRef="#ctx0" brushRef="#br0" timeOffset="112019.23">12605 18134 59 0,'0'0'76'16,"0"0"-72"-16,0 0-3 16,0 0 1-16,0 0 0 15,0 0 6-15,0 0 52 16,-41 0 28-16,29 0-10 16,12 0-28-16,0 0 4 15,0 0-14-15,0 0-19 16,0 0-13-16,0 0-4 15,-12 0-4-15,4 0 1 0,-4 0 0 16,-8 0-1-16,4 0 6 16,4 0 27-16,0 0 5 15,12 0-17-15,-12 0 0 16,12 0-5-16,0 0-10 16,0 0-5-16,-12 0-1 15,12 0 0-15,0 0-1 16,0 0 1-16,0 0 0 15,0 0 4-15,52 0 19 16,12 0 20-16,25 0 32 16,16 0-2-16,3-7-44 15,-3-10-7-15,-13 5-8 0,-19 0-6 16,-29 4-2-16,-8 6-5 16,-24 2-1-16,-8 0 0 15,4 0 0-15,-8 0-3 16,0 0 1-16,0 0 1 15,0 20-6-15,-12-6-74 16,4-7-130-16,4-7-197 16</inkml:trace>
  <inkml:trace contextRef="#ctx0" brushRef="#br0" timeOffset="116882.2">15695 16113 225 0,'0'0'67'0,"0"0"-3"16,0 0 25-1,0 0-11-15,0 0-31 16,0 0-25-16,0 0 2 0,0 0 9 15,48-83 9-15,-35 72-17 16,-1 2-4-16,-12 2 7 16,12-3-2-16,0 6-11 15,-12-4-8-15,0 2 2 16,0-2 8-16,0 2 5 16,0 1 4-16,0-5 6 15,0 2-1-15,-24 3-7 16,-21-2-2-16,-15 7-2 15,-12 0 0-15,-9 0-17 0,-12 0-1 16,5 12-2-16,12 20 3 16,15 8-3-16,21 5-2 15,40 10 2-15,0 2 0 16,0 1-2-16,24 6 2 16,36-1-2-16,25-2 2 15,-1-6-1-15,-3-14 0 16,3-12-1-16,-3-19 1 15,-13-10-4-15,-7 0 2 16,-1-28 0-16,20-28 3 16,-11-16 9-16,-5-14-8 0,-15-7 2 15,-13-1 0 1,-24 11-1-16,-12 14 8 0,0 17-10 16,0 9 10-16,0 17-3 15,0 17-4-15,0 9-3 16,0 0-2-16,0 26-40 15,0 3-169-15,0 3-127 16</inkml:trace>
  <inkml:trace contextRef="#ctx0" brushRef="#br0" timeOffset="132519.26">17232 17538 88 0,'0'0'88'15,"0"0"-38"-15,0 0 7 16,0 0-4-16,0 0-1 16,0 0-6-16,0 0 6 15,-24-8 8-15,24 7-8 16,0 1-10-16,-12 0 2 16,12-4 10-16,-12 4-24 15,0 0-20-15,12-4-4 0,-8 4 0 16,8-3 0-16,-12 0 9 15,0-1 5-15,8 0-3 16,-8 3-1-16,-8-4 6 16,20 2-1-16,-13-3 1 15,13 3-6-15,0 0 3 16,-12-5-2-16,12 7-9 16,-12-7-2-16,0 5-3 15,4 1-1-15,-4-6-1 16,-12 7 0-16,0-7-1 15,-4 2 1-15,-29 2-1 16,13 4 1-16,-16 0 1 16,-1 0-2-16,-3 0 0 15,0 0 1-15,-9 0-1 16,13 0 0-16,3 0 0 0,-3 0 0 16,16 0-1-1,8 0 1-15,11 0-1 0,9 8 0 16,8-4-1-16,4 11-2 15,-4-1 2-15,-4 6-1 16,12 7 3-16,0-5 0 16,0 7 0-16,0 3 2 15,-12 1-2-15,12-1 0 16,0 2 0-16,0-2 0 16,0-1 0-16,0 8 0 15,24-2 0-15,21 0 0 16,-5 1 1-16,16 2-1 15,4-3 0-15,-3 0 0 16,3-8 0-16,9 0 0 0,-5-7 0 16,4-3 1-16,29-8 1 15,-5-9-1-15,17-2 1 16,4 0-2-16,-5 0 4 16,13 0-4-16,-16-17 0 15,-9 2 0-15,-7 6 2 16,-25-1-2-16,-19 0 0 15,-9-3 1-15,0-4 3 16,-16-2-3-16,4-8 0 16,-8-10 5-16,4-7 1 15,-3-5 5-15,-9-5 6 0,-8 4 5 16,0 0 14-16,0 9-20 16,-25 6 5-16,-47-2-6 15,-8 8-6-15,11 7-7 16,9 3-2-16,12 14-1 15,27-3 0-15,17 8-23 16,4 0-105-16,0 0-196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52:57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10279 15897 153 0,'0'0'122'0,"0"0"-83"16,0 0 19-16,0 0 14 16,0 0-9-16,0 0-17 15,0 0 6-15,0-2 4 16,0-1 10-16,0 3-25 0,0-5-8 16,0 5 16-16,0 0 5 15,0 0-8 1,0 0-15-16,0 0-9 0,0 0-1 15,0 0 0-15,0 0 2 16,0-2-1-16,0 2 0 16,0-2-12-16,0-3-2 15,-12 5 5-15,0 0-2 16,12 0-3-16,0 0-5 16,0 0-3-16,0-3-2 15,0 3 0-15,0 0-2 16,44-3-4-16,20-1 6 15,25-1 2-15,32-3 3 16,11-1-1-16,21 4 0 0,-12-5 0 16,24 0 1-16,-24 0 3 15,-12 3 6-15,-21 0-5 16,-15 2-1-16,-33-2-2 16,-15 4 2-16,-9 1-1 15,-20 2-1-15,-4 0 2 16,8-6-2-16,-12 6-1 15,4-2 0-15,0 2 0 16,4 0-1-16,-16 0-1 16,12 0 2-16,-12 0-2 15,12 0 0-15,1 0-1 16,-5 0 0-16,-8 22-4 16,0 5 0-16,0-17-57 0,0 0-271 15</inkml:trace>
  <inkml:trace contextRef="#ctx0" brushRef="#br0" timeOffset="2485.36">10480 16683 181 0,'0'0'111'15,"0"0"-74"-15,0 0 46 16,0 0 21-16,0 0-9 15,0 0-30-15,0 0 4 16,-60-39 1-16,60 37-1 16,-12 2-19-16,0 0-15 15,12 0-3-15,0 0-7 16,0 0-16-16,0 0-7 16,0 0-2-16,0 0 0 0,0 0 0 15,0 0 0-15,12 0 2 16,32 0 7-16,32 0 4 15,17-3 11-15,15-6 12 16,33-5-15-16,12 11-13 16,12-1 1-16,0 4-2 15,0 0 5-15,-12 0 2 16,-12 0 0-16,-24 0 1 16,-33 0-3-16,-11 7-3 15,-17-1 3-15,-16-1-2 16,4-5-3-16,-19 0 0 15,-13 0-1-15,0 0-2 16,-12 0-3-16,0 0 0 16,0 0 0-16,0 0-1 0,0 0-1 15,8 3-2 1,-4 3-11-16,-4 2-63 0,0-2-136 16,0-5-342-16</inkml:trace>
  <inkml:trace contextRef="#ctx0" brushRef="#br0" timeOffset="5232.6">16440 15111 141 0,'0'0'117'0,"0"0"-85"15,0 0 16-15,0 0 33 16,0 0-27-16,0 0-34 16,0 0-8-16,0-1 3 15,0 1-6-15,0 0-7 16,0 0 0-16,0 0 8 16,0 0 41-16,0 0-1 0,0 0-7 15,0 0 6-15,0-6-16 16,0 6-7-16,0-2-7 15,0-1-4-15,0-5-5 16,0 7-7-16,0-2 0 16,0-2 0-16,0 2 5 15,0 1 16-15,0-2 4 16,0 4-12-16,0-4-1 0,-21 4 2 16,5 0-1-16,-16 0-2 15,-4 0-9-15,0 0-3 16,-21 0-2-1,-3 18 0-15,16 9-1 0,-4 2 1 16,7 10 0-16,9 1-1 16,4 4 1-16,16 4-2 15,12-4 2-15,0 1 0 16,0-4 0-16,0-1 1 16,40-9-1-16,8 1 0 15,1-4 1-15,-5-10 0 16,16 2 3-16,-11-12-3 15,-1 1 2-15,-4-3-1 16,4-6 6-16,-11 0 12 0,7 0-5 16,4-6 8-1,9-17-3-15,-5-9-15 0,4-9-4 16,-8 0 1-16,9-8-2 16,-9-5 1-16,-12 1-1 15,-12-1 1-15,-24 5 3 16,0 8-4-16,0 1 0 15,0 11 3-15,-24 7-2 16,0 10 1-16,-8 9-1 16,4 3-1-16,0 0-3 15,-1 24-15-15,5 21-68 16,12-25-102-16,12-2-223 16</inkml:trace>
  <inkml:trace contextRef="#ctx0" brushRef="#br0" timeOffset="5971.1">17305 15905 209 0,'0'0'101'0,"0"0"-62"0,0 0 36 15,0 0-18-15,0 0-21 16,0 0-23-16,0-18-4 16,0 18 36-16,0 0 7 15,0 0 7-15,0 0 12 16,0-2-23-16,0 2-11 0,0-2-9 16,0-3-3-1,-4 5 0-15,-20-6-4 16,3 6-1-16,-3-4-3 15,-12 4-3-15,4 0-5 0,-16 0-4 16,-1 0-2-16,-7 0-2 16,16 0 0-16,-5 24 0 15,-3-1 0-15,12 8 0 16,-8 4 0-16,8 6 1 16,11 9 2-16,13-7-1 15,12 4-1-15,0-4 5 16,0-2-3-16,0-5 1 15,49 2 3-15,7-7-3 16,-8-7 3-16,13-7-2 16,7-5 3-16,4-7-4 15,9-5 1-15,3 0 1 0,13-17 8 16,8-23 6 0,-13-1-9-16,-7-6-9 0,-5-9 1 15,-32 2 2-15,-23-4 11 16,-13 11 20-16,-12 8-3 15,0 10-5-15,0 14-7 16,-33 5-19-16,-19 10-3 16,-16 0 0-16,-17 0-14 15,-19 33-44-15,59-12-96 16,5 1-285-16</inkml:trace>
  <inkml:trace contextRef="#ctx0" brushRef="#br0" timeOffset="7391.2">7184 17604 252 0,'0'0'177'16,"0"0"-137"-16,0 0-3 15,0 0-8-15,0 0-9 16,0 0-20-16,0 0 0 16,-12 0-3-16,12 0 2 15,0 0 0-15,0 0 1 16,0 0 0-16,0 0 9 0,0 0 12 15,0 0-1 1,0 0 13-16,0 4 10 0,0 1 2 16,0 3-6-16,24-7-9 15,45 5-6-15,3-6 13 16,21 0 5-16,15 0-6 16,21 0-12-16,20 8-13 15,36 6 4-15,24 5-4 16,29-1 7-16,11 6 24 15,13-4-5-15,-17-3-4 0,5 0 1 16,-37-5-18 0,-16 1-13-16,-8-6-2 0,-32 0 0 15,-20-7-1 1,-32 0-4-16,-13 3-6 0,-15-3-12 16,-5 7-38-16,-15-4-74 15,-57-3-88-15,0 5-186 16</inkml:trace>
  <inkml:trace contextRef="#ctx0" brushRef="#br0" timeOffset="14067.85">11176 17733 114 0,'0'0'53'0,"0"0"-51"0,0 0 2 15,0 0 14-15,0 0 1 16,0 0-19-16,0 0-21 15,0 0 21-15,0 0 9 16,-80-29 12-16,68 27 5 16,0 2 4-16,-5 0-1 15,17 0-11-15,-12-6 0 16,12 4-5-16,0-1-3 16,-12-3 9-16,12 0-1 15,-8-4-7-15,4 6-6 16,-4 1 23-16,-4 3 24 15,12-3 1-15,0 3-13 0,0 0-4 16,0 0-21 0,0 0-15-16,0 0 0 0,0 0 0 15,32 0 3 1,17 0 10-16,-5 0 23 0,8 0 18 16,25 0-28-16,11 0-11 15,33 0-4-15,20 0-1 16,8 0 3-16,16 0-6 15,-8 0 4-15,-5 0 6 16,-11 0 9-16,-8 0-4 16,0 0-1-16,-8 0 5 15,7 0 0-15,-3-7-10 16,-12 0-5-16,16 7-5 16,-9 0-1-16,-15 0-1 15,0 0-1-15,-9 0-1 16,-15 0 0-16,-17 7 0 0,-3 0-1 15,-9-7 3-15,-8 0 7 16,1 0 0-16,-5 0 5 16,-4 0-6-16,-8 0-3 15,4 0-2-15,-11 0-4 16,-17 0-1-16,-4 0 0 16,-4 0 0-16,8 0 0 15,-8 0 0-15,0 0 1 16,4 0 0-16,-4 0-1 15,8 3-1-15,4 4 0 16,-8-2-3-16,-4 3-64 16,0-5-185-16,0-3-318 0</inkml:trace>
  <inkml:trace contextRef="#ctx0" brushRef="#br0" timeOffset="19434.74">13393 7622 463 0,'0'0'0'0</inkml:trace>
  <inkml:trace contextRef="#ctx0" brushRef="#br0" timeOffset="20614.96">13430 5979 135 0,'0'0'205'0,"0"0"-197"16,0 0-8-16,0 0 6 15,0 0 41-15,0 0 11 0,-238 0-5 16,202 0 19-16,16-5 19 16,8 1-8-16,12 4-36 15,0-2 26-15,0 2-13 16,0 0-39-16,12 0-12 15,80 0-8-15,29-6 0 16,32 1 14-16,12 0-12 16,0-2 6-16,-20 7 2 15,-16 0-9-15,-25 0-2 16,-11 0-5-16,-21 0-20 0,-72 0-153 16,0 0-143-1</inkml:trace>
  <inkml:trace contextRef="#ctx0" brushRef="#br0" timeOffset="21648.41">14331 6572 407 0,'0'0'82'15,"0"0"-39"-15,0 0 30 16,0 0 0-16,0 0-4 0,0 0-24 16,0 0 5-16,56-59 34 15,13 33-50-15,7 1-17 16,13 2-8-16,-13 5 8 16,5 5-13-16,3 5-4 15,-15 1-28-15,-45 7-173 16,-24 0-221-16</inkml:trace>
  <inkml:trace contextRef="#ctx0" brushRef="#br0" timeOffset="21939.27">14432 7174 477 0,'0'0'88'0,"0"0"-84"16,0 0 6-16,0 0 32 15,0 0-3-15,382-86-15 16,-277 63-5-16,3 3 20 15,-15 1-21-15,-9 10-18 16,-31 1-10-16,-1 8-60 0,-52 0-122 16,0 0-184-16</inkml:trace>
  <inkml:trace contextRef="#ctx0" brushRef="#br0" timeOffset="22211.96">14480 7826 164 0,'0'0'385'0,"0"0"-340"16,0 0 35-16,0 0 35 15,0 0-18-15,0 0-30 16,109-106-28-16,-33 84 4 15,13 5-7-15,27 1-26 16,25 3-10-16,12 3 0 16,16 8-2-16,-28 2-37 15,-97 0-183-15,-20 0-335 16</inkml:trace>
  <inkml:trace contextRef="#ctx0" brushRef="#br0" timeOffset="24582.29">14882 8646 274 0,'0'0'153'16,"0"0"-90"-16,0 0 31 16,0 0-1-16,189-164-14 15,-116 124-29-15,-1-6-17 16,-19 7-6-16,11 8 10 15,-12 6-15-15,1 11-15 16,-5 14-7-16,-4 0-7 16,-8 39-17-16,-36-4-95 0,0 9-161 15</inkml:trace>
  <inkml:trace contextRef="#ctx0" brushRef="#br0" timeOffset="24740.15">15369 9120 641 0,'0'0'35'0,"0"0"-33"0,0 0-2 15,0 0 8-15,0 0-8 16,374-66-2-16,-313 34-37 16,-49 18-85-16,0 6-343 0</inkml:trace>
  <inkml:trace contextRef="#ctx0" brushRef="#br0" timeOffset="27639">17848 12611 263 0,'0'0'23'0,"0"0"-18"0,0 0 54 16,0 0 59-16,0 0-47 15,0 0-18-15,0 0 5 16,20-127 5-1,-64 113-1-15,-12 10 2 0,-9 4 15 16,-27 0-41-16,-5 4-33 16,-16 47 2-16,1 21 3 15,19 15 5-15,45 2 11 16,28 8 6-16,20-8-9 16,24-6-7-16,68-7-4 15,45-20-5-15,32-15 3 0,32-18 13 16,1-23-5-16,11 0-4 15,-24-28-14-15,-36-27 1 16,-12-10 0-16,-45-15-1 16,-47-7-5-16,-37-3-3 15,-12 15-1-15,-8 15-10 16,-69 23 12-16,-7 28-2 16,-9 9-54-16,9 0-71 15,51 17-62-15,5 10-253 16</inkml:trace>
  <inkml:trace contextRef="#ctx0" brushRef="#br0" timeOffset="39766.08">17256 15958 261 0,'0'0'99'0,"0"0"-62"16,0 0 17-16,0 0 30 15,0 0 9-15,0 0-33 16,0 0-21-16,0 0-18 15,0 0 2-15,0 0 6 0,45-63 9 16,-41 53-15 0,-4 0-16-16,8-1 4 0,-8 2 5 15,0-3-11 1,0 0-3-16,0-2 0 0,0 1-1 16,0 1 2-16,-36 0 1 15,15-3-1-15,-15 2-1 16,-12 9 2-16,-8-7 8 15,-13 7 3-15,-3 2-9 16,-13-1-1-16,-15 3-4 16,3 0 1-16,-3 0-1 15,19 5 0-15,1 22-1 16,19 5 0-16,25 10 0 16,12 9 1-16,16 8-1 15,8 9 5-15,0 6 25 0,44 7 10 16,41-2-13-1,19 3-9-15,13-16-2 0,-4-6-9 16,11-19-5 0,-15-16 2-16,-4-9-3 0,-1-6 1 15,1-10-2-15,-5 0-2 16,5-10 2-16,-12-31 0 16,3-11-4-16,-3-11 0 15,-13-6 2-15,-7-6 1 16,-13-5-5-16,-16 2-10 15,-24-2 0-15,-12 2 6 16,-8 4 10-16,0 2 2 16,-72 12 0-16,-21 8 5 15,-15 18 9-15,3 13 3 0,-3 17-10 16,23 4-8 0,-8 0-1-16,33 33-5 0,0 8-61 15,48-19-152-15,0-7-276 16</inkml:trace>
  <inkml:trace contextRef="#ctx0" brushRef="#br0" timeOffset="41319.33">10693 17753 226 0,'0'0'45'0,"0"0"-27"0,0 0-2 16,0 0 8 0,0 0 0-16,0 0-14 0,0 0 6 15,45-27 39-15,-41 27 14 16,4 0-12-16,4 0-11 16,12 0-14-1,32 0-18-15,5 0-13 0,23 0 0 16,9 0 0-16,23 0 0 15,5-2-1-15,24-6 3 16,8 3 13 0,8 5 19-16,-8-4 11 0,-8 4 2 15,20 0-1-15,-13 0 0 16,-7 0-32-16,-12 0-6 16,-20 0 5-16,3 0-10 15,-11 0 2-15,-8 0 4 16,-1 0 13-16,9 0-10 15,-9-3-5-15,-3-7-2 16,4 3-2-16,-5-1-2 0,1 2 1 16,-13-5-2-16,-7 8 4 15,-21-4 13-15,-8 5 5 16,-8 2-19-16,13 0 0 16,-13 0-4-16,0 0 0 15,8 0 0-15,-7 0 1 16,7 2-1-16,4 5 0 15,0-1 1-15,1-2 1 16,-5 0 3-16,-16 2 1 0,0-6 11 16,-16 3-6-1,0-3-2-15,5 0 0 0,-17 0-3 16,0 3-1 0,0-1 0-16,0 2 0 0,0-4 1 15,0 3 5 1,0-3-5-16,0 0-4 0,0 0-2 15,12 0 0-15,8 0-1 16,-4 0-1-16,0 0-19 16,-8 0-134-16,-8-9-386 15</inkml:trace>
  <inkml:trace contextRef="#ctx0" brushRef="#br0" timeOffset="42404.13">15035 16784 63 0,'0'0'139'0,"0"0"-96"0,0 0 1 15,0 0 56-15,0 0 0 16,0 0-46-16,0 0-3 16,-129-10-9-16,117 10-3 15,12-3-4-15,0 3-18 16,0-5-7-16,0 2 3 15,0-3 10-15,0-4 2 16,-8 6-12-16,-4 0 0 16,0-1-2-16,0 4 2 0,-4 1 2 15,-4 0-8 1,4 0-2-16,-16 0 1 0,20 0-5 16,-25 0-1-1,13 0 3-15,-8 0 0 0,8 0 1 16,8 1 3-16,-4 4-2 15,-9-1 3-15,17 0-4 16,0 0-3-16,4 7 0 16,8 1-1-16,-8 9 1 15,-8 9 1-15,16 11 16 16,-8 2 23-16,8 8 4 16,0-3-12-16,0-1 0 15,0 5-13-15,0-3-1 16,0 2 13-16,32-4-4 15,17-1-12-15,11-4-5 16,0-3 8-16,13-2 4 0,3-8-1 16,-3-7-2-16,7-7 1 15,-8-10-6-15,-3-5-10 16,-5 0-2-16,1 0-1 16,11-3 1-16,5-34-1 15,-9-9 1-15,13-8-1 16,-5-12-2-16,-8 0-4 15,-15 2 2-15,-21-2-3 16,-24 5 5-16,-12-4 1 16,0 2 2-16,-12 0-1 15,-48 4 4-15,-1 5-5 16,-7 13 0-16,24 10-1 0,3 3-1 16,5 19-1-16,4 9-11 15,-4 0-44-15,4 9-39 16,19 13-122-16,-3 5-234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54:00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14754 17042 209 0,'0'0'121'16,"0"0"-65"-16,0 0 7 0,0 0 13 15,0 0 4-15,0 0-21 16,0 0-3-16,12 0 11 16,-12 0 11-16,0 0-8 15,0 0-24-15,0 0-11 16,0 0-12-16,0 0-4 15,0 0-1-15,0 0-7 16,0 0-4-16,0 0 5 16,0 0 4-16,0 0 2 15,0 0-2-15,0 0 8 16,0 0-4-16,-12 0-8 16,-1 0-8-16,13 0 0 0,-12 0-3 15,12 0-1-15,-20 0 1 16,-4 0-1-16,-8 0 0 15,0 0 1-15,-17 0-1 16,5 0 0-16,-4 0 1 16,-8 0-1-16,7 0 0 15,1 0 0-15,0 0 1 16,3 0-1-16,-3 0 0 16,12 0 0-16,4 0 0 15,-4 0 1-15,11 0-1 16,1 0 0-16,12 0 0 15,-12 4-1-15,4 3 1 0,-12-1 0 16,4-2 0 0,3-2 1-16,-3 6-1 0,8-7-1 15,8 3 1-15,-8 0 1 16,4-2-1-16,4 6 0 16,0-4-1-16,0 7 2 15,0-3-2-15,-1 1 0 16,1 3 1-16,0-3 0 15,12 2 0-15,-20 3 0 16,8 1 0-16,-12 5 0 16,12-3 1-16,-8 3-1 15,4 6 0-15,4 6 0 16,4-3 0-16,8 8-1 0,0 9 0 16,0-3-1-16,0-2 1 15,0 1 1 1,0-4 0-16,0-1 1 0,0 5 0 15,0-6-1-15,0-3 0 16,0-9-1-16,0-2 1 16,0-2-1-16,12-3-1 15,20-2 0-15,4 0-1 16,12-4-3-16,-3 0 6 16,3-2 6-16,-12 3-5 15,8 0-1-15,-19 7 0 16,-1-1-1-16,-8 2 0 15,0-3 1-15,0 0 1 16,-16-7-1-16,4 0 1 0,4-9-1 16,-8-1 0-16,24 0-2 15,-12 0 2-15,28 0 4 16,5 0 0-16,11-1-3 16,-8-9-1-16,21 0-1 15,-9 2-5-15,0-1-4 16,9 4 4-16,-21 2 2 15,-4-3 4-15,5 3 0 16,-21-5 1-16,8 1-1 16,-4 3 0-16,-8 3 0 15,1 1-1-15,-1 0 0 16,0 0 0-16,12 0 1 16,-12 0-1-16,8-4 2 15,-7 4-1-15,-1-4 0 0,0 3 1 16,0-4 0-16,0 2-1 15,8 2 0-15,5-10 0 16,-1 3-1-16,-4-1 1 16,-20 0 0-16,0 1 2 15,-8 1-2-15,-4-6 3 16,8-2 1-16,-8 3-4 16,4-10 6-16,4-5-4 15,-8 2-2-15,16-1 0 16,-4-2 0-16,5 2 2 15,23-3-1-15,-28 4 1 16,12-5-1-16,-4 7 1 0,-20-10 4 16,0-3-1-1,0-4 5-15,0-1-2 0,0-4-5 16,0-4-3-16,0-1 3 16,0-7-1-16,0-5 2 15,0-1 5-15,-12-1 12 16,-20 4 4-16,4-1-1 15,0 9-3-15,-13 6-5 16,-7 13 0-16,-8 18-6 16,19 6-3-16,13 9 1 15,-8 0-6-15,4 0-2 16,-4 0-5-16,8 15 1 0,-1 8 0 16,5 5 1-16,16-1-8 15,-4-2-5-15,4 4-31 16,4-3-22-16,0-23-41 15,0 2-221-15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55:10.4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21920 11329 238 0,'0'0'72'16,"0"0"-16"-16,0 0 27 15,0 0-2-15,0 0-10 16,0 0-14-16,49-69 0 16,-49 67 27-16,0 2 16 0,0 0-33 15,0-6-18 1,0 2-2-16,0 4 3 0,0 0-25 16,0 0-15-16,0 0-4 15,0 0-1-15,0 0 0 16,0-2 4-16,0 2-2 15,0-3-2-15,0-2 2 16,0 2-2-16,0-3-3 16,0 3-2-16,0 0 2 15,0-5-1-15,0 7 1 16,0-2-1-16,0 3 3 16,0 0 1-16,0 0-3 15,0 0-2-15,-12 0-6 16,-13 4-34-16,1 7-198 15,0 6-672-15</inkml:trace>
  <inkml:trace contextRef="#ctx0" brushRef="#br0" timeOffset="19225.24">13015 15859 363 0,'0'0'128'15,"0"0"-106"-15,0 0 50 16,0 0 26-16,0 0-33 16,0 0-11-16,-44 0-22 15,44 0-2-15,0 0 3 16,0-4-8-16,0 4-4 15,0 0 6-15,0 0 5 16,0 0-1-16,0 0-7 0,0 0-10 16,0 0-1-16,0 0 5 15,0 0-7-15,0 0-3 16,0 0-6-16,32 0-2 16,65 0-7-16,48 0-6 15,44 0 13-15,12 0 22 16,-4 0-12-16,-32-1-2 15,-20-7-7-15,-32 8 4 16,-49 0-4-16,-32 0 4 16,-20 0-3-16,-12 0-2 15,0 0-2-15,0 0 0 0,0 0 1 16,0 0-3-16,0 0-2 16,-12 0-6-16,4 0-39 15,-4 0-117-15,0 0-223 16</inkml:trace>
  <inkml:trace contextRef="#ctx0" brushRef="#br0" timeOffset="19467.08">14150 15682 675 0,'0'0'77'0,"0"0"-75"0,0 0 7 16,0 0 17-1,0 0-4-15,165 193-6 0,-129-142 3 16,0-2 2-16,-36-5 1 16,0 5-3-16,0-7-8 15,-24-1 24-15,-36-6-8 16,-9-4-18-16,21 2-9 16,12-9-24-16,28-24-164 15,8 0-251-15</inkml:trace>
  <inkml:trace contextRef="#ctx0" brushRef="#br0" timeOffset="20442.37">30624 15892 28 0,'0'0'128'0,"0"0"-101"15,0 0 22-15,0 0-30 16,0 0 20-16,0 0 1 16,0 0-20-16,-310 32-9 15,250-19-3-15,16 6-8 16,20-17-48-16,12 6-134 16</inkml:trace>
  <inkml:trace contextRef="#ctx0" brushRef="#br0" timeOffset="20881.24">29699 16061 373 0,'0'0'89'0,"0"0"-8"15,0 0 15-15,0 0-37 16,0 0-20-16,0 0-5 16,0-17-3-16,-8 17 8 0,8 0 12 15,0 0 1-15,0 0-4 16,0 0-16-16,0 0-17 16,20-3-14-16,64-2 3 15,37-4 5-15,20-2-2 16,24-2-2-16,-16-1-3 15,24-5-1-15,-24 7 2 16,-21 0 2-16,-31-1 0 16,-4 4 5-16,-25 0-3 15,-28-1 0-15,-8 5 0 16,-32 2-4-16,0 3 1 16,0 0 3-16,0 0 11 0,0 0-11 15,0 0-7 1,0 0-6-16,0 0-21 0,-60 3-102 15,36 2-202-15,-8-5-152 16</inkml:trace>
  <inkml:trace contextRef="#ctx0" brushRef="#br0" timeOffset="21250.71">29960 15837 360 0,'0'0'189'16,"0"0"-135"-16,0 0 32 16,0 0 0-16,0 0 13 0,0 0-33 15,49-52-25-15,-49 52 8 16,0 0-2-16,0 0-17 15,-25 7-18-15,-59 32-3 16,-21 13 10-16,-15-2 1 16,39-2 3-16,21 1-8 15,28-6 1-15,32 3 1 16,0-1-15-16,0-1 1 16,80-6-3-16,49-6 0 15,4-13 0-15,11-19 0 16,-15 0-2-16,-24 0-30 0,-85 0-87 15,-20-6-302 1</inkml:trace>
  <inkml:trace contextRef="#ctx0" brushRef="#br0" timeOffset="32957.68">18568 11267 103 0,'0'0'133'16,"0"0"-127"-16,0 0-1 15,0 0 21-15,0 0 32 16,0 0-21-16,0 0 2 16,0 0-8-16,0 0 26 15,-120-1-7-15,83 1-25 16,-7 0 11-16,-12 0-3 16,3 0-15-16,1 1 1 15,0 7-6-15,32-6-9 0,8-2 14 16,8 0 23-16,4 0-12 15,0 0-20-15,0 7-9 16,60-2-6-16,12 6 6 16,21-4 18-16,4-2-10 15,-5 0 0-15,25-4-5 16,-1 2-3-16,5-3 0 16,32 0 4-16,12 0-4 15,0 0-3-15,0 0 3 16,4 0 10-16,-4 0-4 15,8 0 9-15,-16 0 9 16,-16 0-2-16,-8 5-17 16,-9 1-3-16,5 2 3 0,4 1-5 15,20 3 2-15,12-6-2 16,0-3 3-16,4-3-1 16,-8 0 1-16,-4 0 2 15,-16 0 2-15,-13 0 0 16,-3 0-1-16,-20 0 3 15,-5 0-3-15,-15 0-3 16,-5 0-2-16,-19 0-1 16,7 13 0-16,-16 4-1 15,17-2 1-15,7 2 1 16,1-5 2-16,27 0-1 16,-7-2 3-16,20-10-4 0,-1 0 2 15,-11 0 0 1,8 0-2-16,-21 0-1 0,-7 0 0 15,-17 0-1-15,0 0 1 16,-7 0 0-16,-1 0-1 16,9 0 1-16,-9 0 1 15,0 4-1-15,-7-4 1 16,15 6 0-16,0-2-1 16,17 0 0-16,8-3 0 15,23-1 0-15,1 0 0 16,4 0 3-16,-5 0-2 15,-19 0 0-15,-5 0 0 16,1 0 2-16,-8 0 0 16,7 0-1-16,-24 0 1 15,9 0-1-15,-29 0-1 0,1 0-1 16,-5 0 0 0,-8 0 3-16,24 0-3 0,-11 0 8 15,-5-1 1-15,16-3-6 16,-15 4 1-16,-5 0-4 15,-8-4 1-15,-24 1-1 16,4 0 1-16,-12 3 0 16,0-7 3-16,0 7 22 15,0 0-5-15,0 0-19 16,0 0 13-16,0 13-15 16,0-4-43-16,0 2-281 15</inkml:trace>
  <inkml:trace contextRef="#ctx0" brushRef="#br0" timeOffset="35241.64">18154 11823 301 0,'0'0'79'0,"0"0"-56"16,0 0 38-16,0 0 20 15,0 0-12-15,0 0-19 16,0 0-2-16,310-26 1 16,-266 26-25-16,-8 0-3 0,8 0-4 15,9 0 2-15,-13 0 0 16,20 0 3-16,-7 7 0 16,3-7-1-16,-8 2 11 15,21 2-6-15,-9 1-14 16,0 9 1-16,-3 0 3 15,-9 1-8-15,0 2-1 16,-3-5 0-16,15 0-2 16,-16 6 1-16,29-7 0 15,-13 2-2-15,0-5 3 0,21-7 1 16,-21 5 10 0,13-6-7-16,-1 0-5 0,-4 0-3 15,1 0-1 1,-17 0-2-16,1 0 2 0,-1 0 0 15,-4 5-1 1,8-5 0-16,-7 6 0 0,-1 0 0 16,20 0 1-16,5 8-1 15,-1-10 2-15,21 1-2 16,-1-5 3-16,5 0 2 16,20 0 3-16,-1 0 4 15,5 0 1-15,8-1-3 16,-8-10-4-16,-17-1-5 15,13 1-1-15,0 0 1 16,-9 0-2-16,9-2 0 16,4 2 0-16,-1 2 0 0,5 4 2 15,-16-3-1 1,7 4 1-16,-23-4-2 0,-4 5 1 16,-13-1-1-16,-12 4 1 15,5 0-1-15,-9 0-1 16,9 0 1-16,-9 0 0 15,0 0 1-15,9 0-1 16,3 0 0-16,-3 0-1 16,-17-4 1-16,-8 3 0 15,4-2 0-15,-11-2 0 16,7 4 1-16,-8-7-1 16,24 8 0-16,-11 0 0 0,7-3 0 15,0 3 0 1,-3-6-1-16,3 6 1 0,0-3 1 15,9 3-1-15,-13 0 0 16,0-3 0-16,-3 3 0 16,-13 0 0-16,20 0 0 15,-7 0 0-15,11 0 0 16,0 0 0-16,-3 0 1 16,23 0-1-16,-7 0 0 15,7 0 0-15,-16 0 0 16,5 0-2-16,-13 0 2 15,-16 0 1-15,5 0-1 16,11-5 0-16,-16 2 0 16,17-3 0-16,-9 0 0 15,20-2 0-15,5-1 0 0,-1 4 1 16,5-4-1-16,-1 3-1 16,5 4 0-16,-9 0-2 15,-4 2 3-15,5-8 3 16,-13 6-3-16,9 2 0 15,-5-8-1-15,-8 7 1 16,-7-2 0-16,-9-5 1 16,-12 5-1-16,-16-1 0 15,0 0 0-15,-12 3 0 16,0 1 0-16,0-4 1 16,0 4 0-16,0 0 1 15,0 0-2-15,-44 0-4 0,4 13-47 16,-33 1-229-1</inkml:trace>
  <inkml:trace contextRef="#ctx0" brushRef="#br0" timeOffset="37011.46">18331 12410 270 0,'0'0'79'15,"0"0"-15"-15,0 0 8 16,0 0-14-16,0 0-33 16,0 0-14-16,0 0 3 0,36-18 20 15,-36 18-5-15,0 0-2 16,0 0 12-16,0 0-1 16,0 0-20-16,0 0-8 15,0 0 1-15,0 0 2 16,12 0-3-16,8 0-5 15,17-5-2-15,-1 5-2 16,24 0 1-16,25 0-2 16,-9 0 0-16,17 0 1 15,-5 0 0-15,21 0 6 16,-5 0 9-16,25-3 6 16,0 3 10-16,0-3-7 0,16 1-6 15,-5-2-10 1,25 1 0-16,-12 0-5 0,0-5-3 15,0-1-1-15,0-3 0 16,0-1 0-16,16-4 1 16,8 5-1-16,-12 0 0 15,12 1 0-15,-12-2 0 16,-12 0 0-16,-12 1 0 16,-8 3 0-16,-5 1-1 15,-15 3 1-15,0 5 0 16,-17-4 1-16,-3 4-1 15,-1-4 0-15,1 2 0 16,-5-6 0-16,5 7 0 16,0-4 0-16,3 2 0 0,9-2 1 15,-9 1-1-15,-3 1 1 16,3 1-1-16,-19-4 0 16,16 4 0-16,-17-1-1 15,4-1 3-15,-7-1-2 16,11-3 0-16,-3 7 0 15,11-7-1-15,5 5 1 16,-13-6 0-16,9 6 0 16,-8-5 1-16,-13 7 0 15,-4 1-1-15,-7 0 0 16,-5 0-1-16,4 0 1 16,21 0-1-16,-5 0 1 15,17 0 1-15,4 0-1 16,7 0-1-16,-11 0 1 0,-1 0 0 15,-19 0 0-15,-17 0 0 16,-4 0 0-16,-15 0 1 16,-1 0 3-16,-16 0 8 15,28 0-6-15,-12 0-3 16,9 0-2-16,3 0-1 16,0 0 3-16,-12-5-3 15,1 2 1-15,-5 0 2 16,-8 1 12-16,0-4 1 15,12 5-6-15,-3-2-2 16,3-2-2-16,0 5-4 16,-4-3-2-16,8 1 0 0,1-2 1 15,11-1-1-15,-16 1 0 16,0 0 2-16,-24 4-1 16,1 0 1-16,-13-2 20 15,0 2 1-15,0 0-4 16,0 0-8-16,0 0-11 15,-37 10 0-15,-7 1-83 16,-4 0-255-16</inkml:trace>
  <inkml:trace contextRef="#ctx0" brushRef="#br0" timeOffset="38645.21">26331 10969 242 0,'0'0'32'0,"0"0"-29"16,0 0 11-16,0 0 18 16,0 0 35-16,0 0 9 15,0 0 7-15,40-39 22 16,-40 39 15-16,0 0-47 15,0 0-14-15,0-3-19 16,0 2-16-16,0 1-7 16,0 0-2-16,0-4-1 15,0 0 2-15,0 4 0 16,4-3 6-16,40 1-6 16,13 2-13-16,19 0 6 15,4 0-9-15,5 0 0 0,-17 0-3 16,-11 0 3-16,-9 5-2 15,-24 12 1-15,-12-5-3 16,-12 8-1-16,0 0 2 16,0 3 2-16,0 7 1 15,-32 7 4-15,-20 2-1 16,7 5-2-16,9 2 1 16,4-4-2-16,8-1 0 15,20-4 1-15,-4-9-1 16,8-1 1-16,0-8 0 15,0-4 0-15,0-1 0 16,0 4-1-16,32 1 0 0,-8 5 3 16,0 0 1-16,0-1-4 15,9-1 3-15,-9 6-2 16,-8-4 0-16,-4 5 1 16,0-3-2-16,-4-1 3 15,8 4-2-15,0-4 0 16,8 2 0-16,5 2 0 15,3-4 0-15,-12 1 1 16,0-2 0-16,0 4 1 16,-16-4 3-16,-4 4 3 15,0-2 2-15,0 2 1 16,0 1 3-16,-12-7 8 0,-8-1-2 16,4-3-9-16,4-5-6 15,8-4-3-15,4-4-2 16,0 2-1-1,0-4-2-15,12-3-21 0,8 0-188 16,20 0-453-16</inkml:trace>
  <inkml:trace contextRef="#ctx0" brushRef="#br0" timeOffset="43370.87">19345 14774 190 0,'0'0'110'0,"0"0"-39"16,0 0 10-16,0 0-36 16,0 0-29-16,0 0-16 15,0 0-4-15,0 0 1 16,-117-135-7-16,117 122 9 16,-12-2 1-16,12-3 15 0,0-5 24 15,0-5 22 1,0 1-18-16,0 2-9 0,0 2 0 15,0-1 3-15,0 10-21 16,0 1-7-16,0 3 8 16,0 2 18-16,0 8-3 15,0 0 11-15,0 0-9 16,0 0-20-16,0 0-14 16,0 0-1-16,36 0-8 15,21 0 9-15,19 0 2 16,13 8-1-16,-17 16-1 15,-11 13 0-15,-1 7 0 16,-24 10 0-16,-12 3 1 0,-12-2 8 16,-12-3 8-16,0-7-9 15,0-7-1-15,0-9 4 16,0-6 4-16,0-14-5 16,0-1-7-16,0-3-2 15,0-5-1-15,0 0-2 16,57 0-17-16,-21 0-80 15,0-13-232-15</inkml:trace>
  <inkml:trace contextRef="#ctx0" brushRef="#br0" timeOffset="46974.49">17892 12722 160 0,'0'0'61'0,"0"0"0"15,0 0 1-15,0 0 13 16,0 0-24-16,0 0-23 15,0 0 7-15,0-51 7 16,0 43 6-16,0 8-8 16,0 0 11-16,0 0 2 15,0 0-23-15,0 0-27 0,28 0-3 16,17 0-2 0,3 0 1-16,12 0 1 0,9 0 1 15,11 0 0-15,9 2-1 16,15 13 1-16,1-3 3 15,24 1 0-15,-8-1 5 16,-5-1 19-16,17-2-6 16,-4-5 8-16,-13 1 17 15,9 3-27-15,8-7-11 16,-12-1-6-16,7 0-3 16,1 0 1-16,0 0 0 15,-8 0-1-15,-13 0 0 16,-3 0-1-16,-12 0 1 15,-9 0 0-15,-3 0 0 0,-1 0 0 16,-8 0 0-16,-11 0 0 16,-13-4 0-16,0-2 0 15,-3-2 1-15,3 3-1 16,-12-3 0-16,12-2 0 16,-3 1 2-16,-9-2-2 15,0 2 1-15,12 4 0 16,-3-3-1-16,3-1-1 15,-16 3 1-15,16 0-1 16,-11-2 1-16,-5 4 0 16,8-11 1-16,-4 8-1 15,13-4 0-15,-5 2 1 16,-8 1-1-16,0 1 0 0,-12 3 0 16,13-4 0-16,-17 6 0 15,-4 2 0-15,4-3 0 16,-4 3-1-16,4 0 1 15,16 0 0-15,9-5 0 16,-9 3 0-16,0 2 0 16,-8-2 1-16,0 2-1 15,9 0 0-15,-13 0 0 16,-8 0 0-16,0 0 0 16,4 0 0-16,0 0 0 15,4 0 0-15,1 0 2 16,11 0 0-16,8 0-1 15,4 0-1-15,1 0 1 16,-1 0 0-16,0 0-1 0,-4 0 0 16,-7 0 0-16,-13 0 0 15,20 0 0-15,-8 0 2 16,5 0-2-16,3 0 0 16,4 0 0-16,0 0 0 15,9 0 0-15,-9 0 0 16,8 0 0-16,-7 2 0 15,-1 0 0-15,0 3 0 16,1-5 0-16,-5 3 0 16,4-1 0-16,12 1 0 15,-3 2 0-15,3-5 0 16,0 1 0-16,1-1 0 16,-5 0 1-16,1 0-1 15,-17 0 0-15,4 0 0 0,-8 0 0 16,13 0 0-1,-5 0 0-15,4 0 0 0,8 0 1 16,5 0-1-16,-5 0 0 16,8 0-1-16,-3 0 1 15,11 0 0-15,-3 0 0 16,11 0 0-16,5 0 0 16,-5 0 1-16,-7 0-1 15,-1 0 2-15,-12 0-2 16,-3-1 0-16,-1-4 0 15,4 2-2-15,1 3 2 16,-1-2 0-16,9 2-1 0,-9-3 1 16,8 3 0-16,-15 0-1 15,-1 0 1-15,8-5 0 16,-7 1 0-16,3-2 0 16,16-3 1-16,1 5-1 15,3-5 1-15,-11 2-1 16,-9-1-1-16,16-1 1 15,-23 1 0-15,-1-1 1 16,-4 2 1-16,-8 2-1 16,-7-3-1-16,11-1 0 15,-12 4 3-15,16-3 0 16,13-2-1-16,-5 0-1 0,16 6 0 16,13-7-1-16,-9 5 0 15,-3 3 0-15,7-5 0 16,-7 2 1-16,-9 0 0 15,-4 4 0-15,-20-2 0 16,-11 4 3-16,7 0-2 16,-16 0-2-16,-4 0 0 15,0 0-3-15,-4 0 0 16,-4 0-3-16,-4 0-12 16,0 12-28-16,0 11-24 15,-36-17-68-15,-24 8-246 16</inkml:trace>
  <inkml:trace contextRef="#ctx0" brushRef="#br0" timeOffset="48404.59">18085 12979 112 0,'0'0'33'0,"0"0"-11"15,0 0 56-15,0 0-16 16,0 0-14-16,0 0-8 16,0 0 20-16,57-70 21 0,-57 70-10 15,0 0-10-15,0 0-12 16,12 0-19-16,0-6-12 16,28 6-12-16,16-2-3 15,1 2 0-15,23 0 2 16,-7 0-3-16,23 0 1 15,-3 0 5-15,-1 0 2 16,9 0 5-16,0-3 0 16,-5 3 6-16,9-3 3 15,-9-2-13-15,1 5-2 16,8-1 1-16,3 1-8 16,17 0 0-16,4 0 0 0,-9-3-2 15,21-2 1 1,-4 0 2-16,8-5-3 0,0 1 0 15,0-4 3-15,-8-2 0 16,-13 3 3-16,1 1-2 16,8-3 6-16,-8 5 8 15,-9 0-12-15,9-2 1 16,-8 2-1-16,-1 0 0 16,13 5-3-16,12-3 3 15,-8 5-3-15,-4-2-1 0,-1 0 0 16,-19 2 2-1,-4 2 10-15,-13 0 15 0,17 0-4 16,-1 0-11-16,9 0-6 16,12 0-1-16,0 0-2 15,12 10-4-15,-9-1 2 16,-3-4 3-16,0-5-5 16,-12 0 0-16,3 0 3 15,1 0-3-15,-4 0 1 16,-1 0 3-16,-23 0-2 15,-9 0-2-15,9 0-1 16,-8 0 3-16,23 0 2 16,-3 0-5-16,-1 0 0 15,-7 8 0-15,-4-7-1 16,-1 7 1-16,-3-8 0 16,-1 3 1-16,-3 0-1 0,-9 2-2 15,1 4 2 1,-17 4-1-16,0 6-1 0,-3 6-7 15,-9 11-34-15,0 1-62 16,-36-20-74-16,-4 0-161 16</inkml:trace>
  <inkml:trace contextRef="#ctx0" brushRef="#br0" timeOffset="49360.77">29477 14825 277 0,'0'0'209'16,"0"0"-173"-16,0 0 10 15,0 0 18-15,0 0-3 16,0 0-14-16,0 0-11 16,93-51 14-16,-93 51 23 0,0 0-16 15,0 0-26-15,0 0 1 16,0 0-18-16,0 0-11 15,0 14-3-15,0 21 0 16,0 6 4-16,0 5 4 16,0-4 8-16,0-1-4 15,0-6-4-15,0-4 3 16,0-8 6-16,0-3-9 16,0-11-1-16,0-6 1 15,0-3-2-15,0 0 0 16,40 0 9-16,41-3 19 15,23-26-13-15,17-6-7 16,8-4-4-16,12-2-2 16,12-8 11-16,4 0 0 0,3-3 3 15,5 4 4-15,-24 7-20 16,-12 10-6-16,-8 10 1 16,-37 8-2-16,-11 13-8 15,-29 0-50-15,-32 0-45 16,-12 0-168-16,0 13-312 15</inkml:trace>
  <inkml:trace contextRef="#ctx0" brushRef="#br0" timeOffset="78253.2">15651 17046 265 0,'0'0'95'16,"0"0"-82"-16,0 0 67 15,0 0 3-15,0 0-36 16,0 0-25-16,0 0 30 16,-117-65-2-16,101 64-3 15,-4-4 11-15,-4 5-5 0,12-3-5 16,12 3-2 0,0 0-10-16,0-3-24 15,0 3-1-15,0-2-3 0,24-5-2 16,68-1 2-16,49-6 1 15,40-1-2-15,65 3 11 16,48-2-12-16,56 6 0 16,44 8 13-16,33 0-3 15,-5 0 1-15,-32 0 11 16,-48 17-4-16,-56 0-4 16,-40-2 13-16,-17-6-12 15,-28 2-5-15,-16-9 0 16,-20-2-7-16,-28 0-4 15,-12 0-3-15,4 0 2 0,-25-17 7 16,-19-3 20-16,-17 8 1 16,-28 2 0-16,-15 6-13 15,-21-2-3-15,-4 4-8 16,8 2-3-16,-8 0 0 16,0 0-5-16,0 0-3 15,0 0-1-15,0 0-4 16,0 0-11-16,-37 9-87 15,-15 2-153-15</inkml:trace>
  <inkml:trace contextRef="#ctx0" brushRef="#br0" timeOffset="88239.25">20472 15403 297 0,'0'0'70'0,"0"0"-8"16,0 0 17-16,0 0-4 15,0 0-15-15,0 0-6 16,8-22 6-16,-8 22 7 16,0-3 3-16,0 0-19 15,0-1-11-15,0 2-6 16,0-6 1-16,0 2-6 16,0 0-7-16,0-5-13 0,0 5-4 15,0 2 6-15,0 0 4 16,0 0-3-16,0 4-2 15,-12-3 4-15,-25 3-1 16,1 0-2-16,-20 0-8 16,0 0-3-16,-5 0 1 15,-11 3-1-15,7 15 0 16,13 5-1-16,-8 6 0 16,36 3 0-16,11 5 0 15,13-3-3-15,0-2 0 16,37-1 0-16,47-3 1 15,21-5-2-15,12-5 1 16,-1-6 1-16,-19-4-3 16,7-8 6-16,-19 0-2 15,-17 0 5-15,-23 0-6 0,-5-8 0 16,-16-12 3 0,-12-4 6-16,0-13 8 0,4 4-5 15,-8-9-3-15,-4 1-3 16,-4-5 4-16,0 7 5 15,0 4-3-15,0 10-3 16,0 2 8-16,-4 6-11 16,-20 8 0-16,0-1 11 15,12 10-7-15,0 0-5 16,-8 0-2-16,-4 0-6 16,-1 0-20-16,9 18-45 15,-4 13-87-15,16-19-112 0,-8 0-210 16</inkml:trace>
  <inkml:trace contextRef="#ctx0" brushRef="#br0" timeOffset="88886.83">20584 15763 260 0,'0'0'58'16,"0"0"31"-16,0 0 9 15,0 0-21-15,0 0 7 16,0 0-13-16,0-61-23 16,0 61-5-16,0 0 11 0,0 0 10 15,-8 0-25-15,-4 0-15 16,-12 0-12-16,-12 0-7 15,12 0-3-15,-21 0 0 16,5 0 0-16,-4 0 1 16,-4 6 2-16,-1 10-1 15,5 11-2-15,-4 2-2 16,24 5-2-16,12 6-1 16,12-2 1-16,0-4 0 15,0-4-1-15,56-5 1 16,20-13-1-16,17-6-6 15,-1-6 9-15,-7 0-2 0,-17 0 5 16,-7-9-3-16,-17-20 15 16,-8-6-3-16,-20 1 6 15,-16-10 14 1,0 7 10-16,0 6-9 0,0 2-2 16,-16 11-13-16,-8 5-12 15,12 13-1-15,-8 0-5 16,-12 8-28-16,-9 34-121 15,21-18-157-15,4 3-293 16</inkml:trace>
  <inkml:trace contextRef="#ctx0" brushRef="#br0" timeOffset="89417.21">20351 16254 322 0,'0'0'122'0,"0"0"-23"0,0 0 26 15,0 0-27-15,0 0-19 16,0 0-26-16,0 0-24 16,-177-26 0-16,108 26-17 15,-3 17-7-15,0 15 0 16,23 14-2-16,25 16 3 15,16 7 7-15,8 2-8 16,20 3-1-16,85-5-1 16,16-8-1-16,19-16-2 15,17-24 1-15,-4-17-3 16,0-4-14-16,-24-19-5 16,-8-39 13-16,-29-13 8 15,-35-4 12-15,-41-9 0 0,-16 5 4 16,0 13 10-16,-24 17-8 15,-37 25 5-15,13 10-3 16,-12 14-11-16,3 0-9 16,21 26-30-16,24-1-192 15</inkml:trace>
  <inkml:trace contextRef="#ctx0" brushRef="#br0" timeOffset="97207.65">29594 15926 292 0,'0'0'144'15,"0"0"-91"-15,0 0 54 16,0 0-1-16,0 0-16 16,0 0-5-16,-48 0-22 15,40 0-10-15,8 0 5 16,0 0-11-16,0 0-7 16,0 0-1-16,-4 0-1 15,-16-2-16-15,8 2-12 16,-13 0-6-16,13 0 2 15,12 0 3-15,0 0 1 0,0-4 1 16,0 0-1 0,0 4-5-16,25-1-5 0,67-7 0 15,61-4 11-15,40 0 6 16,28-3-12-16,-3 6-2 16,-9-2-2-16,-20 6 0 15,-36 5 1-15,-12 0 1 16,-32-2-2-16,-37-5-1 15,-28 4 3-15,-20-5-2 16,-24 6 3-16,0-2-2 16,0 1 6-16,0 3-3 15,0 0-5-15,0 0-7 0,0 0-27 16,-44 0-86 0,16 0-180-16,-8 0-306 0</inkml:trace>
  <inkml:trace contextRef="#ctx0" brushRef="#br0" timeOffset="97530.93">30033 15708 590 0,'0'0'79'16,"0"0"-18"-16,0 0 76 16,0 0-5-16,0 0-82 15,0 0-33-15,0 0 0 16,-149 64 8-16,60-13 0 16,21 4-3-16,16 0-3 15,40-7-9-15,12 3-5 16,36-11 0-16,60-10 2 15,25-5-1-15,8-10-6 16,-12-12-1-16,-81-3-43 16,-12 0-337-16</inkml:trace>
  <inkml:trace contextRef="#ctx0" brushRef="#br0" timeOffset="105644.84">24411 17373 183 0,'0'0'59'16,"0"0"-37"0,0 0 22-16,0 0 13 0,0 0 15 15,0 0 7-15,-44-19 5 16,44 14-7-16,-4 0-32 16,-4 3-6-16,8-2-15 15,-8 0-11-15,4 2 17 16,-4-1-1-16,-4-1-3 15,0 0 13-15,8 3-15 0,-9-7-6 16,13 6-1-16,0-3 2 16,0 3-10-1,0-1-2-15,0 0-7 0,0 3-4 16,93 0-7-16,60 0 11 16,60 0 19-16,65 0-10 15,60 0 0-15,40 0 0 16,33 0-1-16,19 0 0 15,5 0 5-15,-25-28 3 16,-15 5 2-16,-41-6 1 16,-52 6 0-16,-49 10-8 15,-56 2 5-15,-60 6-4 16,-48 5-6-16,-53 0 0 0,-36 0-5 16,0 0-1-1,0 0 9-15,0 0 15 0,-12 0-15 16,-12 5 0-16,-1 15-9 15,13-1-32-15,0-9-195 16,0 0-219-16</inkml:trace>
  <inkml:trace contextRef="#ctx0" brushRef="#br0" timeOffset="148203.94">24021 15542 94 0,'0'0'7'16,"0"0"39"-16,0 0 24 16,0 0-42-16,0 0-15 15,0 0-8-15,358-81-5 16,-346 81-15-16,-12 12-72 0</inkml:trace>
  <inkml:trace contextRef="#ctx0" brushRef="#br0" timeOffset="149472.97">24958 15900 288 0,'0'0'114'0,"0"0"-56"15,0 0-27 1,0 0 23-16,0 0 25 0,0 0 1 15,0 0-3-15,125-69 10 16,-85 55-30-16,17-9-32 16,23-1-18-16,17-6-4 15,32-4-3-15,28-10 0 16,16 3-3-16,-4 4-38 16,-8 0-57-16,-41 5-23 15,-100 27-82-15,-16 1-49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58:01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28721 14749 128 0,'0'0'5'16,"0"0"-5"0,0 0 11-16,0 0 70 0,0 0-11 0,0 0-54 15,-161 45-3-15,56 85 13 16,-15 25 6-16,11 0-21 16,12-14-4-16,29-15-3 15,20-11-4-15,48-95-32 16,0-6-83-16</inkml:trace>
  <inkml:trace contextRef="#ctx0" brushRef="#br0" timeOffset="1583.09">28805 14397 315 0,'0'0'77'0,"0"0"-33"15,0 0 5-15,0 0 17 16,0 0-2-16,0 0-10 15,45-174-24-15,-33 154-19 16,0-3 2-16,4 2 7 0,-4-1-11 16,8-5-3-16,-8-2 12 15,-4-3 6-15,16-1-18 16,1 2-6-16,-13 2 1 16,0 5-1-16,0 7 1 15,-12 6-1-15,4 8 0 16,-4 3 0-16,0 0-1 15,0 0-5-15,0 18-6 16,-16 46 10-16,-45 26 2 16,9 11 15-16,0 6-12 15,7-8 1-15,9-9-4 16,4-14 1-16,8-8 1 16,12-11-1-16,0-8 0 15,8-8-1-15,4-8-1 0,0-10-4 16,0-15-5-16,0-4-19 15,0-4 8-15,4-6 21 16,64-56 2-16,37-31-1 16,-1-25-1-16,9-14-7 15,-8-3 7-15,-25 11 0 16,-19 24 2-16,-13 24 0 16,-24 25 1-16,-4 23 10 15,-20 16 7-15,0 9-5 16,0 3-12-16,0 0-3 15,0 0-8-15,0 0-4 16,-24 43-1-16,-57 27 13 16,-11 28 18-16,-37 22 11 0,-8 15-12 15,13 5-11-15,7-1-3 16,20-12 3-16,25-11-1 16,12-17-1-16,3-16-1 15,33-9-1-15,0-14 1 16,8-14-2-16,4-8 1 15,0-10-1-15,-4-9 0 16,3-11-1-16,9-8 2 16,-4 0-1-16,4 0 10 15,4-3-1-15,0-41-10 16,0-27-22-16,0-10-9 16,16 1-9-16,13 20 28 0,-17 23 6 15,-12 28 6-15,0 9 4 16,0 0-4-16,0 29-20 15,-41 25 20-15,-23 12 20 16,12-9-1-16,-1-8-11 16,29-15 5-16,4-7 0 15,20-7-13-15,0-6-8 16,0-14-60-16,8 0-252 16</inkml:trace>
  <inkml:trace contextRef="#ctx0" brushRef="#br0" timeOffset="8848.7">28294 15523 249 0,'0'0'112'0,"0"0"-73"16,0 0 13-16,0 0 51 15,0 0 11-15,0 0-12 16,16 0-18-16,-16 0-24 16,0-5-23-16,0 5-10 15,0 0-7-15,0-3-7 16,9 3-1-16,-5-9-3 15,4-1 2-15,0-2 10 16,0-6 5-16,-8 4-16 16,4 2 0-16,-4 1 2 15,0 0-1-15,0 0-7 0,0 2 1 16,0-1-4 0,-28 0 4-16,-25 7 1 0,-15 3-1 15,-37 0 4-15,-24 15-7 16,-3 44-2-16,-9 10 3 15,32 9-1-15,17 3-1 16,55-6-1-16,37-4 0 16,0-7-3-16,49-14-1 15,87-17-4-15,38-13 5 16,27-20 3-16,8 0-2 16,-20-12 5-16,-24-33 7 15,-48-1-9-15,-57 2 3 16,-24-5 2-16,-36-2 0 15,0-1 3-15,-24 9-4 16,-48 3-5-16,-33 11-3 0,9 14 3 16,3 13 1-16,13 2 1 15,27 0-2-15,9 13-6 16,20 25-42-16,24-21-117 16,0 3-205-16</inkml:trace>
  <inkml:trace contextRef="#ctx0" brushRef="#br0" timeOffset="9355.48">28604 15961 323 0,'0'0'245'0,"0"0"-164"16,0 0 27-16,0 0 0 16,0 0-41-16,0 0-25 15,-257 14-19-15,168 43 3 16,-3 12-4-16,7 9 0 15,17 11-8-15,23-10-7 0,41-5-3 16,4-8-2-16,0-7 2 16,73-6 1-16,31-10 4 15,13-4-3-15,16-18-3 16,0-3-3-16,-4-18 7 16,-13 0-6-16,-11-4 1 15,-25-39-3-15,-15-14 6 16,-37-21 4-16,-20-17 3 15,-8-5-2-15,-8-3 0 16,-48 19-4-16,-13 29 13 16,-3 13 21-16,3 15-27 15,25 17-12-15,-4 10-1 0,7 0-1 16,9 27-3 0,-4 25-39-16,24-26-143 0,4 1-291 15</inkml:trace>
  <inkml:trace contextRef="#ctx0" brushRef="#br0" timeOffset="11453.84">28653 15593 291 0,'0'0'65'16,"0"0"-48"-16,0 0 17 15,0 0 28-15,0 0 5 16,0 0-29-16,0 0-6 16,44-141 15-16,-44 129 3 15,0-1 3-15,0 4 6 16,0-2 10-16,0 2-15 15,0 1-10-15,-8-1-16 16,-16-3-5-16,-13 1-4 16,-23-1-1-16,-24 3-6 15,-29 4-5-15,-20 5 0 16,4 0-5-16,-4 0-1 16,5 34 1-16,11 12-1 0,12 15 2 15,29 4-1-15,20 10 0 16,31-2-2-16,25-2 0 15,0-7 0-15,13-13-2 16,83-8-1-16,45-20-7 16,36-9 10-16,32-14 4 15,-8 0-3-15,-11-15 10 16,-46-25-11-16,-39-3 3 16,-20-7 3-16,-41-11-1 15,-20-5 6-15,-24-4 5 16,0-3-8-16,-36 17-4 15,-45 7 2-15,-15 18-4 16,-9 11 0-16,0 17 8 0,13 3-8 16,15 8-2-1,29 49-7-15,16-1-82 0,32-22-204 16,0-9-204-16</inkml:trace>
  <inkml:trace contextRef="#ctx0" brushRef="#br0" timeOffset="11905.08">28616 15757 493 0,'0'0'164'0,"0"0"-84"16,0 0 57-16,0 0-56 16,-346 25-40-16,185 52-25 15,-4 16-2-15,24 14 11 16,45 8-1-16,56-7-9 16,40-9-4-16,0-5 0 15,120-16 1-15,37-15 3 0,53-19-7 16,19-16-5-1,-8-28 5-15,13 0-8 16,-41-28 2-16,-16-27 0 16,-28-26 5-16,-53-22-5 0,-35-12 2 15,-61-5 5-15,0 20 2 16,-93 21 6-16,-40 20 34 16,9 20 3-1,27 17-26-15,21 13-9 0,27 9-10 16,21 0-9-16,12 31-17 15,4 21-73-15,12-23-135 16,0-3-477-16</inkml:trace>
  <inkml:trace contextRef="#ctx0" brushRef="#br0" timeOffset="18547.74">2895 12031 327 0,'0'0'132'0,"0"0"-68"0,0 0 36 15,0 0 4-15,0 0 3 16,0 0-22 0,-12-12-26-16,12 8 3 0,0 0 3 15,0 3-11-15,0 1-19 16,-20 0-4-16,-13 0-4 15,-31 0-11-15,-17 0-11 16,-23 0-5-16,7 0 0 16,-7 0 0-16,11 0 3 0,21 1 1 15,-1 10 7-15,37-2 2 16,0-1-5-16,28-6-1 16,8-2 0-16,0 0-5 15,0 0-2-15,56 0-7 16,61 0-2-16,64 0 9 15,52 0 4-15,29 0 22 16,-5 0 4-16,-31-2-26 16,-41-6 7-16,-36 8 3 15,-49-3-10-15,-39 3 1 16,-37 0 2-16,-20-4 3 16,-4 4-3-16,0 0 10 15,0 0 2-15,0 0-8 16,0 0-6-16,0 0-5 0,0 0 0 15,0 0-5-15,-16 0-36 16,-8 0-94-16,3-2-128 16,5-5-297-16</inkml:trace>
  <inkml:trace contextRef="#ctx0" brushRef="#br0" timeOffset="18859.84">3418 11784 601 0,'0'0'101'16,"0"0"-98"-16,0 0 105 15,0 0-26-15,342-58-41 0,-250 58-1 16,-19 15 4-16,-1 21-5 16,9 8-7-1,-33 7-14-15,0 9 3 0,-28 9-4 16,-20 1 9-1,0-4 7-15,0 0-15 0,0-7-9 16,-56-1 3-16,-16-6 3 16,-21 0 2-16,21-10-3 15,11-12-3-15,17-5-6 16,32-5-5-16,12-3-11 16,0-10-59-16,24-7-138 15,20 0-192-15</inkml:trace>
  <inkml:trace contextRef="#ctx0" brushRef="#br0" timeOffset="26815.03">12460 11219 229 0,'0'0'120'16,"0"0"-116"-16,0 0 2 15,0 0 27-15,0 0 0 16,0 0-1-16,0 0 6 15,0 0 9-15,52-5 11 0,-52 5 8 16,0 0 9-16,0 0-10 16,0 0-19-16,0 0-20 15,0 0-16-15,0 0-1 16,0 0 4-16,0 0-3 16,0-3 3-16,0 3 12 15,0 0 12-15,0 0 7 16,0 0 4-16,0 0-11 15,0-5-13-15,-12 5-15 16,-28 0-4-16,-29 0 0 16,-3 8-3-16,-8 24 0 15,7 6-2-15,17 7 0 0,7 7-1 16,13-1 0 0,24 1-4-16,12-11 0 0,0-2 5 15,24-12-1-15,57-3 2 16,3-6-1-16,33-3 0 15,-8-4 2-15,3 0 2 16,-11-7-3-16,-29-4-1 16,-27 0 0-16,-9 0 1 15,-12 0 1-15,-12-22 2 16,-4-19 0-16,-8-11 0 16,0-9 11-16,-12 2 23 15,-44-7-2-15,11 11 0 16,5 8-10-16,8 10-15 15,12 14-4-15,16 9-7 0,4 9-5 16,0 5-22-16,0 0-74 16,0 2-173-16,0 19-194 15</inkml:trace>
  <inkml:trace contextRef="#ctx0" brushRef="#br0" timeOffset="27854.83">12379 12648 75 0,'0'0'280'16,"0"0"-194"-16,0 0 19 15,0 0-13-15,0 0-29 16,0 0-17-16,0-31 12 16,0 24 15-16,0-1-6 0,0-1-15 15,-12-2-17-15,-12 7 3 16,12-4-9-16,4-2-8 16,-8 0-2-16,-4 1-10 15,-4 4-3-15,-13-3 4 16,1 8 4-16,-20 0-13 15,-17 0 1-15,5 17-1 16,4 20-1-16,7 9-2 16,17 6 2-16,36-4-2 15,4-2-3-15,0-5 3 16,44-12-3-16,53-7-1 16,28-12-15-16,20-10-8 0,19 0 3 15,-15-10-1-15,-12-27 9 16,-32-4 0-16,-37-6 18 15,-32-5 7-15,-36-3 17 16,0 0 29-16,-12 8-5 16,-56 9-16-16,-4 10-11 15,11 9-19-15,5 15-2 16,8 4-6-16,19 0-12 16,17 10-95-16,8 4-178 15,4-1-262-15</inkml:trace>
  <inkml:trace contextRef="#ctx0" brushRef="#br0" timeOffset="29034.17">8826 13090 339 0,'0'0'73'0,"0"0"-16"15,0 0 48-15,0 0-11 0,0 0-34 16,0 0-36 0,0 0-4-16,0-19 24 0,0 30 13 15,-48 15-9-15,4 14-10 16,-17 14-4-16,-11 24 3 15,-17 15 0-15,-3 15-9 16,11 22-13-16,1-5-8 16,19 6 1-16,17-15-8 15,20-26 2-15,12-12-2 16,0-13 0-16,12-10 0 16,0-12-2-16,0-17 1 15,0-6 2-15,0-11-4 16,0-1-3-16,0-5-18 15,0-3-18-15,0 0-42 16,0-13-223-16</inkml:trace>
  <inkml:trace contextRef="#ctx0" brushRef="#br0" timeOffset="29320.77">8919 13229 525 0,'0'0'326'16,"0"0"-265"-16,0 0 45 0,0 0-5 15,0 0-71 1,0 0-20-16,141 2-7 0,-45 89 17 16,25 11 10-16,4 7-8 15,-5 0-10-15,-3-6-5 16,-24-7-1-16,-1-13-2 15,-15-9-4-15,3-16 0 16,-20-14 0-16,1-7-2 16,-13-18-23-16,-40-19-107 15,-8 0-299-15</inkml:trace>
  <inkml:trace contextRef="#ctx0" brushRef="#br0" timeOffset="43220.49">5357 9252 426 0,'0'0'115'0,"0"0"-71"16,0 0 70-16,0 0-12 16,0 0-8-16,0 0-9 15,0 0-5-15,-132-121-20 16,132 118-9-16,0 3-23 16,0 0-2-16,0 0-8 15,0-3-11-15,0 3-7 16,60 0-3-1,20 0-1-15,25 24 4 0,4 7 0 16,3-1 0-16,5 12 0 16,-4 7 0-16,-21 12-1 15,-19 9 2-15,-1 15-2 16,-28 3 1-16,-3 5 0 16,-21-2 0-16,-8-5 1 15,-12-5 0-15,0-9 0 16,0-7 0-16,0-4 1 15,-24-12-1-15,4-8 5 16,-9-11-6-16,17-11 0 16,4-6 0-16,4-10 3 0,4-3 3 15,0 0-5-15,0 0-1 16,0-14-17-16,0-7-101 16,4-7-260-16</inkml:trace>
  <inkml:trace contextRef="#ctx0" brushRef="#br0" timeOffset="43624.88">6042 10075 594 0,'0'0'197'0,"0"0"-154"16,0 0 93-16,0 0-32 15,0 0-21-15,0 0-46 16,-37-24-13-16,21 58-6 16,-28 26-18-16,-12 18 1 15,3 8 1-15,-3 1 7 0,32-8-4 16,12-10-4-1,12-16 5-15,0-7-1 0,12-12-4 16,68-11-2 0,17-11 2-16,20-7 0 0,23-5 10 15,-23 0 5-15,0 0-7 16,-29-5-4-16,-15-10-2 16,-29 2-3-16,4-6-2 15,-24 0-38-15,-24 9-105 16,0 0-291-16</inkml:trace>
  <inkml:trace contextRef="#ctx0" brushRef="#br0" timeOffset="49061.44">2013 12438 633 0,'0'0'271'16,"0"0"-200"-16,0 0-9 16,0 0 34-16,0 0-28 15,0 0-27-15,214-25-31 16,-25 9-8-16,48-2 4 16,41-9 2-16,20-2-6 15,24-5 3-15,-8-3-5 16,-53 10 0-16,-36 5 2 0,-60 2-2 15,-68 5 0 1,-53 10 3-16,-32 1-3 0,-12 4 3 16,-36 0 7-1,-93 0 52-15,-64 0-47 0,-28 7-15 16,-37 23-12-16,-23-1 6 16,-5-2-29-16,-4 2-22 15,37-9-30-15,39-9 45 16,74 0 36-16,59-11 4 15,57 4 4-15,24-4 7 16,4 0-2-16,97 0-7 16,51-7-11-16,50-15 10 15,23-4-2-15,8 2-9 16,-7-4-28-16,-13 5 19 0,-36 5 21 16,-48 7 0-16,-57 6 7 15,-52 5 6-15,-20 0 4 16,0 0-5-16,-104 0 49 15,-61 23-26-15,-57 11-24 16,-39 3-6-16,-9-5-3 16,-3-3-2-16,35-7-6 15,33-10-12-15,68-9 8 16,53 1 10-16,60-4 2 16,24 0 0-16,72-13-2 0,97-24 0 15,76-14-25 1,49 0 12-16,28 7-19 0,8-5-47 15,-24 11 32-15,-32 3 38 16,-73 5 9-16,-72 16 10 16,-69 7 44-16,-52 7 22 15,-8 0-32-15,-133 0 30 16,-88 20 5-16,-97 21-68 16,-48 8-10-16,-21-3 0 15,21-1 3-15,44-7-4 16,61-9 0-16,64-6 7 15,88-10-5-15,65-6-4 16,44-7-1-16,44 0-8 16,125 0-7-16,60 0-19 15,61-15 32-15,16-19 0 16,0-1-11-16,0-3-47 16,-45 4 23-16,-52 3 20 0,-88 11 20 15,-61 16 2-15,-60-1 31 16,-48 5 22-16,-129 0 74 15,-72 0-43-15,-81 32-77 16,-37 7-8-16,25 2 0 16,20-1-1-16,81-8 1 15,84-12-1-15,85-8 2 16,72-4-6-16,4-8-6 16,149 0-3-16,80 0-23 15,65-20 28-15,32-17 4 16,12 0-12-16,-24-2-50 15,-21 8 20-15,-51 0 25 0,-81 11 21 16,-73 11 0-16,-55 4 3 16,-37 5 30-16,-81 0 15 15,-120 5 73-15,-81 37-89 16,-64 7-30-16,-32 3 0 16,4-8 1-16,40-4-3 15,64-10 0-15,81-13 0 16,101-7 3-16,71-10-3 15,17 0-1-15,117 0-14 16,84 0-16-16,73-20 17 0,44-11 12 16,12-6-10-1,0-4-40-15,-20 4-11 16,-53 0 23-16,-56 8 12 16,-84 9 25-16,-61 11 3 0,-56 3 13 15,-20 6 23-15,-145 0 69 16,-92 0-15-16,-77 32-86 15,-32 2-3-15,-1 5 0 16,25-9 5-16,69-5-4 16,72-6 2-16,88-9-4 15,77-7 3-15,36-3-3 16,68 0-13-16,121 0-1 16,97-19-12-16,44-14 25 15,24 2-5-15,-12-4-33 16,-28 10-21-16,-40-4 31 0,-73 12 17 15,-85 5 12-15,-67 1 1 16,-49 11 4-16,-24 0 14 16,-137 0 82-16,-89 3-27 15,-72 29-71-15,-20 7-1 16,-12 1-1-16,16-7-2 16,52-4 5-16,85-8-3 15,105-11 1-15,63-5-4 16,33-5-6-16,121 0-5 15,88 0-28-15,77-25 28 16,40-7 5-16,-4 0-4 16,-16-5-43-16,-33 8 22 0,-51 4 15 15,-82 11 17 1,-79 4 1-16,-49 10 3 0,-12 0 17 16,-165 0 63-16,-68 24 22 15,-89 18-92-15,-32 9-8 16,-13 4-3-16,37-8 7 15,69-10-9-15,76-14 6 16,88-11-4-16,85-6-3 16,12-6 1-16,165 0-16 15,80 0-10-15,102-8 17 16,31-29 5-16,0-2-12 16,-36 8-47-16,-72 7-23 0,-81 5 63 15,-85 15 22 1,-91 4 1-16,-13 0 2 0,-165 0 43 15,-105 27 76 1,-84 19-102-16,-24 2-17 0,-13-1 5 16,33-5 5-1,56-7-4-15,89-9-1 0,84-13-1 16,105-3-6-16,24-10 0 16,133 0-18-16,100 0 4 15,85-12-10-15,36-25 11 16,-16 2-44-16,-24 4-35 15,-56 6 33-15,-81 5 36 16,-85 10 20-16,-76 7 3 0,-28 3 12 16,-165 0 53-1,-84 15 83-15,-93 28-134 0,-25-2-10 16,13 1-2-16,72-13 4 16,117-13 3-16,105-11 18 15,72-5-3-15,84 0 6 16,150-16-27-16,88-18 19 15,52-6-4-15,-20 3-3 16,-56 8-13-16,-61 9-2 16,-76 14 0-16,-161 6-22 15,-8 0-236-15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6:01:24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10005 4589 299 0,'0'0'49'0,"0"0"-17"16,0 0 50-16,0 0 18 15,0 0 28-15,0 0-19 0,61-172-7 16,-61 163-26-16,0 3-15 15,0 2-7-15,0 2-13 16,0-1-7-16,0-2 4 16,0 0-5-16,0-5 1 15,0-7-5-15,0-1-13 16,0 2-2-16,12-1-6 16,-12 7 3-16,0 8-1 15,0 2 0-15,0 0-4 16,0 22-6-16,0 71-5 15,-57 45 5-15,-3 32 5 16,0-4 0-16,35-22-5 16,25-18-3-16,0-23-5 15,0-16-58-15,85-21-47 16,-37-66-78-16,-4 0-244 0</inkml:trace>
  <inkml:trace contextRef="#ctx0" brushRef="#br0" timeOffset="1953.26">17196 4584 589 0,'0'0'72'16,"0"0"-37"-16,0 0 54 15,0 0 49-15,0 0-39 16,0 0-51-16,36-167-2 16,-36 158-3-16,0 6-6 15,0 0-9-15,0 3-16 0,0 0-1 16,0 45-5-16,-36 60-6 16,-44 39 11-16,-17 21 8 15,4-10-19 1,33-11 0-16,24-13-1 0,4-14 0 15,20-3-3-15,4-19-50 16,8-86-188-16,0-9-405 16</inkml:trace>
  <inkml:trace contextRef="#ctx0" brushRef="#br0" timeOffset="9071.34">14814 5129 259 0,'0'0'61'0,"0"0"-39"16,0 0 27-16,0 0 22 0,0 0 12 16,0 0-19-16,0 0-9 15,0 0 9-15,0-1-9 16,0-4-10-16,0 5-12 15,0-3-7-15,0 3 4 16,-4-2-9-16,-4-1-4 16,-12-2-5-16,4 1 1 15,-9-7-5-15,1 4-4 16,-16 1 1-16,0-5-3 16,-8 9-2-16,-1-1 1 15,-11 0 0-15,-9 3 0 16,9-4 0-16,-12 4 1 0,-9-2-1 15,13-1 0 1,-17-5 0-16,5 2 1 0,-9 0 0 16,13-2-1-16,3 7-1 15,1-7 2-15,24 7-1 16,-21 1 1-16,-3 0 0 16,-13 0-2-16,-23 0 0 15,15 0-1-15,-7 0 1 16,11 9 0-16,0-4 0 15,13 2 0-15,-13 0-1 16,9-5 4-16,-13 6-2 16,29-3 0-16,-20 5 0 0,11-1 0 15,1 1 0 1,-5 0 0-16,13 7 1 16,-5-3-4-16,13 0 2 0,12-2 0 15,4 2-1-15,3-5 0 16,-3 5 2-16,12-3-2 15,4 7 1-15,-4-6 0 16,4 7-1-16,-9 6 1 16,21 5 0-16,-12 5-2 15,24 8-1-15,0-2 2 16,0 1 1-16,0 1-3 16,0-2 3-16,0 2 1 15,48-6 1-15,13-3-1 16,3-2-1-16,21-7-1 15,3 1 1-15,13-4 2 16,-5-12-2-16,21-1 0 0,0-6 1 16,-1-3 0-16,17 0 0 15,-16 0 0-15,-16 0-1 16,-9 0 2-16,1 0-2 16,-9 0 0-16,1 0 0 15,11 0-1-15,-3 0 1 16,19 0 1-16,-3 0-1 15,20-9 0-15,-8 0 0 16,-17 1 1-16,5-3-1 16,-29 4 0-16,5 1 1 15,-17 1-1-15,-11-1 0 16,-21 4 1-16,0-1-1 0,-8 3 0 16,0-4 1-16,1 4-2 15,15-3 0-15,-4-2 1 16,4 0 1-16,5-1-1 15,-1 0 1-15,-4-1-1 16,-16 2 0-16,5 2 0 16,-21-2 0-16,0 4 3 15,12-10 0-15,0-6 5 16,8 0 4-16,4-11-8 16,-12-1-3-16,1-3 3 15,-1-2-1-15,-4-12 3 16,-20-1 8-16,0-4 4 15,0-5 10-15,0 2-19 0,0 2-8 16,0 9 4-16,-44 11-2 16,7 10-2-16,-7 11 3 15,16 7 11-15,-4 4 9 16,20 0-3-16,0 0-15 16,0 0-5-16,12 0-1 15,-12 0-2-15,12 0-3 16,0 0-5-16,0 17-23 15,0 4-65-15,0-13-41 16,0-5-213-16</inkml:trace>
  <inkml:trace contextRef="#ctx0" brushRef="#br0" timeOffset="10730.41">20548 5244 215 0,'0'0'84'0,"0"0"-45"16,0 0 39-16,0 0 8 16,0 0-12-16,0 0-22 15,0 0-2-15,12-23 4 0,-12 23-18 16,0 0-16-16,0 0-7 15,0 0 8-15,0-3 0 16,0-2-3-16,0-2-2 16,0 2 6-16,-12-4-14 15,-20 1-7-15,8-2 5 16,0 8 2-16,-13-4-3 16,-11 0 0-16,-8-2-5 15,-13 3 2-15,-7 1 1 16,-13 1-3-16,1 3 0 15,-5 0 2-15,9 0-2 16,-5 0 0-16,13 0 3 16,7 0-3-16,13 0 0 15,8 0-1-15,12 0 1 16,-5 9 0-16,17-3-1 0,16 8 1 16,-16 1-5-16,0 4 1 15,-12 11 3-15,3 1 1 16,9 6 0-16,0 4 0 15,-12 2 0-15,16-9 0 16,4 6 0-16,4-7-3 16,0 0 3-16,12 2-2 15,0 0 1-15,0 2-1 16,0-3 1-16,24-2 1 16,24 0 0-16,24-2-1 15,1-1 0-15,3 3 1 16,13-8-3-16,3-2 3 0,1-2-3 15,-9-3-5-15,13-8-6 16,8-6 4-16,7-3 2 16,17 0 2-16,-4 0 4 15,8 0-2-15,-9-20-14 16,-7-2 10-16,-4-2 3 16,-17-11 5-16,-15 10 0 15,-13-9 0-15,-7-4 0 16,-13-2 1-16,-4-6-1 15,-8 2 3-15,-16-1 1 16,-7 2-3-16,-13 6 7 16,0-4 3-16,0 4 6 15,0-2-14-15,0-3 2 0,-37 5 10 16,-7 3 0 0,-4-1 2-16,-9 6 14 0,-3 3-17 15,0 6-2-15,-9 7 4 16,-3 9 5-16,-9 4-18 15,-3 0-1-15,11 0-4 16,5 2 2-16,8 27-3 16,15 3-6-16,21-3-67 15,24-16-166-15</inkml:trace>
  <inkml:trace contextRef="#ctx0" brushRef="#br0" timeOffset="13629.57">25321 10523 261 0,'0'0'99'15,"0"0"-13"-15,0 0-4 16,-350-93-31-16,289 79-4 16,13-1 15-16,8 6-3 15,7-4 1-15,9 3 22 16,0 0-6-16,0 4-20 0,4 3-13 16,20 0-12-1,0 3-6-15,0 0-3 0,0 0-17 16,0 0-5-16,0 0-2 15,0 0 2-15,72 0 0 16,45 34 3-16,36 18-3 16,24 19 0-16,20 12-1 15,-4 18 0-15,9 13 1 16,-1 20 0-16,-16 14 0 16,-24 6 0-16,-28 10 0 15,-45 2 0-15,-32 11-2 16,-56-1 1-16,0 8 0 15,-36-8 1-15,-60-2 0 16,-33-7 1-16,-16-14-1 0,-4-10 0 16,-16-19 0-1,20-21 2-15,-8-17-2 0,-12-8 0 16,12-14 1-16,-24-8 1 16,-8-9-1-16,20-16 0 15,8-5 1-15,17-12-2 16,43-5 0-16,16-6 1 15,25-3 2-15,20 0-3 16,0 0 0-16,8 0-11 16,3 0-19-16,17-9-39 15,-4-14-51-15,12-6-77 16,0 12-44-16,0 2-49 16</inkml:trace>
  <inkml:trace contextRef="#ctx0" brushRef="#br0" timeOffset="13962.54">24979 12712 221 0,'0'0'427'0,"0"0"-367"16,0 0-18-16,0 0 16 15,0 0 6-15,0 0-21 16,-342 71-27-16,177 8-1 0,-13 28 6 16,-11 10 9-16,0 3-12 15,24 0-2-15,12 1 8 16,33-6-2-16,27-10-5 16,45-7-14-16,48-25-3 15,0-10 1-15,36-11-1 16,97-18 0-16,40-19 0 15,32-15-5-15,24-24-22 16,-132-17-84-16,-25-4-273 16</inkml:trace>
  <inkml:trace contextRef="#ctx0" brushRef="#br0" timeOffset="34137.47">15925 17580 234 0,'0'0'50'0,"0"0"-16"0,0 0 53 15,0 0 7-15,0 0-15 16,0 0-14-16,0-8-3 15,0 8 13-15,0 0-8 16,0 0-6-16,0 0-17 16,0 0-23-16,0 0-10 15,0 0 0-15,0 0-7 16,0 0-4-16,0 0 2 16,0 0 0-16,0 0 7 15,0 0 8-15,0 0 6 16,0 0-4-16,0 0-6 0,0 0-1 15,0 0 10 1,0 0 1-16,0 0-8 0,0 0-4 16,0 0 1-16,0 0-8 15,0 0 2-15,0 0-1 16,0-5 8-16,-13-4 5 16,-15-6-14-16,-4 10-3 15,-4-8 2-15,0 6-1 16,-9 0 0-16,5 2-1 15,-4 5-1-15,0 0 1 16,-5 0-1-16,-3 0 0 16,-4 0 0-16,19 0 0 15,-3 9-1-15,8 5 1 16,-12 0 0-16,4 5-1 0,-5 10 1 16,-3 2 0-16,-20 12-1 15,23-1 1-15,5 4-1 16,4-2 1-16,4 5 0 15,8 2-1-15,-1 4 1 16,13 3 1-16,12-4-1 16,0-3 0-16,0-4-1 15,4-1 1-15,41-4 0 16,27-3 0-16,21-12-2 16,23-8 1-16,25-11 1 15,24-8 1-15,-8 0-1 16,8 0 3-16,-28-19-3 15,-12-11 0-15,-1 1 2 0,-15-6 2 16,8-5-2-16,-21-3 0 16,1-3 0-16,-17-6 2 15,-15-2 0-15,-13-7 4 16,-16-5 3-16,-12-8 6 16,-12-1 2-16,-12 6-3 15,0 3 1-15,-44 11 7 16,-36 4-9-16,-9 8 8 15,-19 11 0-15,15 10-14 16,-4 7-5-16,17 15-4 16,7 0 0-16,17 0-1 15,12 24-5-15,16 21-21 0,20 4-77 16,8-27-57 0,0-7-377-16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6:03:12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3949 10171 49 0,'0'0'153'15,"0"0"-109"-15,0 0-19 16,0 0 7-16,0 0 11 0,0 0-7 16,0 0-7-1,-72-17 3-15,60 14 23 0,-9 1 8 16,17-2-21-16,-8 4-16 16,-8 0-3-16,20 0 0 15,0-4 7-15,0 4 2 16,0 0 8-16,0 0-2 15,0 0-5-15,0 0 7 16,0-2 2-16,0-3-27 16,32 2-13-16,21 2 5 15,15 1-1-15,5 0-4 16,7 0-2-16,13 0 0 0,-1 4 1 16,29 11 2-1,-13-4-2-15,21-3-1 0,-8 2 1 16,16-5 0-1,-16-2 2-15,19 3-2 0,-11-2 0 16,-8 0 2 0,-4-1-1-16,-1-3-2 0,-7 2 0 15,0-2 0-15,-17 0 0 16,13 0 0-16,-9 0 0 16,-3 0 0-16,15 0 0 15,-15 0 2-15,16 0-2 16,-17 0 1-16,13 0-3 15,-9 0 4-15,1 0-3 16,-17 0 1-16,9-2 0 16,-13-1 1-16,-3-1 0 15,-5 4-2-15,5 0 2 0,-13 0-1 16,-4 0 0-16,5 0 0 16,-1 0 0-16,-8 0 0 15,1 0 0-15,-1 0 0 16,12 0 0-16,9 0 0 15,7 0 1-15,-7 0 0 16,19 0 1-16,-7 0-1 16,7 0-1-16,-7-4 1 15,-1-5-1-15,-3-3 1 0,-13 1-1 16,-7 5 0 0,-13-3 1-16,0-2-1 0,-3 3 0 15,-9-1 0-15,12 1 0 16,-4 7-1-1,9 1 1-15,-5-6-1 0,8 4 0 16,5-1 1-16,7-5 0 16,-8 4 0-16,13-1 0 15,-5 0 0-15,13 1 0 16,-9 4 0-16,-3 0 0 16,3 0 0-16,-12 0-3 15,1 0 0-15,-5 0 3 16,-4 0 0-16,-7-3 0 15,-1 3 0-15,-4 0-1 16,-4 0 1-16,9 0 1 16,11 0-1-16,-8 0 0 15,5 0-1-15,15 0 1 0,8 0 0 16,13 0 0-16,-5 0 0 16,-3 0 0-16,-1 0 0 15,5 0 0-15,-5-3 0 16,-7 3 0-16,11 0-1 15,1 0 1-15,3 0 0 16,9 0 0-16,-13 0-1 16,-3 0 0-16,-9 0 1 15,-27 0 0-15,3-4 0 16,-20-1 1-16,-12 0 1 16,-4-1 0-16,-12 3 0 0,0 3 1 15,0 0-2-15,0 0 1 16,0 0-1-16,0 0-1 15,0 0-2-15,0 0 1 16,0 0-3-16,16 0 0 16,-16 0-3-16,0 0-12 15,0 3-76-15,0 0-155 16</inkml:trace>
  <inkml:trace contextRef="#ctx0" brushRef="#br0" timeOffset="1950.94">3937 10462 127 0,'0'0'93'16,"0"0"-88"-16,0 0-4 0,0 0 2 15,0 0 3-15,0 0-2 16,0 0 9-16,0 0 42 15,0 0 18-15,0 0-23 16,0 0-5-16,0 0 3 16,0 0-7-16,0 0-6 15,0 0-3-15,0 0-4 16,0-1-9-16,0 1-8 16,36-4-3-16,8 0-6 0,-3 4-2 15,3 0 0 1,-8 0 1-16,20 0 1 0,-7 0-1 15,-5 0 7-15,20 0-4 16,-11 0-2-16,3 0 0 16,0 0 0-16,5 0-2 15,7 0 0-15,13 0 1 16,-9 0 0-16,13 0-1 16,7 0 2-16,-7 0-2 15,19 0 1-15,1 0 0 16,-9 0-1-16,1 0 1 15,-4 0-1-15,-9 8-1 16,-7-7 1-16,23 2 0 16,-7 2 0-16,23-4 0 15,-7-1 1-15,8 0 0 16,-1 0-1-16,-7 0 0 0,0 0 0 16,-17 0 1-16,5 0 0 15,-17 0 0-15,5 0 0 16,-9 0-1-16,5 0 1 15,-5 0-1-15,9 0 1 16,-5 0 0-16,-7 0 1 16,19 0 11-16,-19 0 15 15,11-1-12-15,-19 1 5 16,7 0-10-16,-12 0 1 16,1 0-8-16,7 0 0 15,-8 0-1-15,1 0 0 16,19-5 2-16,-7 1-2 0,23 0 0 15,-3-3 1-15,-5 4 0 16,13-5 5-16,-16 7 8 16,-5-4-3-16,4 2-4 15,-27 3-8-15,3 0 1 16,-3 0 0-16,-1 0-3 16,8 0 0-16,9 0 0 15,7 0 0-15,-7 0 0 16,7 0 0-16,-7 0 1 15,19 0-1-15,-11-3 0 0,3 0 1 16,-12-1-1 0,-11 4 1-16,11 0-1 0,-15 0 0 15,3 0-1 1,0 0 1-16,-15 0-1 0,15 0 1 16,0 0 0-1,-3 0-1-15,3 0 1 0,0 0 2 16,9 0-1-16,-1 0 0 15,5 0 1-15,-1-10-1 16,0 1 0-16,-3 4-1 16,-1-3 1-16,5 7-1 15,-13 1-1-15,13 0 1 16,-5 0 1-16,-8 0-1 16,-3 0-1-16,-17 0 1 0,4-6 0 15,-8 6 1 1,13 0-1-16,-13-2 2 0,8 2-2 15,-20-3 0 1,0-1 3-16,-3 4 10 0,-21 0 2 16,12 0-5-16,-12 0-5 15,0 0-1-15,0 0-2 16,0 0 0-16,0 0-1 16,0 0 1-16,0 0 1 15,0 0-3-15,0 0 0 16,0 0-4-16,0 7-46 15,-12 1-154-15,-21-7-531 16</inkml:trace>
  <inkml:trace contextRef="#ctx0" brushRef="#br0" timeOffset="4307.07">3905 10823 38 0,'0'0'102'0,"0"0"-68"0,0 0 39 16,0 0 30-16,0 0-19 15,0 0-15-15,0 0-15 16,-12-4-18-16,12 4-5 16,0 0-15-16,0 0-6 15,0 0 10-15,0 0-1 16,0 0-6-16,8 0-4 15,28 0 10-15,0 0 17 16,8 0-4-16,5 0-14 16,-1 0-5-16,12 0 1 15,9 0-4-15,-1 0-3 0,13 0-1 16,7 0-2 0,9 0 5-16,-5 0-5 0,13 0 1 15,-8 0-1-15,7 0 1 16,-7 0 1-16,19 0-1 15,-7 0-1-15,-4 0-3 16,11 0 1-16,-7 0-2 16,-20 0 1-16,23 0 2 15,-7 0 1-15,-1 0-3 16,-19 0 2-16,20 0-1 16,-13 0-2-16,-3 0 2 15,-9 0-1-15,1 0-1 0,-9 0 1 16,-4 0 1-1,-7 0 1-15,-1 0 3 0,-11 0 13 16,-5 0-4-16,16 0-7 16,0 0-4-16,17 0-1 15,11 0-1-15,-3 0-2 16,8 0 0-16,-13 0 0 16,-8 0 0-16,9 0 0 15,-9 0 0-15,-11 0 0 16,3 0 2-16,0 0-1 15,-3 0 0-15,11 0 0 16,-3 0 0-16,-1 0 0 0,-8 0 1 16,1 0-1-1,-17 0 0-15,8 0 5 0,-3 0 11 16,7 0 0 0,-8 0-4-16,9 0-6 0,-9 0-2 15,8 0 0-15,-3 0-5 16,15 0 0-16,4 0 0 15,-3 0 2-15,-9 0-2 16,9 0 1-16,-17 0 2 16,-8 0-3-16,-8 0 1 15,1 0-1-15,-5 0 0 16,-16 0 0-16,-4 0 0 16,0 0 0-16,-4 0 0 0,16 4 1 15,0-4-1-15,21 1 3 16,-9 4 0-16,4-5 2 15,4 3-2-15,17-3 1 16,-5 3-3-16,-20-3 0 16,-4 0 1-16,9 2-1 15,-5 2-1-15,0 2 1 16,-4-1-1-16,5-4 0 16,-13 7 0-16,20-5 0 15,-4-1 0-15,4 2 2 16,5-4-2-16,7 0 1 15,-4 0 1-15,-7 0 0 0,3 0 1 16,-16 0 3 0,4 0-1-16,-7 0-1 0,11 0-1 15,0 0-1-15,-4 4-2 16,0-2 1-16,9 3-1 16,7-5 0-16,0 3 0 15,1-3 1-15,-9 0-1 16,0 0 1-16,4 0-1 15,-11 0 2-15,-1 0-2 16,20 0 5-16,-20 0-2 16,17 0 0-16,-13 0 2 15,8 0-5-15,5 0-1 16,3 0 1-16,16 0 1 16,1 0 0-16,-5 0-1 0,5 0 0 15,-5 0 0 1,-8 0 0-16,13 0 0 0,-21 0 1 15,0 0-2 1,-3 0 1-16,-13 0 0 0,-4 0 0 16,-8 0 1-16,0 0 0 15,1 0-1-15,-13 0 0 16,8 0 0-16,-16 0 1 16,8 0-1-16,-4 0 2 15,-4 0-1-15,4 0 0 16,-8 0-1-16,4 0 4 15,-4 0-2-15,8 0 4 16,-4 0-2-16,-4 0-3 0,8 0-1 16,-8 0 0-1,0 0 0-15,0 0 0 0,0 0 0 16,4 0 2-16,-4 0-2 16,0 0-1-16,8 0 0 15,-8 0-5-15,0 0-24 16,0 0-93-16,-12 0-241 15</inkml:trace>
  <inkml:trace contextRef="#ctx0" brushRef="#br0" timeOffset="7956.32">3394 11226 224 0,'0'0'80'16,"0"0"-64"-16,0 0 13 15,0 0 19-15,0 0-3 0,0 0-6 16,0 0 8-16,0 0 40 16,0 0 0-1,0 0-5-15,0 0-15 0,0-3-3 16,12-1-23-16,24-1-24 16,8 2-11-16,9 3-6 15,-1-5-1-15,24 4 0 16,5-3 2-16,11-3 0 15,5-3 0-15,0 10 0 16,7-2 1-16,13 2 0 16,0 0-1-16,-9 0 3 15,25 0-2-15,4 0 2 16,-4 0-4-16,20 0 1 16,-1 0 0-16,1 0-1 15,-8-5 1-15,-8 2-1 0,-44 3 1 16,31 0-1-1,-19 0 0-15,-8 0 0 0,7 0 0 16,1 0-2-16,-9 0 2 16,9 0 1-16,-8 0-1 15,-5 0 0-15,1 3 1 16,-9 4-1-16,9-3 0 16,-1-4 1-16,-3 4-1 15,-9-4 1-15,-7 0 0 16,-5 0-1-16,-8 0 1 15,13 2-1-15,-5-2 0 16,-7 0 1-16,19 0-1 0,-11 0 0 16,7 0 3-16,4 0 5 15,5 0 10-15,-5 0-11 16,-7 0 0-16,7 0-6 16,-7 0 0-16,7 0 1 15,-11 0-2-15,7 0 1 16,-7 0 0-16,-9 0-1 15,8 0 0-15,-15 0 0 16,3 0 0-16,-8 0 1 16,-3 0-1-16,-9 0 2 15,0 0 0-15,0 0-2 16,12 0 0-16,1 0 1 16,-9 0-1-16,12 0 0 0,17 0 1 15,3 0-1-15,9-2 0 16,-9-2 1-16,-12 4-1 15,9 0 1-15,-9 0-1 16,-3 0 0-16,3 0 1 16,-16-4-1-16,8 4 0 15,-15 0-1-15,11 0 1 16,12 0 0-16,-3 0 0 16,15-2-1-16,9-6 1 15,-1 2 1-15,5 0 1 16,-5-3-2-16,-16 5 2 15,-7 0-2-15,-1 2 1 0,-16 2-2 16,9 0 2 0,-17 0-2-16,24 0 2 0,-16 0 1 15,5 0 0-15,3-3 4 16,0 3-1-16,1-4 0 16,-5-1-2-16,16-3 1 15,1-1 4-15,7 3-2 16,0-3 1-16,5-2-3 15,-1 2 2-15,-3 0-2 16,-9 1 1-16,-12-1-4 16,9 3 1-16,3 1-2 15,-16 3 0-15,21-5 0 0,-17 7 1 16,8 0 0 0,-7 0-1-16,7 0 0 0,4 0 0 15,-11 0 1 1,11-3-1-16,-16 3 1 0,4-2 0 15,-11-6-1 1,7 8 4-16,-16-2 2 0,-4 2 10 16,-12-5 1-16,-8 5-8 15,-4 0-5-15,0 0 0 16,0 0 1-16,0 0 2 16,0 0 2-16,0 0-4 15,0 0-1-15,0 0-2 16,0 0-2-16,0 0-12 15,-32 5-63-15,-4-3-150 16,-20 3-400-16</inkml:trace>
  <inkml:trace contextRef="#ctx0" brushRef="#br0" timeOffset="9765.59">3925 11498 123 0,'0'0'85'16,"0"0"-71"-16,0 0 31 16,0 0 23-16,0 0 7 15,0 0-19 1,0 0-23-16,189-18 11 0,-165 14 0 16,0 4-15-16,8 0-7 15,-3 0 6-15,7-3 2 16,4 3 8-16,12 0-13 15,9 0-9-15,-5 0 5 16,25 0-7-16,-5 0 6 16,-8 0 5-16,25 0-2 0,-8 0 5 15,-1 0-7-15,9 0-4 16,3 0 4-16,-3 0-6 16,-1 0-11-16,-7 0-1 15,-5 0-2-15,5 0 0 16,19 0 0-16,-7 0 0 15,0 0 1-15,15 0-2 16,-15 0 2-16,-1 0-1 16,-3 0 1-16,3 0 0 15,-3 0 3-15,12 0 15 16,-9 0-3-16,1 0-6 16,7 0-8-16,-7 0-2 15,4 0 2-15,-5 0-2 16,-3 0 0-16,3 0 0 0,9 7 0 15,-8-2 1-15,7 3-1 16,-23-5 0-16,19-3-1 16,-7 0 2-16,-13 2-1 15,-7-2-1-15,-13 7 1 16,8 1-2-16,5-3 1 16,-5 8 0-16,13 0 0 15,7-3 0-15,5 2 0 16,3-2 1-16,9-7-1 15,-8 6 0-15,-5-6 2 16,13-3-1-16,-9 5-1 16,1-5 3-16,8 0-3 0,-1 0 1 15,1 0 0-15,-9 0-1 16,9 0 1-16,-8 0-1 16,19 0 0-1,1 9 1-15,4-3-1 0,-1 3-1 16,-3-1 1-16,-12 1 0 15,3-6 0-15,-15 5 0 16,12-8 1-16,-21 1-1 16,9 2 1-16,-21-3 0 15,-12 5 3-15,-15-3 10 16,-21-2-1-16,0 3-6 0,0 1-3 16,0 1-2-1,-4 3 1-15,5-2-1 0,-1 3-2 16,4-3 5-1,4-3-2-15,4 2-1 0,-4-2 0 16,-3 0-2-16,-5-3 1 16,-4 4-1-16,-8-4-2 15,-12 0 2-15,0 0-2 16,0 0-33-16,0 0-174 16,0 0-412-16</inkml:trace>
  <inkml:trace contextRef="#ctx0" brushRef="#br0" timeOffset="10862.84">12251 11020 27 0,'0'0'70'0,"0"0"46"16,0 0-33-16,0 0-30 16,0 0-27-16,0 0 14 0,0-2 25 15,0 2-9 1,0 0-13-16,0 0 6 0,0 0 16 16,0 0-8-1,0 0-22-15,0 0-11 0,0 0 6 16,0 0-6-1,0 0-14-15,20 0-4 0,4 0-2 16,12 2 27-16,0 11 5 16,13-4-12-16,-5 8-11 15,4 1-7-15,-4 4 0 16,-3 2-4-16,-17 6 0 16,-24 5 0-16,0 0 0 15,0 2 3-15,0-2 3 16,0-12-3-16,-12 3 0 15,-29-9-2-15,1 3 0 16,0-11 2-16,4 7 6 0,4 2 0 16,-5-1-6-1,13 3-2-15,12-1-3 0,0-1 0 16,12 2 0-16,0-1 0 16,0-6 1-16,0 1-1 15,12-4 1-15,12-1 0 16,-12-5 1-16,0-3-2 15,0 7 2-15,-12-7-1 16,13 7 0-16,-13 5-1 16,12 2 1-16,-12 1-1 15,8 5 0-15,4-2 0 16,0-5 0-16,-12 6 1 16,12-7-1-16,-12-4 1 0,0 1 0 15,0-5 2 1,0-1 2-16,0 6 2 0,0 0 2 15,-36 3-1 1,16-6-4-16,-29 3-3 0,13-9-1 16,4-1-106-16,8 0-379 15</inkml:trace>
  <inkml:trace contextRef="#ctx0" brushRef="#br0" timeOffset="12213.95">3675 9945 239 0,'0'0'141'0,"0"0"-103"0,0 0 43 15,0 0-12-15,0 0-31 16,0 0-27 0,0 0 5-16,85-44 11 0,-85 44-1 15,0 0-4-15,0 0 27 16,0 0 15-16,0 0 2 15,0 0-30-15,-24 15-24 16,-8 5-7-16,7-3-1 16,9-3-3-16,4 4 1 15,-8 1-1-15,20 0-1 16,-12 3 0-16,12 1 0 0,0-2 0 16,0 2 0-16,0-4 0 15,32 4 0-15,0-3 3 16,9 2-2-1,-17 2 0-15,12 0 1 0,-12-2-2 16,-4 7-1-16,4-6 1 16,-11-1-1-16,-9-5 1 15,4-2 0-15,-8 5 1 16,0-2 0-16,0 5-1 16,0 1 1-16,0-2 0 15,-12-7 0-15,3 2-1 16,-3-5 1-16,12-2-1 15,0 1 0-15,0-2 0 16,0 3 0-16,0-3 0 0,0 12 0 16,0-2 0-16,0 3 1 15,0 2-1-15,0 5 0 16,0-1 4-16,0 4 10 16,0-8 3-16,0 3-10 15,0-4-2-15,0-9 0 16,0 1-2-16,0-6-2 15,0-9-1-15,33 0-3 16,-21 0-167-16,-8 0-495 16</inkml:trace>
  <inkml:trace contextRef="#ctx0" brushRef="#br0" timeOffset="22995.02">6263 14049 310 0,'0'0'76'16,"0"0"-26"-16,0 0 40 16,0 0-17-16,0 0-32 15,0 0-18-15,0 0 6 16,0 0 6-16,0-15-1 16,0 15 10-16,0 0 0 0,0 0-4 15,0 0-3-15,0 0-9 16,0 0-3-16,0 0 1 15,0 0-2-15,0 0 1 16,0-10 5-16,0-3-3 16,0-4-20-16,0 6-3 15,0-7 1-15,0 6 2 16,0 0 1-16,0-5 0 16,0 5-1-16,0-5-3 15,-12 14 0-15,0-9 1 16,0 3-3-16,0 1 1 0,-1-1 3 15,1 5 9-15,-20 2-8 16,-4 2-3-16,-8 0-4 16,-9 0-1-16,-15 30-2 15,12 11 0-15,7 3 1 16,13 4 0-16,12 0 1 16,24-7-1-16,0-2-1 15,0-4 3-15,12-6-1 16,44-9 0-16,17-11-4 15,7-7 0-15,5-2-4 16,-1 0-9-16,-3 0 14 16,-1-9 4-16,-15-13 3 15,-9-17 1-15,-20 2-3 0,-4-14 0 16,-7-10 10-16,-21-10-4 16,-4-2 0-16,0 4-1 15,0 14-5-15,-25 16 23 16,1 16-1-16,0 5-4 15,12 8-15-15,12 10-3 16,0 0-1-16,0 6-11 16,0 57-59-16,0 20-84 15,0-38-35-15,0 1-257 16</inkml:trace>
  <inkml:trace contextRef="#ctx0" brushRef="#br0" timeOffset="23564.44">6202 14556 106 0,'0'0'63'16,"0"0"30"-16,0 0 29 0,0 0-14 16,0 0-15-16,0 0-3 15,0-41 14-15,0 37-33 16,0 4 0-16,0-2-12 15,0 2-9-15,0 0-9 16,-12 0-17-16,0 0-6 16,-32 10-11-16,-4 33-7 15,-1 9-2-15,5 2 2 16,20-2 0-16,12-1 2 16,12-5-2-16,0-11 1 15,32-6 0-15,33-15-1 16,27-14 0-16,17 0-2 0,20-4-16 15,-13-38-3-15,1-9 21 16,-33-10-11-16,-35 0 2 16,-25-1 9-16,-24 10 1 15,0 18 0-15,-16 7 30 16,-53 13 16-16,1 14-9 16,8 0-33-16,-1 0-5 15,13 22-8-15,28 22-58 16,12-21-129-16,8-5-189 15</inkml:trace>
  <inkml:trace contextRef="#ctx0" brushRef="#br0" timeOffset="37162.01">22158 4988 360 0,'0'0'37'15,"0"0"-17"-15,0 0 58 0,0 0-7 16,0 0 3-16,0 0 15 16,-177-107 12-16,173 99 4 15,-4 3-24-15,8 1-43 16,-12 4-29-16,12 0-8 16,0 0 2-16,0 0-2 15,0 0-1-15,0 0-3 16,0 0-3-16,36 0-5 15,44 4 1-15,37 23 10 16,16 14 3-16,8 11-2 16,11 14-1-16,-11 9 0 15,-12 18 0-15,-28 9-1 16,-13 2 1-16,-23 5 1 0,-21 0-1 16,-32 12 2-1,-12-5-2-15,0 8 2 0,0-2-2 16,0 3 1-16,0 2-2 15,0 3 2-15,0-1-1 16,60 6 0-16,21 0 0 16,11-3 1-16,29-8-1 15,0-7 1-15,16-8 1 16,3-9 0-16,17-7 3 16,8-4 0-16,24 1-1 15,21 1 0-15,-17-2-3 16,4-2 0-16,-28-4-1 15,-16 1 0-15,-12-4-1 16,-16 9 1-16,19 9 1 0,1 5 0 16,8 2 1-16,36 0 2 15,9 1-1-15,15 1 0 16,12 8-2-16,13 8 0 16,-5 3 0-16,-16 12 0 15,-8 3-1-15,-27 3 2 16,3 2-2-16,-24-2 2 15,0 1-2-15,0 6 2 16,4-2-1-16,0 3 0 16,16-2 0-16,8 4 1 15,8 8-2-15,-4-4 0 0,-8 6 0 16,-8-6 1 0,-12-6-1-16,-12 2-3 0,-8-4 3 15,0 0 2-15,-16-8 13 16,-5-7-4-16,-23-12-5 15,-25-16-3-15,-35-16-1 16,-33-16 0-16,-8-6-1 16,0-15 3-16,-28-2-1 15,-37-9 2-15,-3-3-2 16,-9-14-3-16,33-26-23 16,20 0-258-16</inkml:trace>
  <inkml:trace contextRef="#ctx0" brushRef="#br0" timeOffset="39455.18">25590 14011 223 0,'0'0'89'0,"0"0"-30"0,0 0 40 16,0 0-1-16,0 0 8 16,0 0-18-16,0 0-12 15,12-79-9-15,-12 73-17 16,0 3-2-16,0-8-11 15,0 3-16-15,-20-1-9 16,-20 0-1-16,-4 5 1 16,-29 4 2-16,-7 0-4 0,-1 0-7 15,-15 13-3-15,15 33 0 16,9 6-1 0,24 8 1-16,27-5-2 0,21-1 0 15,0-5 0 1,69-11 0-16,47-19-3 0,13-16-1 15,12-3 0-15,-12-7 5 16,-16-26 1-16,-33-10 10 16,-20 1-7-16,-35 4 5 15,-17-2 1-15,-8 6 7 16,0 7 1-16,-33 5-7 16,-15 12-1-16,4 10-6 15,0 0-1-15,11 8-2 0,1 31-8 16,4 12-38-1,4 13-64-15,24-39-127 0,0 4-287 16</inkml:trace>
  <inkml:trace contextRef="#ctx0" brushRef="#br0" timeOffset="39845.05">25554 14573 398 0,'0'0'95'16,"0"0"-20"-16,0 0 49 0,0 0-7 16,0 0-57-16,0 0-27 15,-197 193-15-15,128-119-13 16,21-19-3-16,24-8 1 15,12-22-2-15,12-5-1 16,0-14 2-16,24-6 0 16,69 0 10-16,11 0 19 15,13-26-3-15,-4-13-25 16,-29-5 2-16,-19-5-5 16,-41-12 0-16,-24 4 0 15,0 5 1-15,-12 11 9 16,-65 15-1-16,-7 15 21 0,-1 11-6 15,1 6-24 1,15 45-17-16,45-19-125 0,12 0-232 16</inkml:trace>
  <inkml:trace contextRef="#ctx0" brushRef="#br0" timeOffset="41410.64">18886 14039 175 0,'0'0'75'15,"0"0"-41"-15,0 0 40 16,0 0 21-16,0 0-14 16,73-181-4-16,-65 154 2 0,-4 5-16 15,-4 2-16 1,0 5 9-16,0 1 0 0,0-3-11 16,-24 6-18-16,-25 5-4 15,-11 6 24-15,-13 0-38 16,-19 10-6-16,19 23-2 15,5 9-1-15,32 7 0 16,12 6-1-16,24 0 1 16,0-3-2-16,0-11 1 15,72-6 1-15,13-11-1 16,7-7-4-16,5-14 1 16,3-3 3-16,-11 0 0 0,-21-34-1 15,-7-18 0-15,-17-6 4 16,-32-3-2-1,-12 4 0-15,0 6 3 0,-12 14-1 16,-24 14 1-16,-21 11-3 16,21 12 0-16,0 0 0 15,4 8-2-15,8 33-3 16,8 11-5-16,16 9 2 16,0 5-77-16,0-44-55 15,0-2-146-15</inkml:trace>
  <inkml:trace contextRef="#ctx0" brushRef="#br0" timeOffset="41915.61">18995 14384 222 0,'0'0'89'16,"0"0"-24"-16,0 0 27 15,0 0 8-15,0 0-22 0,0 0-25 16,0-76-2-1,-4 76 5-15,-20 0 10 0,-13 0-28 16,-7 0-22-16,0 18-11 16,8 16-5-16,4 4 1 15,15 7-1-15,17-1 0 16,0-3 0-16,0-8 0 16,0-15 1-16,49-3-1 15,-1-11 6-15,-4-4-3 16,1 0-3-16,-21-4 0 15,-8-29 2-15,-8-9 9 16,-8-7-6-16,0 8-5 16,0 1 5-16,0 11-1 15,0 9-3-15,-32 15 3 0,3 5-4 16,-3 0-11-16,8 25-67 16,4 31-43-16,16-31-79 15,4 6-122-15</inkml:trace>
  <inkml:trace contextRef="#ctx0" brushRef="#br0" timeOffset="42276.32">18806 14858 215 0,'0'0'112'16,"0"0"-36"-16,0 0 46 0,0 0-36 15,0 0-37-15,-113 170-9 16,113-125 4-16,0-4-10 16,12-4-11-16,28-16-14 15,-3-8-5-15,-1-5-1 16,0-8 5-16,8 0 0 15,-8-28 40-15,-3-17-8 16,-9-12-30-16,-24 0 0 0,0-2-5 16,0 15 0-1,-12 14 1-15,-33 19-6 0,-3 11-12 16,24 0-44 0,12 0-56-16,12 19-101 0</inkml:trace>
  <inkml:trace contextRef="#ctx0" brushRef="#br0" timeOffset="44813.33">12581 14088 276 0,'0'0'50'0,"0"0"9"0,0 0 25 15,0 0-7 1,0 0-12-16,0 0-29 16,0 0 6-16,84-135 0 15,-64 114-1-15,-4-7-22 0,4 2-16 16,-8 2 4-1,1-1 7-15,-13 5 11 0,0 8 7 16,0 7 15-16,-45 5-4 16,-27 5-3-16,-17 39-16 15,9 16-23-15,-1 2 0 16,45-1 0-16,24-17-1 16,12-2 0-16,0-13-2 15,60-9 2-15,37-15 0 16,20-5 0-16,3 0-6 0,5-8 1 15,-28-26-7-15,-17 0-1 16,-44-9 12-16,-23-4 1 16,-13-1 1-1,0 2 0-15,-37 14 4 0,-31 10-3 16,-1 15 3-16,-3 7 0 16,12 0 2-16,15 29-7 15,17 23-1-15,8 9-28 16,8 7-111-16,12-40-89 15,0-1-134-15</inkml:trace>
  <inkml:trace contextRef="#ctx0" brushRef="#br0" timeOffset="45167.36">12593 14291 346 0,'0'0'109'15,"0"0"-52"-15,0 0 52 16,0 0-48-16,0 0-7 16,0 0-31-16,0 0-16 15,-250 113 7-15,250-64 0 16,0-3-7-16,73-4-6 16,-1-7 4-16,4-18-4 15,5-16 3-15,-5-1-3 0,-15 0-1 16,-1-32 5-16,-16-15 2 15,-28-9-1-15,-16-6 2 16,0 0-4 0,0 8 1-16,-16 13 0 0,-40 17 3 15,-4 20 20-15,-1 4 5 16,-3 8-28-16,12 40-5 16,23 10-6-16,17 8-55 15,12-40-127-15,0-1-180 16</inkml:trace>
  <inkml:trace contextRef="#ctx0" brushRef="#br0" timeOffset="45465.67">12593 14607 445 0,'0'0'141'15,"0"0"-116"-15,0 0 44 16,-298 222 18-16,266-148-55 15,32-13-8-15,0-9-6 16,56-15-3-16,28-13-1 16,21-14-5-16,-8-10-1 15,19-5 23-15,-23-39 12 16,-33-10-31-16,-23-2-10 16,-33 0 6-16,-4 1-5 15,0 9 4-15,-61 12-7 0,-23 11 0 16,-9 17-11-1,-3 6-83-15,55 0-48 0,13 0-210 16</inkml:trace>
  <inkml:trace contextRef="#ctx0" brushRef="#br0" timeOffset="46494.54">6561 13900 434 0,'0'0'69'0,"0"0"-11"0,0 0-3 15,0 0-19-15,0 0 14 16,0 0 5-16,-149-131 17 16,133 129-12-16,4-5-38 15,-5 7-3-15,-3 0 12 16,-20 0-2-16,-16 24-18 16,-37 40-11-16,-11 25-2 15,-5 13 0-15,16 9 2 16,21-12-1-16,48-16 0 15,12-18-1-15,12-13 1 0,12-19 0 16,60-14-1 0,21-16-6-16,23-3-3 0,5-14-34 15,-4-35 45 1,0-8 0-16,-33-9 0 0,-36 1-2 16,-40-8-11-1,-8 12-18-15,0 10 8 0,-68 22 23 16,0 20 55-16,-9 9-14 15,21 0-38-15,20 33-3 16,-1 26-7-16,37 16-16 16,0 9-95-16,0-50-110 15,0-2-243-15</inkml:trace>
  <inkml:trace contextRef="#ctx0" brushRef="#br0" timeOffset="46915.09">6609 14746 213 0,'0'0'100'16,"0"0"-42"-16,0 0 53 0,0 0 30 15,0 0-21-15,0 0-80 16,-145-75-10-16,81 80 7 16,-1 33-7-16,5 9-25 15,16 4-2-15,28-9-3 16,16-5 0-16,0-5 0 15,0-13 1-15,60-9-1 16,45-10 3-16,15 0-3 16,1-24 0-16,4-18 6 15,-41-4-2-15,-27-4 2 16,-45 2-6-16,-12 14-10 16,0 9-11-16,-69 13-65 0,-15 12-43 15,27 0-105 1</inkml:trace>
  <inkml:trace contextRef="#ctx0" brushRef="#br0" timeOffset="47632.54">3217 15515 255 0,'0'0'164'0,"0"0"-138"0,0 0 11 15,0 0 68 1,0 0 21-16,354-154-40 0,-201 90-8 15,4 3 17-15,4 14-27 16,-9 9-51-16,26 15-17 16,-1 23-5-16,12 0-39 15,-24 57-116-15,-125-8-105 16,-20 12-210-16</inkml:trace>
  <inkml:trace contextRef="#ctx0" brushRef="#br0" timeOffset="47844.66">6512 16203 425 0,'0'0'97'0,"375"-139"2"16,-186 73 33-16,-12 6-21 15,4 5-34-15,-8 3-39 16,8 3-2-16,4 7-4 15,8 8-32-15,29-3-6 16,-162 30-151-16,12 3-236 16</inkml:trace>
  <inkml:trace contextRef="#ctx0" brushRef="#br0" timeOffset="48082.53">11011 15659 730 0,'0'0'122'15,"0"0"-30"-15,0 0 62 16,0 0-49-16,0 0-57 0,439-129-45 16,-194 80 0-1,17 9-3-15,-17 6 0 0,-19 10-31 16,-1 10-70-16,-177 14-123 15,-3 0-231-15</inkml:trace>
  <inkml:trace contextRef="#ctx0" brushRef="#br0" timeOffset="48435.16">18661 15636 761 0,'0'0'221'0,"0"0"-154"16,0 0 46-16,0 0-27 15,426-187-36-15,-228 148-26 16,43 7-16-16,17 0-5 16,23 6-1-16,-19 6-2 0,-17 7-7 15,-23 3-50 1,-182 10-154-16,8-1-229 0</inkml:trace>
  <inkml:trace contextRef="#ctx0" brushRef="#br0" timeOffset="48660.93">24162 15091 815 0,'0'0'282'0,"0"0"-241"16,450-41 18-16,-228 27-26 15,27-1-28-15,1 10-5 0,31-3-4 16,-19 1-26-16,-170 5-57 16,-19-4-259-16</inkml:trace>
  <inkml:trace contextRef="#ctx0" brushRef="#br0" timeOffset="139458.87">14411 6589 358 0,'0'0'147'0,"0"0"-77"15,0 0-7-15,0 0 16 0,0 0-2 16,0 0-24 0,-48-181-17-16,48 157-3 0,0 1 8 15,0 6-12-15,0 0-12 16,-12-3-7-16,-8 0 1 16,4-1 18-16,-16-1-3 15,-17-5-7-15,-7 5 1 16,-20 7-16-16,-29 1-2 15,-40 14 0-15,-40 0-2 16,-36 0 0-16,-33 46 0 16,-36 20 1-16,5 12-1 15,23 11 0-15,41 5 4 0,48 5 2 16,56 1-5 0,53-3 2-16,48 2-2 0,16-1-1 15,12-2 0-15,84-7 0 16,69-17 0-16,37-13 1 15,35-22 0-15,24-23-1 16,21-14-1-16,-12 0 0 16,-1-37 1-16,-55-16 8 15,-45-10-2-15,-65-11-2 16,-43-10 5-16,-41 0-5 16,-20-1-1-16,-44 10 10 15,-85 11-5-15,-52 8-7 16,-33 21-1-16,-7 19-3 15,-16 16-4-15,-9 0-36 0,162 16-114 16,-9 13-228-16</inkml:trace>
  <inkml:trace contextRef="#ctx0" brushRef="#br0" timeOffset="140124">7538 6053 240 0,'0'0'30'16,"0"0"-13"-16,0 0 5 15,0 0 43-15,37-191 15 0,7 162-27 16,-16 8-17-1,-16 10 6-15,-12 3-12 16,0 8-3-16,0 0 32 0,0 0-2 16,-40 0 41-16,-53 5-54 15,-47 42-41-15,-13 32-3 16,8 19 0-16,4 9 0 16,48 5 1-16,33-9 0 15,48-12 0-15,12-6-1 16,24-11 1-16,105-13 0 15,32-15 4-15,44-17-2 16,32-21-2-16,49-8 13 16,28-24-5-16,-4-39 2 15,-4-16-2-15,-69-19-2 16,-72-15-4-16,-68 6 5 16,-77-9-6-16,-20 13 4 0,-69 24 30 15,-63 10 15-15,-45 32-18 16,4 20-21-16,8 17-4 15,16 0-8-15,36 45-1 16,16 22-4-16,41 19-24 16,44 4-120-16,12-51-93 15,8-9-93-15</inkml:trace>
  <inkml:trace contextRef="#ctx0" brushRef="#br0" timeOffset="148048.01">9498 9317 157 0,'0'0'71'16,"0"0"-61"-16,0 0 14 15,0 0 31-15,0 0 14 16,0 0-28-16,0 0-15 16,0 0 23-16,0 0 4 15,12-71-2-15,-12 63-10 16,0-1-7-16,0 1-8 0,0-3 8 15,0 2-12-15,0 2-11 16,0-1-5-16,-12 2-3 16,4-8-2-16,-4 1 8 15,-12 3 3-15,-4-2-7 16,-17 1 5-16,-15 2-1 16,0 0-1-16,-21 5-1 15,-15 4-6-15,-9 0-1 16,-12 20 0-16,9 28 0 15,3 15-1-15,33 12-1 16,19 11 1-16,41 12 1 16,12-5 0-16,0-8 0 0,65-11 2 15,31-13-2 1,21-12 1-16,4-15 2 0,-9-14-3 16,5-17 3-1,-4-3 2-15,-21 0-5 0,1-18 13 16,-33-24-3-16,-12-13-2 15,-11-19-1-15,-13-12 0 16,-4-7-2-16,-8 2-5 16,-12 18 7-16,0 15 12 15,0 13-8-15,0 19 2 16,0 9-10-16,-12 6-3 16,0 11-2-16,12 0-14 15,-12 0-54-15,4 15-112 16,-8 7-104-16</inkml:trace>
  <inkml:trace contextRef="#ctx0" brushRef="#br0" timeOffset="150717.23">5780 11926 365 0,'0'0'94'0,"0"0"-44"0,0 0-12 16,0 0 8-1,0 0 0-15,0 0-13 0,0 0-7 16,56-80 20-16,-56 80 11 15,0 0 0-15,0 0-7 16,0 0-5-16,0 0-14 16,0 0-14-16,0 0-14 15,4 0-2-15,-4 0 0 16,0-8 1-16,0-4 2 16,0 0 4-16,0-16 12 15,0 5-14-15,0-4-1 16,0 5 18-16,-12 6-3 15,-36 3-2-15,0 7 12 16,-21 6-14-16,-15 0-16 0,-21 15 0 16,-12 40-1-1,-3 22-2-15,35 14 1 0,17 2 1 16,44-1 0 0,24 2 0-16,0-9 1 0,72-7 1 15,45-13-1-15,24-22 2 16,24-16-2-16,12-25 0 15,0-2-1-15,0-12 1 16,-8-47 9-16,-16-11-5 16,-25-19 5-16,-35-21-6 15,-45-7 3-15,-36-1-1 16,-12 11-5-16,0 19 2 16,-60 21-1-16,-8 16 8 15,-17 19-8-15,29 10-1 16,16 22 0-16,3 0-10 15,13 20-29-15,24 36-88 0,0-16-116 16,0-2-149-16</inkml:trace>
  <inkml:trace contextRef="#ctx0" brushRef="#br0" timeOffset="151595.96">6488 14254 202 0,'0'0'48'0,"0"0"-48"16,0 0-2-1,0 0 0-15,0 0-38 0,0 0-53 16,0 0 9 0</inkml:trace>
  <inkml:trace contextRef="#ctx0" brushRef="#br0" timeOffset="152052.07">6488 14254 74 0,'0'-156'116'0,"0"146"-72"16,0-1-28-1,0 7-3-15,0-10-2 0,0-1-1 16,0 1 4-16,0 6 0 15,-12-3 11-15,12 4 11 16,-12 5 19-16,12-6 20 16,0 8-2-16,0 0-15 15,0-1-30-15,0 1-6 16,0 0-9-16,0 0-8 16,0 0-3-16,0 0-2 15,0 0 0-15,0 0 0 16,0 0 0-16,0 0 1 0,0 0-1 15,0 0-1-15,0 1 1 16,0 12 4-16,0 2 4 16,0-7 4-16,0-4 0 15,0-2-3-15,0-2 5 16,0 0 11-16,0 0 25 16,0 0 37-16,0 0-15 15,0 0-34-15,0 0-22 16,0 0-6-16,0 0-4 15,0 0-1-15,0 0-4 16,24 0 7-16,49 0 19 16,31-43 2-16,25-24-5 0,0-9-5 15,-9-5-14-15,9 11-4 16,4 4-1-16,8 7-2 16,0 12-13-16,-17 8-89 15,-99 39-156-15,-9 0-282 16</inkml:trace>
  <inkml:trace contextRef="#ctx0" brushRef="#br0" timeOffset="152591.09">6677 14688 304 0,'0'0'132'0,"0"0"-128"16,0 0 9-16,0 0 51 0,0 0 5 15,0 0-27-15,-24 0-4 16,24 0 11-16,0 0-2 16,0 0-15-16,0 0 6 15,0 0 14-15,0 0-16 16,-12 0-25-16,0 6-11 15,4 8 1-15,-4-5-1 16,8-4 1-16,4 1 0 16,0-6 0-16,0 0 0 15,0 0 4-15,0 0 28 16,0 0 19-16,0 0 7 0,12-6 16 16,60-33-6-16,45-13-45 15,36-14-9-15,8 2-7 16,12 4 1-1,12-1-9-15,32-4 0 0,17 3-6 16,-150 34-69-16,-15 4-270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6:04:22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17506 5482 165 0,'0'0'406'0,"0"0"-354"16,0 0-34-16,0 0 17 15,0 0 5-15,0 0 21 16,-310-108-21-16,205 89 5 16,1 0 53-16,-25 1-29 15,-44 9-30-15,-24 9-25 16,-16 0-3-16,-45 56-1 16,-3 24-6-16,23 27-2 15,1 27-1-15,76 13 1 16,80 5-1-16,81-6 0 15,32-21 5-15,154-20 2 16,79-16 4-16,53-28-3 16,36-20-3-16,45-21-4 0,-5-20 0 15,-20 0 0 1,-52-52-2-16,-60-29 2 0,-73-19-1 16,-61-35 1-16,-71-24 4 15,-57-4 6-15,0 1-9 16,-93 30 20-16,-48 34-5 15,-16 27-5-15,5 29 2 16,11 30 5-16,44 12-16 16,17 25-4-16,15 45-8 15,1 21-59-15,48-39-227 16</inkml:trace>
  <inkml:trace contextRef="#ctx0" brushRef="#br0" timeOffset="1301.58">11474 9266 378 0,'0'0'132'16,"0"0"-99"-16,0 0 47 16,0 0 20-16,0 0 3 15,0 0-26-15,-4-84-10 0,-28 74 3 16,-4 0-33-16,-13 1-12 16,-23 4 1-16,-21 5 5 15,-23 0-4-15,-29 5-12 16,-20 52-9-16,-12 34-4 15,-8 26-1-15,16 13 3 16,52 5 4-16,44-9-4 16,53-8 0-16,20-17-2 15,45-10-1-15,99-14 1 16,66-19 0-16,51-23 0 16,33-21-1-16,4-14-1 15,-9 0-2-15,-23-34-6 0,-45-20 3 16,-31-20-14-1,-62-28-30-15,-35-25 17 0,-45-22 19 16,-48-1 13-16,0 15 8 16,-60 30 0-16,-45 29 23 15,1 31 9-15,-1 24-13 16,20 11-9-16,37 10-18 16,24 0-5-16,24 12-48 15,0 15-119-15,0-4-216 16</inkml:trace>
  <inkml:trace contextRef="#ctx0" brushRef="#br0" timeOffset="2970.15">17341 5938 206 0,'0'0'217'15,"0"0"-171"-15,0 0 37 16,0 0 42-16,0 0-14 16,0-191-18-16,0 154-28 15,0 5-11-15,0 0-3 0,0 1-3 16,-4-4-20-16,-28 6-1 15,-17-3 4-15,-11 5-13 16,-8 5-3-16,-41 3-3 16,-40 13-9-16,-28 6-2 15,-28 0-1-15,8 40-1 16,-13 31-1-16,37 29 1 16,12 22 1-16,41 19-1 15,47 3 0-15,61-3 1 16,12-7 1-16,97-21-1 0,80-10-1 15,48-22 0 1,37-20-1-16,3-28 2 0,25-28-3 16,-24-5 3-1,-37-33 0-15,-52-33 0 0,-48-21 1 16,-57-16 4-16,-52-10-2 16,-20-2 5-16,-32 10-3 15,-64 21-2-15,-9 30-2 16,0 32-1-16,29 22-1 15,4 22-6-15,27 55-24 16,33-23-137-16,0 7-180 16</inkml:trace>
  <inkml:trace contextRef="#ctx0" brushRef="#br0" timeOffset="6190.83">17518 5625 276 0,'0'0'59'0,"0"0"-59"0,0 0 3 16,0 0 26-16,0 0 30 15,0 0-18-15,0 0-10 16,0 0 17-16,72-172 20 15,-72 158-9-15,0-3 11 16,-28-3 18-16,-52 3-13 16,-49 2-66-16,-40 10-8 15,-32 5-1-15,-33 0-1 16,9 0-1-16,0 22 1 0,7 27 1 16,21 24 1-16,24 26 2 15,28 25 3 1,29 22 8-16,71 4 6 0,45 2-4 15,0-8-7-15,101-17-5 16,44-16-2-16,56-22-2 16,16-31 0-16,29-37 2 15,-13-21-1-15,-15-9 2 16,-58-49 4-16,-43-6-3 16,-69-10-3-16,-48 3 4 15,-24 10-5-15,-129 20-41 16,37 37-128-16,-21 4-366 15</inkml:trace>
  <inkml:trace contextRef="#ctx0" brushRef="#br0" timeOffset="6826.46">11410 5855 290 0,'0'0'108'0,"0"0"-77"15,0 0 30-15,4-189 14 16,-65 144-9-16,13 4-47 16,-8-10-15-16,3 3 1 15,-19-2 14-15,3 4 37 16,-23-1-17-16,-29 16 6 15,-20 5-5-15,-28 22-29 16,-16 4-2-16,-4 30-7 0,0 42-1 16,16 22-1-1,40 8 3-15,41 6 4 16,43-1-3-16,49 7 3 0,0-4-1 16,85-12-1-16,64-15-4 15,44-20 5-15,44-23 3 16,29-37-6-16,36-3 2 15,12-55-3-15,-9-45-2 16,-31-18 2-16,-49-19 1 16,-60-7-2-16,-68 9 8 15,-65 15 0-15,-32 27-2 16,-20 23 18-16,-77 25 40 16,9 24-43-16,11 21-2 0,25 1-13 15,52 68-7 1,0 17-13-16,129 14-31 0,-41-53-88 15,29-16-136-15</inkml:trace>
  <inkml:trace contextRef="#ctx0" brushRef="#br0" timeOffset="7392.9">17160 5999 337 0,'0'0'78'0,"0"0"-31"15,0 0 61-15,-56-191 0 16,56 143 9-16,0 6-52 16,0 2 4-16,0 6-7 15,-37 2 11-15,-23 8-54 0,-45 10 3 16,-35 14-3-16,-42 0-10 15,-15 14-9-15,8 35 0 16,24 12 0-16,44 12 1 16,41 11 0-16,44 6-1 15,36 5 0-15,0-1 0 16,92-13 0-16,65-10 0 16,40-27-1-16,29-22-2 15,11-22-12-15,9 0-13 16,-21-37-6-16,-8-32-2 0,-44-17 3 15,-56-11 27 1,-53 2 6-16,-31 10 5 0,-33 24 0 16,0 20 6-16,12 20-11 15,24 10-7-15,-12 11-203 16,20 0-410-16</inkml:trace>
  <inkml:trace contextRef="#ctx0" brushRef="#br0" timeOffset="8010.1">22242 5106 318 0,'0'0'55'0,"0"0"-40"16,0 0 38-16,0 0-14 15,0 0 27-15,0 0 2 16,32-107 23-16,-32 96 44 16,0 2-29-16,0 3-54 0,-52 4-17 15,-40-3-11-15,-45 5-7 16,-52 0-11-16,-37 13-3 16,1 30-2-16,-8 6-1 15,31 29 3-15,21 13 7 16,32 11 6-16,53 15-7 15,47-2 4-15,49 9-8 16,17-9-4-16,119-3 0 16,54-11-1-16,35-27 0 15,36-28 0-15,13-26 0 16,-4-20-4-16,-25-13-12 16,-52-40-2-16,-44-21 6 15,-52-19 12-15,-49-14 3 0,-40-4-1 16,-8 4 8-1,-24 8-1-15,-69 18 1 0,1 14 7 16,-1 19 2-16,17 16-16 16,3 18-3-16,17 14-1 15,0 5-17-15,32 24-152 16,-1 3-317-16</inkml:trace>
  <inkml:trace contextRef="#ctx0" brushRef="#br0" timeOffset="8977.12">17140 6080 252 0,'0'0'91'0,"0"0"-18"16,32-218 45-16,-32 168-31 16,0 5-10-16,0 10-23 15,-32 3-29-15,-17 9 29 16,-19 6-3-16,4 11-40 15,-25 6-8-15,-3 0 2 16,-17 9-2-16,-12 26 0 0,13 6-3 16,3 1 1-16,20-1 1 15,29-1-2-15,20-6 0 16,24 4 0-16,12-2 1 16,0 1-1-16,0-9 0 15,0-3 0-15,0 1 1 16,12-11-1-16,12 5 1 15,0-3-1-15,8-2 0 16,-7 4-19-16,-21-16-110 16,4 2-195-16</inkml:trace>
  <inkml:trace contextRef="#ctx0" brushRef="#br0" timeOffset="9766.79">16516 7899 236 0,'0'0'146'0,"0"0"-98"16,0 0 12-16,0 0 13 15,0 0-4-15,0 0-33 0,-121-156 11 16,61 136-5-16,-8 0-20 16,-29 3 6-16,-16 5 11 15,-32 12 13-15,-20 0-28 16,-36 0-7-16,-24 26-4 16,-25 27-6-16,-11 29-5 15,-1 13 0-15,21 11 14 16,36 7 17-16,44-2-7 15,40-14-6-15,73-9-11 16,48-5-3-16,0-12 1 0,132-7-3 16,70-23-2-16,43-24 0 15,65-17-2-15,28-9-17 16,8-52-73-16,4-28 11 16,-16-8 30-16,-28-15 43 15,-48-9 6-15,-53-5 0 16,-77 2 3-16,-55 9 4 15,-65 23 3-15,-8 20-7 16,-68 21 11-16,-41 21 19 16,-8 17-26-16,25 13-7 15,7 0-18-15,25 8-61 16,48 15-131-16,12-4-250 16</inkml:trace>
  <inkml:trace contextRef="#ctx0" brushRef="#br0" timeOffset="15305.38">17550 9507 280 0,'0'0'107'0,"0"0"-79"16,0 0 38-16,0 0 15 15,0 0-15-15,0 0-7 16,0 0 8-16,0 0 14 15,73-103 9-15,-73 95-27 16,0 2-5-16,0-3-8 16,-12-5-2-16,-21-8-16 15,-27 1-14-15,-12-8-11 16,-37 0-3-16,-20 3 1 0,-32-4-2 16,-28 14 0-1,-24 14 0-15,-4 2-1 0,-17 22-1 16,17 56-1-1,36 34 0-15,12 23 0 0,52 1 2 16,57-2 0-16,48-19-2 16,12-12-1-16,84-18 1 15,57-14 0-15,48-22-1 16,40-29-3-16,37-20 3 16,40 0-5-16,-12-37-11 15,-29-24-14-15,-43-8 7 16,-45-17 7-16,-37-14 15 0,-67-13 2 15,-41-7 7-15,-32 2 4 16,-44 11 1-16,-73 19 22 16,-36 14 1-16,-12 24-16 15,12 13-12-15,20 25-1 16,29 12-6-16,19 0-1 16,29 38-27-16,52-5-99 15,-4-5-240-15</inkml:trace>
  <inkml:trace contextRef="#ctx0" brushRef="#br0" timeOffset="22955.62">11305 5353 178 0,'0'0'55'0,"0"0"-27"15,0 0 24-15,0 0 20 16,0 0-23-16,0 0-4 0,0 0 4 16,0 0 9-1,0 0 10-15,-56-95-11 0,48 89 0 16,-5-3-16-16,5 1-17 15,-4 3-9-15,12-3-8 16,-12-1 3-16,4-1 8 16,-4-1 5-16,-16-9 2 15,4 0-5-15,-4 0-12 16,-25 3-3-16,-3 0-1 16,-4 5-2-16,-21 3 0 15,-11 9-2-15,-17 0 0 16,-20 0-3-16,-28 38-1 15,-8 19 2-15,4 15 2 0,16 22-2 16,37 8 1 0,39 1-1-16,37 3-1 0,32-3 3 15,0 9 0-15,89 3 0 16,44-2 0-16,68-10 1 16,44-29 1-16,5-25 1 15,19-29 0-15,-11-20-2 16,7-8 0-16,-19-53-1 15,-37-28-3-15,-28-31 3 16,-60-16 27-16,-53-19-14 16,-56 1 3-16,-12 16-14 15,-72 9 12-15,-57 31-9 16,-12 26-1-16,-3 31-4 16,39 27-3-16,0 14 3 0,25 5-4 15,19 56-7-15,13 22-52 16,24 22-54-16,24-51-26 15,0-4-103-15</inkml:trace>
  <inkml:trace contextRef="#ctx0" brushRef="#br0" timeOffset="28330.72">8283 12700 186 0,'0'0'134'0,"0"0"-83"16,0 0 22-16,0 0 29 16,0 0-5-16,0 0-37 15,0 0-27-15,0 0 2 16,-24 0 9-16,12 0 1 16,-12 0-4-16,3 0-12 15,-7 0-8-15,-16 0 7 0,-4 0-9 16,-1-6-9-1,-11-5 10-15,-20 0 1 0,-1 0 0 16,-20 1-12-16,-23 2-3 16,-21 8 6-1,-28 0-1-15,-16 0-9 0,0 0-2 16,12 18 0-16,20 1 0 16,12 10 1-16,8 8-1 15,20 13 1-15,1 12 0 16,7 16 0-16,36 11 4 15,21 14 1-15,36 9 8 16,16 3-9-16,0-2 7 16,36-11-6-16,57-18-2 0,36-2 2 15,23-21 0 1,42-17-1-16,27-22 3 0,16-18 3 16,5-4-1-16,-1-29 4 15,-15-29 7-15,-5-19-4 16,-28-10-8-16,-16-19-2 15,-24-16-3-15,-40-18 2 16,-49-12 1-16,-28 11 4 16,-36 13 3-16,-36 23 8 15,-60 23 10-15,-45 12 15 16,-12 21-44-16,20 27-1 16,16 13-2-16,9 9-2 15,55 0-7-15,25 38-20 16,16 12-49-16,12-4-63 15,0-27-217-15,16-5-405 0</inkml:trace>
  <inkml:trace contextRef="#ctx0" brushRef="#br0" timeOffset="31080.53">11579 9375 219 0,'0'0'169'15,"0"0"-126"-15,0 0 2 16,0 0 4-16,0 0-6 16,0 0-19-16,0 0-7 15,-85-51 9-15,65 44 13 16,-4-3-2-16,-4 4-15 15,-9-3-1-15,-19-4 4 16,12 4-3-16,-13-6-6 16,5 11-5-16,-20-1-5 15,-1 5 6-15,-19 0 2 16,-5 0 10-16,-20 0-7 0,-11 16-4 16,-17 17-6-1,8 10-5-15,-16 14-1 0,20 4-1 16,17 13 1-16,19 21-1 15,25 24 0-15,39 19 5 16,21 14 4-16,12-8 0 16,20-7-3-16,97-19 1 15,32-24-6-15,28-16 3 16,32-26 0-16,17-20 1 16,-1-15 1-16,-4-17-1 15,-11 0 6-15,-13-35 4 16,-12-26 4-16,4-16 12 0,-36-23-14 15,-20-24-10 1,-49-27 5-16,-27-25 0 0,-57-14-8 16,0 6 2-16,-49 27-2 15,-59 36 16-15,-29 34 27 16,-4 33-29-16,20 18 8 16,25 23-21-16,15 13-4 15,21 0-1-15,12 52-5 16,3 28-28-16,21 15-68 15,24-38-97-15,0-11-181 16</inkml:trace>
  <inkml:trace contextRef="#ctx0" brushRef="#br0" timeOffset="32030.87">13715 12732 292 0,'0'0'153'0,"0"0"-127"16,0 0 29-16,0 0 45 15,0 0 4-15,0 0-27 16,0 0-4-16,45 2 29 16,-33-2 3-16,-12-2-44 15,16-2-25-15,-16 0-13 16,8-3-3-16,-4 4-10 16,-4-2-8-16,0-10 2 15,0 4 1-15,0-9 7 16,0 0 0-16,-28 1-4 0,-29 1 3 15,-23 1 8-15,-29 7-4 16,-20 10-15-16,-23 0 0 16,-5 0 0-1,-16 40-2-15,4 13 1 0,16 16 1 16,36 10 0-16,20 14 0 16,49 18 0-16,36 2 1 15,12 8 1-15,0-1-1 16,84-8 1-16,37-1-2 15,24-6-1-15,28-5 1 16,4-17 0-16,8-16 0 16,-8-29-1-16,0-25 1 0,4-13 0 15,5-20 2 1,-17-52-2-16,8-28 3 16,-12-24-1-16,-29-17 7 0,9-17 2 15,-40-3 4-15,-33 1-3 16,-35 21-7-16,-37 24-3 15,0 26 5-15,-37 15 1 16,-59 19-8-16,-17 16 0 16,-12 24-3-16,13 15-22 15,-5 0-17-15,20 28-27 16,13 18-27-16,60-17-112 16,4-6-217-16</inkml:trace>
  <inkml:trace contextRef="#ctx0" brushRef="#br0" timeOffset="35308.96">17265 5470 255 0,'0'0'61'16,"0"0"7"-16,0 0-3 0,0 0-7 15,0 0 7-15,0 0-22 16,0 0 6-16,-69-48-7 15,69 45-2-15,-24 0-15 16,4-1-8-16,-16 0-5 16,-25 4-1-16,-11 0-6 15,-21 0-1-15,-23 0-1 16,-17 11-1-16,-8 30 1 16,-12 28-1-16,0 28 9 15,8 44 16-15,4 20 0 0,37 16 4 16,23-4 5-1,57-6-21-15,24-5-8 0,0-8-3 16,93-18-4-16,52-13 1 16,44-28 0-16,32-24 1 15,37-30 3-15,15-22-2 16,9-19 0-16,-8-6-3 16,-5-40 1-16,-27-23-1 15,-33-19 1-15,-44-19-1 16,-36-20 11-16,-45-18-2 15,-40-7-4-15,-44 5 16 16,0 3 4-16,-44 19 19 16,-65 25-6-16,-19 26-13 15,11 22-8-15,0 30-15 16,21 15 1-16,-1 7-3 0,17 18-5 16,-1 42-9-16,9 12-75 15,60-35-144-15,12-8-210 16</inkml:trace>
  <inkml:trace contextRef="#ctx0" brushRef="#br0" timeOffset="36453.75">22407 5095 430 0,'0'0'55'0,"0"0"-37"16,0 0 99-16,0 0 46 15,0 0-97-15,0 0-17 16,0 0-27-16,-229-124 4 16,112 109 0-16,-36 13-17 15,-32-1 2-15,-28 3 2 16,-4 0-2-16,-17 0 5 0,1 42 2 15,3 24-6 1,5 27 1-16,4 27 11 0,44 30 4 16,32 31 1-1,56 24-1-15,65 15-6 0,24 1-5 16,81-8-10-16,72-20-6 16,48-31 0-16,24-27 0 15,21-42-1-15,-9-42-5 16,8-44-4-16,5-7 0 15,-25-66 7-15,1-33-5 16,-49-32 6-16,-41-13 1 16,-31-8 15-16,-40-11-9 0,-25 10 18 15,-24 15-12 1,-16 33 1-16,0 31-2 0,0 29 1 16,-20 27 4-16,-4 16-13 15,12 2-3-15,-21 20-24 16,1 34-71-16,8-16-171 15,-4 2-229-15</inkml:trace>
  <inkml:trace contextRef="#ctx0" brushRef="#br0" timeOffset="37670.56">23530 9338 227 0,'0'0'263'16,"0"0"-227"-16,0 0 16 15,0 0 37-15,0 0 46 0,0 0-32 16,0 0-51-16,32-95 3 15,-32 81 14-15,0-1-19 16,-12 2-24-16,-8-6 1 16,-20 3 2-16,-21-7-12 15,-31 5-8-15,-37-1-6 16,-36 0-1-16,-36 9-2 16,-37 7 0-16,-11 3 0 15,-9 0 0-15,21 42-1 16,24 28 1-16,16 23-1 15,32 23 1-15,44 19 3 16,40 1 1-16,45 8 2 16,36-4-2-16,0-1-3 15,73-8-1-15,43-15 0 16,25-14-1-16,16-29-9 0,16-22-18 16,16-28-4-16,4-23 8 15,5 0-4-15,15-32-5 16,-16-37-11-16,-20-17 40 15,-32-17 4-15,-12-1 26 16,-41-7 16-16,-48 13 17 16,-44 8 26-16,0 12-14 15,-44 19-27-15,-52 12-11 16,-45 25-33-16,-40 22-2 16,-29 3-48-16,106 34-98 15,-1 4-215-15</inkml:trace>
  <inkml:trace contextRef="#ctx0" brushRef="#br0" timeOffset="38193.17">20057 10956 453 0,'0'0'145'0,"0"0"-113"15,0 0 130-15,0 0 14 16,0 0-111-16,0 0-34 15,-358-67-10-15,221 122 0 16,4 26-2-16,37 17 10 16,15 14 16-16,33 11-7 15,48-1-18-15,0 3-2 16,36-4-10-16,85-12-5 16,32-16-3-16,24-19-2 15,20-25-2-15,12-29-10 0,-3-20-23 16,-17-10-17-1,-12-54 28-15,-40-26 13 0,-21-24 13 16,-39-22 11-16,-41-8 29 16,-36-6-9-16,0 16-4 15,-44 19-1-15,-41 26 22 16,-15 18-26-16,19 15-9 16,5 19-13-16,23 11-10 15,29 6-44-15,4 11-33 16,20 9-108-16,0 0-281 15</inkml:trace>
  <inkml:trace contextRef="#ctx0" brushRef="#br0" timeOffset="39830.68">23534 9321 198 0,'0'0'300'0,"0"0"-222"16,0 0 28-16,0 0 18 15,0 0 9-15,0 0-43 16,-173-172-51-16,56 148-17 16,-48 1-11-16,-36 8-7 0,-48 11-2 15,-21 4-2-15,-24 15 1 16,-16 49 0-1,25 34 2-15,15 17 5 0,45 17 22 16,40 9 5 0,52-12-17-16,64-5 1 0,45-11 0 15,24-10-10-15,57-7-8 16,99-11 2-16,70-7 2 16,56-21-1-16,23-19-4 15,25-25 2-15,-8-13-2 16,-20-5-6-16,-36-47-1 15,-33-18-5-15,-44-21 7 16,-48-17 5-16,-36-16 7 16,-65 2 9-16,-40 10 5 15,0 18-7-15,-61 13 16 16,-47 19 14-16,-1 16-35 16,-7 19-9-16,-1 27-13 0,8 0-28 15,5 54-22-15,-13 27-37 16,81-31-153-16,-9-5-306 15</inkml:trace>
  <inkml:trace contextRef="#ctx0" brushRef="#br0" timeOffset="40556.18">26371 10954 656 0,'0'0'159'15,"0"0"-149"-15,0 0 53 16,0 0 41-16,0 0 10 16,0 0-48-16,12-39-15 15,-32 29-8-15,-32-10-11 16,-33 1-16-16,-28-3-4 16,-40 1 4-16,-36 8-3 0,-28 9-8 15,-24 4-3-15,-13 23-2 16,9 37 0-16,43 15-1 15,49 14 0-15,49 11 1 16,43 7 2-16,49 6 5 16,12-6-2-16,49 0-1 15,92-5 0-15,60-7 1 16,20-12-1-16,8-22-4 16,-19-31 0-16,-13-30-10 15,-16 0 4-15,-16-39-1 16,-24-34 7-16,-33-28 3 15,-27-19 26-15,-49-21 19 16,-20-2 29-16,-12 16-24 16,0 27-16-16,-52 19-10 15,-21 21-3-15,-11 14-19 16,3 12-5-16,-3 15-4 0,-13 9-16 16,-19 10-31-16,-25 0-51 15,93 10-88-15,-1 9-172 16</inkml:trace>
  <inkml:trace contextRef="#ctx0" brushRef="#br0" timeOffset="42274.37">26331 4733 423 0,'0'0'62'0,"0"0"4"15,0 0 46-15,0 0 14 16,0 0 1-16,0 0-42 16,-121-164 7-16,105 152-22 0,16-2-19 15,0 8-22-15,0-2 2 16,0 2-11-16,56-4-15 16,69 3-5-16,48 0-6 15,28 7 5-15,37 0 1 16,7 0 0-16,9 1 0 15,-9 22 0-15,-20 4-1 16,-40 3 3-16,-32 3-4 16,-56 2 1-16,-13 13 1 15,-47 11-3-15,-17 11-2 16,-20 15 5-16,0 8 0 16,-20 10 2-16,-29 9-1 15,-11 16 0-15,4 16-1 16,7 15 2-16,9 5-2 15,8 10 1-15,8-8 0 0,4-12-1 16,4 1 0-16,16 0 1 16,0-10-1-16,0 3 0 15,28-13 0-15,24-14 0 16,21-15 0-16,-9-8 0 16,8-4 0-16,5-4-1 15,-17-4 1-15,-4 0 0 16,-7 1 0-16,-13-1 1 15,0 0-1-15,-24 4 0 16,-12 6 1-16,0 7 1 16,0 10 1-16,0 2-1 15,0 1 1-15,0-5-3 16,0-4 3-16,-12-8-2 0,12 0 0 16,0 2-1-16,0-3 0 15,0 7 0-15,12 4 0 16,33-2 0-16,3 5 1 15,-8-1-1-15,12-6 0 16,9-2 1-16,-21 0 0 16,-4 1 1-16,-16 2 0 15,-20 6 2-15,0 5-1 16,0 4 4-16,0 11 2 16,-36 6 13-16,4 14-12 15,24-3-1-15,4 2-4 16,4-14 2-16,0-7 3 0,0-3-7 15,12-7-1-15,24-3-2 16,-16-13 0-16,4-13-1 16,-12-18-1-16,-12-19-12 15,13-13-28-15,-13-24-35 16,0-17-76-16,0-9-295 16</inkml:trace>
  <inkml:trace contextRef="#ctx0" brushRef="#br0" timeOffset="89522.47">10999 5617 166 0,'0'0'69'0,"0"0"-19"16,0 0-9-16,306-178 13 0,-282 147 9 16,-12 2 5-16,0-4-34 15,0-4 26-15,8 0 4 16,9-9-45-16,15 1 13 15,-8 1 2-15,12-2-6 16,-3 1 7-16,-21 11 12 16,-12-2-27-16,-12 3-5 15,0 4 26-15,0 3-13 16,-48 2 18-16,-33 4-30 16,-40 15-13-16,-40 5-3 15,-40 25 0-15,-48 67-2 16,-33 40 2-16,-12 38 0 15,9 23 0-15,63 12-1 0,65-8 0 16,73-19 0-16,52-23 1 16,32-36-1-16,0-24 2 15,104-27-1-15,61-33 3 16,61-35 4-16,71-12 2 16,45-75 0-16,33-31-3 15,-5-26-3-15,-44-8 8 16,-65-3-7-16,-84 7-3 15,-72 13 3-15,-81 11 0 16,-24 20-3-16,-56 20-1 16,-65 28-2-16,-36 33-2 15,8 23-12-15,-4 13-48 0,-4 57-43 16,13 28-68-16,103-44-85 16</inkml:trace>
  <inkml:trace contextRef="#ctx0" brushRef="#br0" timeOffset="90691.09">11695 9221 279 0,'0'0'43'15,"0"0"24"-15,0 0 8 16,0 0 12-16,0 0 3 16,24-187-59-16,-24 166 24 15,0-1-9-15,0 4-6 16,0 7-22-16,0-9-8 16,0 0 0-16,-36-9 38 15,-20 0-13-15,-29-3-8 0,-23-2 1 16,-21 2-15-16,-28 5-7 15,8 12-2-15,-28 15-4 16,-12 0 0 0,-16 34 0-16,20 55-2 0,-5 35 2 15,38 44-1-15,47 31 1 16,41 14 0-16,64-9-2 16,0-29 2-16,104-37 0 15,65-26 3-15,32-27 0 16,33-38-3-16,43-32 0 15,5-15 0-15,24-58 0 16,-32-33 8-16,-37-19-5 0,-52-14 3 16,-52-10-6-16,-53-1 5 15,-43 1-2-15,-37 12-3 16,0 29 4-16,-37 29-2 16,-23 25-2-16,12 25 0 15,16 14-2-15,32 1-73 16,0 40-176-16,0 5 16 15</inkml:trace>
  <inkml:trace contextRef="#ctx0" brushRef="#br0" timeOffset="91410.36">13558 11131 149 0,'0'0'124'0,"0"0"-57"16,0 0 37-16,0 0-10 16,0 0-29-16,0 0-32 15,-177-140 9-15,121 125 16 16,20-2-7-16,-8 2-1 16,7 1-15-16,13 6 13 15,-16-1-21-15,20-1 7 16,8 0-14-16,-8 1-11 15,8-9-3-15,-5 4-2 16,5-3-3-16,-20 1 0 16,-16-1 0-16,-12 6-1 15,-37 3 0-15,-48 8-2 16,-28 0 0-16,-48 41-1 16,-17 24 2-16,-11 15 1 15,15 10 0-15,33 13-1 0,60-5 1 16,53 3 1-16,60-1-1 15,28-5 1-15,52 6 4 16,117-6-3-16,56-9-2 16,57-15 2-16,24-16-2 15,-8-22-2-15,-13-20 2 16,-39-13 2-16,-25 0-2 16,-64-20 0-16,-28-29 0 15,-37-25 2-15,-39-30 4 16,-33-29 1-16,-20-31-2 15,0-22 4-15,-61 14 12 16,-31 11 12-16,7 43-23 0,5 39 2 16,3 31-7-1,33 26-1-15,8 17-4 0,24 5-3 16,12 5-45-16,0 47-110 16,36-11-55-16,0-2-320 15</inkml:trace>
  <inkml:trace contextRef="#ctx0" brushRef="#br0" timeOffset="92726.64">14528 13136 101 0,'0'0'0'16,"0"0"-54"-16,0 0 54 16,0 0 38-16,0 0 51 15,0 0-6-15,81-134 2 16,-77 116 29-16,8 3-15 15,-4-2-38-15,-4 5-16 16,4 4 13-16,-8 8-4 16,0 0-17-16,0-2-5 15,0-1 8-15,0-5 4 16,0-2-8-16,0-4-12 0,-12-3-8 16,-8 1-8-1,-4 1 5-15,-17-3 2 0,21 6-13 16,-12 2 2-16,-8 1 1 15,-29 3-3-15,9-3-2 16,-33 0 0-16,9-2 0 16,-21 2 0-16,5 1 0 15,-13 3 0-15,-4-2 0 16,1 5 1-16,7-6 0 16,29 8 0-16,-5 0 1 15,29 0-1-15,3 0 1 16,5 0-2-16,16 0-1 15,-4 8 1-15,-1 11 0 16,-19 4 0-16,-4 1 1 0,-21 7-1 16,-3 2 0-16,-13 0 0 15,-7-5 1-15,31-1-1 16,-7-13 0 0,31 1 0-16,13-2 0 0,16-9 0 15,16 6-1-15,4-6 0 16,0-1 0-16,0 4-2 15,0 3 3-15,4 2 0 16,28 4 1-16,-8 8-1 16,13-2 1-16,-25 5 0 15,8 10-1-15,-8 4 0 16,4 8 1-16,-8-3-1 16,4 11 1-16,4 2-1 15,4 2 0-15,0-3 1 16,21-4-1-16,-17-2 0 0,16-6 0 15,0 0 0-15,-12-6 0 16,-7-8 1-16,3-7-1 16,-12-5 0-16,0-7 0 15,8 0 1-15,-8-7-1 16,-8-3 0-16,-4 0 0 16,8-3 2-16,4 0-1 15,12 0 7-15,37 0 22 16,43-10 12-16,49-29-23 15,28-6-11-15,33 2-3 16,11-4-2-16,8 10-1 16,25 6 1-16,-29 7 1 0,-7 11-3 15,-21 6 0-15,-36 4-1 16,-32 2 0-16,-41-7 0 16,-44 3-1-16,-24 0-3 15,-11 2 3-15,-5 2 1 16,-8-5 2-16,0 6 0 15,0-2 3-15,0-4 17 16,0-8-3-16,12-5 2 16,-12-14 9-16,12-13-19 15,0-23-6-15,-12-26 5 16,0-28 6-16,0-14 1 16,-61-2-2-16,1 17 3 15,4 35-6-15,-1 32-12 0,29 25 0 16,-8 16-1-1,36 14-6-15,0 0-53 0,0 5-112 16,0 19-241-16,0 2-324 16</inkml:trace>
  <inkml:trace contextRef="#ctx0" brushRef="#br0" timeOffset="95813.57">22616 5422 225 0,'0'0'61'15,"0"0"-18"-15,0 0 20 16,0 0 9-16,0 0 25 15,0 0-26-15,0 0-33 0,-12-86-10 16,12 75 5 0,-8-1-12-16,-20 0-8 0,-16-8-5 15,-29 3-2 1,-7-3 5-16,-37 2-11 0,-40-2 0 16,-32 8 0-16,-44 7 0 15,-9 0 0-15,1 5 0 16,16 0 1-16,7 34-1 15,17 35 1-15,4 38 9 16,20 30 6-16,32 30 14 16,40 18 6-16,45 1-29 15,40 3-2-15,20-8-3 16,20-17-1-16,89-20 0 16,28-35 3-16,44-35-2 0,56-38 5 15,61-36-3-15,76-4 1 16,53-76-5-16,11-32-5 15,-27-30 5-15,-61-21 8 16,-65-15-4-16,-71-4 10 16,-82 5-4-16,-59 16-4 15,-69 20 24-15,-4 24-10 16,-52 27 5-16,-57 24-13 16,0 20-7-16,-19 23-5 15,11 23-9-15,-12 0-97 16,81 23-131-16,20 16-218 15</inkml:trace>
  <inkml:trace contextRef="#ctx0" brushRef="#br0" timeOffset="99083.73">23574 9390 315 0,'0'0'41'0,"0"0"-32"0,0 0 1 16,0 0 43-16,0 0 10 15,0 0-3-15,0 0-8 16,0-3 16-16,0-3 3 15,0 3-23-15,0-2-10 16,0-6 2-16,0 4-6 16,-12 1-17-16,-16 1-11 15,0-5-6-15,-21 2 0 0,-3 3 0 16,-4-4 0-16,-17-6 1 16,5 1-1-16,-4-7 1 15,-1 2 1-15,5-1-1 16,3 2 0-16,-11-1 14 15,3-5-9-15,-31 10-5 16,-13-3-1-16,-24 6-2 16,-12 7 1-16,-8-1 1 15,25 5 0-15,-9 0 0 16,8 0 0-16,4 0 0 16,12 0 0-16,-7 0 1 15,15 0-1-15,0 24 0 16,-11 13 0-16,-13 20 0 15,0 18-1-15,-4 17 1 16,8 25 0-16,-4 7 0 16,17 6 1-16,35-13-1 0,25-11 1 15,40-16-1-15,20-19 1 16,0-7 0-16,92-18 3 16,29-12 3-16,40-11 9 15,40-14 1-15,25-9-5 16,23 0-4-16,21 0 4 15,3-9-12-15,-15-16-3 16,-33-7 3-16,-44-5 1 16,-40-4 13-16,-48-16-3 15,-33-12 24-15,-28-13 11 16,-32-9 9-16,0 7-29 16,-44 4-15-16,-29 19-5 0,1 24-5 15,4 11-1 1,7 23-6-16,1 3-44 0,-25 27-111 15,57 7-135-15,-12 8-178 16</inkml:trace>
  <inkml:trace contextRef="#ctx0" brushRef="#br0" timeOffset="99886.02">20230 11745 222 0,'0'0'112'0,"0"0"-51"15,0 0 27-15,0 0 20 16,0 0-24-16,0 0-42 16,230-169-14-16,-174 137-11 0,-20 6-5 15,-12 4-3-15,-12 6-9 16,-4 2 4-16,-8 1 17 15,0 4 13-15,0-3-2 16,0-5-10-16,0-3-10 16,0-5-3-16,0-5-2 15,0-13 2-15,0 6-9 16,0-8 3-16,0 12-2 16,0-4-1-16,-24 3 0 15,-32 2-2-15,12 0 0 16,-17-2 2-16,-23 2-2 15,-9 10 1-15,-15-1 1 16,-13 13 1-16,-4-1-1 16,-16 11 0-16,-16 0-2 0,17 0 0 15,-17 35 1 1,20 6-1-16,8 18 0 0,20 12 2 16,17 9 0-16,27 14 0 15,33-6 3-15,32 2 4 16,0-4 1-16,53-5-4 15,47-3 6-15,17-14 0 16,24-20-2-16,24-18-1 16,16-18-2-16,28-8-1 15,4-2-1-15,-3-50-1 16,-5-13-2-16,-28-10 0 16,-32-27 3-16,-33-21 1 15,-35-21-2-15,-45-4-2 16,-32 12 11-16,0 28-4 0,0 27-3 15,-52 28 0-15,-1 21-4 16,-11 22-2-16,20 10-10 16,-17 3-47-16,13 51-67 15,16-11-53-15,20-6-157 16</inkml:trace>
  <inkml:trace contextRef="#ctx0" brushRef="#br0" timeOffset="101202.5">20246 12950 225 0,'0'0'122'15,"0"0"-63"-15,0 0-5 16,0 0 5-16,0 0 12 16,0 0-11-16,0 0-3 15,37-10 7-15,-37 10-17 16,0 0-15-16,0 0-15 0,0 0-5 16,0 0-6-16,8 0 1 15,-8-4-2-15,0 4-2 16,0 0 3-16,0 0 22 15,0 0 19-15,0 0 11 16,0-4-11-16,-49 2-32 16,-67 2-15-16,-25 0-3 15,-36 0 2-15,-12 0 0 16,-1 12 1-16,1 8-2 16,12-3 2-16,12-3 3 15,12 3-1-15,21-3 0 16,15-5 6-16,24 0 3 15,33-4 0-15,12 2-7 0,24 4-3 16,11-5-1 0,5 5-1-16,8-7 0 0,0 14 0 15,-4 5-3-15,4 10 4 16,0 26 0-16,0 11 1 16,0 14-1-16,0 9 3 15,0 0-3-15,0 2 1 16,16 6 0-16,9-8-1 15,7-17 0-15,-20-7 1 16,12-23-2-16,-12-17 2 16,0-9 0-16,0-12-1 15,-4-4 0-15,4-4 2 16,13 0 0-16,23 0-1 0,44-27 8 16,37-19 6-16,28-6-12 15,20 0-3-15,12 0-2 16,12 10 2-16,25 2 2 15,-17 18-1-15,-16 15-1 16,-28 7 0-16,-48 0-1 16,-21 0-2-16,-27 0 2 15,-21 17-1-15,-12-6 0 16,-16-10 0-16,5 2 2 16,-21-3 1-16,-4 0 0 15,0 0 2-15,0 0 3 16,0 0-1-16,0 0 2 15,0 0 3-15,0 0 3 16,0-15-11-16,0-17 0 0,0-14 1 16,-16-19-3-16,3-19 1 15,-19-22 0-15,-8-26 0 16,-16-20 8-16,-13 12 1 16,-3 18-9-16,3 35 0 15,29 35-1-15,8 30-2 16,24 17-16-16,8 5-72 15,0 5-258-15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6:05:14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27152 7123 418 0,'0'0'170'16,"0"0"-110"0,0 0 81-16,0 0-44 0,0 0 43 15,0 0-51-15,0-62-24 16,0 62-12-16,0 0-10 16,0 0-7-16,0 0-11 15,0 35-18-15,-33 24-7 16,-7 9 1-16,8-12 3 15,20-11-4-15,12-16 1 16,0-15 0-16,0-11 0 16,0-3 0-16,28 0 6 0,97-40 16 15,72-30 21-15,56-33 17 16,61-28-22-16,28-17-25 16,29-16-5-16,19-2-5 15,0 9 4-15,-16 12-7 16,-56 22 5-16,-84 35-6 15,-53 27-1-15,-72 32-4 16,-53 29-3-16,-32 0-23 16,-24 42-150-16,-48 11-281 15</inkml:trace>
  <inkml:trace contextRef="#ctx0" brushRef="#br0" timeOffset="738.32">23313 9240 472 0,'0'0'33'0,"0"0"-14"16,0 0 70-16,0 211 1 16,0-149-13-16,-20-12-36 15,7-13-2-15,1-15-7 16,12-10 14-16,0-9-6 15,0-3 20-15,0 5 27 16,0-5 0-16,0 0-17 0,0 0-9 16,8-37-14-16,77-46-3 15,64-39-11-15,36-38-10 16,24-29-6-16,37-23 0 16,7-5 9-16,17 9 0 15,-17 31 0-15,-11 34-17 16,-41 34-9-16,-40 23-6 15,-12 25-4-15,-45 32-18 16,-31 24-82-16,-73 5-117 16,0 23-304-16</inkml:trace>
  <inkml:trace contextRef="#ctx0" brushRef="#br0" timeOffset="4967.78">24021 11615 416 0,'0'0'204'0,"0"0"-137"15,0 0 38-15,0 0 24 0,0 0-21 16,0 0-41-16,0 0-37 15,0 0-5-15,0-19 9 16,-12 11-6-16,0 7-13 16,-8-7 2-16,-5-3 5 15,-11 2 1-15,4-6-5 16,-16-4-3-16,-17-4 5 16,-27 1-4-16,-37-6-4 15,-36 5-2-15,-36 5-9 16,-37 17 1-16,-43 1-1 15,-25 9-1-15,-12 48-3 0,0 21 1 16,28 17 1-16,33 25 1 16,68 15 0-16,72 5-1 15,81-1-2-15,36-13 1 16,129-25 1-16,108-17 0 16,105-33 2-16,48-26-1 15,57-25 0-15,-12 0-1 16,-9-42 0-16,-60-19 0 15,-68-13 1-15,-77-10 0 16,-52-22 5-16,-48-25 0 16,-52-9 3-16,-61-10 6 15,-8 8-1-15,-45 20 14 16,-59 26-7-16,-9 28-14 16,-4 31-4-16,13 29-2 15,-1 8-2-15,1 72-10 0,-5 43-38 16,-8 29-87-16,77-66-135 15,8-10-261-15</inkml:trace>
  <inkml:trace contextRef="#ctx0" brushRef="#br0" timeOffset="6302.76">25425 14015 214 0,'0'0'73'0,"0"0"-16"16,0 0 67-16,0 0-28 15,0 0 10-15,0 0 7 16,85-181-14-16,-85 158 29 16,0 1-43-16,0 2-25 15,0 2-16-15,-20-1-8 16,-33 6-10-16,-15 2-6 16,-41 11-7-16,-52 0-6 15,-40 20-5-15,-36 54-2 16,-21 25 0-16,21 30-3 0,44 20 3 15,40 10 2-15,60 4 5 16,61-5 1-16,32-10 3 16,56-20-5-16,85-18-3 15,60-27 0-15,41-29-2 16,27-34-1-16,25-20 0 16,-12-17-8-16,-13-54-14 15,-51-18 6-15,-53-21 11 16,-53-22 5-16,-63-17 2 15,-49-15 3-15,0 8 6 0,-105 16 7 16,-24 22-12-16,-24 32 2 16,12 17-1-16,9 28-6 15,35 19-1-15,17 22-5 16,23 3-26-16,21 56-43 16,36-18-122-16,0 1-212 15</inkml:trace>
  <inkml:trace contextRef="#ctx0" brushRef="#br0" timeOffset="9056.29">25973 16315 109 0,'0'0'94'0,"0"0"-55"15,0 0 14-15,0 0 26 16,0 0 16-16,0 0 6 16,0 0 1-16,24-51 6 15,-24 44-24-15,8 7-9 16,-8 0-29-16,0 0-11 16,0 0-7-16,0 0-11 15,0 0 0-15,0 0-2 0,0 0 3 16,0 0-8-16,0-7-2 15,-32 3-1-15,-17 4-6 16,-11-1-1-16,-13 1 1 16,-19 0 0-16,-1 0 0 15,-15 0 1-15,-21 19 0 16,-12-1 0-16,-28-2-2 16,-16 1 1-16,-8-4 0 15,20-1-1-15,20-1-1 16,24-5 1-16,41-3 0 15,7 0 0-15,25-3 8 16,20 0 9-16,11 2-3 16,13 2-6-16,12 2-4 0,0 11-3 15,0 8-1-15,0 16-1 16,0 10 1-16,20 10 0 16,17 11 0-16,-1-2 0 15,0 6 1-15,-12 5-1 16,8 0 2-16,5-1-2 15,-21 5 1-15,4-2-1 16,-4-4 0-16,-8-7 0 16,-8-13 0-16,0-12-1 15,0-10 1-15,0-14-1 16,4-3 2-16,0-12-1 16,-4-1 0-16,12 1-7 0,16-7-4 15,8-1 2-15,13 0 7 16,-5 0 1-16,4 0 0 15,-11 0 1-15,23 0 2 16,0 0-1-16,17 0 0 16,7 0 1-16,9-12 2 15,28 0 1-15,7-8-5 16,5 1 0-16,-4-8 0 16,4 3 0-16,-9 3 1 15,-15 0-1-15,-16 1 0 16,-21 8 1-16,-4-2-1 15,-19 8 3-15,-13 6-2 16,-24-2-1-16,12 2 0 0,-24 0 0 16,0 0 0-1,0 0 0-15,0-5 1 0,0-1 4 16,12-7 1-16,8 0 7 16,-4-7-4-16,5 5-8 15,-9-8 1-15,0-2-1 16,-8-10 2-16,-4-11 8 15,0-10 2-15,0-15 1 16,-16-20 1-16,-65-22 29 16,9-16-18-16,-9-11-1 15,9 13 2-15,24 14-14 16,11 33-11-16,17 23-2 16,12 19-15-16,8 18-75 15,0 20-36-15,0 0-269 0</inkml:trace>
  <inkml:trace contextRef="#ctx0" brushRef="#br0" timeOffset="59441.2">21864 13944 348 0,'0'0'75'0,"0"0"0"15,0 0-21-15,-121-184-14 16,61 150 36-16,-4 11-27 16,-13-3-3-16,-20 11-10 0,-7 15 3 15,-37 0 2-15,-12 9-28 16,-24 56-10-16,-36 30 0 15,-13 47-1-15,-7 27 1 16,40 12-2-16,68-5 0 16,53-27-1-16,72-17 0 15,0-17 1-15,92-13 3 16,65-22 0-16,52-20 1 16,41-27 2-16,20-33-2 15,35-5-2-15,-7-70 1 16,-16-40-2-16,-57-37 0 15,-68-35 6-15,-80-11-2 0,-77 2 2 16,0 27 15-16,-77 40-9 16,-44 43 12-16,-7 34-8 15,19 34-16 1,28 18-2-16,9 27-2 0,32 58-8 16,32 26-33-16,8 28-64 15,0-73-63-15,0 1-147 16</inkml:trace>
  <inkml:trace contextRef="#ctx0" brushRef="#br0" timeOffset="62563.78">25606 14441 225 0,'0'0'89'0,"0"0"-47"15,0 0-7 1,0 0 18-16,0 0 18 0,0 0-4 16,0 0-22-1,-36-20-8-15,36 15 2 0,0 1 2 16,0 0-7-16,0 0-5 15,0-3 6-15,0-1 2 16,0 3-8-16,-4-2-12 16,4-6-10-16,0-5-5 15,0-10-1-15,-12-4 2 16,0-5-3-16,-8-1 2 16,-28-5-2-16,-25 2 1 15,-32 4 0-15,-35 14 1 0,-25 15-2 16,-24 8 0-1,-21 59-2-15,17 46-3 16,32 32 2-16,48 12 1 0,57-2 2 16,56-20 0-16,12-15-1 15,117-14 2-15,76-24-1 16,53-21 3-16,19-25 2 16,13-28-3-16,-32 0-1 15,-45-44-1-15,-48-22 0 16,-56-17 1-16,-65-10 5 15,-44-10 3-15,0-8-4 16,-105 13 4-16,-36 15 0 16,-8 22-5-16,25 22 12 15,19 19-12-15,33 20 3 16,48 0-7-16,-1 33-3 16,25 30-8-16,0 15-54 0,0 3-74 15,4-49-73 1,21-7-245-16</inkml:trace>
  <inkml:trace contextRef="#ctx0" brushRef="#br0" timeOffset="63734.36">25759 16101 258 0,'0'0'69'0,"0"0"1"15,0 0 9-15,0 0 17 16,0 0-25-16,0 0-41 16,0 0-4-16,-24-37 2 15,-20 24 4-15,-17-2 13 16,-27 1 8-16,-5 8-19 15,-35 6-27-15,-25 0-2 0,-44 11-1 16,-21 44-1 0,-7 37-3-16,-9 32 0 0,33 33 0 15,48 19 3 1,33 10 17-16,63-2-7 0,57-9-7 16,0-22-4-16,129-18-1 15,72-19 1-15,81-31 4 16,36-26-4-16,16-40-2 15,-16-19-8-15,-16-39-34 16,-37-47-13-16,-31-34 35 16,-37-21 20-16,-52-26 5 15,-73-10 6-15,-60-1 11 16,-12 11-1-16,-80 23 5 16,-57 24 31-16,0 22-8 0,-4 29-12 15,45 22-15-15,27 24-18 16,25 23-4-16,20 0-1 15,12 36-8-15,12 18-156 16,0-14-67-16,0-9-201 16</inkml:trace>
  <inkml:trace contextRef="#ctx0" brushRef="#br0" timeOffset="64592.39">18496 7543 434 0,'0'0'0'0,"0"0"-161"15,0 0-84-15</inkml:trace>
  <inkml:trace contextRef="#ctx0" brushRef="#br0" timeOffset="64664.16">17421 7344 38 0,'0'0'0'0</inkml:trace>
  <inkml:trace contextRef="#ctx0" brushRef="#br0" timeOffset="64955.41">16669 7316 340 0,'0'0'22'0,"0"0"-22"0,0 0 1 15,0 0 33-15,0 0 61 16,0 0-19-16,-101 25-42 16,270-18 7-16,65-5 48 15,60-2-23-15,52 0-44 16,-4 0-19-16,-33-9-3 16,-51-3 1-16,-57 1 4 15,-48 9-3-15,-44 2-2 16,-109 0-75-16,0 0-361 15</inkml:trace>
  <inkml:trace contextRef="#ctx0" brushRef="#br0" timeOffset="68753.43">26882 7436 216 0,'0'0'44'15,"0"0"22"-15,0 0 19 16,0 0-18-16,0 0-3 15,0 0 19-15,0 0-21 16,32-168 8-16,-32 158-35 0,0-1 25 16,-44 4-28-1,-29 5-17-15,-7-1-11 0,-29 3-4 16,-11 0 0 0,-25 0 0-16,12 0 1 0,12 11-1 15,13 15 2-15,15 14 4 16,37 10 1-16,19 11 0 15,37 18-3-15,0 10 0 16,9 3 3-16,63 1-1 16,20-2 0-16,5-8-3 15,24-10-3-15,4-14 0 16,-17-27 0-16,-3-21-4 16,-9-11-21-16,1-37-7 15,-17-35-7-15,5-6 34 16,-33 0-2-16,-12 12 7 15,-15 16 5-15,-13 18 8 16,-12 20-1-16,0 12-12 16,0 10-2-16,0 17-155 0,-37 12-244 15</inkml:trace>
  <inkml:trace contextRef="#ctx0" brushRef="#br0" timeOffset="69817.2">27232 11855 428 0,'0'0'111'0,"0"0"-106"0,0 0 13 16,0 0 46 0,0 0 21-16,0 0-4 0,0-114-17 15,0 84-19-15,0-2 6 16,0 1-8-16,0 1-23 16,-12-1-3-16,-32-2-2 15,-29 1 2-15,-19-6-9 16,-29 7-7-16,-32 10-1 15,0 13 1-15,-12 8-1 16,12 8-2-16,12 45 0 16,21 26 0-16,27 19 1 0,25 17 0 15,28 7 1 1,27-2 1-16,13-12 3 0,0-10-2 16,61-20-2-16,11-12-2 15,21-22 2-15,15-14 0 16,17-20-7-16,20-10-26 15,8-8-14-15,0-45 8 16,-12-16 0-16,-9-12 18 16,-3-5 16-16,-24 10-13 15,-21 0 18-15,-15 17 4 16,-21 9 18-16,-24 4-22 16,-24 11 0-16,0 7-11 15,0 28-51-15,-44 0-188 16</inkml:trace>
  <inkml:trace contextRef="#ctx0" brushRef="#br0" timeOffset="71722">2520 9497 224 0,'0'0'88'0,"0"0"-75"16,0 0-13-16,0 0-1 16,0 0 1-16,0 0 4 15,0 0 4-15,13-90 10 16,-13 83 25-16,0 3 5 16,0 3 0-16,0-4 16 15,0 2 10-15,0 3-19 0,0-2-12 16,0 2-16-1,0-4-17-15,0 1-4 0,0-2-3 16,0-6 2 0,0 4-1-16,0-3-3 0,0 3 5 15,0 3 7-15,44-6-3 16,40-1-6-16,45 10 5 16,24 1-3-16,28 0-6 15,20 18-4-15,37 25 4 16,39 2 1-16,21-4 6 15,44-7-2-15,36-14-1 16,49-14 2-16,32-6 3 0,36 0 4 16,24 0 5-1,-8 0-6-15,-4-6-4 0,-36 0-1 16,-33 1 0-16,-27 5-2 16,-29 0 2-16,4 0 0 15,5 0-2-15,3 0-4 16,29-2 0-16,-1-14-1 15,1-3 0-15,-21-10 0 16,-32-3 0-16,-40 1 1 16,-48 7 2-16,-57 9-2 15,-60 5 7-15,-24 10 19 16,-48 0 5-16,-41 0-1 16,-20 0-13-16,-20 0-11 15,-12 0-7-15,0 0 0 0,0 2 0 16,12 27-6-16,0 3-3 15,-12-19-104-15,0-9-255 16</inkml:trace>
  <inkml:trace contextRef="#ctx0" brushRef="#br0" timeOffset="77624.84">22013 16553 375 0,'0'0'156'16,"0"0"-91"-16,0 0 1 0,0 0 24 15,0 0-9-15,0 0-36 16,0 0-26-16,0 0 4 15,24-130 3-15,-24 120 10 16,0 6-9-16,0-3 9 16,0-1 10-16,0-1 5 15,-12-1-16-15,0-2-12 16,-8-11-6-16,-29-2-4 16,1-4-4-16,-12 7-6 15,-21-2-3-15,13 12 2 0,-17 1-1 16,-23 11 0-16,-33 6-1 15,-24 49 0-15,-24 24 0 16,-4 7 0-16,20-4-1 16,12 0 1-16,52-18 0 15,37-13 0-15,39-7 1 16,33 2-1-16,33 6-2 16,99 2 0-16,41 3 2 15,49 1 1-15,19 3 0 16,5 1-1-16,3-5-1 15,-24-6 1-15,-23-18 0 16,-37-20 0-16,-24-13 0 16,-13-27-4-16,-23-62-2 15,-21-40-4-15,-35-35 2 16,-13-25 5-16,-16-14-4 0,-20 9 0 16,0 26-16-1,0 40 3-15,0 38 20 0,-56 33 3 16,-1 16-2-1,-19 12 2-15,-29 16-3 0,-23 9-2 16,-5 4-35-16,76 0-187 16,1 0-338-16</inkml:trace>
  <inkml:trace contextRef="#ctx0" brushRef="#br0" timeOffset="79494.23">4267 8521 481 0,'0'0'66'15,"0"0"-66"-15,0 0 1 0,0 0 12 16,0 0 45-16,0 0-21 16,0 0-25-16,20-19 13 15,-8 13 24-15,0 4-30 16,49-4-19-16,27 5 11 16,53-4-3-16,68 5 1 15,101 0-2-15,76 0 22 16,89 0 1-16,68 0-9 15,41 0 0-15,19 0-7 16,1 0-5-16,-57-12-5 16,-64-11-4-16,-68-2 2 15,-61 7-1-15,-48 1 4 0,-49 6 2 16,-52 8 1 0,-32 3 1-16,-32 0-4 0,-32 0 2 15,-25 0-5-15,-11 14-2 16,-17 8-3-16,-8 2-1 15,13 10-2-15,-5-7-28 16,-44-19-154-16,12-5-221 16</inkml:trace>
  <inkml:trace contextRef="#ctx0" brushRef="#br0" timeOffset="80362.57">11542 8531 63 0,'0'0'56'16,"0"0"-41"-16,0 0 36 0,0 0 38 16,0 0-42-1,0 0-10-15,0 0 2 0,-237-52 20 16,237 52-4-16,-12 0-7 16,4-3-4-16,8-3 0 15,0 6-10-15,0-3-10 16,0 3-8-16,0 0-1 15,0-8 0-15,56-1 3 16,85-4-4-16,60-2 5 16,65 2-13-16,24 2-2 15,35 3-4-15,13-1 1 16,-12-5 1-16,-20 4 4 16,-44 5-5-16,-49 0 3 15,-56 5 7-15,-52 0-4 16,-33 0-1-16,-28 0-5 15,-20 24-1-15,-3 23-7 0,-17 5-17 16,-4-28-163-16</inkml:trace>
  <inkml:trace contextRef="#ctx0" brushRef="#br0" timeOffset="81783.53">14150 8688 220 0,'0'0'8'0,"0"0"-4"15,0 0 0-15,0 0 22 16,0 0 36-16,0 0 2 15,0 0-9-15,-56-48-7 16,56 36-15-16,0 2 5 16,0-3 7-16,32 2 3 0,40 2-27 15,69 1-8 1,60 1-9-16,85 5 6 0,76-6-5 16,65 1 5-1,23 2 8-15,9-3 3 0,-12 8-9 16,-41-1-5-16,-52 1-3 15,-72 0 3-15,-73 0-1 16,-64 6 7-16,-40 17-7 16,-33 3-6-16,-28 16-4 15,-32 5-13-15,-12-33-100 16,-12 1-201-16</inkml:trace>
  <inkml:trace contextRef="#ctx0" brushRef="#br0" timeOffset="86384.09">27308 7260 334 0,'0'0'52'0,"0"0"-48"15,0 0 8-15,0 0 79 0,0 0 40 16,0 0-19-1,-40-42-17-15,20 23-5 0,-20-6-14 16,-29-5-20-16,-11 1-32 16,-33 5-15-16,-11 7-8 15,-33 12-1-15,-28 5-2 16,-29 14 0-16,13 46-3 16,12 15 4-16,36 8 1 15,64 1 0-15,49 4 0 16,40-3 0-16,0 3 1 15,81-2 2-15,52-9 1 16,32-2 1-16,44-9 0 0,16-11 1 16,21-15-5-16,3-20-1 15,-12-20 1-15,-15 0 0 16,-33-60 3-16,-44-26 2 16,-37-24 0-16,-39-13 7 15,-37 5-6-15,-32 14 2 16,0 22 31-16,0 30 16 15,-20 23-41-15,20 29-15 16,0 0 0-16,0 52-33 16,0-10-271-16,44 7-94 15</inkml:trace>
  <inkml:trace contextRef="#ctx0" brushRef="#br0" timeOffset="86984.46">31381 9427 84 0,'0'0'188'0,"0"0"-188"16,0 0-31-16,0 0 30 15,0 0 1-15,0 0 106 16,185 38-16-16,-185-56 3 0,0 7 33 16,0 2-65-16,0 1-35 15,0 8-15-15,0 0 10 16,0 0 3-16,0-1-16 16,12-7-4-16,0-6 9 15,-12-1 34-15,0-8 30 16,0 1 14-16,0-7-40 15,-72 5-31-15,-41 3-19 16,-32 21-1-16,-28 0-2 16,-32 50-3-16,-21 48 0 15,-11 40 3-15,4 17 1 16,56-3 1-16,72-10 2 0,57-17 0 16,48-19 0-16,44-8-2 15,77-23 0-15,20-14 3 16,36-24-1-16,4-25 1 15,8-12 0-15,8-12 4 16,-16-48-3-16,-4-26 15 16,-28-23-11-16,-52-27-1 15,-53-22-2-15,-44-3-5 16,0 14 0-16,-36 27-1 16,-45 34 1-16,-11 35 2 15,7 19-2-15,-3 24-3 16,3 8-8-16,-16 22-21 15,9 50-46-15,-1 11-81 0,65-42-35 16,8-4-177 0</inkml:trace>
  <inkml:trace contextRef="#ctx0" brushRef="#br0" timeOffset="87985.46">30801 11880 299 0,'0'0'98'16,"0"0"-85"-16,0 0 47 15,0 0 61-15,0 0 15 16,0 0-36-16,69-180-38 15,-69 161-35-15,0 8-1 0,0 7 7 16,0 4 38-16,0 0-14 16,-97 32-23-16,-88 63-27 15,-76 50-7-15,-33 30 0 16,48 1 5 0,65-12-2-16,77-24-3 0,79-21 0 15,25-31 0-15,61-20 0 16,104-23 2-16,72-18 1 15,77-27 2-15,56 0 0 16,53-31-2-16,3-41-3 16,-31-11 0-16,-49-14-6 15,-97-15 1-15,-80-8-3 0,-76-4 8 16,-93 2 4 0,0 14 1-16,-153 24 4 0,-60 25-2 15,-33 40-5-15,-27 19-2 16,-13 36-5-16,4 58-3 15,45 12-18-15,164-48-210 16,29-13-334-16</inkml:trace>
  <inkml:trace contextRef="#ctx0" brushRef="#br0" timeOffset="88570.36">29147 14639 429 0,'0'0'105'15,"0"0"-39"-15,0 0 30 0,0 0-30 16,0 0-14-16,0 0-21 15,-402-100-18 1,261 100 17-16,-20 23 14 0,0 29-17 16,12 17 9-16,21 17-3 15,31 14-2-15,37 10 9 16,36 7-26-16,24-10-5 16,24-5-5-16,92-29 1 15,37-16-1-15,28-26-1 16,17-31 0-16,-5 0-2 0,-8-59-1 15,-16-41-2 1,-28-27 2-16,-25-23 1 0,-35-11 0 16,-53-3 1-16,-28 12-2 15,0 17-2-15,-48 35 0 16,-45 27-2-16,1 25-19 16,3 22-19-16,-3 23-16 15,7 3-34-15,49 0-114 16,12 23-226-16</inkml:trace>
  <inkml:trace contextRef="#ctx0" brushRef="#br0" timeOffset="89491.93">28942 16484 267 0,'0'0'50'0,"0"0"-28"0,0 0 43 15,250-186-22 1,-250 145 9-16,0 0 26 16,0 1 16-16,-20 2-5 15,-41 5-24-15,-31 10 44 0,-29 14-55 16,-44 9-24-16,-44 13-28 16,-29 72 0-16,-11 33 4 15,23 19 17-15,41 27 24 16,65 3-22-16,71 4-9 15,49-5-10-15,49-21-4 16,100-27 1-16,44-38-2 16,40-39 0-16,17-41-1 15,23-5 2-15,-3-78-1 16,-21-43-2-16,-11-27 0 0,-53-23 1 16,-68-25-4-16,-65 11 1 15,-52 15 3 1,-52 43-7-16,-77 49 2 0,-44 42 2 15,-41 41 1-15,-11 0-5 16,-24 51-13-16,144-2-79 16,33-5-136-16</inkml:trace>
  <inkml:trace contextRef="#ctx0" brushRef="#br0" timeOffset="93432.45">31192 11949 377 0,'0'0'79'16,"0"0"-50"-16,0 0 9 15,0 0 35-15,0 0-6 16,0 0 18-16,-153-97-27 16,125 80-11-16,3-3 18 15,1 9-16-15,4-7-33 16,8 6-11-16,0 1 5 0,-12-7-8 16,0 4 5-16,0-6 7 15,-13 0-8-15,-19 0-1 16,-16-2 4-16,-13 3-5 15,-24 7-4-15,-19 9 0 16,-9 3-1-16,-20 0-2 16,-16 64 0-16,-16 49 0 15,-12 51 0-15,-1 31 1 16,37 9 1-16,57-11 1 16,63-27 0-16,45-22 0 15,65-29 0-15,128-30-1 0,69-37 1 16,68-35 2-1,48-13 1-15,12-37 6 16,-4-44-4-16,-44-10-2 16,-68 1 15-16,-89 11 3 0,-80 21 7 15,-65 18-2 1,-28 16-23-16,-12 11 0 0,0 13-6 16,0 4 0-16,-24 25-155 15,-4 8-427-15</inkml:trace>
  <inkml:trace contextRef="#ctx0" brushRef="#br0" timeOffset="93924.57">33256 14150 224 0,'0'0'304'15,"0"0"-213"-15,0 0-34 16,0 0 17-16,0 0 17 16,0 0-31-16,0-135 5 15,12 105-4-15,-12 8 15 16,0 12-34-16,-92 10-25 0,-77 0-13 15,-57 30-4-15,-31 36-5 16,19 22 4 0,13 24 1-16,24 28 0 0,24 17 0 15,40 7 1-15,40-10-1 16,65-31 1-16,32-31-1 16,20-28-1-16,97-22-1 15,24-24-1-15,44-18-1 16,24 0 3-16,12-41-12 15,-7-31-12-15,-33-17 8 16,-53 3 17-16,-47 16 3 16,-57 13 17-16,-24 18-19 15,0 18 5-15,-68 21-6 0,-33 0-35 16,-16 29-84 0,61 2-121-16,20 1-265 0</inkml:trace>
  <inkml:trace contextRef="#ctx0" brushRef="#br0" timeOffset="94493.98">32608 16660 244 0,'0'0'130'15,"0"0"-91"-15,0 0-23 16,0 0 50-16,0 0 66 15,0 0-28-15,-189-114-58 16,44 114-7-16,-32 0-3 16,-44 39-8-16,-37 35-5 15,-15 24 9-15,19 23 19 0,61 14 34 16,72 5-15-16,73-5-31 16,48-19-16-1,0-9-16-15,121-23-4 0,56-24 0 16,60-28-1-1,45-28 1-15,12-4-2 0,-1-50-1 16,-23-44-2-16,-45-30-4 16,-44-39 6-16,-56-13 3 15,-65-7 0-15,-60 2 2 16,0 19-3-16,-80 25-1 16,-37 35 0-16,9 40 0 15,3 33 1-15,4 29 3 16,9 0-5-16,-1 54-6 0,21 29-20 15,7 16-52 1,37-5-54-16,28-54-91 0,0-16-265 16</inkml:trace>
  <inkml:trace contextRef="#ctx0" brushRef="#br0" timeOffset="97213.29">2802 12071 264 0,'0'0'92'0,"0"0"-56"15,0 0 13-15,0 0 32 16,0 0 2-16,0 0-5 15,0 0-2-15,61 5-45 16,-13-1-26-16,8 1-4 16,5 4 5-16,-1 5 4 15,8 5-4-15,-7 5 1 16,23-1 1-16,21-1 3 0,52-7 18 16,64-9-13-1,85-6 32-15,96 0-4 0,129-21-6 16,81-12 5-16,72 1-13 15,73 15-23-15,11 11 4 16,13 6-3-16,0 9 10 16,-13 40 5-16,-23 10 8 15,-5 7-17-15,-44 2-13 16,-36-3 0-16,-80-13 2 16,-85-9-3-16,-77-12 3 15,-52-13-2-15,-40-18 0 16,-40 0 3-16,-29 0-3 0,-35-27 0 15,-17 2 2 1,-4 3 0-16,-24-2 2 0,0 9-5 16,-24 3 2-16,-8-1-2 15,4 4 1-15,32-2-1 16,20-2 0-16,8 0 0 16,1-2 0-16,-5-2-1 15,-4 5 2-15,8-1 0 16,21 6-1-16,-9-1 0 15,4 6 1-15,1 1-1 16,-25 1-1-16,-12 0 0 16,-28 0 2-16,-64 0-3 15,-1 0 2-15,-39 0 0 16,-9-15 1-16,12-4 1 0,-3-14-1 16,-9-12 2-16,24-6-3 15,-3-2 1-15,-1-1 1 16,-8 2-2-16,-7 3 0 15,-9 8-1-15,-16-7 1 16,-20-4 1-16,-8-13 0 16,0-5 0-16,0-13 1 15,-24-6-1-15,12-14 3 16,12-13-3-16,0-12-1 16,0-10 1-16,28 3-1 15,16 4 0-15,-7 6-1 16,-17 3 0-16,-16 2 1 15,-4 0 0-15,0-1 0 0,0 0-1 16,-36 3 1-16,-21-5-1 16,5-1-1-16,20-11 0 15,0-17 0-15,28-14 1 16,4-12 1-16,0-4-6 16,0 1-7-16,0 12 6 15,0 22 6-15,0 29 1 16,-4 18 0-16,-57 14 1 15,-15 8-1-15,3 9 0 16,-11-2 0-16,11 1-1 16,13-4 1-16,4-4 0 0,19-3 0 15,13 2 0 1,-4 3 0-16,12 8 0 16,0 4 0-16,-16 6 1 15,32 7-1-15,-24 2 0 0,3 4-1 16,-3 6 1-16,-4 6 0 15,4 4-2-15,0 15 1 16,4 2 0-16,8 1 1 16,12 5 0-16,-12-5-2 15,12 2 2-15,-12-3 0 16,-1-1 0-16,13-1 0 16,-12 4 0-16,0-2 0 15,12 1 0-15,-12 0 0 16,0-1 0-16,12-2 2 0,-8-4-2 15,-4-5 0-15,-4-6 0 16,-8-2 0-16,-20-6 0 16,7 5-2-16,-7 7 2 15,-8 1-2-15,-5 7 2 16,1 2-4-16,-4 1 0 16,11-3 3-16,-7-3 0 15,4 3 1-15,-5-3 0 16,-3 0 0-16,4 3-1 15,-17 5 2-15,-7 5-1 16,-29 3 0-16,-24 4-2 16,-20 0-1-16,13 0 0 15,-1 0 2-15,16 0 0 0,16 0-10 16,-11 0-4-16,23-16 12 16,5-1 3-16,11-11 0 15,9 7 1 1,-1-1-1-16,-7-1 1 0,-1 0-1 15,-7 8 0-15,-17-2 0 16,0 4 0-16,21 3 0 16,-9 1 0-16,1-4 0 15,7 1 0-15,1-5 1 16,-9 5-2-16,-3-5 2 16,-21 2-2-16,0-5 1 15,-23 0 0-15,-13 2 0 0,-4 2 0 16,-8-1 1-1,12 8-1-15,0 9 0 16,-4 0 0-16,8 0-1 16,16 0-2-16,4 0-4 0,13 0 0 15,7-10 4-15,-20-4 1 16,13-6 0-16,-1-1-1 16,20 5-6-16,25 11 1 15,28 5 2-15,28 0-11 16,16 5-67-16,0 11-79 15,20-3-177-15</inkml:trace>
  <inkml:trace contextRef="#ctx0" brushRef="#br0" timeOffset="97868.95">26476 7691 371 0,'0'0'113'16,"0"-186"-41"-16,0 122 1 16,0 5 0-16,0 18 23 15,4 21 11-15,4 15-37 0,-4 5-6 16,-4 0-15-16,0 8-40 16,0 43-9-16,-12 30-6 15,-49 17 6-15,-3-10 6 16,24-10-1-16,27-22-2 15,13-17-3-15,0-13 4 16,49-17-2-16,92-9 7 16,80 0 16-16,101-61 11 15,88-42-2-15,49-27-22 16,-4-27-12-16,-9-19 3 16,-23 2-1-16,-45 11 4 15,-48 18-4-15,-68 26 0 0,-49 32-2 16,-80 28 0-16,-53 34-2 15,-35 25 1 1,-41 0-13-16,-4 45-101 0,-37-6-248 16,-55-8-108-16</inkml:trace>
  <inkml:trace contextRef="#ctx0" brushRef="#br0" timeOffset="99519.47">17623 6244 64 0,'0'0'168'0,"0"0"-137"16,0 0 42-16,0 0 9 15,0 0 7-15,0 0-26 16,0-87-10-16,0 81-20 16,0-3 6-16,0-2-4 0,24 0-7 15,56-12-11 1,37-1-1-16,52 4 0 0,56 7-8 16,33 13-2-16,44 0-4 15,8 20-1-15,-5 25 0 16,-7 3-1-16,-16 3 0 15,-21-1 2-15,-35-17-1 16,-37-2-1-16,-40-11 1 16,-25-14 0-16,-43-2 10 15,-13 0 22-15,-39 0-18 16,-9-1-11-16,-20 9-4 16,0 15 0-16,-8 20-6 15,-101 31-1-15,-32 17 7 16,-16 8 5-16,-4-7-4 0,40-16-1 15,37-15 1-15,16-19-1 16,56-9 0-16,-1 0 0 16,13-4 0-16,0 7 1 15,0-1-1-15,73 2 0 16,48 1 0-16,40-7 1 16,36-6-1-16,20-9 2 15,8-14-4-15,-23-6 0 16,-50 0 2-16,-55 0-1 15,-53 0 2-15,-44 0 3 16,0-12 5-16,-24 7 9 16,-117 3 28-16,-60 2-40 15,-24 0-6-15,3 0-2 16,53 14 2-16,41 9 0 0,47-6 0 16,45-5 0-16,24-3 0 15,12 1-2-15,0-2-1 16,44 2-1-16,65-5-2 15,48-2 4-15,4-3 1 16,-20 0-2-16,-45 0-2 16,-52 0 5-16,-19 0 1 15,-25 9-1-15,-57 25-2 16,-120 22-1-16,-76 28 3 16,-37 6 12-16,28-7 1 15,61-14-3-15,60-20 8 0,57-9 19 16,40-11-20-1,31-8-14-15,13-1-2 0,13-7 0 16,91-4 0-16,13 5 2 16,-12-9 3-16,-13 13-2 15,-40 0-3-15,-36 25-2 16,-16 26 0-16,-36 38 1 16,-72 21 4-16,-1 6 16 15,16-1 26-15,37-20-19 16,44-8-3-16,12-12-2 15,0-10-18-15,44-10 2 16,41-8-4-16,11-14 0 16,13-6 2-16,4 0-4 15,-21-16-3-15,-76-29-32 16,-16 0-276-16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4T05:43:16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7679 4447 185 0,'0'0'210'16,"0"0"-176"-16,0 0-6 16,0 0 26-16,0 0 11 15,0 0-22-15,0 0-12 16,0 0 17-16,0 0 16 0,0 0-8 16,0 0-16-1,0 0-7-15,0 0-9 0,0 0-4 16,0 0-8-1,4 0-1-15,24 0-10 0,45 0 7 16,15 0 8-16,37 0 8 16,8-2-6-16,20-17-8 15,24-2 1-15,12 1 1 16,0-1-2-16,-4-5-2 16,8 7-5-16,-3 2 1 15,11 5 0-15,-12 4-1 16,8 2-3-16,-28 6-2 15,-16 0 2-15,-16 0 0 16,-4 0 1-16,-13 0-2 16,21 0 0-16,12 0 0 15,24 0 1-15,20 0 1 16,9 0-1-16,3-4 0 0,-4-15 0 16,-4 1 0-16,-4-1-1 15,-36 2 1-15,-12 1 2 16,-36 8-1-16,-37 1-1 15,-7 3 0-15,-21 1 0 16,8 0 0-16,-19 0 0 16,-1-1 0-16,-4 0 0 15,-8 4 1-15,0 0-1 16,5 0-1-16,15 0 1 16,16-1-2-16,-44-4-66 15,-8 2-408-15</inkml:trace>
  <inkml:trace contextRef="#ctx0" brushRef="#br0" timeOffset="8012.42">22218 4919 47 0,'0'0'318'16,"0"0"-284"-16,0 0 16 15,0 0 58-15,0 0 1 16,0 0-19-16,36-17-14 15,-36 17-6-15,8 0-9 16,-8 0-23-16,0 0-17 16,0 0-5-16,0 0 2 0,4 0 7 15,4-3 6 1,-8-1 0-16,13-3-4 0,-13-5-11 16,0 4-11-16,12 1 3 15,-12-1 6-15,0 6 2 16,0 2-2-16,0 0 2 15,0 0 10-15,0 0-3 16,0 0 4-16,0-3-3 16,0 3-9-16,-25 0-8 15,-11 0-7-15,-4 0 0 16,0 0-1-16,-21 0 0 16,5 0 1-16,-16 28-4 15,-1 9 4-15,-7 6-1 0,7 6-2 16,13 9 3-16,16-1 0 15,7 7-2-15,37-4-2 16,0 9 2 0,0-5 2-16,33-2 1 0,31-1 2 15,16-9-2-15,13 0 1 16,4-7-2-16,-1-3-1 16,9-10 0-16,-9-6 1 15,9-8 0-15,0-16 0 16,3-2 0-16,9 0 0 15,-8 0 3-15,-1 0-3 16,-19-9 2-16,-5-13-2 0,-23-1 2 16,-17-1 1-1,0-7-1-15,-28-3-2 0,-8-4 2 16,-8-8 2-16,0-11 0 16,-32-9-1-16,-48-15 2 15,-17-5 1-15,-12 6-1 16,-23 3 0-16,27 16-1 15,0 12 1-15,1 18 2 16,11 2 13-16,13 9-10 16,19 7-6-16,13 3-1 15,24 9 0-15,8-4-3 16,8 5 0-16,8 0-6 16,0 0 0-16,0 0-13 15,0 0-69-15,0 6-103 0,0 2-224 16</inkml:trace>
  <inkml:trace contextRef="#ctx0" brushRef="#br0" timeOffset="9954.94">25345 4761 382 0,'0'0'67'15,"0"0"-38"-15,0 0 52 16,0 0 15-16,0 0-23 0,0 0-24 16,0 0 9-16,0 0 11 15,0 0-28-15,0 0-22 16,0 0-4-16,0 0 9 16,-12-4 6-16,0-2-2 15,0 2-4 1,-1 3 0-16,-7-4 2 0,-8 2-9 15,-8 3-2-15,-20 0-4 16,7 0-6-16,-19 0-5 16,0 0 0-16,-5 9 0 15,-3 11 1-15,11 5-1 16,5 2 1-16,0 2-1 0,15 11-1 16,5-1 1-1,4 13 0-15,-8 9 2 0,19 7-2 16,1 8 1-1,0-2 0-15,4 1 1 0,16-6 2 16,4-3 2-16,0-5-5 16,0-7-1-16,16-5-2 15,28-4 2-15,37-4-1 16,3-10 2-16,25-2 0 16,28-6-1-16,8-9 2 15,20 1-1-15,0-6 2 16,-37-9-2-16,1 0 0 15,-28 0-1-15,-1 0 0 16,-11-13 0-16,-9-5-2 16,-7-9 1-16,-29 2 1 15,4-8 2-15,-15-7-2 16,-9-6 1-16,-8-6 0 16,-16-4 4-16,0-10-3 0,0-3 1 15,0-1-3-15,0 1 4 16,-4 6 1-16,-45-1 14 15,5 5 0-15,-16 7 8 16,4 6 0-16,-5 2-7 16,-11 5 2-16,3 2-1 15,-11 5-3-15,-9 3-2 16,-3 0 0-16,7 9-4 16,17 8 3-16,20 7-8 15,15 5 0-15,17 0-6 0,4 0-1 16,0 0-7-1,-8 5 0-15,8 21-5 0,0 6-1 16,12 6 0-16,0 7-18 16,0-1-50-16,0-31-59 15,0 2-304-15</inkml:trace>
  <inkml:trace contextRef="#ctx0" brushRef="#br0" timeOffset="13037.37">28005 3559 298 0,'0'0'244'0,"0"0"-223"16,0 0 29-16,0 0 40 15,0 0 19-15,0 0-29 16,0 0-32-16,-24 0 3 0,24 0 7 15,0 0-21-15,0 0-18 16,0 0-8 0,0 0-9-16,0 7-2 0,24 10-9 15,44 11 4-15,13 2 5 16,3 2 11-16,1-1-3 16,-17 6 2-16,-4-5-6 15,-19 3-2-15,-21 4 2 16,-12 4-1-16,-12 8-3 15,0 5-2-15,0 2 2 16,-36 4 0-16,-13-4 1 16,1-4 4-16,24-7 8 15,8-8-11-15,12-3 2 16,4-8-4-16,0-2-5 16,0-5 4-16,4 2-8 15,36-1 7-15,-16 2 2 0,12-6 1 16,-11 2 4-16,-1 4-1 15,-4 8-1-15,-4 5 3 16,4 12 2 0,4 5 4-16,8-4-1 0,-8 7-3 15,1-11 3-15,3-1-4 16,-4-8 0-16,-4-8-1 16,4-14-3-16,-24-7 1 15,0-8-4-15,12 0-2 16,20-11-10-16,-28-11-194 15,-4-14-529-15</inkml:trace>
  <inkml:trace contextRef="#ctx0" brushRef="#br0" timeOffset="22663.62">7410 5593 165 0,'0'0'77'16,"0"0"-73"-16,0 0 5 16,0 0 43-16,0 0-10 15,0 0-20-15,0 0-8 16,0 0 25-16,-12 0 13 15,0 0-10-15,12 0-8 16,0 0-2-16,0 0-10 16,0 0-1-16,0 0-2 15,0 0-3-15,0 0 0 16,0 0 9-16,0 0 3 0,0 0-22 16,0 0-5-16,24 0-1 15,36 0 13-15,-4 0-2 16,5 0 1-16,-5 0-10 15,0 0 1-15,29 0 1 16,-9 0 2-16,5 0 2 16,-1-8-4-16,-7-2-1 15,11 9 7-15,-3-2 0 16,-1 3-5-16,1 0-1 16,19 0 1-16,-7 0 4 15,11 0-5-15,-7-5 2 0,-4-5 2 16,-9 1-1-16,1-4 6 15,-21 1-2-15,0-1 1 16,-3 6 4-16,-5-3-5 16,-8 3-5-16,9 3-6 15,-17-4 2-15,4 8-2 16,25 0-2-16,-21 0 2 16,12 0 0-16,-3 0 1 15,3 0 3-15,0 0 2 16,1 0-3-16,-1 0 0 15,-12 0 0-15,-3 0-1 16,15-5-2-16,0-3 1 0,-3-1-1 16,23 6 0-16,-7 0 1 15,7 3 0-15,-16 0-1 16,-7 0 0 0,3 0 0-16,-4 0 0 0,-7 0 1 15,-13 0-2-15,12 0 2 16,-3 0-1-16,3 0 0 15,12 0 0-15,1 0 1 16,3 0 0-16,8 0-2 16,-11 0 2-16,-1 0-1 15,-4 0 0-15,-7 0 0 16,-1 0 1-16,-12-5 1 16,12 1-2-16,9 4 0 15,-9 0 1-15,0 0-1 16,1 0 0-16,-1 0 0 0,-20 0 0 15,12 0 0-15,5 0 0 16,-13 0 0-16,8 0 0 16,-16 0 1-16,25 0-1 15,-5 0 0-15,4 0 0 16,0 0 0-16,25-5 1 16,-5 2 0-16,5 1 0 15,-1-2 0-15,-8 4 1 16,1-3 5-16,-9 0 2 15,-16 3 0-15,5 0-2 0,-9-4-5 16,-4 4 0 0,4 0 0-16,5-4-1 15,3 4 0-15,24-6 0 16,-3 3-1-16,-1 0 0 0,8 1 0 16,-11-2-1-16,-1-1 1 15,-4-3 1-15,-3 1 0 16,3 4 0-16,-12 1-1 15,-7-2 0-15,3 0 0 16,-8 2 0-16,12 2 0 16,-7-7 0-16,3 7 0 15,-8-2 0-15,12 2 0 0,5 0 1 16,-5-4-1 0,8 4 0-16,-16-4 0 15,21 4-1-15,-17 0 1 0,4 0 0 16,-20 0 0-16,0 0 0 15,9 0 0-15,-9 0 0 16,4 0 0-16,4 0 0 16,16 0 0-16,1 0-1 15,-1 0 1-15,-4 0-1 16,17 0 1-16,-13 0-1 16,8 0 1-16,5 0 0 15,-1 0 0-15,0 0 1 16,-3 0-1-16,3 0 0 15,-4 0-2-15,17 0 2 16,-1 0 0-16,5 0 0 0,-5 0-3 16,-8 0 3-1,-19 0 0-15,-1-5 0 0,-8 1 0 16,-12 0 0-16,5 3 0 16,-9-5 2-16,4 6-2 15,-12 0 1-15,20 0-1 16,-4 0 0-16,-4 0 0 15,9 0 1-15,-5 0-1 16,-8 0-1-16,4 0 1 16,-4 0 1-16,-8 0-1 15,0 0 1-15,0 0 0 16,-8 0 2-16,-4 0 4 16,8 0 5-16,-4 0-3 15,4 0-2-15,-3 0 0 0,7 0 0 16,-4 0-1-16,-4 0-2 15,4 0 4-15,-4 0 3 16,-4 0-2-16,0 0 1 16,0 0-1-16,0 0-1 15,0 0-4-15,0 0 1 16,0 0-3-16,0 0-2 16,0 0 1-16,0 0 0 15,0 0-1-15,0 0-1 16,4 0-5-16,4 0-86 15,-8 0-167-15,0 0-303 16</inkml:trace>
  <inkml:trace contextRef="#ctx0" brushRef="#br0" timeOffset="27344.46">27840 4482 317 0,'0'0'44'15,"0"0"-39"-15,0 0 21 0,0 0 45 16,0 0 17-16,0 0-26 15,0 0 0-15,8-6 16 16,-8 6-13-16,0 0-34 16,0 0-16-16,0 0-2 15,0 0 1-15,0 0-9 16,0 0-3-16,0 0-1 16,0 0 6-16,0 0 8 15,0 0 5-15,0 0 3 16,0 0 2-16,-12 15-10 0,-25 11-10 15,-3 3 0-15,8-1-4 16,0 1 2-16,4 2-3 16,16-2 0-16,-1 4 0 15,9 7 0-15,-8-1 1 16,8-2 1-16,-4 4-1 16,4 1 2-16,-4 5 0 15,8-6-1-15,0 1-1 16,0-1 0-16,0 1 0 15,0-7 1-15,0 0-1 16,0-2 4-16,0-1-1 16,0-1-1-16,0-1 6 15,0-1-2-15,0-5-3 16,0 6 2-16,0-1-3 16,0 0-1-16,0 3-2 15,0-4 1-15,8 4 0 0,4 2 0 16,0-2 0-16,-4 2-1 15,1 2 1-15,-5-2 0 16,-4 2 0-16,0-1-1 16,8-1 0-16,-4-7 0 15,-4 8 0-15,16-4 0 16,-16 2 1-16,0-1 0 16,0 0-1-16,0 1 1 15,0 0 0-15,0 0-1 16,0 8 4-16,0 0-2 15,-16 11-1-15,12 6-1 0,-4 1 0 16,-5 10 0-16,5-3-1 16,-12 4 1-16,8 1 2 15,0-7-2-15,-4-3 0 16,4-2 0-16,0-7-1 16,0-6 1-16,4 0 0 15,8-3 0-15,-12 3 0 16,12 9 0-16,-12 2 1 15,-8 9-1-15,7 0 0 16,-3 0 0-16,4 1 0 16,-8-11 1-16,8-8-1 15,0-6-1-15,-4-7 1 16,-4-6 1-16,8 0 1 16,-12 3-2-16,12 1 0 15,-9 8 0-15,5 1 0 0,-4 4 0 16,8-2 0-16,12 7 0 15,0 4-3-15,-4-4 3 16,4 5 0-16,-12-5 0 16,4-6 0-16,-4 7 0 15,0-6 0-15,-4 1 0 16,-16 13 0-16,7-8 1 16,5 8-1-16,-8 0 2 15,0 7-2-15,8 5 0 16,0 2 0-16,-4-8-2 0,11 0 2 15,-3-5 0 1,16-5 0-16,-12-5 0 0,12-1 0 16,-4-4 0-16,-4-2 0 15,4-3 2-15,4 4-2 16,0-2 0-16,-4 8-2 16,4 4 2-16,0 13 0 15,-8 6 0-15,8 7 0 16,0 0 0-16,0-3-1 15,0-3 0-15,0-8 1 16,0-7 0-16,0-5-1 16,0-7 1-16,0-5 2 15,0 0-2-15,0 4 3 16,0-4-3-16,0 8 0 16,8 0 1-16,0-1-1 0,16-2-1 15,5 1-1-15,7-8 1 16,0-2 1-16,0-7 0 15,-4-3 1-15,-7-6 2 16,-1-1-2-16,-4-2 1 16,-4-5-2-16,4 3 0 15,4-1 0-15,0-1-3 16,4-3-3-16,5 1 6 16,11-5 3-16,-8 3 7 15,12-2 3-15,-11 1-1 16,19-1-1-16,4 4-4 15,-15-5 2-15,19-1-4 0,-8-2-5 16,-3-6 0 0,3 0 0-16,4 0 6 0,-3 0-2 15,-9 0-2-15,20 0-1 16,-19 0 5-16,-1-9-1 16,-4-1-4-16,-16-8-1 15,5 8 0-15,-5-3-1 16,-4-2 2-16,-4 1 1 15,4-6-1-15,4 0 1 16,1-1 2-16,-1-2-3 16,8-6 0-16,-4 4-1 15,4-12 0-15,1 3 1 16,-5-5-1-16,-16 0 3 16,4 0-1-16,-8 4-2 15,0-4 0-15,0-6 2 0,-12-2-2 16,12-10-2-16,12-3 1 15,-12 0-1-15,0-4-5 16,-12 2 3-16,0 7 0 16,0-1 4-16,0 8 0 15,0 2 1-15,0-8-1 16,-12-4 0-16,8-6-2 16,-4-2-2-16,-4-14-6 15,12-4-12-15,0-9 2 16,0-8 1-16,0-1 4 0,0-1 11 15,0 11 3 1,0 3 1-16,0 10 1 0,-12 13-1 16,0 8-1-1,0 6 1-15,0-1 2 0,4-4-2 16,4-2 0-16,-4-6 0 16,4-5 1-16,-4-9-1 15,8-3 0-15,0-2 0 16,0 4 1-16,0 6-1 15,0 4 0-15,0 5 1 16,0 8-1-16,0 0 2 16,0 6-2-16,0-1 2 15,0 1 4-15,0-4-1 16,0-4-2-16,-4-2-2 16,-4-2 1-16,4-9-1 15,-4 6 0-15,8 5-1 0,0 3 0 16,0 7 0-16,0 7 0 15,0-6 2-15,0 0-2 16,0-5 2-16,0-7 2 16,0-5 0-16,0-2 0 15,0-2-3-15,0-2 0 16,0 7 0-16,0 2 0 16,0 8 0-16,0 0 1 15,0 5 1-15,0-1 2 16,0 0-3-16,0-2 2 15,0-7 0-15,0 1 2 0,0-5 2 16,-4-1-3 0,-4 6-5-16,4 7 0 0,-4 7 0 15,-5 5 0-15,1-1 0 16,0 0 6-16,-12-2-1 16,12 2 7-16,0-6-9 15,0-4-2-15,0 5 0 16,4-2 1-16,4 5-2 15,4 2 0-15,0 4 0 16,0-2 4-16,-8 2-4 16,-4 1 1-16,0 5 0 15,-4-5 0-15,-1 8 1 16,5 1 0-16,8 2 0 0,-8 1 0 16,0 1 1-1,0 1-2-15,0 1 1 0,0 1 2 16,0-2 3-16,-8-6-3 15,0 8 2-15,12-7-2 16,-13 11-2-16,17 0-1 16,-4-3 2-16,4 8-1 15,-4-1 0-15,4-4 3 16,-8 8 2-16,-12-3 1 16,4 2-2-16,8 0 3 15,0-1 2-15,-8 2 4 16,4 2-8-16,4 2-2 0,-9-2-3 15,9 5 0 1,-4-1-2-16,-4-5 1 16,-4 6 0-16,-8-2 2 15,4-2-1-15,3 6-1 0,-7 0 0 16,4 0-1-16,-4 0 0 16,-4 0 0-16,16 0 1 15,-9 0-1-15,5 0 1 16,4 0-1-16,8 0 1 15,4 0-1-15,4 3-1 16,4 0-2-16,0 3-4 16,0 11-18-16,0 15-65 15,0-17-91-15,0 7-201 16</inkml:trace>
  <inkml:trace contextRef="#ctx0" brushRef="#br0" timeOffset="33853.83">22238 4643 244 0,'0'0'57'15,"0"0"-57"-15,0 0 1 16,0 0 5-16,0 0 6 16,0 0-7-16,0 0 11 15,0 0 41-15,0 0-12 16,0-8-17-16,0 7 11 15,0 1 2-15,0 0-12 0,0 0-7 16,0 0-6-16,0 0-1 16,0 0-2-16,0 0 0 15,0 0 4-15,0 0 0 16,0 0 9-16,0 0-1 16,0 0-4-16,0 0 2 15,0 0-7-15,0 0-5 16,0 0-5-16,0 0-5 15,0 0 1-15,0 9-2 16,0 3 2-16,0 1-2 16,-8-4 1-16,0-1 2 15,8-8 0-15,-4 2 4 16,4-2 4-16,0 0 1 16,-8 5 5-16,8-5 5 15,0 0-7-15,0 0-7 0,0 0-3 16,0 0-4-16,0 0-1 15,0 0 0-15,0 0 1 16,0 0-1-16,0 0 0 16,0 0 0-16,0 0-16 15,-4 0-51-15,-8 4-76 16,-4 0-47-16,-4-4-135 16</inkml:trace>
  <inkml:trace contextRef="#ctx0" brushRef="#br0" timeOffset="36996.39">21502 4892 316 0,'0'0'27'0,"0"0"-24"16,0 0 19-16,0 0 21 16,0 0-20-16,0 0-5 15,0 0-3-15,112-80 12 16,-87 67 3-16,7 1-9 0,-8 0-10 15,12-6-7 1,12 7 4-16,1-2-3 0,7-2-3 16,-20 3-2-1,1 6 4-15,-5 1-1 0,-28 2 0 16,-4 3-1-16,0 0 11 16,0 0 48-16,0 0-16 15,0 0 7-15,0 0-14 16,0 0-14-16,0 4-13 15,0 18-4-15,0 15 0 16,-16 10 3-16,-17 19 5 16,-15 9 6-16,12 16-1 15,0 12-5-15,-9 4-9 16,21 6 1-16,12 7 1 0,0-2-1 16,4 5-5-16,4-6 4 15,4 13-2-15,0 5-2 16,0 0 0-16,0-1 4 15,0-7 1-15,0-6-4 16,0 3-2-16,0 0 3 16,12 10 0-16,12-8 1 15,0-4-2-15,13-2 0 16,-1-9-1-16,-4 6 4 16,-8-6 1-16,-24 5 1 15,0-5 4-15,0 1 1 16,0 1-7-16,0-2 0 15,0-4-4-15,0-1 2 0,0 2-3 16,0-1-1-16,0 0 0 16,0-1 0-16,0 2 1 15,0-10 0-15,0-4-1 16,0-3 0-16,0-2 1 16,-12 5 0-16,-8-2-1 15,4-2 0-15,-4-8 0 16,-4-9 0-16,0-2 2 15,-1-7-2-15,1 3 0 16,4-2 2-16,-4-2-2 16,-4 1 2-16,4 4-1 15,-21-4 0-15,21 5 0 16,-12-1-1-16,-8-2 1 16,8-2-1-16,7-7 0 0,-7 1 1 15,36-1 0-15,-8-2-1 16,8 2 1-16,0 1 2 15,0 4 1-15,0 4 1 16,0-5-3-16,0 0-2 16,8-7 2-16,-8-5-1 15,0-4 0-15,12-7-1 16,0-1 0-16,17-5 1 16,3-3-1-16,0-5-1 15,20-3 1-15,17-6 1 16,15-1-1-16,9-12 0 0,3-2 7 15,-3 0-1 1,-5 0-6-16,5 0 2 16,-1 0 1-16,5-20-2 15,8-1-1-15,-9-11-3 0,-3-8 0 16,-1-2 1-16,-7-8 1 16,-1-2 1-16,-3 1 0 15,-9-2 2-15,-3 1 1 16,-21 7-3-16,-4-1 0 15,-20-3-1-15,-20 0 0 16,-4-10 1-16,0-5 2 16,0-16 1-16,0-14-3 15,-36-8 0-15,0-6-8 16,12-2-14-16,4 0 9 0,8 7 11 16,-4 8 0-16,-9 6 2 15,-7 9 1-15,-4 6 0 16,0-2 2-16,0 4-2 15,-9-13 3-15,5-8 0 16,-8-19-3-16,3-17-2 16,-3-13-2-16,-8-3-5 15,8 13 4-15,3 10-9 16,9 19 10-16,0 12 3 16,0-5 3-16,11 4-1 15,1-5 6-15,-8-6-2 16,8 2-3-16,-4-8-1 15,-4-6-1-15,8-1-1 0,3-6-1 16,-3 2 1-16,4 13 1 16,-4 8 0-16,8 7-1 15,-12 9 13-15,-9 7 1 16,17 5-4-16,-12 3 4 16,16-1-1-16,-8-6-9 15,12-9-3-15,0-2 0 16,0 1-1-16,4-4 0 15,8 8 1-15,-4 9 1 16,4 0 0-16,-8 9 14 0,-4 2-5 16,-1 4-2-1,13 2-3-15,-12 3 6 0,12 4-10 16,0-3-2 0,0 1 2-16,0-2-2 0,0 1 2 15,0-1 0-15,0 3-1 16,0-2 1-16,12 3-1 15,1-1 0-15,-1 1 1 16,0-3-2-16,-4-6 0 16,-4-2 0-16,-4-2 2 15,0-5-2-15,0-3 0 16,0-1 0-16,0 1 0 16,-36-6 3-16,-13 5-2 15,-11 1 1-15,-9 8 9 16,21 15 16-16,0 13-2 0,12 8-6 15,8 8 7-15,11 11-8 16,5-2-10-16,12 7-1 16,-12-2-7-16,12 3 0 15,0 0-10-15,0 0-20 16,0 0-38-16,12 4-62 16,12 10-92-16,21 5-295 15</inkml:trace>
  <inkml:trace contextRef="#ctx0" brushRef="#br0" timeOffset="41405.33">25027 4379 217 0,'0'0'85'0,"0"0"-31"15,0 0 2-15,0 0 2 16,0 0 7-16,0 0-26 16,0 0-4-16,0-6 19 15,0 6 10-15,0 0 0 16,0 0-10-16,0 0-11 16,0 0-11-16,0 0-9 15,0 0-7-15,0 0-7 16,0 0-4-16,-12 6-2 15,-24 25 3-15,7 18 1 0,-11 5 3 16,4 5 4-16,-4-5 3 16,8-3-3-16,7-10-11 15,5 6 1-15,4-5-2 16,4 2-1-16,12 7 0 16,0 1 0-16,0 10 2 15,0 4-2-15,0 7 0 16,0 5-1-16,0 2 2 15,0-3 1-15,0 1-1 16,0-9 1-16,0-11-3 16,0-4 0-16,0-8 0 15,0-3 3-15,0-3-3 16,0 4 0-16,0 1 0 0,0 7 0 16,0-1 2-16,0 5-1 15,12 1-1-15,12 6 0 16,-8 3 0-16,5-5 0 15,-9-4 0-15,8-6 0 16,-8-2 1-16,0-5-1 16,-12-2 0-16,0-1 1 15,0 1-1-15,0-1 0 16,0 6 1-16,0-4-1 16,0 7 0-16,0 5 0 15,0 7 1-15,0 7-1 16,0 5 0-16,0 0 0 15,0-4 1-15,0-4-1 16,0 0 0-16,0-9-1 16,0 1 2-16,0-4-1 0,0-2 0 15,0-4 0-15,0-1 1 16,0-1 0-16,0-4 0 16,0-1-1-16,0 2 0 15,0-6 0-15,0 0 1 16,0 4 0-16,0-3-1 15,-12 4 1-15,0-1-1 16,0 1 1-16,4 1 0 16,-4-2 0-16,-13-7 1 15,13 3-2-15,-12-5 1 0,0 0-1 16,4-1 0 0,4 1 0-16,4 0 1 15,-8 0-1-15,20-3-1 0,-12 2 1 16,12 0 0-16,-13-1 1 15,1 3-1-15,0-1 0 16,-8 5 2-16,8-4-1 16,0 7 4-16,0-1-4 15,0-2 0-15,0 4 0 16,-4-2-1-16,4 3 3 16,-8-2 2-16,20-6 4 15,0 2 10-15,0-2-2 16,-13-2-4-16,13 5-7 0,-12-3 3 15,0 6-5 1,0-6 0-16,4 2 0 0,4 2-2 16,4-2 1-1,0-2-1-15,0 6-1 16,0 2 0-16,0 2 4 0,0 6-1 16,0 2 1-16,0-1 0 15,0 1 3-15,0-3-5 16,0-6 0-16,0 2-2 15,0 1 0-15,4-3 0 16,8-2-1-16,-4-3 1 16,4-4-1-16,0 6 0 15,1 2 1-15,-13 2 0 16,20 1-1-16,-16 1 1 0,8-2-1 16,8-3 0-16,-8-2-1 15,4-4 1-15,4 2 1 16,-8-3-1-16,4 2-1 15,4-2 1-15,-7 2 1 16,-13-3-1-16,12-5 1 16,0-2-1-16,0-6 0 15,0-5 0-15,0 2-1 16,0-8-1-16,8 2-1 16,-8-7-2-16,12 1-1 15,0-3 2-15,1 4 4 16,7 3 5-16,8 2 2 15,-4-2-3-15,0 5-1 0,-3-2-2 16,7 0-1-16,0 1 2 16,-12-5-1-16,4-1-1 15,-7-4-1-15,11-3-11 16,0 0 6-16,8 0 6 16,-3 0 4-16,3 0 0 15,16 0 0-15,-12-8-1 16,-3-4-3-16,-13 0-5 15,16 1 5-15,-20-6-2 16,-3 3 2-16,7-10 5 16,-8-1-5-16,0-7 8 15,0-2-7-15,8-4 2 0,-7 0 0 16,-1 4-2 0,0-1 3-16,0-4-3 0,-12 7 0 15,12 3 1-15,-12-3-1 16,0 1 0-16,-4-3 0 15,4-1 1-15,-8-8-1 16,-4-4-1-16,8-7 0 16,-8-12 0-16,0-6-1 15,0-2 1-15,5-6 0 16,7 7 0-16,-4-1-1 16,4 8 1-16,-12 10-1 15,0 2 1-15,0-3 0 16,0 3 0-16,0-13 0 0,0-2-1 15,0-14 1-15,0-15 0 16,0-1-2-16,12-3 0 16,0 8-1-16,12 16 0 15,-12 15 3-15,0 8 3 16,-12 6-2-16,0 6 1 16,0-3-2-16,0-1 0 15,0-4 2-15,0-18-2 16,0-6 0-16,0-19-1 15,0-19 1-15,0 0 0 16,0 6-1-16,-12 0 1 16,-12 23 2-16,12 8-2 0,12 15 0 15,-12 9 1 1,4 3 0-16,4 6 2 0,-4-2-3 16,8-7 1-16,0-9 0 15,-4-7 0-15,4-16-1 16,-8-1 1-16,4-3 1 15,-4 5-2-15,3 6 0 16,-3 17 1-16,8 1 0 16,0 12-1-16,0-5 0 15,0 2 2-15,0-7-2 16,0-6 1-16,0-3-1 16,0-6 2-16,0 3-1 15,0-1 0-15,0 11-1 16,0-7 2-16,-4 10 1 0,-4 5 0 15,4 1-3-15,-4 6 1 16,4 0 1 0,-4-2 1-16,-4-6 0 0,12-4 1 15,-12-3 1-15,0-3 0 16,0 2-3-16,-8 3 3 16,4 1 1-16,-4 10 6 15,-5 4-3-15,9 1 3 16,-12 4 1-16,12-2-4 15,-8 4-8-15,12 0 2 16,-8-6-3-16,4 3 0 0,-4-4 0 16,-1 1 1-1,1 0-1-15,0 8 2 0,4-4-2 16,-8 2 1 0,-8-4 1-16,12 6-2 15,-5-4 1-15,-3 7 0 0,4 8-1 16,4 2 3-16,-4 8-2 15,12 0-1-15,-12 4 2 16,0-1-2-16,-9 0 11 16,5 4-6-16,-8-3-1 15,4 2-1-15,0 2-1 16,3 2 0-16,5-1 3 16,12 3-5-16,4-5 1 15,4 5-1-15,4 0-7 16,0 0-53-16,0 0-110 0,0 0-225 15</inkml:trace>
  <inkml:trace contextRef="#ctx0" brushRef="#br0" timeOffset="51834.55">7941 7436 41 0,'0'0'47'0,"0"0"-45"15,0 0 22 1,0 0 33-16,0 0-30 0,0 0-15 16,0 0 1-16,0 0 19 15,0 0 12-15,-145 20-18 16,125-17-18-16,-4-3-6 16,8 6-1-16,4-3-1 15,12 2 1-15,-13-4-1 16,13-1 4-16,0 0 19 15,0 0 15-15,0 0 1 16,0 4 2-16,0-4 8 16,0 0-9-16,0 0-21 0,0 0-11 15,0 0-6 1,0 0 2-16,0 0-1 0,0 0-1 16,0 0 6-16,0 0 13 15,0 0-4-15,0 0-5 16,0 0-11-16,0 0 3 15,41 0 5-15,11 4 9 16,12 2 1-16,-3 3 3 16,19 1-2-16,5-3 2 15,-1 4 10-15,-3-11-4 16,11 0 4-16,-11 0-5 16,7 0 4-16,-7 0-18 15,-21 0-1-15,1 0-2 16,-5 0-4-16,-8 0 3 15,8 0-4-15,-7 0-2 16,11 0 3-16,9 0 2 0,-5 0-3 16,16 0 0-16,-7 0 2 15,7 0 2-15,1 0 0 16,3 0 6-16,9-8-2 16,3-2 0-16,13 0-2 15,-4 1-1-15,11-1-7 16,-19 5 3-16,-17 0-4 15,-7 5-1-15,-17 0 0 16,5 0 3-16,7 0 0 16,-4 0 3-16,5 0-5 15,-1 0 0-15,9 0-2 16,3 0 2-16,-7 0-1 0,7 0 0 16,-12 0-1-1,-7 0 0-15,-1 0 0 0,1 0 0 16,-1 6-1-16,-4 2 1 15,25 2 0-15,-9-5 1 16,25 5-1-16,-5-3 1 16,25-2-1-16,-12 1 1 15,-5-5-1-15,-7-1 0 16,-9 0 0-16,-3 0 0 16,-1 0 0-16,-7 0 2 15,11 0-2-15,-3 0 1 0,-5 0-1 16,13 0 0-1,-5 0 1-15,9 0-1 0,-1 0 1 16,-19 0-1-16,7 0 1 16,-24 0-1-16,-3 0 1 15,11 0-1-15,5 0 2 16,-1 0-1-16,4-1-1 16,1-7 1-16,3 5 2 15,-15-1-1-15,-1 1-2 16,0 1 1-16,-11 2-1 15,-1 0-2-15,-16 0 0 16,16 0 0-16,1 0 1 16,-1 2 1-16,8 8 2 0,13-1-1 15,-9 2 0-15,13-5 0 16,-5-2 0-16,-12-4-1 16,17 0 2-16,-17 0 0 15,8 0-2-15,5 0-1 16,7 0 1-1,13 0 0-15,-5 0-2 0,1 0 2 16,-13 0 0-16,-7 0 0 16,7 0 0-16,-8 0 0 15,5 0 0-15,-9 0 0 16,-3 0 1-16,-9 0 0 16,-4 0-1-16,-8 0 0 15,-11 0-1-15,-1 0 1 16,-8 0 0-16,4 0 1 0,-8 0 0 15,12 0-1-15,8 0 1 16,4 0-1-16,1 0 1 16,-17 0 0-16,20 0-1 15,-28 0 0-15,12 0-1 16,0 0-1-16,-11 0-4 16,7 0 2-16,4 0 4 15,0 0 1-15,0 0 0 16,20 0 1-16,-16 0-1 15,5 1-1-15,-5 5 2 0,-8-4-1 16,16 0-1-16,-12 2 1 16,9-4-1-1,-9 4 0-15,0 1 0 16,0 0 0-16,-8-1 0 16,4 1 0-16,4-2 1 0,-16-3-1 15,17 3 1-15,-13-3 0 16,-12 0 0-16,4 0 0 15,8 0-1-15,-4 0 0 16,4 0 0-16,0 0 1 16,4 0 0-16,-4 4 0 15,8-4 0-15,-8 0 1 16,0 0 0-16,12 0 0 16,-11 0 2-16,11 0-3 15,-4 4 1-15,8-4 0 0,4 1 0 16,4-1 1-1,13 3-2-15,7-3 1 0,4 0-1 16,-3 5 3 0,-9-5-2-16,0 1 0 0,-24-1-1 15,-3 0 0-15,-9 0 0 16,-12 4-1-16,12-4-1 16,-12 4-1-16,0-1 2 15,0-3-1-15,12 0 1 16,-8 2 0-16,4-2 0 15,-8 0 1-15,4 4-1 16,4-4 0-16,4 0 0 16,0 0-1-16,4 0-26 15,-12 0-153-15,4 0-403 16</inkml:trace>
  <inkml:trace contextRef="#ctx0" brushRef="#br0" timeOffset="57748.98">22130 4469 320 0,'0'0'65'16,"0"0"-63"-16,0 0-1 16,0 0 15-16,0 0 5 15,0 0-4-15,64-76 14 0,-64 71 35 16,0 2 31 0,0 3-7-16,0 0 5 0,0 0-33 15,0 0-34-15,0 0 6 16,0 0-26-16,0 0-8 15,-12 13 1-15,-4 15 0 16,-20 15 1-16,3 1-1 16,-3 12 1-16,-12 10 0 15,-21 8-1-15,9 15 0 16,-8 5 1-16,-5 2 0 16,5 7-1-16,-5 0-1 15,13 7 3-15,-8 5-1 16,-9-3 1-16,21 3 17 15,-13-1 4-15,9 4-7 16,24 6 9-16,12 12-12 0,16 4-12 16,8 4-1-1,0 6 5-15,0-8-6 0,0 8 1 16,0-10-1-16,0-7 1 16,0-2 0-16,0-17-2 15,0-4 1-15,0-14 0 16,12-3-3-16,20-2 1 15,-8-7 1-15,24 4 0 16,-15-5 1-16,7 4 4 16,-8 3-4-16,-8-1 1 15,-16 11-1-15,4 6 1 16,-12 9 0-16,12 0 2 16,4-8-3-16,-8-8-1 15,5-9 1-15,-1-4-1 0,0 2 1 16,4-4 0-1,-4 0 1-15,4 10-1 0,0 4 1 16,-4 0 0-16,0 2-1 16,0-2 0-16,12 0 8 15,-7-6-7-15,3-7 3 16,4-2-4-16,0-7 1 16,-4-1 1-16,4-9-2 15,-12-4 1-15,12-9-1 16,-12 7 3-16,1-5 2 15,-5 11 1-15,-4 0 7 16,-4-1 0-16,0-7-4 0,12-4-3 16,8-5-1-1,-4-8-3-15,16-6-2 0,-8-4 0 16,0-11-5-16,1 0 5 16,19-3 0-16,-4-5 2 15,4 0 1-15,1-3-3 16,19 5 1-16,-8-5 1 15,5-1-4-15,11-6 1 16,-4-2-4-16,13 0 4 16,-9 0 1-16,1-25 3 15,11-10-3-15,-3 0 2 16,7-4 1-16,-11 2 0 16,15-3 2-16,-19 4-4 15,-5-1-1-15,-7 0-3 0,-13-9-6 16,-12-12-1-16,8-7 2 15,-20-13 6-15,-7 3 0 16,7-14-2-16,-8 0-10 16,8-12 9-16,4-5-8 15,-4-17-20-15,-16-1 17 16,-8-8-15-16,0-6 10 16,0 11 13-16,-32 10 8 15,-20 3 15-15,8 7-10 16,-5-6-1-16,5-4-1 15,-4 2 6-15,11 2 6 16,-11 8-9-16,-8 2 6 16,8 1-1-16,-9-4 4 15,-3-6-2-15,4 3-6 0,7 0-3 16,1 5 7-16,-4 7-5 16,11 1-1-16,1 1-3 15,-4 0-1-15,-4-1 2 16,11-7 0-16,-7-5 2 15,4 3 5-15,-4-4-3 16,7 8-1-16,13 3-4 16,4 9-2-16,16 2-1 15,-4 1 1-15,8-5 2 16,0-4-1-16,0-6-1 16,-4 9 2-16,-4 6-1 15,-8 4 0-15,-4 12 2 0,-4 4-3 16,12-1 1-16,0 12 0 15,12-5 0-15,0 6 0 16,0-4 0-16,0-1 5 16,-13-10 2-16,5 3-2 15,-8-10 2-15,-4 1-1 16,-16-2 2-16,-4-1-3 16,-17-2 12-16,1-1 1 15,-16 2-7-15,-9 1-9 16,5 8 15-16,-5 10 4 15,25 9-13-15,8 14-4 16,23 14-1-16,1 14 2 16,24 2-2-16,0 7-4 0,0 0-6 15,0 0-20-15,24 10-61 16,73 32-31-16,-41-18-113 16,-7-7-287-16</inkml:trace>
  <inkml:trace contextRef="#ctx0" brushRef="#br0" timeOffset="59836">24910 4557 308 0,'0'0'77'15,"0"0"-41"1,0 0 35-16,0 0 12 0,0 0-14 16,0 0-21-16,0 0 5 15,-4-118 15-15,4 116-13 16,0 2-26-16,0 0-18 15,-8 0-1-15,8 0-4 16,-4 0 3-16,4 0-7 16,-12 2-1-16,-8 28-1 15,4 9 5-15,-28 13 2 0,23 9 2 16,-19 14-2 0,8 16 9-16,4 12 5 15,-29 10 7-15,21 4-8 16,-20 13-10-16,-4-3 2 0,15 5-2 15,-3-1-6-15,4-4 1 16,-9 2-2-16,13 10 1 16,0-2 2-16,12 6-1 15,-8-4-1-15,11 4-3 16,17-2 4-16,-4-3-2 16,0-5 0-16,12-9 3 15,0-11 1-15,0-9 0 16,0-1-3-16,0 0 2 15,0 0-1-15,0 5-4 16,-12-8 3-16,12 3-2 0,-8-8 1 16,4-3-1-1,-8 3 0-15,12-4-2 0,0 1 1 16,0 4 1-16,0 4-1 16,0-5 0-16,-12-2 0 15,0 1 0-15,12-11-1 16,-12 8 1-16,12-9-1 15,-8 4 1-15,4 8-2 16,-8-7 2-16,12 2-1 16,0-9 0-16,0-6 0 15,0-5-2-15,0-8 2 16,0-4-1-16,0-2 1 16,24 2-1-16,12 1 1 15,0 6 0-15,-4-4 1 0,33 3-1 16,-5-11-1-1,9 3 1-15,3-4 0 0,-4-2-1 16,5-8-1 0,-1-1-2-16,5-7 3 0,-17-9 0 15,13-5-9-15,-1-7-3 16,4-1-11-16,5-4 19 16,7-5 5-16,-3 2 1 15,-1-4 3-15,-15 0-4 16,11 0-1-16,-7 0 0 15,-13 0 1-15,-8 0 1 16,5-4 0-16,-13-9-1 0,24 2 0 16,-7-7-2-1,-1-5 2-15,9 0 0 0,-21-6 0 16,0-8 0-16,8-1-1 16,-19-2 2-16,-1-12 0 15,-16-8-1-15,20-6-2 16,5-4-4-16,-13-8 4 15,8-1 1-15,-16-10 1 16,-12-3 1-16,0-16 0 16,-12-14-1-16,0-13 0 15,0-12 0-15,0-3-3 16,-12 2 3-16,-20 6 1 16,-4 19 0-16,0 19-1 15,-1 7 7-15,-15 7 3 0,12-1-1 16,-13-7 7-16,9-5-6 15,8-17-2-15,0-4-3 16,16-8-5-16,8-3-2 16,8 8-1-16,-4 12 1 15,3 12 2-15,-3 19 1 16,-4 4 1-16,0 2 1 16,-24 1-3-16,12-3 1 15,-8-5 7-15,4-9-4 16,3-12-3-16,5-14 1 15,0-7-1-15,-8-2 0 16,4 7 1-16,4 11-2 0,-16 10 1 16,7 12-1-1,-15 5 1-15,4 1 0 0,12-3 3 16,4-5 0-16,-5-2-2 16,17-2-1-16,0-3 0 15,4 10-1-15,4 7 0 16,-4 10 2-16,8 13-2 15,-4 7 3-15,-4 10 1 16,4-2 1-16,-4-2 7 16,-4 1 7-16,-12-6-1 15,12-6-5-15,-12 1-3 16,-9 9 10-16,5 3-5 0,-8 10-6 16,16 11 3-1,-4 9 2-15,12 11-1 0,12-3-6 16,0 5-7-16,0 0-4 15,0 0-6-15,0 0-18 16,0 20-33-16,0 31-1 16,0 13-74-16,0-35-152 15,0-7-271-15</inkml:trace>
  <inkml:trace contextRef="#ctx0" brushRef="#br0" timeOffset="68960.39">22544 4770 398 0,'0'0'92'0,"0"0"-58"0,0 0 67 16,0 0 5-16,0 0 3 15,0 0-37-15,0-3-12 16,0 1 9-16,0 2-1 15,0 0-16-15,0 0-12 16,0-4-7-16,0 0-8 16,0-6-2-16,0 4-2 15,-8-2 2-15,-8-1-2 16,-16-2-7-16,-5 2 3 16,-23 1-5-16,-20 8-5 0,-33 0-6 15,-24 0-1-15,-36 20-1 16,4 25 0-16,-8 6 0 15,12 13 0-15,24 3 1 16,33 12-2-16,15 5 2 16,21 4-1-16,27 2-2 15,25 5 1-15,20-4-4 16,0-5 0-16,57-5-6 16,47-11-8-16,49-10-25 15,24-19 15-15,36-19 7 16,33-22-5-16,11 0 28 15,9-46 1-15,-33-11-1 16,-23-4 2-16,-49 3 3 16,-45 1-2-16,-47-4 8 0,-45-1 11 15,-24-9 14-15,-12-2 6 16,-85-8-15-16,-28-2 6 16,-15-3-14-16,-5-1-4 15,0 10-3-15,16 19-3 16,12 13 7-16,41 24-1 15,32 8-13-15,7 6-2 16,37 7-3-16,0 0-27 16,0 0-94-16,0 0-98 15,29 7-111-15</inkml:trace>
  <inkml:trace contextRef="#ctx0" brushRef="#br0" timeOffset="69960.87">25300 4572 425 0,'0'0'66'0,"0"0"26"16,0 0 1-16,0 0-13 15,0 0 15-15,0 0-26 16,0 0-5-16,-76-44-15 16,76 39-9-16,-12 2-1 15,4 0-2-15,-4 3 0 16,0-4-10-16,-12 2-7 15,-9-1-10-15,-15 3-3 16,-12 0-5-16,-17 0 0 0,1 0 2 16,3 25 7-16,1 11-8 15,4 8 0-15,-1 11-3 16,17 6 0-16,-4 8-1 16,11 1 1-16,21 4 0 15,0 1 1-15,12 6-1 16,12 5 2-16,0-6-1 15,0 2 1-15,12-12-2 16,44-5-1-16,25-9 1 16,-5-5-1-16,17-2-1 15,11-8 1-15,5-4 1 16,8-14-1-16,4-9-3 0,3-10 4 16,5-4 0-1,-8 0 6-15,12-4-5 0,-9-25 3 16,-3-7-4-16,0-7 0 15,-5-8 11-15,-15-11-7 16,-12-10 2-16,-29-17 3 16,-28-7 0-16,-20-4 13 15,-12 3 12-15,0 3 6 16,-12 16 8-16,-52 12 3 16,-1 11-8-16,-3 9-21 15,4 12-8-15,7 5-5 16,9 9-5-16,12 0-3 15,-1 8-1-15,1 6-2 16,-8 0-13-16,0 6-38 16,-17 0-66-16,37 0-84 0,-12 10-216 15</inkml:trace>
  <inkml:trace contextRef="#ctx0" brushRef="#br0" timeOffset="72250.61">21723 4324 399 0,'0'0'54'16,"0"0"-12"-16,0 0 26 15,0 0 22-15,0 0-38 0,0 0-19 16,0-137 31-16,0 128 36 16,0 1-22-16,0 2-24 15,0 6-15-15,0 0-7 16,0 0-4-16,0 0-13 15,0 0-10-15,8 0-5 16,4 14-8-16,24 20-7 16,1 15 14-16,-5 3 1 15,-8 0 4-15,-8 0 5 16,4-7-2-16,4-1-3 16,-12-17 1-16,13 0-2 15,-5-13-2-15,-8-4 1 16,0-5 0-16,-12-5 1 0,12 0 4 15,-12 0 13-15,28-9 26 16,16-42 3 0,49-19 3-16,28-25-9 0,32-11-24 15,12-6 0-15,8-8 0 16,8 14-2-16,-12 11-3 16,-16 11-2-16,-13 6-5 15,-23 7-2-15,-8 5 4 16,-17 5 1-16,-23 10-1 15,-17 11 1-15,-20 8 0 16,0 14 1-16,-15 7-2 16,-9 6-5-16,-8 5-4 15,0-4-2-15,0 4-2 0,0 0-9 16,4 9-28 0,-4 43-115-16,0-21-95 0,0 6-356 15</inkml:trace>
  <inkml:trace contextRef="#ctx0" brushRef="#br0" timeOffset="76119.81">21590 4905 223 0,'0'0'66'16,"0"0"-51"-16,0 0 10 0,0 0 10 15,0 0 4-15,0 0 38 16,0 0 32-16,97-23 0 16,-97 23-17-16,0-1-31 15,0 1-19-15,0 0-8 16,8-5-3-16,-8 5-8 16,0-3-9-16,0 0-1 15,0 1 15-15,0-2 24 16,0 1-13-16,0-5-27 15,-44 6-11-15,-17 2 5 16,-7 0 4-16,-9 0-9 16,-15 2 3-16,-5 44-4 15,-3 19 4-15,15 25-3 0,25 11 6 16,16 16-6 0,40-2 1-16,4-6 0 0,24-2-2 15,72-23-7-15,33-4 5 16,36-17-11-16,12-21 12 15,24-18-2-15,33-15-1 16,-1-9 4-16,-4 0-4 16,9-23-2-16,-29-20 1 15,-32-3 5-15,-44 0 4 16,-28-18-2-16,-33-7 3 16,-40-27 3-16,-32-17-4 15,0-20 10-15,-68-11 9 16,-61 4 11-16,-24 14 21 15,-16 16-18-15,-8 22 10 16,0 18-29-16,24 26 3 0,28 17 4 16,49 12-17-16,32 13-8 15,15 4 0-15,29 8-18 16,0 43-107-16,0-23-98 16,41 1-380-16</inkml:trace>
  <inkml:trace contextRef="#ctx0" brushRef="#br0" timeOffset="84942.9">22403 7103 385 0,'0'0'71'16,"0"0"-54"-16,0 0 43 16,0 0 21-16,0 0-29 15,0 0-13-15,-8 0 22 16,8 0 32-16,0 0-29 16,0 0-19-16,-4 0 5 15,-4 0-7-15,-8 0-9 16,-16 0-8-16,-16-7-11 0,-21 7-11 15,-19 0-4 1,-17 0 0-16,-12 4 0 0,-12 33 0 16,21 20 0-16,15 9 0 15,25 8 0-15,40 6 0 16,28 2 0-16,0-2 0 16,52-14-7-16,53-5-2 15,23-12 6-15,25-15 3 16,4-7 5-16,8-18-2 15,-4-9-3-15,-16 0 0 16,-16-9 9-16,-25-29 1 16,-31-7-7-16,-25-16 4 15,-20-8 7-15,-28-5 7 16,0-1 25-16,0 6 5 16,-32 17-11-16,-12 14-7 0,16 16-11 15,12 12-8-15,16 10-6 16,0 0-8-16,0 0-8 15,0 10-76-15,44 27-78 16,-24-15-94-16,-16-1-346 16</inkml:trace>
  <inkml:trace contextRef="#ctx0" brushRef="#br0" timeOffset="85631.51">22616 7995 547 0,'0'0'32'0,"0"0"41"16,0 0 34-16,0 0-2 16,0 0-58-16,-317-45-34 15,224 45 3-15,-24 40 13 0,-15 21-10 16,-9 27-7-1,24 19-3-15,20 14 7 0,61 6-6 16,36-12 0 0,0-10 0-16,105-21-4 0,40-21-6 15,40-17 0-15,24-22 1 16,20-20 0-16,-3-4 3 16,-1-20-4-16,-12-37 1 15,-23-15-1-15,-42-19 9 16,-55-13 1-16,-53 0-1 15,-40 1 28-15,0 12 4 16,-64 25 21-16,-49 10-8 16,-4 19-13-16,9 9-20 15,15 6-6-15,21 13-3 16,48 7-10-16,16-3-2 16,8 5-6-16,0 0-66 0,0 14-123 15,0 1-205 1</inkml:trace>
  <inkml:trace contextRef="#ctx0" brushRef="#br0" timeOffset="86795.65">26198 12930 359 0,'0'0'57'16,"0"0"28"-16,0 0 4 15,0 0 6-15,0 0-2 16,0-106 3-16,0 99-11 16,-16 5-9-16,-8 2-17 15,-1 0-20-15,-19 0-22 16,-4 14-15-16,-20 38 1 15,-5 19-2-15,37 13 0 0,12-1 0 16,24-3-1-16,0-7 0 16,4-8-2-16,64-7 2 15,37-6 1-15,11-9 2 16,41-10-2-16,-16-14 1 16,0-10-2-16,-20-9 0 15,-29 0 2-15,-11-4 8 16,-21-36-3-16,-12-14 24 15,-23-21 3-15,-13-11 17 16,-12-9-15-16,0 2-17 0,-4 5 0 16,-57 12-6-1,21 8-7-15,-12 11 5 0,-17 16-8 16,21 4 5 0,4 9-8-16,8 8 3 0,11 7-6 15,1 2-13-15,12 11-58 16,4 0-37-16,-16 27-82 15,12 5-123-15,-4 7-177 16</inkml:trace>
  <inkml:trace contextRef="#ctx0" brushRef="#br0" timeOffset="87450.85">26669 13420 537 0,'0'0'67'16,"0"0"31"-16,0 0 46 15,0 0-36-15,0 0-77 16,0 0-11-16,0 0 0 15,-210 110-5-15,78 8 4 0,-37 40 8 16,-21 38 62-16,-31 27-38 16,-16 32-2-16,-9 11-11 15,9-6-19-15,12-20-9 16,27-20-7-16,21-19-2 16,20-22-1-16,41-22 0 15,23-27-5-15,33-27 3 16,32-42-5-16,15-28-8 15,13-29-17-15,0-4-43 16,37-48-39-16,11-8-55 16,12-3-329-16</inkml:trace>
  <inkml:trace contextRef="#ctx0" brushRef="#br0" timeOffset="88251.11">24532 15855 74 0,'0'0'340'0,"0"0"-325"16,0 0 45-16,0 0 38 16,0 0-1-16,0 0-4 15,12-41 5-15,-16 41-16 16,-20 0-5-16,-20 0-26 16,-1 0-12-16,-35 23-14 15,-9 32 8-15,-15 23 11 16,-29 24-11-16,4 21-8 15,8 5-6-15,9-5-8 0,27-3-2 16,21-18-9-16,48-8-3 16,16-10-3-16,0-9-4 15,40-12 10-15,61-17-8 16,35-21 1-16,21-25-9 16,20 0-6-16,12-37 5 15,9-34 12-15,-41-10 4 16,-17-22 1-16,-43-16 11 15,-57-16-5-15,-40 6 2 16,0 6 28-16,-104 20 4 16,-9 27-8-16,-20 17-24 15,-8 15 4-15,37 15-5 0,11 9-7 16,45 3-3 0,32 5-60-16,16-2-92 0,0 14-271 15</inkml:trace>
  <inkml:trace contextRef="#ctx0" brushRef="#br0" timeOffset="89319.13">26773 13564 337 0,'0'0'52'16,"0"0"29"-16,0 0 38 16,0 0-6-16,0 0-24 15,0 0-37-15,0 0-33 16,37-41-12-16,7 65 13 16,20 25 11-16,5 18 12 15,23 17 7-15,13 23 10 0,3 14-23 16,9 17-16-16,12 17-11 15,16 6-5-15,8 4 2 16,12 0-3-16,0-9 5 16,16-13-1-1,-20-12 0-15,-16-11-1 0,-17-2-6 16,-19-12 0-16,-8-11-1 16,-21-12 1-16,-4-5 1 15,-19-19-1-15,-17-7-1 16,-8-14 0-16,-8-9-2 15,-12-7 1-15,1-13 0 16,-1-4-11-16,0-5-62 16,-12 0-146-16,8 0-385 0</inkml:trace>
  <inkml:trace contextRef="#ctx0" brushRef="#br0" timeOffset="89966.87">29514 15770 538 0,'0'0'68'15,"0"0"40"-15,0 0 31 16,0 0-10-16,0 0-37 15,0 0-17-15,-12-71-7 16,0 71 3-16,-1 0-20 16,-31 0-23-16,-16 3-12 15,-25 38-8-15,-27 10-1 16,7 19 12-16,0 12-6 0,25 11-6 16,20 10 1-16,15 1-4 15,45 2-4-15,0-3-3 16,24-14 1-16,61-17-5 15,32-15 2-15,11-25-1 16,17-21-7-16,28-11-7 16,4-6 11-16,4-45-2 15,-8-10 11-15,-40-30 3 16,-28-22 0-16,-37-21 1 16,-40-21 2-16,-28 6 2 15,0 10 12-15,-52 21 29 0,-28 32 15 16,-17 17-28-16,9 26-15 15,23 15-20-15,1 14-1 16,36 7-5-16,16 7-24 16,12 0-66-16,0 0-91 15,0 0-208-15,0 0-485 16</inkml:trace>
  <inkml:trace contextRef="#ctx0" brushRef="#br0" timeOffset="95490.99">26343 12913 516 0,'0'0'101'0,"0"0"-12"15,0 0 44-15,0 0-9 16,0 0-60-16,0 0-11 0,0 0 1 15,0 0-15 1,-93-150-17-16,93 150-15 0,0 0-7 16,0 25-2-16,0 34 2 15,28 12 12-15,-4 7-4 16,-3 3-4-16,-5-10 0 16,-12-13-3-16,-4-16-1 15,0-18-4-15,0-7 1 16,0-14 3-16,0-3 8 15,0 0 9-15,0-9 38 16,-20-40-34-16,-17-20-18 16,1-25 1-16,24-15-3 15,0-4 8-15,12 10-8 16,0 28-1-16,0 28 0 0,0 25 12 16,0 19 13-16,0 3-3 15,0 0-22-15,0 0-1 16,24 35-16-16,57 23 17 15,7 4 6-15,17-1-4 16,-9 0 2-16,-3-10 0 16,-21-6-3-16,-3-7-1 15,-9-12 0-15,-28-9 0 16,-4-8-2-16,-15-9-31 16,-13 0-122-16,0 0-244 15</inkml:trace>
  <inkml:trace contextRef="#ctx0" brushRef="#br0" timeOffset="97129.82">23739 16484 326 0,'0'0'125'0,"0"0"-101"16,0 0 65-16,0 0-35 16,0 0 26-16,0-183-24 15,0 164 28-15,0 6 8 16,0 8-12-16,0 1-24 15,0 4-19-15,0 0-19 16,0 0-16-16,0 4-2 16,0 51 0-16,36 24 0 0,9 21 4 15,3 11-1 1,-12-4 4-16,8-11-4 16,-3-11-2-16,-9-15 0 0,-8-19-1 15,0-14 0-15,-24-18 0 16,12-6 1-16,-12-13 2 15,0 0 5-15,0 0 11 16,0-22 16-16,0-30-27 16,0-14-5-16,0-12-3 15,0 3 0-15,12 3-1 16,8 18 0-16,17 22-10 16,-1 12 5-16,8 13 3 15,-4 7 2-15,25 0 1 16,-13 0-5-16,-12 41 1 0,-8 2 0 15,1 7 1-15,-17 2 1 16,-16-2 0-16,0 2-1 16,0-11 3-16,-24-7 3 15,-33-5 0-15,5-9 4 16,-4-11-7-16,7-3-8 16,29-6-78-16,12 0-136 15,8 0-270-15</inkml:trace>
  <inkml:trace contextRef="#ctx0" brushRef="#br0" timeOffset="99858.24">29369 16328 76 0,'0'0'319'16,"0"0"-267"-16,0 0 51 0,0 0 13 16,0 0-28-1,0 0-11-15,0 0-16 0,-69-133-6 16,69 117-5-16,0 8 0 15,0-7 2-15,-12 6-3 16,12 7-11-16,0-5-1 16,0 7-7-16,0 0-7 15,0 0-16-15,0 0-7 16,0 0-9-16,0 0-2 16,61 26 11-16,7 5 2 15,5 2 0-15,19 7-2 16,-24-11 1-16,29-3 0 15,-45-9-1-15,-19-6 0 16,-9-5 0-16,-12-6-2 16,-12 0-6-16,0 0-6 0,0 0-38 15,0 0-52-15,0 0-67 16,0-5-116-16,0-9-59 16</inkml:trace>
  <inkml:trace contextRef="#ctx0" brushRef="#br0" timeOffset="100084.77">29900 15897 493 0,'0'0'251'16,"0"0"-174"-16,0 0-12 16,0 0-5-16,0 0-22 15,0 0-31-15,0 0-1 16,-270 88 1-16,238-18 13 0,4 2-3 15,28 4-12-15,0-5-1 16,0-5-4-16,0-12-4 16,0-7-7-16,0-45-130 15,0-2-272-15</inkml:trace>
  <inkml:trace contextRef="#ctx0" brushRef="#br0" timeOffset="103738.04">22709 16544 453 0,'0'0'55'0,"0"0"-25"16,0 0 38-16,0 0 3 0,0 0-3 16,-314-181 20-16,266 156-1 15,0 6-3-15,-1-2-7 16,-3 5-30-16,8 3-27 16,-5 1-10-16,17 1 3 15,8 5-4-15,0 2 0 16,12-2 8-16,12 4 12 15,0-1 2-15,0 3-3 16,0-2 3-16,0-4-13 16,12 6-18-16,48 0-3 15,45 0-6-15,28 0 9 16,20 0 10-16,24 0-4 16,12 29 1-16,0 7-6 15,12-3 3-15,-16 4-2 0,-4-4-1 16,-40-1-1-1,-24-6 0-15,-57-6 1 0,-16-8-1 16,-31-5 0-16,-13-2-1 16,0 0-4-16,0 1-2 15,-33 0-20-15,-15-6-11 16,12 0-117-16,16 0-175 16,16-6-262-16</inkml:trace>
  <inkml:trace contextRef="#ctx0" brushRef="#br0" timeOffset="103940.03">23965 16022 790 0,'0'0'152'16,"0"0"-139"-16,0 0 10 0,0 0-2 16,0 0-6-16,104 235 1 15,-104-140 1-15,0 3-4 16,-24-10 13-16,12-7-15 15,0-12-11-15,0-15-2 16,12-16-10-16,0-38-121 16,0 0-202-16</inkml:trace>
  <inkml:trace contextRef="#ctx0" brushRef="#br0" timeOffset="104849.17">31960 14779 428 0,'0'0'169'0,"0"0"-111"15,0 0 17 1,0 0 13-16,0 0-19 0,0 0-23 16,0 0 11-1,81-79 15-15,-81 79 5 0,0 0-20 16,0 0-19-16,0 0-13 15,0 0-12-15,0 0-10 16,0 42-3-16,0 23-3 16,-36 14 3-16,-13 10 13 15,-27-1 6 1,-29 2-7-16,-8-7 3 0,-15-2-10 16,-5-10 4-16,-4 0-3 0,-8-5-8 15,12-2 4 1,17-3 0-16,23-5 2 0,33-11-4 15,12-7-1-15,15-6-1 16,21-12-2-16,12-7-7 16,0-12-26-16,0-1-45 15,8 0-83-15,21-9-251 16</inkml:trace>
  <inkml:trace contextRef="#ctx0" brushRef="#br0" timeOffset="105114.86">31252 15255 638 0,'0'0'135'16,"0"0"-130"-16,0 0 57 0,0 0 41 16,0 0-76-16,-402 126-17 15,305-55 29-15,29 2 13 16,19-5-3-16,37-11-7 15,12-8-28-15,0-5-1 16,85-5-12-16,44-10-1 16,32-9-2-16,24-17 0 15,24-3-31-15,0 0-111 16,-140-11-155-16,-17-10-123 16</inkml:trace>
  <inkml:trace contextRef="#ctx0" brushRef="#br0" timeOffset="106033.26">27091 13128 382 0,'0'0'176'0,"0"0"-163"16,0 0 4-16,0 0 43 16,0 0 24-16,0 0-8 15,-12 0 12-15,12 0 15 16,0 0-16-16,0 0-10 0,0-5-10 15,85-12-21 1,55-5-18-16,62-15-6 0,51 0 1 16,13 0-19-16,-21 4 0 15,-31 3-1-15,-45 9-2 16,-41 4 0-16,-47 3 0 16,-33 8 0-16,-36 6-1 15,-12 0 0-15,0-3-17 16,0 3-64-16,-48-2-131 15,12 2-269-15</inkml:trace>
  <inkml:trace contextRef="#ctx0" brushRef="#br0" timeOffset="106259.31">28544 12745 672 0,'0'0'195'0,"0"0"-184"16,0 0 3-16,0 0 13 15,330 72 13-15,-262 0-7 16,5 18 8-16,-45 8-7 16,-28 5 8-16,0 2-8 15,0-5-21-15,-48-4-3 16,-13-7-10-16,29-14-1 16,16-21-14-16,16-17-82 15,0-37-184-15,0 0-471 16</inkml:trace>
  <inkml:trace contextRef="#ctx0" brushRef="#br0" timeOffset="111009.48">14142 9229 282 0,'0'0'131'0,"0"0"-106"16,0 0 32-16,0 0 17 15,0 0 2-15,0 0 7 0,-109-150 6 16,97 136-11-16,0-4-12 15,0 8-19-15,0 1-11 16,4 3-8-16,0 2-3 16,8 0-3-16,0 4 2 15,0 0-5-15,0 0 1 16,0 0-3-16,0 0 0 16,0 0-7-16,0 0-1 15,0 0 1-15,0 0-5 16,0-1-3-16,0 1-2 0,0 0-3 15,0 0-3-15,28 5-16 16,32 28 17-16,21-5 4 16,3 11 0-16,9 0 1 15,-21-2 3-15,-3 2-1 16,-21 0-2-16,-12 1 0 16,-16-3-1-16,-20 10 0 15,0 5-6-15,0 10 4 16,-64 2 1-16,0-1 2 15,-5-2 0-15,13-4 3 16,16-11-1-16,19-4-2 16,9-10 0-16,12-3-1 15,0-3-2-15,0-3-3 16,0-1-1-16,45 2-1 0,-5 4 2 16,4 2 6-1,-8 6 2-15,-3 5-1 0,-17 5 2 16,-8 2-2-16,-8 7 0 15,0 2 0-15,0 1 0 16,-45-3 4-16,21-9-3 16,0-12-1-16,0-2 2 15,4-15-3-15,16-2 1 16,-8-7-1-16,12-7 0 16,0-1-3-16,0 0-57 15,0 0-254-15,0-7-335 16</inkml:trace>
  <inkml:trace contextRef="#ctx0" brushRef="#br0" timeOffset="113087.77">19993 8320 317 0,'0'0'6'16,"0"0"-2"-16,0 0 35 15,0 0 34-15,0 0 26 16,0 0 13-16,0 0-8 16,-161-37-7-16,161 32-81 15,44-3-16-15,29 7 0 16,19-8 12-16,17 1 0 0,11-3 0 15,9 2-5-15,24 0 4 16,24-5-1-16,32-4 7 16,29-5 2-16,48-2-6 15,44-4 6-15,36-1-3 16,24 2-5-16,12-1-3 16,-3-3-2-16,-9 4 1 15,9-6 1-15,-5 2 1 16,0 5-2-16,-7-2-4 15,-13-1 3-15,-8 4 0 16,0-2 5-16,0 2 6 16,-12 1 4-16,-7 6-9 15,-22 2-3-15,-31 4-6 16,-48 4-1-16,-29-3 0 0,-40 1-1 16,-12 2 4-1,-32-2-4-15,-16 2 3 16,-9 4 3-16,-3-2 2 0,-1-1-4 15,25 4 0-15,4-1-5 16,0 0 0-16,4-5 0 16,-5 1 0-16,-19-4-1 15,-12-2 1-15,-1 6 2 16,-23 4 0-16,3-4-1 16,5 1 0-16,-5 2 2 15,1 2 1-15,-9 0-2 16,1 3-1-16,-25 1 2 0,-20-5 2 15,-16 5-2-15,-12-3 2 16,0 3-1-16,0 0 3 16,0 0-7-16,16 9-2 15,-4 42 2-15,20 9 1 16,-15 24 7-16,7 11 3 16,0 11-1-16,-4 14-10 15,4 2 1-15,-12 7 2 16,12 14-1-16,-4-2-1 15,-8-3 0-15,-7-3-1 16,3-3 0-16,-8-3 0 16,0 4-1-16,0 1 0 15,0-1-1-15,0-7 2 16,0-8-3-16,0-21 2 16,0-13 0-16,0-10 1 0,0-9-1 15,-45 0-2-15,13-4-38 16,-4-10-30-16,8-7 42 15,12-19 27-15,12-8-4 16,-4-14 3-16,4 1 3 16,-5-4-1-16,-19 0 1 15,-24 0 0-15,-16 5 3 16,-37 6 23-16,-16 0-14 16,-20 9-8-16,-16 9-1 15,-3 0-3-15,-18 6 1 0,-7 7-3 16,-28-4 3-1,-16 2-1-15,-17 2 1 16,1-1-1-16,-17 3 0 0,1 5 2 16,-21 2 10-16,-4 1 30 15,-3 0-21-15,11 0-1 16,0 8-7-16,13-6-9 16,11-2 0-16,21-9-2 15,11-4-2-15,1-4 0 16,12-8 2-16,-4-2 2 15,-13 1 3-15,-11-6-4 16,3 4 3-16,17 5-2 16,8 1-4-16,28-1 0 15,-4 5-2-15,-8 1 2 0,-9 2 0 16,-7-4 1-16,-12 4-1 16,16-5 2-1,3 1-2-15,5-9-2 0,8 5 2 16,0-7 2-16,8 2-2 15,8-9 0-15,8-6-1 16,12-5 0-16,20-4 2 16,36 0 0-16,5 0 0 15,20-11-1-15,15-11 0 16,1-10 0-16,16-6 0 16,-5-7-1-16,-3-3-7 15,12-7 8-15,-4-7 0 16,11-7 1-16,-11-6 0 0,-4-13 0 15,-16-4 0 1,-13-15 3-16,-19-11-1 0,-25-11-3 16,0-21 7-16,-28-14-4 15,-4-8 19-15,5 3 3 16,15 13 7-16,20 13 13 16,5 22-8-16,35 22 5 15,21 18-17-15,8 23-14 16,19 13-5-16,21 16-2 15,0 5-4-15,0 2-7 16,0-2-1-16,33-1-5 16,39 5-34-16,-40 20-117 15,9 0-168-15</inkml:trace>
  <inkml:trace contextRef="#ctx0" brushRef="#br0" timeOffset="115358.26">14162 9125 174 0,'0'0'148'16,"0"0"-112"-16,0 0 51 15,0 0 39-15,0 0-15 16,0 0-20-16,0 0-24 16,-80-80-9-16,80 77 6 0,0 3-18 15,0 0-13 1,0 0-15-16,0 0-14 16,0 32-4-16,60 22-3 0,20 10 3 15,17 6 5-15,32-2 1 16,12-8-4-16,24-11 0 15,24-18-1-15,0-13-1 16,20-18-4-16,-4 0 2 16,5 0 2-16,7-29 1 15,4-6 10-15,-12-2-10 16,-19-1 6-16,-21-4-6 16,-29 5 1-16,-11-10 0 15,-12 1-2-15,-9-20-3 16,1-3 2-16,-4-11 1 15,3-13 19-15,-7-10-4 0,-12-3 6 16,-1-1-7-16,-11 1-4 16,3 12-3-16,4 11 0 15,-3 4-2-15,-9 2-2 16,-3 3 2-16,-21 1 3 16,0-6 13-16,-11-4 7 15,-5 1-9-15,4-9-7 16,-12-4-5-16,8-11-1 15,-20-9-4-15,-12-5-2 16,0 2 1-16,0 2-1 16,-12 7 3-16,-20 3-3 15,-16 10 2-15,0-1-2 16,3 5 16-16,-3-5-10 0,12-10-6 16,-12 0 0-16,-1-4 0 15,-7 5-1-15,-8 11 1 16,7 8-1-1,-15 8-2-15,3-1-3 0,-23 1 5 16,7 1 1-16,-7-1-2 16,11-1 2-16,9 1 11 15,3-4-8-15,5-7 0 16,-8-1-3-16,3 5 2 16,-11 3-2-16,-1 3 0 15,-15 8 0-15,-1 5-2 16,-8 3-4-16,9 12-12 0,-9 7 18 15,21 11 3 1,3 5 0-16,21 6 0 0,12 6 0 16,-1 7-1-16,5-4-2 15,-4 5 1-15,-5-1 2 16,1-2-3 0,0 1 0-16,12-2 1 0,-13 2 0 15,-3-1-1-15,20 0 1 16,0 2-1-16,3 3 4 15,21 3-2-15,8 3-1 16,-4 1 2-16,8 0-3 16,0 0-1-16,0 0-14 0,0 0-7 15,0 15-33 1,12 31-101-16,0-24-59 0,-4-1-112 16</inkml:trace>
  <inkml:trace contextRef="#ctx0" brushRef="#br0" timeOffset="182257.81">23337 4537 412 0,'0'0'182'0,"0"0"-144"15,0 0 8-15,0 0 8 16,0 0 43-16,0 0-28 16,0-26 5-16,-12 23-14 15,12 1-2-15,-12 2-9 16,12 0-13-16,0 0-14 16,0 0-4-16,0 0 0 15,-20 0-1-15,-5-6-8 16,-23 5-7-16,-32 1-2 15,-41 0 0-15,-20 0 0 16,-36 1 0-16,-24 32-1 16,-12 15-1-16,15 14 0 15,-3 19 1-15,20 14-1 16,20 11 2-16,24 13-6 0,33-2 6 16,35 3-1-16,33-14-3 15,36-8 1-15,0-8-7 16,36-2-1-16,81-2 10 15,52-5-13-15,40-15 14 16,61-17 10-16,3-26 1 16,13-23-11-16,-32 0 0 15,-25-26 8-15,-52-15 2 16,-48-7-9-16,-21-15 2 16,-43-12 1-16,-25-23 10 15,-40-19-6-15,0-22-6 16,-52-9-2-16,-61 4 0 0,-4 17-2 15,-15 16 2 1,3 26 6-16,8 16-5 0,17 22 1 16,31 19-1-16,17 10-1 15,44 15 0-15,12 3 0 16,0 0-23-16,24 0-90 16,20 3-250-16,33 10-156 15</inkml:trace>
  <inkml:trace contextRef="#ctx0" brushRef="#br0" timeOffset="182979.24">25449 4643 501 0,'0'0'126'0,"0"0"-119"16,0 0 32-16,0 0 34 15,0 0 8-15,0 0-34 16,0 0-5-16,-281-59 11 15,224 59-12-15,5 0-11 16,-16 0-20-16,-17 7-5 16,1 32 1-16,3 12 1 0,-11 19 6 15,19 20 1 1,5 16 1-16,7 10-7 16,37 2 9-16,16-4-6 15,8-10-3-15,0-11-8 0,77-2-4 16,19-14 4-16,21 1-2 15,12-15-4-15,28-11 1 16,20-23 5-16,12-28 0 16,8-1 5-16,-4-33-2 15,-16-39 1-15,-24-19 6 16,-24-8-10-16,-45-19 12 16,-47-14-10-16,-37 0-2 15,0 8-1-15,-101 18 1 16,0 18 16-16,-19 7-8 0,-9 20-8 15,0 15 22-15,0 18-20 16,33 14 1-16,23 11-3 16,41 3-2-16,32 0-23 15,0 17-163-15,0 3-103 16,0-3-227-16</inkml:trace>
  <inkml:trace contextRef="#ctx0" brushRef="#br0" timeOffset="183816.51">28580 4770 144 0,'0'0'119'0,"0"0"-29"16,0 0 45-16,0 0-20 15,0 0-1-15,0 0-13 16,24 0-26-16,-24 0-14 15,0 0-6-15,0 0-6 16,0 0-8-16,0-3-9 0,0 1-5 16,0-2-5-1,-24-2-16-15,-8-2-3 16,-8-1 0-16,-25 0-3 0,5 4 1 16,-13-3-1-16,-11 8 1 15,-1 0-1-15,-27 0-1 16,3 0 1-1,-8 13 0-15,-3 13-2 0,-1 9 0 16,4 4 1-16,1 8 0 16,31 13-2-16,5 12-2 15,31 11 4-15,13 4-4 16,20 7 3-16,16-1-3 16,0-5 0-16,28-4 5 15,33-6-1-15,35-15-9 16,17-3 3-16,12-14 1 0,23-17-10 15,21-16 16-15,17-13 9 16,-9-4-8-16,-4-43-1 16,-28-10 0-16,-37-12 6 15,-27-9 10-15,-41-16-13 16,-28 2 5-16,-12-6-5 16,0 12-1-16,-72 8 8 15,-13 12 18-15,13 12-22 16,-9 5 10-16,25 14-1 15,7 8-14-15,9 8-2 16,-4 10-16-16,44 9-84 16,-12 0-275-16</inkml:trace>
  <inkml:trace contextRef="#ctx0" brushRef="#br0" timeOffset="186264.19">12782 5597 480 0,'0'0'85'0,"0"0"-15"16,0 0 29-16,0 0 28 15,0 0-26-15,0 0-36 16,-57-4-15-16,53 4-3 15,-8 0-1-15,-12 0-11 0,-8 0-4 16,-16 0-7-16,7 0-3 16,1 0-4-16,4 0 1 15,8 0 4-15,-4 0-9 16,7 0-2-16,13 0 3 16,12 0-3-16,0 0 1 15,0 0 2-15,0 0-7 16,0 0-7-16,69 0-11 15,76 0-7-15,100 0 13 16,49-10 5-16,52-10 8 16,-16-6-4-16,-20 3-1 15,-41 9 5-15,-19-1-16 16,-41 7 17-16,-40 4-9 16,-20 1 8-16,-56 1-7 15,-1 2-1-15,-27 0-1 0,-29-5 1 16,-12 5 0-16,0-3-1 15,-16-4 0-15,-8 5 2 16,4-4-1-16,4 1 3 16,-4 4 0-16,4-7 1 15,-8 8-4-15,4-3 0 16,8 3-3-16,0 0-5 16,0 0-27-16,1-6-63 15,-13 3-71-15,0 0-238 16</inkml:trace>
  <inkml:trace contextRef="#ctx0" brushRef="#br0" timeOffset="189092.49">8484 6640 200 0,'0'0'345'0,"0"0"-300"0,0 0-20 16,0 0 47-1,0 0 1-15,0 0-31 0,-12 8-31 16,12-8 8 0,0 0 7-16,0 3-4 0,0-3-6 15,0 0-6-15,0 0-2 16,0 0-6-16,0 0-2 15,0 0-3-15,0 0-3 16,0 4 3-16,24-4 3 16,37 3 18-16,19-1 4 15,17 1-3-15,7 2 1 16,25-5-1-16,12 0-11 16,12 0 5-16,24 0 0 0,12 0-7 15,28 0 1-15,5 0-2 16,-9-10-5-16,12 3 0 15,-12-4 0-15,21-1 0 16,-9 1 0-16,21-3 0 16,-21 0 6-16,0 5-4 15,1 6-2-15,-5-2-2 16,0-2 2-16,9-1 2 16,-5-1-1-16,-16 0-1 15,5-5-4-15,3 0 4 0,-8-10 3 16,4 2-3-1,-11-1 0-15,-17 2 9 0,-28 0-8 16,-29 5 8 0,13 1 1-16,-32 2 6 0,-5 1 0 15,-11-2 1-15,-29 4-6 16,-7 0-3-16,-13 7-2 16,-16-3 3-16,4-2-4 15,-7 1 0-15,-1 2-4 16,0 5 0-16,-12 0-1 15,12 0 1-15,-12-3-1 16,0 1-3-16,-12-5 0 16,0 7 0-16,0 0-35 15,0 0-235-15,-16 0-594 16</inkml:trace>
  <inkml:trace contextRef="#ctx0" brushRef="#br0" timeOffset="191635.92">7764 7961 247 0,'0'0'139'0,"0"0"-106"16,0 0 20-1,0 0 16-15,0 0-9 0,0 0-12 16,0 0-5-16,-28 0 3 15,28 0 16-15,0-4 2 16,0 0-21-16,0-5-18 16,16 3-19-16,32-2-3 15,12-1 16-15,9 4-18 16,27-3 6-16,9-1-1 16,0-2 0-16,15 1-3 15,9-8-2-15,12 5 0 0,12-7 0 16,0-2-1-1,0 3 2-15,8-3-5 0,8 2 6 16,12-1-5-16,16-2 4 16,8-6-1-16,8 4 1 15,5-4-2-15,23 7-3 16,-16-2 2-16,5 7 2 16,19 0-2-16,-11-1 0 15,-17 6 0-15,8 2-2 16,-27 1 3-16,-29-1 0 15,8 5 2-15,-16-3-1 16,-12 7 1-16,0-7-2 16,4 3 0-16,8-1 0 15,-13 6 0-15,1 0 0 16,-24 0-1-16,4 0-2 16,-8 0 3-16,-17 0 1 15,-3 0-1-15,-9 0 0 0,-3 6 2 16,4-6-2-16,-1 0 2 15,17 2-2-15,20-2 0 16,7 0 0-16,17 0 1 16,4 0 0-16,-32 0-1 15,-20 0 0-15,-13 0 0 16,-15 0 0-16,-13 0-1 16,-15 0-1-16,-13 0 4 15,0-2 1-15,0 2 0 16,13 0-3-16,-5 0 3 0,0 0-1 15,9 0-1-15,-17 0 0 16,-8 0-1-16,-8 0-1 16,0 0 1-16,-24 0 3 15,0 0 3-15,0 0 8 16,12 0-5-16,-12 0-3 16,0 0-6-16,0 0-8 15,0 0-225-15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09:54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22500 5128 304 0,'0'0'130'16,"0"0"-36"-16,0 0-22 16,0 0 16-16,0 0-7 15,0 0-9-15,0-103 4 16,0 95-23-16,0 3 0 15,0-2 4-15,0 1-9 16,0 0-7-16,-12-2-6 16,12 2-17-16,0-7-2 15,0 1-2-15,0-8-9 16,0 0-3-16,0-2-1 16,0-2-1-16,0 4 4 0,0 3-2 15,0 2-1-15,-24 6 2 16,-21 0 6-16,-31 9-1 15,-61 0-2-15,-44 23-6 16,-32 38-1 0,-21 17-2-16,25 11 1 0,32 11 2 15,44 1-1-15,49-9 0 16,39-6 0-16,45-5 0 16,8-5-2-16,133-1-2 15,73-5 3-15,71-10 4 16,69-15-3-16,1-13 2 0,-1-16-1 15,-57-16 0 1,-51 0 1-16,-69 0-1 16,-48-24 0-16,-57-22 1 0,-60-15 0 15,-12-25 4-15,-52-20 4 16,-85-15-4 0,-40-2-3-16,-12 13-2 0,-16 27 1 15,20 23 0-15,20 22 0 16,44 21 0-16,32 14-1 15,45 3-1-15,28 7-6 16,16 30-3-16,0 9-3 16,68-9-19-16,-3-22-121 15,11-10-160-15</inkml:trace>
  <inkml:trace contextRef="#ctx0" brushRef="#br0" timeOffset="906.95">25844 4718 378 0,'0'0'156'15,"0"0"-45"-15,0 0-6 16,0 0-23-16,0 0-6 15,0 0-34-15,-105-46-12 16,89 42 8-16,-8 4-2 0,0-5-9 16,-33-3 0-16,-39 8-9 15,-25 0-3-15,-52 0-10 16,-40 41-3-16,-13 24-2 16,17 18 0-16,32 20-2 15,44 7 2-15,53 5-4 16,28-6-1-16,52-11 4 15,0-9-4-15,48-14 4 16,85-3 1-16,32-10 3 16,36-16-3-16,20-17 2 15,4-20-1-15,1-9-2 16,-29 0 2-16,-16-43-1 0,-52-15 0 16,-45-17-1-16,-47-20 0 15,-37-25 1-15,-4-6 2 16,-109 2 2-16,-20 26-2 15,-24 18 7-15,-4 28 4 16,8 23 21-16,8 16-18 16,41 13-2-16,39 0-11 15,33 13-3-15,32 28-9 16,0 8-11-16,49-5-28 16,-1-27-130-16,12-12-360 15</inkml:trace>
  <inkml:trace contextRef="#ctx0" brushRef="#br0" timeOffset="7624.6">8009 4393 200 0,'0'0'95'0,"0"0"-67"16,0 0 10-16,0 0 19 15,0 0-6-15,0 0-17 16,0 0-14-16,36 0 32 15,-36 0 22-15,0 0-17 16,0-8-28-16,-12 6-17 16,-20-2-8-16,8 4 2 15,0 0-5-15,0 0 5 16,12 0-5-16,0 0 2 0,0 0 2 16,-1 0-2-1,1 0 0-15,0 0-3 0,4 0-1 16,8 0 0-16,0 0-1 15,0 0-2-15,0 0-2 16,0 0 1-16,0 0 4 16,0 0-1-16,0 0-5 15,20 0 7-15,17 0 9 16,31 0 1-16,-4-3 15 16,5-4-7-16,23 2-3 0,-7-3 2 15,20-1-3 1,11 4-3-16,17-3 5 15,-4-2 7-15,-9 5-4 0,-15 1-2 16,-8-6-7 0,-17 7-5-16,-7 0-2 0,-1-3 2 15,17 3 1-15,-5-1 0 16,9-1 3-16,7 0-5 16,13 2 0-16,-4 3 0 15,11-1 4-15,5 1-1 16,-16 0-2-16,-1 0-4 15,-19 0 2-15,3-4-1 16,-15 4-1-16,-5 0 1 16,-3 0-1-16,11 0 0 15,-7 0 1-15,-1 0-1 0,-4 0-1 16,13 0 1-16,11 0 0 16,-3 0-1-16,4 0 0 15,-21 0 1-15,0-4-1 16,-3 4 2-16,-9 0-2 15,9 0 1-15,7 0 0 16,5 0-1-16,-1 0 1 16,-8 0-1-16,13 0 0 15,-5 0 0-15,13 0 0 16,-9 0 0-16,9 0 0 16,4 0 0-16,11 0 2 15,-3 0-1-15,0 0 1 16,-13 0 0-16,-7-6-1 15,-29 1 1-15,16 2-2 0,-27 3 0 16,-5 0 0-16,12 0 0 16,0 0-1-16,9 0 0 15,23 0 1-15,9 0 1 16,12 0-1-16,-1-1 1 16,-3 1 0-16,-9-8-1 15,-19 8 1-15,-25 0-1 16,-16-2 0-16,-8 2 1 15,-24 0-1-15,0 0 0 16,0 0 0-16,0 0 0 16,0 0 4-16,12 0-1 15,0 0-3-15,-3 0 0 0,-9 0 1 16,4 0 1 0,4 0-1-16,4 0 3 0,4 0-2 15,-16 0-1-15,8 0-1 16,-4 0 0-16,4 0-1 15,-4 0 1-15,-4 0-1 16,8 0 0-16,-4 0-1 16,4 0-2-16,-8 2-6 15,0 1-89-15,0-3-250 16</inkml:trace>
  <inkml:trace contextRef="#ctx0" brushRef="#br0" timeOffset="14870.84">7514 5519 223 0,'0'0'57'16,"0"0"-35"-16,0 0 29 0,0 0 17 16,0 0 0-16,0 0-20 15,0 0 3-15,0 0 21 16,-44-38-24-16,44 38-15 15,0 0-1-15,0 0-11 16,0 0-9-16,0 0-10 16,0 0 0-16,0-4-2 15,12-3 12-15,32-3-5 16,29-2 9-16,-1 4-9 16,9-1-1-16,-9 4-3 15,-3-5-2-15,11 2 2 0,-4 7 0 16,13 1-1-1,-4-5 0-15,19 5-2 0,1-3 1 16,15 0 1 0,1-3-1-16,-4 1-1 15,-8-6 6-15,-5 4 4 0,-7-3-2 16,-5 6-1-16,13-7-1 16,-8 2-4-16,-5 0 0 15,1-2-1-15,-5 2 0 16,1 6 0-16,3-3 0 15,9-2-1-15,3 2 0 16,25-3 0-16,-8 1-2 16,-4 2 2-16,-17 3-2 15,-11 0 2-15,-5 3 0 0,-27-2 0 16,-9 2 1 0,0 0 0-16,-4 0-1 0,5 0 0 15,11 0 1-15,9 0-1 16,-1 0-1-16,20 0 1 15,-7 0 0-15,3 0 0 16,-3 0 0-16,-33 0 1 16,9 0-1-16,-17 0 0 15,-20 0 1-15,4 0-1 16,12 0 0-16,9 0 0 16,19 0 0-16,4-6 0 15,9 6 1-15,-1 0-2 0,-7 0 1 16,-17-1 0-1,4 1 0-15,-19-3 0 16,11-2 1-16,-12 5-1 0,-4 0 0 16,4 0 0-16,9 0 0 15,15 0 0-15,-4 0 0 16,9 0 0-16,3-2 1 16,-16-1-1-16,-7 3 0 15,-9 0 1-15,-4-4-1 16,-16 4 1-16,4 0-1 15,5 0 0-15,-1 0 0 16,0 0 0-16,12 0 0 16,-4 0 0-16,4 0 0 15,-11 0 0-15,-1 0 0 16,0 0 0-16,-4 0 0 0,16 0-2 16,-20 0 0-16,8 0 1 15,5 0 0-15,11 0 1 16,-4 4 0-16,12-1 0 15,1-1 0-15,-5 3 0 16,12-5 0-16,-20 3 0 16,1-2 0-16,-21-1 0 15,4 6 0-15,-8-6 0 16,12 0 0-16,8 0 0 16,-4 0 1-16,17 0-1 15,-9 0 0-15,8 0 0 16,9 0 0-16,-5 2 0 15,-4 1-1-15,-20 5 1 16,12-4 0-16,-15 1 0 16,-5-3-1-16,8 1-3 0,0 1 4 15,8-4 1-15,4 3 0 16,9-3-1-16,-9 3 0 16,0-3 0-16,-12 0 0 15,0 0 0-15,0 0 0 16,13 0 1-16,-17 0-1 15,16 0 0-15,0 0 0 16,-4 0 0-16,9 0 0 16,-5 0 0-16,8 0-1 15,-20 4 1-15,13-4 0 0,-25 0 0 16,20 0 0 0,-16 0 0-16,4 4 0 0,-4-4 1 15,-8 0-1-15,4 0-1 16,-12 0 1-16,0 0 1 15,0 0-1-15,16 0-1 16,4 0 1-16,5 0 0 16,-1 0-1-16,-4 0 1 15,4 0 2-15,0 0-2 16,-8 0 0-16,4-4 0 16,-20-3 0-16,0 0 0 15,12 4-1-15,-12 3-2 0,25 0-3 16,-13 0 0-1,-12 0 5-15,12 0 0 0,0 0 0 16,8 0 1-16,-8 0-6 16,24 0-24-16,-32 0-60 15,8 0-190-15</inkml:trace>
  <inkml:trace contextRef="#ctx0" brushRef="#br0" timeOffset="19160.5">28270 4848 238 0,'0'0'39'0,"0"0"-5"15,0 0 35-15,0 0-6 16,0 0 3-16,0 0-3 16,0 0-3-16,0 0 28 15,0-29-1-15,0 26-13 16,0-1-24-16,0 0-13 15,0 4-14-15,0 0-5 16,0 0-8-16,0 0-9 0,-12 0 1 16,-8 0-2-1,-4 0 4-15,0 0 0 0,-12 0-1 16,3 0 8-16,-7 0-4 16,-4 0-2-16,-12 0-2 15,-5 0-3-15,1 0-1 16,-1 17 1-16,5-1 0 15,8-4 0-15,8-1 1 16,19-2-1-16,-3-1 0 16,0 1 1-16,0 6-1 15,-8-1 0-15,-4 9 0 16,-1-1 2-16,-7 2 3 16,8 5-4-16,0-2 2 15,12-5-3-15,3-2 0 16,-3-6-3-16,8 9 5 0,4-3-2 15,-8-2 3-15,20 2-3 16,0-3 2-16,0-2-2 16,0 2 1-16,0 5 3 15,0 3-1-15,0 2 0 16,0-2 0-16,0 3-1 16,8 5 3-16,8-1 4 15,-8-1-3-15,8 1 1 16,4 2 3-16,-4-10-1 15,5-1-4-15,15-1-4 16,-4-6-1-16,-4-3 3 16,16 4 1-16,-7-5 0 0,19 8-1 15,8-3 5-15,-7-5 1 16,3 3-4 0,0-2-2-16,-15 3 2 0,3-3-4 15,-4 4 0-15,-8-5 0 16,1 0-1-16,-1-1 1 15,8-3-1-15,4-5 1 16,5 3 0-16,-1-6 0 16,12 0 1-16,-11 0 1 15,-1 0 0-15,-12 0 2 16,1-6 4-16,-5-1 2 16,0-8 1-16,0 6-4 15,0-4-3-15,-3-2-2 0,-5 6-3 16,4-8 1-1,-8 7-1-15,0-3 2 0,-4 1 1 16,-4-5 2-16,9 5-2 16,7 0 1-16,-8-2-3 15,-8 0 0-15,4 5 0 16,-12-4-1-16,4 4 1 16,0-1 1-16,0-1 3 15,-8 0 5-15,-4-5 2 16,0 3 3-16,0 1 0 15,0-8-1-15,0 0-2 16,0 1-3-16,0-4-3 16,0 9-1-16,0-5 1 15,0 2 0-15,0-3 2 16,-4 5 1-16,-20 2 1 16,12-4-9-16,4 5 1 15,-4 0-1-15,-12-2 0 0,0 1-1 16,12 3 1-16,0-2-1 15,0 3 4-15,-13-4-1 16,5 4 3-16,-4-6-4 16,0 1-1-16,12-4 2 15,-8 4 2-15,4 1-3 16,-4-5 1-16,4 7-3 16,-9 1 1-16,-7-3-1 15,8 4-1-15,12 0 1 16,-12-2 0-16,4 4 0 15,4 2-2-15,-4-3-3 0,-5 2 2 16,1 3 2-16,0-4 1 16,0 3-3-16,12 3 3 15,-16-2 0-15,8-2 3 16,-13 5-3-16,-7-1-3 16,8 1-2-16,-4-4 5 15,0 4 0-15,3 0 1 16,-3 0-1-16,0 0 4 15,0 0-4-15,4 0 0 16,7 0 1-16,9 0 0 16,8 0-1-16,4 0-2 15,-4 0-3-15,8 0-2 0,-4 0-3 16,4 13-12 0,0 2-35-16,0-9-85 0,0-6-222 15</inkml:trace>
  <inkml:trace contextRef="#ctx0" brushRef="#br0" timeOffset="28596.04">22548 4881 253 0,'0'0'44'0,"0"0"-13"16,0 0 25-16,0 0 35 16,0 0-1-16,0 0-24 15,0 0 1-15,0 0 4 16,0 0-45-16,0 0-8 16,36-73 0-16,-36 64 3 15,0-3 27-15,0-5-23 16,0 2 13-16,0-2-15 15,-4 8 6-15,-16-2-3 16,8 2-6-16,-4 4-6 16,-16-3-5-16,8 4-3 0,-1-3-6 15,-7-1 0 1,8 6-1-16,-4-1 0 0,4 3-2 16,-8 0 3-16,-13 0 3 15,1 0 1-15,-8 0-3 16,-13 0-1-16,13 15 0 15,-12 4 0-15,-5 4 0 16,9 3 0-16,0-2 1 16,-9 5 0-16,21 2-2 15,0-2 2-15,3-2-2 16,9 0 1-16,16-6-1 16,8 7 0-16,-8-4 0 15,16 6 1-15,0 2 2 0,4-1 0 16,0 1-2-16,0 3 0 15,0-1 3-15,0 3 2 16,16 0 3-16,20 4-4 16,-4-3-2-16,-8-3-1 15,13 0 3-15,-1-2-2 16,0-1-1-16,-4-4 1 16,4-2-2-16,21-5-1 15,-9 2-2-15,0-5 2 16,33-8 2-16,3-1 2 15,13-4 1-15,8-1 3 16,3 0-1-16,-3-3-1 16,-1-1 1-16,-19 6-2 15,-13-4 2-15,-31 1-3 0,-1 0 1 16,-4 1-3 0,-8-4 1-16,13 0-2 0,-5 0 1 15,12 0 0 1,0 0 0-16,-3 0 0 0,-9 0-1 15,0-4 1-15,-4-2 1 16,-8-3 3-16,-8-1 4 16,5-1 0-16,-9 0-1 15,12-7-4-15,0-1-1 16,-12 0 0-16,0 1 1 16,0-5-1-16,-4 0 0 15,-8 1 9-15,0-7-2 0,0 1 10 16,0-11-3-16,0 2-2 15,-20 0-7-15,-4-1-2 16,-12 1 1-16,4 3 2 16,3 5-5-16,-3-4-4 15,-4 9 1-15,12-5 2 16,-12 2-1-16,-1 2 1 16,-7-1-2-16,-4 7 2 15,4 2 0-15,-13 8 0 16,5 0 6-16,-4 3-9 15,3 1 0-15,-15 5-5 16,7 0 5-16,-19 0-1 0,-5 0 1 16,13 0 1-1,-8 0 2-15,-9 11-3 0,9 0 1 16,15 4-1-16,13-2 1 16,20-4-1-16,8 3 0 15,11 2-7-15,13 3 0 16,0 7-11-16,0 5-27 15,0 0-94-15,13-21-193 16,11-6-277-16</inkml:trace>
  <inkml:trace contextRef="#ctx0" brushRef="#br0" timeOffset="29913.68">25369 4706 393 0,'0'0'6'0,"0"0"18"16,0 0 48-16,0 0-4 16,0 0 10-16,0 0 9 15,0 0-15-15,0-14 15 16,0 7-37-16,-12-1-7 15,0 6 7-15,0-5-20 16,12 3 0-16,-20-2-11 16,7 3-14-16,1 0-3 15,0-3 1-15,-4 3 2 0,-4-5-2 16,-4 8-2-16,-12-1 1 16,12-3 1-16,-13 4 7 15,1 0-3-15,-20 0-7 16,0 0 3-16,3 0-2 15,-3 13-1-15,8 7 0 16,-1 2 0-16,-7-1-1 16,-4 6 1-16,11-3 3 15,-7 3-2-15,16-3 0 16,-5 9 2-16,13-4-1 0,4 0-1 16,4 4 1-1,4 1-2-15,-4 5 0 0,12 2 3 16,0 1-3-16,-1 2 6 15,13 2-3-15,0-2 1 16,0-3 1-16,0-3-5 16,0-3 4-16,0-1-3 15,37 3 3-15,-5-8 4 16,8-2-2-16,16 0-1 16,1-6-3-16,7-1 2 15,5-4-3-15,11-3 4 16,5-7 0-16,-1 2 3 0,9-7 3 15,-9-1-2 1,-3 0 0-16,-9 0-2 0,0 0-4 16,9 0-2-1,-1 0-1-15,-11 0 0 0,15 0 0 16,-19-1 1-16,-5-17 0 16,5-1 1-16,-17-4 1 15,0-1 1-15,8-3 1 16,-19 0 10-16,-1-7-4 15,0-1 1-15,8 1-5 16,-20-4-2-16,1 1 1 16,-25-3 4-16,12-4 6 15,-12 2 8-15,0-2-5 16,0 0 3-16,0-5-4 16,-12 8-2-16,-13 1 0 15,-19 7-5-15,-4 5 0 16,0 4 2-16,-13 7-2 0,-15 3-3 15,-1 6-4-15,-3 5-4 16,15 3 0-16,25 0 0 16,12 0 1-16,4 0 1 15,12 0-2-15,4 12-2 16,-12 20-9-16,-21 7-19 16,5-19-93-16,12-8-200 15</inkml:trace>
  <inkml:trace contextRef="#ctx0" brushRef="#br0" timeOffset="37238.3">22629 4954 348 0,'0'0'78'0,"0"0"-68"16,0 0 18-16,0 0 27 0,0 0 5 15,0 0-21-15,0 0-12 16,0 0 18 0,0 0-3-16,0-81-12 0,0 72 5 15,0-2-3-15,0 6 3 16,0-4 5-16,-13 1-4 15,13 2-9-15,-12-3-9 16,0 1 10-16,-12 2-13 16,0 2-3-16,-20-2-3 15,8 4-7-15,3-1 5 0,-7 3-7 16,4 0 0 0,-8 0 1-16,-1 0-1 0,9 0 11 15,4 0-10-15,4 0-1 16,4 0 1-16,-5 0-1 15,1 0-1-15,-12 15 1 16,-8 4 1-16,4 4 1 16,-17 9-1-1,17-3 4-15,4 2-5 0,-5 4 1 16,9-7 0-16,12-1-1 16,0 1 0-16,12-5 1 15,0-2-1-15,4-1 1 16,4-9-1-16,4 0 5 15,0 1-3-15,0 2-2 0,0 4 1 16,0 4 1-16,0 2 0 16,0 1 0-16,0-6-1 15,0 3 5-15,0-2-3 16,0 0 0-16,4-1-2 16,4-4 1-16,4 0 0 15,-8-1-2-15,8-1-1 16,-4-3 0-16,4-1-4 15,0 0 3-15,-8 2 2 16,4-3 3-16,-8 1 0 16,12 0-1-16,0 6-1 15,0 2-1-15,0 5 0 16,13 3 0-16,-1 2 0 16,8 2-1-16,-8-4-1 15,0 1-4-15,0-3 6 0,1-9-2 16,-1 1 1-16,-4-7 1 15,-8-1 0-15,0 1 2 16,4-7-1-16,4 7-1 16,8-3 0-16,0 3-1 15,13-1 1-15,-5-7 2 16,0 0 0-16,0 0 1 16,-3 0-2-16,11 0 0 15,-4 0 2-15,8 0-1 16,-3-18-2-16,11 8 0 15,-8 1 1-15,-12-1 0 16,1 0-1-16,7 0 1 0,-20-4-1 16,4-9 1-16,4-6 0 15,-11-10 2-15,3-13-1 16,4-6 2-16,-8-1-2 16,-8 0 0-16,-8 16-1 15,-4 6-1-15,0 13 1 16,0 4-1-16,0 7-1 15,-16 5-7-15,-32 8-13 16,7 0-45-16,1 8-27 16,-8 14-80-16,28-10-96 15</inkml:trace>
  <inkml:trace contextRef="#ctx0" brushRef="#br0" timeOffset="38427.71">25224 4888 305 0,'0'0'85'15,"0"0"-38"-15,0 0 66 16,0 0-16-16,0 0-7 16,0 0-29-16,0 0-8 15,24-118-6-15,-24 109-7 0,0-1-15 16,0 5 8-1,0-5 13-15,-8 3-5 0,-16 2-13 16,-12-1-15-16,0 4-9 16,-21 2-4-16,-15 0 0 15,-9 13 0-15,-19 33 3 16,-5 20 5-16,-12 18-7 16,33 17-1-16,3 5 6 15,33 6-3-15,28-10 0 16,16-12-3-16,4-12 2 15,0-9-5-15,48-8 7 16,25-10-3-16,11-14 0 16,17-8-1-16,20-12 1 15,15-17-1-15,25 0-5 0,4-17-23 16,-12-29 9 0,-16-13 4-16,-16-12 4 0,-25-12 2 15,-27-7 9-15,-33-13 2 16,-12-3 2-16,-24 9 5 15,0 3 4-15,0 9 32 16,0 19-28-16,-32 13 3 16,8 20-6-16,8 9 7 15,-4 14-5-15,16 7-8 16,-5 3-8-16,-3 0-7 0,-4 3-11 16,-28 34-55-1,8 6-9-15,16-23-94 0,-4 0-165 16</inkml:trace>
  <inkml:trace contextRef="#ctx0" brushRef="#br0" timeOffset="50251.68">22536 4899 360 0,'0'0'106'15,"0"0"-92"-15,0 0 63 16,0 0-2-16,0 0 13 0,0-29-11 16,0 29-13-16,0-2 1 15,0 2-14-15,0-4-15 16,0 1-15-16,0 0-9 16,0-2-4-16,0-4 0 15,0 1 6-15,0-3-3 16,-4-2 8-16,-16 0 1 15,-4 1 3-15,12 0 0 16,-21 2-6-16,-3-4-9 16,-4 1-7-16,-28 1-1 0,11-5 0 15,-15 4 4 1,-1 2-4-16,1 1 0 16,4 7 1-16,-1 3-1 15,-3 0-1-15,-13 0 0 16,-7 24 0-16,-21 21-1 0,-4 13 2 15,1 13-2-15,11 6 1 16,12 2 0-16,21 5 0 16,28 4-1-16,28 1 1 15,16-6 0-15,0-5-2 16,36-4 1-16,36-13 4 16,21-7-2-16,23-5 0 15,13-8 1-15,28-8 0 16,20-9 0-16,12-7 0 15,-4-6 2-15,9-8-2 0,-17-3 0 16,-24 0-1-16,-21 0-2 16,-19-2 0-16,-24-21 0 15,-9-6 2 1,-20-2 2-16,-11-4 1 0,-17 0-1 16,0-8 1-16,-8 0 3 15,-8-2-3-15,-8-7-1 16,-8-6 1-16,0-6 2 15,0-10 1-15,0-1-3 16,-12 1-1-16,-32 11 1 16,-4 11 1-16,4 11 3 15,-9 12 4-15,-15 7-2 0,-13 2 5 16,-19 7-7 0,-5 2-3-16,-20 0 2 0,5 5-2 15,15-5 1-15,21 6 0 16,35-2 0-16,29 7-1 15,12 0-4-15,8 0-3 16,0 0-9-16,0 27-12 16,28 7-38-16,-4-22-106 15,-12-1-372-15</inkml:trace>
  <inkml:trace contextRef="#ctx0" brushRef="#br0" timeOffset="56991.08">14351 12587 380 0,'0'0'190'0,"0"0"-91"0,0 0 8 15,0 0 25-15,0 0-38 16,0 0-26-16,0 0-10 16,-20-91-9-16,20 91-6 15,0 0-16-15,0 0-8 0,0 0-8 16,0 0-11-16,0 32-4 15,0 37 4-15,0 28 3 16,8 24 1-16,4 11 3 16,0 5-7-16,-12-2 7 15,12-10-5-15,-12-10-1 16,12-15 0-16,0-5 2 16,13-6-2-16,-1-21-1 15,-4-8 0-15,-8-22 0 16,4-23 0-16,-4-7 0 15,0-7 0-15,-4-1-1 16,-8 0-2-16,0-7-11 16,0-47-80-16,0 20-146 15,0-7-271-15</inkml:trace>
  <inkml:trace contextRef="#ctx0" brushRef="#br0" timeOffset="57791.16">14126 12537 305 0,'0'0'114'0,"0"0"-41"0,0 0 75 16,0 0-12-1,0 0 17-15,0 0-82 0,-137-150-57 16,205 122 8-16,41 0 10 16,16-5 5-16,28 7-4 15,12 2-12-15,36-9 4 16,24-3-10-16,21-4 5 16,15-5-4-16,-7-1-1 15,15-1-2-15,1 4-4 16,0-3-7-16,-9 9 0 15,-11 0 5-15,-29 9 1 16,-28 2 3-16,-44 6 1 16,-52 11-1-16,-25 6-2 0,-40 3-4 15,-4 0-5-15,5 0-4 16,-1 40 1-16,8 26 2 16,-4 25 1-16,0 23 1 15,-3 28 3-15,3 14-1 16,-12 10 4-16,24-8-5 15,-3-3-1-15,3-11 1 16,20-9-2-16,-7-15-1 16,11-15-2-16,-4-14 2 15,5-13-6-15,-13-7 2 16,1-15-4-16,-25-10 6 16,-16-9 0-16,-8-17 2 15,-12-8-4-15,0-2-11 0,0-6 4 16,0 15 12-1,-20-5 1-15,-40 5 1 0,-17 1 0 16,-16-3 2-16,-11 3-4 16,-25 2 0-16,-12 2-1 15,-28 8 1-15,-20-1 2 16,0 4-1-16,-32-4 1 16,-5 1-2-16,-31-7 0 15,-17 2 0-15,1-13 1 16,-9-1-1-16,8-9 0 15,9-4 2-15,3 0 2 16,13 0-3-16,27 0 0 16,33 0-1-16,44 0-4 15,41 0 2-15,43 0 1 16,29 0-11-16,20 12-43 16,12 1-36-16,0-9-60 15,20-4-173-15</inkml:trace>
  <inkml:trace contextRef="#ctx0" brushRef="#br0" timeOffset="58243.54">15132 12732 323 0,'0'0'155'15,"0"0"-83"-15,0 0 86 16,0 0-19-16,0 0-35 15,0 0-27-15,0 0-26 16,-274-108-16-16,266 108-18 16,8 0-11-16,0 0 1 15,0 19 3-15,0 27-3 0,0 28 8 16,44 25-2-16,17 18-2 16,31 10-5-16,5 6-3 15,-1 1-2-15,5-2-1 16,-12-4-1-16,-13-16-1 15,-24-16-8-15,-3-22-31 16,-17-28-14-16,4-22-18 16,-4-22-39-16,-32-2-195 15,4-14-114-15</inkml:trace>
  <inkml:trace contextRef="#ctx0" brushRef="#br0" timeOffset="58559.47">16090 12258 546 0,'0'0'54'16,"0"0"-36"-16,0 0 52 15,0 0-38-15,0 0 45 16,0 0-6-16,8 152-6 15,100-66-16-15,9 17-5 16,4 12 35-16,-5 6-39 16,-31-1-22-16,-5 2-3 15,-27-6-12-15,-9-5-3 16,-12-8-5-16,-20-5-4 16,-12-11-29-16,0-17-57 15,0-18-21-15,0-23-40 0,0-29-15 16,0 0-92-16</inkml:trace>
  <inkml:trace contextRef="#ctx0" brushRef="#br0" timeOffset="58849.89">17329 12051 873 0,'0'0'91'15,"0"0"-91"-15,0-193 40 16,8 170 12-16,-4 11 36 16,16 12-48-16,0 0-39 15,20 12 14-15,21 70 2 16,-1 42 3-16,-3 42 4 16,11 24-6-16,-8 10 7 15,13-9 1-15,19-15-22 16,-19-17-4-16,7-24-1 15,-36-20-2-15,-11-20-12 16,-21-16-29-16,-12-79-124 16,0 0-167-16</inkml:trace>
  <inkml:trace contextRef="#ctx0" brushRef="#br0" timeOffset="60494.7">16327 14139 174 0,'0'0'348'0,"0"0"-263"15,0 0-23-15,0 0 6 16,0 0-7-16,0 0 8 16,0 0-23-16,56-109 4 15,-56 109 13-15,0 0-10 16,0 0-22-16,0 0-19 15,0 0 0-15,-12 15-7 16,-36 53 2-16,-25 31 0 16,-19 44 2-16,-13 30 2 15,-28 28 6-15,-31 17-1 16,3 0-2-16,-21 5-4 0,5-26-4 16,12-22-5-16,13-26 0 15,47-31-1-15,20-22 0 16,33-26 0-16,20-23 0 15,8-18 0-15,12-16-2 16,4-6-5-16,8-7-59 16,0-3-81-16,0-29-391 15</inkml:trace>
  <inkml:trace contextRef="#ctx0" brushRef="#br0" timeOffset="61262.75">16560 15555 542 0,'0'0'105'0,"0"0"-24"0,0 0 64 16,0 0-54-1,0 0-13-15,-318 90-14 0,198-44-6 16,-25 11 2-16,-4-3-12 15,-16 3-14-15,-36-1-18 16,-21-1-8-16,-31 5-3 16,-17-4-4-16,9 0-1 15,15-5-2-15,25-4 2 16,20-1 2-16,36-4-1 16,32-5 3-16,65-8-2 15,31-2-2-15,33 2-8 16,4 3-11-16,4 10 19 0,65 4 5 15,11 14 6 1,-7 3-9-16,-13 15 5 0,-24 15-3 16,-24 15-3-16,-12 27 3 15,0 12-2-15,-4 3 1 16,-52-2-3-16,8-13 1 16,3-8 2-16,9-21 0 15,12-14-3-15,0-26 2 16,12-19-2-16,12-20-2 15,0-12-5-15,0-15-2 16,60 0-6-16,25 0 14 16,15-15 1-16,21-16 10 0,12-4-9 15,28-2-1 1,28 3 3-16,36-8 1 0,61-6 0 16,20-7-2-16,12-1-2 15,-12-1 1-15,-13 11-1 16,-39 4-6-16,-33 6 2 15,-52 14 1-15,-52 6 1 16,-57 5-34-16,-28 3-18 16,-20-6-15-16,-12-5 4 15,0-13-50-15,0 17-126 16,-12-12-164-16</inkml:trace>
  <inkml:trace contextRef="#ctx0" brushRef="#br0" timeOffset="61533.84">16762 15708 914 0,'0'0'164'15,"0"0"-159"-15,0 0 24 16,0 0 0-16,0 0-28 15,0 0 5-15,0 216 18 16,0-47 9-16,16 6 1 16,16-2-26-16,-8-15-6 15,-12-14 1-15,0-21-3 16,-12-20-1-16,0-17-48 0,0-82-130 16,-16-4-311-16</inkml:trace>
  <inkml:trace contextRef="#ctx0" brushRef="#br0" timeOffset="61875.04">13739 16176 529 0,'0'0'233'0,"0"0"-206"16,0 0 64-16,0 0-8 16,-4 267-15-16,65-125-26 15,7 12 9-15,21-2-15 16,-9-2-11-16,13-10-20 15,-21-16-5-15,-11-6 0 16,-17-26-4-16,-20-18-59 0,-20-21-70 16,-4-53-188-1,0 0-133-15</inkml:trace>
  <inkml:trace contextRef="#ctx0" brushRef="#br0" timeOffset="62138.77">15204 16032 773 0,'0'0'89'16,"0"0"-35"-16,0 0 65 15,0 0-37-15,270 232-18 0,-186-98-25 16,-3 12-11-1,-9 3-16-15,-3-14-12 0,-21-11 0 16,-24-13-1-16,-4-21-17 16,-20-16-24-16,0-28-29 15,0-22-20-15,0-24-120 16,0-17-182-16</inkml:trace>
  <inkml:trace contextRef="#ctx0" brushRef="#br0" timeOffset="62357.71">16359 16205 882 0,'0'0'156'15,"0"0"-147"-15,0 0 75 0,0 0 16 16,0 0-50-16,294 259-4 16,-246-104-15-16,13 12-10 15,-17-3-18-15,-8-7-3 16,-20-22-4-16,-4-20-11 15,-12-27-15-15,8-32-26 16,4-27-65-16,-12-29-95 16,12-15-350-16</inkml:trace>
  <inkml:trace contextRef="#ctx0" brushRef="#br0" timeOffset="63250.8">16701 14426 263 0,'0'0'117'15,"0"0"-31"-15,0 0 10 16,0 0-29-16,0 0 7 16,-92-177 21-16,63 148 4 15,9 0-23-15,-4 2 1 16,4 5 9-16,8 2-29 0,-4 8-4 16,16 7-10-16,0 0-12 15,0 3-17-15,0 0-12 16,0 2-2-16,0 0-7 15,0 0-5-15,48 14 12 16,57 40 0-16,32 22 3 16,48 16-1-16,36 19 1 15,41 16-2-15,47 8 0 16,33 0 3-16,21-6 8 16,-25-11-10-16,-37-16 2 15,-43-23-4-15,-53-15 3 0,-28-13-3 16,-28-12-2-1,-32-2 0-15,-41-12-3 0,-31-6 0 16,-21-7-6-16,-12-4-8 16,-12-6-3-16,0-2-13 15,0 0-64-15,0 0-271 16</inkml:trace>
  <inkml:trace contextRef="#ctx0" brushRef="#br0" timeOffset="64214.44">21176 15234 428 0,'0'0'76'0,"0"0"-6"15,0 0 17-15,0 0 13 16,0 0 19-16,0 0-24 15,60-31-11-15,-60 31-5 16,0 0-46-16,0 0-25 16,-48 4 11-16,-37 25 5 0,-19 3 0 15,-37 9-5-15,-48 11-7 16,-37 7-1-16,-43 5 2 16,-17-6-7-16,17-1-5 15,23-6 3-15,45-12-2 16,36-9 0-16,44-12 1 15,41-7 9-15,39-8 1 16,29-2-2-16,12 4-11 16,0-2-1-16,0 7-7 15,0 9 8-15,41 13 8 16,7 10-6-16,-4 15 1 16,13 21-2-16,-9 14 2 15,0 23-1-15,0 20-2 16,13 12 2-16,-17 5-1 0,4-7-1 15,-3-8 0 1,-21-16-3-16,-8-18-2 0,-8-19 5 16,-4-25 0-16,4-18 1 15,4-13-1-15,4-8-1 16,12-11-1-16,0-1-3 16,33-8-1-16,7 0 6 15,17 0 5-15,19 0 5 16,29-13-10-16,20-17 1 15,24 0 0-15,24-8-1 16,21-3 1-16,3-2 0 16,12 6 0-16,-27 0 9 15,-13 6 5-15,-36 10-11 16,-45-2-3-16,-31 9-1 0,-41 4-3 16,-20 5-2-16,-12 2-5 15,1-2 1-15,-13 0 4 16,0-4-3-16,0-18-17 15,0-10-56-15,0 13-141 16,0-9-343-16</inkml:trace>
  <inkml:trace contextRef="#ctx0" brushRef="#br0" timeOffset="64531.56">21627 15194 432 0,'0'0'204'0,"0"0"-172"16,0 0 61-16,0 0-6 16,0 0-8-16,0 0-23 15,-73 8 38-15,73 53-1 16,0 14-44-16,12 16-15 15,36 10-11-15,13 9-11 16,-5 10-9-16,5 12-1 0,-17 6 3 16,-16 3-5-1,-20-6-3-15,-8-20 0 16,0-16-8-16,-8-29-51 0,-20-67-125 16,-16-3-401-16</inkml:trace>
  <inkml:trace contextRef="#ctx0" brushRef="#br0" timeOffset="64872.21">19454 15785 713 0,'0'0'255'0,"0"0"-195"15,0 0 36-15,0 0-37 16,0 0-33-16,0 0-20 16,20-15 9-16,52 108 8 15,21 25 4-15,-5 26-15 16,25 9-8-16,-4 2 1 15,-5-7-3-15,-19-19-2 0,-13-7 0 16,-24-15-3 0,-15-5-21-16,-21-18-75 0,-12-76-127 15,0-8-308-15</inkml:trace>
  <inkml:trace contextRef="#ctx0" brushRef="#br0" timeOffset="65138.92">20846 15459 759 0,'0'0'91'0,"0"0"-34"15,0 0 49 1,48 293-27-16,-12-130-19 0,21 8-27 15,15 7 8-15,9-7-7 16,3-7-23-16,-15-21-7 16,-29-11-4-16,-16-17-8 15,-24-17-39-15,0-83-77 16,0-15-195-16</inkml:trace>
  <inkml:trace contextRef="#ctx0" brushRef="#br0" timeOffset="66906.73">22266 6388 340 0,'0'0'21'0,"0"0"-19"16,0 0 33-16,0 0 8 15,0 0 32-15,0 0-14 16,0 0 1-16,-12-134 34 0,24 107 3 15,9 8-23 1,-9 1-24-16,0-2-12 0,4 7-14 16,-8-2-10-16,0-6-7 15,-8 0-7-15,0-6-2 16,0 2 4-16,0 3 23 16,-44 4 9-16,-1 9-14 15,-19 9-4-15,-29 0-9 0,-35 36-7 16,-17 38-2-1,-8 20 0-15,36 4-1 16,37-6 0-16,64-2-3 16,16-8-3-16,12-12 6 15,96-4 1-15,45-6-2 16,36-17-4-16,37-16-16 0,11-23-18 16,-4-4 3-16,-23-14 13 15,-41-46 4-15,-40-18 18 16,-69-20-4-16,-60-15 6 15,0 0 3-15,-81 12 26 16,-51 26 10-16,-13 23 2 16,28 33-14-16,12 19-5 15,37 0-16-15,20 45-6 16,11 34-8-16,17 29-24 16,20-59-150-16,0 3-390 15</inkml:trace>
  <inkml:trace contextRef="#ctx0" brushRef="#br0" timeOffset="67422.36">22874 7203 572 0,'0'0'111'0,"0"0"-57"16,0 0 22-16,0 0-42 15,-431 61-6-15,287 36-3 16,11 10 2-16,20 3 9 16,49-5-22-16,44-13-7 15,20-12 2-15,0-14-2 16,104-20-6-16,29-18-1 16,44-18 0-16,32-10-2 0,-3 0-18 15,-21-32-21 1,-32-20 18-16,-45-14 23 0,-47-14 11 15,-41-14 0 1,-20-9 4-16,-37 3 43 0,-79 12-4 16,-37 22-19-16,-12 25-13 15,0 22-4-15,8 19-18 16,20 0-5-16,29 45-11 16,27 19-86-16,73-25-232 15,4-6-161-15</inkml:trace>
  <inkml:trace contextRef="#ctx0" brushRef="#br0" timeOffset="68220.28">22443 8643 401 0,'0'0'61'0,"0"0"-61"0,0 0 14 15,0 0 28 1,0 0 30-16,0 0-18 0,-16-58 13 16,8 41 51-16,8-6-21 15,-4 3-45-15,4 0-16 16,-12 3-11-16,-8 3-5 15,-4-5-7-15,-12 1-6 16,0 3-3-16,-13 6 1 16,-19 9-3-16,-13 0 1 15,-7 0-2-15,-25 32 0 16,-8 28 0-16,29 17 1 16,7 14-1-16,29 2-1 15,32-3-1-15,24-7-4 16,0-9 0-16,80-10-7 0,41-23-35 15,44-19-41-15,32-22-4 16,17 0 0-16,-13-24 39 16,-12-35 53-16,-52-11 17 15,-45-15-6-15,-35-13 24 16,-45-22 29-16,-12-4 55 16,-45 6-49-16,-75 20-41 15,-25 35-14-15,-20 22 17 16,12 20-21-16,0 21-11 15,12 0-5-15,32 30-58 16,85 4-151-16,12 3-135 0</inkml:trace>
  <inkml:trace contextRef="#ctx0" brushRef="#br0" timeOffset="71541.32">16609 15673 257 0,'0'0'136'0,"0"0"-76"16,0 0 22-16,0 0-26 16,0 0 22-16,0 0-18 15,0 0-16-15,104-84 17 0,-104 84 0 16,0 0-22-16,0 0-11 15,0 0-1-15,0 0 10 16,0 0-11-16,0 0-10 16,0 0-1-16,0 4 0 15,0-1 15-15,-12 0 0 16,-8 1-15-16,-16 0-10 16,-16 2-1-16,-25 6-4 15,-20 3 1-15,-7 4-1 16,-17 4 0-16,-8 1 1 15,13-2 0-15,-17 2 0 16,16 4 0-16,-4-6 0 16,-7-1 1-16,-1-1-2 15,0 5 0-15,-4-1 0 16,5 4-1-16,7 0 0 0,20-1-1 16,13-3 2-16,7-1 0 15,21-1 0-15,-21 2 0 16,21-6 0-16,-8 1 0 15,7 1 0-15,1 2-1 16,0 2 1-16,3-2 0 16,-7 1-1-16,-5-2 1 15,-11 2 0-15,-13 6 0 16,-11 2 1-16,-5 9-1 16,-12-2 0-16,1 5 0 0,3-9 0 15,24-2 1-15,25-10-2 16,20-5 1-16,12-7 0 15,15-8 2-15,9-2 0 16,8 0 1-16,4 0-3 16,0 0 0-16,0 0 0 15,0 12-2-15,0 5-5 16,0 12 4-16,0 14 3 16,0 3 0-16,0 12 0 15,0 14 1-15,12 8 0 16,25 9 3-16,-13 11-1 15,0 9 1-15,0 7 3 16,-4 4-4-16,-8 3-3 16,0-1 5-16,0-9-1 0,-12-8-4 15,12-7 1-15,13-15-1 16,-13-17 1-16,12-14-1 16,-4-13 0-16,16-20-2 15,-12-9-1-15,4-7 0 16,9-3-1-16,7 0 4 15,8-3 3-15,17-26 9 16,-1-2-9-16,17-2-3 16,-5 3 2-16,1 8-3 15,3-2 1-15,21 2-1 16,-9 3 1-16,33-1 1 16,-8 6-1-16,20 1 0 15,7 1 4-15,34-5-2 0,19-10 1 16,20-1 2-1,-4-7-3-15,-7 2 0 0,-21 9-2 16,-8-3-2-16,-4 8 2 16,-28 4 0-16,-29 6-1 15,-35 1-1-15,-29 8 0 16,-11 0 2-16,-17 0-5 16,-4 0 5-16,4 0 0 15,0 0 2-15,8 0-2 16,13 0 1-16,-5 0 0 15,-8 0 2-15,0-12-3 16,-24 1 3-16,9 1 0 0,-21 1 3 16,0 2-6-1,0 2 2-15,0-5-2 0,0 2 1 16,0-3-1-16,0-5 0 16,0-3 0-16,0-13 2 15,0-10-1-15,-8-13 2 16,-41-17-1-16,1-14 6 15,-28-18 2-15,11-16-8 16,-7-6-2-16,3 10-1 16,13-1 1-16,4 8 0 15,3 14 7-15,-7-3 6 16,12 5 27-16,8 6-12 16,-5 2 3-16,-3 5-2 15,20 6-10-15,0-4-4 0,4 4-5 16,8 10-5-1,-9 13-5-15,9 19 2 0,0 15-2 16,4 7 0-16,-12 10 2 16,8 0-2-16,-16 0-4 15,12 19 1-15,0 21-3 16,4-1-10-16,12 5-54 16,0 1-60-16,0-28-128 15,0-8-461-15</inkml:trace>
  <inkml:trace contextRef="#ctx0" brushRef="#br0" timeOffset="74743.73">4786 4216 227 0,'0'0'23'0,"0"0"-22"16,0 0 3-16,0 0 7 15,0 0 22 1,0 0-11-16,0 0-19 0,-48-79 0 16,16 68 35-16,7 3-21 15,13 4-8-15,-12-4 8 16,16 6 18-16,4-2 14 16,4 0-6-16,0 2 9 15,0 0-6-15,0-5-24 0,0-1-3 16,12 3-4-16,24 1 7 15,13 4-22-15,-13 0 0 16,-16 0-1-16,-8 9-12 16,0 31 6-16,-12 11 7 15,0 12 9-15,0 11 4 16,-24 4 1-16,-12 1 6 16,-21-1 18-16,21-1 10 15,-12-2 16-15,4-12-36 16,20 1-13-16,-1-1-6 15,25-2-5-15,0 4-1 16,0-2-2-16,0 6 0 0,33 2 2 16,15-1 2-16,0 2-2 15,13 1 6-15,-13 3-5 16,-16-3-1-16,4 6-1 16,-24-6 0-16,-12 4 1 15,0 6-2-15,-36 7 5 16,-32 10 9-16,-17-2 10 15,13 3-3-15,3-6 4 16,13-1 0-16,12-2-15 16,16 2-1-16,3 2-6 15,13 6 0-15,12 5-1 16,0 2 0-16,0 0-2 16,0-4 0-16,12 6-1 15,25 1 1-15,-13-5-1 16,-12-1 2-16,-12-3-2 0,0-2 0 15,0-4 1-15,-24-1 0 16,-13-8 0-16,1-1 0 16,-4-10-1-16,20-6 1 15,-4-7-1-15,12-14-1 16,0 2 1-16,0-2 0 16,12-9 1-16,-13 1 0 15,1-9-1-15,4 4 0 16,8-5 0-16,0-4 0 15,0 6-1-15,0-10-3 0,0 8 4 16,0 1 0 0,20-2 0-16,9 10 3 0,-5 6 0 15,-4 4 0-15,-4 13 6 16,-12 7-1-16,20 10 22 16,16 15 2-16,21 6-17 15,7 16-2-15,37 3-4 16,3 5 2-16,33-5-2 15,8 2-2-15,12-8-6 16,-12 6 0-16,-16-6-1 16,8 2 0-16,-17-2 3 15,-7-2 3-15,-4 7 0 16,-17-2 1-16,-3 14-4 16,-1 5-2-16,-7 2-1 15,-1-4-1-15,9-10 1 16,-12 2 1-16,3-2 0 0,-4 0-1 15,5 5 0-15,-13 2 0 16,13-3 0-16,-9 4 0 16,5-1-1-16,7 0 0 15,5-8 1-15,4 2 0 16,19-11 0-16,13 0-1 16,-8-5-1-16,20-5 0 15,3 0-4-15,-3-4 1 16,-12-12-5-16,-4-4 4 15,-13-17 3-15,-7-2 3 16,0-2-2-16,-1-3 0 16,-7 4 2-16,8-3 4 0,-9 2-3 15,13 6-1 1,-17-5 1-16,25 4-1 0,-32-8-1 16,-5-4 1-1,-8-10-2-15,1-7 2 0,-9-6-2 16,13-7-3-16,-21-2 1 15,4-5-1-15,13 1 4 16,11 1-1-16,-3 7-3 16,23 3 1-16,-7 8 4 15,-12 1-5-15,-5 1 0 16,-12-1 0-16,-19-5 5 16,-1-10 1-16,-12-5 1 15,0-4-1-15,-3 3 1 16,15-5 0-16,8 7 0 0,9 10-2 15,-1 10 3-15,29 10-2 16,-17-1-1-16,-4 5 1 16,-3-10 4-16,-9-4-4 15,-3-5 2-15,-9-5 11 16,12-8 0-16,-3 4-1 16,27-4-9-16,1 7 0 15,11 8-2-15,9 6-1 16,-1 6 1-16,13-2 0 15,-20 0 1-15,-1-1-2 16,-15-10-1-16,-29-6 7 0,-8-3 1 16,-12-10 3-16,-19-8-3 15,11-2-1-15,-12-7-7 16,0-2 0-16,0 0 0 16,-12 4 4-16,0 0-2 15,0-2 0-15,0-2-1 16,0 3-1-16,0 1-1 15,0 0 1-15,0-4-4 16,0 1-16-16,0-1-43 16,0 0-33-16,0 0-89 15,0-24-315-15</inkml:trace>
  <inkml:trace contextRef="#ctx0" brushRef="#br0" timeOffset="75024.98">12552 15748 503 0,'0'0'323'0,"0"0"-301"16,0 0 10-16,0 0 73 15,0 0-15-15,0 0-21 16,194-75-35-16,-146 79 9 16,0 38 3-16,-12 11-2 15,-12 18-11-15,-24 2-3 16,0 1-4-16,0 0-8 0,-40-11-4 15,-28-4 3 1,7-9-5-16,-7-17-1 0,-4-11 4 16,19-7-11-1,9-15-4-15,-16 0-27 0,27 0-78 16,-3-15-77-16,24-2-205 16</inkml:trace>
  <inkml:trace contextRef="#ctx0" brushRef="#br0" timeOffset="77501.82">7482 4540 304 0,'0'0'158'16,"0"0"-87"-16,0 0-4 0,0 0-9 15,0 0-27 1,0 0-27-16,0 0-4 0,32-17 0 15,-32 17 2-15,0 0 0 16,12-3-1-16,0 0 11 16,1-3 27-1,11 1 12-15,32-6-13 0,12-2-15 16,45-2 1-16,4-3-12 16,24 3-3-16,12 2 0 15,3 0-8-15,-11 1 0 16,-8 1 0-16,-20 2-1 15,-21 6 0-15,-11 3 1 16,-9 0 1-16,5 0-2 16,7 0 0-16,21 0 1 0,8 0 3 15,12 0-3 1,-1 0-1-16,17-8 3 0,-8 4-1 16,-4-6 1-16,-4 1-3 15,-13-1 3-15,-11 0 0 16,28 3 6-16,-25 7-4 15,9 0-5-15,0 0-1 16,-13 0-2-16,1 4 3 16,0 4 0-16,-5 7 0 15,5-10 3-15,-9-1-1 16,9 0 0-16,12-4 2 16,3 0-2-16,13 0 0 0,-4 0-1 15,-12 0-1 1,-13 0 1-16,-11 0 0 15,-29 0-1-15,-24-4 1 0,1 0 2 16,-5 4 0-16,8-3 6 16,4 3-4-16,13 0-4 15,11 0-1-15,9 0-1 16,3 0 1-16,-3 0 1 16,-1 0-1-16,-15-2 0 15,-9-6 0-15,-4 6 1 16,-7-3 5-16,-1 0-5 15,-8 2 1-15,8-1 2 16,-4 2 0-16,-3 2-1 16,-5 0 10-16,4 0 11 15,-12 0-5-15,0 0-2 0,-3 0-5 16,-9-3 3-16,0 3-5 16,0 0 1-16,-12-5-4 15,4 5-1-15,4 0 0 16,-4 0-1-16,-4 0-2 15,8 0 2-15,-8 0-1 16,0 0 1-16,0 0 1 16,0 0 2-16,0 0-3 15,0 0 0-15,0 0 4 16,0 0 7-16,0 0 6 0,0 0-2 16,0 0-7-1,0 0-7-15,0 0-6 0,0 0 0 16,0 0-4-16,0 0 0 15,0 0 0-15,0 0-1 16,0 0 2-16,0 0-13 16,0 0-36-16,0 0-25 15,0 0-103-15,-12 0-270 16</inkml:trace>
  <inkml:trace contextRef="#ctx0" brushRef="#br0" timeOffset="95014.61">7027 4546 313 0,'0'0'40'0,"0"0"-22"16,0 0 49-1,0 0 37-15,0 0-10 0,0 0-14 16,0 0 15-16,-12 0 2 15,0 0-45-15,12 0-25 16,0 0-9-16,0 0 2 16,0 0-6-16,0 0-7 15,0 0-6-15,0 0-1 16,0 0-2-16,0 0-13 16,24 0-11-16,53 0 22 15,27 0 4-15,37 0 14 16,4 0-13-16,16 0 10 15,-12 0-11-15,8 0 5 16,0 0-2-16,-4 0-3 0,8 0 3 16,8 0 0-16,0 0-3 15,-20 0 1-15,8-6-1 16,-17-5 1-16,-23 2 2 16,4 2-3-16,-16 2 1 15,23 3-1-15,-7 2 0 16,8 0 1-16,0 0-2 15,-1 0 1-15,-7 0 0 16,-16-6 1-16,7 5 0 16,1-7 0-16,-4 3-1 0,3-3 2 15,-15 1-2 1,-5-2-1-16,-23 4 0 0,15 2 1 16,-19-4 1-1,3 5-1-15,17-6 1 0,-5 1 0 16,25-2 0-16,3-2 0 15,5 3 1-15,4 2-1 16,-5 3-1-16,-27-2 1 16,-17 5 0-16,1-3 0 15,-21-3 0-15,0 3 1 16,1 3-1-16,11-3 1 16,0-5-2-16,9-1 0 15,15 0 1-15,-3 0-1 16,11 3 1-16,-31-2-1 15,-1 6 0-15,-16-1 2 16,-20-1-2-16,1 2 2 16,-1-1 0-16,32 3 2 0,-4-5-3 15,1 2 2-15,27 0-2 16,-3-1-1-16,-17 2 0 16,8-1 1-16,-7-1 0 15,-13 0-1-15,12 4 1 16,-15-1-1-16,-5 1 0 15,0 0 1-15,12-8-1 16,9 7 0-16,-5-3 1 16,17-3-1-16,-5 4 1 15,-20 3-1-15,1 0 1 16,-25 0 0-16,-12 0 7 0,-12 0 14 16,0 0 1-16,0 0 2 15,0 0-3-15,0 0-1 16,0 0-11-16,0 0-3 15,0 0 4-15,0 0-4 16,0 0-6-16,0 0 0 16,0 0-1-16,0 0-3 15,0 0-9-15,0 0-44 16,0 0-90-16,0 0-200 16</inkml:trace>
  <inkml:trace contextRef="#ctx0" brushRef="#br0" timeOffset="99311.33">7430 5691 141 0,'0'0'92'0,"0"0"-73"0,0 0 22 16,0 0 27-16,0 0 23 15,0 0 9-15,0 0-20 16,24-14-10-16,-24 10-11 16,0 4-21-16,0 0-19 15,0 0 3-15,0 0 2 16,0 0-3-16,0 0-14 15,4-4-7-15,4 1-3 16,-4 0-3-16,20 0 2 16,8-1 4-16,29 2 6 15,-1-3-6-15,-8 5 0 0,33-3 0 16,-9 1-1 0,17-2 1-16,12 1 0 0,11 3 1 15,5-3-1-15,16-5 0 16,12 3-3-16,-21 1 1 15,-23-1-1-15,-8 1 2 16,-17 0 1-16,-7 4 1 16,-9 0-1-16,0 0 0 15,-3 0 0-15,7 0 1 16,-8 0 1-16,21 0-2 16,-9 0-1-16,9 0 1 15,-9 0 1-15,13 0-1 16,-13 0-1-16,-3 0 1 15,11 0 2-15,5 0 0 16,-1 0-2-16,9 0-2 0,-13 0 1 16,13 0-12-16,-9 0-31 15,-23 0 18-15,-1-1 10 16,-12-7 15-16,-12 1 0 16,9-1 1-16,3-1 2 15,8 1-1-15,5 1-1 16,23 2 0-16,-3-3 0 15,15 2 0-15,-3 0-3 16,3 4 1-16,-3 2-12 16,-21 0 3-16,9 0 6 15,-33 0 5-15,-12-4 1 0,9 4 2 16,-9 0 0-16,8 0 1 16,8 0-3-16,25 0-1 15,-1 0 0-15,29 0 0 16,-8 0-1-16,-5 0 1 15,-20 0 0-15,-15-3 1 16,-17 3 2-16,-16-3 4 16,-12-2 12-16,0 5 10 15,-8 0-8-15,8-3-15 16,5 3-5-16,-5 0-1 16,12 0 0-16,4-2 0 15,-4 2 0-15,-4-4 0 16,-8 4 1-16,-4 0 1 15,-8 0 0-15,4 0 7 16,4 0 5-16,17 0-13 16,-1 0-1-16,12 0-2 0,-4 0-5 15,-4 0 2-15,8 0 5 16,-3 0 0-16,15 0 3 16,-4 0-2-16,5-9 3 15,11 3-3-15,8-3 2 16,-3-2-3-16,3 11 1 15,0-2-1-15,-7 2-3 16,19 0 1-16,-7 0-2 16,-1 0 1-16,9 0 1 15,-1 2 2-15,21 5-2 16,-9-2 2-16,13 3-9 0,-9-2-24 16,-3 0 20-16,-21 1 8 15,9-2-3-15,-25 3-2 16,9-5 4-16,-17 1 4 15,0-2 0-15,-3 1 0 16,3 0-2-16,12-3 4 16,21 0 0-16,3 0 1 15,9 0-1-15,-13 0-1 16,-32 0 1-16,-15 0 0 16,-17 0 0-16,-4 0 2 15,0-3 2-15,-4 0 0 16,4 1 4-16,8 2-6 15,12 0 0-15,5 0 1 0,-5 0 2 16,16 0 1 0,-4 0 4-16,-7-4 16 0,-13 1 0 15,-12 3 1-15,0-3 6 16,-12 3 1-16,0 0 9 16,0 0-17-16,0 0-26 15,0 0-10-15,0 0-15 16,0 0-124-16,0 0-144 15</inkml:trace>
  <inkml:trace contextRef="#ctx0" brushRef="#br0" timeOffset="103823.09">27928 5994 233 0,'0'0'60'16,"0"0"12"-16,0 0 16 16,0 0-18-16,0 0-19 15,0 0-32-15,0 0 3 16,0 0 15-16,24-89 19 15,-24 89-2-15,0 0-18 0,0 0-4 16,0 0-13-16,0 0-13 16,0 0-6-16,0 0-3 15,-8 0 3-15,-16 8 0 16,8 4 1-16,-16 1 2 16,20 1 0-16,-8-1 6 15,8 9 5-15,-5 5-1 16,-7 4-4-16,-4 14-5 15,4 8 6-15,-4 12-3 16,-12 8-1-16,15 2-1 16,5-1 7-16,0-4-1 15,8 2 0-15,8-6-1 0,-4 2 13 16,8-4 15-16,0-3-17 16,0 3-4-16,0 0-8 15,0 3-4-15,0-1-1 16,0-1-3-16,0 1 0 15,0-2 1-15,0-3 0 16,0-2 7-16,0-7 0 16,0-1 9-16,-4-5 1 15,-8 1-2-15,0 2-9 16,12-3-3-16,0 0 0 16,0 4-2-16,0-3-1 15,0 0 1-15,0-2 0 16,0 4-2-16,0 0 0 15,0-5 5-15,0 7 4 0,0-9 1 16,-20 9-7-16,20 4-2 16,-12 1 1-16,12 4 0 15,0-8-3-15,0 0 0 16,0 2 0-16,0-8 1 16,-12 3 0-16,12 0-1 15,-12-7 1-15,4 4-1 16,-5 6 0-16,13 6 1 15,-4 4-1-15,4 8 1 16,0 10-1-16,0-2 0 16,0-6 0-16,0 0 0 15,0-11 1-15,0-5-1 16,0 0 0-16,0-2 1 0,0-2-1 16,0-1 1-16,0 1-1 15,13-1 2-15,-9 1-1 16,4-1 2-16,-8-4-1 15,12-4 0-15,-12-6-1 16,0-8 0-16,12-3 1 16,0-3 1-16,-4 0 3 15,16-2-2-15,-8 1 0 16,8 1-1-16,0 1-2 16,13 1 0-16,7-5 1 15,-4 1 1-15,4-4-3 16,1-3 0-16,3-3 1 15,-4-2 3-15,-4-1 3 0,5 1-7 16,3-6 2 0,8 2-1-16,-7 1 1 0,11-6-2 15,8 0 4-15,-23 1-3 16,-1-1-1-16,0 0-2 16,-16 0 2-16,13 0 2 15,-1 0 7-15,4 0-4 16,4-15-2-16,1-2-3 15,-1-3 1-15,8-1 0 16,-7-5 1-16,-17 1 0 16,8-4 4-16,-16-4-1 15,-8 0 1-15,20-10 1 0,-11-3-4 16,-9-6-1-16,4 1-2 16,0 1 0-16,0-7-2 15,0-4-4-15,-8-1-2 16,12-4 7-16,-12-6-1 15,-12-3-2-15,0-2 3 16,0-2 0-16,0 0-1 16,0-6 2-16,0 6-1 15,0-2 2-15,0 3 0 16,0 2-1-16,0 0 1 16,0 5 1-16,0-3-1 15,0 1 1-15,0 4 0 16,0 7 0-16,-12 1 5 15,0 11 0-15,0-4 0 0,4 0-2 16,-4-6-3-16,8 4 0 16,-12-7 2-16,4 8-1 15,0 1 3-15,8-3 5 16,-8 11-1-16,8 3-2 16,-4 5-1-16,8 1 0 15,0 5-1-15,0 4-4 16,-4-3 2-16,-4-2-3 15,4-3 2-15,-4-2 3 16,-5 1 0-16,9-7 0 16,-8 10-4-16,0 2-1 15,0 3 3-15,4 4-2 16,0-4-1-16,-4 2 2 0,0-1-3 16,0-1 3-1,-4-8-3-15,-8 6 4 0,-9-10 4 16,9 2-3-16,-12 1-3 15,16-2-1-15,4 7 0 16,-8-6 0-16,0 4 1 16,-1-3-2-16,1 1 1 15,-8 5 0-15,0 4 0 16,16 1 4-16,-16 8 0 16,8-1-3-16,-1 6-1 15,-11-1 0-15,12 1 2 16,-8-3-2-16,-8-6 0 15,-5-6-1-15,-15-3 2 0,12-5-1 16,-13-1 0 0,5 1 2-16,12 5 0 0,3 7-3 15,9 8 1-15,8 5 1 16,12 7-2-16,0-1-1 16,0 6-1-16,0 0-2 15,0 0-4-15,-24 8-22 16,-33 35-107-16,21-22-112 15,-21 1-736-15</inkml:trace>
  <inkml:trace contextRef="#ctx0" brushRef="#br0" timeOffset="107604.47">7647 6586 230 0,'0'0'100'0,"0"0"-97"0,0 0-3 16,0 0 11-16,0 0 24 15,0 0 0-15,0 0 9 16,0 0 42-16,0-9 27 16,0 6-22-16,0 1-11 15,0-4-22-15,0 5-22 16,0-2-15-16,0 3-16 15,0 0-5-15,0 0-6 16,24 0 5-16,16 0 0 16,13 0 1-16,11 0 0 15,13 0 1-15,7 0 2 0,9 0 0 16,15 0 0-16,9-8-2 16,8 2 1-16,8 3-2 15,-13 1 1-15,-3-2 0 16,-12 0 0-16,-9 4 0 15,-11 0 2-15,-5 0 1 16,-7 0-4-16,-1 0 0 16,9 4 2-16,11 2-1 15,13 1 2-15,3-5 0 16,13-2 3-16,-4 0-1 16,12 0 3-16,-9 0 2 15,-15 0 6-15,0-2-6 16,-25-2-4-16,-16 4-5 15,-7 0-1-15,-5 0 0 0,4 0-2 16,1 0 1-16,23 0 1 16,5 6 0-16,7 2 2 15,13-5 1-15,-1-2 8 16,-3-1 24-16,-4 0-12 16,-17 0-12-16,-7 6-5 15,-17-4-3-15,4 1-1 16,13 0 0-16,-9 3-2 15,25 5 0-15,3-5 0 16,5-2 0-16,7 0 0 0,-7-4 0 16,-5 6 1-1,-7-5-1-15,-9-1 0 16,-11 4 3-16,-5 0-3 0,-12-4 1 16,9 2-1-1,-1 1-1-15,-4 1 0 0,5 1 1 16,3 1 0-16,-3-6-2 15,-21 5 2-15,-12-5 2 16,-16 7-2-16,4-5 1 16,-12-2 0-16,0 3-1 15,0-3 2-15,0 0 5 16,0 0 0-16,0 0-5 16,0 0-1-16,0 0-1 15,0 0 2-15,0 0 0 16,0 0 3-16,0 0-2 0,0 0 1 15,0 0 0-15,0 0-4 16,0 0 0-16,0 0-2 16,-12 6 0-16,-32 2-4 15,-25 2 3-15,-3-5 1 16,3 3 2-16,9 1 0 16,12-6 1-16,3-1 0 15,17-2 0-15,-12 0 1 16,0 0-2-16,-8 0 0 15,3 0-3-15,-3 0-33 16,-4 0 1-16,7 0 11 16,9 0 17-16,12 0 6 15,12 0 1-15,4 0 1 0,4 0 0 16,4 0 0 0,0 0 0-16,0 0 0 0,0 0 0 15,0 0 1-15,0 0 4 16,0 0 0-16,0 0 0 15,0 0 5-15,0 0 3 16,0 0-4-16,0 0-10 16,0 0 1-16,0 0-1 15,0 0 0-15,0 0-2 16,0 0-1-16,0 0 3 16,0 0 1-16,0 0-1 15,16 0-4-15,16-5 4 0,29-4 4 16,23-4-4-1,-3 5 2-15,3-2-2 0,-12 9 1 16,-3-4-1-16,-1 5 0 16,-7 0 1-16,11 0-1 15,-3 0 0-15,-1 0-1 16,8-3 2-16,-7 1-1 16,3-1 1-16,-3-1-1 15,-21 4 1-15,12-3-1 16,-3 3-1-16,-9-2 1 15,0 2 1-15,9-6-1 16,-5 6 0-16,0 0 0 16,13-2 1-16,-5-5-1 15,-4 4 0-15,13-3 1 16,-9 2-1-16,0 3 0 0,-11-5 1 16,-13 2-1-16,0 0 0 15,-4 0 0-15,-20 4 0 16,12 0-1-16,-11-2 1 15,7 2 0-15,-8 0 1 16,12 0-1-16,0 0 0 16,-8 0 0-16,-4 0 1 15,-4 0-1-15,-8 0 2 16,8 0 1-16,4 0 1 16,0 0 4-16,25 0 2 15,-9-3-5-15,8 3-3 16,8-5 1-16,-7 2-1 15,19 3 3-15,-8-1-2 0,0 1 0 16,1 0-1-16,7-8 1 16,-16 3 3-16,-8-5 2 15,-7 0 2-15,-13 1-3 16,0 1 0-16,8 6-6 16,-8-3-1-16,0 0 0 15,-12 2-3-15,12-1 1 16,-12 1-1-16,4 3-3 15,4 0 1-15,-4 0-2 16,-4 0-44-16,0 0-80 16,0 0-225-16</inkml:trace>
  <inkml:trace contextRef="#ctx0" brushRef="#br0" timeOffset="110628.8">22415 5118 241 0,'0'0'74'0,"0"0"-69"16,0 0 11-16,0 0 53 15,0 0 25-15,0 0-24 16,0 0-11-16,36-72-6 16,-36 70-1-16,0 2-10 15,13-4-19-15,-13 4-15 16,0 0-5-16,0 0 2 15,0 0 9-15,0-6 2 16,0-3-4-16,0 0 10 16,0-4 16-16,0 3-18 15,0-4-12-15,0 6-5 16,0 1-2-16,0-6 1 0,0 4-2 16,0-1 1-16,-13 0-1 15,13 1 1-15,-12 1 0 16,0 2 11-16,-8-1 6 15,4 3-1-15,4-3-2 16,-12-1-4-16,4 5-4 16,-4 1-4-16,12 2-3 15,-13 0 0-15,-7 0 0 16,-4 0-1-16,8 0 1 16,4 0-1-16,0 0 1 15,11 0 1-15,1 0 0 16,12 0 0-16,0 0 1 0,-8 0 1 15,8 0 1-15,0 0-4 16,0 0 2-16,0 0-2 16,0 0 0-16,-12 0 1 15,-8 0-1-15,4 0 0 16,-8 0 0-16,12 0 0 16,0 0 2-16,-8 0-1 15,8 2-1-15,-13 1 0 16,13 5 0-16,-12-1 0 15,4 4 0-15,-4 3 2 16,-4 5 1-16,-8 3 8 16,3 3 0-16,-3 1-5 15,4 3-1-15,8 0-1 16,0-6-1-16,12-1 2 16,0-1-2-16,4-3 0 0,3-4 0 15,-7 3 1 1,12-3 1-16,0 0 4 0,-12 2 2 15,12 5 0-15,0-1-3 16,0 4-3-16,0 2 0 16,0 9-4-16,0 2 3 15,0-10 0-15,0 1-2 16,0-9-1-16,0-5 1 16,0 3 1-16,0-5 0 15,0 5-3-15,0-2 1 0,12 3 0 16,5 10-1-1,3-4 2-15,4 4-1 0,-4-6 0 16,4 1-1-16,-8-5 0 16,4 2-2-16,4 3 1 15,13-5 1-15,-1 1 1 16,8-1 2-16,4 1-3 16,1-1 2-16,-5 2 1 15,16 4 0-15,-15-2-2 16,15 1-1-16,-12-4 0 15,-12-5-3-15,1-4-3 16,-1-4 0-16,0-6 6 16,8 0 2-16,5 0 1 15,19 0 6-15,-8 0 4 16,13-16-8-16,7-2-2 16,-11 0-1-16,3-2-1 15,-20 6 0-15,-7-6 0 0,-9 0 0 16,-4 0 1-16,-4-1 0 15,-4 1-1-15,9-1 0 16,3-1 1-16,-12-9-2 16,12 2 1-16,0 0 0 15,-3 5-1-15,3 2 0 16,-12-6 0-16,0 4 0 16,-4 2 0-16,-8-5 0 15,-12 2 2-15,12-1-1 16,-8-3 0-16,-4 3 0 15,8 0 3-15,-4 9-4 0,-4-3-4 16,0-4 4 0,0 2 3-16,0-2 5 0,0-9 7 15,0 1 8-15,-40-6-4 16,-16-2-1-16,-4-2-5 16,-21 8-11-16,1 7 0 15,7 5-1-15,-7 12-1 16,7 4 0-16,1 6-1 15,3 0-1-15,-3 0-2 16,-13 0 0-16,1 4-2 16,-21 18-30-16,5-1-44 15,72-10-65-15,-5-4-131 0</inkml:trace>
  <inkml:trace contextRef="#ctx0" brushRef="#br0" timeOffset="112602.57">25510 4747 216 0,'0'0'64'0,"0"0"17"0,0 0 37 15,0 0-14-15,0 0-17 16,0 0-21-16,0 0 4 15,20-34 15-15,-20 30-32 16,0 1-10-16,0 1-4 16,0-2-6-16,0-1-6 15,-8-3-8-15,-24-2-8 16,-21 1-8-16,-15 4-2 16,-25-6 0-16,-3 7-1 15,11 4 1-15,17 0 1 16,12 0-1-16,19 0-1 15,1 0-2-15,-16 29 1 0,8 20 1 16,-29 17 1 0,17 15 0-16,-17 17 2 0,13 0-1 15,12 2-2-15,3-5 7 16,25 2-5-16,16-7-2 16,4-4 5-16,0 2-3 15,12-13-2-15,73-8-3 16,7-19-3-16,49-10 6 15,24-29 1-15,16-9 11 16,8 0 3-16,-28-47-9 16,-4-8 5-16,-12-18-3 0,-20-2 8 15,-8-15 5 1,-21-1-3-16,-27-4-10 0,-21-1 9 16,-44 5 5-1,-4 5-7-15,-16 8 12 0,-69 18-4 16,-15 11-23-16,3 21-1 15,-7 19-9-15,-5 9-43 16,65 0-100-16,-9 19-204 16</inkml:trace>
  <inkml:trace contextRef="#ctx0" brushRef="#br0" timeOffset="114183.03">21711 4253 325 0,'0'0'30'16,"0"0"-19"-16,0 0 31 15,0 0 56-15,0 0-18 16,0 0-24-16,0 0 0 16,20-115 19-16,-20 103-5 15,0 4-24-15,0-1-1 16,12 6-3-16,-12 1 3 16,0-2-11-16,0 4-16 15,0 0-8-15,0-4-1 16,0 4 0-16,0 0-1 15,0 0-2-15,0 0-6 0,0 0-2 16,0 4-12-16,0 37 14 16,0 10 2-16,0 10 1 15,0 8-1-15,0-8 1 16,0-5-3-16,0-4 1 16,0-14 0-16,12-7 0 15,-12-11-1-15,12-11 1 16,0-1-1-16,1-3-1 15,-5-5 0-15,-4 0 1 16,-4 0 7-16,12 0 3 16,8 0 28-16,8-33-3 15,16-19-33-15,29-6 13 16,7-13 1-16,13 2 1 16,15-9-7-16,33-5 5 15,24-3-10-15,28-4-5 0,33-1 0 16,7 6 0-16,-8 11 0 15,-23 8 0-15,-41 15 1 16,-53 10-1-16,-23 13 2 16,-41 4 1-16,-20 19 1 15,-12 2 4-15,-12 3-8 16,0 0-3-16,0 0-9 16,0 0-39-16,12 32-89 15,-12-10-32-15,0-1-303 16</inkml:trace>
  <inkml:trace contextRef="#ctx0" brushRef="#br0" timeOffset="116849.71">25542 4672 164 0,'0'0'66'16,"0"0"-50"-16,0 0 62 16,0 0 16-16,0 0 5 15,0 0-26-15,0 0-7 16,-32-46-1-16,20 41 2 0,0-3-16 15,-9 1-16-15,-7 4-3 16,-8-3-9-16,-8 0-6 16,0 4-3-16,-9-3-1 15,-15 2-2-15,-1 3 0 16,5 0-2-16,8 0 2 16,-1 0-5-16,5 0-1 15,-8 3-3-15,3 19-1 16,-3 12 0-16,4 1 0 15,7 6 5-15,5 13-2 16,-4 12 0-16,0 11 6 16,11 13 5-16,13-2-11 0,4 10 4 15,20-6-6 1,0-3-1-16,0 0-1 0,0-11-1 16,56-7 1-16,5-10-2 15,23-15 0-15,17-12 2 16,20-14 6-16,36-11-2 15,20-9 5-15,8 0 9 16,4-29-17-16,-12-16 2 16,-24-3 2-16,-20-4 2 15,-17-5-4-15,-35 0 12 16,-37-7 19-16,-20-5 9 16,-24 7-1-16,0 2-9 15,0 9-7-15,-32 10-3 16,-28 8-7-16,-9 11-16 15,-3 5-1-15,-33 9-23 0,-12 8-64 16,57 0-78 0,-8 0-223-16</inkml:trace>
  <inkml:trace contextRef="#ctx0" brushRef="#br0" timeOffset="117670.95">22355 4183 321 0,'0'0'94'16,"0"0"-11"-16,0 0 23 15,0 0-43-15,0 0-7 16,0 0-3-16,0 0 3 16,12-87 13-16,-12 77-8 15,0 1-10-15,0 7-6 16,0 2-4-16,0 0-10 16,0 0-18-16,-8 0-13 15,-40 39-7-15,-21 30 7 16,-15 16 3-16,-1 8-1 15,5-7 1-15,19-10 0 0,5-8-2 16,8-4 1-16,-1-13-1 16,1-6 0-16,12-4-1 15,0-8 0-15,4-5-1 16,7-8-10-16,1-1-63 16,12-12-107-16,12-7-146 15,0 0-208-15</inkml:trace>
  <inkml:trace contextRef="#ctx0" brushRef="#br0" timeOffset="117920.35">21180 4231 96 0,'0'0'329'0,"0"0"-320"16,0 0 61-16,0 0 38 15,0 0 6-15,334 125 33 16,-189-65-58-16,8 2-22 16,12 3-11-16,4 5-23 15,12 2 0-15,4-6-21 16,4 2-8-16,-12-5-4 16,-4 2-3-16,-145-52-99 0,-16-7-358 15</inkml:trace>
  <inkml:trace contextRef="#ctx0" brushRef="#br0" timeOffset="123227.92">25333 4623 323 0,'0'0'100'0,"0"0"-97"0,0 0 10 16,0 0 21-16,0 0 5 15,0 0-14-15,0 0-17 16,0 0 19-16,-81-58 6 16,65 53-20-16,-8 2-10 15,4-4 18-15,20 3 17 16,-12 1-3-16,0 0-14 16,12 3-15-16,-12-3-4 15,4 3-2-15,-4-4 0 0,-1 0 1 16,-11 3-2-1,-4-4 1-15,-28 5 0 0,-9 0 0 16,9 0 0-16,-16 0 1 16,27 0 0-16,9 0-1 15,0 0 0-15,12 10-1 16,-8 9 1-16,-5 9 0 16,5 9 4-16,-4 10 8 15,-4 18 2-15,-17 14 6 16,9 15 10-16,-8 12 19 15,7 1-37-15,13-9-3 16,8-4-6-16,24-14-2 16,4-7 0-16,0-4 1 15,0-3 0-15,32-7 0 16,21 2-1-16,11-5 2 0,8 3 7 16,1-2 0-16,11-6-8 15,-3-2 1-15,11-8-3 16,17-6-8-16,8-12 7 15,3-8 1-15,-3-15 0 16,-12 0 4-16,-13 0-1 16,-7-33 6-16,-13-17 5 15,-11-11-4-15,-17-14 3 16,-8-14 7-16,-12-4-10 16,-12 8-5-16,-12-1-4 15,0 2-1-15,0 0 0 16,0 0 4-16,-32 8-3 0,-8 15 6 15,8 12-7-15,-17 21-1 16,-27 9-44-16,44 19-182 16,-29 0-220-16</inkml:trace>
  <inkml:trace contextRef="#ctx0" brushRef="#br0" timeOffset="130822.17">7647 8656 296 0,'0'0'85'0,"0"0"-55"0,0 0 31 15,0 0 15-15,0 0-24 16,0 0-27-16,0-5-12 15,0 0 9-15,0 5 10 16,0 0 1-16,0 0 9 16,0 0 12-16,0 0-9 15,0 0-22-15,0 0-14 16,20 0-6-16,12 0 0 0,33 0 3 16,-1 0 8-1,13 0 3-15,27-12-16 0,-7 0 18 16,20-1 0-16,11-2 0 15,5 3-6-15,-4 0-1 16,28-5-10-16,-16 3 5 16,-17-4-5-16,-3 5 0 15,-16-7 2-15,-9 6 1 16,-3-1-2-16,-9 3 3 16,9 0-1-16,-9 2 0 15,13-1-3-15,-4 1-2 16,3-1 0-16,-3 2 0 15,3 1 0-15,-15 3 3 16,-1-2-3-16,-27 0 0 16,-13 2 1-16,8 5 1 15,-20-5-2-15,8 2 1 0,-3 3-1 16,3 0-2-16,8 0-2 16,-16 0 4-16,17 0-3 15,3 0 3-15,-12 0 0 16,20 0 2-1,-7 0 1-15,-1 0-1 0,-12 0-2 16,8 0 2-16,-7 0 0 16,-9 0-1-16,16 0 0 15,-8 0 0-15,5 0 0 16,3 0-1-16,-12 0 0 16,4 0 0-16,13 8-1 0,-17-8 1 15,-4 5 0 1,-8 2 0-16,4-4-4 0,-12 3 3 15,12 5 1 1,21-5 0-16,-9 0 0 0,0 7 3 16,24-4-2-16,-3 10-1 15,-1-1 0-15,-4-3 0 16,1-3-4-16,-1 2 1 16,-16 1 2-16,13 2 1 15,11 0 0-15,-4-5 2 16,5 1-1-16,19-1-1 15,5-3 1-15,11-1-1 16,-3 2 0-16,-1-5 1 0,-7 3 0 16,-13-2-1-16,-3 0 1 15,-9-4-1 1,-12 2 0-16,1-4 0 0,-5 3 0 16,0-3-1-16,8 3 0 15,-3-3 1-15,7 0 0 16,4 0 1-16,-3 0 2 15,-9 0-2-15,12 0 0 16,-3 0 0-16,-9 0 1 16,12 0-2-16,-15-6 0 15,15 2 0-15,-16-1 1 16,17-3 0-16,-1 8 1 16,-12-1-1-16,21 1 3 15,-9-4-1-15,0 4 0 16,1 0-1-16,-17 0-1 0,-8 0-1 15,0 0 1-15,13 0-1 16,-5-4 2-16,-4 1 0 16,0 1 2-16,25-2 4 15,3-2-2-15,-7 1-2 16,11 5-3-16,-16-3 2 16,-7 3-3-16,-1 0 0 15,-24 0 0-15,8 0 0 16,-8 0 1-16,13-6 3 15,7-2 4-15,4-1-1 0,5-6-2 16,23 7-4 0,8-4-1-16,21 4 0 0,-8-1 1 15,-5 1-1 1,-19 2 1-16,-13 0-1 0,-16 6 0 16,-8-2 1-16,-23-4 0 15,-1 5-1-15,-8-4 2 16,8 2-1-16,-8 3 2 15,8 0-3-15,16 0 1 16,-16 0-1-16,0 0 1 16,0 0 0-16,-4 0 0 15,-8 0 0-15,4 0 1 16,-4 0 1-16,4 0-1 16,8 0-2-16,-4 0 0 15,17 0-3-15,-1 0 0 16,-4 0-56-16,-16 0-136 0,-4 0-326 15</inkml:trace>
  <inkml:trace contextRef="#ctx0" brushRef="#br0" timeOffset="136204.79">15961 17567 502 0,'0'0'98'0,"0"0"-32"0,0 0 32 16,0 0-18-16,0 0-5 15,0 0-13-15,4-78-7 16,-4 75 7-16,0 3-20 16,0-2-15-16,0 2-4 15,0 0-8-15,0 0 1 16,-28 0-4-16,-25 41-5 16,-15 34-7-16,-17 27 7 15,-7 5-3-15,19 5-1 16,5-9 0-16,-4-6-3 15,-1-7 3-15,-11-12-2 16,15-4-1-16,-23-11 0 0,23-9 2 16,-3-3-2-1,11-9-6-15,29-10 5 0,-4-10 0 16,12-2-4-16,8-11 3 16,8-1-2-16,0-8-3 15,8 0-16-15,-4 0-4 16,-8-8-3-16,0-26-31 15,-1 11-175-15,1-3-255 16</inkml:trace>
  <inkml:trace contextRef="#ctx0" brushRef="#br0" timeOffset="136871.73">15554 18355 355 0,'0'0'142'0,"0"0"-76"16,0 0 76-16,0 0-63 15,0 0-29-15,0 0-11 0,-297-31-9 16,204 41-3 0,-24 28-12-16,1 8 5 15,7 6-2-15,28 7-8 16,25-2-10-16,44-1 0 0,12-5-11 15,4-5 8-15,85-7-13 16,39-6 16-16,25-11-9 16,16-12-3-16,-4-10-4 15,-16 0 6-15,-28 0-6 16,-25-30 7-16,-27-1 9 16,-33-12 4-16,-36 2 7 15,0-6 3-15,-24-5 11 16,-73 6 14-16,-39 2 14 15,-21 10-12-15,-24 6 1 16,32 12-31-16,28 8-5 16,20 3-6-16,53 4-7 0,44-7-61 15,4 8-234-15</inkml:trace>
  <inkml:trace contextRef="#ctx0" brushRef="#br0" timeOffset="137312.09">15900 17817 477 0,'0'0'88'15,"0"0"-52"-15,0 0 19 16,0 0-4-16,0 0-1 16,0 0-11-16,141 149 7 15,-48-88 8-15,27 8-14 16,29-3-12-16,16 5-4 15,4-1 4-15,-4-1-12 16,-12-3-6-16,0-1-7 16,-24-7-2-16,-20-5-1 0,-5-3 1 15,-31-9 0-15,-5-9-1 16,-32-7 0-16,-8-5-2 16,-15-7-11-16,-5-8-27 15,-8-5-42-15,0 0-80 16,0 0-49-16,-8 0-327 15</inkml:trace>
  <inkml:trace contextRef="#ctx0" brushRef="#br0" timeOffset="137959.51">18423 18480 423 0,'0'0'147'15,"0"0"-120"-15,0 0 82 16,0 0 5-16,0 0-35 15,0 0-35-15,0 0-9 16,-245-25-1-16,144 25 4 16,-3 9-6-16,-1 19-6 15,-8 15-17-15,25 12-6 16,20 10-2-16,23 1 0 16,45 1-1-16,0-5-6 0,45-10-6 15,87-11 0 1,29-12-45-16,24-16-16 0,21-13 13 15,-5 0-20-15,-12-27-23 16,-24-14 68-16,-32-11 35 16,-41 0 22-16,-23-14 34 15,-53-2 17-15,-16 2 5 16,-16-3-12-16,-89 12 1 16,-36 1 21-16,-4 19-33 15,4 8-39-15,13 16 3 16,43 13-17-16,17 0-4 15,24 0-25-15,44 0-138 16,0 13-206-16</inkml:trace>
  <inkml:trace contextRef="#ctx0" brushRef="#br0" timeOffset="140209.94">21486 14737 352 0,'0'0'203'0,"0"0"-173"16,0 0 47 0,0 0-18-16,0 0-21 0,0 0-1 15,-89-167 14-15,89 147 16 16,0 11 3-16,0 1-2 15,0 7-17-15,0 1-4 16,0 0-22-16,0 0-18 16,0 10-7-16,0 41-6 15,40 10 6-15,-7 2 2 16,-9 0 1-16,-8-8-3 0,0-9 0 16,-8-13 0-16,0-15 2 15,-4-8-1-15,4-8 0 16,4-2 2-16,12 0 0 15,25-6 8-15,31-39 16 16,29-19 20-16,40-16-10 16,20-13-19-16,20-7-4 15,20 3-5-15,4 13-2 16,-7 12 2-16,-17 18 7 16,-28 17-2-16,-29 16-6 15,-43 14-2-15,-1 7-6 16,-19 0-1-16,-21 32-24 15,-48-6-113-15,0-4-405 0</inkml:trace>
  <inkml:trace contextRef="#ctx0" brushRef="#br0" timeOffset="144346.68">4858 4199 313 0,'0'0'71'0,"0"0"-37"15,0 0-10-15,0 0 6 16,0 0 11-16,0 0-1 16,0-62 11-16,0 51-1 15,-12-1-6-15,-24-6 0 16,12 2 6-16,12 1-11 16,-8-2 11-16,20 4-6 15,0-2-1-15,0-2 9 16,0-1-4-16,0-5-18 15,0 2-19-15,0 8-2 16,0-2-5-16,0 10-1 0,0 1 0 16,0 4 5-16,0 0-1 15,0 0-7-15,-36 24-17 16,-13 19 13-16,-19 6 4 16,-5 6 0-16,-7-1 0 15,12 7 3-15,-1-7-2 16,37-3 6-16,12-8-7 15,20-8 0-15,0 0-7 16,0-4-2-16,40 6 3 16,53-2 6-16,-5 0 1 15,17 8-1-15,-21-6 3 16,-23 9 1-16,-37 0-3 16,-24 14-1-16,0 6-1 15,-28 9-12-15,-53 5 13 0,-11-1 4 16,-13-2 3-16,8-6-7 15,25-6 5-15,0-8 0 16,27-6-5-16,9-5 1 16,12-6-2-16,24 4-1 15,0-2-3-15,0-1-5 16,12 1 10-16,24-1 3 16,-12-6 2-16,-4 2-3 15,-7-3 0-15,-13 4-2 16,0 5-2-16,0 3-3 15,-45 5 4-15,-3 9 1 16,12-7 3-16,4 8 3 0,28 1-4 16,4-1-2-16,0 7-11 15,0-2 8-15,28-4 1 16,4 1 2-16,4-1 5 16,-24-1-4-16,0 5 2 15,-12 13-1-15,0 6-1 16,0 20 0-16,0 16 5 15,0 5-4-15,0 9 3 16,0 7 1-16,0 0-5 16,0-7 1-16,0-8-2 15,0-8 1-15,12-16-1 16,21-14 0-16,7-1 2 16,-4-10-4-16,8 3 1 0,1 2 1 15,-13-5 1-15,0 3 0 16,0-7-1-16,-20 0-2 15,-12-8-29-15,0-20-63 16,0-46-167-16,0 0-255 16</inkml:trace>
  <inkml:trace contextRef="#ctx0" brushRef="#br0" timeOffset="163624.51">28258 4951 372 0,'0'0'59'15,"0"0"71"-15,0 0 8 0,0 0-24 16,0 0-11 0,0 0-36-16,0-19-10 0,0 19 0 15,0 0-15-15,0 0-10 16,0 0-1-16,0 0 2 15,0 0 2-15,0 0 0 16,0 0-8-16,0 0-10 16,0-5-6-16,0 3 0 15,0-4 1-15,0 0-1 16,0-2-4-16,0 2-4 0,0-3 1 16,0 0 0-1,-12-2 5-15,-20 2 2 0,-28-4-11 16,-33 4-3-16,-12 1-7 15,-27 8 5 1,-37 0 3-16,8 5-1 0,8 32 1 16,12 24-3-16,20 17-1 15,16 16 3-15,45 3 0 16,40 1 3-16,20-5-3 16,20-6 1-16,85-12-6 15,15 1-12-15,45-13 5 16,13-6-17-16,3-11 5 15,4-18 18-15,4-15 8 16,-20-13 0-16,-12 0-2 16,-20-17-16-16,-45-30 16 15,-11-21 2-15,-45-18 1 16,-32-26 4-16,-4-18 1 0,0 6 17 16,-60 12 13-16,-33 26 7 15,-12 22-8-15,1 18-1 16,11 21-14-16,1 8-17 15,31 17-2-15,-7 0-5 16,12 8-7-16,15 35-8 16,21 6-42-16,20-24-90 15,0-6-304-15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4T05:46:05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7667 6646 221 0,'0'0'46'16,"0"0"8"-16,0 0 7 15,0 0-2-15,0 0-1 16,0 0-13-16,0 0 0 16,-12-15 13-16,4 15-4 15,8-3-5-15,0 1 5 16,0 2 0-16,0 0-12 15,0 0-10-15,0-4-12 16,0 4-8-16,0-4-1 16,0 4-4-16,0 0-2 0,0 0-1 15,0 0 1-15,0 0 1 16,0 0-2-16,0 0 2 16,0 0-3-16,0 0-3 15,0 0-6-15,0 0-2 16,0 0-4-16,20 0 12 15,12 0 14-15,5 0-11 16,11 0 0-16,-8 0-2 16,16 0-1-16,5 0-1 15,-1 0 1-15,9 0 4 16,-9 0-4-16,-4 0-1 16,-7 0 1-16,-1 0 0 0,-4 0 2 15,-8 0-2-15,5 0 0 16,3 8 0-16,12-3 0 15,-3-1 0-15,15-4-6 16,-8 0-4-16,9 0 4 16,3 0 6-16,1 0 0 15,-5 0 0-15,-12 0 0 16,-7 0 10-16,-13 0 0 16,-8 0-10-16,-8 0 1 15,-8 0-2-15,0 0 2 16,-12 0-1-16,0 0 0 15,0 0-1-15,0 0-1 16,0 0 4-16,0 0-1 16,0 0-1-16,0 0-4 0,0 0 4 15,0 0 1 1,0 0-1-16,0 0 0 0,0 0 0 16,0 0 0-16,0 0 0 15,0 0-8-15,0 0-39 16,0 0-139-16,0 0-306 15</inkml:trace>
  <inkml:trace contextRef="#ctx0" brushRef="#br0" timeOffset="1443.89">9510 6648 148 0,'0'0'76'15,"0"0"-70"-15,0 0-4 16,0 0 30-16,0 0 14 15,0 0-13-15,0 0 3 16,0-2 18 0,0 2 9-16,0 0-20 0,0 0-18 15,0 0-10-15,0 0-2 16,0 0 6-16,24 0 4 16,13 0 7-16,-1 0 2 15,8 0-6-15,4 0 12 16,25-8-17-16,3 1 7 15,13 2-17-15,7-3 2 16,-3 1-3-16,12 5-2 16,-13 2-6-16,5 0 0 15,-1 0-2-15,-15 0-2 16,-9 0 2-16,1 0 2 0,-17 0-1 16,16 0 1-16,-3 0-2 15,15 0 0-15,1 0 0 16,3-6 1-16,-15 2 6 15,-13 2 1-15,-12 2-7 16,1 0 0-16,-5 0-1 16,-8 0 0-16,20 0 0 15,-19 0-1-15,-1 0 0 16,0 0 1-16,0 0 1 16,-3 0-1-16,3 0 1 15,-12 0 2-15,-8 0 0 16,0 0 0-16,8 0 0 0,4 0 3 15,5 0-3-15,-5 0-1 16,16 2-1-16,-8 6-1 16,0-4-2-16,13 3 2 15,-13 3 1-15,-4-7 5 16,-8 4-4-16,-12-5-2 16,-12-2-1-16,12 6 1 15,-12-6 4-15,25 0 1 16,-13 2 0-16,8 1-1 15,-4 1-2-15,-4-1 1 16,-4-1-2-16,-4-2 2 16,-4 0-2-16,0 3 0 15,0 2-1-15,0-5-4 0,0 0-76 16,0 0-189-16</inkml:trace>
  <inkml:trace contextRef="#ctx0" brushRef="#br0" timeOffset="30673.07">13558 6609 47 0,'0'0'188'0,"0"0"-135"15,0 0 23-15,0 0-4 16,0 0-6-16,0 0-22 15,0 0-18-15,0 0-11 16,0 0 7-16,0 0 10 16,0-147 1-16,0 136-3 15,0 5 14-15,0 3 4 16,0 0-3-16,0 3-5 0,0-4 2 16,0 4-3-16,0 0-2 15,0 0-8-15,0-5-4 16,0 5 2-16,0-8 0 15,0 8-7-15,0 0 1 16,0 0-6-16,0 0-7 16,0-1-3-16,0 1-5 15,0 0-2-15,12-4-10 16,29 4-1-16,27 0 13 16,25-4 7-16,-13-1 1 15,25-3-5-15,-17 1 0 0,-15 5 0 16,-17 2-3-1,-20 0-2-15,0 0-4 0,-27 0-30 16,-9 13-83-16,0 0-163 16,0 0-58-16</inkml:trace>
  <inkml:trace contextRef="#ctx0" brushRef="#br0" timeOffset="30867.1">13760 6758 219 0,'0'0'258'16,"0"0"-210"-16,0 0 43 0,0 0 4 16,0 0 2-1,0 0-43-15,52 12-24 0,0-24-4 16,9 1-12-16,3 2-12 16,16 1-2-16,17 8-8 15,16-6-34-15,-65 3-123 16,0-4-121-16</inkml:trace>
  <inkml:trace contextRef="#ctx0" brushRef="#br0" timeOffset="31481.1">15723 6286 446 0,'0'0'127'16,"0"0"-99"-16,0 0 59 15,0 0 12-15,0 0-40 16,0 0-52-16,282-40 21 15,-137 40-17-15,16 3-6 16,-20 26 1-16,-25 8-2 16,-23 0-1-16,-41-1 1 0,-40 6-4 15,-12 2-1 1,-32 5-6-16,-101 8 7 0,-24-2 8 16,-8-3 13-16,8-18-16 15,41-12 1-15,35-7-4 16,25-15 2-16,32 0-3 15,24-7 4-15,0-48 11 16,56-15-16-16,41-11-16 16,-5-10 14-16,-7 2-2 15,-37 5 4-15,-24 11 2 16,-24 3-2-16,0 5-1 16,-48 14 1-16,-45 14 3 15,-23 9 22-15,-17 23 6 0,-8 5 4 16,20 0-15-1,29 0 4-15,35 5-2 0,33 25-13 16,24 11-9 0,0 11-7-16,4 10 0 0,61 4 7 15,39 2 0 1,5 0 3-16,8-4 0 0,3-7-3 16,-15 1-10-16,-20-15-76 15,-73-35-190-15,-12-8-238 16</inkml:trace>
  <inkml:trace contextRef="#ctx0" brushRef="#br0" timeOffset="42876.06">7683 6692 235 0,'0'0'117'0,"0"0"-77"16,0 0 5-16,0 0 21 16,0 0-8-16,0 0-20 15,0 0 10-15,0 0 20 16,0 0 17-16,0 0-9 0,0 0-19 15,0 0-30-15,0-3-7 16,-4 3-4-16,4 0-3 16,-8 0 3-16,8 0-4 15,0-2 5-15,0-2 1 16,0 4-6-16,0 0-2 16,0 0 4-16,0-4-5 15,0 2-5-15,40-6-4 16,45 2 0-16,12-2 19 15,7 1-16-15,5-3 2 16,-5 7-3-16,-7-1-2 16,0 4 0-16,-17 0 2 15,1 0-1-15,-21 0 0 0,-12 0 1 16,-4 0-1-16,-3 0 0 16,-9 0 0-16,-8 0-1 15,0 0 2-15,-4 0-2 16,-4 0 1-16,5 0-1 15,-9 0 1-15,0 0-1 16,-12 0 1-16,12 0 0 16,-12 0 0-16,0 0 0 15,0 0 1-15,0 0 0 16,0 0 0-16,0 0-1 16,0 0 1-16,0 0 3 0,0 4-5 15,0 1-11-15,0 3-15 16,0-5-149-16,0 1-390 15</inkml:trace>
  <inkml:trace contextRef="#ctx0" brushRef="#br0" timeOffset="44450.36">9522 6738 236 0,'0'0'104'0,"0"0"-92"0,0 0 20 16,0 0 15-16,0 0-8 15,0 0-10-15,145-14 15 16,-125 14 16-16,12 0-24 16,21 0 2-16,-1 0-4 15,12 0-2-15,21 0-11 16,20 0-3-16,11 0 7 15,13 0-5-15,24-3-4 16,-20 0 10-16,8-1-3 16,-13 4-3-16,-19 0-3 15,-12 0-6-15,-5 0 8 16,-7 0-3-16,-5 4-4 16,29 7-9-16,3 1 2 15,-3-2-1-15,20-3 1 0,-33-4-4 16,-3-3 4-16,-33 0-2 15,-15 0-1-15,-21 0 4 16,-20 0-2-16,-4 0 2 16,0 0 5-16,0 0 1 15,0 0-12-15,0 0-7 16,0 0-97-16,0 0-396 16</inkml:trace>
  <inkml:trace contextRef="#ctx0" brushRef="#br0" timeOffset="50360.18">7514 5683 251 0,'0'0'76'0,"0"0"-37"0,0 0 35 16,0 0-7-1,0 0-22-15,0 0-34 0,0 0-2 16,0 0-1-16,0-10 3 16,0 10 5-16,0 0 5 15,0 0 12-15,0 0-3 16,0 0-9-16,0 0-8 15,0 0-13-15,0 10-5 16,0 25-8-16,0 7 13 16,0 11 9-16,0-2-7 15,0 4 7-15,12-6-1 16,0-9-5-16,25-3 1 16,-5-13-3-16,8-3-1 0,4-19-5 15,-36-2-21-15,4 0-395 16</inkml:trace>
  <inkml:trace contextRef="#ctx0" brushRef="#br0" timeOffset="51483.74">8186 5603 248 0,'0'0'98'15,"0"0"-37"-15,0 0 12 0,0 0 2 16,0 0-42 0,0 0-17-16,0 0-16 0,181-47 14 15,-140 47 2-15,-1 0-3 16,-16 0-5-16,8 18-3 16,-24 11 2-16,0 12 3 15,-8 6 1-15,0 9 19 16,0-2-11-16,0-13 2 15,0-9-15-15,0-13-1 16,0-8-1-16,0-11-2 16,0 0 3-16,0 0 4 15,24 0 11-15,33-11 20 0,15-18-3 16,1-5-20 0,7 5-17-16,-11-3-40 0,-57 19-166 15,0 4-158-15</inkml:trace>
  <inkml:trace contextRef="#ctx0" brushRef="#br0" timeOffset="51861.25">9112 5348 428 0,'0'0'71'15,"0"0"-9"-15,0 0 19 16,0 0-12-16,0 0-44 16,0 0-16-16,185-23-1 0,-169 23-3 15,4 17-1 1,-20 6-4-16,0 2 0 0,0 7 0 16,0-1 14-16,0 1 5 15,0-3-3-15,0-1-7 16,0-7-6-16,24-1 5 15,13 0-1-15,-5-2-7 16,-4-2 1-16,-4 3 8 16,-4 8 3-16,-20-6-11 15,0 13-1-15,0 6 0 16,-24 3 2-16,-24 14 10 16,-9-7-7-16,9-4-5 0,24-4-2 15,12-42-111 1,4 0-292-16</inkml:trace>
  <inkml:trace contextRef="#ctx0" brushRef="#br0" timeOffset="55847.14">6001 10134 254 0,'0'0'124'0,"0"0"-114"16,0 0 2-1,0 0 26-15,0 0 4 0,0 0-18 16,0 0 6-16,-12 5 28 16,12-5 4-16,0 0-27 15,0 0-1-15,0 0 9 16,0 0-10-16,0 0-19 15,0 0-11-15,0 2 2 16,12 2-5-16,24 2 0 16,13-3 11-16,23-3-3 15,13 0-3-15,19 0 13 16,13 0 0-16,28 0-3 16,-4 0-4-16,20 0 4 0,-8 0-5 15,-9 0-1-15,21 0-8 16,-12-3 2-16,0 1-3 15,-8-2 0-15,4-2 1 16,-4-2 0-16,-4 7 0 16,8-7 1-16,-13 5-2 15,-7 1 3-15,-24-3-3 16,-1 5 0-16,-27 0-1 16,-13 0 1-16,21 0 3 15,-13 0-3-15,1 0-2 16,-5 0 2-16,-8 0 3 15,9 0-3-15,-9 0 0 0,21 0-1 16,-17 0 1-16,0 0 0 16,13 0-2-16,-9 14 1 15,9-6 1-15,-9-1 0 16,1-3 2-16,-13 0-2 16,-8-4 2-16,1 0-2 15,-1 0 3-15,8 0 2 16,9 0-2-16,-25 0 2 15,24 0-4-15,-8 0-2 16,-19 0 1-16,11 0 0 16,-16 0 1-16,-4 0-1 15,-4 0 0-15,-11 0 1 16,-13 0 1-16,12 0 2 16,-4 0 15-16,16-8 9 15,-12-2-14-15,24-2-9 0,-12 1 0 16,0 0-2-16,-3 2 1 15,-9-4 0-15,0-5 1 16,0 0 9-16,0-7 3 16,0-2-3-16,12 2-10 15,0-4-4-15,-4 3 0 16,17-6-1-16,-21 0 0 16,-4-2 0-16,-12-6 1 15,0-2 1-15,0-2-1 16,0-11 0-16,0-5-7 15,0-1 7-15,-12 1 2 16,8 0-2-16,4 9-3 16,-8 7-4-16,4 3-1 15,-9 4 5-15,13 5 3 0,-24 3 0 16,12 11 0-16,-8-6-9 16,8 7 2-16,0 0 7 15,12-6 16-15,0 6-11 16,0-7-1-16,0 2-4 15,0-5-3-15,0 2 3 16,0 7 2-16,0 4-1 16,0 0 7-16,0 11-3 15,0 3-3-15,0 0 2 16,-12 0-4-16,12 0-1 0,0 0-7 16,0 0-2-16,0 0 2 15,0 0 4-15,0 0 0 16,0 0 4-16,0 0 1 15,0 0 1-15,0 0 2 16,0 0-4-16,0 0-4 16,0 0 4-16,0 0 3 15,0 0-2-15,0 0 1 16,0 0-2-16,0 0 0 16,0 0 1-16,0 0-1 15,0 0 1-15,0 0 0 16,0 0 1-16,0 0-2 15,0 0 0-15,0 0-1 16,0 0 0-16,0 0-1 0,0 0-2 16,0 0 0-1,0 0 2-15,-12 0 1 0,0 3-4 16,-24 25-15-16,15-14-176 16,-7-1 104-16</inkml:trace>
  <inkml:trace contextRef="#ctx0" brushRef="#br0" timeOffset="61154.66">9478 6640 171 0,'0'0'122'16,"0"0"-101"-16,0 0 6 15,0 0 33-15,0 0-11 16,0 0-20-16,0 0-9 15,0 0 15-15,0 0-7 16,0 0-13-16,12 0-8 16,8 0 0-16,4 0 8 15,21 0-3-15,3 0-4 16,24 0 0-16,25 0-7 16,8 0 4-16,15 0-2 0,9-2 2 15,0-1-1 1,0 3-1-16,-17 0 5 0,1 0 6 15,4 0-9-15,-9 0-2 16,9 0-2-16,0 0 1 16,-1 0-1-16,5 0 7 15,0 0-7-15,4 0 0 16,-5 0 1-16,13 0-2 16,-12 0 0-16,-9 0 0 15,-15 0 0-15,-16-4 0 16,-21 1 0-16,-16 3 1 15,4 0 0-15,-23-2-1 0,-5-2 0 16,4 4 0 0,0-4 0-16,-8 4 0 0,-4 0 0 15,12 0 0-15,-8 0 0 16,13 0 0-16,-17 0 0 16,0 0 1-16,-12 0-1 15,0 0 0-15,0 0-1 16,0 0-1-16,0 0-2 15,0 0-6-15,0 0 4 16,0 0-69-16,0 0-195 16</inkml:trace>
  <inkml:trace contextRef="#ctx0" brushRef="#br0" timeOffset="65578.5">10597 8135 240 0,'0'0'40'16,"0"0"-34"0,0 0 16-16,0 0 41 15,0 0-11-15,0 0-20 0,0 0-2 16,0 0 9-16,0-38-12 15,-12 38-8-15,12 0-9 16,-8 0-1-16,4-3 12 16,4-3 0-16,-8-3-10 15,3-2-4-15,-15-4 6 16,8 2 6-16,-4 0-3 16,4 2-1-16,0 3-11 15,4 2-3-15,4-1 1 0,4 3-1 16,0 4-1-1,0 0 2-15,-8 0 1 0,-8-1-1 16,16 1 0-16,-12 0 3 16,0 0-3-16,-8 0 0 15,-5 0 1-15,-23 5-2 16,4 23-1-16,-16 5-1 16,11 5 1-16,5 3 0 15,8 4 0-15,24 2-1 16,12 0-2-16,0 1 1 15,0 3 2-15,24-2 1 16,44-1-1-16,5-2-2 0,19-9 1 16,13 0 1-1,-13-5 7-15,-3-3-1 16,-17-5-4-16,-15-4 2 16,-21-1-3-16,0-7 2 0,-16-2-2 15,-8 0-1 1,-8-10 0-16,4 3 0 0,-4-3 0 15,8 0 0-15,-3 0-3 16,3 0-8-16,12-25 5 16,0-15 6-16,12-8 0 15,-4-3 1-15,-8-1 2 16,-11 1-3-16,-9 2 1 16,-4 0-1-16,0 4 0 15,0-1 1-15,0 7 9 16,-41 2 4-16,-3 7 4 15,-4 6 20-15,-9-4 27 0,-3 13-15 16,12 1-23-16,12 5-22 16,11 6-3-16,13 1-2 15,4 2-6-15,8 0-43 16,-4 0-101-16,4 0-114 16</inkml:trace>
  <inkml:trace contextRef="#ctx0" brushRef="#br0" timeOffset="70238.7">18934 10171 386 0,'0'0'108'0,"0"0"-70"16,0 0 45-16,0 0 16 15,0 0-25-15,0 0-42 16,0-11-11-16,0 11 3 15,0 0-7-15,0 8-13 0,0 24-4 16,0 5 15-16,0 5 6 16,0-3-3-16,0-7-5 15,9-6-2-15,3-6 0 16,0-11 3-16,-8-4 7 16,4-5-1-16,-8 0 7 15,0 0 8-15,4 0 7 16,8 0 1-16,32-5 7 15,25-41-5-15,39-20 2 16,49-24-10-16,20-13-20 16,32-12 3-16,-7 0-1 15,11 2-6-15,-12 13-11 16,-28 14-2-16,-32 17-5 0,-4 15-8 16,-33 16-50-1,-23 18-94-15,-81 20-149 0,0 0-276 16</inkml:trace>
  <inkml:trace contextRef="#ctx0" brushRef="#br0" timeOffset="76512.37">12540 10154 292 0,'0'0'16'0,"0"0"16"15,0 0 82-15,0 0-64 16,0 0-16-16,0 0-23 16,0 0 3-16,0 0 12 15,-40-5-4-15,40 1 2 16,-4 4 16-16,4-4 5 0,0 4 1 15,0-2-15-15,0-3-8 16,0 1-5-16,0-4-4 16,0-5-6-16,4 1-1 15,20-5 2-15,-8-2-6 16,8-3 2-16,17-1 2 16,7-3-1-16,8 1 2 15,-7-2-2-15,-13 1-5 16,12-2 2-16,-16 4 1 15,-4-3 3-15,-7 3 9 16,3-7 5-16,0 2-6 0,-4 0-7 16,4-5-3-16,-12 2 2 15,0-2-3-15,0-5 3 16,0 2 6-16,1 0 0 16,-9 0-7-16,8 3-2 15,-4 5-1-15,4 3 1 16,0-2-2-16,-12 1-1 15,0-2-1-15,12 2 2 16,-12 0-1-16,0 2 2 16,0 1 0-16,0 7 3 15,0 0-1-15,0 6 1 16,0 2 5-16,0 0 3 16,0-4-4-16,0 3-5 15,0 0 2-15,-12-5-5 0,0 6-1 16,0-11 3-16,0 0-3 15,-13 0 0-15,1-1-1 16,-8-1-2-16,-16 3-13 16,12-2 14-16,-13 3 0 15,1-2 1-15,-8 5 3 16,11-2-2-16,5 3 1 16,-4-1-1-16,8 0 0 15,12 2 0-15,-9 4-1 16,5-6 2-16,-4 8-2 15,-8-3 1-15,8 0-1 16,-5 0 0-16,13 3 0 16,-8 5 0-16,-4 2-1 0,0 0 0 15,-13 0-1-15,17 0-1 16,-16 0 2-16,0 0-1 16,-1 2 0-16,5 8-1 15,8-1 3-15,8-6 0 16,-5 6 0-16,5-1-1 15,4-3 0-15,16 2 1 16,-12 4-2-16,-4 1-1 16,-4 5 1-16,3-3 1 15,-7 1 1-15,8-2-1 16,0 2 1-16,-12 2 1 16,0 4-1-16,3-4 0 15,-3-2 1-15,24-2-1 0,-8 3 0 16,-4 1 0-16,8 5 0 15,-4 1 0-15,-5 6-2 16,1-5 0-16,-12 6 2 16,12-9 0-16,12-1 0 15,-8-3 1-15,16-9-1 16,4-1 0-16,0-7-1 16,0 4 0-16,0 0 1 15,0 1 0-15,0 2-3 16,0 5 1-16,0 6 1 0,0 1 1 15,0 3 0 1,0-1-1-16,0 0 1 0,0-10 0 16,0-3 1-16,0-6 0 15,0-2-1-15,0 0 1 16,0 0 1-16,0 0 2 16,0 0-3-16,0 0 0 15,0 0 1-15,0 0-1 16,0-6-1-16,0-7-73 15,0 7-136-15,0 2-318 16</inkml:trace>
  <inkml:trace contextRef="#ctx0" brushRef="#br0" timeOffset="76962.12">11104 8983 257 0,'0'0'87'0,"0"0"-81"16,0 0 11 0,0 0 10-16,0 0-22 0,0 0-2 15,0 0 8-15,32 91 33 16,-20-34 29-16,-12 4-5 16,0-1-19-16,0 1 27 15,0-12-26-15,0-7-26 16,0-10 3-16,28-9-7 15,8-12-3-15,13-1-3 16,31-2 9-16,17-8 20 16,19 0-18-16,1 0-3 15,4 0-9-15,-17 0-6 0,-23 0-7 16,-41 0-1 0,-40 0-82-16,0 0-366 15</inkml:trace>
  <inkml:trace contextRef="#ctx0" brushRef="#br0" timeOffset="107426.34">10408 13993 202 0,'0'0'23'0,"0"0"2"16,0 0 30-16,0 0 12 16,0 0-15-16,0 0-7 0,0 0 12 15,-37-6-1-15,29 6-17 16,8 0-8-16,0 0-7 15,0 0-1-15,0 0-5 16,0 0-7-16,0 0-4 16,0 0 1-16,0 0-2 15,0 0 1-15,20 0-1 16,25 0 7-16,27 0 0 16,1 0-3-16,11 0 3 15,13 0 3-15,7 0-6 16,13 0 6-16,16 0-2 15,0 0-2-15,11 0-10 16,1 0 0-16,-4 7 0 16,4 1-1-16,0-6-1 0,0-2 1 15,-12 3 0-15,-5-3 0 16,5 0-1-16,-16 0 2 16,-9 0-1-16,-15 8 0 15,-9-1-1-15,-15-2 0 16,11 4-2-16,-7 0 2 15,23-1 0-15,-3-5 0 16,12-3 1-16,-9 0-1 16,9 0 3-16,-13 0-3 15,-15 0 1-15,-1 0 0 0,5-12 1 16,-5-2 0-16,5 0-2 16,-21 0 0-16,0 5 1 15,9-6 0-15,-17 7-1 16,4 1 0-16,1 0 0 15,3 4 0-15,-4-4 0 16,17 2 0-16,-1-4-1 16,33-4 1-16,16-2 0 15,7 0 1-15,1 4-2 16,-20 0 1-16,-5 4 0 16,-19 5-1-16,-1-2 1 15,-15-7 0-15,15 6 1 16,-15-4-1-16,11-2 0 15,1 8 0-15,7-1-1 16,17 2 0-16,24 2 1 16,-9-7 0-16,9 3 0 0,-4-2 1 15,-12 3-1-15,-17 3 0 16,-19 0-1-16,-13 0 1 16,-8 0 0-16,13-1 0 15,3 1 0-15,9-8 1 16,7 5-1-16,5 3-1 15,3 0 1-15,5 0-1 16,-13 0 1-16,1 0 0 16,-17 0 0-16,-15 0 0 15,7 0 0-15,-12 0 1 16,13 0-1-16,-5 0 0 16,9 0-1-16,-9 0 1 15,8 0 1-15,-15 0-1 16,3 0 1-16,-8 0-1 0,1 0 0 15,-1 0-1-15,-8 7-1 16,20 7-1-16,-15 3 0 16,7 2 3-16,8-3 0 15,-3-3 0-15,3-4 0 16,9-1 1-16,-9-6 1 16,0-2 0-16,9 0 0 15,-9 0 0-15,-4 0 0 16,9 0 0-16,-17 0-1 15,0-2-1-15,-3 2 1 16,-9-8-1-16,0 8-1 16,-4 0 1-16,-4 0-1 0,5 0 0 15,-1 0 1-15,-4-1 0 16,-16 1 1-16,0 0 0 16,-12 0 0-16,0 0 0 15,0 0 6-15,0 0 12 16,0 0 1-16,8 0-5 15,-8 0-9-15,4 0-6 16,-4 0-1-16,8 0-7 16,-8 0-6-16,0 0-53 0,0 0-295 15</inkml:trace>
  <inkml:trace contextRef="#ctx0" brushRef="#br0" timeOffset="117011.32">11917 15429 138 0,'0'0'161'0,"0"0"-137"16,0 0 22-16,0 0 34 16,0 0-26-16,0 0-11 15,0 0-15-15,-33-35-5 0,21 31 5 16,12 4 9 0,0 0-2-16,-16 0-11 0,16 0 5 15,0 0-2-15,0 0-6 16,0 0-3-16,0 0 4 15,0 0 1-15,0 0 8 16,0 0-3-16,0 0-3 16,0 0 0-16,0 0 2 15,0 0 1-15,0-2 5 16,0 2 6-16,0 0-3 16,0-5-19-16,0 5-6 15,-12-2-2-15,12-4 0 16,-12 0-2-16,-4-2-3 0,0-4 1 15,-8 1 0 1,0 2 0-16,-9-3 2 0,9 2-2 16,-12 3-3-16,12 2 0 15,0-3-1-15,-8 4 0 16,-5-2 0-16,1 5-1 16,-8 1 0-16,-4 0 0 15,-13 0 0-15,5 0 0 16,-17 0 0-16,-15 0-1 15,20 0 1-15,-13 0 0 16,13 9-1-16,-5 3 1 16,1 0 0-16,23 3-1 15,-7-7 1-15,8 6-1 16,12-2 0-16,-5 1 1 16,9-1-1-16,-12 3 1 15,4-1-1-15,-5 1 1 16,9-1 0-16,-8 0-1 15,-4 3 1-15,11-5 0 16,1 5 0-16,4-5 0 0,16 0 0 16,-16-3-1-16,20 1 0 15,-12 1 0-15,11-2 0 16,-7 6 1-16,4 2 0 16,-8 3-2-16,0 0 0 15,4 2 2-15,-4-1 0 16,12 6-1-16,0 0 0 15,12 3-2-15,-13-1 2 16,13 0 1-16,-12-4 0 16,12-7 0-16,-12 3 0 0,12-6 0 15,0 1 1-15,0 5-1 16,0-2 0-16,0 0 0 16,0 4 0-16,0-2 0 15,37-1-1-15,-13 2 0 16,8-1 1-16,4-1 0 15,-12 3 1-15,0 3-1 16,1-1 0-16,-1-2 0 16,12 3 0-16,8-5-1 15,-4 7 2-15,17-5-2 16,-1 3 2-16,-4 3-1 16,1-1 2-16,7-4-2 15,-8-5-1-15,5-1 1 16,-9-4 1-16,-4-6 0 15,-4 1 0-15,5 1-1 0,-9-5 0 16,12 6 0-16,1-5 0 16,-5-1 0-16,24 6 0 15,-3-11 0-15,-13 5-1 16,20-1 1-16,-27 0 0 16,7-1 1-16,-4-3-1 15,13 0 0-15,-5 0 0 16,4 0 1-16,1 0-1 15,-5 0 1-15,16 0 0 16,1-3 0-16,-9-10-1 0,1-6 0 16,-5 0 2-16,-4-5 0 15,13 1 0-15,-21 0-2 16,0 3 3-16,-11 0-2 16,7 0-1-16,-4-2 1 15,4-2-1-15,-8-4 2 16,9 0-1-16,3 1 1 15,-12-3 0-15,-4-1 0 16,-3-4 0-16,-5 4 1 16,0-4-2-16,-12 4 0 15,-8-6 0-15,4 5 0 16,-8-5 1-16,0-2-1 16,0-3 4-16,0-7-3 0,0 3 2 15,0 0-2 1,-32-2 2-16,-8 1 5 0,-5-4 7 15,-15 8-4-15,-12-4-6 16,-1 8-3-16,-19 2 3 16,7 5-1-16,-7 11 1 15,-1 1 0-15,8 10-2 16,17 8-2-16,8 2-2 16,11 0 0-16,13 0-1 15,0 0-1-15,24 0-3 16,-8 23-7-16,4 7-38 15,16-13-78-15,0-2-256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12:51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23832 8105 467 0,'0'0'99'0,"0"0"-16"0,0 0 22 15,0 0 21-15,0 0-43 16,0 0-20-16,4-11-9 16,-4 11 2-16,0 0-13 15,0 0-12-15,0 0-9 16,0 0-6-16,0 0-6 15,0 0-4-15,0 0-4 16,0 0-2-16,0 0 0 0,0 0-3 16,0 0 3-16,-12 0 5 15,-29 0 4-15,-27 0 2 16,20 0-1-16,-9 8-9 16,9-4 6-16,36-4-6 15,-4 0 2-15,16 0-1 16,0 0-2-16,0 0-2 15,0 0 0-15,0 0 2 16,16 0 5-16,32 0-1 16,21 0 9-16,15-4-3 15,-3-6-4-15,-21 6-4 16,-4-2 1-16,-31 6-2 0,-13 0 1 16,-8-3-2-1,-4 3 0-15,0 0 1 0,8 0 0 16,-8-4-1-1,0 4 2-15,0 0-1 0,0 0 1 16,4 0-1-16,4 0 0 16,-8 0-1-16,12 0 1 15,-12 0-1-15,0 0-2 16,0 0-23-16,0 0-145 16,0 0-260-16</inkml:trace>
  <inkml:trace contextRef="#ctx0" brushRef="#br0" timeOffset="846.49">24552 7517 263 0,'0'0'182'0,"0"0"-132"15,0 0 62-15,0 0-15 16,0 0-9-16,0 0-7 0,0 0-36 16,40-12-7-1,-40 32-5-15,0 21-23 0,-16 15 15 16,-8 20 9-1,0 7-4-15,16 10 8 0,8 3-11 16,0-1 8-16,8-7 4 16,52-14-22-1,1-8-3-15,19-12-13 0,5-8 3 16,-5-6-2-16,-3-14 1 16,-5-3-2-16,-16-6 7 15,-19-11-3-15,-17-3 6 16,-8-3-6-16,-12 0-4 0,0 0 1 15,0 0-1 1,0 0 2-16,0 0-3 0,12-29-16 16,12-8-90-1,-16 17-137-15,-4 2-400 0</inkml:trace>
  <inkml:trace contextRef="#ctx0" brushRef="#br0" timeOffset="1597.52">25667 7422 577 0,'0'0'64'0,"0"0"0"15,0 0 38-15,0 0-28 16,0 0-31-16,0 0-24 0,8 0 24 16,-8 0 39-1,0 0-22-15,0 0-26 0,0 0 7 16,0-8-1-16,0 1-15 16,-12 2-17-16,-33-2-8 15,-3 7-5-15,-12 0 3 16,-1 0-2-16,-19 4 4 15,11 38 5-15,-7 5-5 16,20 8-2-16,11 2 2 16,45-3 0-16,0-5-8 15,0-8 8-15,45-9-2 16,15-12 4-16,-4-12-2 0,-7-8 4 16,-1 0-2-1,-4 0 4-15,-8-29-1 0,1-11-2 16,-13-9-3-16,8 3-1 15,-4-9-7-15,-16 4-18 16,0 9-12-16,-12 6 12 16,0 16 10-16,0 15 16 15,0 1 0-15,0 4 20 16,0-4 12-16,0 4-5 16,0 0-8-16,0 0-15 15,8 0-4-15,-4 10-9 16,8 31-2-16,1 10 9 15,-1 4 2-15,0 2 1 16,0-3-1-16,0-1 3 0,-4-3-3 16,4-9-1-1,0-9-35-15,-12-32-163 0,0 0-483 16</inkml:trace>
  <inkml:trace contextRef="#ctx0" brushRef="#br0" timeOffset="1994">25313 8045 610 0,'0'0'40'0,"0"0"-17"16,0 0 62-16,0 0-4 15,0 0-15-15,0 0-41 16,-49 0 15-16,57-9 66 16,29 0-48-16,23-6-18 15,20-6 4-15,1 5-15 16,11-2-10-16,-23 1-9 15,-9 7-4-15,-7 5-5 0,-5-1 0 16,-24-2-1-16,0 8-2 16,-12 0-1-16,-12 0-9 15,0 0-53-15,0 5-121 16,0 4-365-16</inkml:trace>
  <inkml:trace contextRef="#ctx0" brushRef="#br0" timeOffset="2347.14">25960 8126 361 0,'0'0'346'16,"0"0"-227"-16,0 0 44 16,0 0-78-16,0 0-44 15,0 0-41-15,0 0-1 16,0 27-7-16,8 24 8 16,9 9 5-16,15 15-2 15,4 0 2-15,12 5 2 16,-3-4 6-16,15-12-6 15,-16-10-6-15,21-13-1 16,-5-21-1-16,-4-11-9 16,5-9-77-16,-5 0-149 15,-52-22-46-15,4 0-52 0</inkml:trace>
  <inkml:trace contextRef="#ctx0" brushRef="#br0" timeOffset="2534.39">26725 8291 749 0,'0'0'213'16,"0"0"-174"-16,0 0 69 15,0 0-74-15,-342-27-7 0,209 46-26 16,29 8 1 0,-13-2-2-16,36 4-6 0,21-9-5 15,28-8-56 1,32-12-43-16,0 0-201 0</inkml:trace>
  <inkml:trace contextRef="#ctx0" brushRef="#br0" timeOffset="3369.19">26029 7203 323 0,'0'0'162'16,"0"0"-28"-16,0 0 59 15,0 0-9-15,0 0-52 16,0 0-51-16,-12-97-21 16,12 97-26-16,0 0-19 0,24 9-15 15,68 50-14 1,41 27 4-16,44 27 10 0,25 16 3 15,-5 9-2-15,-16-6 1 16,-28-8-1-16,-45-12-1 16,-39-15 0-16,-57-11-1 15,-12-8-5-15,-24-15-22 16,-81-14-58-16,33-49-79 16,3 0-183-16</inkml:trace>
  <inkml:trace contextRef="#ctx0" brushRef="#br0" timeOffset="7090.27">5651 6853 297 0,'0'0'14'0,"0"0"-12"15,0 0 23-15,0 0 17 0,0 0 21 16,0 0 18-1,0 0 18-15,-24-6 14 0,24 3-24 16,0 3-6-16,0-3-4 16,0 3-10-16,0 0-30 15,0 0-18-15,0 0-15 16,0 0-5-16,0 0-1 16,0 0-1-16,0 0 1 15,0-5 0-15,8 4 0 16,28-3 11-16,25 0 1 15,27-2-1-15,25 2 3 16,20 4-7-16,16-3-5 0,16 3-2 16,0 0 2-1,-9-2-1-15,9-3-1 16,-16 1 0-16,20-4 1 0,-16-3 2 16,-12 7-1-16,0-3 2 15,4 0 3-15,-4 3-2 16,-9 3-3-16,-3 1-2 15,-12-3 0-15,0 3 2 16,-13 0-1-16,-7 0 0 16,-13 0 2-16,-3 0-3 15,-9 0 0-15,21 0 0 16,-1 0-1-16,9 0 1 16,-5 0 0-16,5 0 0 15,-4 0 0-15,-5 0 2 0,1 0-1 16,-9 0 0-1,-11 0 0-15,-9 0-1 0,13 0 0 16,3 0 0-16,5 0 0 16,11 8 0-16,9 6 0 15,24-2 0-15,-9 0 0 16,-3-2 0-16,0-3 0 16,-13 3-1-16,-31-5 1 15,-1 3 0-15,-16-5 0 16,-7-1-1-16,-29 2 1 0,4-4 0 15,4 3 1 1,-4-1-1-16,0 4 1 0,1-6-1 16,7 0 0-1,-16 0 1-15,4 0 1 0,4 0-1 16,0 0 3 0,-4 0 18-16,5 0 16 0,3-11-14 15,-4 2-16-15,8-4-4 16,4-4-3-16,9 6 0 15,-9-2-1-15,12 5 0 16,0-1 0-16,-3 2 0 16,7 2 0-16,-12-3 0 15,0 2 0-15,13 2-2 16,-1 2 1-16,8 2 0 16,9-3 1-16,15-1-1 15,13-1 1-15,20-3 0 16,3 1 0-16,-3 2 0 15,-12-3 0-15,-13 3 1 0,-19-2-1 16,-1-3 0-16,-16 4 2 16,5 1-2-16,-17-5 0 15,8-2 2-15,9 1-2 16,7-6 0-16,5 6 0 16,7 1 0-16,0-2 0 15,-15 1 0-15,-21 3 0 16,0 4 0-16,-19 4 0 15,-13-5 0-15,0 5 0 0,-12 0 0 16,16-3 2 0,-4 1-2-16,-4-5 1 0,4 5-1 15,0-6 1-15,-12 6 0 16,12 2 1-16,-12-5 2 16,0 2 2-16,0 1 13 15,0-5 6-15,0-3-1 16,0-2-16-16,0-8-2 15,0-4-1-15,-12-4 1 16,0-6 0-16,0-10-3 16,-8-5-2-16,4-11 0 15,-8-9 0-15,-1 3-1 16,-19-6 1-16,20 9-1 16,-8 3 0-16,8 14-1 0,8 8 1 15,-5 1 0 1,9 13-1-16,0-6 2 0,8 0-1 15,4 7 0-15,-8 0-1 16,-4 3-1-16,12 3 2 16,-12 12 0-16,12-4 1 15,-12 3-1-15,0 4-10 16,-12 2 0-16,-12 0 1 16,-21 0-1-16,-15 0 10 15,-13 0 0-15,-19 0-1 16,11 0 1-16,-3 2 0 15,-1 4 5-15,4-6-2 16,-11 0 0-16,7 0 1 16,-7 0-2-16,-13 0-1 0,-12 0-1 15,-24 5-3 1,-8 2 1-16,-12 4-2 0,-16 0 2 16,12-2 2-16,-4 8 0 15,20-2 1-15,-4 2-2 16,4-2 2-16,-8-2-2 15,12 2-2-15,-4-4 3 16,20 0-2-16,8 0 2 16,17-1 0-16,11-1 1 15,9 5-1-15,3-6-2 16,-4-5 0-16,25 4 2 16,-17-3 1-16,5 3-1 0,-5-1-1 15,-15 0-12-15,-13 2 11 16,13-2-7-16,-17-3-2 15,-8-3-3-15,8 2 4 16,-7-2 3-16,11 0-9 16,12 0 16-16,9 0 3 15,15 0-1-15,-7 0-1 16,7 0-1-16,1 0 2 16,7-5-2-16,1 1-1 15,3 2 1-15,9 2-1 16,4 0 3-16,-5 0-2 15,5 0 0-15,-4 0 0 0,-5 0-2 16,9 0 1 0,-12 0 1-16,-5 0 1 0,17 0 2 15,-17 0-3 1,13 0 1-16,-8 0-2 0,7 0 2 16,13 0 0-16,8 0 1 15,20 0 0-15,-1 0 2 16,9 0-2-16,12 0-2 15,-4 0 0-15,4 0 1 16,-24 0-1-16,24 0 3 16,-24 0-1-16,16 0-2 15,-4 0-2-15,0 0 0 16,4 0 2-16,8 0-1 16,-4 0 0-16,4 0 1 15,0 0 0-15,0 0 0 16,0 0 2-16,0 0-1 0,0 0 2 15,0 0 1 1,0 0-2-16,-8 0-1 0,4 0-1 16,-20 0-3-16,11 0-6 15,-11 0 6-15,-8 6 1 16,-4-1 1-16,4 3-1 16,8-2 0-16,20-6 2 15,-4 4-2-15,8 1 1 16,0-5 1-16,0 0 0 15,0 0-6-15,0 0-1 0,0 4 0 16,0 1 1 0,0 4 1-16,0 2 5 0,0 6 6 15,0 2-4-15,0 3 1 16,0 6-2-16,-5 10 0 16,5 8 2-16,0 6-2 15,-8 8 1-15,8 8-2 16,0-2 0-16,0-5 2 15,0-3-1-15,0-6-1 16,0-1-4-16,21-6 3 16,3-4 1-16,0-4 0 15,-12-8 2-15,0-6 2 16,0-1 1-16,-12 2-2 16,0 5-1-16,0 11-1 0,0 2 1 15,0-1 0-15,0-9-1 16,12 0 5-16,-12-10-5 15,0-5-1-15,12-2-2 16,-4-6-1-16,4 2-2 16,0-7-17-16,-12-4-151 15,0 0-386-15</inkml:trace>
  <inkml:trace contextRef="#ctx0" brushRef="#br0" timeOffset="10844.94">7917 6539 226 0,'0'0'127'15,"0"0"-98"1,0 0 33-16,0 0-5 0,0 0-14 16,0 0-32-16,0 0-9 15,0 0 18-15,-37-14 3 16,29 9-2-16,-4 1 12 16,0 1 0-16,0 1-9 15,4-3-13-15,8 2 7 16,-4 0-9-16,4 3 1 15,-8 0 2-15,8-4 4 0,-4 4-2 16,4-2 5 0,0-1-10-16,0 3 1 0,0 0-6 15,0 0 2 1,0 0-6-16,0 0-1 0,0 0-6 16,0 0 1-16,0-4-6 15,0 4 12-15,16 0 5 16,24-4 0-16,21 4 8 15,7 0 0-15,5-7 0 16,7 5 0-16,-7-4 2 16,-13 3-2-16,8 3-6 15,-15-3 0-15,-9 0-1 16,4-2-2-16,-8 1 0 16,5-4 0-16,-1-3 1 0,12 2 6 15,-7-3 4 1,-1 2-2-16,0 3 0 0,0 5-2 15,-3 2-5 1,3-3-4-16,-12-1-1 0,-16 4-1 16,17 0 0-16,-13 0-1 15,4 0 1-15,0 0 0 16,24 0 0-16,-11 0 1 16,3 0-1-16,0 0 0 15,-8 0 1-15,-12 0 0 16,1 0-1-16,-17 0 0 15,-8 0 0-15,0 0 0 0,0 0 1 16,4 0 3 0,4 0-1-16,8 0-3 15,8 0 1-15,8 0 3 16,-8 0-2-16,0 0 0 0,-11 0-1 16,7 0 3-16,-20 0-1 15,4 0 2-15,-4 0 4 16,0 0 5-16,0 0-1 15,0 0-4-15,0 0-4 16,0 0 0-16,0 0-2 16,0 0 1-16,0 0 0 15,0 0 4-15,0 0 10 16,0 0 5-16,0 0-1 16,0 0-6-16,0 0-6 0,0 0-6 15,0 0-2-15,0 0 0 16,0 0-1-16,0 0-1 15,0 0 1-15,0 0-1 16,8 0-1-16,4 0 0 16,0 0-4-16,12 16-9 15,-24-6-69-15,0-3-284 16</inkml:trace>
  <inkml:trace contextRef="#ctx0" brushRef="#br0" timeOffset="14358.16">7816 6269 343 0,'0'0'128'16,"0"0"-95"-16,0 0 66 15,0 0 19-15,0 0-27 16,0 0-23-16,0 0-5 16,12-57 2-16,4 37 3 15,-4 0 11-15,0-6-21 16,0-6-19-16,13-9-7 0,11-6-16 15,12-9-10 1,0-1-4-16,9-3-2 0,15-4-1 16,9 7-7-16,-1 12-25 15,-7 12-104-15,-65 33-217 16,-8 0-185-16</inkml:trace>
  <inkml:trace contextRef="#ctx0" brushRef="#br0" timeOffset="14688.27">8754 6143 466 0,'0'0'167'0,"0"0"-141"16,0 0 43-16,0 0-15 15,0 0-16-15,0 0-14 16,-12-80 13-16,12 62 55 16,0-11-6-16,0-10-53 15,24-4-22-15,24-8-5 16,20 1-6-16,17-2-5 0,12 10-66 15,-65 33-122-15,-12 6-187 16</inkml:trace>
  <inkml:trace contextRef="#ctx0" brushRef="#br0" timeOffset="14991.77">9136 6258 629 0,'0'0'97'0,"0"0"-6"0,56-205-27 16,13 129-26-16,3 4-28 15,13 12-10-15,-13 8-27 16,-52 43-95-16,-8 6-229 16</inkml:trace>
  <inkml:trace contextRef="#ctx0" brushRef="#br0" timeOffset="19048.93">10866 9025 361 0,'0'0'174'16,"0"0"-134"-16,0 0 2 16,0 0-16-16,0 0-10 15,0 0-7-15,0 0-8 16,0 0 7-16,4-34 10 15,-4 24 5-15,0 2 15 16,0 2 18-16,0 1-6 16,-4 2-25-16,-20-4-16 15,-8 3-9-15,-16 0 0 16,11 4-12-16,-11 0 6 0,-8 0 5 16,12 0-2-16,-5 0 3 15,9 0 3-15,-8 8-3 16,28-1 3-16,0-2 2 15,3 4-1-15,-7 11-4 16,-20 9 0-16,-4 8 0 16,-13 12 0-16,-11 15 3 15,-9 19-3-15,9 15 0 16,4 5-1-16,31-5-4 16,37-7 5-16,0-16-1 15,25-3-6-15,91-12 7 16,25-8 19-16,36-20-8 15,16-6 0-15,21-21 7 0,-5-5 3 16,-12 0-3 0,-4 0 4-16,-52 0 1 0,-32-9-14 15,-41 7-7-15,-32-4-1 16,-24 1 0-16,-12 4-1 16,0-10 0-16,12-6 3 15,-12-10 1-15,21-12 0 16,-9-11-4-16,-12-13 1 15,0-17 0-15,0-14 1 16,0-8 2-16,0 3-2 16,0 3-1-16,-57 16-1 15,-3 10-3-15,-13 13 3 16,-7 16 0-16,0 10 9 16,-5 11 6-16,21 7-5 0,11 11-10 15,17 2-4-15,20 0 2 16,4 2-7-16,12 27-115 15,0-12-136-15,0-4-353 16</inkml:trace>
  <inkml:trace contextRef="#ctx0" brushRef="#br0" timeOffset="20700.93">10810 7847 298 0,'0'0'122'16,"0"0"-80"-1,0 0 38-15,0 0-10 0,0 0-5 16,0 0-17-16,0 0-4 16,-97-53-19-16,33 53-21 15,-20 2-4-15,-5 28 0 16,-16 8 0-16,1 9 2 15,11 15 0-15,9 8 0 16,27 4 2-16,29 9-2 16,28 8 9-16,0 5 10 15,36 5 23-15,73-4-4 16,32-7-14-16,8-12-19 0,32-14 7 16,-4-12-7-1,-12-20-1-15,-8-12 1 0,-16-20-2 16,-25 0-3-1,-11-8 2-15,-8-36 1 0,-29-21 1 16,-20-22 0-16,-3-19-3 16,-21-23 0-16,-12-1 1 15,-12-5-1-15,0 15-2 16,0 22 3-16,-49 20 16 16,-7 21 32-16,-4 20 12 15,-9 19-37-15,21 13-16 16,-8 5-11-16,7 0-1 15,13 18-12-15,12 24 0 16,24 2-27-16,0-4-79 16,0-27-194-16,0-7-253 15</inkml:trace>
  <inkml:trace contextRef="#ctx0" brushRef="#br0" timeOffset="29611.39">11949 11657 177 0,'0'0'48'16,"0"0"-34"-16,0 0 44 0,0 0 0 16,0 0 2-1,0 0 9-15,0 0 6 16,0 0 20-16,0 0-19 0,0 2-30 16,0-2 2-16,0 0 7 15,0 0-23-15,0 0-20 16,0 0-8-16,0 0-1 15,0 0-2-15,0 0 3 16,0 0 4-16,0 0 1 16,0 0-2-16,12 0-3 15,16 0-1-15,0 0-2 16,4 0 1-16,25 0-1 16,-9 0 1-16,12 0-2 0,1 7 1 15,7-2 1 1,5-2 0-16,11 2 1 0,-3-3 3 15,15-2 4-15,-15 0-1 16,3 0 9-16,-3 0 0 16,-1 0-4-16,-3 4-7 15,-1 0-3-15,0-2 3 16,-7 1-5-16,3 1 2 16,-3-4-1-16,15 0 1 15,13 0 1-15,15 0-1 16,-3 0 2-16,-8 0-4 15,-13 0 0-15,-7 0-1 16,-21 0 2-16,-12 0-2 16,1 0 3-16,-13 0 8 15,-4 0-1-15,4 0-5 16,-12 0-3-16,25 0 1 0,-1 0-3 16,4 0 0-16,1 0-1 15,-1 0 1-15,4 0-1 16,-11 2 1-16,15 1 0 15,-4-3 0-15,-7 0 1 16,11 0-1-16,8 0 0 16,-7 0 1-16,19 0-1 15,1 0 0-15,7-3 0 16,-7 1 4-16,-1-5-4 16,-3 5-1-16,-21-2 1 15,16 4 0-15,-15 0-1 0,3 0 0 16,8 0 0-1,-3 0 1-15,3 0 0 0,1 0 0 16,3 0-1-16,0 0 1 16,1 0-1-16,-5 0 1 15,-7 0-1-15,-5 0 0 16,-8 0 2-16,-3 0-2 16,3 0 1-16,0 0 0 15,13-6 0-15,7 1-1 16,4 2 1-16,9 2-2 15,3-3 2-15,13 0 0 16,-5 1-1-16,-7 3 0 0,-13 0 0 16,-15-2 0-16,-9 2 1 15,8 0 1 1,5 0-1-16,19 0 2 0,5 0-1 16,7 0-2-16,-11 0 1 15,-9 0-1-15,-15 0 2 16,-17 0-2-16,-4 0 1 15,-12 0 4-15,-12 0-1 16,0 0-2-16,8 0-1 16,-4 0 3-16,17 0-4 15,-9 0 1-15,12 0-1 16,12 0 1-16,-3 0-1 16,-9 0 0-16,-12 0 1 15,0 0 0-15,0 0 3 16,-4 0 6-16,-20 0 0 0,12 0-2 15,-12 0-2-15,0 0-4 16,12 0-1-16,-12 0-1 16,13 0 0-16,-9 2 0 15,8-2 1-15,0 3 0 16,-4 1 1-16,4 0-2 16,-8-4 1-16,-4 1-2 15,0-1 1-15,0 0 0 16,0 0-2-16,0 0 1 15,0 0 1-15,0 0 0 16,0 0 0-16,0 0 1 16,0 0-1-16,0 0 0 0,8 0-1 15,-8 0-10 1,0 0-47-16,0 0-92 0,0 0-431 16</inkml:trace>
  <inkml:trace contextRef="#ctx0" brushRef="#br0" timeOffset="43070.49">5969 14216 348 0,'0'0'62'16,"0"0"-49"-16,0 0 41 15,0 0 21-15,0 0-10 16,0 0-1-16,0-13-15 15,0 13-3-15,0-2 1 16,0-2-1-16,0-2-10 16,0-6-6-16,60-8-8 15,45 0-12-15,36-9-7 16,36 4 0-16,48-1-1 16,9 3-1-16,7 9 3 0,-32-4-2 15,-32 8 0-15,-48 10-2 16,-60 0 0-16,-21 0-1 15,-36 0-3-15,-12 10-6 16,0 30-51-16,-60-21-121 16,-5 3-142-16</inkml:trace>
  <inkml:trace contextRef="#ctx0" brushRef="#br0" timeOffset="43473.06">5945 15589 275 0,'0'0'41'16,"0"0"40"-16,0 0 79 15,0 0-34-15,0 0-40 16,318-51-15-16,-181 23-15 16,32-4-4-16,8-5-8 0,0 6-8 15,28 2-14-15,4-1-14 16,5 7-2-16,11 2-3 15,-16 1-3-15,-20 9-1 16,-48 7-2-16,-24 4-6 16,-37 0-24-16,-35 0-122 15,-45 0-91-15,-13 0-167 16</inkml:trace>
  <inkml:trace contextRef="#ctx0" brushRef="#br0" timeOffset="43841.28">6098 16720 308 0,'0'0'137'15,"0"0"-126"-15,0 0 37 16,0 0 34-16,0 0-11 16,0 0 3-16,322 31 27 15,-137-57 21-15,28-8-52 0,49-6-30 16,7 2 6-16,13 1-17 15,16 5-13-15,-4 4-9 16,-13 10-5-16,-39 15-2 16,-33 3-4-16,-40 0-94 15,-165 0-214-15,-4 0-150 16</inkml:trace>
  <inkml:trace contextRef="#ctx0" brushRef="#br0" timeOffset="45008.13">12379 15513 211 0,'0'0'130'16,"0"0"-76"-16,0 0 63 0,0 0-1 16,0 0-7-16,0 0-6 15,-24-81-16-15,0 71-17 16,12 6-8-16,-12-7-19 15,0 2-17-15,-21-1-9 16,1 0-4-16,-16 1-6 16,-13-2 1-16,-19 4-5 15,-9 2-2-15,-3-3 0 16,-21 8-1-16,-8-1 1 16,4 1 0-16,-8 0-1 15,5 0 1-15,-13 0 1 0,16 0-1 16,8 5 0-16,5 8-1 15,35 1 0-15,-3 5 0 16,-1 5 0-16,5 8-2 16,-1 14 1-16,-3 8 0 15,-9 10 0-15,-3 7 0 16,15 1 1-16,17-12-1 16,19-8 0-16,33-6 1 15,12-7-1-15,0 6-2 16,57-6 1-16,23 1 2 15,33 3 2-15,16 4-2 0,-1 4 1 16,1 5-1-16,-24 3 0 16,-1-7 0-16,-15-11-1 15,-5-8 0-15,-15-12 0 16,15-14 1-16,9-7-2 16,36 0-2-16,7-24-2 15,21-21-5-15,0-3 6 16,-4-9 3-16,8-5 2 15,-12 6 0-15,-8-7 0 16,-12 9 1-16,-13-3-1 16,1-3 1-16,-20-4-1 15,-33-2 1-15,-12-3 1 16,-15-6 5-16,-25 0 9 16,-12-9 5-16,0 5 16 15,0 6-13-15,0 2-2 0,-57 7-2 16,-15 4-1-16,-21 8 10 15,-7 7 4-15,7 11-4 16,-11 7 3-16,23 10-17 16,17 9-11-16,7 2-2 15,13 6-2-15,0 0-7 16,4 0-6-16,-9 25-12 16,9 1-82-16,40-14-101 15,-4-4-341-15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6T05:16:50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24113 4212 133 0,'0'0'292'0,"0"0"-206"16,0 0-6-16,0 0-2 16,0 0-3-16,0 0-15 15,0 0-17-15,0 15-6 0,0-15 3 16,0 2 8-16,0-2 7 15,0 0-1-15,-20 0 0 16,8 0-12-16,-8 0-10 16,-8 0-11-16,-4 0-11 15,4 0-6-15,-17 0-3 16,9 0 1-16,12 6-1 16,-8 0 1-16,4 2-1 15,-9 1-1-15,-19 1 3 16,12 3-1-16,-17-1 6 15,-15 5 2-15,8 5-3 16,-13-3-1-16,9-1-3 16,3 1 0-16,9 1-2 15,0-2 0-15,3 3 0 0,9-1 1 16,0-5 3-16,7 3-1 16,9 2 2-1,-12 3-2-15,0 3 5 0,-5 8 0 16,-3 3-3-16,8 0 4 15,-5 2 2-15,17 0-7 16,-4-2-5-16,0 0 6 16,12 2-2-16,-13-8-1 15,25 2 3-15,-8-5-2 16,8 0-2-16,0 0 0 16,8 0 1-16,-4 5-2 0,4-2 3 15,-4 1-3-15,-4 6 1 16,0-3 1-16,0 4-2 15,0 0-1 1,0-5 1-16,0 2 0 0,12-3-1 16,0-1 0-16,0 1-2 15,0-7 2-15,0 3-2 16,0 4-1-16,24-5 2 16,24 1-4-16,20-1-1 15,5-11 6-15,-5 0 0 16,-7-5 1-16,7 1 6 15,-16 0-4-15,1 3-1 16,-1-4 1-16,0 5-2 16,1 1-1-16,-5-7 0 15,20 0-2-15,-3-2-1 16,15-3-2-16,1-2 0 0,3-4 4 16,13 0-1-1,-5 0 0-15,5 0 4 0,-5 0 2 16,1-7-2-1,-9-4-1-15,-3 2-1 0,-9-3-7 16,9-1 4-16,-17 0 3 16,5 0-4-16,3-2 3 15,-16-2 1-15,17 2 0 16,-13-5 4-16,-3 3-4 16,-1 3-2-16,-20-6 2 15,12 1 4-15,-11 0-2 16,-5-4-2-16,16 1 0 0,-8-5 0 15,5 2 1-15,-9 1-1 16,12 2 1 0,-4-1-1-16,-7 2 2 0,-13-1 0 15,0-1 0-15,8-1 1 16,-8 2-1-16,0 3-1 16,-12 0 3-16,0-6-4 15,-8 3 3-15,-4-5 2 16,9 4 9-16,-9-1 1 15,0-3 3-15,0-1 9 16,0-5-6-16,-25 0-9 16,5 0-6-16,-8-3-2 15,4 2-1-15,-8-6 0 16,8 3 0-16,-1 0 1 16,-7-1 3-16,-4 1 7 15,4 0 0-15,4-2-9 0,4 4-1 16,-17 6-2-16,21 5-1 15,-12 4-1-15,4 3 0 16,-8 5 1-16,-5 0 3 16,-11-5 1-16,-4 6 1 15,-17-1-3-15,-11 2 0 16,-5 0-3-16,5 1 2 16,-1 0 1-16,25 4 1 15,0-3 6-15,15 2-4 0,9 0-1 16,0-2-4-16,24 8 0 15,4 0-1-15,8 0-1 16,0 0-2-16,0 0-4 16,0 0-8-16,0 0-19 15,0 0-41-15,0 0-122 16,0 0-229-16</inkml:trace>
  <inkml:trace contextRef="#ctx0" brushRef="#br0" timeOffset="4528.22">9913 4876 6 0,'0'0'443'0,"0"0"-349"16,0 0-33-16,0 0 12 16,0 0 12-16,0 0 29 15,48-78-33-15,-36 67-16 16,0 8-20-16,0-2-3 16,-12 4-11-16,0 1-5 0,0 0-1 15,0 0 0-15,0 0-6 16,0 0-3-16,0 0 5 15,0 0 0-15,0 0 0 16,0-3 15-16,0 3 2 16,0-5-6-16,0 2-3 15,0-3-9-15,0 2-13 16,0 2 2-16,0-2-2 16,0 4-5-16,-4-4-1 15,-40 3 0-15,-4-4 0 16,-5 5 0-16,1 0-1 15,-12 0 0-15,-1 0 0 16,13 0 0-16,-17 20 0 16,9 3 0-16,-8 9-1 0,-5 0-1 15,17 2 2 1,-13 9 1-16,5-4-1 0,20-4 1 16,-8 3-2-16,3-4 2 15,17 3-2-15,-4-5 2 16,24 0-2-16,-8 2 1 15,16 0-2-15,4 0 0 16,0 1 0-16,0-2 0 16,0-1 1-16,24 1 1 15,12-4-1-15,8-2-5 16,21 0 4-16,-1 5 2 16,12-3 0-16,5 0 0 0,-9-1 0 15,25-2 3 1,-4 3 0-16,11-5-3 0,-7-1 3 15,-13-3-2 1,9-3-1-16,3-8-2 0,5-9-10 16,8 0 0-1,7 0 8-15,5-7 4 0,-16-15 0 16,-1-5 3-16,-31 4-3 16,7-5-7-16,-19-4 7 15,-13-2 9-15,0-6-5 16,-4-3 0-16,-19-4 0 15,-9-4 0-15,-8-3 0 16,-8-7 1-16,0 0 0 16,-20-5 3-16,-53-6-2 15,1 1 1-15,-13 8 0 16,-15 4 3-16,-9 12-5 0,8 11 5 16,-3 3-2-16,-1 5 1 15,0 6-4-15,13 6-1 16,-5 9-3-16,9 5 1 15,11 2-2-15,5 0 0 16,-9 5-2-16,9 22-2 16,-8 4 0-16,11 4-3 15,17-1-7-15,-5 0-28 16,21-2-54-16,0-7-72 16,36-25-135-16,-8 0-345 15</inkml:trace>
  <inkml:trace contextRef="#ctx0" brushRef="#br0" timeOffset="6356.95">14351 4831 384 0,'0'0'198'0,"0"0"-173"16,0 0 40-16,0 0 10 16,0 0 43-16,0 0-39 15,0 0-20-15,0-19-7 16,0 19 0-16,0 0-18 0,0 0-9 15,0 0 4-15,0-4-1 16,0-2 4-16,0 3 0 16,-24-4-14-16,0 5-11 15,0-4-6-15,-21 6 0 16,9-5-1-16,-12 5-1 16,-12 0-1-16,3 0 1 15,1 0 1-15,-4 0 0 16,-13 0 2-16,-11 0-2 15,-21 11 0-15,8-2 1 16,-3 0-1-16,3 2 0 16,-3-1 0-16,19-3 2 0,-7-4-2 15,15 2 3 1,1 2 7-16,3 0 1 16,-3 3 3-16,-1-2 1 0,-7 4-8 15,8-1-4-15,3 3-1 16,-7-2 0-16,19-1-1 15,9 0-1-15,4 2 0 16,-4-2 1-16,11 3 4 16,5 4-3-16,4-4-2 15,-4 3 0-15,16 3 0 16,-4 3-1-16,7 6 1 16,1 2 0-16,0 1-4 0,0 5 2 15,12-3 2 1,0-7 1-16,0 2-1 0,0-1-1 15,0 1 1-15,0-3-1 16,0 3-1-16,12 3 0 16,12-2 0-16,21-4 1 15,-5 0 0-15,16-1-7 16,5 2 3-16,19-6 2 16,-7 1 2-16,11-2 2 15,9-1-1-15,-17 2 8 16,1-3-6-16,7-3-2 15,-12 2 0-15,-3-1 0 16,-1-3 1-16,5-8-1 0,23 3 0 16,9-8-11-1,16 0 11-15,7 0 1 0,1 0 9 16,-8 0-7-16,-8 0 0 16,-17-9-1-16,13-2-2 15,-17 0-1-15,13 0 1 16,-21-6 3-16,9 2-2 15,-25-3 0-15,9 4-2 16,-21 0 2-16,5 5-2 16,7 1 1-16,4-7-1 15,9 6 1-15,-9-4 3 16,1-2-3-16,-13-2-1 16,-4 5 1-16,-23-5 0 15,15 5 1-15,-20-1-1 0,8-6 0 16,1 2 2-1,-5-5 4-15,16-3-1 0,-12-2-4 16,9 2-1 0,-21 4-1-16,0-3 1 0,-12 2 5 15,0-1 1-15,-12-3 9 16,0 1-1-16,0-2-1 16,0 2 0-16,0-1 1 15,-24 0 0-15,-12-8-5 16,-1-2-5-16,-7-6 1 15,-4-2 2-15,-13-4 2 16,-7 4 1-16,-20 2-4 0,-5 10-2 16,-12 4 0-1,-11 14 0-15,-1 4-2 0,-12 6-1 16,4 4 0 0,21 0-1-16,-1 0 0 0,33 0 0 15,3 0 1-15,25 0-1 16,8 0 0-16,12 0-1 15,12 0-1-15,12 6-3 16,0 12-12-16,0-1-52 16,0 3-75-16,0-13-76 15,0-5-383-15</inkml:trace>
  <inkml:trace contextRef="#ctx0" brushRef="#br0" timeOffset="8135.8">17739 4870 536 0,'0'0'70'0,"0"0"-32"15,0 0 67-15,0 0-14 16,0 0-1-16,0 0-42 16,0 0-7-16,-8-22 18 15,-4 18 3-15,0-1-26 16,-4 2-5-16,-4-4 1 16,-4 3-4-16,0-2-9 15,-9 3-9-15,-3-1-6 16,-12 0-1-16,-12 3-2 15,-17 1-1-15,-3-5 1 0,11 2 2 16,-3 2 0-16,-9-7 0 16,21 8 4-16,-21 0 5 15,1 0-5-15,-4 0-2 16,-9 0-3-16,-8 0 2 16,21 0-4-16,-1 2 1 15,9 8 0-15,4 0 0 16,7-1 0-16,13 6-1 15,-8-7 0-15,11 6 1 16,-7-2-1-16,4 6 2 0,3-4 1 16,5 3 1-1,-4-2-4-15,-4 2 1 0,11-2-1 16,1 7 0-16,4-5-2 16,8 3 2-16,12-1 0 15,0 0-1-15,0 0-1 16,12 5 1-16,0-2-1 15,0 2 2-15,0 5 0 16,0 1 0-16,0 2 0 16,0-1 0-16,0-1-1 15,0-5 1-15,0 3-1 16,0-6 0-16,24 1 0 16,0 1 1-16,8-10 0 15,-8 6 0-15,13-3 2 16,11-2-1-16,0 4 0 0,12 1 2 15,1 1-3-15,-5 2 6 16,17-3-4 0,-17 0-2-16,4-9 0 0,-11 3 0 15,-5-5 3-15,-20 5 0 16,12-8-3-16,12 2 0 16,-3-2-6-16,15-6 0 15,9 4 6-15,-1-4 0 16,8 0 0-16,9 0 2 15,7 0-2-15,-7 0 4 16,-5 0-3-16,-19 0 0 16,-5 0 0-16,4 0 2 0,-3 0-3 15,-1 0 1 1,9 0-1-16,-5 0 3 16,0 0-4-16,-3 0 2 0,-21-10 1 15,12-1-1-15,-12-6-1 16,1 5 4-16,-5-8 3 15,12 6 8-15,-8-9 3 16,0-1-10-16,13 2 0 16,-17-3-7-16,20-3 3 15,-16 0-3-15,-11-3 0 16,-5 3 1-16,-8-5 5 16,0 1 0-16,0 4 7 15,-12-1 8-15,0 0 1 16,0-3-3-16,0-1-4 15,0 4-4-15,0-5-4 0,0 1-7 16,-24-3 0-16,-8-2-1 16,-5 3 0-16,1 4 2 15,-16-1 0-15,12 4 2 16,-25 7 5-16,-3 1-1 16,-1 8 0-16,-7 4-3 15,8 8-5-15,19 0-1 16,13 0 0-16,8 0 0 15,12 0-2-15,4 0 2 16,0 0 0-16,12 0-4 16,0 0-1-16,0 0-8 0,0 23-20 15,0 1-36 1,0 0-65-16,0-17-41 0,0-7-340 16</inkml:trace>
  <inkml:trace contextRef="#ctx0" brushRef="#br0" timeOffset="10132.64">20492 4925 421 0,'0'0'134'15,"0"0"-4"-15,0 0-5 16,0 0-43-16,0 0-27 15,0 0-11-15,0 0-10 16,12-15-1-16,-12 10-1 0,0 2-6 16,0 3 18-1,0 0 0-15,0-3-7 0,0 3-3 16,0-4-9-16,0-1-7 16,0 3 0-16,0-4-8 15,-24 0-2-15,0 0-4 16,-9 0-1-16,-7 3-3 15,-16 3-1-15,20 0 1 16,-13 0-1-16,-3 0 1 16,24 0 1-16,-8 0 0 15,7 0 0-15,9 0-1 16,-16 0 1-16,0 0-1 16,-20 0 0-16,7 0 0 15,13 0-1-15,-12 3 2 16,-9 3-1-16,13 5 0 15,-8-2 0-15,-4 0-1 0,7 2 2 16,-7 1-1-16,8 0 0 16,-17-3 0-16,33 4-1 15,-16 4 1-15,16-5-1 16,-5 2 0-16,1 4 1 16,24-5 0-16,-8 3-1 15,8 4 1-15,0 5 0 16,-4-1-2-16,4 1 2 15,4 4-1-15,-5 0 1 16,1-1 0-16,0 1 0 16,0-3 0-16,12 0-1 0,0-4 1 15,0 2 0-15,0-7-1 16,0 0 0-16,0-2 1 16,0 2 0-1,0 3-1-15,0-6 1 0,0 3-1 16,0-2 0-16,12 2 0 15,12 3-2-15,13 1 2 16,-5 2 1-16,-8-1 0 16,12-2 2-16,-12-2-1 15,9-4-1-15,-9 0 1 16,0-2-1-16,0 0 1 16,0 5-1-16,-4-8 0 15,8 2-1-15,17-3-5 16,-5-1 0-16,8 2 3 0,-3-5 3 15,15 0 0 1,-4-4 1-16,-8 0 2 0,25 0 6 16,-5 0-5-16,5 0-4 15,-1 0 2-15,-3 0-2 16,-5 0-1-16,0-8 1 16,-15 7 0-16,-1-7 1 15,-4 8-1-15,-16-3 3 16,-3 3-3-16,-1-4 1 15,-4 4-2-15,4 0 2 0,8-3-1 16,8 1 0 0,5-9 2-16,-9 4-2 0,8-2-2 15,-4-4 2 1,9 4 1-16,-17-4 1 0,4 3-1 16,4 1 0-16,-12-2 2 15,1 0-1-15,-5-1-1 16,-4 4 2-16,4-2 2 15,-12 5 0-15,0-1-2 16,0-2 1-16,8-2 1 16,-8 1-1-16,1-4 1 15,-9-2 0-15,16-4 0 16,-4 0-1-16,-4-2-1 16,0 1-1-16,-4 2-1 0,-4-2-1 15,4 3 1 1,-8-3 2-16,0-3 11 0,0 5-5 15,0-10-3-15,0 6 1 16,0 0-6-16,0 0 4 16,-20-2 1-16,-8 2-4 15,-4 4 3-15,3 1-2 16,-3 0-1-16,8 5 0 16,0 2 1-16,4 6-2 15,4-4-1-15,-8 1 3 16,3 2-2-16,1-3 1 15,-8 1 2-15,4-1-1 16,0 2 0-16,-4-2 2 16,8-1-3-16,-13 3 3 0,9-3-3 15,-16 0 1 1,8-2 2-16,-4 1 4 0,-1 0 2 16,1-2-2-16,-8-1 2 15,0 0 3-15,7 2-6 16,1 7-3-16,12 4-3 15,12 0-1-15,0 0 0 16,12 0-1-16,0 0-1 16,0 0 0-16,0 0-4 15,0 0-2-15,-24 0-36 16,0 0-162-16,-33 0 141 16</inkml:trace>
  <inkml:trace contextRef="#ctx0" brushRef="#br0" timeOffset="15127.94">9309 5853 156 0,'0'0'127'16,"0"0"-39"-16,0 0-1 15,0 0 6-15,0 0-18 16,0 0-3-16,0 0-11 16,-117-32 18-16,105 32-18 15,12 0-28-15,0 0-14 0,0 0-10 16,0 0-1-16,-12 0 6 16,12-6 6-16,-12 6 6 15,-8 0-12-15,12 0-2 16,8 0 24-16,0 0 7 15,0 0-9-15,0 0-11 16,0 0-10-16,0 0-6 16,0 0-3-16,0 0-1 15,0 0-3-15,12 0-2 16,77-2 0-16,39-7 2 16,49-6 6-16,49-3 10 15,7 3-4-15,-20 6-4 16,-48 9-3-16,-48 0-5 0,-45 0 0 15,-47 0-2-15,-13 0 1 16,-12 2-4-16,0 10-7 16,0 2-1-16,0 0-17 15,12 1-73-15,-12-11-175 16,0-4-267-16</inkml:trace>
  <inkml:trace contextRef="#ctx0" brushRef="#br0" timeOffset="18761.71">24415 2936 204 0,'0'0'59'0,"0"0"-1"16,0 0 45 0,0 0 21-16,0 0-17 0,0 0-27 15,0 0 6-15,12-31 9 16,-12 25-38-16,0 6-10 16,0-2-10-16,0-1-8 15,0 3 1-15,0-6-7 16,0 3-9-16,0-1-6 15,-24-1-3-15,-4-1-2 16,0 1-2-16,-12 2 0 0,-9-3-1 16,1-2-1-1,-24 5 0-15,3 3-1 0,1 0 1 16,-17 0 1-16,1 0-1 16,-9 0 0-16,1 8 0 15,7 4 1-15,5 0 1 16,3 5-1-16,9-4 0 15,19 2 0-15,5 2 0 16,8 3 0-16,0 1 0 16,12-4-1-16,0 6 1 15,-9-1 0-15,-3-1 0 16,0 10 1-16,4-10 0 16,8 5 0-16,-9 6-1 15,5 2 1-15,0 11-1 16,-4 4 0-16,4-4 0 15,16 3 2-15,8 6-4 0,4 2 1 16,0 6 1-16,0 1 0 16,0 3 1-16,0 4-1 15,12 4 0-15,20 6 3 16,0-10-3-16,0-2 2 16,21-1-2-16,-5-8-1 15,20-7 1-15,5-5-5 16,11-7 1-16,9-7 2 15,-1-3 2-15,13 1 1 16,-5-10 1-16,-7 1 6 16,-12-10-8-16,-21 3 0 15,-12-6 2-15,13-5-2 0,-5-3-1 16,4-1-1 0,-3 0 2-16,15 0 12 0,0 0-2 15,13-12-3 1,-5-7-2-16,13-3-5 0,-9-4 5 15,-11 3 1-15,-13 1 0 16,-3 1 2-16,-25-2 4 16,-4 1 5-16,8-6 5 15,-12-1-10-15,9 5-4 16,3-2-2-16,-8-2-4 16,4 0 0-16,0 5 2 15,-8-5 2-15,1-3 10 0,-13 0 10 16,-12-9 8-16,0-2-1 15,0-2-12-15,0-8-15 16,0 4-6-16,0 1 0 16,0-2 0-16,0-2 4 15,0 1-1-15,0-2 3 16,0 1 0-16,0 0-4 16,0 8 3-16,0-6 1 15,-12 12 5-15,-1-2 2 16,1-3 1-16,-12 6-3 15,0-2-9-15,-4 6 2 16,-12-1 5-16,8 6-1 16,-13 0-7-16,5 5 2 0,-12 2 0 15,-5-1-3 1,-3 3 5-16,4 4-5 0,-5 1 0 16,1 3 0-16,-8 1 0 15,31 1 0-15,1 3 1 16,4 0 0-16,12 3 0 15,8 2-1-15,8 0 0 16,4 0 0-16,0 0-3 16,0 0 0-16,0 0-9 15,0 0-43-15,-8 2-105 16,-4 6-60-16,-5-3-306 16</inkml:trace>
  <inkml:trace contextRef="#ctx0" brushRef="#br0" timeOffset="23646.75">12226 5781 209 0,'0'0'109'0,"0"0"-72"15,0 0 23-15,0 0-9 16,0 0-1-16,0 0-28 0,0 0-19 15,0 0 22-15,-12-25 12 16,12 25 22-16,0-4 9 16,0 4 37-16,0 0-32 15,0-3-37-15,37-3-27 16,43 1-8-16,25-6 3 16,40 2 1-16,32-5-2 15,24-3 11-15,8 7 7 16,4-4-10-16,5 5-2 15,-21-1-2-15,-24 3 13 16,-24 7 8-16,-45 0-18 16,-19 0-6-16,-49 0-4 15,-16 0 0-15,-20 0-6 0,0 0-1 16,0 0 1 0,0 0 6-16,0 0 10 0,0 0-2 15,-24 0 4-15,-36 9 1 16,-21 1-6-16,-15 0-4 15,-21-3-1-15,-24-2-2 16,-12 3 0-16,-24-7 0 16,-24 7-3-16,0-5-12 15,12 3-12-15,24-3 8 16,36 5 4-16,32 0 1 16,25-1 0-16,28 1-6 15,31-8 12-15,1 0-7 16,12 0 12-16,0 0 3 0,0 0-5 15,45 0-11-15,39 0 16 16,13-18 2-16,44-2 23 16,36-2-1-16,24 4 9 15,24 2 2-15,-3-2-5 16,-33 9 4-16,-24 7 0 16,-45-1-18-16,-23 3-14 15,-29 0-2-15,-35 0 1 16,-21 0-1-16,-12 0-3 15,0 0-4-15,0 0 4 16,0 0 3-16,-21 0 11 0,-47 13-10 16,-20 6 8-16,-37-3-5 15,-28 2-4 1,-24-1-2-16,-16-5-9 0,-21-1-3 16,1-6 0-16,24-5-5 15,32 0-3-15,52 0 17 16,61 0 5-16,32 0 1 15,12 0 3-15,0 0-4 16,4 0-13-16,65 0-21 16,35 0 27-16,17 0 7 15,20 0 7-15,12 0-2 16,20 0-5-16,32-8 4 16,-4-3 3-16,12-2 19 15,-23 0-5-15,-26 12-7 16,-35-7 0-16,-48 8-3 0,-21 0-10 15,-36 0 0-15,-24 0-1 16,0 0 0-16,0 0-4 16,0 0-5-16,-8 0-3 15,-68 17 12-15,-41 7 6 16,-24-2-5-16,-24 6-1 16,-16-10-3-16,-28 2 2 15,0-3-1-15,11-2-2 16,42-6 0-16,67-3 0 15,45-6 4-15,32 5 2 16,12-5-2-16,0 5-2 16,56-1-11-16,53-1-9 15,36-3 22-15,28 0 3 0,16 0 19 16,0-20-9-16,-16 0-3 16,12-1 11-16,-12-2-6 15,-20 5 5-15,-12 5 4 16,-45 4-7-16,-31 9-14 15,-33 0 2-15,-24 0-4 16,-8 0-1-16,0 0-2 16,0 0 1-16,-32 0-3 15,-29 11 4-15,5 9-2 16,8 0-35-16,12-1-44 16,19-14-90-16,17-5-268 15</inkml:trace>
  <inkml:trace contextRef="#ctx0" brushRef="#br0" timeOffset="31897.68">16158 5649 129 0,'0'0'95'16,"0"0"-74"-16,0 0 27 15,0 0 5-15,0 0-5 16,0 0-18-16,0 0 13 0,0 0 22 15,0 0 6-15,-101-52-27 16,101 52-21-16,-4 0-6 16,0 0 1-16,-28 0-3 15,4 0-10-15,-4 0-2 16,-17 0-1-16,1 7 0 16,16 1 2-16,8-5 8 15,0-3 8-15,24 0 10 16,0 0 7-16,0 0-8 15,0 2-25-15,0 7-4 16,0 2-16-16,36-2 9 16,20-1 5-16,33-6-3 0,15-2 5 15,37 0 3-15,48 0 7 16,21-12 11-16,19-7-5 16,-8 9 4-16,-11 3 13 15,-54 7 2 1,-35 0-12-16,-64 0-1 0,-33 0-20 15,-12 0-2-15,-12 4-5 16,0 1 5-16,0 3 2 16,0-1 5-16,0 1 0 15,12 1-7-15,24 2-30 16,20-8-105-16,-40-3-70 0,5 0-174 16</inkml:trace>
  <inkml:trace contextRef="#ctx0" brushRef="#br0" timeOffset="33102.81">19180 5801 299 0,'0'0'43'15,"0"0"-16"-15,0 0 18 16,0 0 12-16,0 0-9 15,0 0-20-15,0 0 3 0,0-11 18 16,0 11-2-16,0 0-15 16,0 0 8-16,0-1 27 15,0-7 0-15,24 2-23 16,12-8-26-16,33 5-2 16,23-4-5-16,21 1-5 15,28 0-1-15,0 1-2 16,12 5 2-16,-17-1 6 15,-7 3-5-15,-16-5 3 16,8 0 10-16,-17-4 3 16,-7 6-1-16,-5-2-12 15,-19 3-4-15,-17 4-1 16,-16-5 6-16,-20 7-2 16,1 0-7-16,-17 0-2 15,4 0-2-15,-8 0-1 0,0 0 4 16,4 0 8-1,4 7-3-15,4 5-2 0,0-2-3 16,-8 2-2-16,16-5-38 16,-20-7-156-16,0 0-240 15</inkml:trace>
  <inkml:trace contextRef="#ctx0" brushRef="#br0" timeOffset="51594.28">10754 4799 364 0,'0'0'89'0,"0"0"-77"16,0 0 15-16,0 0 42 15,0 0 26-15,0 0-29 16,0-42-12-16,0 40 35 16,0-2-21-16,-4-1-22 15,-8-3-7-15,-9 6-6 16,-3-5 4-16,-12 4-16 15,-24 1-15-15,-9 2-6 16,-31 0-5-16,-25 0 1 16,-20 0-4-16,-28 14-1 15,-4-1 3-15,8 1 4 0,20 0 2 16,4 6 0-16,16 2 1 16,1 10 0-16,-1 5 0 15,8 7-1-15,25 7 0 16,3 13-1-16,37 15-1 15,28 11 0-15,28 5-2 16,0 4 1-16,16-9 2 16,64-12 0-16,37-14-1 15,12-17 1-15,11-8-5 16,-7-13 4-16,20-11-2 16,-12-8 4-16,0-7 0 0,-24 0-5 15,39-35-5 1,-23-22-33-16,8-17 23 0,-12-19 1 15,-12-7 5-15,-13-10-6 16,-19 4 18-16,-25 9-3 16,-24 8 10-16,-28 19-4 15,-8 15 12-15,0 16 25 16,-80 15 1-16,-1 7-10 16,-31 12 8-16,19 5-22 15,-11 0 4-15,7 0-10 16,29 9-9-16,11 11 0 15,41 5-1-15,16 2-7 16,4-10-56-16,52-9-193 16,5-8-58-16</inkml:trace>
  <inkml:trace contextRef="#ctx0" brushRef="#br0" timeOffset="52678.74">14955 4726 48 0,'0'0'272'0,"0"0"-206"16,0 0 25-16,0 0-4 15,0 0-4-15,0 0 20 16,-258-2-14-16,246 2-7 16,-12 0-20-16,-4 0-16 0,-16 0-18 15,-5 0-12-15,-23 0-10 16,-9 0-5-16,-11 0-1 15,-17 9 0-15,-8 5 0 16,1 0 0-16,-5 3 0 16,12-3 1-16,5 1-1 15,-13-6 4-15,20 6 9 16,-19-2-4-16,7 7-5 16,-20 6-1-16,1-2-1 15,-1 4-2-15,-8 1 1 16,12-5-1-16,9 3 0 15,19-3 0-15,17-1 2 16,23-4-1-16,21 3 4 16,20 11 6-16,-4 8-9 0,8 15 2 15,12 5 6-15,0 3-3 16,20-1-5-16,52 1 0 16,13-4-1-16,31-9-2 15,41-10-2-15,41-8 1 16,27-15-1-16,40 2 3 15,13-15 2-15,-4 2 1 16,-29-7 4-16,-23 0-7 16,-29 0-12-16,-20 0-25 15,-16-17 0-15,-16-16 15 16,-25-18 19-16,-19-9-8 16,-17-14 11-16,-35-11 11 15,-21-13 19-15,-24 10-2 16,0-1 2-16,-53 11-13 0,-55 12 6 15,-33 14 2-15,-24 11-10 16,-4 16-12-16,4 8 14 16,36 12-5-16,12 5-4 15,25 0 1-15,23 0-4 16,17 13-5-16,28 18-2 16,12 4-5-16,12 9-10 15,0-7-39-15,48-5-76 16,-8-26-136-16,1-6-226 15</inkml:trace>
  <inkml:trace contextRef="#ctx0" brushRef="#br0" timeOffset="53548.71">17695 4927 303 0,'0'0'151'16,"0"0"-92"-16,0 0 62 16,0 0-9-16,0 0-9 15,0 0-37-15,0 0-23 16,-60-46 2-16,15 33 3 15,-3 3-10-15,-8-4-11 16,-17 6 0-16,-3-3 0 16,-29 5-6-16,-23 6-11 15,7 0-7-15,-32 0-2 16,-8 0 0-16,-4 22-1 16,-4 7 0-16,40 3 0 15,25 9 0-15,19 11-1 0,41 12 1 16,20 20-2-1,24 8-3-15,0 9 3 0,24-6-1 16,68-7 3-16,25-10-4 16,36-15 0-16,28-19-5 15,4-10-30-15,40-29 5 16,21-5 13-16,28-5 21 16,-1-42 2-16,-19-10 5 15,-25-3-4-15,-44-5 6 16,-40 1-9-16,-36-2-2 15,-29 5-2-15,-27 6 4 16,-29 3 0-16,-24 2 8 16,0 12-5-16,-12 1 8 15,-69 5 8-15,-11 4 4 0,-25 7-3 16,-24 15-20-16,20 6-3 16,5 0-8-16,31 0-30 15,37 13-19-15,48 9-72 16,0-16-186-16</inkml:trace>
  <inkml:trace contextRef="#ctx0" brushRef="#br0" timeOffset="54081.35">20858 4718 344 0,'0'0'173'0,"0"0"-73"15,0 0 37-15,-354-43-18 16,249 43-39-16,-24 0-32 15,-3 31-26-15,-21 14-5 16,-4 11 10-16,-4 10-11 16,8 12-11-16,28 5 1 0,33 6-2 15,35 6 1-15,33-6 3 16,24-2-1-16,0-11-3 16,61-9-4-16,43-11-2 15,29-9-1-15,28-14-10 16,28-11-17-16,0-17 15 15,12-5-12-15,-7 0 20 16,-9-14-4-16,-24-32-5 16,-17-11-10-16,-47-17 26 15,-37-9 2-15,-60-5 25 16,0 5 21-16,-60 9 13 16,-53 21-13-16,-15 11-8 15,3 10-19-15,28 15-1 0,29 10-14 16,36 3-6-16,28 4-2 15,4 0-34-15,24 0-108 16,32 0-221-16</inkml:trace>
  <inkml:trace contextRef="#ctx0" brushRef="#br0" timeOffset="54844.12">24528 2991 420 0,'0'0'45'0,"0"0"-17"16,0 0-2-16,0 0 19 0,0 0 35 15,0 0 25-15,0 0 66 16,28-123-39-16,-32 113-43 16,-28 0-33-16,-4 1-25 15,-21 6-13-15,-23 3-4 16,-29 0-6-16,-36 0-8 16,-32 0-3-16,-24 20 1 15,-8 0-1-15,4 1 2 16,15 4 1-16,25 7 0 15,21 17 0-15,31 19 0 0,28 30 0 16,37 41-1 0,36 30 0-16,12 17 1 0,48 1 0 15,81-3-2-15,68-20 2 16,49-28-5-16,35-31-18 16,13-45-23-16,24-46-9 15,-20-14 7-15,-4-46 21 16,-17-45 23-16,-47-12 8 15,-41-19-1-15,-69-13 3 16,-55-13 1-16,-25-10-2 16,-40 3-5-16,0 16 7 15,-60 24-5-15,-57 25 23 16,-12 14 12-16,-4 7-16 0,-7 23 4 16,7 9 27-1,4 22-34-15,4 15-13 0,13 0-5 16,11 3-4-1,4 36-7-15,21 5-13 0,24 2-105 16,52-28-182-16,0-1-209 16</inkml:trace>
  <inkml:trace contextRef="#ctx0" brushRef="#br0" timeOffset="62129.35">10975 4902 3 0,'0'0'556'0,"0"0"-511"0,0 0-30 15,0 0 43-15,0 0 12 16,0 0 6-16,0 0-27 16,-93-14 0-16,89 14 27 15,-4-6-6-15,-4 5-13 16,-4-4-15-16,-4 2-2 15,8 0-3-15,-12-3-9 16,0 3-20-16,-13-5-5 0,-11-1-2 16,-8 4 0-1,-5-3 1-15,1-2 4 0,-12 1 3 16,15 4 8-16,9-4 2 16,-8 3-1-16,7 1-8 15,17 2-1-15,-4-3-3 16,-12 3-2-16,-1 3-4 15,-11-5 1-15,-20 5-1 16,3 0 0-16,-3 0 0 16,-13 0 0-16,9 0 0 15,3 0-2-15,13 0 2 16,7 5 0-16,13-1 0 16,0 4 0-16,8 3 0 15,11-2 0-15,-7-4 0 16,8 2 0-16,12-5 0 0,4 6 0 15,-4-1 0 1,4-2-1-16,-8 2 1 0,7-2 0 16,-3 3 0-16,-8 1 0 15,16-3 1-15,-16 6-1 16,0-5 0-16,0 3 0 16,12-2 1-16,0-2-1 15,0 0 0-15,3-4 0 16,5 3 0-16,-4-3 0 15,8-2 1-15,0 0-1 16,0 0 1-16,0 2-1 16,-4 4 2-16,-8-5-2 0,-8 3 0 15,8 0 0 1,-12 1 0-16,12 3-1 0,0 1-1 16,4 1 2-16,-4 2 0 15,-12 5 0-15,-5-3 0 16,-3 9 0-16,8-1 0 15,0 2 0-15,0 1-1 16,4 2 0-16,8 0-3 16,8 2-1-16,-4 1 3 15,8-5-1-15,0 1 3 16,0-1 3-16,0 4-3 16,0 0 1-16,0-2-2 0,0-2 2 15,0 1-1-15,0-8 0 16,0 4-1-16,0-2-6 15,0 4 6-15,0-2-2 16,20 2 3-16,-4 4 4 16,4 1-2-16,4-5 0 15,-12 3-2-15,0 0 0 16,8 1 1-16,-16-6 0 16,4-1-1-16,4-9 0 15,-12-4 1-15,4-5-1 16,-4-3 0-16,0 0 0 15,8 0 0-15,-8 0 0 16,0 0-2-16,5 0 1 16,3 4-6-16,4 0 3 15,0-1 4-15,4 8-4 0,16-2 1 16,4-2 2-16,8-7-3 16,5 0 4-16,11 0 0 15,9 0 5-15,-1 0 0 16,8 0 2-16,5 0-3 15,-9-7 2-15,21-2-2 16,-9-2-1-16,21 8-3 16,-12-1 0-16,23 4 0 15,5 0 1-15,0 0-1 16,-1 0 0-16,-7-7 0 0,-8 4 0 16,-13-2 0-1,-15-4 1-15,-5 3-1 0,-12-1 0 16,-3-3 0-1,-1 1 0-15,-4 0 0 0,-7-2 1 16,15 6-1-16,-4-2 0 16,-7 5 0-16,-5-1-2 15,8 3 2-15,-24-5 0 16,-3 5 0-16,-9-3 1 16,-12 0-1-16,8-1 4 15,-4-1-1-15,4-7 0 16,24-2-3-16,0-9 1 15,9 3 1-15,-9-2-2 16,-12 6 2-16,-12 3 0 16,0 1 1-16,-12 5-1 0,0-6 4 15,0 1 2 1,0-5 2-16,0-5 4 0,0 0 1 16,0-9 1-16,0-6-7 15,0 2-2-15,-24-8-6 16,12 0 1-16,-8-3 1 15,-4 3-1-15,0-2 0 16,-1-2 0-16,-11 6-2 16,12 4-2-16,-12 3-2 15,-4 6 3-15,19 4 1 0,-3 2 3 16,-8 7 2 0,4-2-3-16,16 3-2 0,-4-3 1 15,0 7-1 1,-4 5 0-16,16 0 2 0,-9 5-1 15,13-2-1-15,0 2 0 16,0 0 0-16,0 0 1 16,0 0-1-16,0 0 0 15,0 0 0-15,0 0 0 16,0 0-4-16,0 0 2 16,0 0 2-16,0 0 0 15,0 0 1-15,0 0-1 16,0 0 0-16,0 0 0 15,0 0 0-15,-12 0 0 16,12 0 1-16,-12 0 0 16,4-4 1-16,-16-2-1 0,0 3-1 15,0-5 1-15,-8 7 0 16,3-4 0 0,-7 1 1-16,-8-4-1 0,-12 2-1 15,-9 0 0-15,-27-5 0 16,-17 5 0-16,-32 2-3 15,-12 2 3-15,-24 2 0 16,4 0-3-16,16 0-1 16,29 0 1-16,23 0-1 15,8 0-3-15,5 10-4 16,7 0-4-16,17-1-1 16,7-1 14-16,1-1 0 15,0 1 1-15,15-3 1 16,-3 4 0-16,24-1 0 15,0 2-1-15,0 2-1 0,0 7 0 16,-13 3 0-16,-7 0 2 16,20-2 0-16,0 0 1 15,4-3 0-15,4-3-1 16,-4-4 0-16,7 0 0 16,1-3 0-16,0 3 1 15,4-6 0-15,-8 10-1 16,-8 0 0-16,0 1 0 15,8 7-1-15,-8 5 1 16,8 7-1-16,3 8-1 0,9-1-2 16,4 5 4-1,0-9-1-15,0 2 0 0,0 0-1 16,0 1 0-16,29-8-2 16,-1-4 2-16,12-5-1 15,8-5-2-15,13 5-1 16,7-3 6-16,17 3 2 15,-5 0 2-15,13 0-4 16,-33-3 1-16,8 2-1 16,-7-6 2-16,-17-5-4 15,20-2 2-15,-23-6-4 16,11-1 2-16,-4 4 2 16,9-5 2-16,-5 3-1 15,4 0 0-15,5-2-1 0,-5 5 1 16,-4-2-1-1,-12 1 0-15,21-6 0 0,-17 0-1 16,8 0-8-16,9 0 1 16,-1 0 7-16,-4 0 2 15,25 0 0-15,3 0-1 16,1 0 2-16,8 0-2 16,-1 0-1-16,-7-6 1 15,-13 6-1-15,-16-5 1 16,-3-2 0-16,-9 5 0 15,4-6 0-15,9 7 1 16,-9-7 0-16,0 1 0 16,-4-1-1-16,-3-7 0 0,-9 6 0 15,-12-5 1 1,8 0 2-16,-4 0 3 0,-12-3-2 16,8 0-3-1,-12-1 2-15,13 1-1 0,-9 0-1 16,0-9-1-16,0-2 2 15,0 0 0-15,-4-5-1 16,4-3 5-16,0-2-5 16,0-7 5-16,-12 0-4 15,0-6-1-15,0-8-1 16,0 5 4-16,0 0 0 16,0 10-3-16,0 7 0 15,0 12 0-15,0 7 4 16,-12 3-3-16,0 7 0 15,0 3-1-15,12 4 3 16,0 1-4-16,-8-3 4 0,4 3-4 16,4 0-9-16,0 0 5 15,-8 0 4-15,8 0 0 16,0 0 0-16,0 0 0 16,-4 0-3-16,-8 0 2 15,-16 0 1-15,-5 0-1 16,-27 0 0-16,16 0 1 15,-29 0 2-15,5 0-2 16,8 0 0-16,-21 0 2 16,13 0-1-16,-5 0-1 0,-11 0 0 15,-9 0 1-15,-11 0-1 16,-29 0 0-16,-12 0 0 16,-8 0 2-16,-12 0-2 15,12 0-3-15,24 0 3 16,21 0-1-16,27 0 0 15,21 0 1-15,16 0 0 16,19 0 0-16,1 0 0 16,12 0-1-16,12 0-6 15,0 0-63-15,0 3-74 16,0 3-39-16,0 2-239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F2DC5-8306-4606-8198-30AF687B80A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635CF-9532-41E7-9483-49E97416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635CF-9532-41E7-9483-49E97416CF6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0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3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859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35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386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0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4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3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3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7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3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8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0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B689C-3D0C-4CA9-9D6D-199349E2484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2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5.png"/><Relationship Id="rId5" Type="http://schemas.openxmlformats.org/officeDocument/2006/relationships/image" Target="../media/image11.jpeg"/><Relationship Id="rId10" Type="http://schemas.openxmlformats.org/officeDocument/2006/relationships/customXml" Target="../ink/ink11.xml"/><Relationship Id="rId4" Type="http://schemas.openxmlformats.org/officeDocument/2006/relationships/image" Target="../media/image10.jpeg"/><Relationship Id="rId9" Type="http://schemas.openxmlformats.org/officeDocument/2006/relationships/image" Target="../media/image1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141.png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30.png"/><Relationship Id="rId7" Type="http://schemas.openxmlformats.org/officeDocument/2006/relationships/customXml" Target="../ink/ink1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0.png"/><Relationship Id="rId5" Type="http://schemas.openxmlformats.org/officeDocument/2006/relationships/image" Target="../media/image140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customXml" Target="../ink/ink1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6.xml"/><Relationship Id="rId5" Type="http://schemas.openxmlformats.org/officeDocument/2006/relationships/image" Target="../media/image11.jpe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7.xml"/><Relationship Id="rId5" Type="http://schemas.openxmlformats.org/officeDocument/2006/relationships/image" Target="../media/image12.jpeg"/><Relationship Id="rId4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customXml" Target="../ink/ink21.xml"/><Relationship Id="rId4" Type="http://schemas.openxmlformats.org/officeDocument/2006/relationships/image" Target="../media/image28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5.jpeg"/><Relationship Id="rId7" Type="http://schemas.openxmlformats.org/officeDocument/2006/relationships/customXml" Target="../ink/ink2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customXml" Target="../ink/ink22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4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6.xml"/><Relationship Id="rId5" Type="http://schemas.openxmlformats.org/officeDocument/2006/relationships/image" Target="../media/image30.png"/><Relationship Id="rId4" Type="http://schemas.openxmlformats.org/officeDocument/2006/relationships/image" Target="../media/image2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customXml" Target="../ink/ink27.xml"/><Relationship Id="rId4" Type="http://schemas.openxmlformats.org/officeDocument/2006/relationships/image" Target="../media/image3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customXml" Target="../ink/ink28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customXml" Target="../ink/ink30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6.jpeg"/><Relationship Id="rId7" Type="http://schemas.openxmlformats.org/officeDocument/2006/relationships/customXml" Target="../ink/ink31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jpeg"/><Relationship Id="rId5" Type="http://schemas.openxmlformats.org/officeDocument/2006/relationships/image" Target="../media/image8.png"/><Relationship Id="rId4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6.jpeg"/><Relationship Id="rId7" Type="http://schemas.openxmlformats.org/officeDocument/2006/relationships/customXml" Target="../ink/ink32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jpeg"/><Relationship Id="rId5" Type="http://schemas.openxmlformats.org/officeDocument/2006/relationships/image" Target="../media/image8.png"/><Relationship Id="rId4" Type="http://schemas.openxmlformats.org/officeDocument/2006/relationships/image" Target="../media/image3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34.xml"/><Relationship Id="rId4" Type="http://schemas.openxmlformats.org/officeDocument/2006/relationships/image" Target="../media/image2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36.xml"/><Relationship Id="rId4" Type="http://schemas.openxmlformats.org/officeDocument/2006/relationships/image" Target="../media/image3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customXml" Target="../ink/ink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image" Target="../media/image8.png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customXml" Target="../ink/ink3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customXml" Target="../ink/ink43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55.png"/><Relationship Id="rId9" Type="http://schemas.openxmlformats.org/officeDocument/2006/relationships/customXml" Target="../ink/ink4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3.png"/><Relationship Id="rId7" Type="http://schemas.openxmlformats.org/officeDocument/2006/relationships/image" Target="../media/image6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70.png"/><Relationship Id="rId5" Type="http://schemas.openxmlformats.org/officeDocument/2006/relationships/image" Target="../media/image61.png"/><Relationship Id="rId10" Type="http://schemas.openxmlformats.org/officeDocument/2006/relationships/customXml" Target="../ink/ink46.xml"/><Relationship Id="rId4" Type="http://schemas.openxmlformats.org/officeDocument/2006/relationships/image" Target="../media/image55.png"/><Relationship Id="rId9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8.xml"/><Relationship Id="rId4" Type="http://schemas.openxmlformats.org/officeDocument/2006/relationships/image" Target="../media/image6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05BA-2FB8-474D-BBA2-92E763F6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008" y="1954917"/>
            <a:ext cx="8911687" cy="241466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Decision Tree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8A2A-BE3C-455E-8C1A-FBCD55E9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413" y="2106017"/>
            <a:ext cx="8915400" cy="3777622"/>
          </a:xfrm>
        </p:spPr>
        <p:txBody>
          <a:bodyPr>
            <a:normAutofit/>
          </a:bodyPr>
          <a:lstStyle/>
          <a:p>
            <a:endParaRPr lang="en-US" sz="4400" dirty="0"/>
          </a:p>
          <a:p>
            <a:endParaRPr lang="en-US" sz="4400" dirty="0"/>
          </a:p>
          <a:p>
            <a:pPr marL="0" indent="0" algn="ctr">
              <a:buNone/>
            </a:pPr>
            <a:r>
              <a:rPr lang="en-US" sz="4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Lecture# 8</a:t>
            </a: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Dr. Muhammad Fayaz</a:t>
            </a:r>
          </a:p>
        </p:txBody>
      </p:sp>
    </p:spTree>
    <p:extLst>
      <p:ext uri="{BB962C8B-B14F-4D97-AF65-F5344CB8AC3E}">
        <p14:creationId xmlns:p14="http://schemas.microsoft.com/office/powerpoint/2010/main" val="217681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F1C3-B8D9-4541-8C83-8386ED2F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613" y="388921"/>
            <a:ext cx="4479636" cy="29859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E2B9-CC2F-4B47-8334-DBEE3222F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900474"/>
            <a:ext cx="8229600" cy="5057053"/>
          </a:xfrm>
        </p:spPr>
        <p:txBody>
          <a:bodyPr/>
          <a:lstStyle/>
          <a:p>
            <a:pPr marL="176212" indent="0" algn="just" fontAlgn="base">
              <a:buNone/>
            </a:pPr>
            <a:endParaRPr lang="en-US" sz="1600" b="1" dirty="0">
              <a:latin typeface="Palatino Linotype" panose="0204050205050503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A3F5A-A6C5-4B79-BA98-854A24FC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41841" y="638344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E7656BD-020A-4F15-8EBF-38B5499E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6640" y="1415170"/>
            <a:ext cx="4738467" cy="399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 descr="https://4.bp.blogspot.com/-R2Y6cMoCA2I/WtUh53NPSxI/AAAAAAAABxY/zxCy_7Iz8gI3ha0sthZt_7nvgat42G2-ACLcBGAs/s320/Decistion%2BTree%2B-%2BEntropy%2Bof%2BTwo%2BVariables3.jpg">
            <a:extLst>
              <a:ext uri="{FF2B5EF4-FFF2-40B4-BE49-F238E27FC236}">
                <a16:creationId xmlns:a16="http://schemas.microsoft.com/office/drawing/2014/main" id="{84D689A5-494E-41AB-A8D5-05533C60F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8864" y="1413318"/>
            <a:ext cx="3048000" cy="1123950"/>
          </a:xfrm>
          <a:prstGeom prst="rect">
            <a:avLst/>
          </a:prstGeom>
          <a:noFill/>
        </p:spPr>
      </p:pic>
      <p:pic>
        <p:nvPicPr>
          <p:cNvPr id="9" name="Picture 6" descr="https://3.bp.blogspot.com/-rc3HnCbker4/WtZWCpgFIXI/AAAAAAAAByg/Og2wNOM1eewwu-gdhmAo9ckng6OgQcQwwCLcBGAs/s320/Decision_Trees_Temperature.jpg">
            <a:extLst>
              <a:ext uri="{FF2B5EF4-FFF2-40B4-BE49-F238E27FC236}">
                <a16:creationId xmlns:a16="http://schemas.microsoft.com/office/drawing/2014/main" id="{B01DD292-F71F-4721-9AC5-A0F31E0D4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38865" y="2753800"/>
            <a:ext cx="3157151" cy="1144468"/>
          </a:xfrm>
          <a:prstGeom prst="rect">
            <a:avLst/>
          </a:prstGeom>
          <a:noFill/>
        </p:spPr>
      </p:pic>
      <p:pic>
        <p:nvPicPr>
          <p:cNvPr id="11" name="Picture 2" descr="https://3.bp.blogspot.com/-c8GtlQgfO1w/WtZWVrFwSlI/AAAAAAAAByo/7vCeeAs7gJUUluajwqUraoYd1ZpyNtqOACLcBGAs/s320/Decision_Trees_Humidity.jpg">
            <a:extLst>
              <a:ext uri="{FF2B5EF4-FFF2-40B4-BE49-F238E27FC236}">
                <a16:creationId xmlns:a16="http://schemas.microsoft.com/office/drawing/2014/main" id="{290E97C5-95EC-4C41-A45C-F78AEFC9D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1200" y="4114801"/>
            <a:ext cx="3157150" cy="923925"/>
          </a:xfrm>
          <a:prstGeom prst="rect">
            <a:avLst/>
          </a:prstGeom>
          <a:noFill/>
        </p:spPr>
      </p:pic>
      <p:pic>
        <p:nvPicPr>
          <p:cNvPr id="13" name="Picture 2" descr="https://2.bp.blogspot.com/-yX0xhO1UgQ0/WtZWsWFtxJI/AAAAAAAAByw/cvp7qED_4xAbn9tc38S_aWnS23GSYDmYgCLcBGAs/s320/Decision_Trees_Windy.jpg">
            <a:extLst>
              <a:ext uri="{FF2B5EF4-FFF2-40B4-BE49-F238E27FC236}">
                <a16:creationId xmlns:a16="http://schemas.microsoft.com/office/drawing/2014/main" id="{2538A133-AE0C-4475-80CE-A586985CA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68843" y="5269851"/>
            <a:ext cx="3048000" cy="981076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68E018-CD91-4A09-B20D-CE36EB08E1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35" y="538218"/>
            <a:ext cx="3066535" cy="7000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CFFE30-81A3-48E4-B585-723E5D52C229}"/>
                  </a:ext>
                </a:extLst>
              </p14:cNvPr>
              <p14:cNvContentPartPr/>
              <p14:nvPr/>
            </p14:nvContentPartPr>
            <p14:xfrm>
              <a:off x="2100960" y="1862640"/>
              <a:ext cx="7750800" cy="4000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CFFE30-81A3-48E4-B585-723E5D52C2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1600" y="1853280"/>
                <a:ext cx="7769520" cy="40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73BB27-D13B-426F-944E-D9DF98AF9096}"/>
                  </a:ext>
                </a:extLst>
              </p14:cNvPr>
              <p14:cNvContentPartPr/>
              <p14:nvPr/>
            </p14:nvContentPartPr>
            <p14:xfrm>
              <a:off x="3568680" y="1911240"/>
              <a:ext cx="470880" cy="24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73BB27-D13B-426F-944E-D9DF98AF90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59320" y="1901880"/>
                <a:ext cx="48960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29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F1C3-B8D9-4541-8C83-8386ED2F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815" y="311782"/>
            <a:ext cx="8229600" cy="29859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4E2B9-CC2F-4B47-8334-DBEE3222FB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645" y="1489165"/>
                <a:ext cx="8229600" cy="5057053"/>
              </a:xfrm>
            </p:spPr>
            <p:txBody>
              <a:bodyPr/>
              <a:lstStyle/>
              <a:p>
                <a:pPr marL="285750" indent="-231775" algn="just" fontAlgn="base">
                  <a:buFont typeface="Wingdings" panose="05000000000000000000" pitchFamily="2" charset="2"/>
                  <a:buChar char="v"/>
                </a:pPr>
                <a:r>
                  <a:rPr lang="en-US" sz="16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Step 1: Calculate Entropy of Classes Column</a:t>
                </a:r>
                <a:endParaRPr lang="en-US" sz="1600" dirty="0">
                  <a:solidFill>
                    <a:srgbClr val="0070C0"/>
                  </a:solidFill>
                  <a:latin typeface="Palatino Linotype" panose="02040502050505030304" pitchFamily="18" charset="0"/>
                </a:endParaRPr>
              </a:p>
              <a:p>
                <a:pPr marL="396875" indent="-220663" algn="just" fontAlgn="base">
                  <a:buFont typeface="Courier New" panose="02070309020205020404" pitchFamily="49" charset="0"/>
                  <a:buChar char="o"/>
                </a:pPr>
                <a:r>
                  <a:rPr lang="en-US" sz="1400" b="1" dirty="0">
                    <a:latin typeface="Palatino Linotype" panose="02040502050505030304" pitchFamily="18" charset="0"/>
                  </a:rPr>
                  <a:t>Total instances	= 14</a:t>
                </a:r>
              </a:p>
              <a:p>
                <a:pPr marL="396875" indent="-220663" algn="just" fontAlgn="base">
                  <a:buFont typeface="Courier New" panose="02070309020205020404" pitchFamily="49" charset="0"/>
                  <a:buChar char="o"/>
                </a:pPr>
                <a:r>
                  <a:rPr lang="en-US" sz="1400" b="1" dirty="0">
                    <a:latin typeface="Palatino Linotype" panose="02040502050505030304" pitchFamily="18" charset="0"/>
                  </a:rPr>
                  <a:t>No =  5	</a:t>
                </a:r>
              </a:p>
              <a:p>
                <a:pPr marL="396875" indent="-220663" algn="just" fontAlgn="base">
                  <a:buFont typeface="Courier New" panose="02070309020205020404" pitchFamily="49" charset="0"/>
                  <a:buChar char="o"/>
                </a:pPr>
                <a:r>
                  <a:rPr lang="en-US" sz="1400" b="1" dirty="0">
                    <a:latin typeface="Palatino Linotype" panose="02040502050505030304" pitchFamily="18" charset="0"/>
                  </a:rPr>
                  <a:t>Yes =  9</a:t>
                </a:r>
              </a:p>
              <a:p>
                <a:pPr marL="396875" indent="-220663" algn="just" fontAlgn="base">
                  <a:buFont typeface="Courier New" panose="02070309020205020404" pitchFamily="49" charset="0"/>
                  <a:buChar char="o"/>
                </a:pPr>
                <a:r>
                  <a:rPr lang="en-US" sz="1400" b="1" dirty="0">
                    <a:latin typeface="Palatino Linotype" panose="02040502050505030304" pitchFamily="18" charset="0"/>
                  </a:rPr>
                  <a:t>E(PlayGolf) = E(5 , 9)</a:t>
                </a:r>
              </a:p>
              <a:p>
                <a:pPr marL="396875" indent="-220663" algn="just" fontAlgn="base">
                  <a:buFont typeface="Courier New" panose="02070309020205020404" pitchFamily="49" charset="0"/>
                  <a:buChar char="o"/>
                </a:pPr>
                <a:r>
                  <a:rPr lang="en-US" sz="1400" b="1" dirty="0">
                    <a:latin typeface="Palatino Linotype" panose="02040502050505030304" pitchFamily="18" charset="0"/>
                  </a:rPr>
                  <a:t>E(PlayGolf) </a:t>
                </a:r>
                <a:r>
                  <a:rPr lang="en-US" sz="1600" b="1" dirty="0">
                    <a:latin typeface="Palatino Linotype" panose="0204050205050503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6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−( 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) −( 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1600" b="1" dirty="0">
                  <a:solidFill>
                    <a:srgbClr val="002060"/>
                  </a:solidFill>
                  <a:latin typeface="Math"/>
                </a:endParaRPr>
              </a:p>
              <a:p>
                <a:pPr marL="396875" indent="-220663" algn="just" fontAlgn="base">
                  <a:buFont typeface="Courier New" panose="02070309020205020404" pitchFamily="49" charset="0"/>
                  <a:buChar char="o"/>
                </a:pPr>
                <a:r>
                  <a:rPr lang="en-US" sz="1400" b="1" dirty="0">
                    <a:latin typeface="Palatino Linotype" panose="02040502050505030304" pitchFamily="18" charset="0"/>
                  </a:rPr>
                  <a:t>E(</a:t>
                </a:r>
                <a:r>
                  <a:rPr lang="en-US" sz="1400" b="1" dirty="0" err="1">
                    <a:latin typeface="Palatino Linotype" panose="02040502050505030304" pitchFamily="18" charset="0"/>
                  </a:rPr>
                  <a:t>PlayGolf</a:t>
                </a:r>
                <a:r>
                  <a:rPr lang="en-US" sz="1400" b="1" dirty="0">
                    <a:latin typeface="Palatino Linotype" panose="02040502050505030304" pitchFamily="18" charset="0"/>
                  </a:rPr>
                  <a:t>) </a:t>
                </a:r>
                <a:r>
                  <a:rPr lang="en-US" sz="1600" b="1" dirty="0">
                    <a:solidFill>
                      <a:srgbClr val="002060"/>
                    </a:solidFill>
                    <a:latin typeface="Math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0.357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0.357</m:t>
                    </m:r>
                    <m:r>
                      <a:rPr 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−(</m:t>
                    </m:r>
                    <m:r>
                      <a:rPr lang="en-US" sz="16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0.357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0.357 )</m:t>
                    </m:r>
                  </m:oMath>
                </a14:m>
                <a:endParaRPr lang="en-US" sz="1600" dirty="0">
                  <a:solidFill>
                    <a:srgbClr val="002060"/>
                  </a:solidFill>
                  <a:latin typeface="Math"/>
                </a:endParaRPr>
              </a:p>
              <a:p>
                <a:pPr marL="461962" indent="-285750" algn="just" fontAlgn="base">
                  <a:buFont typeface="Wingdings" panose="05000000000000000000" pitchFamily="2" charset="2"/>
                  <a:buChar char="§"/>
                </a:pPr>
                <a:r>
                  <a:rPr lang="en-US" sz="1600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E(</a:t>
                </a:r>
                <a:r>
                  <a:rPr lang="en-US" sz="1600" b="1" dirty="0" err="1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PlayGolf</a:t>
                </a:r>
                <a:r>
                  <a:rPr lang="en-US" sz="1600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) </a:t>
                </a:r>
                <a:r>
                  <a:rPr lang="en-US" sz="1600" b="1" dirty="0">
                    <a:solidFill>
                      <a:srgbClr val="00B050"/>
                    </a:solidFill>
                    <a:latin typeface="Math"/>
                  </a:rPr>
                  <a:t>= 0.94</a:t>
                </a:r>
              </a:p>
              <a:p>
                <a:pPr marL="176212" indent="0" algn="just" fontAlgn="base">
                  <a:buNone/>
                </a:pPr>
                <a:endParaRPr lang="en-US" sz="1600" b="1" dirty="0">
                  <a:latin typeface="Palatino Linotype" panose="02040502050505030304" pitchFamily="18" charset="0"/>
                </a:endParaRPr>
              </a:p>
              <a:p>
                <a:pPr marL="396875" indent="-220663" algn="just" fontAlgn="base">
                  <a:buFont typeface="Courier New" panose="02070309020205020404" pitchFamily="49" charset="0"/>
                  <a:buChar char="o"/>
                </a:pPr>
                <a:endParaRPr lang="en-US" sz="1600" b="1" dirty="0">
                  <a:latin typeface="Palatino Linotype" panose="0204050205050503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4E2B9-CC2F-4B47-8334-DBEE3222F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645" y="1489165"/>
                <a:ext cx="8229600" cy="5057053"/>
              </a:xfrm>
              <a:blipFill>
                <a:blip r:embed="rId2"/>
                <a:stretch>
                  <a:fillRect t="-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A3F5A-A6C5-4B79-BA98-854A24FC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E7656BD-020A-4F15-8EBF-38B5499E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5412" y="1296650"/>
            <a:ext cx="5184776" cy="437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B5E446-6381-4AC4-9847-85C0A6CB59C6}"/>
                  </a:ext>
                </a:extLst>
              </p14:cNvPr>
              <p14:cNvContentPartPr/>
              <p14:nvPr/>
            </p14:nvContentPartPr>
            <p14:xfrm>
              <a:off x="1204200" y="1238040"/>
              <a:ext cx="10594440" cy="5563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B5E446-6381-4AC4-9847-85C0A6CB59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4840" y="1228680"/>
                <a:ext cx="10613160" cy="55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D6CA0B-BDE3-41EB-8B5D-6CECB31D5967}"/>
                  </a:ext>
                </a:extLst>
              </p14:cNvPr>
              <p14:cNvContentPartPr/>
              <p14:nvPr/>
            </p14:nvContentPartPr>
            <p14:xfrm>
              <a:off x="10411920" y="1658160"/>
              <a:ext cx="2041560" cy="4483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D6CA0B-BDE3-41EB-8B5D-6CECB31D59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02560" y="1648800"/>
                <a:ext cx="2060280" cy="450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42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399949"/>
            <a:ext cx="8229600" cy="691846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https://4.bp.blogspot.com/-R2Y6cMoCA2I/WtUh53NPSxI/AAAAAAAABxY/zxCy_7Iz8gI3ha0sthZt_7nvgat42G2-ACLcBGAs/s320/Decistion%2BTree%2B-%2BEntropy%2Bof%2BTwo%2BVariables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6750" y="4471546"/>
            <a:ext cx="4494378" cy="1657303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E0AB7C-57D2-416A-BB6E-165106209DD2}"/>
              </a:ext>
            </a:extLst>
          </p:cNvPr>
          <p:cNvSpPr txBox="1"/>
          <p:nvPr/>
        </p:nvSpPr>
        <p:spPr>
          <a:xfrm>
            <a:off x="389026" y="1334941"/>
            <a:ext cx="6093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/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Step 2: Calculate Entropy of Each Attribute</a:t>
            </a:r>
            <a:endParaRPr lang="en-US" sz="16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Outloook</a:t>
            </a: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)</a:t>
            </a: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latin typeface="Palatino Linotype" panose="02040502050505030304" pitchFamily="18" charset="0"/>
              </a:rPr>
              <a:t>, Temperature)</a:t>
            </a: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latin typeface="Palatino Linotype" panose="02040502050505030304" pitchFamily="18" charset="0"/>
              </a:rPr>
              <a:t>, Humidity)</a:t>
            </a: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latin typeface="Palatino Linotype" panose="02040502050505030304" pitchFamily="18" charset="0"/>
              </a:rPr>
              <a:t>, Windy)</a:t>
            </a:r>
          </a:p>
          <a:p>
            <a:pPr marL="285750" indent="-285750" algn="just" fontAlgn="base"/>
            <a:r>
              <a:rPr lang="en-US" sz="1600" dirty="0">
                <a:latin typeface="Bell MT" pitchFamily="18" charset="0"/>
              </a:rPr>
              <a:t>		</a:t>
            </a:r>
            <a:endParaRPr lang="en-US" sz="1600" b="1" dirty="0">
              <a:latin typeface="Bell MT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7D2C33-C223-4CD1-9303-A7FDBD4B0C39}"/>
                  </a:ext>
                </a:extLst>
              </p:cNvPr>
              <p:cNvSpPr txBox="1"/>
              <p:nvPr/>
            </p:nvSpPr>
            <p:spPr>
              <a:xfrm>
                <a:off x="-102970" y="4269980"/>
                <a:ext cx="6478248" cy="20604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0375" indent="-115888" algn="just" fontAlgn="base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𝑺𝒖𝒏𝒏𝒚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b="1" dirty="0">
                    <a:solidFill>
                      <a:srgbClr val="00B05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</m:e>
                    </m:d>
                  </m:oMath>
                </a14:m>
                <a:endParaRPr lang="en-US" sz="1600" b="1" dirty="0">
                  <a:solidFill>
                    <a:srgbClr val="00B050"/>
                  </a:solidFill>
                  <a:latin typeface="Math"/>
                </a:endParaRPr>
              </a:p>
              <a:p>
                <a:pPr marL="176212" algn="just" fontAlgn="base"/>
                <a:r>
                  <a:rPr lang="en-US" sz="1600" b="1" dirty="0">
                    <a:solidFill>
                      <a:srgbClr val="00B050"/>
                    </a:solidFill>
                    <a:latin typeface="Math"/>
                  </a:rPr>
                  <a:t>                                              </a:t>
                </a:r>
                <a:r>
                  <a:rPr lang="en-US" sz="1600" b="1" dirty="0">
                    <a:latin typeface="Math"/>
                  </a:rPr>
                  <a:t> = -</a:t>
                </a:r>
                <a:r>
                  <a:rPr lang="en-US" sz="1600" b="1" dirty="0">
                    <a:solidFill>
                      <a:schemeClr val="tx1"/>
                    </a:solidFill>
                    <a:latin typeface="Math"/>
                  </a:rPr>
                  <a:t>(0.60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𝟔𝟎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Math"/>
                  </a:rPr>
                  <a:t> ) – (0.40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Math"/>
                  </a:rPr>
                  <a:t>0.40 )</a:t>
                </a:r>
              </a:p>
              <a:p>
                <a:pPr marL="176212" algn="just" fontAlgn="base"/>
                <a:r>
                  <a:rPr lang="en-US" sz="1600" b="1" dirty="0">
                    <a:latin typeface="Math"/>
                  </a:rPr>
                  <a:t>                                               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Math"/>
                  </a:rPr>
                  <a:t>= 0.971 </a:t>
                </a:r>
              </a:p>
              <a:p>
                <a:pPr marL="460375" indent="-115888" algn="just" fontAlgn="base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𝑶𝒗𝒆𝒓𝒄𝒂𝒔𝒕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b="1" dirty="0">
                    <a:solidFill>
                      <a:srgbClr val="00B05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endParaRPr lang="en-US" sz="1600" b="1" dirty="0">
                  <a:solidFill>
                    <a:srgbClr val="00B050"/>
                  </a:solidFill>
                  <a:latin typeface="Math"/>
                </a:endParaRPr>
              </a:p>
              <a:p>
                <a:pPr marL="176212" algn="just" fontAlgn="base"/>
                <a:r>
                  <a:rPr lang="en-US" sz="1600" b="1" dirty="0">
                    <a:solidFill>
                      <a:srgbClr val="00B050"/>
                    </a:solidFill>
                    <a:latin typeface="Math"/>
                  </a:rPr>
                  <a:t>                                           </a:t>
                </a:r>
                <a:r>
                  <a:rPr lang="en-US" sz="1600" b="1" dirty="0">
                    <a:latin typeface="Math"/>
                  </a:rPr>
                  <a:t> = - (0) – (0)</a:t>
                </a:r>
                <a:endParaRPr lang="en-US" sz="1600" b="1" dirty="0">
                  <a:solidFill>
                    <a:schemeClr val="tx1"/>
                  </a:solidFill>
                  <a:latin typeface="Math"/>
                </a:endParaRPr>
              </a:p>
              <a:p>
                <a:pPr marL="176212" algn="just" fontAlgn="base"/>
                <a:r>
                  <a:rPr lang="en-US" sz="1600" b="1" dirty="0">
                    <a:latin typeface="Math"/>
                  </a:rPr>
                  <a:t>                                              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Math"/>
                  </a:rPr>
                  <a:t>=   0</a:t>
                </a:r>
              </a:p>
              <a:p>
                <a:pPr marL="176212" algn="just" fontAlgn="base"/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  <a:latin typeface="Math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7D2C33-C223-4CD1-9303-A7FDBD4B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70" y="4269980"/>
                <a:ext cx="6478248" cy="20604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E018CF5-F37E-44AF-8E1D-6F9E0C18D882}"/>
              </a:ext>
            </a:extLst>
          </p:cNvPr>
          <p:cNvSpPr txBox="1"/>
          <p:nvPr/>
        </p:nvSpPr>
        <p:spPr>
          <a:xfrm>
            <a:off x="299376" y="2880907"/>
            <a:ext cx="57966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>
                <a:latin typeface="Palatino Linotype" panose="02040502050505030304" pitchFamily="18" charset="0"/>
              </a:rPr>
              <a:t>E(</a:t>
            </a:r>
            <a:r>
              <a:rPr lang="en-US" sz="1600" b="1" i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i="1" dirty="0">
                <a:latin typeface="Palatino Linotype" panose="02040502050505030304" pitchFamily="18" charset="0"/>
              </a:rPr>
              <a:t>, Outlook)  = P(Sunny) E(Sunny) + P(Overcast) E(Overcast) + P(rainy) E(rainy)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38344-E648-4E02-B30A-DB8743EC3019}"/>
                  </a:ext>
                </a:extLst>
              </p:cNvPr>
              <p:cNvSpPr txBox="1"/>
              <p:nvPr/>
            </p:nvSpPr>
            <p:spPr>
              <a:xfrm>
                <a:off x="299376" y="3622283"/>
                <a:ext cx="10088582" cy="491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1800" b="1" i="1" dirty="0">
                    <a:latin typeface="Palatino Linotype" panose="02040502050505030304" pitchFamily="18" charset="0"/>
                  </a:rPr>
                  <a:t>E(</a:t>
                </a:r>
                <a:r>
                  <a:rPr lang="en-US" sz="1800" b="1" i="1" dirty="0" err="1">
                    <a:latin typeface="Palatino Linotype" panose="02040502050505030304" pitchFamily="18" charset="0"/>
                  </a:rPr>
                  <a:t>PlayGolf</a:t>
                </a:r>
                <a:r>
                  <a:rPr lang="en-US" sz="1800" b="1" i="1" dirty="0">
                    <a:latin typeface="Palatino Linotype" panose="02040502050505030304" pitchFamily="18" charset="0"/>
                  </a:rPr>
                  <a:t>, Outlook)  =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18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E(3,2)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 E(4,0) + </a:t>
                </a:r>
                <a:r>
                  <a:rPr lang="en-US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</m:oMath>
                </a14:m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 E(2,3)</a:t>
                </a:r>
                <a:endParaRPr lang="en-US" sz="1800" b="1" i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38344-E648-4E02-B30A-DB8743EC3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6" y="3622283"/>
                <a:ext cx="10088582" cy="491096"/>
              </a:xfrm>
              <a:prstGeom prst="rect">
                <a:avLst/>
              </a:prstGeom>
              <a:blipFill>
                <a:blip r:embed="rId4"/>
                <a:stretch>
                  <a:fillRect l="-363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075E58-B297-4DB4-BCE1-001E35A572DE}"/>
                  </a:ext>
                </a:extLst>
              </p:cNvPr>
              <p:cNvSpPr txBox="1"/>
              <p:nvPr/>
            </p:nvSpPr>
            <p:spPr>
              <a:xfrm>
                <a:off x="5007106" y="1227159"/>
                <a:ext cx="6478248" cy="1337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0375" indent="-115888" algn="just" fontAlgn="base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𝑹𝒂𝒊𝒏𝒚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b="1" dirty="0">
                    <a:solidFill>
                      <a:srgbClr val="00B05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</m:e>
                    </m:d>
                  </m:oMath>
                </a14:m>
                <a:endParaRPr lang="en-US" sz="1800" b="1" dirty="0">
                  <a:solidFill>
                    <a:srgbClr val="00B050"/>
                  </a:solidFill>
                  <a:latin typeface="Math"/>
                </a:endParaRPr>
              </a:p>
              <a:p>
                <a:pPr marL="176212" algn="ctr" fontAlgn="base"/>
                <a:r>
                  <a:rPr lang="en-US" b="1" dirty="0">
                    <a:solidFill>
                      <a:srgbClr val="00B050"/>
                    </a:solidFill>
                    <a:latin typeface="Math"/>
                  </a:rPr>
                  <a:t>                                              </a:t>
                </a:r>
                <a:r>
                  <a:rPr lang="en-US" b="1" dirty="0">
                    <a:latin typeface="Math"/>
                  </a:rPr>
                  <a:t> = -</a:t>
                </a:r>
                <a:r>
                  <a:rPr lang="en-US" b="1" dirty="0">
                    <a:solidFill>
                      <a:schemeClr val="tx1"/>
                    </a:solidFill>
                    <a:latin typeface="Math"/>
                  </a:rPr>
                  <a:t>(0.40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𝟒𝟎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Math"/>
                  </a:rPr>
                  <a:t> ) – (0.60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𝟔𝟎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Math"/>
                  </a:rPr>
                  <a:t> </a:t>
                </a:r>
                <a:r>
                  <a:rPr lang="en-US" sz="1800" b="1" dirty="0">
                    <a:latin typeface="Math"/>
                  </a:rPr>
                  <a:t> </a:t>
                </a: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  <a:latin typeface="Math"/>
                  </a:rPr>
                  <a:t>= 0.971 </a:t>
                </a:r>
              </a:p>
              <a:p>
                <a:pPr marL="176212" algn="just" fontAlgn="base"/>
                <a:endParaRPr lang="en-US" sz="1800" b="1" dirty="0">
                  <a:solidFill>
                    <a:schemeClr val="accent2">
                      <a:lumMod val="75000"/>
                    </a:schemeClr>
                  </a:solidFill>
                  <a:latin typeface="Math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075E58-B297-4DB4-BCE1-001E35A57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106" y="1227159"/>
                <a:ext cx="6478248" cy="13378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CB969-37A9-4BFF-A700-500B20767F90}"/>
                  </a:ext>
                </a:extLst>
              </p:cNvPr>
              <p:cNvSpPr txBox="1"/>
              <p:nvPr/>
            </p:nvSpPr>
            <p:spPr>
              <a:xfrm>
                <a:off x="5398391" y="2384989"/>
                <a:ext cx="6404583" cy="1482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E(</a:t>
                </a:r>
                <a:r>
                  <a:rPr lang="en-US" sz="1800" b="1" dirty="0" err="1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PlayGolf</a:t>
                </a: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, Outlook)  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= 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18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E(3,2)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  <m:r>
                      <a:rPr lang="en-US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 E(4,0) + 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 E(2,3)</a:t>
                </a:r>
              </a:p>
              <a:p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18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(0.971)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 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(0.0)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 + 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 (0.971)</a:t>
                </a:r>
              </a:p>
              <a:p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                                          = 0.357 × 0.971 + 0.0  + 0.357 × 0.971</a:t>
                </a:r>
              </a:p>
              <a:p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                                                      =  0.693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CB969-37A9-4BFF-A700-500B20767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391" y="2384989"/>
                <a:ext cx="6404583" cy="1482842"/>
              </a:xfrm>
              <a:prstGeom prst="rect">
                <a:avLst/>
              </a:prstGeom>
              <a:blipFill>
                <a:blip r:embed="rId6"/>
                <a:stretch>
                  <a:fillRect l="-667" b="-6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Bent-Up 9">
            <a:extLst>
              <a:ext uri="{FF2B5EF4-FFF2-40B4-BE49-F238E27FC236}">
                <a16:creationId xmlns:a16="http://schemas.microsoft.com/office/drawing/2014/main" id="{FF287EC4-8632-44B5-A61D-95C3D0A24C7C}"/>
              </a:ext>
            </a:extLst>
          </p:cNvPr>
          <p:cNvSpPr/>
          <p:nvPr/>
        </p:nvSpPr>
        <p:spPr>
          <a:xfrm>
            <a:off x="6282755" y="2892923"/>
            <a:ext cx="571573" cy="2996541"/>
          </a:xfrm>
          <a:prstGeom prst="bentUpArrow">
            <a:avLst>
              <a:gd name="adj1" fmla="val 25000"/>
              <a:gd name="adj2" fmla="val 27922"/>
              <a:gd name="adj3" fmla="val 31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E71FB37-2141-4052-BA63-26FAE8FBC7BE}"/>
                  </a:ext>
                </a:extLst>
              </p14:cNvPr>
              <p14:cNvContentPartPr/>
              <p14:nvPr/>
            </p14:nvContentPartPr>
            <p14:xfrm>
              <a:off x="181440" y="1200960"/>
              <a:ext cx="11812680" cy="5469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71FB37-2141-4052-BA63-26FAE8FBC7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2080" y="1191600"/>
                <a:ext cx="11831400" cy="54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373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399949"/>
            <a:ext cx="8229600" cy="691846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0AB7C-57D2-416A-BB6E-165106209DD2}"/>
              </a:ext>
            </a:extLst>
          </p:cNvPr>
          <p:cNvSpPr txBox="1"/>
          <p:nvPr/>
        </p:nvSpPr>
        <p:spPr>
          <a:xfrm>
            <a:off x="389026" y="1334941"/>
            <a:ext cx="6093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/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Step 2: Calculate Entropy of Each Attribute</a:t>
            </a:r>
            <a:endParaRPr lang="en-US" sz="16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latin typeface="Palatino Linotype" panose="02040502050505030304" pitchFamily="18" charset="0"/>
              </a:rPr>
              <a:t>, </a:t>
            </a:r>
            <a:r>
              <a:rPr lang="en-US" sz="1600" b="1" dirty="0" err="1">
                <a:latin typeface="Palatino Linotype" panose="02040502050505030304" pitchFamily="18" charset="0"/>
              </a:rPr>
              <a:t>Outloook</a:t>
            </a:r>
            <a:r>
              <a:rPr lang="en-US" sz="1600" b="1" dirty="0">
                <a:latin typeface="Palatino Linotype" panose="02040502050505030304" pitchFamily="18" charset="0"/>
              </a:rPr>
              <a:t>)</a:t>
            </a: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, Temperature)</a:t>
            </a: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latin typeface="Palatino Linotype" panose="02040502050505030304" pitchFamily="18" charset="0"/>
              </a:rPr>
              <a:t>, Humidity)</a:t>
            </a: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latin typeface="Palatino Linotype" panose="02040502050505030304" pitchFamily="18" charset="0"/>
              </a:rPr>
              <a:t>, Windy)</a:t>
            </a:r>
          </a:p>
          <a:p>
            <a:pPr marL="285750" indent="-285750" algn="just" fontAlgn="base"/>
            <a:r>
              <a:rPr lang="en-US" sz="1600" dirty="0">
                <a:latin typeface="Bell MT" pitchFamily="18" charset="0"/>
              </a:rPr>
              <a:t>		</a:t>
            </a:r>
            <a:endParaRPr lang="en-US" sz="1600" b="1" dirty="0">
              <a:latin typeface="Bell MT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7D2C33-C223-4CD1-9303-A7FDBD4B0C39}"/>
                  </a:ext>
                </a:extLst>
              </p:cNvPr>
              <p:cNvSpPr txBox="1"/>
              <p:nvPr/>
            </p:nvSpPr>
            <p:spPr>
              <a:xfrm>
                <a:off x="-102970" y="4269980"/>
                <a:ext cx="6478248" cy="1834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0375" indent="-115888" algn="just" fontAlgn="base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𝑯𝒐𝒕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b="1" dirty="0">
                    <a:solidFill>
                      <a:srgbClr val="00B05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endParaRPr lang="en-US" sz="1600" b="1" dirty="0">
                  <a:solidFill>
                    <a:srgbClr val="00B050"/>
                  </a:solidFill>
                  <a:latin typeface="Math"/>
                </a:endParaRPr>
              </a:p>
              <a:p>
                <a:pPr marL="176212" algn="just" fontAlgn="base"/>
                <a:r>
                  <a:rPr lang="en-US" sz="1600" b="1" dirty="0">
                    <a:solidFill>
                      <a:srgbClr val="00B050"/>
                    </a:solidFill>
                    <a:latin typeface="Math"/>
                  </a:rPr>
                  <a:t>                                              </a:t>
                </a:r>
                <a:r>
                  <a:rPr lang="en-US" sz="1600" b="1" dirty="0">
                    <a:latin typeface="Math"/>
                  </a:rPr>
                  <a:t> = -</a:t>
                </a:r>
                <a:r>
                  <a:rPr lang="en-US" sz="1600" b="1" dirty="0">
                    <a:solidFill>
                      <a:schemeClr val="tx1"/>
                    </a:solidFill>
                    <a:latin typeface="Math"/>
                  </a:rPr>
                  <a:t>(0.50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Math"/>
                  </a:rPr>
                  <a:t> ) – (0.50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Math"/>
                  </a:rPr>
                  <a:t>0.50 )</a:t>
                </a:r>
              </a:p>
              <a:p>
                <a:pPr marL="176212" algn="just" fontAlgn="base"/>
                <a:r>
                  <a:rPr lang="en-US" sz="1600" b="1" dirty="0">
                    <a:latin typeface="Math"/>
                  </a:rPr>
                  <a:t>                                               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Math"/>
                  </a:rPr>
                  <a:t>= 1</a:t>
                </a:r>
              </a:p>
              <a:p>
                <a:pPr marL="460375" indent="-115888" algn="just" fontAlgn="base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𝑪𝒐𝒍𝒅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b="1" dirty="0">
                    <a:solidFill>
                      <a:srgbClr val="00B05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endParaRPr lang="en-US" sz="1600" b="1" dirty="0">
                  <a:solidFill>
                    <a:srgbClr val="00B050"/>
                  </a:solidFill>
                  <a:latin typeface="Math"/>
                </a:endParaRPr>
              </a:p>
              <a:p>
                <a:pPr marL="176212" algn="just" fontAlgn="base"/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Math"/>
                  </a:rPr>
                  <a:t>                                                =   1.811</a:t>
                </a:r>
              </a:p>
              <a:p>
                <a:pPr marL="176212" algn="just" fontAlgn="base"/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  <a:latin typeface="Math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7D2C33-C223-4CD1-9303-A7FDBD4B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70" y="4269980"/>
                <a:ext cx="6478248" cy="18340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E018CF5-F37E-44AF-8E1D-6F9E0C18D882}"/>
              </a:ext>
            </a:extLst>
          </p:cNvPr>
          <p:cNvSpPr txBox="1"/>
          <p:nvPr/>
        </p:nvSpPr>
        <p:spPr>
          <a:xfrm>
            <a:off x="299375" y="2880907"/>
            <a:ext cx="65909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>
                <a:latin typeface="Palatino Linotype" panose="02040502050505030304" pitchFamily="18" charset="0"/>
              </a:rPr>
              <a:t>E(</a:t>
            </a:r>
            <a:r>
              <a:rPr lang="en-US" sz="1600" b="1" i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i="1" dirty="0">
                <a:latin typeface="Palatino Linotype" panose="02040502050505030304" pitchFamily="18" charset="0"/>
              </a:rPr>
              <a:t>, Temperature)  = P(Hot) E(Hot) + P(Cold) E(Cold) + P(Mild) E(Mild)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38344-E648-4E02-B30A-DB8743EC3019}"/>
                  </a:ext>
                </a:extLst>
              </p:cNvPr>
              <p:cNvSpPr txBox="1"/>
              <p:nvPr/>
            </p:nvSpPr>
            <p:spPr>
              <a:xfrm>
                <a:off x="299376" y="3622283"/>
                <a:ext cx="10088582" cy="508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1800" b="1" i="1" dirty="0">
                    <a:latin typeface="Palatino Linotype" panose="02040502050505030304" pitchFamily="18" charset="0"/>
                  </a:rPr>
                  <a:t>E(</a:t>
                </a:r>
                <a:r>
                  <a:rPr lang="en-US" sz="1800" b="1" i="1" dirty="0" err="1">
                    <a:latin typeface="Palatino Linotype" panose="02040502050505030304" pitchFamily="18" charset="0"/>
                  </a:rPr>
                  <a:t>PlayGolf</a:t>
                </a:r>
                <a:r>
                  <a:rPr lang="en-US" sz="1800" b="1" i="1" dirty="0">
                    <a:latin typeface="Palatino Linotype" panose="02040502050505030304" pitchFamily="18" charset="0"/>
                  </a:rPr>
                  <a:t>, </a:t>
                </a:r>
                <a:r>
                  <a:rPr lang="en-US" b="1" i="1" dirty="0">
                    <a:latin typeface="Palatino Linotype" panose="02040502050505030304" pitchFamily="18" charset="0"/>
                  </a:rPr>
                  <a:t>Temperature</a:t>
                </a:r>
                <a:r>
                  <a:rPr lang="en-US" sz="1800" b="1" i="1" dirty="0">
                    <a:latin typeface="Palatino Linotype" panose="02040502050505030304" pitchFamily="18" charset="0"/>
                  </a:rPr>
                  <a:t>)  = </a:t>
                </a:r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 </a:t>
                </a:r>
                <a:r>
                  <a:rPr lang="en-US" sz="1800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18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E(2,2)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 E(3,1) + </a:t>
                </a:r>
                <a:r>
                  <a:rPr lang="en-US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</m:oMath>
                </a14:m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 E(4,2)</a:t>
                </a:r>
                <a:endParaRPr lang="en-US" sz="1800" b="1" i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38344-E648-4E02-B30A-DB8743EC3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6" y="3622283"/>
                <a:ext cx="10088582" cy="508537"/>
              </a:xfrm>
              <a:prstGeom prst="rect">
                <a:avLst/>
              </a:prstGeom>
              <a:blipFill>
                <a:blip r:embed="rId3"/>
                <a:stretch>
                  <a:fillRect l="-363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075E58-B297-4DB4-BCE1-001E35A572DE}"/>
                  </a:ext>
                </a:extLst>
              </p:cNvPr>
              <p:cNvSpPr txBox="1"/>
              <p:nvPr/>
            </p:nvSpPr>
            <p:spPr>
              <a:xfrm>
                <a:off x="5013643" y="1227159"/>
                <a:ext cx="6478248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0375" indent="-115888" algn="just" fontAlgn="base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𝑴𝒊𝒍𝒅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b="1" dirty="0">
                    <a:solidFill>
                      <a:srgbClr val="00B05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</m:e>
                    </m:d>
                  </m:oMath>
                </a14:m>
                <a:endParaRPr lang="en-US" sz="1800" b="1" dirty="0">
                  <a:solidFill>
                    <a:srgbClr val="00B050"/>
                  </a:solidFill>
                  <a:latin typeface="Math"/>
                </a:endParaRPr>
              </a:p>
              <a:p>
                <a:pPr marL="176212" algn="just" fontAlgn="base"/>
                <a:r>
                  <a:rPr lang="en-US" b="1" dirty="0">
                    <a:solidFill>
                      <a:srgbClr val="00B050"/>
                    </a:solidFill>
                    <a:latin typeface="Math"/>
                  </a:rPr>
                  <a:t>                             </a:t>
                </a:r>
                <a:r>
                  <a:rPr lang="en-US" b="1" dirty="0">
                    <a:latin typeface="Math"/>
                  </a:rPr>
                  <a:t>=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Math"/>
                  </a:rPr>
                  <a:t>0.918</a:t>
                </a:r>
                <a:endParaRPr lang="en-US" sz="1800" b="1" dirty="0">
                  <a:solidFill>
                    <a:schemeClr val="accent2">
                      <a:lumMod val="75000"/>
                    </a:schemeClr>
                  </a:solidFill>
                  <a:latin typeface="Math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075E58-B297-4DB4-BCE1-001E35A57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43" y="1227159"/>
                <a:ext cx="6478248" cy="783869"/>
              </a:xfrm>
              <a:prstGeom prst="rect">
                <a:avLst/>
              </a:prstGeom>
              <a:blipFill>
                <a:blip r:embed="rId4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CB969-37A9-4BFF-A700-500B20767F90}"/>
                  </a:ext>
                </a:extLst>
              </p:cNvPr>
              <p:cNvSpPr txBox="1"/>
              <p:nvPr/>
            </p:nvSpPr>
            <p:spPr>
              <a:xfrm>
                <a:off x="5098473" y="2158087"/>
                <a:ext cx="6704501" cy="1219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E(</a:t>
                </a:r>
                <a:r>
                  <a:rPr lang="en-US" sz="1800" b="1" dirty="0" err="1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PlayGolf</a:t>
                </a: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, </a:t>
                </a:r>
                <a:r>
                  <a:rPr lang="en-US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Temperature</a:t>
                </a: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)  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= 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sz="18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E(2,2)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  <m:r>
                      <a:rPr lang="en-US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 E(3,1) + 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 E(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4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,2)</a:t>
                </a:r>
              </a:p>
              <a:p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sz="18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1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 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(1.811)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 + 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 (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0.918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)</a:t>
                </a:r>
              </a:p>
              <a:p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                                       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                  =  0.911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CB969-37A9-4BFF-A700-500B20767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73" y="2158087"/>
                <a:ext cx="6704501" cy="1219180"/>
              </a:xfrm>
              <a:prstGeom prst="rect">
                <a:avLst/>
              </a:prstGeom>
              <a:blipFill>
                <a:blip r:embed="rId5"/>
                <a:stretch>
                  <a:fillRect l="-545" b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Bent-Up 9">
            <a:extLst>
              <a:ext uri="{FF2B5EF4-FFF2-40B4-BE49-F238E27FC236}">
                <a16:creationId xmlns:a16="http://schemas.microsoft.com/office/drawing/2014/main" id="{FF287EC4-8632-44B5-A61D-95C3D0A24C7C}"/>
              </a:ext>
            </a:extLst>
          </p:cNvPr>
          <p:cNvSpPr/>
          <p:nvPr/>
        </p:nvSpPr>
        <p:spPr>
          <a:xfrm>
            <a:off x="6482526" y="3001563"/>
            <a:ext cx="571573" cy="2996541"/>
          </a:xfrm>
          <a:prstGeom prst="bentUpArrow">
            <a:avLst>
              <a:gd name="adj1" fmla="val 25000"/>
              <a:gd name="adj2" fmla="val 27922"/>
              <a:gd name="adj3" fmla="val 31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 descr="https://3.bp.blogspot.com/-rc3HnCbker4/WtZWCpgFIXI/AAAAAAAAByg/Og2wNOM1eewwu-gdhmAo9ckng6OgQcQwwCLcBGAs/s320/Decision_Trees_Temperature.jpg">
            <a:extLst>
              <a:ext uri="{FF2B5EF4-FFF2-40B4-BE49-F238E27FC236}">
                <a16:creationId xmlns:a16="http://schemas.microsoft.com/office/drawing/2014/main" id="{2D17C662-D9FE-45FE-B61A-48CCF8415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83519" y="4269980"/>
            <a:ext cx="4498306" cy="1630637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79C960-EC4C-463D-9CE2-05F7A3AAE639}"/>
                  </a:ext>
                </a:extLst>
              </p14:cNvPr>
              <p14:cNvContentPartPr/>
              <p14:nvPr/>
            </p14:nvContentPartPr>
            <p14:xfrm>
              <a:off x="603000" y="1406880"/>
              <a:ext cx="11649240" cy="552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79C960-EC4C-463D-9CE2-05F7A3AAE6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3640" y="1397520"/>
                <a:ext cx="1166796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40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399949"/>
            <a:ext cx="8229600" cy="691846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0AB7C-57D2-416A-BB6E-165106209DD2}"/>
              </a:ext>
            </a:extLst>
          </p:cNvPr>
          <p:cNvSpPr txBox="1"/>
          <p:nvPr/>
        </p:nvSpPr>
        <p:spPr>
          <a:xfrm>
            <a:off x="389026" y="1334941"/>
            <a:ext cx="47094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/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Step 2: Calculate Entropy of Each Attribute</a:t>
            </a:r>
            <a:endParaRPr lang="en-US" sz="16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latin typeface="Palatino Linotype" panose="02040502050505030304" pitchFamily="18" charset="0"/>
              </a:rPr>
              <a:t>, </a:t>
            </a:r>
            <a:r>
              <a:rPr lang="en-US" sz="1600" b="1" dirty="0" err="1">
                <a:latin typeface="Palatino Linotype" panose="02040502050505030304" pitchFamily="18" charset="0"/>
              </a:rPr>
              <a:t>Outloook</a:t>
            </a:r>
            <a:r>
              <a:rPr lang="en-US" sz="1600" b="1" dirty="0">
                <a:latin typeface="Palatino Linotype" panose="02040502050505030304" pitchFamily="18" charset="0"/>
              </a:rPr>
              <a:t>)</a:t>
            </a: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latin typeface="Palatino Linotype" panose="02040502050505030304" pitchFamily="18" charset="0"/>
              </a:rPr>
              <a:t>, Temperature)</a:t>
            </a: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, Humidity)</a:t>
            </a: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latin typeface="Palatino Linotype" panose="02040502050505030304" pitchFamily="18" charset="0"/>
              </a:rPr>
              <a:t>, Windy)</a:t>
            </a:r>
          </a:p>
          <a:p>
            <a:pPr marL="285750" indent="-285750" algn="just" fontAlgn="base"/>
            <a:r>
              <a:rPr lang="en-US" sz="1600" dirty="0">
                <a:latin typeface="Bell MT" pitchFamily="18" charset="0"/>
              </a:rPr>
              <a:t>		</a:t>
            </a:r>
            <a:endParaRPr lang="en-US" sz="1600" b="1" dirty="0">
              <a:latin typeface="Bell MT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7D2C33-C223-4CD1-9303-A7FDBD4B0C39}"/>
                  </a:ext>
                </a:extLst>
              </p:cNvPr>
              <p:cNvSpPr txBox="1"/>
              <p:nvPr/>
            </p:nvSpPr>
            <p:spPr>
              <a:xfrm>
                <a:off x="-102970" y="4269980"/>
                <a:ext cx="6478248" cy="1567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0375" indent="-115888" algn="just" fontAlgn="base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𝑯𝒊𝒈𝒉𝒕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b="1" dirty="0">
                    <a:solidFill>
                      <a:srgbClr val="00B05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</m:e>
                    </m:d>
                  </m:oMath>
                </a14:m>
                <a:endParaRPr lang="en-US" sz="1600" b="1" dirty="0">
                  <a:solidFill>
                    <a:srgbClr val="00B050"/>
                  </a:solidFill>
                  <a:latin typeface="Math"/>
                </a:endParaRPr>
              </a:p>
              <a:p>
                <a:pPr marL="176212" algn="just" fontAlgn="base"/>
                <a:r>
                  <a:rPr lang="en-US" sz="1600" b="1" dirty="0">
                    <a:latin typeface="Math"/>
                  </a:rPr>
                  <a:t>                                                  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Math"/>
                  </a:rPr>
                  <a:t>=  0.985</a:t>
                </a:r>
              </a:p>
              <a:p>
                <a:pPr marL="460375" indent="-115888" algn="just" fontAlgn="base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𝑵𝒐𝒓𝒎𝒂𝒍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b="1" dirty="0">
                    <a:solidFill>
                      <a:srgbClr val="00B05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</m:e>
                    </m:d>
                  </m:oMath>
                </a14:m>
                <a:endParaRPr lang="en-US" sz="1600" b="1" dirty="0">
                  <a:solidFill>
                    <a:srgbClr val="00B050"/>
                  </a:solidFill>
                  <a:latin typeface="Math"/>
                </a:endParaRPr>
              </a:p>
              <a:p>
                <a:pPr marL="176212" algn="just" fontAlgn="base"/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Math"/>
                  </a:rPr>
                  <a:t>                                                =   0.592</a:t>
                </a:r>
              </a:p>
              <a:p>
                <a:pPr marL="176212" algn="just" fontAlgn="base"/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  <a:latin typeface="Math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7D2C33-C223-4CD1-9303-A7FDBD4B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70" y="4269980"/>
                <a:ext cx="6478248" cy="1567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E018CF5-F37E-44AF-8E1D-6F9E0C18D882}"/>
              </a:ext>
            </a:extLst>
          </p:cNvPr>
          <p:cNvSpPr txBox="1"/>
          <p:nvPr/>
        </p:nvSpPr>
        <p:spPr>
          <a:xfrm>
            <a:off x="299376" y="2880907"/>
            <a:ext cx="57966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>
                <a:latin typeface="Palatino Linotype" panose="02040502050505030304" pitchFamily="18" charset="0"/>
              </a:rPr>
              <a:t>E(</a:t>
            </a:r>
            <a:r>
              <a:rPr lang="en-US" sz="1600" b="1" i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i="1" dirty="0">
                <a:latin typeface="Palatino Linotype" panose="02040502050505030304" pitchFamily="18" charset="0"/>
              </a:rPr>
              <a:t>, Humidity)  = P(High) E(High) + P(Normal) E(Normal)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38344-E648-4E02-B30A-DB8743EC3019}"/>
                  </a:ext>
                </a:extLst>
              </p:cNvPr>
              <p:cNvSpPr txBox="1"/>
              <p:nvPr/>
            </p:nvSpPr>
            <p:spPr>
              <a:xfrm>
                <a:off x="271213" y="3637050"/>
                <a:ext cx="10088582" cy="508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1800" b="1" i="1" dirty="0">
                    <a:latin typeface="Palatino Linotype" panose="02040502050505030304" pitchFamily="18" charset="0"/>
                  </a:rPr>
                  <a:t>E(</a:t>
                </a:r>
                <a:r>
                  <a:rPr lang="en-US" sz="1800" b="1" i="1" dirty="0" err="1">
                    <a:latin typeface="Palatino Linotype" panose="02040502050505030304" pitchFamily="18" charset="0"/>
                  </a:rPr>
                  <a:t>PlayGolf</a:t>
                </a:r>
                <a:r>
                  <a:rPr lang="en-US" sz="1800" b="1" i="1" dirty="0">
                    <a:latin typeface="Palatino Linotype" panose="02040502050505030304" pitchFamily="18" charset="0"/>
                  </a:rPr>
                  <a:t>, </a:t>
                </a:r>
                <a:r>
                  <a:rPr lang="en-US" b="1" i="1" dirty="0">
                    <a:latin typeface="Palatino Linotype" panose="02040502050505030304" pitchFamily="18" charset="0"/>
                  </a:rPr>
                  <a:t>Humidity</a:t>
                </a:r>
                <a:r>
                  <a:rPr lang="en-US" sz="1800" b="1" i="1" dirty="0">
                    <a:latin typeface="Palatino Linotype" panose="02040502050505030304" pitchFamily="18" charset="0"/>
                  </a:rPr>
                  <a:t>)  = </a:t>
                </a:r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 </a:t>
                </a:r>
                <a:r>
                  <a:rPr lang="en-US" sz="1800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  <m:r>
                      <a:rPr lang="en-US" sz="1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i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E(3 , 4)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i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 E(6 , 1)</a:t>
                </a:r>
                <a:endParaRPr lang="en-US" sz="1800" b="1" i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38344-E648-4E02-B30A-DB8743EC3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13" y="3637050"/>
                <a:ext cx="10088582" cy="508729"/>
              </a:xfrm>
              <a:prstGeom prst="rect">
                <a:avLst/>
              </a:prstGeom>
              <a:blipFill>
                <a:blip r:embed="rId3"/>
                <a:stretch>
                  <a:fillRect l="-363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CB969-37A9-4BFF-A700-500B20767F90}"/>
                  </a:ext>
                </a:extLst>
              </p:cNvPr>
              <p:cNvSpPr txBox="1"/>
              <p:nvPr/>
            </p:nvSpPr>
            <p:spPr>
              <a:xfrm>
                <a:off x="5098473" y="1503696"/>
                <a:ext cx="6704501" cy="1219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E(</a:t>
                </a:r>
                <a:r>
                  <a:rPr lang="en-US" sz="1800" b="1" dirty="0" err="1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PlayGolf</a:t>
                </a: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, </a:t>
                </a:r>
                <a:r>
                  <a:rPr lang="en-US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Humidity</a:t>
                </a: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)  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= 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sz="18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E(3,4)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  <m:r>
                      <a:rPr lang="en-US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 E(6,1) </a:t>
                </a:r>
              </a:p>
              <a:p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sz="18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0.985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 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(0.592)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 </a:t>
                </a:r>
              </a:p>
              <a:p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                                       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                  = 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0.788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CB969-37A9-4BFF-A700-500B20767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73" y="1503696"/>
                <a:ext cx="6704501" cy="1219180"/>
              </a:xfrm>
              <a:prstGeom prst="rect">
                <a:avLst/>
              </a:prstGeom>
              <a:blipFill>
                <a:blip r:embed="rId4"/>
                <a:stretch>
                  <a:fillRect l="-545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Bent-Up 9">
            <a:extLst>
              <a:ext uri="{FF2B5EF4-FFF2-40B4-BE49-F238E27FC236}">
                <a16:creationId xmlns:a16="http://schemas.microsoft.com/office/drawing/2014/main" id="{FF287EC4-8632-44B5-A61D-95C3D0A24C7C}"/>
              </a:ext>
            </a:extLst>
          </p:cNvPr>
          <p:cNvSpPr/>
          <p:nvPr/>
        </p:nvSpPr>
        <p:spPr>
          <a:xfrm>
            <a:off x="5550866" y="2838703"/>
            <a:ext cx="545134" cy="2603273"/>
          </a:xfrm>
          <a:prstGeom prst="bentUpArrow">
            <a:avLst>
              <a:gd name="adj1" fmla="val 25000"/>
              <a:gd name="adj2" fmla="val 27922"/>
              <a:gd name="adj3" fmla="val 31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https://3.bp.blogspot.com/-c8GtlQgfO1w/WtZWVrFwSlI/AAAAAAAAByo/7vCeeAs7gJUUluajwqUraoYd1ZpyNtqOACLcBGAs/s320/Decision_Trees_Humidity.jpg">
            <a:extLst>
              <a:ext uri="{FF2B5EF4-FFF2-40B4-BE49-F238E27FC236}">
                <a16:creationId xmlns:a16="http://schemas.microsoft.com/office/drawing/2014/main" id="{E8A068D3-DDAA-4CBE-8D25-B1A91CB59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48393" y="3455097"/>
            <a:ext cx="4572973" cy="1338259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D575C7-F881-4C79-AA6D-AB71E90B2ABF}"/>
                  </a:ext>
                </a:extLst>
              </p14:cNvPr>
              <p14:cNvContentPartPr/>
              <p14:nvPr/>
            </p14:nvContentPartPr>
            <p14:xfrm>
              <a:off x="597240" y="2306880"/>
              <a:ext cx="9028440" cy="217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D575C7-F881-4C79-AA6D-AB71E90B2A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880" y="2297520"/>
                <a:ext cx="9047160" cy="21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00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399949"/>
            <a:ext cx="8229600" cy="691846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0AB7C-57D2-416A-BB6E-165106209DD2}"/>
              </a:ext>
            </a:extLst>
          </p:cNvPr>
          <p:cNvSpPr txBox="1"/>
          <p:nvPr/>
        </p:nvSpPr>
        <p:spPr>
          <a:xfrm>
            <a:off x="389026" y="1334941"/>
            <a:ext cx="47094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/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Step 2: Calculate Entropy of Each Attribute</a:t>
            </a:r>
            <a:endParaRPr lang="en-US" sz="16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latin typeface="Palatino Linotype" panose="02040502050505030304" pitchFamily="18" charset="0"/>
              </a:rPr>
              <a:t>, </a:t>
            </a:r>
            <a:r>
              <a:rPr lang="en-US" sz="1600" b="1" dirty="0" err="1">
                <a:latin typeface="Palatino Linotype" panose="02040502050505030304" pitchFamily="18" charset="0"/>
              </a:rPr>
              <a:t>Outloook</a:t>
            </a:r>
            <a:r>
              <a:rPr lang="en-US" sz="1600" b="1" dirty="0">
                <a:latin typeface="Palatino Linotype" panose="02040502050505030304" pitchFamily="18" charset="0"/>
              </a:rPr>
              <a:t>)</a:t>
            </a: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latin typeface="Palatino Linotype" panose="02040502050505030304" pitchFamily="18" charset="0"/>
              </a:rPr>
              <a:t>, Temperature)</a:t>
            </a: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latin typeface="Palatino Linotype" panose="02040502050505030304" pitchFamily="18" charset="0"/>
              </a:rPr>
              <a:t>, Humidity)</a:t>
            </a: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, Windy)</a:t>
            </a:r>
          </a:p>
          <a:p>
            <a:pPr marL="285750" indent="-285750" algn="just" fontAlgn="base"/>
            <a:r>
              <a:rPr lang="en-US" sz="1600" dirty="0">
                <a:latin typeface="Bell MT" pitchFamily="18" charset="0"/>
              </a:rPr>
              <a:t>		</a:t>
            </a:r>
            <a:endParaRPr lang="en-US" sz="1600" b="1" dirty="0">
              <a:latin typeface="Bell MT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7D2C33-C223-4CD1-9303-A7FDBD4B0C39}"/>
                  </a:ext>
                </a:extLst>
              </p:cNvPr>
              <p:cNvSpPr txBox="1"/>
              <p:nvPr/>
            </p:nvSpPr>
            <p:spPr>
              <a:xfrm>
                <a:off x="-156051" y="4317147"/>
                <a:ext cx="6478248" cy="1567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0375" indent="-115888" algn="just" fontAlgn="base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𝑻𝒓𝒖𝒆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b="1" dirty="0">
                    <a:solidFill>
                      <a:srgbClr val="00B05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</m:e>
                    </m:d>
                  </m:oMath>
                </a14:m>
                <a:endParaRPr lang="en-US" sz="1600" b="1" dirty="0">
                  <a:solidFill>
                    <a:srgbClr val="00B050"/>
                  </a:solidFill>
                  <a:latin typeface="Math"/>
                </a:endParaRPr>
              </a:p>
              <a:p>
                <a:pPr marL="176212" algn="just" fontAlgn="base"/>
                <a:r>
                  <a:rPr lang="en-US" sz="1600" b="1" dirty="0">
                    <a:latin typeface="Math"/>
                  </a:rPr>
                  <a:t>                                                       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Math"/>
                  </a:rPr>
                  <a:t>=  1</a:t>
                </a:r>
              </a:p>
              <a:p>
                <a:pPr marL="460375" indent="-115888" algn="just" fontAlgn="base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𝑭𝒂𝒍𝒔𝒆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b="1" dirty="0">
                    <a:solidFill>
                      <a:srgbClr val="00B05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</m:e>
                    </m:d>
                  </m:oMath>
                </a14:m>
                <a:endParaRPr lang="en-US" sz="1600" b="1" dirty="0">
                  <a:solidFill>
                    <a:srgbClr val="00B050"/>
                  </a:solidFill>
                  <a:latin typeface="Math"/>
                </a:endParaRPr>
              </a:p>
              <a:p>
                <a:pPr marL="176212" algn="just" fontAlgn="base"/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Math"/>
                  </a:rPr>
                  <a:t>                                                =   0.811</a:t>
                </a:r>
              </a:p>
              <a:p>
                <a:pPr marL="176212" algn="just" fontAlgn="base"/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  <a:latin typeface="Math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7D2C33-C223-4CD1-9303-A7FDBD4B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051" y="4317147"/>
                <a:ext cx="6478248" cy="1567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E018CF5-F37E-44AF-8E1D-6F9E0C18D882}"/>
              </a:ext>
            </a:extLst>
          </p:cNvPr>
          <p:cNvSpPr txBox="1"/>
          <p:nvPr/>
        </p:nvSpPr>
        <p:spPr>
          <a:xfrm>
            <a:off x="299376" y="2880907"/>
            <a:ext cx="57966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>
                <a:latin typeface="Palatino Linotype" panose="02040502050505030304" pitchFamily="18" charset="0"/>
              </a:rPr>
              <a:t>E(</a:t>
            </a:r>
            <a:r>
              <a:rPr lang="en-US" sz="1600" b="1" i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i="1" dirty="0">
                <a:latin typeface="Palatino Linotype" panose="02040502050505030304" pitchFamily="18" charset="0"/>
              </a:rPr>
              <a:t>, Windy)  = P(True) E(True) + P(False) E(False)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38344-E648-4E02-B30A-DB8743EC3019}"/>
                  </a:ext>
                </a:extLst>
              </p:cNvPr>
              <p:cNvSpPr txBox="1"/>
              <p:nvPr/>
            </p:nvSpPr>
            <p:spPr>
              <a:xfrm>
                <a:off x="188086" y="3626396"/>
                <a:ext cx="5289078" cy="508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1800" b="1" i="1" dirty="0">
                    <a:latin typeface="Palatino Linotype" panose="02040502050505030304" pitchFamily="18" charset="0"/>
                  </a:rPr>
                  <a:t>E(</a:t>
                </a:r>
                <a:r>
                  <a:rPr lang="en-US" sz="1800" b="1" i="1" dirty="0" err="1">
                    <a:latin typeface="Palatino Linotype" panose="02040502050505030304" pitchFamily="18" charset="0"/>
                  </a:rPr>
                  <a:t>PlayGolf</a:t>
                </a:r>
                <a:r>
                  <a:rPr lang="en-US" sz="1800" b="1" i="1" dirty="0">
                    <a:latin typeface="Palatino Linotype" panose="02040502050505030304" pitchFamily="18" charset="0"/>
                  </a:rPr>
                  <a:t>, </a:t>
                </a:r>
                <a:r>
                  <a:rPr lang="en-US" b="1" i="1" dirty="0">
                    <a:latin typeface="Palatino Linotype" panose="02040502050505030304" pitchFamily="18" charset="0"/>
                  </a:rPr>
                  <a:t>Windy</a:t>
                </a:r>
                <a:r>
                  <a:rPr lang="en-US" sz="1800" b="1" i="1" dirty="0">
                    <a:latin typeface="Palatino Linotype" panose="02040502050505030304" pitchFamily="18" charset="0"/>
                  </a:rPr>
                  <a:t>)  = </a:t>
                </a:r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 </a:t>
                </a:r>
                <a:r>
                  <a:rPr lang="en-US" sz="1800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  <m:r>
                      <a:rPr lang="en-US" sz="1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i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E(3 , 3)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i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 E(6 , 2)</a:t>
                </a:r>
                <a:endParaRPr lang="en-US" sz="1800" b="1" i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38344-E648-4E02-B30A-DB8743EC3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86" y="3626396"/>
                <a:ext cx="5289078" cy="508729"/>
              </a:xfrm>
              <a:prstGeom prst="rect">
                <a:avLst/>
              </a:prstGeom>
              <a:blipFill>
                <a:blip r:embed="rId3"/>
                <a:stretch>
                  <a:fillRect l="-807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CB969-37A9-4BFF-A700-500B20767F90}"/>
                  </a:ext>
                </a:extLst>
              </p:cNvPr>
              <p:cNvSpPr txBox="1"/>
              <p:nvPr/>
            </p:nvSpPr>
            <p:spPr>
              <a:xfrm>
                <a:off x="5098473" y="1503696"/>
                <a:ext cx="6704501" cy="1219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E(</a:t>
                </a:r>
                <a:r>
                  <a:rPr lang="en-US" sz="1800" b="1" dirty="0" err="1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PlayGolf</a:t>
                </a: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, </a:t>
                </a:r>
                <a:r>
                  <a:rPr lang="en-US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Windy</a:t>
                </a: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)  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= 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sz="18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E(3,3)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  <m:r>
                      <a:rPr lang="en-US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 E(6,2) </a:t>
                </a:r>
              </a:p>
              <a:p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sz="18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1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 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(0.811)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 </a:t>
                </a:r>
              </a:p>
              <a:p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                                       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                  = 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0.892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CB969-37A9-4BFF-A700-500B20767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73" y="1503696"/>
                <a:ext cx="6704501" cy="1219180"/>
              </a:xfrm>
              <a:prstGeom prst="rect">
                <a:avLst/>
              </a:prstGeom>
              <a:blipFill>
                <a:blip r:embed="rId4"/>
                <a:stretch>
                  <a:fillRect l="-545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Bent-Up 9">
            <a:extLst>
              <a:ext uri="{FF2B5EF4-FFF2-40B4-BE49-F238E27FC236}">
                <a16:creationId xmlns:a16="http://schemas.microsoft.com/office/drawing/2014/main" id="{FF287EC4-8632-44B5-A61D-95C3D0A24C7C}"/>
              </a:ext>
            </a:extLst>
          </p:cNvPr>
          <p:cNvSpPr/>
          <p:nvPr/>
        </p:nvSpPr>
        <p:spPr>
          <a:xfrm>
            <a:off x="5866713" y="2225965"/>
            <a:ext cx="455483" cy="3258580"/>
          </a:xfrm>
          <a:prstGeom prst="bentUpArrow">
            <a:avLst>
              <a:gd name="adj1" fmla="val 25000"/>
              <a:gd name="adj2" fmla="val 25381"/>
              <a:gd name="adj3" fmla="val 31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 descr="https://2.bp.blogspot.com/-yX0xhO1UgQ0/WtZWsWFtxJI/AAAAAAAAByw/cvp7qED_4xAbn9tc38S_aWnS23GSYDmYgCLcBGAs/s320/Decision_Trees_Windy.jpg">
            <a:extLst>
              <a:ext uri="{FF2B5EF4-FFF2-40B4-BE49-F238E27FC236}">
                <a16:creationId xmlns:a16="http://schemas.microsoft.com/office/drawing/2014/main" id="{38499420-386C-4B72-B940-9F110010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6722" y="3029472"/>
            <a:ext cx="4117779" cy="1325411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D4A6B6-15B3-4E64-8889-35A36A20D9A0}"/>
                  </a:ext>
                </a:extLst>
              </p14:cNvPr>
              <p14:cNvContentPartPr/>
              <p14:nvPr/>
            </p14:nvContentPartPr>
            <p14:xfrm>
              <a:off x="2727000" y="3208680"/>
              <a:ext cx="9197640" cy="2748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D4A6B6-15B3-4E64-8889-35A36A20D9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17640" y="3199320"/>
                <a:ext cx="9216360" cy="27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155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D257-4491-414D-B4C4-D28252DA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610" y="716473"/>
            <a:ext cx="3220481" cy="128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A45A-8012-48BE-81FA-6939AA11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2362200"/>
            <a:ext cx="5029200" cy="2286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E(PlayGolf,) = </a:t>
            </a:r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0.94</a:t>
            </a:r>
            <a:endParaRPr lang="en-US" sz="2000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E(PlayGolf, Outlook) = </a:t>
            </a:r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0.693</a:t>
            </a:r>
            <a:endParaRPr lang="en-US" sz="2000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E(PlayGolf, Temperature) = </a:t>
            </a:r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0.911</a:t>
            </a:r>
            <a:endParaRPr lang="en-US" sz="2000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E(PlayGolf, Humidity) = </a:t>
            </a:r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0.788</a:t>
            </a:r>
            <a:endParaRPr lang="en-US" sz="2000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E(</a:t>
            </a:r>
            <a:r>
              <a:rPr lang="en-US" sz="2000" dirty="0" err="1">
                <a:latin typeface="Palatino Linotype" panose="02040502050505030304" pitchFamily="18" charset="0"/>
              </a:rPr>
              <a:t>PlayGolf</a:t>
            </a:r>
            <a:r>
              <a:rPr lang="en-US" sz="2000" dirty="0">
                <a:latin typeface="Palatino Linotype" panose="02040502050505030304" pitchFamily="18" charset="0"/>
              </a:rPr>
              <a:t>, Windy) = </a:t>
            </a:r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0.892</a:t>
            </a:r>
            <a:endParaRPr lang="en-US" sz="2000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D3838-201A-4561-84A9-84A27AE9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E363F0-9134-4DB7-9DE5-CC44CB14D58C}"/>
                  </a:ext>
                </a:extLst>
              </p14:cNvPr>
              <p14:cNvContentPartPr/>
              <p14:nvPr/>
            </p14:nvContentPartPr>
            <p14:xfrm>
              <a:off x="5751720" y="2297160"/>
              <a:ext cx="2302200" cy="2305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E363F0-9134-4DB7-9DE5-CC44CB14D5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2360" y="2287800"/>
                <a:ext cx="2320920" cy="23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591115D-AB32-468E-9A8C-B4877DC44742}"/>
                  </a:ext>
                </a:extLst>
              </p14:cNvPr>
              <p14:cNvContentPartPr/>
              <p14:nvPr/>
            </p14:nvContentPartPr>
            <p14:xfrm>
              <a:off x="5756040" y="2268360"/>
              <a:ext cx="3911760" cy="227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591115D-AB32-468E-9A8C-B4877DC447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6680" y="2259000"/>
                <a:ext cx="3930480" cy="229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268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399949"/>
            <a:ext cx="8229600" cy="691846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0AB7C-57D2-416A-BB6E-165106209DD2}"/>
              </a:ext>
            </a:extLst>
          </p:cNvPr>
          <p:cNvSpPr txBox="1"/>
          <p:nvPr/>
        </p:nvSpPr>
        <p:spPr>
          <a:xfrm>
            <a:off x="389026" y="1334941"/>
            <a:ext cx="4709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/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Step 3: Calculate Information Gain of Each Attribute</a:t>
            </a:r>
            <a:r>
              <a:rPr lang="en-US" sz="1600" dirty="0">
                <a:latin typeface="Bell MT" pitchFamily="18" charset="0"/>
              </a:rPr>
              <a:t>		</a:t>
            </a:r>
            <a:endParaRPr lang="en-US" sz="1600" b="1" dirty="0">
              <a:latin typeface="Bell MT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18CF5-F37E-44AF-8E1D-6F9E0C18D882}"/>
              </a:ext>
            </a:extLst>
          </p:cNvPr>
          <p:cNvSpPr txBox="1"/>
          <p:nvPr/>
        </p:nvSpPr>
        <p:spPr>
          <a:xfrm>
            <a:off x="700038" y="1993585"/>
            <a:ext cx="4615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>
                <a:latin typeface="Palatino Linotype" panose="02040502050505030304" pitchFamily="18" charset="0"/>
              </a:rPr>
              <a:t>Gain (S, T) = Entropy (S) – Entropy (S, T)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C03ABB-3AA9-4338-97A0-F43E29BEBBAB}"/>
              </a:ext>
            </a:extLst>
          </p:cNvPr>
          <p:cNvSpPr txBox="1"/>
          <p:nvPr/>
        </p:nvSpPr>
        <p:spPr>
          <a:xfrm>
            <a:off x="700038" y="2406008"/>
            <a:ext cx="7874277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Gain(</a:t>
            </a:r>
            <a:r>
              <a:rPr lang="en-US" sz="1600" dirty="0" err="1">
                <a:latin typeface="Palatino Linotype" panose="02040502050505030304" pitchFamily="18" charset="0"/>
              </a:rPr>
              <a:t>PlayGolf</a:t>
            </a:r>
            <a:r>
              <a:rPr lang="en-US" sz="1600" dirty="0">
                <a:latin typeface="Palatino Linotype" panose="02040502050505030304" pitchFamily="18" charset="0"/>
              </a:rPr>
              <a:t>, Outlook) = Entropy(</a:t>
            </a:r>
            <a:r>
              <a:rPr lang="en-US" sz="1600" dirty="0" err="1">
                <a:latin typeface="Palatino Linotype" panose="02040502050505030304" pitchFamily="18" charset="0"/>
              </a:rPr>
              <a:t>PlayGolf</a:t>
            </a:r>
            <a:r>
              <a:rPr lang="en-US" sz="1600" dirty="0">
                <a:latin typeface="Palatino Linotype" panose="02040502050505030304" pitchFamily="18" charset="0"/>
              </a:rPr>
              <a:t>) – Entropy(</a:t>
            </a:r>
            <a:r>
              <a:rPr lang="en-US" sz="1600" dirty="0" err="1">
                <a:latin typeface="Palatino Linotype" panose="02040502050505030304" pitchFamily="18" charset="0"/>
              </a:rPr>
              <a:t>PlayGolf</a:t>
            </a:r>
            <a:r>
              <a:rPr lang="en-US" sz="1600" dirty="0">
                <a:latin typeface="Palatino Linotype" panose="02040502050505030304" pitchFamily="18" charset="0"/>
              </a:rPr>
              <a:t>, Outlook)</a:t>
            </a:r>
            <a:br>
              <a:rPr lang="en-US" sz="1600" dirty="0">
                <a:latin typeface="Palatino Linotype" panose="02040502050505030304" pitchFamily="18" charset="0"/>
              </a:rPr>
            </a:br>
            <a:r>
              <a:rPr lang="en-US" sz="1600" dirty="0">
                <a:latin typeface="Palatino Linotype" panose="02040502050505030304" pitchFamily="18" charset="0"/>
              </a:rPr>
              <a:t>                                          </a:t>
            </a: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= 0.94 – 0.693 =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0.247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Palatino Linotype" panose="02040502050505030304" pitchFamily="18" charset="0"/>
              </a:rPr>
              <a:t>Gain(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, Temperature) = Entropy(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) – Entropy(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, Temperature)</a:t>
            </a:r>
            <a:br>
              <a:rPr lang="en-US" sz="1400" dirty="0">
                <a:latin typeface="Palatino Linotype" panose="02040502050505030304" pitchFamily="18" charset="0"/>
              </a:rPr>
            </a:br>
            <a:r>
              <a:rPr lang="en-US" sz="1400" dirty="0">
                <a:latin typeface="Palatino Linotype" panose="02040502050505030304" pitchFamily="18" charset="0"/>
              </a:rPr>
              <a:t>                                                 </a:t>
            </a: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= 0.94 – 0.911 = 0.029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Palatino Linotype" panose="02040502050505030304" pitchFamily="18" charset="0"/>
              </a:rPr>
              <a:t>Gain(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, Humidity) = Entropy(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) – Entropy(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, Humidity)</a:t>
            </a:r>
            <a:br>
              <a:rPr lang="en-US" sz="1400" dirty="0">
                <a:latin typeface="Palatino Linotype" panose="02040502050505030304" pitchFamily="18" charset="0"/>
              </a:rPr>
            </a:br>
            <a:r>
              <a:rPr lang="en-US" sz="1400" dirty="0">
                <a:latin typeface="Palatino Linotype" panose="02040502050505030304" pitchFamily="18" charset="0"/>
              </a:rPr>
              <a:t>                                                 </a:t>
            </a: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= 0.94 – 0.788 = 0.152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Palatino Linotype" panose="02040502050505030304" pitchFamily="18" charset="0"/>
              </a:rPr>
              <a:t>Gain(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, Windy) = Entropy(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) – Entropy(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, Windy)</a:t>
            </a:r>
            <a:br>
              <a:rPr lang="en-US" sz="1400" dirty="0">
                <a:latin typeface="Palatino Linotype" panose="02040502050505030304" pitchFamily="18" charset="0"/>
              </a:rPr>
            </a:br>
            <a:r>
              <a:rPr lang="en-US" sz="1400" dirty="0">
                <a:latin typeface="Palatino Linotype" panose="02040502050505030304" pitchFamily="18" charset="0"/>
              </a:rPr>
              <a:t>                                                  </a:t>
            </a: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= 0.94 – 0.892 = 0.048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Palatino Linotype" panose="02040502050505030304" pitchFamily="18" charset="0"/>
              </a:rPr>
              <a:t>Step 4: </a:t>
            </a:r>
            <a:r>
              <a:rPr lang="en-US" sz="1400" b="1" dirty="0">
                <a:latin typeface="Bell MT" pitchFamily="18" charset="0"/>
              </a:rPr>
              <a:t>Decide the Root node according to information gain</a:t>
            </a:r>
          </a:p>
          <a:p>
            <a:endParaRPr lang="en-US" sz="1400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B0F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124B4-699C-4823-929B-3222D60D6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453" y="4126377"/>
            <a:ext cx="5294994" cy="21844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2A2E1C-F787-4EAB-B118-346EC9865204}"/>
                  </a:ext>
                </a:extLst>
              </p14:cNvPr>
              <p14:cNvContentPartPr/>
              <p14:nvPr/>
            </p14:nvContentPartPr>
            <p14:xfrm>
              <a:off x="2487960" y="2672280"/>
              <a:ext cx="6707520" cy="2485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2A2E1C-F787-4EAB-B118-346EC98652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8600" y="2662920"/>
                <a:ext cx="6726240" cy="25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881BE2-C116-4C51-AFA7-82380FE2F6DD}"/>
                  </a:ext>
                </a:extLst>
              </p14:cNvPr>
              <p14:cNvContentPartPr/>
              <p14:nvPr/>
            </p14:nvContentPartPr>
            <p14:xfrm>
              <a:off x="1175400" y="2286720"/>
              <a:ext cx="8076600" cy="2822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881BE2-C116-4C51-AFA7-82380FE2F6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6040" y="2277360"/>
                <a:ext cx="8095320" cy="28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6865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373" y="308981"/>
            <a:ext cx="8229600" cy="827663"/>
          </a:xfrm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55001-BAC9-4DD2-A9C2-EDECA0AF5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7999" y="133211"/>
            <a:ext cx="4412189" cy="371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A2F60A-D90D-4687-A3DE-18568DBCE8DB}"/>
              </a:ext>
            </a:extLst>
          </p:cNvPr>
          <p:cNvSpPr txBox="1"/>
          <p:nvPr/>
        </p:nvSpPr>
        <p:spPr>
          <a:xfrm>
            <a:off x="1676400" y="1169086"/>
            <a:ext cx="4800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The whole table is split according to value of outlook after the first decision</a:t>
            </a:r>
          </a:p>
        </p:txBody>
      </p:sp>
      <p:pic>
        <p:nvPicPr>
          <p:cNvPr id="7" name="Picture 2" descr="https://3.bp.blogspot.com/-RBu_zCzBmZc/WtZbzRVHFuI/AAAAAAAABzE/_CWY7woKdnApBTbzx-latDjP3TiTCbUPQCLcBGAs/s1600/Decision%2BTree%2BStage%2B1.jpg">
            <a:extLst>
              <a:ext uri="{FF2B5EF4-FFF2-40B4-BE49-F238E27FC236}">
                <a16:creationId xmlns:a16="http://schemas.microsoft.com/office/drawing/2014/main" id="{2AFC748C-A75E-49AF-9914-1405F2BEB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4153" y="4138328"/>
            <a:ext cx="3616035" cy="2410691"/>
          </a:xfrm>
          <a:prstGeom prst="rect">
            <a:avLst/>
          </a:prstGeom>
          <a:noFill/>
        </p:spPr>
      </p:pic>
      <p:pic>
        <p:nvPicPr>
          <p:cNvPr id="10" name="Picture 2" descr="https://2.bp.blogspot.com/-o5EUwUj19VA/WtZkIV-307I/AAAAAAAABzU/U3vLsmIaRdg_mmwSaFh3ONgzK3eGR8aXwCLcBGAs/s640/Desision%2BTable%2BFirst%2BSplit.jpg">
            <a:extLst>
              <a:ext uri="{FF2B5EF4-FFF2-40B4-BE49-F238E27FC236}">
                <a16:creationId xmlns:a16="http://schemas.microsoft.com/office/drawing/2014/main" id="{3A1B7A1E-4490-46E9-9086-2DD7E9941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4132" y="2123342"/>
            <a:ext cx="5074508" cy="3363336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F772C5-4CE7-4251-AC29-FFAFE26F75D0}"/>
                  </a:ext>
                </a:extLst>
              </p14:cNvPr>
              <p14:cNvContentPartPr/>
              <p14:nvPr/>
            </p14:nvContentPartPr>
            <p14:xfrm>
              <a:off x="232200" y="474480"/>
              <a:ext cx="12296520" cy="5879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F772C5-4CE7-4251-AC29-FFAFE26F75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840" y="465120"/>
                <a:ext cx="12315240" cy="58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3FB261C-EA29-44CC-AD0F-DAD52E49DE6C}"/>
                  </a:ext>
                </a:extLst>
              </p14:cNvPr>
              <p14:cNvContentPartPr/>
              <p14:nvPr/>
            </p14:nvContentPartPr>
            <p14:xfrm>
              <a:off x="1021680" y="124560"/>
              <a:ext cx="11524680" cy="5505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3FB261C-EA29-44CC-AD0F-DAD52E49DE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2320" y="115200"/>
                <a:ext cx="11543400" cy="55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433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15" y="422657"/>
            <a:ext cx="3865353" cy="365125"/>
          </a:xfrm>
        </p:spPr>
        <p:txBody>
          <a:bodyPr>
            <a:normAutofit fontScale="90000"/>
          </a:bodyPr>
          <a:lstStyle/>
          <a:p>
            <a:pPr lvl="0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C58D12D-93BE-4C77-A69C-54502C317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26308"/>
              </p:ext>
            </p:extLst>
          </p:nvPr>
        </p:nvGraphicFramePr>
        <p:xfrm>
          <a:off x="6178676" y="3349398"/>
          <a:ext cx="441543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93">
                  <a:extLst>
                    <a:ext uri="{9D8B030D-6E8A-4147-A177-3AD203B41FA5}">
                      <a16:colId xmlns:a16="http://schemas.microsoft.com/office/drawing/2014/main" val="3809816162"/>
                    </a:ext>
                  </a:extLst>
                </a:gridCol>
                <a:gridCol w="975515">
                  <a:extLst>
                    <a:ext uri="{9D8B030D-6E8A-4147-A177-3AD203B41FA5}">
                      <a16:colId xmlns:a16="http://schemas.microsoft.com/office/drawing/2014/main" val="1254546615"/>
                    </a:ext>
                  </a:extLst>
                </a:gridCol>
                <a:gridCol w="971395">
                  <a:extLst>
                    <a:ext uri="{9D8B030D-6E8A-4147-A177-3AD203B41FA5}">
                      <a16:colId xmlns:a16="http://schemas.microsoft.com/office/drawing/2014/main" val="453658552"/>
                    </a:ext>
                  </a:extLst>
                </a:gridCol>
                <a:gridCol w="1324631">
                  <a:extLst>
                    <a:ext uri="{9D8B030D-6E8A-4147-A177-3AD203B41FA5}">
                      <a16:colId xmlns:a16="http://schemas.microsoft.com/office/drawing/2014/main" val="3999169475"/>
                    </a:ext>
                  </a:extLst>
                </a:gridCol>
              </a:tblGrid>
              <a:tr h="2547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 Linotype" panose="02040502050505030304" pitchFamily="18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alatino Linotype" panose="02040502050505030304" pitchFamily="18" charset="0"/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alatino Linotype" panose="02040502050505030304" pitchFamily="18" charset="0"/>
                        </a:rPr>
                        <a:t>Windy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 Linotype" panose="02040502050505030304" pitchFamily="18" charset="0"/>
                        </a:rPr>
                        <a:t>Play Golf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249819"/>
                  </a:ext>
                </a:extLst>
              </a:tr>
              <a:tr h="253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Mild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Normal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FALSE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05711"/>
                  </a:ext>
                </a:extLst>
              </a:tr>
              <a:tr h="253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Mild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High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FALSE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414101"/>
                  </a:ext>
                </a:extLst>
              </a:tr>
              <a:tr h="253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Cool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Normal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FALSE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15959"/>
                  </a:ext>
                </a:extLst>
              </a:tr>
              <a:tr h="253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69561"/>
                  </a:ext>
                </a:extLst>
              </a:tr>
              <a:tr h="25476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6086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06977A8-97B8-4CC3-A74E-D06E60C55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086129"/>
              </p:ext>
            </p:extLst>
          </p:nvPr>
        </p:nvGraphicFramePr>
        <p:xfrm>
          <a:off x="2181564" y="3728272"/>
          <a:ext cx="2706750" cy="1036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41349">
                  <a:extLst>
                    <a:ext uri="{9D8B030D-6E8A-4147-A177-3AD203B41FA5}">
                      <a16:colId xmlns:a16="http://schemas.microsoft.com/office/drawing/2014/main" val="3809816162"/>
                    </a:ext>
                  </a:extLst>
                </a:gridCol>
                <a:gridCol w="757890">
                  <a:extLst>
                    <a:ext uri="{9D8B030D-6E8A-4147-A177-3AD203B41FA5}">
                      <a16:colId xmlns:a16="http://schemas.microsoft.com/office/drawing/2014/main" val="1254546615"/>
                    </a:ext>
                  </a:extLst>
                </a:gridCol>
                <a:gridCol w="595484">
                  <a:extLst>
                    <a:ext uri="{9D8B030D-6E8A-4147-A177-3AD203B41FA5}">
                      <a16:colId xmlns:a16="http://schemas.microsoft.com/office/drawing/2014/main" val="453658552"/>
                    </a:ext>
                  </a:extLst>
                </a:gridCol>
                <a:gridCol w="812027">
                  <a:extLst>
                    <a:ext uri="{9D8B030D-6E8A-4147-A177-3AD203B41FA5}">
                      <a16:colId xmlns:a16="http://schemas.microsoft.com/office/drawing/2014/main" val="3999169475"/>
                    </a:ext>
                  </a:extLst>
                </a:gridCol>
              </a:tblGrid>
              <a:tr h="1821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Windy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6733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  <a:endParaRPr lang="en-US" sz="11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  <a:endParaRPr lang="en-US" sz="11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498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True</a:t>
                      </a:r>
                      <a:endParaRPr lang="en-US" sz="11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</a:t>
                      </a:r>
                      <a:endParaRPr lang="en-US" sz="11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</a:t>
                      </a:r>
                      <a:endParaRPr lang="en-US" sz="11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</a:t>
                      </a:r>
                      <a:endParaRPr lang="en-US" sz="11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057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False</a:t>
                      </a:r>
                      <a:endParaRPr lang="en-US" sz="11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3</a:t>
                      </a:r>
                      <a:endParaRPr lang="en-US" sz="11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</a:t>
                      </a:r>
                      <a:endParaRPr lang="en-US" sz="11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3</a:t>
                      </a:r>
                      <a:endParaRPr lang="en-US" sz="11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14101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2921A6F-D292-411A-A1E7-3997BDE42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6067"/>
              </p:ext>
            </p:extLst>
          </p:nvPr>
        </p:nvGraphicFramePr>
        <p:xfrm>
          <a:off x="2181564" y="2227130"/>
          <a:ext cx="2696967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9393">
                  <a:extLst>
                    <a:ext uri="{9D8B030D-6E8A-4147-A177-3AD203B41FA5}">
                      <a16:colId xmlns:a16="http://schemas.microsoft.com/office/drawing/2014/main" val="3809816162"/>
                    </a:ext>
                  </a:extLst>
                </a:gridCol>
                <a:gridCol w="755151">
                  <a:extLst>
                    <a:ext uri="{9D8B030D-6E8A-4147-A177-3AD203B41FA5}">
                      <a16:colId xmlns:a16="http://schemas.microsoft.com/office/drawing/2014/main" val="1254546615"/>
                    </a:ext>
                  </a:extLst>
                </a:gridCol>
                <a:gridCol w="593332">
                  <a:extLst>
                    <a:ext uri="{9D8B030D-6E8A-4147-A177-3AD203B41FA5}">
                      <a16:colId xmlns:a16="http://schemas.microsoft.com/office/drawing/2014/main" val="453658552"/>
                    </a:ext>
                  </a:extLst>
                </a:gridCol>
                <a:gridCol w="809091">
                  <a:extLst>
                    <a:ext uri="{9D8B030D-6E8A-4147-A177-3AD203B41FA5}">
                      <a16:colId xmlns:a16="http://schemas.microsoft.com/office/drawing/2014/main" val="3999169475"/>
                    </a:ext>
                  </a:extLst>
                </a:gridCol>
              </a:tblGrid>
              <a:tr h="24713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Temperature</a:t>
                      </a:r>
                      <a:endParaRPr lang="en-US" sz="12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673388"/>
                  </a:ext>
                </a:extLst>
              </a:tr>
              <a:tr h="123671">
                <a:tc>
                  <a:txBody>
                    <a:bodyPr/>
                    <a:lstStyle/>
                    <a:p>
                      <a:endParaRPr lang="en-US" sz="12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Yes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49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Hot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05711"/>
                  </a:ext>
                </a:extLst>
              </a:tr>
              <a:tr h="24713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Mild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14101"/>
                  </a:ext>
                </a:extLst>
              </a:tr>
              <a:tr h="24713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Cool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2219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C309DFB2-7D79-4A12-B180-20741EFD7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779877"/>
              </p:ext>
            </p:extLst>
          </p:nvPr>
        </p:nvGraphicFramePr>
        <p:xfrm>
          <a:off x="2181564" y="4894134"/>
          <a:ext cx="2706750" cy="1097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5586">
                  <a:extLst>
                    <a:ext uri="{9D8B030D-6E8A-4147-A177-3AD203B41FA5}">
                      <a16:colId xmlns:a16="http://schemas.microsoft.com/office/drawing/2014/main" val="3809816162"/>
                    </a:ext>
                  </a:extLst>
                </a:gridCol>
                <a:gridCol w="667605">
                  <a:extLst>
                    <a:ext uri="{9D8B030D-6E8A-4147-A177-3AD203B41FA5}">
                      <a16:colId xmlns:a16="http://schemas.microsoft.com/office/drawing/2014/main" val="1254546615"/>
                    </a:ext>
                  </a:extLst>
                </a:gridCol>
                <a:gridCol w="693546">
                  <a:extLst>
                    <a:ext uri="{9D8B030D-6E8A-4147-A177-3AD203B41FA5}">
                      <a16:colId xmlns:a16="http://schemas.microsoft.com/office/drawing/2014/main" val="453658552"/>
                    </a:ext>
                  </a:extLst>
                </a:gridCol>
                <a:gridCol w="500013">
                  <a:extLst>
                    <a:ext uri="{9D8B030D-6E8A-4147-A177-3AD203B41FA5}">
                      <a16:colId xmlns:a16="http://schemas.microsoft.com/office/drawing/2014/main" val="3999169475"/>
                    </a:ext>
                  </a:extLst>
                </a:gridCol>
              </a:tblGrid>
              <a:tr h="24713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Humidity</a:t>
                      </a:r>
                      <a:endParaRPr lang="en-US" sz="12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673388"/>
                  </a:ext>
                </a:extLst>
              </a:tr>
              <a:tr h="123671">
                <a:tc>
                  <a:txBody>
                    <a:bodyPr/>
                    <a:lstStyle/>
                    <a:p>
                      <a:endParaRPr lang="en-US" sz="12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Yes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49819"/>
                  </a:ext>
                </a:extLst>
              </a:tr>
              <a:tr h="12644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High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05711"/>
                  </a:ext>
                </a:extLst>
              </a:tr>
              <a:tr h="24713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Normal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14101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55773B5C-EA55-4CFF-AC6B-5BA53D480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96" y="1059291"/>
            <a:ext cx="3962577" cy="904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3550922-32E0-4B44-AFF4-61E09677607E}"/>
                  </a:ext>
                </a:extLst>
              </p14:cNvPr>
              <p14:cNvContentPartPr/>
              <p14:nvPr/>
            </p14:nvContentPartPr>
            <p14:xfrm>
              <a:off x="2144520" y="2027520"/>
              <a:ext cx="9080640" cy="3468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3550922-32E0-4B44-AFF4-61E0967760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5160" y="2018160"/>
                <a:ext cx="9099360" cy="34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587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EDEE-4165-4611-AFD5-58EA5356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80" y="877670"/>
            <a:ext cx="3595439" cy="76134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8F39-3D78-4E16-B836-53CA1B4C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651" y="2080416"/>
            <a:ext cx="8915400" cy="3777622"/>
          </a:xfrm>
        </p:spPr>
        <p:txBody>
          <a:bodyPr>
            <a:normAutofit/>
          </a:bodyPr>
          <a:lstStyle/>
          <a:p>
            <a:pPr marL="396875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Probability</a:t>
            </a:r>
          </a:p>
          <a:p>
            <a:pPr marL="396875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Conditional Probability</a:t>
            </a:r>
          </a:p>
          <a:p>
            <a:pPr marL="396875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Bayes Theorem</a:t>
            </a:r>
          </a:p>
          <a:p>
            <a:pPr marL="396875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Naïve Bayes Classifier</a:t>
            </a:r>
          </a:p>
          <a:p>
            <a:pPr marL="396875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Solved Examples  </a:t>
            </a:r>
          </a:p>
          <a:p>
            <a:pPr marL="396875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262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F1C3-B8D9-4541-8C83-8386ED2F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815" y="311782"/>
            <a:ext cx="8229600" cy="29859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4E2B9-CC2F-4B47-8334-DBEE3222FB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645" y="1489165"/>
                <a:ext cx="8229600" cy="5057053"/>
              </a:xfrm>
            </p:spPr>
            <p:txBody>
              <a:bodyPr/>
              <a:lstStyle/>
              <a:p>
                <a:pPr marL="285750" indent="-231775" algn="just" fontAlgn="base">
                  <a:buFont typeface="Wingdings" panose="05000000000000000000" pitchFamily="2" charset="2"/>
                  <a:buChar char="v"/>
                </a:pPr>
                <a:r>
                  <a:rPr lang="en-US" sz="16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Step 1: Calculate Entropy of Classes Column</a:t>
                </a:r>
                <a:endParaRPr lang="en-US" sz="1600" dirty="0">
                  <a:solidFill>
                    <a:srgbClr val="0070C0"/>
                  </a:solidFill>
                  <a:latin typeface="Palatino Linotype" panose="02040502050505030304" pitchFamily="18" charset="0"/>
                </a:endParaRPr>
              </a:p>
              <a:p>
                <a:pPr marL="396875" indent="-220663" algn="just" fontAlgn="base">
                  <a:buFont typeface="Courier New" panose="02070309020205020404" pitchFamily="49" charset="0"/>
                  <a:buChar char="o"/>
                </a:pPr>
                <a:r>
                  <a:rPr lang="en-US" sz="1400" b="1" dirty="0">
                    <a:latin typeface="Palatino Linotype" panose="02040502050505030304" pitchFamily="18" charset="0"/>
                  </a:rPr>
                  <a:t>Total instances = 5</a:t>
                </a:r>
              </a:p>
              <a:p>
                <a:pPr marL="396875" indent="-220663" algn="just" fontAlgn="base">
                  <a:buFont typeface="Courier New" panose="02070309020205020404" pitchFamily="49" charset="0"/>
                  <a:buChar char="o"/>
                </a:pPr>
                <a:r>
                  <a:rPr lang="en-US" sz="1400" b="1" dirty="0">
                    <a:latin typeface="Palatino Linotype" panose="02040502050505030304" pitchFamily="18" charset="0"/>
                  </a:rPr>
                  <a:t>No =  2	</a:t>
                </a:r>
              </a:p>
              <a:p>
                <a:pPr marL="396875" indent="-220663" algn="just" fontAlgn="base">
                  <a:buFont typeface="Courier New" panose="02070309020205020404" pitchFamily="49" charset="0"/>
                  <a:buChar char="o"/>
                </a:pPr>
                <a:r>
                  <a:rPr lang="en-US" sz="1400" b="1" dirty="0">
                    <a:latin typeface="Palatino Linotype" panose="02040502050505030304" pitchFamily="18" charset="0"/>
                  </a:rPr>
                  <a:t>Yes =  3</a:t>
                </a:r>
              </a:p>
              <a:p>
                <a:pPr marL="396875" indent="-220663" algn="just" fontAlgn="base">
                  <a:buFont typeface="Courier New" panose="02070309020205020404" pitchFamily="49" charset="0"/>
                  <a:buChar char="o"/>
                </a:pPr>
                <a:r>
                  <a:rPr lang="en-US" sz="1400" b="1" dirty="0">
                    <a:latin typeface="Palatino Linotype" panose="02040502050505030304" pitchFamily="18" charset="0"/>
                  </a:rPr>
                  <a:t>E(PlayGolf) = E(2 , 3)</a:t>
                </a:r>
              </a:p>
              <a:p>
                <a:pPr marL="396875" indent="-220663" algn="just" fontAlgn="base">
                  <a:buFont typeface="Courier New" panose="02070309020205020404" pitchFamily="49" charset="0"/>
                  <a:buChar char="o"/>
                </a:pPr>
                <a:r>
                  <a:rPr lang="en-US" sz="1400" b="1" dirty="0">
                    <a:latin typeface="Palatino Linotype" panose="02040502050505030304" pitchFamily="18" charset="0"/>
                  </a:rPr>
                  <a:t>E(PlayGolf) </a:t>
                </a:r>
                <a:r>
                  <a:rPr lang="en-US" sz="1600" b="1" dirty="0">
                    <a:latin typeface="Palatino Linotype" panose="0204050205050503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6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−( 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) −( 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1600" b="1" dirty="0">
                  <a:solidFill>
                    <a:srgbClr val="002060"/>
                  </a:solidFill>
                  <a:latin typeface="Math"/>
                </a:endParaRPr>
              </a:p>
              <a:p>
                <a:pPr marL="396875" indent="-220663" algn="just" fontAlgn="base">
                  <a:buFont typeface="Courier New" panose="02070309020205020404" pitchFamily="49" charset="0"/>
                  <a:buChar char="o"/>
                </a:pPr>
                <a:r>
                  <a:rPr lang="en-US" sz="14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E(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PlayGolf</a:t>
                </a:r>
                <a:r>
                  <a:rPr lang="en-US" sz="14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) </a:t>
                </a:r>
                <a:r>
                  <a:rPr lang="en-US" sz="1600" b="1" dirty="0">
                    <a:solidFill>
                      <a:schemeClr val="tx1"/>
                    </a:solidFill>
                    <a:latin typeface="Math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−(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Math"/>
                </a:endParaRPr>
              </a:p>
              <a:p>
                <a:pPr marL="461962" indent="-285750" algn="just" fontAlgn="base">
                  <a:buFont typeface="Wingdings" panose="05000000000000000000" pitchFamily="2" charset="2"/>
                  <a:buChar char="§"/>
                </a:pPr>
                <a:r>
                  <a:rPr lang="en-US" sz="14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E(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PlayGolf</a:t>
                </a:r>
                <a:r>
                  <a:rPr lang="en-US" sz="14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) = 0.97</a:t>
                </a:r>
              </a:p>
              <a:p>
                <a:pPr marL="176212" indent="0" algn="just" fontAlgn="base">
                  <a:buNone/>
                </a:pPr>
                <a:endParaRPr lang="en-US" sz="1600" b="1" dirty="0">
                  <a:latin typeface="Palatino Linotype" panose="02040502050505030304" pitchFamily="18" charset="0"/>
                </a:endParaRPr>
              </a:p>
              <a:p>
                <a:pPr marL="396875" indent="-220663" algn="just" fontAlgn="base">
                  <a:buFont typeface="Courier New" panose="02070309020205020404" pitchFamily="49" charset="0"/>
                  <a:buChar char="o"/>
                </a:pPr>
                <a:endParaRPr lang="en-US" sz="1600" b="1" dirty="0">
                  <a:latin typeface="Palatino Linotype" panose="0204050205050503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4E2B9-CC2F-4B47-8334-DBEE3222F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645" y="1489165"/>
                <a:ext cx="8229600" cy="5057053"/>
              </a:xfrm>
              <a:blipFill>
                <a:blip r:embed="rId2"/>
                <a:stretch>
                  <a:fillRect t="-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A3F5A-A6C5-4B79-BA98-854A24FC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8F1DB8-FBEA-4B1B-8679-F3E6B8A1E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31065"/>
              </p:ext>
            </p:extLst>
          </p:nvPr>
        </p:nvGraphicFramePr>
        <p:xfrm>
          <a:off x="6096000" y="2457964"/>
          <a:ext cx="5656289" cy="218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358">
                  <a:extLst>
                    <a:ext uri="{9D8B030D-6E8A-4147-A177-3AD203B41FA5}">
                      <a16:colId xmlns:a16="http://schemas.microsoft.com/office/drawing/2014/main" val="3809816162"/>
                    </a:ext>
                  </a:extLst>
                </a:gridCol>
                <a:gridCol w="1249661">
                  <a:extLst>
                    <a:ext uri="{9D8B030D-6E8A-4147-A177-3AD203B41FA5}">
                      <a16:colId xmlns:a16="http://schemas.microsoft.com/office/drawing/2014/main" val="1254546615"/>
                    </a:ext>
                  </a:extLst>
                </a:gridCol>
                <a:gridCol w="1244383">
                  <a:extLst>
                    <a:ext uri="{9D8B030D-6E8A-4147-A177-3AD203B41FA5}">
                      <a16:colId xmlns:a16="http://schemas.microsoft.com/office/drawing/2014/main" val="453658552"/>
                    </a:ext>
                  </a:extLst>
                </a:gridCol>
                <a:gridCol w="1696887">
                  <a:extLst>
                    <a:ext uri="{9D8B030D-6E8A-4147-A177-3AD203B41FA5}">
                      <a16:colId xmlns:a16="http://schemas.microsoft.com/office/drawing/2014/main" val="3999169475"/>
                    </a:ext>
                  </a:extLst>
                </a:gridCol>
              </a:tblGrid>
              <a:tr h="508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Windy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Play Golf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249819"/>
                  </a:ext>
                </a:extLst>
              </a:tr>
              <a:tr h="29419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Mild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Normal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FALSE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05711"/>
                  </a:ext>
                </a:extLst>
              </a:tr>
              <a:tr h="29419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Mild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High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FALSE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414101"/>
                  </a:ext>
                </a:extLst>
              </a:tr>
              <a:tr h="29419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Cool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Normal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FALSE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15959"/>
                  </a:ext>
                </a:extLst>
              </a:tr>
              <a:tr h="29419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69561"/>
                  </a:ext>
                </a:extLst>
              </a:tr>
              <a:tr h="29419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60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C8CEF0-AC30-411A-9B84-A0C488513AD6}"/>
                  </a:ext>
                </a:extLst>
              </p14:cNvPr>
              <p14:cNvContentPartPr/>
              <p14:nvPr/>
            </p14:nvContentPartPr>
            <p14:xfrm>
              <a:off x="1136160" y="514800"/>
              <a:ext cx="10788480" cy="415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C8CEF0-AC30-411A-9B84-A0C488513A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6800" y="505440"/>
                <a:ext cx="10807200" cy="417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176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16020"/>
            <a:ext cx="8229600" cy="691846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0AB7C-57D2-416A-BB6E-165106209DD2}"/>
              </a:ext>
            </a:extLst>
          </p:cNvPr>
          <p:cNvSpPr txBox="1"/>
          <p:nvPr/>
        </p:nvSpPr>
        <p:spPr>
          <a:xfrm>
            <a:off x="389026" y="1334941"/>
            <a:ext cx="60935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/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Step 2: Calculate Entropy of Each Attribute</a:t>
            </a:r>
            <a:endParaRPr lang="en-US" sz="16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, Temperature)</a:t>
            </a: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latin typeface="Palatino Linotype" panose="02040502050505030304" pitchFamily="18" charset="0"/>
              </a:rPr>
              <a:t>, Humidity)</a:t>
            </a: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latin typeface="Palatino Linotype" panose="02040502050505030304" pitchFamily="18" charset="0"/>
              </a:rPr>
              <a:t>, Windy)</a:t>
            </a:r>
          </a:p>
          <a:p>
            <a:pPr marL="285750" indent="-285750" algn="just" fontAlgn="base"/>
            <a:r>
              <a:rPr lang="en-US" sz="1600" dirty="0">
                <a:latin typeface="Bell MT" pitchFamily="18" charset="0"/>
              </a:rPr>
              <a:t>		</a:t>
            </a:r>
            <a:endParaRPr lang="en-US" sz="1600" b="1" dirty="0">
              <a:latin typeface="Bell MT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7D2C33-C223-4CD1-9303-A7FDBD4B0C39}"/>
                  </a:ext>
                </a:extLst>
              </p:cNvPr>
              <p:cNvSpPr txBox="1"/>
              <p:nvPr/>
            </p:nvSpPr>
            <p:spPr>
              <a:xfrm>
                <a:off x="-102970" y="4269980"/>
                <a:ext cx="6478248" cy="1199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0375" indent="-115888" algn="just" fontAlgn="base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𝑯𝒐𝒕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     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  <a:latin typeface="Math"/>
                </a:endParaRPr>
              </a:p>
              <a:p>
                <a:pPr marL="460375" indent="-115888" algn="just" fontAlgn="base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𝑪𝒐𝒍𝒅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b="1" dirty="0">
                    <a:solidFill>
                      <a:srgbClr val="00B05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sz="1600" b="1" dirty="0">
                  <a:solidFill>
                    <a:srgbClr val="00B050"/>
                  </a:solidFill>
                  <a:latin typeface="Math"/>
                </a:endParaRPr>
              </a:p>
              <a:p>
                <a:pPr marL="176212" algn="just" fontAlgn="base"/>
                <a:r>
                  <a:rPr lang="en-US" sz="1600" b="1" dirty="0">
                    <a:latin typeface="Math"/>
                  </a:rPr>
                  <a:t>                                                =   1</a:t>
                </a:r>
              </a:p>
              <a:p>
                <a:pPr marL="176212" algn="just" fontAlgn="base"/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  <a:latin typeface="Math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7D2C33-C223-4CD1-9303-A7FDBD4B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70" y="4269980"/>
                <a:ext cx="6478248" cy="1199496"/>
              </a:xfrm>
              <a:prstGeom prst="rect">
                <a:avLst/>
              </a:prstGeom>
              <a:blipFill>
                <a:blip r:embed="rId2"/>
                <a:stretch>
                  <a:fillRect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E018CF5-F37E-44AF-8E1D-6F9E0C18D882}"/>
              </a:ext>
            </a:extLst>
          </p:cNvPr>
          <p:cNvSpPr txBox="1"/>
          <p:nvPr/>
        </p:nvSpPr>
        <p:spPr>
          <a:xfrm>
            <a:off x="299376" y="2878943"/>
            <a:ext cx="65909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>
                <a:latin typeface="Palatino Linotype" panose="02040502050505030304" pitchFamily="18" charset="0"/>
              </a:rPr>
              <a:t>E(</a:t>
            </a:r>
            <a:r>
              <a:rPr lang="en-US" sz="1600" b="1" i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i="1" dirty="0">
                <a:latin typeface="Palatino Linotype" panose="02040502050505030304" pitchFamily="18" charset="0"/>
              </a:rPr>
              <a:t>, Temperature)  = P(Hot) E(Hot) + P(Cold) E(Cold) + P(Mild) E(Mild)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38344-E648-4E02-B30A-DB8743EC3019}"/>
                  </a:ext>
                </a:extLst>
              </p:cNvPr>
              <p:cNvSpPr txBox="1"/>
              <p:nvPr/>
            </p:nvSpPr>
            <p:spPr>
              <a:xfrm>
                <a:off x="299376" y="3622283"/>
                <a:ext cx="5966513" cy="508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1800" b="1" i="1" dirty="0">
                    <a:latin typeface="Palatino Linotype" panose="02040502050505030304" pitchFamily="18" charset="0"/>
                  </a:rPr>
                  <a:t>E(</a:t>
                </a:r>
                <a:r>
                  <a:rPr lang="en-US" sz="1800" b="1" i="1" dirty="0" err="1">
                    <a:latin typeface="Palatino Linotype" panose="02040502050505030304" pitchFamily="18" charset="0"/>
                  </a:rPr>
                  <a:t>PlayGolf</a:t>
                </a:r>
                <a:r>
                  <a:rPr lang="en-US" sz="1800" b="1" i="1" dirty="0">
                    <a:latin typeface="Palatino Linotype" panose="02040502050505030304" pitchFamily="18" charset="0"/>
                  </a:rPr>
                  <a:t>, </a:t>
                </a:r>
                <a:r>
                  <a:rPr lang="en-US" b="1" i="1" dirty="0">
                    <a:latin typeface="Palatino Linotype" panose="02040502050505030304" pitchFamily="18" charset="0"/>
                  </a:rPr>
                  <a:t>Temperature</a:t>
                </a:r>
                <a:r>
                  <a:rPr lang="en-US" sz="1800" b="1" i="1" dirty="0">
                    <a:latin typeface="Palatino Linotype" panose="02040502050505030304" pitchFamily="18" charset="0"/>
                  </a:rPr>
                  <a:t>)  = </a:t>
                </a:r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 E(2,1) + </a:t>
                </a:r>
                <a:r>
                  <a:rPr lang="en-US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 E(1,1)</a:t>
                </a:r>
                <a:endParaRPr lang="en-US" sz="1800" b="1" i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38344-E648-4E02-B30A-DB8743EC3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6" y="3622283"/>
                <a:ext cx="5966513" cy="508537"/>
              </a:xfrm>
              <a:prstGeom prst="rect">
                <a:avLst/>
              </a:prstGeom>
              <a:blipFill>
                <a:blip r:embed="rId3"/>
                <a:stretch>
                  <a:fillRect l="-613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075E58-B297-4DB4-BCE1-001E35A572DE}"/>
                  </a:ext>
                </a:extLst>
              </p:cNvPr>
              <p:cNvSpPr txBox="1"/>
              <p:nvPr/>
            </p:nvSpPr>
            <p:spPr>
              <a:xfrm>
                <a:off x="-104040" y="5491743"/>
                <a:ext cx="6478248" cy="79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0375" indent="-115888" algn="just" fontAlgn="base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𝑴𝒊𝒍𝒅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b="1" dirty="0">
                    <a:solidFill>
                      <a:srgbClr val="00B05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d>
                  </m:oMath>
                </a14:m>
                <a:endParaRPr lang="en-US" sz="1800" b="1" dirty="0">
                  <a:solidFill>
                    <a:srgbClr val="00B050"/>
                  </a:solidFill>
                  <a:latin typeface="Math"/>
                </a:endParaRPr>
              </a:p>
              <a:p>
                <a:pPr marL="176212" algn="just" fontAlgn="base"/>
                <a:r>
                  <a:rPr lang="en-US" b="1" dirty="0">
                    <a:solidFill>
                      <a:srgbClr val="00B050"/>
                    </a:solidFill>
                    <a:latin typeface="Math"/>
                  </a:rPr>
                  <a:t>                            </a:t>
                </a:r>
                <a:r>
                  <a:rPr lang="en-US" b="1" dirty="0">
                    <a:solidFill>
                      <a:srgbClr val="FF0000"/>
                    </a:solidFill>
                    <a:latin typeface="Math"/>
                  </a:rPr>
                  <a:t>                              </a:t>
                </a:r>
                <a:r>
                  <a:rPr lang="en-US" b="1" dirty="0">
                    <a:latin typeface="Math"/>
                  </a:rPr>
                  <a:t>= 0.92</a:t>
                </a:r>
                <a:endParaRPr lang="en-US" sz="1800" b="1" dirty="0">
                  <a:latin typeface="Math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075E58-B297-4DB4-BCE1-001E35A57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040" y="5491743"/>
                <a:ext cx="6478248" cy="79387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CB969-37A9-4BFF-A700-500B20767F90}"/>
                  </a:ext>
                </a:extLst>
              </p:cNvPr>
              <p:cNvSpPr txBox="1"/>
              <p:nvPr/>
            </p:nvSpPr>
            <p:spPr>
              <a:xfrm>
                <a:off x="6482527" y="1154134"/>
                <a:ext cx="5709474" cy="1215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E(</a:t>
                </a:r>
                <a:r>
                  <a:rPr lang="en-US" sz="1800" b="1" dirty="0" err="1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PlayGolf</a:t>
                </a: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, </a:t>
                </a:r>
                <a:r>
                  <a:rPr lang="en-US" b="1" dirty="0">
                    <a:latin typeface="Palatino Linotype" panose="02040502050505030304" pitchFamily="18" charset="0"/>
                  </a:rPr>
                  <a:t>Temperature</a:t>
                </a: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)  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= 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 E(2,1) + 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 E(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1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,1)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Math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Math"/>
                  </a:rPr>
                  <a:t> </a:t>
                </a:r>
                <a:r>
                  <a:rPr lang="en-US" b="1" dirty="0">
                    <a:solidFill>
                      <a:schemeClr val="tx1"/>
                    </a:solidFill>
                    <a:latin typeface="Math"/>
                  </a:rPr>
                  <a:t>(1)</a:t>
                </a:r>
                <a:r>
                  <a:rPr lang="en-US" sz="1800" b="1" dirty="0">
                    <a:solidFill>
                      <a:schemeClr val="tx1"/>
                    </a:solidFill>
                    <a:latin typeface="Math"/>
                  </a:rPr>
                  <a:t> + </a:t>
                </a:r>
                <a:r>
                  <a:rPr lang="en-US" b="1" dirty="0">
                    <a:solidFill>
                      <a:schemeClr val="tx1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Math"/>
                  </a:rPr>
                  <a:t> (</a:t>
                </a:r>
                <a:r>
                  <a:rPr lang="en-US" b="1" dirty="0">
                    <a:solidFill>
                      <a:schemeClr val="tx1"/>
                    </a:solidFill>
                    <a:latin typeface="Math"/>
                  </a:rPr>
                  <a:t>0.92</a:t>
                </a:r>
                <a:r>
                  <a:rPr lang="en-US" sz="1800" b="1" dirty="0">
                    <a:solidFill>
                      <a:schemeClr val="tx1"/>
                    </a:solidFill>
                    <a:latin typeface="Math"/>
                  </a:rPr>
                  <a:t>)</a:t>
                </a:r>
              </a:p>
              <a:p>
                <a:pPr algn="just"/>
                <a:r>
                  <a:rPr lang="en-US" b="1" dirty="0">
                    <a:solidFill>
                      <a:schemeClr val="tx1"/>
                    </a:solidFill>
                    <a:latin typeface="Math"/>
                  </a:rPr>
                  <a:t>                                        </a:t>
                </a:r>
                <a:r>
                  <a:rPr lang="en-US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            =  0.968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CB969-37A9-4BFF-A700-500B20767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27" y="1154134"/>
                <a:ext cx="5709474" cy="1215076"/>
              </a:xfrm>
              <a:prstGeom prst="rect">
                <a:avLst/>
              </a:prstGeom>
              <a:blipFill>
                <a:blip r:embed="rId5"/>
                <a:stretch>
                  <a:fillRect l="-640" b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Bent-Up 9">
            <a:extLst>
              <a:ext uri="{FF2B5EF4-FFF2-40B4-BE49-F238E27FC236}">
                <a16:creationId xmlns:a16="http://schemas.microsoft.com/office/drawing/2014/main" id="{FF287EC4-8632-44B5-A61D-95C3D0A24C7C}"/>
              </a:ext>
            </a:extLst>
          </p:cNvPr>
          <p:cNvSpPr/>
          <p:nvPr/>
        </p:nvSpPr>
        <p:spPr>
          <a:xfrm>
            <a:off x="6482526" y="3001563"/>
            <a:ext cx="571573" cy="2996541"/>
          </a:xfrm>
          <a:prstGeom prst="bentUpArrow">
            <a:avLst>
              <a:gd name="adj1" fmla="val 25000"/>
              <a:gd name="adj2" fmla="val 27922"/>
              <a:gd name="adj3" fmla="val 31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4CC0A6B5-307B-4093-B1E7-6EF69EE3E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222173"/>
              </p:ext>
            </p:extLst>
          </p:nvPr>
        </p:nvGraphicFramePr>
        <p:xfrm>
          <a:off x="7470501" y="4020060"/>
          <a:ext cx="3757132" cy="15874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51426">
                  <a:extLst>
                    <a:ext uri="{9D8B030D-6E8A-4147-A177-3AD203B41FA5}">
                      <a16:colId xmlns:a16="http://schemas.microsoft.com/office/drawing/2014/main" val="3809816162"/>
                    </a:ext>
                  </a:extLst>
                </a:gridCol>
                <a:gridCol w="1051997">
                  <a:extLst>
                    <a:ext uri="{9D8B030D-6E8A-4147-A177-3AD203B41FA5}">
                      <a16:colId xmlns:a16="http://schemas.microsoft.com/office/drawing/2014/main" val="1254546615"/>
                    </a:ext>
                  </a:extLst>
                </a:gridCol>
                <a:gridCol w="826568">
                  <a:extLst>
                    <a:ext uri="{9D8B030D-6E8A-4147-A177-3AD203B41FA5}">
                      <a16:colId xmlns:a16="http://schemas.microsoft.com/office/drawing/2014/main" val="453658552"/>
                    </a:ext>
                  </a:extLst>
                </a:gridCol>
                <a:gridCol w="1127141">
                  <a:extLst>
                    <a:ext uri="{9D8B030D-6E8A-4147-A177-3AD203B41FA5}">
                      <a16:colId xmlns:a16="http://schemas.microsoft.com/office/drawing/2014/main" val="3999169475"/>
                    </a:ext>
                  </a:extLst>
                </a:gridCol>
              </a:tblGrid>
              <a:tr h="23790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673388"/>
                  </a:ext>
                </a:extLst>
              </a:tr>
              <a:tr h="256376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49819"/>
                  </a:ext>
                </a:extLst>
              </a:tr>
              <a:tr h="2379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05711"/>
                  </a:ext>
                </a:extLst>
              </a:tr>
              <a:tr h="2009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14101"/>
                  </a:ext>
                </a:extLst>
              </a:tr>
              <a:tr h="36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22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E82C3A-DB12-4DCB-B344-80DFBE418AF4}"/>
                  </a:ext>
                </a:extLst>
              </p14:cNvPr>
              <p14:cNvContentPartPr/>
              <p14:nvPr/>
            </p14:nvContentPartPr>
            <p14:xfrm>
              <a:off x="3903120" y="1968480"/>
              <a:ext cx="7572600" cy="3590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E82C3A-DB12-4DCB-B344-80DFBE418A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93760" y="1959120"/>
                <a:ext cx="7591320" cy="360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3821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399949"/>
            <a:ext cx="8229600" cy="691846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22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0AB7C-57D2-416A-BB6E-165106209DD2}"/>
              </a:ext>
            </a:extLst>
          </p:cNvPr>
          <p:cNvSpPr txBox="1"/>
          <p:nvPr/>
        </p:nvSpPr>
        <p:spPr>
          <a:xfrm>
            <a:off x="389026" y="1334941"/>
            <a:ext cx="6093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/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Step 2: Calculate Entropy of Each Attribute</a:t>
            </a:r>
            <a:endParaRPr lang="en-US" sz="16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latin typeface="Palatino Linotype" panose="02040502050505030304" pitchFamily="18" charset="0"/>
              </a:rPr>
              <a:t>, Temperature)</a:t>
            </a: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, Windy)</a:t>
            </a: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latin typeface="Palatino Linotype" panose="02040502050505030304" pitchFamily="18" charset="0"/>
              </a:rPr>
              <a:t>, Humidity)</a:t>
            </a:r>
          </a:p>
          <a:p>
            <a:pPr marL="690563" indent="-285750"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 algn="just" fontAlgn="base"/>
            <a:r>
              <a:rPr lang="en-US" sz="1600" dirty="0">
                <a:latin typeface="Bell MT" pitchFamily="18" charset="0"/>
              </a:rPr>
              <a:t>		</a:t>
            </a:r>
            <a:endParaRPr lang="en-US" sz="1600" b="1" dirty="0">
              <a:latin typeface="Bell MT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7D2C33-C223-4CD1-9303-A7FDBD4B0C39}"/>
                  </a:ext>
                </a:extLst>
              </p:cNvPr>
              <p:cNvSpPr txBox="1"/>
              <p:nvPr/>
            </p:nvSpPr>
            <p:spPr>
              <a:xfrm>
                <a:off x="1282848" y="4323563"/>
                <a:ext cx="6478248" cy="1567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0375" indent="-115888" algn="just" fontAlgn="base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𝑻𝒓𝒖𝒆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1600" b="1" dirty="0">
                        <a:solidFill>
                          <a:srgbClr val="00B050"/>
                        </a:solidFill>
                        <a:latin typeface="Math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  <a:latin typeface="Math"/>
                </a:endParaRPr>
              </a:p>
              <a:p>
                <a:pPr marL="344487" algn="ctr" fontAlgn="base"/>
                <a:r>
                  <a:rPr lang="en-US" sz="1600" b="1" dirty="0">
                    <a:latin typeface="Math"/>
                  </a:rPr>
                  <a:t>=   0</a:t>
                </a:r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 marL="460375" indent="-115888" algn="just" fontAlgn="base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𝑭𝒂𝒍𝒔𝒆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b="1" dirty="0">
                    <a:solidFill>
                      <a:srgbClr val="00B05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d>
                  </m:oMath>
                </a14:m>
                <a:endParaRPr lang="en-US" sz="1600" b="1" dirty="0">
                  <a:solidFill>
                    <a:srgbClr val="00B050"/>
                  </a:solidFill>
                  <a:latin typeface="Math"/>
                </a:endParaRPr>
              </a:p>
              <a:p>
                <a:pPr marL="176212" algn="just" fontAlgn="base"/>
                <a:r>
                  <a:rPr lang="en-US" sz="1600" b="1" dirty="0">
                    <a:latin typeface="Math"/>
                  </a:rPr>
                  <a:t>                                                               =   0</a:t>
                </a:r>
              </a:p>
              <a:p>
                <a:pPr marL="176212" algn="just" fontAlgn="base"/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  <a:latin typeface="Math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7D2C33-C223-4CD1-9303-A7FDBD4B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848" y="4323563"/>
                <a:ext cx="6478248" cy="1567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E018CF5-F37E-44AF-8E1D-6F9E0C18D882}"/>
              </a:ext>
            </a:extLst>
          </p:cNvPr>
          <p:cNvSpPr txBox="1"/>
          <p:nvPr/>
        </p:nvSpPr>
        <p:spPr>
          <a:xfrm>
            <a:off x="299376" y="2878943"/>
            <a:ext cx="65909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>
                <a:latin typeface="Palatino Linotype" panose="02040502050505030304" pitchFamily="18" charset="0"/>
              </a:rPr>
              <a:t>E(</a:t>
            </a:r>
            <a:r>
              <a:rPr lang="en-US" sz="1600" b="1" i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i="1" dirty="0">
                <a:latin typeface="Palatino Linotype" panose="02040502050505030304" pitchFamily="18" charset="0"/>
              </a:rPr>
              <a:t>, Windy)  = P(True) E(True) + P(False) E(False)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38344-E648-4E02-B30A-DB8743EC3019}"/>
                  </a:ext>
                </a:extLst>
              </p:cNvPr>
              <p:cNvSpPr txBox="1"/>
              <p:nvPr/>
            </p:nvSpPr>
            <p:spPr>
              <a:xfrm>
                <a:off x="1311579" y="3640504"/>
                <a:ext cx="5966513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1800" b="1" i="1" dirty="0">
                    <a:latin typeface="Palatino Linotype" panose="02040502050505030304" pitchFamily="18" charset="0"/>
                  </a:rPr>
                  <a:t>E(</a:t>
                </a:r>
                <a:r>
                  <a:rPr lang="en-US" sz="1800" b="1" i="1" dirty="0" err="1">
                    <a:latin typeface="Palatino Linotype" panose="02040502050505030304" pitchFamily="18" charset="0"/>
                  </a:rPr>
                  <a:t>PlayGolf</a:t>
                </a:r>
                <a:r>
                  <a:rPr lang="en-US" sz="1800" b="1" i="1" dirty="0">
                    <a:latin typeface="Palatino Linotype" panose="02040502050505030304" pitchFamily="18" charset="0"/>
                  </a:rPr>
                  <a:t>, </a:t>
                </a:r>
                <a:r>
                  <a:rPr lang="en-US" b="1" i="1" dirty="0">
                    <a:latin typeface="Palatino Linotype" panose="02040502050505030304" pitchFamily="18" charset="0"/>
                  </a:rPr>
                  <a:t>Windy</a:t>
                </a:r>
                <a:r>
                  <a:rPr lang="en-US" sz="1800" b="1" i="1" dirty="0">
                    <a:latin typeface="Palatino Linotype" panose="02040502050505030304" pitchFamily="18" charset="0"/>
                  </a:rPr>
                  <a:t>)  = </a:t>
                </a:r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 </a:t>
                </a:r>
                <a:r>
                  <a:rPr lang="en-US" sz="1800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 E(0,2) + </a:t>
                </a:r>
                <a:r>
                  <a:rPr lang="en-US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 E(3,0)</a:t>
                </a:r>
                <a:endParaRPr lang="en-US" sz="1800" b="1" i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38344-E648-4E02-B30A-DB8743EC3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579" y="3640504"/>
                <a:ext cx="5966513" cy="492443"/>
              </a:xfrm>
              <a:prstGeom prst="rect">
                <a:avLst/>
              </a:prstGeom>
              <a:blipFill>
                <a:blip r:embed="rId3"/>
                <a:stretch>
                  <a:fillRect l="-613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CB969-37A9-4BFF-A700-500B20767F90}"/>
                  </a:ext>
                </a:extLst>
              </p:cNvPr>
              <p:cNvSpPr txBox="1"/>
              <p:nvPr/>
            </p:nvSpPr>
            <p:spPr>
              <a:xfrm>
                <a:off x="1311579" y="5482674"/>
                <a:ext cx="6878981" cy="1215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E(</a:t>
                </a:r>
                <a:r>
                  <a:rPr lang="en-US" sz="1800" b="1" dirty="0" err="1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PlayGolf</a:t>
                </a: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, Windy)  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=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 E(0,2) + 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 E(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3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,0)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</m:t>
                    </m:r>
                    <m:r>
                      <a:rPr lang="en-US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 (0) +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(0)</a:t>
                </a:r>
              </a:p>
              <a:p>
                <a:r>
                  <a:rPr lang="en-US" b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                                                      =  0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CB969-37A9-4BFF-A700-500B20767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579" y="5482674"/>
                <a:ext cx="6878981" cy="1215076"/>
              </a:xfrm>
              <a:prstGeom prst="rect">
                <a:avLst/>
              </a:prstGeom>
              <a:blipFill>
                <a:blip r:embed="rId4"/>
                <a:stretch>
                  <a:fillRect l="-531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2721940B-0D8F-4B0A-8CDC-875556DB9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63454"/>
              </p:ext>
            </p:extLst>
          </p:nvPr>
        </p:nvGraphicFramePr>
        <p:xfrm>
          <a:off x="7278092" y="2985699"/>
          <a:ext cx="3453985" cy="1341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90796">
                  <a:extLst>
                    <a:ext uri="{9D8B030D-6E8A-4147-A177-3AD203B41FA5}">
                      <a16:colId xmlns:a16="http://schemas.microsoft.com/office/drawing/2014/main" val="3809816162"/>
                    </a:ext>
                  </a:extLst>
                </a:gridCol>
                <a:gridCol w="967116">
                  <a:extLst>
                    <a:ext uri="{9D8B030D-6E8A-4147-A177-3AD203B41FA5}">
                      <a16:colId xmlns:a16="http://schemas.microsoft.com/office/drawing/2014/main" val="1254546615"/>
                    </a:ext>
                  </a:extLst>
                </a:gridCol>
                <a:gridCol w="759875">
                  <a:extLst>
                    <a:ext uri="{9D8B030D-6E8A-4147-A177-3AD203B41FA5}">
                      <a16:colId xmlns:a16="http://schemas.microsoft.com/office/drawing/2014/main" val="453658552"/>
                    </a:ext>
                  </a:extLst>
                </a:gridCol>
                <a:gridCol w="1036198">
                  <a:extLst>
                    <a:ext uri="{9D8B030D-6E8A-4147-A177-3AD203B41FA5}">
                      <a16:colId xmlns:a16="http://schemas.microsoft.com/office/drawing/2014/main" val="3999169475"/>
                    </a:ext>
                  </a:extLst>
                </a:gridCol>
              </a:tblGrid>
              <a:tr h="30376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Windy</a:t>
                      </a:r>
                      <a:endParaRPr lang="en-US" sz="16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673388"/>
                  </a:ext>
                </a:extLst>
              </a:tr>
              <a:tr h="303769">
                <a:tc>
                  <a:txBody>
                    <a:bodyPr/>
                    <a:lstStyle/>
                    <a:p>
                      <a:endParaRPr lang="en-US" sz="16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Yes</a:t>
                      </a:r>
                      <a:endParaRPr lang="en-US" sz="16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No</a:t>
                      </a:r>
                      <a:endParaRPr lang="en-US" sz="16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49819"/>
                  </a:ext>
                </a:extLst>
              </a:tr>
              <a:tr h="3037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True</a:t>
                      </a:r>
                      <a:endParaRPr lang="en-US" sz="16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  <a:endParaRPr lang="en-US" sz="16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US" sz="16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US" sz="16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05711"/>
                  </a:ext>
                </a:extLst>
              </a:tr>
              <a:tr h="3037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False</a:t>
                      </a:r>
                      <a:endParaRPr lang="en-US" sz="16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  <a:endParaRPr lang="en-US" sz="16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  <a:endParaRPr lang="en-US" sz="16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  <a:endParaRPr lang="en-US" sz="16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141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540028-2BAA-4D9E-8990-EED1D027419E}"/>
                  </a:ext>
                </a:extLst>
              </p14:cNvPr>
              <p14:cNvContentPartPr/>
              <p14:nvPr/>
            </p14:nvContentPartPr>
            <p14:xfrm>
              <a:off x="4175640" y="3942000"/>
              <a:ext cx="6348240" cy="2728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540028-2BAA-4D9E-8990-EED1D02741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66280" y="3932640"/>
                <a:ext cx="6366960" cy="27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192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399949"/>
            <a:ext cx="8229600" cy="691846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23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0AB7C-57D2-416A-BB6E-165106209DD2}"/>
              </a:ext>
            </a:extLst>
          </p:cNvPr>
          <p:cNvSpPr txBox="1"/>
          <p:nvPr/>
        </p:nvSpPr>
        <p:spPr>
          <a:xfrm>
            <a:off x="389026" y="1334941"/>
            <a:ext cx="6093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/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Step 2: Calculate Entropy of Each Attribute</a:t>
            </a:r>
            <a:endParaRPr lang="en-US" sz="16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latin typeface="Palatino Linotype" panose="02040502050505030304" pitchFamily="18" charset="0"/>
              </a:rPr>
              <a:t>, Temperature)</a:t>
            </a: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latin typeface="Palatino Linotype" panose="02040502050505030304" pitchFamily="18" charset="0"/>
              </a:rPr>
              <a:t>, Windy)</a:t>
            </a: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, Humidity)</a:t>
            </a:r>
          </a:p>
          <a:p>
            <a:pPr marL="690563" indent="-285750">
              <a:buFont typeface="Wingdings" panose="05000000000000000000" pitchFamily="2" charset="2"/>
              <a:buChar char="ü"/>
            </a:pPr>
            <a:endParaRPr lang="en-US" sz="1600" b="1" dirty="0">
              <a:latin typeface="Palatino Linotype" panose="02040502050505030304" pitchFamily="18" charset="0"/>
            </a:endParaRPr>
          </a:p>
          <a:p>
            <a:pPr marL="285750" indent="-285750" algn="just" fontAlgn="base"/>
            <a:r>
              <a:rPr lang="en-US" sz="1600" dirty="0">
                <a:latin typeface="Bell MT" pitchFamily="18" charset="0"/>
              </a:rPr>
              <a:t>		</a:t>
            </a:r>
            <a:endParaRPr lang="en-US" sz="1600" b="1" dirty="0">
              <a:latin typeface="Bell MT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7D2C33-C223-4CD1-9303-A7FDBD4B0C39}"/>
                  </a:ext>
                </a:extLst>
              </p:cNvPr>
              <p:cNvSpPr txBox="1"/>
              <p:nvPr/>
            </p:nvSpPr>
            <p:spPr>
              <a:xfrm>
                <a:off x="1282848" y="4323563"/>
                <a:ext cx="6478248" cy="1567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0375" indent="-115888" algn="just" fontAlgn="base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𝑯𝒊𝒈𝒉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1600" b="1" dirty="0">
                        <a:solidFill>
                          <a:srgbClr val="00B050"/>
                        </a:solidFill>
                        <a:latin typeface="Math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  <a:latin typeface="Math"/>
                </a:endParaRPr>
              </a:p>
              <a:p>
                <a:pPr marL="344487" algn="ctr" fontAlgn="base"/>
                <a:r>
                  <a:rPr lang="en-US" sz="1600" b="1" dirty="0">
                    <a:latin typeface="Math"/>
                  </a:rPr>
                  <a:t>= </a:t>
                </a:r>
                <a:r>
                  <a:rPr lang="en-US" sz="1600" b="1" dirty="0">
                    <a:solidFill>
                      <a:srgbClr val="FF0000"/>
                    </a:solidFill>
                    <a:latin typeface="Math"/>
                  </a:rPr>
                  <a:t>  </a:t>
                </a:r>
                <a:r>
                  <a:rPr lang="en-US" sz="1600" b="1" dirty="0">
                    <a:latin typeface="Math"/>
                  </a:rPr>
                  <a:t>0</a:t>
                </a:r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 marL="460375" indent="-115888" algn="just" fontAlgn="base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𝑵𝒐𝒓𝒎𝒂𝒍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b="1" dirty="0">
                    <a:solidFill>
                      <a:srgbClr val="00B05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d>
                  </m:oMath>
                </a14:m>
                <a:endParaRPr lang="en-US" sz="1600" b="1" dirty="0">
                  <a:solidFill>
                    <a:srgbClr val="00B050"/>
                  </a:solidFill>
                  <a:latin typeface="Math"/>
                </a:endParaRPr>
              </a:p>
              <a:p>
                <a:pPr marL="176212" algn="just" fontAlgn="base"/>
                <a:r>
                  <a:rPr lang="en-US" sz="1600" b="1" dirty="0">
                    <a:latin typeface="Math"/>
                  </a:rPr>
                  <a:t>                                                               =   0.92</a:t>
                </a:r>
              </a:p>
              <a:p>
                <a:pPr marL="176212" algn="just" fontAlgn="base"/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  <a:latin typeface="Math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7D2C33-C223-4CD1-9303-A7FDBD4B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848" y="4323563"/>
                <a:ext cx="6478248" cy="1567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E018CF5-F37E-44AF-8E1D-6F9E0C18D882}"/>
              </a:ext>
            </a:extLst>
          </p:cNvPr>
          <p:cNvSpPr txBox="1"/>
          <p:nvPr/>
        </p:nvSpPr>
        <p:spPr>
          <a:xfrm>
            <a:off x="299376" y="2878943"/>
            <a:ext cx="65909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>
                <a:latin typeface="Palatino Linotype" panose="02040502050505030304" pitchFamily="18" charset="0"/>
              </a:rPr>
              <a:t>E(</a:t>
            </a:r>
            <a:r>
              <a:rPr lang="en-US" sz="1600" b="1" i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i="1" dirty="0">
                <a:latin typeface="Palatino Linotype" panose="02040502050505030304" pitchFamily="18" charset="0"/>
              </a:rPr>
              <a:t>, Humidity)  = P(High) E(High) + P(Normal) E(Normal)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38344-E648-4E02-B30A-DB8743EC3019}"/>
                  </a:ext>
                </a:extLst>
              </p:cNvPr>
              <p:cNvSpPr txBox="1"/>
              <p:nvPr/>
            </p:nvSpPr>
            <p:spPr>
              <a:xfrm>
                <a:off x="1311579" y="3640504"/>
                <a:ext cx="5966513" cy="509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1800" b="1" i="1" dirty="0">
                    <a:latin typeface="Palatino Linotype" panose="02040502050505030304" pitchFamily="18" charset="0"/>
                  </a:rPr>
                  <a:t>E(</a:t>
                </a:r>
                <a:r>
                  <a:rPr lang="en-US" sz="1800" b="1" i="1" dirty="0" err="1">
                    <a:latin typeface="Palatino Linotype" panose="02040502050505030304" pitchFamily="18" charset="0"/>
                  </a:rPr>
                  <a:t>PlayGolf</a:t>
                </a:r>
                <a:r>
                  <a:rPr lang="en-US" sz="1800" b="1" i="1" dirty="0">
                    <a:latin typeface="Palatino Linotype" panose="02040502050505030304" pitchFamily="18" charset="0"/>
                  </a:rPr>
                  <a:t>, </a:t>
                </a:r>
                <a:r>
                  <a:rPr lang="en-US" b="1" i="1" dirty="0">
                    <a:latin typeface="Palatino Linotype" panose="02040502050505030304" pitchFamily="18" charset="0"/>
                  </a:rPr>
                  <a:t>Humidity</a:t>
                </a:r>
                <a:r>
                  <a:rPr lang="en-US" sz="1800" b="1" i="1" dirty="0">
                    <a:latin typeface="Palatino Linotype" panose="02040502050505030304" pitchFamily="18" charset="0"/>
                  </a:rPr>
                  <a:t>)  = </a:t>
                </a:r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 </a:t>
                </a:r>
                <a:r>
                  <a:rPr lang="en-US" sz="1800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 E(1,1) + </a:t>
                </a:r>
                <a:r>
                  <a:rPr lang="en-US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 E(2,1)</a:t>
                </a:r>
                <a:endParaRPr lang="en-US" sz="1800" b="1" i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38344-E648-4E02-B30A-DB8743EC3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579" y="3640504"/>
                <a:ext cx="5966513" cy="509883"/>
              </a:xfrm>
              <a:prstGeom prst="rect">
                <a:avLst/>
              </a:prstGeom>
              <a:blipFill>
                <a:blip r:embed="rId3"/>
                <a:stretch>
                  <a:fillRect l="-613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CB969-37A9-4BFF-A700-500B20767F90}"/>
                  </a:ext>
                </a:extLst>
              </p:cNvPr>
              <p:cNvSpPr txBox="1"/>
              <p:nvPr/>
            </p:nvSpPr>
            <p:spPr>
              <a:xfrm>
                <a:off x="1311579" y="5482674"/>
                <a:ext cx="6878981" cy="1215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E(</a:t>
                </a:r>
                <a:r>
                  <a:rPr lang="en-US" sz="1800" b="1" dirty="0" err="1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PlayGolf</a:t>
                </a: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, </a:t>
                </a:r>
                <a:r>
                  <a:rPr lang="en-US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Humidity</a:t>
                </a: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)  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=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 E(1,1) + 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 E(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2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,1)</a:t>
                </a:r>
              </a:p>
              <a:p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=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Math"/>
                  </a:rPr>
                  <a:t> </a:t>
                </a:r>
                <a:r>
                  <a:rPr lang="en-US" b="1" dirty="0">
                    <a:solidFill>
                      <a:schemeClr val="tx1"/>
                    </a:solidFill>
                    <a:latin typeface="Math"/>
                  </a:rPr>
                  <a:t>(0)</a:t>
                </a:r>
                <a:r>
                  <a:rPr lang="en-US" sz="1800" b="1" dirty="0">
                    <a:solidFill>
                      <a:schemeClr val="tx1"/>
                    </a:solidFill>
                    <a:latin typeface="Math"/>
                  </a:rPr>
                  <a:t> + </a:t>
                </a:r>
                <a:r>
                  <a:rPr lang="en-US" b="1" dirty="0">
                    <a:solidFill>
                      <a:schemeClr val="tx1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Math"/>
                  </a:rPr>
                  <a:t> (</a:t>
                </a:r>
                <a:r>
                  <a:rPr lang="en-US" b="1" dirty="0">
                    <a:solidFill>
                      <a:schemeClr val="tx1"/>
                    </a:solidFill>
                    <a:latin typeface="Math"/>
                  </a:rPr>
                  <a:t>.92</a:t>
                </a:r>
                <a:r>
                  <a:rPr lang="en-US" sz="1800" b="1" dirty="0">
                    <a:solidFill>
                      <a:schemeClr val="tx1"/>
                    </a:solidFill>
                    <a:latin typeface="Math"/>
                  </a:rPr>
                  <a:t>)</a:t>
                </a:r>
              </a:p>
              <a:p>
                <a:r>
                  <a:rPr lang="en-US" b="1" dirty="0">
                    <a:latin typeface="Math"/>
                  </a:rPr>
                  <a:t>                                        </a:t>
                </a:r>
                <a:r>
                  <a:rPr lang="en-US" sz="2000" b="1" dirty="0">
                    <a:latin typeface="Palatino Linotype" panose="02040502050505030304" pitchFamily="18" charset="0"/>
                  </a:rPr>
                  <a:t>              =  0.552</a:t>
                </a:r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CB969-37A9-4BFF-A700-500B20767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579" y="5482674"/>
                <a:ext cx="6878981" cy="1215076"/>
              </a:xfrm>
              <a:prstGeom prst="rect">
                <a:avLst/>
              </a:prstGeom>
              <a:blipFill>
                <a:blip r:embed="rId4"/>
                <a:stretch>
                  <a:fillRect l="-531" b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6A13537A-F75E-431C-AB53-3E5B8C4A0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49983"/>
              </p:ext>
            </p:extLst>
          </p:nvPr>
        </p:nvGraphicFramePr>
        <p:xfrm>
          <a:off x="7443111" y="3026179"/>
          <a:ext cx="3664599" cy="141147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44817">
                  <a:extLst>
                    <a:ext uri="{9D8B030D-6E8A-4147-A177-3AD203B41FA5}">
                      <a16:colId xmlns:a16="http://schemas.microsoft.com/office/drawing/2014/main" val="3809816162"/>
                    </a:ext>
                  </a:extLst>
                </a:gridCol>
                <a:gridCol w="903853">
                  <a:extLst>
                    <a:ext uri="{9D8B030D-6E8A-4147-A177-3AD203B41FA5}">
                      <a16:colId xmlns:a16="http://schemas.microsoft.com/office/drawing/2014/main" val="1254546615"/>
                    </a:ext>
                  </a:extLst>
                </a:gridCol>
                <a:gridCol w="938974">
                  <a:extLst>
                    <a:ext uri="{9D8B030D-6E8A-4147-A177-3AD203B41FA5}">
                      <a16:colId xmlns:a16="http://schemas.microsoft.com/office/drawing/2014/main" val="453658552"/>
                    </a:ext>
                  </a:extLst>
                </a:gridCol>
                <a:gridCol w="676955">
                  <a:extLst>
                    <a:ext uri="{9D8B030D-6E8A-4147-A177-3AD203B41FA5}">
                      <a16:colId xmlns:a16="http://schemas.microsoft.com/office/drawing/2014/main" val="3999169475"/>
                    </a:ext>
                  </a:extLst>
                </a:gridCol>
              </a:tblGrid>
              <a:tr h="37045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Humidity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673388"/>
                  </a:ext>
                </a:extLst>
              </a:tr>
              <a:tr h="27823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49819"/>
                  </a:ext>
                </a:extLst>
              </a:tr>
              <a:tr h="2782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50571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4141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84A0EE-C6A9-4B80-B5BA-BE660831C3A7}"/>
                  </a:ext>
                </a:extLst>
              </p14:cNvPr>
              <p14:cNvContentPartPr/>
              <p14:nvPr/>
            </p14:nvContentPartPr>
            <p14:xfrm>
              <a:off x="4518720" y="6294240"/>
              <a:ext cx="742320" cy="414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84A0EE-C6A9-4B80-B5BA-BE660831C3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09360" y="6284880"/>
                <a:ext cx="761040" cy="43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544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D257-4491-414D-B4C4-D28252DA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610" y="716473"/>
            <a:ext cx="3220481" cy="128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A45A-8012-48BE-81FA-6939AA11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2362200"/>
            <a:ext cx="5029200" cy="2286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E(PlayGolf,) = </a:t>
            </a:r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0.97</a:t>
            </a:r>
            <a:endParaRPr lang="en-US" sz="2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E(PlayGolf, Temperature) = </a:t>
            </a:r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0.968</a:t>
            </a:r>
            <a:endParaRPr lang="en-US" sz="2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E(PlayGolf, Humidity) = </a:t>
            </a:r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0.552</a:t>
            </a:r>
            <a:endParaRPr lang="en-US" sz="2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E(</a:t>
            </a:r>
            <a:r>
              <a:rPr lang="en-US" sz="20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PlayGolf</a:t>
            </a: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, Windy) = </a:t>
            </a:r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0</a:t>
            </a:r>
            <a:endParaRPr lang="en-US" sz="2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D3838-201A-4561-84A9-84A27AE9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37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399949"/>
            <a:ext cx="8229600" cy="691846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25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0AB7C-57D2-416A-BB6E-165106209DD2}"/>
              </a:ext>
            </a:extLst>
          </p:cNvPr>
          <p:cNvSpPr txBox="1"/>
          <p:nvPr/>
        </p:nvSpPr>
        <p:spPr>
          <a:xfrm>
            <a:off x="389026" y="1334941"/>
            <a:ext cx="4709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/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Step 3: Calculate Information Gain of Each Attribute</a:t>
            </a:r>
            <a:r>
              <a:rPr lang="en-US" sz="1600" dirty="0">
                <a:latin typeface="Bell MT" pitchFamily="18" charset="0"/>
              </a:rPr>
              <a:t>		</a:t>
            </a:r>
            <a:endParaRPr lang="en-US" sz="1600" b="1" dirty="0">
              <a:latin typeface="Bell MT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18CF5-F37E-44AF-8E1D-6F9E0C18D882}"/>
              </a:ext>
            </a:extLst>
          </p:cNvPr>
          <p:cNvSpPr txBox="1"/>
          <p:nvPr/>
        </p:nvSpPr>
        <p:spPr>
          <a:xfrm>
            <a:off x="700038" y="1993585"/>
            <a:ext cx="4615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>
                <a:latin typeface="Palatino Linotype" panose="02040502050505030304" pitchFamily="18" charset="0"/>
              </a:rPr>
              <a:t>Gain (S, T) = Entropy (S) – Entropy (S, T)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C03ABB-3AA9-4338-97A0-F43E29BEBBAB}"/>
              </a:ext>
            </a:extLst>
          </p:cNvPr>
          <p:cNvSpPr txBox="1"/>
          <p:nvPr/>
        </p:nvSpPr>
        <p:spPr>
          <a:xfrm>
            <a:off x="700038" y="2406008"/>
            <a:ext cx="787427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Palatino Linotype" panose="02040502050505030304" pitchFamily="18" charset="0"/>
              </a:rPr>
              <a:t>Gain(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, Temperature) = Entropy(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) – Entropy(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, Temperature)</a:t>
            </a:r>
            <a:br>
              <a:rPr lang="en-US" sz="1400" dirty="0">
                <a:latin typeface="Palatino Linotype" panose="02040502050505030304" pitchFamily="18" charset="0"/>
              </a:rPr>
            </a:br>
            <a:r>
              <a:rPr 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                                                </a:t>
            </a:r>
            <a:r>
              <a:rPr lang="en-US" sz="1400" b="1" dirty="0">
                <a:latin typeface="Palatino Linotype" panose="02040502050505030304" pitchFamily="18" charset="0"/>
              </a:rPr>
              <a:t>= 0.97 - 0.968 = 0.002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Palatino Linotype" panose="02040502050505030304" pitchFamily="18" charset="0"/>
              </a:rPr>
              <a:t>Gain(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, Humidity) = Entropy(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) – Entropy(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, Humidity)</a:t>
            </a:r>
            <a:br>
              <a:rPr lang="en-US" sz="1400" dirty="0">
                <a:latin typeface="Palatino Linotype" panose="02040502050505030304" pitchFamily="18" charset="0"/>
              </a:rPr>
            </a:br>
            <a:r>
              <a:rPr lang="en-US" sz="1400" dirty="0">
                <a:latin typeface="Palatino Linotype" panose="02040502050505030304" pitchFamily="18" charset="0"/>
              </a:rPr>
              <a:t>                                                 </a:t>
            </a:r>
            <a:r>
              <a:rPr lang="en-US" sz="1400" b="1" dirty="0">
                <a:latin typeface="Palatino Linotype" panose="02040502050505030304" pitchFamily="18" charset="0"/>
              </a:rPr>
              <a:t>= 0.97 - 0.552 = 0.418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Palatino Linotype" panose="02040502050505030304" pitchFamily="18" charset="0"/>
              </a:rPr>
              <a:t>Gain(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, Windy) = Entropy(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) – Entropy(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, Windy)</a:t>
            </a:r>
            <a:br>
              <a:rPr lang="en-US" sz="1400" dirty="0">
                <a:latin typeface="Palatino Linotype" panose="02040502050505030304" pitchFamily="18" charset="0"/>
              </a:rPr>
            </a:br>
            <a:r>
              <a:rPr lang="en-US" sz="1400" dirty="0">
                <a:latin typeface="Palatino Linotype" panose="02040502050505030304" pitchFamily="18" charset="0"/>
              </a:rPr>
              <a:t>                                               </a:t>
            </a:r>
            <a:r>
              <a:rPr 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  </a:t>
            </a:r>
            <a:r>
              <a:rPr lang="en-US" sz="1400" b="1" dirty="0">
                <a:latin typeface="Palatino Linotype" panose="02040502050505030304" pitchFamily="18" charset="0"/>
              </a:rPr>
              <a:t>= 0.97 - 0 = 0.97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Palatino Linotype" panose="02040502050505030304" pitchFamily="18" charset="0"/>
              </a:rPr>
              <a:t>Step 4: </a:t>
            </a:r>
            <a:r>
              <a:rPr lang="en-US" sz="1400" b="1" dirty="0">
                <a:latin typeface="Bell MT" pitchFamily="18" charset="0"/>
              </a:rPr>
              <a:t>Decide the Root node according to information gain</a:t>
            </a:r>
          </a:p>
          <a:p>
            <a:endParaRPr lang="en-US" sz="1400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B0F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130003-5F45-439E-B4B6-9989C089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161" y="3218110"/>
            <a:ext cx="3715741" cy="3272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7D9898-CDD1-46BB-85BF-C8FCE43DC35E}"/>
                  </a:ext>
                </a:extLst>
              </p14:cNvPr>
              <p14:cNvContentPartPr/>
              <p14:nvPr/>
            </p14:nvContentPartPr>
            <p14:xfrm>
              <a:off x="2445840" y="2695680"/>
              <a:ext cx="9625320" cy="372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7D9898-CDD1-46BB-85BF-C8FCE43DC3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6480" y="2686320"/>
                <a:ext cx="9644040" cy="37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1D833E-6738-4F8D-A4F2-B03B258681B0}"/>
                  </a:ext>
                </a:extLst>
              </p14:cNvPr>
              <p14:cNvContentPartPr/>
              <p14:nvPr/>
            </p14:nvContentPartPr>
            <p14:xfrm>
              <a:off x="8493840" y="4647240"/>
              <a:ext cx="932040" cy="395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1D833E-6738-4F8D-A4F2-B03B258681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84480" y="4637880"/>
                <a:ext cx="950760" cy="4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5122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15" y="422657"/>
            <a:ext cx="3865353" cy="365125"/>
          </a:xfrm>
        </p:spPr>
        <p:txBody>
          <a:bodyPr>
            <a:normAutofit fontScale="90000"/>
          </a:bodyPr>
          <a:lstStyle/>
          <a:p>
            <a:pPr lvl="0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26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C58D12D-93BE-4C77-A69C-54502C317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10364"/>
              </p:ext>
            </p:extLst>
          </p:nvPr>
        </p:nvGraphicFramePr>
        <p:xfrm>
          <a:off x="6178675" y="3349398"/>
          <a:ext cx="369264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466">
                  <a:extLst>
                    <a:ext uri="{9D8B030D-6E8A-4147-A177-3AD203B41FA5}">
                      <a16:colId xmlns:a16="http://schemas.microsoft.com/office/drawing/2014/main" val="3809816162"/>
                    </a:ext>
                  </a:extLst>
                </a:gridCol>
                <a:gridCol w="1045933">
                  <a:extLst>
                    <a:ext uri="{9D8B030D-6E8A-4147-A177-3AD203B41FA5}">
                      <a16:colId xmlns:a16="http://schemas.microsoft.com/office/drawing/2014/main" val="1254546615"/>
                    </a:ext>
                  </a:extLst>
                </a:gridCol>
                <a:gridCol w="1420250">
                  <a:extLst>
                    <a:ext uri="{9D8B030D-6E8A-4147-A177-3AD203B41FA5}">
                      <a16:colId xmlns:a16="http://schemas.microsoft.com/office/drawing/2014/main" val="3999169475"/>
                    </a:ext>
                  </a:extLst>
                </a:gridCol>
              </a:tblGrid>
              <a:tr h="2547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 Linotype" panose="02040502050505030304" pitchFamily="18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alatino Linotype" panose="02040502050505030304" pitchFamily="18" charset="0"/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 Linotype" panose="02040502050505030304" pitchFamily="18" charset="0"/>
                        </a:rPr>
                        <a:t>Play Golf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249819"/>
                  </a:ext>
                </a:extLst>
              </a:tr>
              <a:tr h="253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Hot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High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05711"/>
                  </a:ext>
                </a:extLst>
              </a:tr>
              <a:tr h="253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Hot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High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414101"/>
                  </a:ext>
                </a:extLst>
              </a:tr>
              <a:tr h="253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Mild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High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15959"/>
                  </a:ext>
                </a:extLst>
              </a:tr>
              <a:tr h="253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69561"/>
                  </a:ext>
                </a:extLst>
              </a:tr>
              <a:tr h="25476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6086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2921A6F-D292-411A-A1E7-3997BDE42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65067"/>
              </p:ext>
            </p:extLst>
          </p:nvPr>
        </p:nvGraphicFramePr>
        <p:xfrm>
          <a:off x="2181564" y="2227130"/>
          <a:ext cx="2696967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9393">
                  <a:extLst>
                    <a:ext uri="{9D8B030D-6E8A-4147-A177-3AD203B41FA5}">
                      <a16:colId xmlns:a16="http://schemas.microsoft.com/office/drawing/2014/main" val="3809816162"/>
                    </a:ext>
                  </a:extLst>
                </a:gridCol>
                <a:gridCol w="755151">
                  <a:extLst>
                    <a:ext uri="{9D8B030D-6E8A-4147-A177-3AD203B41FA5}">
                      <a16:colId xmlns:a16="http://schemas.microsoft.com/office/drawing/2014/main" val="1254546615"/>
                    </a:ext>
                  </a:extLst>
                </a:gridCol>
                <a:gridCol w="593332">
                  <a:extLst>
                    <a:ext uri="{9D8B030D-6E8A-4147-A177-3AD203B41FA5}">
                      <a16:colId xmlns:a16="http://schemas.microsoft.com/office/drawing/2014/main" val="453658552"/>
                    </a:ext>
                  </a:extLst>
                </a:gridCol>
                <a:gridCol w="809091">
                  <a:extLst>
                    <a:ext uri="{9D8B030D-6E8A-4147-A177-3AD203B41FA5}">
                      <a16:colId xmlns:a16="http://schemas.microsoft.com/office/drawing/2014/main" val="3999169475"/>
                    </a:ext>
                  </a:extLst>
                </a:gridCol>
              </a:tblGrid>
              <a:tr h="24713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Temperature</a:t>
                      </a:r>
                      <a:endParaRPr lang="en-US" sz="12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673388"/>
                  </a:ext>
                </a:extLst>
              </a:tr>
              <a:tr h="123671">
                <a:tc>
                  <a:txBody>
                    <a:bodyPr/>
                    <a:lstStyle/>
                    <a:p>
                      <a:endParaRPr lang="en-US" sz="12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Yes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49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Hot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05711"/>
                  </a:ext>
                </a:extLst>
              </a:tr>
              <a:tr h="24713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Mild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14101"/>
                  </a:ext>
                </a:extLst>
              </a:tr>
              <a:tr h="24713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Cool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2219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C309DFB2-7D79-4A12-B180-20741EFD7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465044"/>
              </p:ext>
            </p:extLst>
          </p:nvPr>
        </p:nvGraphicFramePr>
        <p:xfrm>
          <a:off x="2171781" y="4066542"/>
          <a:ext cx="2706750" cy="1097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5586">
                  <a:extLst>
                    <a:ext uri="{9D8B030D-6E8A-4147-A177-3AD203B41FA5}">
                      <a16:colId xmlns:a16="http://schemas.microsoft.com/office/drawing/2014/main" val="3809816162"/>
                    </a:ext>
                  </a:extLst>
                </a:gridCol>
                <a:gridCol w="667605">
                  <a:extLst>
                    <a:ext uri="{9D8B030D-6E8A-4147-A177-3AD203B41FA5}">
                      <a16:colId xmlns:a16="http://schemas.microsoft.com/office/drawing/2014/main" val="1254546615"/>
                    </a:ext>
                  </a:extLst>
                </a:gridCol>
                <a:gridCol w="693546">
                  <a:extLst>
                    <a:ext uri="{9D8B030D-6E8A-4147-A177-3AD203B41FA5}">
                      <a16:colId xmlns:a16="http://schemas.microsoft.com/office/drawing/2014/main" val="453658552"/>
                    </a:ext>
                  </a:extLst>
                </a:gridCol>
                <a:gridCol w="500013">
                  <a:extLst>
                    <a:ext uri="{9D8B030D-6E8A-4147-A177-3AD203B41FA5}">
                      <a16:colId xmlns:a16="http://schemas.microsoft.com/office/drawing/2014/main" val="3999169475"/>
                    </a:ext>
                  </a:extLst>
                </a:gridCol>
              </a:tblGrid>
              <a:tr h="24713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Humidity</a:t>
                      </a:r>
                      <a:endParaRPr lang="en-US" sz="12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673388"/>
                  </a:ext>
                </a:extLst>
              </a:tr>
              <a:tr h="123671">
                <a:tc>
                  <a:txBody>
                    <a:bodyPr/>
                    <a:lstStyle/>
                    <a:p>
                      <a:endParaRPr lang="en-US" sz="12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Yes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49819"/>
                  </a:ext>
                </a:extLst>
              </a:tr>
              <a:tr h="12644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High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05711"/>
                  </a:ext>
                </a:extLst>
              </a:tr>
              <a:tr h="24713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Normal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14101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55773B5C-EA55-4CFF-AC6B-5BA53D480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96" y="1059291"/>
            <a:ext cx="3066535" cy="70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95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F1C3-B8D9-4541-8C83-8386ED2F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815" y="311782"/>
            <a:ext cx="8229600" cy="29859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4E2B9-CC2F-4B47-8334-DBEE3222FB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644" y="1624077"/>
                <a:ext cx="8229600" cy="5057053"/>
              </a:xfrm>
            </p:spPr>
            <p:txBody>
              <a:bodyPr/>
              <a:lstStyle/>
              <a:p>
                <a:pPr marL="285750" indent="-231775" algn="just" fontAlgn="base">
                  <a:buFont typeface="Wingdings" panose="05000000000000000000" pitchFamily="2" charset="2"/>
                  <a:buChar char="v"/>
                </a:pPr>
                <a:r>
                  <a:rPr lang="en-US" sz="16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Step 1: Calculate Entropy of Classes Column</a:t>
                </a:r>
                <a:endParaRPr lang="en-US" sz="1600" dirty="0">
                  <a:solidFill>
                    <a:srgbClr val="0070C0"/>
                  </a:solidFill>
                  <a:latin typeface="Palatino Linotype" panose="02040502050505030304" pitchFamily="18" charset="0"/>
                </a:endParaRPr>
              </a:p>
              <a:p>
                <a:pPr marL="396875" indent="-220663" algn="just" fontAlgn="base">
                  <a:buFont typeface="Courier New" panose="02070309020205020404" pitchFamily="49" charset="0"/>
                  <a:buChar char="o"/>
                </a:pPr>
                <a:r>
                  <a:rPr lang="en-US" sz="1400" b="1" dirty="0">
                    <a:latin typeface="Palatino Linotype" panose="02040502050505030304" pitchFamily="18" charset="0"/>
                  </a:rPr>
                  <a:t>Total instances = 5</a:t>
                </a:r>
              </a:p>
              <a:p>
                <a:pPr marL="396875" indent="-220663" algn="just" fontAlgn="base">
                  <a:buFont typeface="Courier New" panose="02070309020205020404" pitchFamily="49" charset="0"/>
                  <a:buChar char="o"/>
                </a:pPr>
                <a:r>
                  <a:rPr lang="en-US" sz="1400" b="1" dirty="0">
                    <a:latin typeface="Palatino Linotype" panose="02040502050505030304" pitchFamily="18" charset="0"/>
                  </a:rPr>
                  <a:t>No =  3	</a:t>
                </a:r>
              </a:p>
              <a:p>
                <a:pPr marL="396875" indent="-220663" algn="just" fontAlgn="base">
                  <a:buFont typeface="Courier New" panose="02070309020205020404" pitchFamily="49" charset="0"/>
                  <a:buChar char="o"/>
                </a:pPr>
                <a:r>
                  <a:rPr lang="en-US" sz="1400" b="1" dirty="0">
                    <a:latin typeface="Palatino Linotype" panose="02040502050505030304" pitchFamily="18" charset="0"/>
                  </a:rPr>
                  <a:t>Yes =  2</a:t>
                </a:r>
              </a:p>
              <a:p>
                <a:pPr marL="396875" indent="-220663" algn="just" fontAlgn="base">
                  <a:buFont typeface="Courier New" panose="02070309020205020404" pitchFamily="49" charset="0"/>
                  <a:buChar char="o"/>
                </a:pPr>
                <a:r>
                  <a:rPr lang="en-US" sz="1400" b="1" dirty="0">
                    <a:latin typeface="Palatino Linotype" panose="02040502050505030304" pitchFamily="18" charset="0"/>
                  </a:rPr>
                  <a:t>E(PlayGolf) = E(2 , 3)</a:t>
                </a:r>
              </a:p>
              <a:p>
                <a:pPr marL="396875" indent="-220663" algn="just" fontAlgn="base">
                  <a:buFont typeface="Courier New" panose="02070309020205020404" pitchFamily="49" charset="0"/>
                  <a:buChar char="o"/>
                </a:pPr>
                <a:r>
                  <a:rPr lang="en-US" sz="1400" b="1" dirty="0">
                    <a:latin typeface="Palatino Linotype" panose="02040502050505030304" pitchFamily="18" charset="0"/>
                  </a:rPr>
                  <a:t>E(PlayGolf) </a:t>
                </a:r>
                <a:r>
                  <a:rPr lang="en-US" sz="1600" b="1" dirty="0">
                    <a:latin typeface="Palatino Linotype" panose="0204050205050503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6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−( 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) −( 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1600" b="1" dirty="0">
                  <a:solidFill>
                    <a:srgbClr val="002060"/>
                  </a:solidFill>
                  <a:latin typeface="Math"/>
                </a:endParaRPr>
              </a:p>
              <a:p>
                <a:pPr marL="396875" indent="-220663" algn="just" fontAlgn="base">
                  <a:buFont typeface="Courier New" panose="02070309020205020404" pitchFamily="49" charset="0"/>
                  <a:buChar char="o"/>
                </a:pPr>
                <a:r>
                  <a:rPr lang="en-US" sz="14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E(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PlayGolf</a:t>
                </a:r>
                <a:r>
                  <a:rPr lang="en-US" sz="14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) </a:t>
                </a:r>
                <a:r>
                  <a:rPr lang="en-US" sz="1600" b="1" dirty="0">
                    <a:solidFill>
                      <a:schemeClr val="tx1"/>
                    </a:solidFill>
                    <a:latin typeface="Math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−(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Math"/>
                </a:endParaRPr>
              </a:p>
              <a:p>
                <a:pPr marL="461962" indent="-285750" algn="just" fontAlgn="base">
                  <a:buFont typeface="Wingdings" panose="05000000000000000000" pitchFamily="2" charset="2"/>
                  <a:buChar char="§"/>
                </a:pPr>
                <a:r>
                  <a:rPr lang="en-US" sz="14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E(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PlayGolf</a:t>
                </a:r>
                <a:r>
                  <a:rPr lang="en-US" sz="14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) = 0.97</a:t>
                </a:r>
              </a:p>
              <a:p>
                <a:pPr marL="176212" indent="0" algn="just" fontAlgn="base">
                  <a:buNone/>
                </a:pPr>
                <a:endParaRPr lang="en-US" sz="1600" b="1" dirty="0">
                  <a:latin typeface="Palatino Linotype" panose="02040502050505030304" pitchFamily="18" charset="0"/>
                </a:endParaRPr>
              </a:p>
              <a:p>
                <a:pPr marL="396875" indent="-220663" algn="just" fontAlgn="base">
                  <a:buFont typeface="Courier New" panose="02070309020205020404" pitchFamily="49" charset="0"/>
                  <a:buChar char="o"/>
                </a:pPr>
                <a:endParaRPr lang="en-US" sz="1600" b="1" dirty="0">
                  <a:latin typeface="Palatino Linotype" panose="0204050205050503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4E2B9-CC2F-4B47-8334-DBEE3222F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644" y="1624077"/>
                <a:ext cx="8229600" cy="5057053"/>
              </a:xfrm>
              <a:blipFill>
                <a:blip r:embed="rId2"/>
                <a:stretch>
                  <a:fillRect t="-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A3F5A-A6C5-4B79-BA98-854A24FC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81DD2A-1727-4E87-962C-50257384A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25023"/>
              </p:ext>
            </p:extLst>
          </p:nvPr>
        </p:nvGraphicFramePr>
        <p:xfrm>
          <a:off x="7169920" y="2268743"/>
          <a:ext cx="369264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466">
                  <a:extLst>
                    <a:ext uri="{9D8B030D-6E8A-4147-A177-3AD203B41FA5}">
                      <a16:colId xmlns:a16="http://schemas.microsoft.com/office/drawing/2014/main" val="3809816162"/>
                    </a:ext>
                  </a:extLst>
                </a:gridCol>
                <a:gridCol w="1045933">
                  <a:extLst>
                    <a:ext uri="{9D8B030D-6E8A-4147-A177-3AD203B41FA5}">
                      <a16:colId xmlns:a16="http://schemas.microsoft.com/office/drawing/2014/main" val="1254546615"/>
                    </a:ext>
                  </a:extLst>
                </a:gridCol>
                <a:gridCol w="1420250">
                  <a:extLst>
                    <a:ext uri="{9D8B030D-6E8A-4147-A177-3AD203B41FA5}">
                      <a16:colId xmlns:a16="http://schemas.microsoft.com/office/drawing/2014/main" val="3999169475"/>
                    </a:ext>
                  </a:extLst>
                </a:gridCol>
              </a:tblGrid>
              <a:tr h="2547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 Linotype" panose="02040502050505030304" pitchFamily="18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alatino Linotype" panose="02040502050505030304" pitchFamily="18" charset="0"/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 Linotype" panose="02040502050505030304" pitchFamily="18" charset="0"/>
                        </a:rPr>
                        <a:t>Play Golf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249819"/>
                  </a:ext>
                </a:extLst>
              </a:tr>
              <a:tr h="253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Hot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High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05711"/>
                  </a:ext>
                </a:extLst>
              </a:tr>
              <a:tr h="253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Hot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High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414101"/>
                  </a:ext>
                </a:extLst>
              </a:tr>
              <a:tr h="253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Mild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High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15959"/>
                  </a:ext>
                </a:extLst>
              </a:tr>
              <a:tr h="253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69561"/>
                  </a:ext>
                </a:extLst>
              </a:tr>
              <a:tr h="25476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6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889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399949"/>
            <a:ext cx="8229600" cy="691846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28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0AB7C-57D2-416A-BB6E-165106209DD2}"/>
              </a:ext>
            </a:extLst>
          </p:cNvPr>
          <p:cNvSpPr txBox="1"/>
          <p:nvPr/>
        </p:nvSpPr>
        <p:spPr>
          <a:xfrm>
            <a:off x="389026" y="1334941"/>
            <a:ext cx="6093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/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Step 2: Calculate Entropy of Each Attribute</a:t>
            </a:r>
            <a:endParaRPr lang="en-US" sz="16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, Temperature)</a:t>
            </a: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latin typeface="Palatino Linotype" panose="02040502050505030304" pitchFamily="18" charset="0"/>
              </a:rPr>
              <a:t>, Humidity)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7D2C33-C223-4CD1-9303-A7FDBD4B0C39}"/>
                  </a:ext>
                </a:extLst>
              </p:cNvPr>
              <p:cNvSpPr txBox="1"/>
              <p:nvPr/>
            </p:nvSpPr>
            <p:spPr>
              <a:xfrm>
                <a:off x="-94322" y="4254786"/>
                <a:ext cx="6478248" cy="1567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0375" indent="-115888" algn="just" fontAlgn="base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𝑯𝒐𝒕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1600" b="1" dirty="0">
                        <a:solidFill>
                          <a:srgbClr val="00B050"/>
                        </a:solidFill>
                        <a:latin typeface="Math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  <a:latin typeface="Math"/>
                </a:endParaRPr>
              </a:p>
              <a:p>
                <a:pPr marL="344487" algn="ctr" fontAlgn="base"/>
                <a:r>
                  <a:rPr lang="en-US" sz="1600" b="1" dirty="0">
                    <a:latin typeface="Math"/>
                  </a:rPr>
                  <a:t>=0</a:t>
                </a:r>
              </a:p>
              <a:p>
                <a:pPr marL="460375" indent="-115888" algn="just" fontAlgn="base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𝑪𝒐𝒍𝒅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b="1" dirty="0">
                    <a:solidFill>
                      <a:srgbClr val="00B05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sz="1600" b="1" dirty="0">
                  <a:solidFill>
                    <a:srgbClr val="00B050"/>
                  </a:solidFill>
                  <a:latin typeface="Math"/>
                </a:endParaRPr>
              </a:p>
              <a:p>
                <a:pPr marL="176212" algn="just" fontAlgn="base"/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Math"/>
                  </a:rPr>
                  <a:t>                                                             = </a:t>
                </a:r>
                <a:r>
                  <a:rPr lang="en-US" sz="1600" b="1" dirty="0">
                    <a:latin typeface="Math"/>
                  </a:rPr>
                  <a:t>1</a:t>
                </a:r>
              </a:p>
              <a:p>
                <a:pPr marL="176212" algn="just" fontAlgn="base"/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  <a:latin typeface="Math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7D2C33-C223-4CD1-9303-A7FDBD4B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322" y="4254786"/>
                <a:ext cx="6478248" cy="1567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E018CF5-F37E-44AF-8E1D-6F9E0C18D882}"/>
              </a:ext>
            </a:extLst>
          </p:cNvPr>
          <p:cNvSpPr txBox="1"/>
          <p:nvPr/>
        </p:nvSpPr>
        <p:spPr>
          <a:xfrm>
            <a:off x="299376" y="2878943"/>
            <a:ext cx="65909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>
                <a:latin typeface="Palatino Linotype" panose="02040502050505030304" pitchFamily="18" charset="0"/>
              </a:rPr>
              <a:t>E(</a:t>
            </a:r>
            <a:r>
              <a:rPr lang="en-US" sz="1600" b="1" i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i="1" dirty="0">
                <a:latin typeface="Palatino Linotype" panose="02040502050505030304" pitchFamily="18" charset="0"/>
              </a:rPr>
              <a:t>, Temperature)  = P(Hot) E(Hot) + P(Cold) E(Cold) + P(Mild) E(Mild)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38344-E648-4E02-B30A-DB8743EC3019}"/>
                  </a:ext>
                </a:extLst>
              </p:cNvPr>
              <p:cNvSpPr txBox="1"/>
              <p:nvPr/>
            </p:nvSpPr>
            <p:spPr>
              <a:xfrm>
                <a:off x="299376" y="3622283"/>
                <a:ext cx="6478248" cy="509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1800" b="1" i="1" dirty="0">
                    <a:latin typeface="Palatino Linotype" panose="02040502050505030304" pitchFamily="18" charset="0"/>
                  </a:rPr>
                  <a:t>E(</a:t>
                </a:r>
                <a:r>
                  <a:rPr lang="en-US" sz="1800" b="1" i="1" dirty="0" err="1">
                    <a:latin typeface="Palatino Linotype" panose="02040502050505030304" pitchFamily="18" charset="0"/>
                  </a:rPr>
                  <a:t>PlayGolf</a:t>
                </a:r>
                <a:r>
                  <a:rPr lang="en-US" sz="1800" b="1" i="1" dirty="0">
                    <a:latin typeface="Palatino Linotype" panose="02040502050505030304" pitchFamily="18" charset="0"/>
                  </a:rPr>
                  <a:t>, </a:t>
                </a:r>
                <a:r>
                  <a:rPr lang="en-US" b="1" i="1" dirty="0">
                    <a:latin typeface="Palatino Linotype" panose="02040502050505030304" pitchFamily="18" charset="0"/>
                  </a:rPr>
                  <a:t>Temperature</a:t>
                </a:r>
                <a:r>
                  <a:rPr lang="en-US" sz="1800" b="1" i="1" dirty="0">
                    <a:latin typeface="Palatino Linotype" panose="02040502050505030304" pitchFamily="18" charset="0"/>
                  </a:rPr>
                  <a:t>)  = </a:t>
                </a:r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 </a:t>
                </a:r>
                <a:r>
                  <a:rPr lang="en-US" sz="1800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 E(0,2)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 E(1,1) + </a:t>
                </a:r>
                <a:r>
                  <a:rPr lang="en-US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 E(1,0)</a:t>
                </a:r>
                <a:endParaRPr lang="en-US" sz="1800" b="1" i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38344-E648-4E02-B30A-DB8743EC3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6" y="3622283"/>
                <a:ext cx="6478248" cy="509883"/>
              </a:xfrm>
              <a:prstGeom prst="rect">
                <a:avLst/>
              </a:prstGeom>
              <a:blipFill>
                <a:blip r:embed="rId3"/>
                <a:stretch>
                  <a:fillRect l="-564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075E58-B297-4DB4-BCE1-001E35A572DE}"/>
                  </a:ext>
                </a:extLst>
              </p:cNvPr>
              <p:cNvSpPr txBox="1"/>
              <p:nvPr/>
            </p:nvSpPr>
            <p:spPr>
              <a:xfrm>
                <a:off x="5017921" y="1230955"/>
                <a:ext cx="6478248" cy="79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0375" indent="-115888" algn="just" fontAlgn="base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𝑴𝒊𝒍𝒅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b="1" dirty="0">
                    <a:solidFill>
                      <a:srgbClr val="00B05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endParaRPr lang="en-US" sz="1800" b="1" dirty="0">
                  <a:solidFill>
                    <a:srgbClr val="00B050"/>
                  </a:solidFill>
                  <a:latin typeface="Math"/>
                </a:endParaRPr>
              </a:p>
              <a:p>
                <a:pPr marL="176212" algn="just" fontAlgn="base"/>
                <a:r>
                  <a:rPr lang="en-US" b="1" dirty="0">
                    <a:solidFill>
                      <a:srgbClr val="00B050"/>
                    </a:solidFill>
                    <a:latin typeface="Math"/>
                  </a:rPr>
                  <a:t>                            </a:t>
                </a:r>
                <a:r>
                  <a:rPr lang="en-US" b="1" dirty="0">
                    <a:solidFill>
                      <a:srgbClr val="FF0000"/>
                    </a:solidFill>
                    <a:latin typeface="Math"/>
                  </a:rPr>
                  <a:t>                            </a:t>
                </a:r>
                <a:r>
                  <a:rPr lang="en-US" b="1" dirty="0">
                    <a:latin typeface="Math"/>
                  </a:rPr>
                  <a:t>=  0</a:t>
                </a:r>
                <a:endParaRPr lang="en-US" sz="1800" b="1" dirty="0">
                  <a:latin typeface="Math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075E58-B297-4DB4-BCE1-001E35A57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921" y="1230955"/>
                <a:ext cx="6478248" cy="79387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CB969-37A9-4BFF-A700-500B20767F90}"/>
                  </a:ext>
                </a:extLst>
              </p:cNvPr>
              <p:cNvSpPr txBox="1"/>
              <p:nvPr/>
            </p:nvSpPr>
            <p:spPr>
              <a:xfrm>
                <a:off x="5313019" y="1934381"/>
                <a:ext cx="6878981" cy="1215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E(</a:t>
                </a:r>
                <a:r>
                  <a:rPr lang="en-US" sz="1800" b="1" dirty="0" err="1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PlayGolf</a:t>
                </a: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, </a:t>
                </a:r>
                <a:r>
                  <a:rPr lang="en-US" b="1" dirty="0">
                    <a:latin typeface="Palatino Linotype" panose="02040502050505030304" pitchFamily="18" charset="0"/>
                  </a:rPr>
                  <a:t>Temperature</a:t>
                </a: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)  </a:t>
                </a:r>
                <a:r>
                  <a:rPr lang="en-US" b="1" i="1" dirty="0">
                    <a:latin typeface="Palatino Linotype" panose="02040502050505030304" pitchFamily="18" charset="0"/>
                  </a:rPr>
                  <a:t> = </a:t>
                </a:r>
                <a:r>
                  <a:rPr lang="en-US" b="1" i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 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 E(0,2)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 E(1,1) + 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E(1,0)</a:t>
                </a:r>
                <a:r>
                  <a:rPr lang="en-US" sz="1800" b="1" dirty="0">
                    <a:solidFill>
                      <a:schemeClr val="tx1"/>
                    </a:solidFill>
                    <a:latin typeface="Math"/>
                  </a:rPr>
                  <a:t>)</a:t>
                </a:r>
                <a:endParaRPr lang="en-US" sz="1800" b="1" dirty="0">
                  <a:solidFill>
                    <a:srgbClr val="002060"/>
                  </a:solidFill>
                  <a:latin typeface="Math"/>
                </a:endParaRPr>
              </a:p>
              <a:p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Math"/>
                  </a:rPr>
                  <a:t> (</a:t>
                </a:r>
                <a:r>
                  <a:rPr lang="en-US" b="1" dirty="0">
                    <a:latin typeface="Math"/>
                  </a:rPr>
                  <a:t>0</a:t>
                </a:r>
                <a:r>
                  <a:rPr lang="en-US" b="1" dirty="0">
                    <a:solidFill>
                      <a:schemeClr val="tx1"/>
                    </a:solidFill>
                    <a:latin typeface="Math"/>
                  </a:rPr>
                  <a:t>) + </a:t>
                </a:r>
                <a:r>
                  <a:rPr lang="en-US" sz="1800" b="1" dirty="0">
                    <a:solidFill>
                      <a:schemeClr val="tx1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Math"/>
                  </a:rPr>
                  <a:t> </a:t>
                </a:r>
                <a:r>
                  <a:rPr lang="en-US" b="1" dirty="0">
                    <a:solidFill>
                      <a:schemeClr val="tx1"/>
                    </a:solidFill>
                    <a:latin typeface="Math"/>
                  </a:rPr>
                  <a:t>(</a:t>
                </a:r>
                <a:r>
                  <a:rPr lang="en-US" b="1" dirty="0">
                    <a:latin typeface="Math"/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  <a:latin typeface="Math"/>
                  </a:rPr>
                  <a:t>)</a:t>
                </a:r>
                <a:r>
                  <a:rPr lang="en-US" sz="1800" b="1" dirty="0">
                    <a:solidFill>
                      <a:schemeClr val="tx1"/>
                    </a:solidFill>
                    <a:latin typeface="Math"/>
                  </a:rPr>
                  <a:t> + </a:t>
                </a:r>
                <a:r>
                  <a:rPr lang="en-US" b="1" dirty="0">
                    <a:solidFill>
                      <a:schemeClr val="tx1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Math"/>
                  </a:rPr>
                  <a:t> (</a:t>
                </a:r>
                <a:r>
                  <a:rPr lang="en-US" b="1" dirty="0">
                    <a:latin typeface="Math"/>
                  </a:rPr>
                  <a:t>0</a:t>
                </a:r>
                <a:r>
                  <a:rPr lang="en-US" sz="1800" b="1" dirty="0">
                    <a:solidFill>
                      <a:schemeClr val="tx1"/>
                    </a:solidFill>
                    <a:latin typeface="Math"/>
                  </a:rPr>
                  <a:t>)</a:t>
                </a:r>
              </a:p>
              <a:p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                                       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                  </a:t>
                </a:r>
                <a:r>
                  <a:rPr lang="en-US" sz="2000" b="1" dirty="0">
                    <a:latin typeface="Palatino Linotype" panose="02040502050505030304" pitchFamily="18" charset="0"/>
                  </a:rPr>
                  <a:t>=  0.4</a:t>
                </a:r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CB969-37A9-4BFF-A700-500B20767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019" y="1934381"/>
                <a:ext cx="6878981" cy="1215076"/>
              </a:xfrm>
              <a:prstGeom prst="rect">
                <a:avLst/>
              </a:prstGeom>
              <a:blipFill>
                <a:blip r:embed="rId5"/>
                <a:stretch>
                  <a:fillRect l="-621" b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Bent-Up 9">
            <a:extLst>
              <a:ext uri="{FF2B5EF4-FFF2-40B4-BE49-F238E27FC236}">
                <a16:creationId xmlns:a16="http://schemas.microsoft.com/office/drawing/2014/main" id="{FF287EC4-8632-44B5-A61D-95C3D0A24C7C}"/>
              </a:ext>
            </a:extLst>
          </p:cNvPr>
          <p:cNvSpPr/>
          <p:nvPr/>
        </p:nvSpPr>
        <p:spPr>
          <a:xfrm>
            <a:off x="6482526" y="3001563"/>
            <a:ext cx="571573" cy="2996541"/>
          </a:xfrm>
          <a:prstGeom prst="bentUpArrow">
            <a:avLst>
              <a:gd name="adj1" fmla="val 25000"/>
              <a:gd name="adj2" fmla="val 27922"/>
              <a:gd name="adj3" fmla="val 31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0DCE36C2-487D-4EEB-A8A3-19241DF8A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64828"/>
              </p:ext>
            </p:extLst>
          </p:nvPr>
        </p:nvGraphicFramePr>
        <p:xfrm>
          <a:off x="7963528" y="4097876"/>
          <a:ext cx="2696967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9393">
                  <a:extLst>
                    <a:ext uri="{9D8B030D-6E8A-4147-A177-3AD203B41FA5}">
                      <a16:colId xmlns:a16="http://schemas.microsoft.com/office/drawing/2014/main" val="3809816162"/>
                    </a:ext>
                  </a:extLst>
                </a:gridCol>
                <a:gridCol w="755151">
                  <a:extLst>
                    <a:ext uri="{9D8B030D-6E8A-4147-A177-3AD203B41FA5}">
                      <a16:colId xmlns:a16="http://schemas.microsoft.com/office/drawing/2014/main" val="1254546615"/>
                    </a:ext>
                  </a:extLst>
                </a:gridCol>
                <a:gridCol w="593332">
                  <a:extLst>
                    <a:ext uri="{9D8B030D-6E8A-4147-A177-3AD203B41FA5}">
                      <a16:colId xmlns:a16="http://schemas.microsoft.com/office/drawing/2014/main" val="453658552"/>
                    </a:ext>
                  </a:extLst>
                </a:gridCol>
                <a:gridCol w="809091">
                  <a:extLst>
                    <a:ext uri="{9D8B030D-6E8A-4147-A177-3AD203B41FA5}">
                      <a16:colId xmlns:a16="http://schemas.microsoft.com/office/drawing/2014/main" val="3999169475"/>
                    </a:ext>
                  </a:extLst>
                </a:gridCol>
              </a:tblGrid>
              <a:tr h="24713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Temperature</a:t>
                      </a:r>
                      <a:endParaRPr lang="en-US" sz="12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673388"/>
                  </a:ext>
                </a:extLst>
              </a:tr>
              <a:tr h="123671">
                <a:tc>
                  <a:txBody>
                    <a:bodyPr/>
                    <a:lstStyle/>
                    <a:p>
                      <a:endParaRPr lang="en-US" sz="12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Yes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49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Hot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05711"/>
                  </a:ext>
                </a:extLst>
              </a:tr>
              <a:tr h="24713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Mild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14101"/>
                  </a:ext>
                </a:extLst>
              </a:tr>
              <a:tr h="24713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Cool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2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745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354978"/>
            <a:ext cx="8229600" cy="691846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29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0AB7C-57D2-416A-BB6E-165106209DD2}"/>
              </a:ext>
            </a:extLst>
          </p:cNvPr>
          <p:cNvSpPr txBox="1"/>
          <p:nvPr/>
        </p:nvSpPr>
        <p:spPr>
          <a:xfrm>
            <a:off x="389026" y="1334941"/>
            <a:ext cx="60935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/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Step 2: Calculate Entropy of Each Attribute</a:t>
            </a:r>
            <a:endParaRPr lang="en-US" sz="16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latin typeface="Palatino Linotype" panose="02040502050505030304" pitchFamily="18" charset="0"/>
              </a:rPr>
              <a:t>, Temperature)</a:t>
            </a:r>
          </a:p>
          <a:p>
            <a:pPr marL="690563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E(</a:t>
            </a:r>
            <a:r>
              <a:rPr lang="en-US" sz="16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PlayGolf</a:t>
            </a: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, Humidity)</a:t>
            </a:r>
          </a:p>
          <a:p>
            <a:pPr marL="285750" indent="-285750" algn="just" fontAlgn="base"/>
            <a:r>
              <a:rPr lang="en-US" sz="1600" dirty="0">
                <a:latin typeface="Bell MT" pitchFamily="18" charset="0"/>
              </a:rPr>
              <a:t>		</a:t>
            </a:r>
            <a:endParaRPr lang="en-US" sz="1600" b="1" dirty="0">
              <a:latin typeface="Bell MT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7D2C33-C223-4CD1-9303-A7FDBD4B0C39}"/>
                  </a:ext>
                </a:extLst>
              </p:cNvPr>
              <p:cNvSpPr txBox="1"/>
              <p:nvPr/>
            </p:nvSpPr>
            <p:spPr>
              <a:xfrm>
                <a:off x="1282848" y="4323563"/>
                <a:ext cx="6478248" cy="1567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0375" indent="-115888" algn="just" fontAlgn="base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𝑯𝒊𝒈𝒉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1600" b="1" dirty="0">
                        <a:solidFill>
                          <a:srgbClr val="00B050"/>
                        </a:solidFill>
                        <a:latin typeface="Math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d>
                  </m:oMath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  <a:latin typeface="Math"/>
                </a:endParaRPr>
              </a:p>
              <a:p>
                <a:pPr marL="344487" algn="ctr" fontAlgn="base"/>
                <a:r>
                  <a:rPr lang="en-US" sz="1600" b="1" dirty="0">
                    <a:latin typeface="Math"/>
                  </a:rPr>
                  <a:t>=   0</a:t>
                </a:r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 marL="460375" indent="-115888" algn="just" fontAlgn="base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𝑵𝒐𝒓𝒎𝒂𝒍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b="1" dirty="0">
                    <a:solidFill>
                      <a:srgbClr val="00B05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sz="1600" b="1" dirty="0">
                  <a:solidFill>
                    <a:srgbClr val="00B050"/>
                  </a:solidFill>
                  <a:latin typeface="Math"/>
                </a:endParaRPr>
              </a:p>
              <a:p>
                <a:pPr marL="176212" algn="just" fontAlgn="base"/>
                <a:r>
                  <a:rPr lang="en-US" sz="1600" b="1" dirty="0">
                    <a:latin typeface="Math"/>
                  </a:rPr>
                  <a:t>                                                               =   0</a:t>
                </a:r>
              </a:p>
              <a:p>
                <a:pPr marL="176212" algn="just" fontAlgn="base"/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  <a:latin typeface="Math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7D2C33-C223-4CD1-9303-A7FDBD4B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848" y="4323563"/>
                <a:ext cx="6478248" cy="1567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E018CF5-F37E-44AF-8E1D-6F9E0C18D882}"/>
              </a:ext>
            </a:extLst>
          </p:cNvPr>
          <p:cNvSpPr txBox="1"/>
          <p:nvPr/>
        </p:nvSpPr>
        <p:spPr>
          <a:xfrm>
            <a:off x="299376" y="2878943"/>
            <a:ext cx="65909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>
                <a:latin typeface="Palatino Linotype" panose="02040502050505030304" pitchFamily="18" charset="0"/>
              </a:rPr>
              <a:t>E(</a:t>
            </a:r>
            <a:r>
              <a:rPr lang="en-US" sz="1600" b="1" i="1" dirty="0" err="1">
                <a:latin typeface="Palatino Linotype" panose="02040502050505030304" pitchFamily="18" charset="0"/>
              </a:rPr>
              <a:t>PlayGolf</a:t>
            </a:r>
            <a:r>
              <a:rPr lang="en-US" sz="1600" b="1" i="1" dirty="0">
                <a:latin typeface="Palatino Linotype" panose="02040502050505030304" pitchFamily="18" charset="0"/>
              </a:rPr>
              <a:t>, Humidity)  = P(High) E(High) + P(Normal) E(Normal)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38344-E648-4E02-B30A-DB8743EC3019}"/>
                  </a:ext>
                </a:extLst>
              </p:cNvPr>
              <p:cNvSpPr txBox="1"/>
              <p:nvPr/>
            </p:nvSpPr>
            <p:spPr>
              <a:xfrm>
                <a:off x="1311579" y="3640504"/>
                <a:ext cx="5966513" cy="509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1800" b="1" i="1" dirty="0">
                    <a:latin typeface="Palatino Linotype" panose="02040502050505030304" pitchFamily="18" charset="0"/>
                  </a:rPr>
                  <a:t>E(</a:t>
                </a:r>
                <a:r>
                  <a:rPr lang="en-US" sz="1800" b="1" i="1" dirty="0" err="1">
                    <a:latin typeface="Palatino Linotype" panose="02040502050505030304" pitchFamily="18" charset="0"/>
                  </a:rPr>
                  <a:t>PlayGolf</a:t>
                </a:r>
                <a:r>
                  <a:rPr lang="en-US" sz="1800" b="1" i="1" dirty="0">
                    <a:latin typeface="Palatino Linotype" panose="02040502050505030304" pitchFamily="18" charset="0"/>
                  </a:rPr>
                  <a:t>, </a:t>
                </a:r>
                <a:r>
                  <a:rPr lang="en-US" b="1" i="1" dirty="0">
                    <a:latin typeface="Palatino Linotype" panose="02040502050505030304" pitchFamily="18" charset="0"/>
                  </a:rPr>
                  <a:t>Humidity</a:t>
                </a:r>
                <a:r>
                  <a:rPr lang="en-US" sz="1800" b="1" i="1" dirty="0">
                    <a:latin typeface="Palatino Linotype" panose="02040502050505030304" pitchFamily="18" charset="0"/>
                  </a:rPr>
                  <a:t>)  = </a:t>
                </a:r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 </a:t>
                </a:r>
                <a:r>
                  <a:rPr lang="en-US" sz="1800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 E(0,3) + </a:t>
                </a:r>
                <a:r>
                  <a:rPr lang="en-US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1800" b="1" i="1" dirty="0">
                    <a:solidFill>
                      <a:srgbClr val="00B0F0"/>
                    </a:solidFill>
                    <a:latin typeface="Palatino Linotype" panose="02040502050505030304" pitchFamily="18" charset="0"/>
                  </a:rPr>
                  <a:t> E(2,0)</a:t>
                </a:r>
                <a:endParaRPr lang="en-US" sz="1800" b="1" i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38344-E648-4E02-B30A-DB8743EC3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579" y="3640504"/>
                <a:ext cx="5966513" cy="509883"/>
              </a:xfrm>
              <a:prstGeom prst="rect">
                <a:avLst/>
              </a:prstGeom>
              <a:blipFill>
                <a:blip r:embed="rId3"/>
                <a:stretch>
                  <a:fillRect l="-613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CB969-37A9-4BFF-A700-500B20767F90}"/>
                  </a:ext>
                </a:extLst>
              </p:cNvPr>
              <p:cNvSpPr txBox="1"/>
              <p:nvPr/>
            </p:nvSpPr>
            <p:spPr>
              <a:xfrm>
                <a:off x="1311579" y="5523059"/>
                <a:ext cx="6878981" cy="1215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E(</a:t>
                </a:r>
                <a:r>
                  <a:rPr lang="en-US" sz="1800" b="1" dirty="0" err="1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PlayGolf</a:t>
                </a: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, </a:t>
                </a:r>
                <a:r>
                  <a:rPr lang="en-US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Humidity</a:t>
                </a: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)  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=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 E(0,3) + 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 E(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2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,0)</a:t>
                </a:r>
              </a:p>
              <a:p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=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 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(</a:t>
                </a:r>
                <a:r>
                  <a:rPr lang="en-US" b="1" dirty="0">
                    <a:latin typeface="Math"/>
                  </a:rPr>
                  <a:t>0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)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 + 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0</a:t>
                </a:r>
                <a:r>
                  <a:rPr lang="en-US" sz="1800" b="1" dirty="0">
                    <a:solidFill>
                      <a:srgbClr val="002060"/>
                    </a:solidFill>
                    <a:latin typeface="Math"/>
                  </a:rPr>
                  <a:t>)</a:t>
                </a:r>
              </a:p>
              <a:p>
                <a:r>
                  <a:rPr lang="en-US" b="1" dirty="0">
                    <a:solidFill>
                      <a:srgbClr val="002060"/>
                    </a:solidFill>
                    <a:latin typeface="Math"/>
                  </a:rPr>
                  <a:t>                                       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                  </a:t>
                </a:r>
                <a:r>
                  <a:rPr lang="en-US" sz="2000" b="1" dirty="0">
                    <a:latin typeface="Palatino Linotype" panose="02040502050505030304" pitchFamily="18" charset="0"/>
                  </a:rPr>
                  <a:t>=  0</a:t>
                </a:r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CB969-37A9-4BFF-A700-500B20767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579" y="5523059"/>
                <a:ext cx="6878981" cy="1215076"/>
              </a:xfrm>
              <a:prstGeom prst="rect">
                <a:avLst/>
              </a:prstGeom>
              <a:blipFill>
                <a:blip r:embed="rId4"/>
                <a:stretch>
                  <a:fillRect l="-531" b="-7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8C061AFE-50AA-40C8-8234-02260B848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13780"/>
              </p:ext>
            </p:extLst>
          </p:nvPr>
        </p:nvGraphicFramePr>
        <p:xfrm>
          <a:off x="7568239" y="3428999"/>
          <a:ext cx="3524481" cy="156799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1044">
                  <a:extLst>
                    <a:ext uri="{9D8B030D-6E8A-4147-A177-3AD203B41FA5}">
                      <a16:colId xmlns:a16="http://schemas.microsoft.com/office/drawing/2014/main" val="3809816162"/>
                    </a:ext>
                  </a:extLst>
                </a:gridCol>
                <a:gridCol w="869294">
                  <a:extLst>
                    <a:ext uri="{9D8B030D-6E8A-4147-A177-3AD203B41FA5}">
                      <a16:colId xmlns:a16="http://schemas.microsoft.com/office/drawing/2014/main" val="1254546615"/>
                    </a:ext>
                  </a:extLst>
                </a:gridCol>
                <a:gridCol w="903072">
                  <a:extLst>
                    <a:ext uri="{9D8B030D-6E8A-4147-A177-3AD203B41FA5}">
                      <a16:colId xmlns:a16="http://schemas.microsoft.com/office/drawing/2014/main" val="453658552"/>
                    </a:ext>
                  </a:extLst>
                </a:gridCol>
                <a:gridCol w="651071">
                  <a:extLst>
                    <a:ext uri="{9D8B030D-6E8A-4147-A177-3AD203B41FA5}">
                      <a16:colId xmlns:a16="http://schemas.microsoft.com/office/drawing/2014/main" val="3999169475"/>
                    </a:ext>
                  </a:extLst>
                </a:gridCol>
              </a:tblGrid>
              <a:tr h="39199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Humidity</a:t>
                      </a:r>
                      <a:endParaRPr lang="en-US" sz="12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673388"/>
                  </a:ext>
                </a:extLst>
              </a:tr>
              <a:tr h="391998">
                <a:tc>
                  <a:txBody>
                    <a:bodyPr/>
                    <a:lstStyle/>
                    <a:p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49819"/>
                  </a:ext>
                </a:extLst>
              </a:tr>
              <a:tr h="39199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505711"/>
                  </a:ext>
                </a:extLst>
              </a:tr>
              <a:tr h="39199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414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40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8A2A-BE3C-455E-8C1A-FBCD55E9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264" y="826705"/>
            <a:ext cx="8915400" cy="3777622"/>
          </a:xfrm>
        </p:spPr>
        <p:txBody>
          <a:bodyPr>
            <a:normAutofit/>
          </a:bodyPr>
          <a:lstStyle/>
          <a:p>
            <a:endParaRPr lang="en-US" sz="5400" dirty="0"/>
          </a:p>
          <a:p>
            <a:endParaRPr lang="en-US" sz="5400" dirty="0"/>
          </a:p>
          <a:p>
            <a:pPr marL="0" indent="0" algn="ctr">
              <a:buNone/>
            </a:pPr>
            <a:r>
              <a:rPr lang="en-US" sz="4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DECISION TREE CLASSIFIER</a:t>
            </a:r>
          </a:p>
        </p:txBody>
      </p:sp>
    </p:spTree>
    <p:extLst>
      <p:ext uri="{BB962C8B-B14F-4D97-AF65-F5344CB8AC3E}">
        <p14:creationId xmlns:p14="http://schemas.microsoft.com/office/powerpoint/2010/main" val="3864302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D257-4491-414D-B4C4-D28252DA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610" y="716473"/>
            <a:ext cx="3220481" cy="128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A45A-8012-48BE-81FA-6939AA11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2362200"/>
            <a:ext cx="5029200" cy="15352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E(PlayGolf,) = </a:t>
            </a:r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0.97</a:t>
            </a:r>
            <a:endParaRPr lang="en-US" sz="2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E(PlayGolf, Temperature) = </a:t>
            </a:r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0.4</a:t>
            </a:r>
            <a:endParaRPr lang="en-US" sz="2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E(PlayGolf, Humidity) = </a:t>
            </a:r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0.0</a:t>
            </a:r>
            <a:endParaRPr lang="en-US" sz="2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D3838-201A-4561-84A9-84A27AE9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399949"/>
            <a:ext cx="8229600" cy="691846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31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0AB7C-57D2-416A-BB6E-165106209DD2}"/>
              </a:ext>
            </a:extLst>
          </p:cNvPr>
          <p:cNvSpPr txBox="1"/>
          <p:nvPr/>
        </p:nvSpPr>
        <p:spPr>
          <a:xfrm>
            <a:off x="389026" y="1334941"/>
            <a:ext cx="4709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/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Step 3: Calculate Information Gain of Each Attribute</a:t>
            </a:r>
            <a:r>
              <a:rPr lang="en-US" sz="1600" dirty="0">
                <a:latin typeface="Bell MT" pitchFamily="18" charset="0"/>
              </a:rPr>
              <a:t>		</a:t>
            </a:r>
            <a:endParaRPr lang="en-US" sz="1600" b="1" dirty="0">
              <a:latin typeface="Bell MT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18CF5-F37E-44AF-8E1D-6F9E0C18D882}"/>
              </a:ext>
            </a:extLst>
          </p:cNvPr>
          <p:cNvSpPr txBox="1"/>
          <p:nvPr/>
        </p:nvSpPr>
        <p:spPr>
          <a:xfrm>
            <a:off x="700038" y="1993585"/>
            <a:ext cx="4615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>
                <a:latin typeface="Palatino Linotype" panose="02040502050505030304" pitchFamily="18" charset="0"/>
              </a:rPr>
              <a:t>Gain (S, T) = Entropy (S) – Entropy (S, T)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C03ABB-3AA9-4338-97A0-F43E29BEBBAB}"/>
              </a:ext>
            </a:extLst>
          </p:cNvPr>
          <p:cNvSpPr txBox="1"/>
          <p:nvPr/>
        </p:nvSpPr>
        <p:spPr>
          <a:xfrm>
            <a:off x="700038" y="2406008"/>
            <a:ext cx="787427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Palatino Linotype" panose="02040502050505030304" pitchFamily="18" charset="0"/>
              </a:rPr>
              <a:t>Gain(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, Temperature) = Entropy(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) – Entropy(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, Temperature)</a:t>
            </a:r>
            <a:br>
              <a:rPr lang="en-US" sz="1400" dirty="0">
                <a:latin typeface="Palatino Linotype" panose="02040502050505030304" pitchFamily="18" charset="0"/>
              </a:rPr>
            </a:br>
            <a:r>
              <a:rPr lang="en-US" sz="1400" dirty="0">
                <a:latin typeface="Palatino Linotype" panose="02040502050505030304" pitchFamily="18" charset="0"/>
              </a:rPr>
              <a:t>                                                 </a:t>
            </a:r>
            <a:r>
              <a:rPr lang="en-US" sz="1400" b="1" dirty="0">
                <a:latin typeface="Palatino Linotype" panose="02040502050505030304" pitchFamily="18" charset="0"/>
              </a:rPr>
              <a:t>= 0.97 - 0.4 = 0.57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Palatino Linotype" panose="02040502050505030304" pitchFamily="18" charset="0"/>
              </a:rPr>
              <a:t>Gain(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, Humidity) = Entropy(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) – Entropy(</a:t>
            </a:r>
            <a:r>
              <a:rPr lang="en-US" sz="1400" b="1" dirty="0" err="1">
                <a:latin typeface="Palatino Linotype" panose="02040502050505030304" pitchFamily="18" charset="0"/>
              </a:rPr>
              <a:t>PlayGolf</a:t>
            </a:r>
            <a:r>
              <a:rPr lang="en-US" sz="1400" b="1" dirty="0">
                <a:latin typeface="Palatino Linotype" panose="02040502050505030304" pitchFamily="18" charset="0"/>
              </a:rPr>
              <a:t>, Humidity)</a:t>
            </a:r>
            <a:br>
              <a:rPr lang="en-US" sz="1400" dirty="0">
                <a:latin typeface="Palatino Linotype" panose="02040502050505030304" pitchFamily="18" charset="0"/>
              </a:rPr>
            </a:br>
            <a:r>
              <a:rPr lang="en-US" sz="1400" dirty="0">
                <a:latin typeface="Palatino Linotype" panose="02040502050505030304" pitchFamily="18" charset="0"/>
              </a:rPr>
              <a:t>                                                 </a:t>
            </a:r>
            <a:r>
              <a:rPr lang="en-US" sz="1400" b="1" dirty="0">
                <a:latin typeface="Palatino Linotype" panose="02040502050505030304" pitchFamily="18" charset="0"/>
              </a:rPr>
              <a:t>= 0.97 - 0 = 0.97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b="1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b="1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Palatino Linotype" panose="02040502050505030304" pitchFamily="18" charset="0"/>
              </a:rPr>
              <a:t>Step 4: </a:t>
            </a:r>
            <a:r>
              <a:rPr lang="en-US" sz="1400" b="1" dirty="0">
                <a:latin typeface="Bell MT" pitchFamily="18" charset="0"/>
              </a:rPr>
              <a:t>Decide the Root node according to information gain</a:t>
            </a:r>
          </a:p>
          <a:p>
            <a:endParaRPr lang="en-US" sz="1400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B0F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9" name="Picture 4" descr="https://1.bp.blogspot.com/-vEy0tVpBuQ4/Wte39ZkiXpI/AAAAAAAABzk/8n-CF4cmYnEylEKUKf0-yiJtWmmYy2pSgCLcBGAs/s640/Decision-Tree-Final.jpg">
            <a:extLst>
              <a:ext uri="{FF2B5EF4-FFF2-40B4-BE49-F238E27FC236}">
                <a16:creationId xmlns:a16="http://schemas.microsoft.com/office/drawing/2014/main" id="{1C11891D-0F13-44CB-A63A-3CDEC38C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0079" y="3000475"/>
            <a:ext cx="4267200" cy="3457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5806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419" y="-14187"/>
            <a:ext cx="8229600" cy="762000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32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4" descr="https://1.bp.blogspot.com/-vEy0tVpBuQ4/Wte39ZkiXpI/AAAAAAAABzk/8n-CF4cmYnEylEKUKf0-yiJtWmmYy2pSgCLcBGAs/s640/Decision-Tree-Final.jpg">
            <a:extLst>
              <a:ext uri="{FF2B5EF4-FFF2-40B4-BE49-F238E27FC236}">
                <a16:creationId xmlns:a16="http://schemas.microsoft.com/office/drawing/2014/main" id="{84A35851-296D-4ABA-A02A-D8A4ABC68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4240" y="3808735"/>
            <a:ext cx="3513052" cy="2846514"/>
          </a:xfrm>
          <a:prstGeom prst="rect">
            <a:avLst/>
          </a:prstGeom>
          <a:noFill/>
        </p:spPr>
      </p:pic>
      <p:pic>
        <p:nvPicPr>
          <p:cNvPr id="7" name="Picture 2" descr="https://2.bp.blogspot.com/-o5EUwUj19VA/WtZkIV-307I/AAAAAAAABzU/U3vLsmIaRdg_mmwSaFh3ONgzK3eGR8aXwCLcBGAs/s640/Desision%2BTable%2BFirst%2BSplit.jpg">
            <a:extLst>
              <a:ext uri="{FF2B5EF4-FFF2-40B4-BE49-F238E27FC236}">
                <a16:creationId xmlns:a16="http://schemas.microsoft.com/office/drawing/2014/main" id="{FFF103F3-491B-4D4D-84FF-41E570733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5922" y="457200"/>
            <a:ext cx="4294741" cy="2846514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</p:pic>
      <p:pic>
        <p:nvPicPr>
          <p:cNvPr id="8" name="Picture 2" descr="https://1.bp.blogspot.com/-yn1hXVNIVj8/WtjiWezBSWI/AAAAAAAAB00/Kivy42FD0zkWfw-hkTAVrh0VkbBGYDQ3gCLcBGAs/s400/Humidity%2BSplitTable.jpg">
            <a:extLst>
              <a:ext uri="{FF2B5EF4-FFF2-40B4-BE49-F238E27FC236}">
                <a16:creationId xmlns:a16="http://schemas.microsoft.com/office/drawing/2014/main" id="{7C6D1669-195C-45D6-A06B-1AAC4C06F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8857" y="5231992"/>
            <a:ext cx="4348870" cy="162600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C2FF1-3A8B-4C72-9280-B061943F7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96537" y="417398"/>
            <a:ext cx="3808461" cy="321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99E6F-2D70-421E-AFAE-FA39CD7E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2" descr="https://2.bp.blogspot.com/-EexbgEZsjWs/WtjijSF-ZzI/AAAAAAAAB04/uCkfFxo_9XA7XAGwdzMB0ZFO5cYY6qfmQCLcBGAs/s400/Windy%2BSplitTable.jpg">
            <a:extLst>
              <a:ext uri="{FF2B5EF4-FFF2-40B4-BE49-F238E27FC236}">
                <a16:creationId xmlns:a16="http://schemas.microsoft.com/office/drawing/2014/main" id="{503E3192-F9CA-43C6-B5AC-FEAD36729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48857" y="3554287"/>
            <a:ext cx="4246608" cy="1496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5CC91F-E19B-4ED4-AA4B-F53E92E11DE0}"/>
                  </a:ext>
                </a:extLst>
              </p14:cNvPr>
              <p14:cNvContentPartPr/>
              <p14:nvPr/>
            </p14:nvContentPartPr>
            <p14:xfrm>
              <a:off x="992880" y="324720"/>
              <a:ext cx="9241200" cy="6327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5CC91F-E19B-4ED4-AA4B-F53E92E11D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3520" y="315360"/>
                <a:ext cx="9259920" cy="63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0703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419" y="-14187"/>
            <a:ext cx="8229600" cy="762000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33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4" descr="https://1.bp.blogspot.com/-vEy0tVpBuQ4/Wte39ZkiXpI/AAAAAAAABzk/8n-CF4cmYnEylEKUKf0-yiJtWmmYy2pSgCLcBGAs/s640/Decision-Tree-Final.jpg">
            <a:extLst>
              <a:ext uri="{FF2B5EF4-FFF2-40B4-BE49-F238E27FC236}">
                <a16:creationId xmlns:a16="http://schemas.microsoft.com/office/drawing/2014/main" id="{84A35851-296D-4ABA-A02A-D8A4ABC68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4240" y="3808735"/>
            <a:ext cx="3513052" cy="2846514"/>
          </a:xfrm>
          <a:prstGeom prst="rect">
            <a:avLst/>
          </a:prstGeom>
          <a:noFill/>
        </p:spPr>
      </p:pic>
      <p:pic>
        <p:nvPicPr>
          <p:cNvPr id="7" name="Picture 2" descr="https://2.bp.blogspot.com/-o5EUwUj19VA/WtZkIV-307I/AAAAAAAABzU/U3vLsmIaRdg_mmwSaFh3ONgzK3eGR8aXwCLcBGAs/s640/Desision%2BTable%2BFirst%2BSplit.jpg">
            <a:extLst>
              <a:ext uri="{FF2B5EF4-FFF2-40B4-BE49-F238E27FC236}">
                <a16:creationId xmlns:a16="http://schemas.microsoft.com/office/drawing/2014/main" id="{FFF103F3-491B-4D4D-84FF-41E570733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5922" y="457200"/>
            <a:ext cx="4294741" cy="2846514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</p:pic>
      <p:pic>
        <p:nvPicPr>
          <p:cNvPr id="8" name="Picture 2" descr="https://1.bp.blogspot.com/-yn1hXVNIVj8/WtjiWezBSWI/AAAAAAAAB00/Kivy42FD0zkWfw-hkTAVrh0VkbBGYDQ3gCLcBGAs/s400/Humidity%2BSplitTable.jpg">
            <a:extLst>
              <a:ext uri="{FF2B5EF4-FFF2-40B4-BE49-F238E27FC236}">
                <a16:creationId xmlns:a16="http://schemas.microsoft.com/office/drawing/2014/main" id="{7C6D1669-195C-45D6-A06B-1AAC4C06F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8857" y="5231992"/>
            <a:ext cx="4348870" cy="162600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C2FF1-3A8B-4C72-9280-B061943F7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96537" y="417398"/>
            <a:ext cx="3808461" cy="321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99E6F-2D70-421E-AFAE-FA39CD7E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2" descr="https://2.bp.blogspot.com/-EexbgEZsjWs/WtjijSF-ZzI/AAAAAAAAB04/uCkfFxo_9XA7XAGwdzMB0ZFO5cYY6qfmQCLcBGAs/s400/Windy%2BSplitTable.jpg">
            <a:extLst>
              <a:ext uri="{FF2B5EF4-FFF2-40B4-BE49-F238E27FC236}">
                <a16:creationId xmlns:a16="http://schemas.microsoft.com/office/drawing/2014/main" id="{503E3192-F9CA-43C6-B5AC-FEAD36729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48857" y="3554287"/>
            <a:ext cx="4246608" cy="1496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BABE77-3AE3-41B1-BDF3-A3CFB9B732C2}"/>
                  </a:ext>
                </a:extLst>
              </p14:cNvPr>
              <p14:cNvContentPartPr/>
              <p14:nvPr/>
            </p14:nvContentPartPr>
            <p14:xfrm>
              <a:off x="461160" y="395280"/>
              <a:ext cx="10041120" cy="6302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BABE77-3AE3-41B1-BDF3-A3CFB9B732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1800" y="385920"/>
                <a:ext cx="1005984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4775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8040-0B30-4F95-B1F8-41046A8D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9A76-F14E-4B36-8C8A-EDA7CDA6E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21983"/>
            <a:ext cx="11918805" cy="4736017"/>
          </a:xfrm>
        </p:spPr>
        <p:txBody>
          <a:bodyPr>
            <a:normAutofit/>
          </a:bodyPr>
          <a:lstStyle/>
          <a:p>
            <a:pPr marL="227013" indent="-227013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A decision tree is easily transformed to a set of rules by mapping from the root node to the leaf nodes one by one</a:t>
            </a:r>
          </a:p>
          <a:p>
            <a:pPr marL="227013" indent="-227013" algn="just"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R</a:t>
            </a:r>
            <a:r>
              <a:rPr lang="en-US" sz="1600" b="1" i="1" baseline="-25000" dirty="0">
                <a:solidFill>
                  <a:srgbClr val="002060"/>
                </a:solidFill>
                <a:latin typeface="Palatino Linotype" panose="02040502050505030304" pitchFamily="18" charset="0"/>
              </a:rPr>
              <a:t>1</a:t>
            </a:r>
            <a:r>
              <a:rPr lang="en-US" sz="16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: IF (Outlook = Sunny) AND  (Windy = False) THEN Play = Yes</a:t>
            </a:r>
          </a:p>
          <a:p>
            <a:pPr marL="227013" indent="-227013" algn="just"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R</a:t>
            </a:r>
            <a:r>
              <a:rPr lang="en-US" sz="1600" b="1" i="1" baseline="-25000" dirty="0">
                <a:solidFill>
                  <a:srgbClr val="002060"/>
                </a:solidFill>
                <a:latin typeface="Palatino Linotype" panose="02040502050505030304" pitchFamily="18" charset="0"/>
              </a:rPr>
              <a:t>2</a:t>
            </a:r>
            <a:r>
              <a:rPr lang="en-US" sz="16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: IF (Outlook = Sunny) AND  (Windy = True) THEN PLAY = No</a:t>
            </a:r>
          </a:p>
          <a:p>
            <a:pPr marL="227013" indent="-227013" algn="just"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R</a:t>
            </a:r>
            <a:r>
              <a:rPr lang="en-US" sz="1600" b="1" i="1" baseline="-25000" dirty="0">
                <a:solidFill>
                  <a:srgbClr val="002060"/>
                </a:solidFill>
                <a:latin typeface="Palatino Linotype" panose="02040502050505030304" pitchFamily="18" charset="0"/>
              </a:rPr>
              <a:t>3</a:t>
            </a:r>
            <a:r>
              <a:rPr lang="en-US" sz="16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: IF (Outlook = Overcast) THEN PLAY = Yes</a:t>
            </a:r>
          </a:p>
          <a:p>
            <a:pPr marL="227013" indent="-227013" algn="just"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R</a:t>
            </a:r>
            <a:r>
              <a:rPr lang="en-US" sz="1600" b="1" i="1" baseline="-25000" dirty="0">
                <a:solidFill>
                  <a:srgbClr val="002060"/>
                </a:solidFill>
                <a:latin typeface="Palatino Linotype" panose="02040502050505030304" pitchFamily="18" charset="0"/>
              </a:rPr>
              <a:t>4</a:t>
            </a:r>
            <a:r>
              <a:rPr lang="en-US" sz="16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: IF (Outlook = Rainy) AND (Humidity = High) THEN  Play = No </a:t>
            </a:r>
          </a:p>
          <a:p>
            <a:pPr marL="227013" indent="-227013" algn="just"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R</a:t>
            </a:r>
            <a:r>
              <a:rPr lang="en-US" sz="1600" b="1" i="1" baseline="-25000" dirty="0">
                <a:solidFill>
                  <a:srgbClr val="002060"/>
                </a:solidFill>
                <a:latin typeface="Palatino Linotype" panose="02040502050505030304" pitchFamily="18" charset="0"/>
              </a:rPr>
              <a:t>5</a:t>
            </a:r>
            <a:r>
              <a:rPr lang="en-US" sz="16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: IF (Outlook = Rainy) AND (Humidity = Normal) THEN Play = Yes   </a:t>
            </a:r>
          </a:p>
          <a:p>
            <a:pPr marL="0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B2725-EC9D-4B5E-9AC0-105D80BD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4" descr="https://1.bp.blogspot.com/-vEy0tVpBuQ4/Wte39ZkiXpI/AAAAAAAABzk/8n-CF4cmYnEylEKUKf0-yiJtWmmYy2pSgCLcBGAs/s640/Decision-Tree-Final.jpg">
            <a:extLst>
              <a:ext uri="{FF2B5EF4-FFF2-40B4-BE49-F238E27FC236}">
                <a16:creationId xmlns:a16="http://schemas.microsoft.com/office/drawing/2014/main" id="{781D44E3-FAAF-4FA7-A2A7-F44652A3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9077" y="2736309"/>
            <a:ext cx="4615067" cy="3739441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ADDE27-CE90-45A9-9B31-7A50F6EA6EC3}"/>
                  </a:ext>
                </a:extLst>
              </p14:cNvPr>
              <p14:cNvContentPartPr/>
              <p14:nvPr/>
            </p14:nvContentPartPr>
            <p14:xfrm>
              <a:off x="568440" y="2652120"/>
              <a:ext cx="9470160" cy="376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ADDE27-CE90-45A9-9B31-7A50F6EA6E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080" y="2642760"/>
                <a:ext cx="9488880" cy="37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7457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A64-1494-491F-B374-3C2586DA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362201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Second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54382-66D2-4569-A549-FFABC4A0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74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FF2-AD6E-4CB1-A997-D44B7D0A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909" y="122862"/>
            <a:ext cx="2378364" cy="6397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Gini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4E4C-8D84-4EC9-99F8-069C020DE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390" y="832705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Gini Index</a:t>
            </a:r>
            <a:r>
              <a:rPr lang="en-US" sz="1600" b="1" dirty="0">
                <a:latin typeface="Palatino Linotype" panose="02040502050505030304" pitchFamily="18" charset="0"/>
              </a:rPr>
              <a:t>: It is calculated by subtracting the sum of squared probabilities of each class from one.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600" b="1" dirty="0">
                <a:latin typeface="Palatino Linotype" panose="02040502050505030304" pitchFamily="18" charset="0"/>
              </a:rPr>
              <a:t>It stores sum of squared probabilities of each class.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600" b="1" dirty="0">
                <a:latin typeface="Palatino Linotype" panose="02040502050505030304" pitchFamily="18" charset="0"/>
              </a:rPr>
              <a:t>We can formulate it as illustrated below.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7BACE-8377-4F3D-A8FC-5EA025E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6C0C19-C062-4473-B92B-D338A87E2E1C}"/>
                  </a:ext>
                </a:extLst>
              </p:cNvPr>
              <p:cNvSpPr txBox="1"/>
              <p:nvPr/>
            </p:nvSpPr>
            <p:spPr>
              <a:xfrm>
                <a:off x="1528298" y="2130616"/>
                <a:ext cx="3947146" cy="894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6212"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lang="en-US" sz="1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14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176212"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1" dirty="0">
                  <a:solidFill>
                    <a:srgbClr val="002060"/>
                  </a:solidFill>
                  <a:latin typeface="Math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6C0C19-C062-4473-B92B-D338A87E2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298" y="2130616"/>
                <a:ext cx="3947146" cy="8949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0810508E-8B58-4185-87BE-93ED2DFD9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8346" y="2087133"/>
            <a:ext cx="4735356" cy="399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 descr="https://1.bp.blogspot.com/-vEy0tVpBuQ4/Wte39ZkiXpI/AAAAAAAABzk/8n-CF4cmYnEylEKUKf0-yiJtWmmYy2pSgCLcBGAs/s640/Decision-Tree-Final.jpg">
            <a:extLst>
              <a:ext uri="{FF2B5EF4-FFF2-40B4-BE49-F238E27FC236}">
                <a16:creationId xmlns:a16="http://schemas.microsoft.com/office/drawing/2014/main" id="{8F26D08D-4BA7-4815-B399-7D07B7FB0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41362" y="3095687"/>
            <a:ext cx="3721238" cy="2846514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602D1D-265B-4440-9427-C6265635B73B}"/>
                  </a:ext>
                </a:extLst>
              </p14:cNvPr>
              <p14:cNvContentPartPr/>
              <p14:nvPr/>
            </p14:nvContentPartPr>
            <p14:xfrm>
              <a:off x="10519200" y="3693960"/>
              <a:ext cx="672480" cy="214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602D1D-265B-4440-9427-C6265635B7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09840" y="3684600"/>
                <a:ext cx="691200" cy="2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6795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F1C3-B8D9-4541-8C83-8386ED2F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97828"/>
            <a:ext cx="8229600" cy="29859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E2B9-CC2F-4B47-8334-DBEE3222F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900474"/>
            <a:ext cx="8229600" cy="5057053"/>
          </a:xfrm>
        </p:spPr>
        <p:txBody>
          <a:bodyPr/>
          <a:lstStyle/>
          <a:p>
            <a:pPr marL="176212" indent="0" algn="just" fontAlgn="base">
              <a:buNone/>
            </a:pPr>
            <a:endParaRPr lang="en-US" sz="1600" b="1" dirty="0">
              <a:latin typeface="Palatino Linotype" panose="0204050205050503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A3F5A-A6C5-4B79-BA98-854A24FC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41841" y="638344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E7656BD-020A-4F15-8EBF-38B5499E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7886" y="1600201"/>
            <a:ext cx="4572000" cy="385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 descr="https://4.bp.blogspot.com/-R2Y6cMoCA2I/WtUh53NPSxI/AAAAAAAABxY/zxCy_7Iz8gI3ha0sthZt_7nvgat42G2-ACLcBGAs/s320/Decistion%2BTree%2B-%2BEntropy%2Bof%2BTwo%2BVariables3.jpg">
            <a:extLst>
              <a:ext uri="{FF2B5EF4-FFF2-40B4-BE49-F238E27FC236}">
                <a16:creationId xmlns:a16="http://schemas.microsoft.com/office/drawing/2014/main" id="{84D689A5-494E-41AB-A8D5-05533C60F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8864" y="1413318"/>
            <a:ext cx="3048000" cy="1123950"/>
          </a:xfrm>
          <a:prstGeom prst="rect">
            <a:avLst/>
          </a:prstGeom>
          <a:noFill/>
        </p:spPr>
      </p:pic>
      <p:pic>
        <p:nvPicPr>
          <p:cNvPr id="9" name="Picture 6" descr="https://3.bp.blogspot.com/-rc3HnCbker4/WtZWCpgFIXI/AAAAAAAAByg/Og2wNOM1eewwu-gdhmAo9ckng6OgQcQwwCLcBGAs/s320/Decision_Trees_Temperature.jpg">
            <a:extLst>
              <a:ext uri="{FF2B5EF4-FFF2-40B4-BE49-F238E27FC236}">
                <a16:creationId xmlns:a16="http://schemas.microsoft.com/office/drawing/2014/main" id="{B01DD292-F71F-4721-9AC5-A0F31E0D4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38865" y="2753800"/>
            <a:ext cx="3157151" cy="1144468"/>
          </a:xfrm>
          <a:prstGeom prst="rect">
            <a:avLst/>
          </a:prstGeom>
          <a:noFill/>
        </p:spPr>
      </p:pic>
      <p:pic>
        <p:nvPicPr>
          <p:cNvPr id="11" name="Picture 2" descr="https://3.bp.blogspot.com/-c8GtlQgfO1w/WtZWVrFwSlI/AAAAAAAAByo/7vCeeAs7gJUUluajwqUraoYd1ZpyNtqOACLcBGAs/s320/Decision_Trees_Humidity.jpg">
            <a:extLst>
              <a:ext uri="{FF2B5EF4-FFF2-40B4-BE49-F238E27FC236}">
                <a16:creationId xmlns:a16="http://schemas.microsoft.com/office/drawing/2014/main" id="{290E97C5-95EC-4C41-A45C-F78AEFC9D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1200" y="4114801"/>
            <a:ext cx="3157150" cy="923925"/>
          </a:xfrm>
          <a:prstGeom prst="rect">
            <a:avLst/>
          </a:prstGeom>
          <a:noFill/>
        </p:spPr>
      </p:pic>
      <p:pic>
        <p:nvPicPr>
          <p:cNvPr id="13" name="Picture 2" descr="https://2.bp.blogspot.com/-yX0xhO1UgQ0/WtZWsWFtxJI/AAAAAAAAByw/cvp7qED_4xAbn9tc38S_aWnS23GSYDmYgCLcBGAs/s320/Decision_Trees_Windy.jpg">
            <a:extLst>
              <a:ext uri="{FF2B5EF4-FFF2-40B4-BE49-F238E27FC236}">
                <a16:creationId xmlns:a16="http://schemas.microsoft.com/office/drawing/2014/main" id="{2538A133-AE0C-4475-80CE-A586985CA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68843" y="5269851"/>
            <a:ext cx="3048000" cy="981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7474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FF2-AD6E-4CB1-A997-D44B7D0A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1797" y="298634"/>
            <a:ext cx="8229600" cy="6397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Gini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4E4C-8D84-4EC9-99F8-069C020DE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97" y="1437180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600" b="1" dirty="0">
                <a:latin typeface="Palatino Linotype" panose="02040502050505030304" pitchFamily="18" charset="0"/>
              </a:rPr>
              <a:t>Gini index is a matric for classification takes in CART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600" b="1" dirty="0">
                <a:latin typeface="Palatino Linotype" panose="02040502050505030304" pitchFamily="18" charset="0"/>
              </a:rPr>
              <a:t>It stores sum of squared probabilities of each class.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600" b="1" dirty="0">
                <a:latin typeface="Palatino Linotype" panose="02040502050505030304" pitchFamily="18" charset="0"/>
              </a:rPr>
              <a:t>We can formulate it as illustrated below.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7BACE-8377-4F3D-A8FC-5EA025E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6C0C19-C062-4473-B92B-D338A87E2E1C}"/>
                  </a:ext>
                </a:extLst>
              </p:cNvPr>
              <p:cNvSpPr txBox="1"/>
              <p:nvPr/>
            </p:nvSpPr>
            <p:spPr>
              <a:xfrm>
                <a:off x="240145" y="2434750"/>
                <a:ext cx="4641652" cy="1265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6212"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lang="en-US" sz="1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14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176212" algn="ctr" fontAlgn="base"/>
                <a:r>
                  <a:rPr lang="en-US" sz="1400" b="1" dirty="0">
                    <a:solidFill>
                      <a:srgbClr val="002060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𝑮𝒊𝒏𝒊</m:t>
                    </m:r>
                    <m:r>
                      <a:rPr lang="en-US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𝑷𝒍𝒂𝒚</m:t>
                        </m:r>
                        <m: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𝑮𝒐𝒍𝒇</m:t>
                        </m:r>
                      </m:e>
                    </m:d>
                    <m:r>
                      <a:rPr lang="en-US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US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num>
                              <m:den>
                                <m:r>
                                  <a:rPr lang="en-US" sz="1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400" b="1" dirty="0">
                    <a:solidFill>
                      <a:srgbClr val="002060"/>
                    </a:solidFill>
                    <a:latin typeface="Math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num>
                              <m:den>
                                <m:r>
                                  <a:rPr lang="en-US" sz="1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400" b="1" dirty="0">
                    <a:solidFill>
                      <a:srgbClr val="002060"/>
                    </a:solidFill>
                    <a:latin typeface="Math"/>
                  </a:rPr>
                  <a:t>= 0.459 </a:t>
                </a:r>
              </a:p>
              <a:p>
                <a:pPr marL="176212"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1" dirty="0">
                  <a:solidFill>
                    <a:srgbClr val="002060"/>
                  </a:solidFill>
                  <a:latin typeface="Math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6C0C19-C062-4473-B92B-D338A87E2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5" y="2434750"/>
                <a:ext cx="4641652" cy="12654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0810508E-8B58-4185-87BE-93ED2DFD9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8346" y="2087133"/>
            <a:ext cx="4735356" cy="399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CB7C38-878D-4646-AA32-4A77E68129CD}"/>
                  </a:ext>
                </a:extLst>
              </p14:cNvPr>
              <p14:cNvContentPartPr/>
              <p14:nvPr/>
            </p14:nvContentPartPr>
            <p14:xfrm>
              <a:off x="3724920" y="2120760"/>
              <a:ext cx="6939360" cy="396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CB7C38-878D-4646-AA32-4A77E68129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5560" y="2111400"/>
                <a:ext cx="6958080" cy="39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2949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D667-ADB7-41F1-A45E-16F75D20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220" y="192851"/>
            <a:ext cx="8229600" cy="77287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1513-6B88-46D1-9D1E-336FC3148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1187" y="965728"/>
            <a:ext cx="8229600" cy="4525963"/>
          </a:xfrm>
        </p:spPr>
        <p:txBody>
          <a:bodyPr>
            <a:normAutofit/>
          </a:bodyPr>
          <a:lstStyle/>
          <a:p>
            <a:pPr marL="231775" indent="-231775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Outlook is a nominal feature. It can be sunny, overcast or rain features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1799F-68EE-4D5F-8DFF-3F5EECD3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833" y="736973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Picture 4" descr="https://4.bp.blogspot.com/-R2Y6cMoCA2I/WtUh53NPSxI/AAAAAAAABxY/zxCy_7Iz8gI3ha0sthZt_7nvgat42G2-ACLcBGAs/s320/Decistion%2BTree%2B-%2BEntropy%2Bof%2BTwo%2BVariables3.jpg">
            <a:extLst>
              <a:ext uri="{FF2B5EF4-FFF2-40B4-BE49-F238E27FC236}">
                <a16:creationId xmlns:a16="http://schemas.microsoft.com/office/drawing/2014/main" id="{0F3DE695-5B8F-45C9-B839-252C16409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1273" y="2120412"/>
            <a:ext cx="5180653" cy="19103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74F9C0-EBD7-4A98-B341-D7D680ABB41F}"/>
              </a:ext>
            </a:extLst>
          </p:cNvPr>
          <p:cNvSpPr txBox="1"/>
          <p:nvPr/>
        </p:nvSpPr>
        <p:spPr>
          <a:xfrm>
            <a:off x="1289154" y="4030778"/>
            <a:ext cx="10687987" cy="3217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endParaRPr lang="en-US" dirty="0"/>
          </a:p>
          <a:p>
            <a:pPr marL="569913" indent="-223838"/>
            <a:r>
              <a:rPr lang="en-US" sz="1600" b="1" dirty="0">
                <a:latin typeface="Palatino Linotype" panose="02040502050505030304" pitchFamily="18" charset="0"/>
              </a:rPr>
              <a:t>=Gini (Outlook = Sunny) = 1- (2/5)</a:t>
            </a:r>
            <a:r>
              <a:rPr lang="en-US" sz="1600" b="1" baseline="30000" dirty="0">
                <a:latin typeface="Palatino Linotype" panose="02040502050505030304" pitchFamily="18" charset="0"/>
              </a:rPr>
              <a:t>2</a:t>
            </a:r>
            <a:r>
              <a:rPr lang="en-US" sz="1600" b="1" dirty="0">
                <a:latin typeface="Palatino Linotype" panose="02040502050505030304" pitchFamily="18" charset="0"/>
              </a:rPr>
              <a:t>  - (3/5)</a:t>
            </a:r>
            <a:r>
              <a:rPr lang="en-US" sz="1600" b="1" baseline="30000" dirty="0">
                <a:latin typeface="Palatino Linotype" panose="02040502050505030304" pitchFamily="18" charset="0"/>
              </a:rPr>
              <a:t>2</a:t>
            </a:r>
            <a:r>
              <a:rPr lang="en-US" sz="1600" b="1" dirty="0">
                <a:latin typeface="Palatino Linotype" panose="02040502050505030304" pitchFamily="18" charset="0"/>
              </a:rPr>
              <a:t> = 1 – 0.16 – 0.36 = 0.48 </a:t>
            </a:r>
          </a:p>
          <a:p>
            <a:pPr marL="569913" indent="-223838"/>
            <a:r>
              <a:rPr lang="en-US" sz="1600" b="1" dirty="0">
                <a:latin typeface="Palatino Linotype" panose="02040502050505030304" pitchFamily="18" charset="0"/>
              </a:rPr>
              <a:t>= Gini(Outlook = Overcast) = 1- (4/4)</a:t>
            </a:r>
            <a:r>
              <a:rPr lang="en-US" sz="1600" b="1" baseline="30000" dirty="0">
                <a:latin typeface="Palatino Linotype" panose="02040502050505030304" pitchFamily="18" charset="0"/>
              </a:rPr>
              <a:t>2</a:t>
            </a:r>
            <a:r>
              <a:rPr lang="en-US" sz="1600" b="1" dirty="0">
                <a:latin typeface="Palatino Linotype" panose="02040502050505030304" pitchFamily="18" charset="0"/>
              </a:rPr>
              <a:t> - (0/4)</a:t>
            </a:r>
            <a:r>
              <a:rPr lang="en-US" sz="1600" b="1" baseline="30000" dirty="0">
                <a:latin typeface="Palatino Linotype" panose="02040502050505030304" pitchFamily="18" charset="0"/>
              </a:rPr>
              <a:t>2 </a:t>
            </a:r>
            <a:r>
              <a:rPr lang="en-US" sz="1600" b="1" dirty="0">
                <a:latin typeface="Palatino Linotype" panose="02040502050505030304" pitchFamily="18" charset="0"/>
              </a:rPr>
              <a:t>= 0 </a:t>
            </a:r>
          </a:p>
          <a:p>
            <a:pPr marL="569913" indent="-223838"/>
            <a:r>
              <a:rPr lang="en-US" sz="1600" b="1" dirty="0">
                <a:latin typeface="Palatino Linotype" panose="02040502050505030304" pitchFamily="18" charset="0"/>
              </a:rPr>
              <a:t>= Gini (Outlook = Rainy) = 1 - (3/5)</a:t>
            </a:r>
            <a:r>
              <a:rPr lang="en-US" sz="1600" b="1" baseline="30000" dirty="0">
                <a:latin typeface="Palatino Linotype" panose="02040502050505030304" pitchFamily="18" charset="0"/>
              </a:rPr>
              <a:t>2</a:t>
            </a:r>
            <a:r>
              <a:rPr lang="en-US" sz="1600" b="1" dirty="0">
                <a:latin typeface="Palatino Linotype" panose="02040502050505030304" pitchFamily="18" charset="0"/>
              </a:rPr>
              <a:t> -</a:t>
            </a:r>
            <a:r>
              <a:rPr lang="en-US" sz="1600" b="1" baseline="30000" dirty="0">
                <a:latin typeface="Palatino Linotype" panose="02040502050505030304" pitchFamily="18" charset="0"/>
              </a:rPr>
              <a:t> </a:t>
            </a:r>
            <a:r>
              <a:rPr lang="en-US" sz="1600" b="1" dirty="0">
                <a:latin typeface="Palatino Linotype" panose="02040502050505030304" pitchFamily="18" charset="0"/>
              </a:rPr>
              <a:t>(2/5)</a:t>
            </a:r>
            <a:r>
              <a:rPr lang="en-US" sz="1600" b="1" baseline="30000" dirty="0">
                <a:latin typeface="Palatino Linotype" panose="02040502050505030304" pitchFamily="18" charset="0"/>
              </a:rPr>
              <a:t>2  = </a:t>
            </a:r>
            <a:r>
              <a:rPr lang="en-US" sz="1600" b="1" dirty="0">
                <a:latin typeface="Palatino Linotype" panose="02040502050505030304" pitchFamily="18" charset="0"/>
              </a:rPr>
              <a:t>1 – 0.36 – 0.16 = 0.48 </a:t>
            </a:r>
          </a:p>
          <a:p>
            <a:pPr marL="231775" indent="-231775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Then we will calculate weighted sum of Gini indexes for outlook feature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     P(Sunny)*Gini (Outlook=Sunny) + P(Overcast)*Gini (Outlook = Overcast)* P(Rainy)P(Outlook = Rainy) </a:t>
            </a:r>
          </a:p>
          <a:p>
            <a:pPr marL="569913" indent="-223838"/>
            <a:r>
              <a:rPr lang="en-US" sz="1600" b="1" baseline="30000" dirty="0">
                <a:latin typeface="Palatino Linotype" panose="02040502050505030304" pitchFamily="18" charset="0"/>
              </a:rPr>
              <a:t> </a:t>
            </a:r>
          </a:p>
          <a:p>
            <a:pPr marL="569913" indent="-223838"/>
            <a:r>
              <a:rPr lang="en-US" sz="1600" b="1" dirty="0">
                <a:latin typeface="Palatino Linotype" panose="02040502050505030304" pitchFamily="18" charset="0"/>
              </a:rPr>
              <a:t>= 5/14 × 0.48 + 4/14 × 0 + 5/14 × 0.48</a:t>
            </a:r>
          </a:p>
          <a:p>
            <a:pPr marL="569913" indent="-223838"/>
            <a:r>
              <a:rPr lang="en-US" sz="1600" b="1" dirty="0">
                <a:latin typeface="Palatino Linotype" panose="02040502050505030304" pitchFamily="18" charset="0"/>
              </a:rPr>
              <a:t>=  0.171 + 0 + 0.171</a:t>
            </a:r>
          </a:p>
          <a:p>
            <a:pPr marL="569913" indent="-223838"/>
            <a:r>
              <a:rPr lang="en-US" sz="1600" b="1" dirty="0">
                <a:latin typeface="Palatino Linotype" panose="02040502050505030304" pitchFamily="18" charset="0"/>
              </a:rPr>
              <a:t>=  0.342</a:t>
            </a:r>
          </a:p>
          <a:p>
            <a:pPr marL="569913" indent="-223838"/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569913" indent="-223838"/>
            <a:endParaRPr lang="en-US" sz="2000" b="1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C5DFF7-5DE1-47C4-B8D8-4DB84EF2A583}"/>
                  </a:ext>
                </a:extLst>
              </p:cNvPr>
              <p:cNvSpPr txBox="1"/>
              <p:nvPr/>
            </p:nvSpPr>
            <p:spPr>
              <a:xfrm>
                <a:off x="3334083" y="1256920"/>
                <a:ext cx="4594484" cy="763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6212"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C5DFF7-5DE1-47C4-B8D8-4DB84EF2A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083" y="1256920"/>
                <a:ext cx="4594484" cy="763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1FB1D2-1658-47BF-AAF4-5D8D6AA06848}"/>
                  </a:ext>
                </a:extLst>
              </p14:cNvPr>
              <p14:cNvContentPartPr/>
              <p14:nvPr/>
            </p14:nvContentPartPr>
            <p14:xfrm>
              <a:off x="1694160" y="1241280"/>
              <a:ext cx="10111680" cy="5386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1FB1D2-1658-47BF-AAF4-5D8D6AA068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84800" y="1231920"/>
                <a:ext cx="10130400" cy="54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968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B6C0-6D82-404B-A0ED-25885351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390908"/>
            <a:ext cx="3200399" cy="7619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DCC1-F7E5-4D9B-B5CF-70B71083E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636" y="1341583"/>
            <a:ext cx="9938328" cy="452596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202122"/>
                </a:solidFill>
                <a:latin typeface="Palatino Linotype" panose="02040502050505030304" pitchFamily="18" charset="0"/>
              </a:rPr>
              <a:t>Decision tree learning is one of the predictive modelling approaches used in </a:t>
            </a:r>
            <a:r>
              <a:rPr lang="en-US" sz="2000" dirty="0">
                <a:solidFill>
                  <a:srgbClr val="0B0080"/>
                </a:solidFill>
                <a:latin typeface="Palatino Linotype" panose="02040502050505030304" pitchFamily="18" charset="0"/>
              </a:rPr>
              <a:t>machine learning</a:t>
            </a:r>
            <a:r>
              <a:rPr lang="en-US" sz="2000" dirty="0">
                <a:solidFill>
                  <a:srgbClr val="202122"/>
                </a:solidFill>
                <a:latin typeface="Palatino Linotype" panose="0204050205050503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202122"/>
                </a:solidFill>
                <a:latin typeface="Palatino Linotype" panose="02040502050505030304" pitchFamily="18" charset="0"/>
              </a:rPr>
              <a:t>It uses a </a:t>
            </a:r>
            <a:r>
              <a:rPr lang="en-US" sz="2000" dirty="0">
                <a:solidFill>
                  <a:srgbClr val="0B0080"/>
                </a:solidFill>
                <a:latin typeface="Palatino Linotype" panose="02040502050505030304" pitchFamily="18" charset="0"/>
              </a:rPr>
              <a:t>decision tree</a:t>
            </a:r>
            <a:r>
              <a:rPr lang="en-US" sz="2000" dirty="0">
                <a:solidFill>
                  <a:srgbClr val="202122"/>
                </a:solidFill>
                <a:latin typeface="Palatino Linotype" panose="02040502050505030304" pitchFamily="18" charset="0"/>
              </a:rPr>
              <a:t> (as a </a:t>
            </a:r>
            <a:r>
              <a:rPr lang="en-US" sz="2000" dirty="0">
                <a:solidFill>
                  <a:srgbClr val="0B0080"/>
                </a:solidFill>
                <a:latin typeface="Palatino Linotype" panose="02040502050505030304" pitchFamily="18" charset="0"/>
              </a:rPr>
              <a:t>predictive model</a:t>
            </a:r>
            <a:r>
              <a:rPr lang="en-US" sz="2000" dirty="0">
                <a:solidFill>
                  <a:srgbClr val="202122"/>
                </a:solidFill>
                <a:latin typeface="Palatino Linotype" panose="02040502050505030304" pitchFamily="18" charset="0"/>
              </a:rPr>
              <a:t>) to go from observations about an item (represented in the branches) to conclusions about the item's target value (represented in the leaves).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202122"/>
                </a:solidFill>
                <a:latin typeface="Palatino Linotype" panose="02040502050505030304" pitchFamily="18" charset="0"/>
              </a:rPr>
              <a:t>Tree models where the target variable can take a discrete set of values are called classification trees; in these tree structures, </a:t>
            </a:r>
            <a:r>
              <a:rPr lang="en-US" sz="2000" dirty="0">
                <a:solidFill>
                  <a:srgbClr val="0B0080"/>
                </a:solidFill>
                <a:latin typeface="Palatino Linotype" panose="02040502050505030304" pitchFamily="18" charset="0"/>
              </a:rPr>
              <a:t>leaves</a:t>
            </a:r>
            <a:r>
              <a:rPr lang="en-US" sz="2000" dirty="0">
                <a:solidFill>
                  <a:srgbClr val="202122"/>
                </a:solidFill>
                <a:latin typeface="Palatino Linotype" panose="02040502050505030304" pitchFamily="18" charset="0"/>
              </a:rPr>
              <a:t> represent class labels and branches represent </a:t>
            </a:r>
            <a:r>
              <a:rPr lang="en-US" sz="2000" dirty="0">
                <a:solidFill>
                  <a:srgbClr val="0B0080"/>
                </a:solidFill>
                <a:latin typeface="Palatino Linotype" panose="02040502050505030304" pitchFamily="18" charset="0"/>
              </a:rPr>
              <a:t>conjunctions</a:t>
            </a:r>
            <a:r>
              <a:rPr lang="en-US" sz="2000" dirty="0">
                <a:solidFill>
                  <a:srgbClr val="202122"/>
                </a:solidFill>
                <a:latin typeface="Palatino Linotype" panose="02040502050505030304" pitchFamily="18" charset="0"/>
              </a:rPr>
              <a:t> of features that lead to those class labels.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202122"/>
                </a:solidFill>
                <a:latin typeface="Palatino Linotype" panose="02040502050505030304" pitchFamily="18" charset="0"/>
              </a:rPr>
              <a:t>Decision trees where the target variable can take continuous values (typically </a:t>
            </a:r>
            <a:r>
              <a:rPr lang="en-US" sz="2000" dirty="0">
                <a:solidFill>
                  <a:srgbClr val="0B0080"/>
                </a:solidFill>
                <a:latin typeface="Palatino Linotype" panose="02040502050505030304" pitchFamily="18" charset="0"/>
              </a:rPr>
              <a:t>real numbers</a:t>
            </a:r>
            <a:r>
              <a:rPr lang="en-US" sz="2000" dirty="0">
                <a:solidFill>
                  <a:srgbClr val="202122"/>
                </a:solidFill>
                <a:latin typeface="Palatino Linotype" panose="02040502050505030304" pitchFamily="18" charset="0"/>
              </a:rPr>
              <a:t>) are called regression trees.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202122"/>
                </a:solidFill>
                <a:latin typeface="Palatino Linotype" panose="02040502050505030304" pitchFamily="18" charset="0"/>
              </a:rPr>
              <a:t>Decision trees are among the most popular machine learning algorithms given their intelligibility and simplicity.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1002F-D197-4E2E-B2A1-7C8C829A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95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D667-ADB7-41F1-A45E-16F75D20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249" y="152946"/>
            <a:ext cx="8229600" cy="77287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1513-6B88-46D1-9D1E-336FC3148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231" y="693410"/>
            <a:ext cx="8229600" cy="452596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Similarly, temperature is a nominal feature. It could have 3 different values, Cool, Hot and Mild.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1799F-68EE-4D5F-8DFF-3F5EECD3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833" y="736973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4F9C0-EBD7-4A98-B341-D7D680ABB41F}"/>
              </a:ext>
            </a:extLst>
          </p:cNvPr>
          <p:cNvSpPr txBox="1"/>
          <p:nvPr/>
        </p:nvSpPr>
        <p:spPr>
          <a:xfrm>
            <a:off x="2133600" y="3783082"/>
            <a:ext cx="8001000" cy="2872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endParaRPr lang="en-US" dirty="0"/>
          </a:p>
          <a:p>
            <a:pPr marL="569913" indent="-223838"/>
            <a:r>
              <a:rPr lang="en-US" sz="1600" b="1" dirty="0">
                <a:latin typeface="Palatino Linotype" panose="02040502050505030304" pitchFamily="18" charset="0"/>
              </a:rPr>
              <a:t>Gini (Temperature = Hot) = 1- (2/4)</a:t>
            </a:r>
            <a:r>
              <a:rPr lang="en-US" sz="1600" b="1" baseline="30000" dirty="0">
                <a:latin typeface="Palatino Linotype" panose="02040502050505030304" pitchFamily="18" charset="0"/>
              </a:rPr>
              <a:t>2</a:t>
            </a:r>
            <a:r>
              <a:rPr lang="en-US" sz="1600" b="1" dirty="0">
                <a:latin typeface="Palatino Linotype" panose="02040502050505030304" pitchFamily="18" charset="0"/>
              </a:rPr>
              <a:t>  - (2/4)</a:t>
            </a:r>
            <a:r>
              <a:rPr lang="en-US" sz="1600" b="1" baseline="30000" dirty="0">
                <a:latin typeface="Palatino Linotype" panose="02040502050505030304" pitchFamily="18" charset="0"/>
              </a:rPr>
              <a:t>2</a:t>
            </a:r>
            <a:r>
              <a:rPr lang="en-US" sz="1600" b="1" dirty="0">
                <a:latin typeface="Palatino Linotype" panose="02040502050505030304" pitchFamily="18" charset="0"/>
              </a:rPr>
              <a:t> = 1- 0.25 – 0.25 =0.5</a:t>
            </a:r>
          </a:p>
          <a:p>
            <a:pPr marL="569913" indent="-223838"/>
            <a:r>
              <a:rPr lang="en-US" sz="1600" b="1" dirty="0">
                <a:latin typeface="Palatino Linotype" panose="02040502050505030304" pitchFamily="18" charset="0"/>
              </a:rPr>
              <a:t>Gini (Temperature = Cool) = 1- (3/4)</a:t>
            </a:r>
            <a:r>
              <a:rPr lang="en-US" sz="1600" b="1" baseline="30000" dirty="0">
                <a:latin typeface="Palatino Linotype" panose="02040502050505030304" pitchFamily="18" charset="0"/>
              </a:rPr>
              <a:t>2</a:t>
            </a:r>
            <a:r>
              <a:rPr lang="en-US" sz="1600" b="1" dirty="0">
                <a:latin typeface="Palatino Linotype" panose="02040502050505030304" pitchFamily="18" charset="0"/>
              </a:rPr>
              <a:t> - (1/4)</a:t>
            </a:r>
            <a:r>
              <a:rPr lang="en-US" sz="1600" b="1" baseline="30000" dirty="0">
                <a:latin typeface="Palatino Linotype" panose="02040502050505030304" pitchFamily="18" charset="0"/>
              </a:rPr>
              <a:t>2 </a:t>
            </a:r>
            <a:r>
              <a:rPr lang="en-US" sz="1600" b="1" dirty="0">
                <a:latin typeface="Palatino Linotype" panose="02040502050505030304" pitchFamily="18" charset="0"/>
              </a:rPr>
              <a:t>= 1 – 0.5625 – 0.0625  = 0.375</a:t>
            </a:r>
          </a:p>
          <a:p>
            <a:pPr marL="569913" indent="-223838"/>
            <a:r>
              <a:rPr lang="en-US" sz="1600" b="1" dirty="0">
                <a:latin typeface="Palatino Linotype" panose="02040502050505030304" pitchFamily="18" charset="0"/>
              </a:rPr>
              <a:t>Gini (Temperature = Mild) = 1 - (4/6)</a:t>
            </a:r>
            <a:r>
              <a:rPr lang="en-US" sz="1600" b="1" baseline="30000" dirty="0">
                <a:latin typeface="Palatino Linotype" panose="02040502050505030304" pitchFamily="18" charset="0"/>
              </a:rPr>
              <a:t>2</a:t>
            </a:r>
            <a:r>
              <a:rPr lang="en-US" sz="1600" b="1" dirty="0">
                <a:latin typeface="Palatino Linotype" panose="02040502050505030304" pitchFamily="18" charset="0"/>
              </a:rPr>
              <a:t> -</a:t>
            </a:r>
            <a:r>
              <a:rPr lang="en-US" sz="1600" b="1" baseline="30000" dirty="0">
                <a:latin typeface="Palatino Linotype" panose="02040502050505030304" pitchFamily="18" charset="0"/>
              </a:rPr>
              <a:t> </a:t>
            </a:r>
            <a:r>
              <a:rPr lang="en-US" sz="1600" b="1" dirty="0">
                <a:latin typeface="Palatino Linotype" panose="02040502050505030304" pitchFamily="18" charset="0"/>
              </a:rPr>
              <a:t>(2/6)</a:t>
            </a:r>
            <a:r>
              <a:rPr lang="en-US" sz="1600" b="1" baseline="30000" dirty="0">
                <a:latin typeface="Palatino Linotype" panose="02040502050505030304" pitchFamily="18" charset="0"/>
              </a:rPr>
              <a:t>2  = </a:t>
            </a:r>
            <a:r>
              <a:rPr lang="en-US" sz="1600" b="1" dirty="0">
                <a:latin typeface="Palatino Linotype" panose="02040502050505030304" pitchFamily="18" charset="0"/>
              </a:rPr>
              <a:t>1 – 0.444 – 0.1111 = 0.445 </a:t>
            </a:r>
          </a:p>
          <a:p>
            <a:pPr marL="230188" indent="-230188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Then we will calculate weighted sum of Gini indexes for Temperature feature. </a:t>
            </a:r>
          </a:p>
          <a:p>
            <a:pPr marL="569913" indent="-223838"/>
            <a:r>
              <a:rPr lang="en-US" sz="1600" b="1" baseline="30000" dirty="0">
                <a:latin typeface="Palatino Linotype" panose="02040502050505030304" pitchFamily="18" charset="0"/>
              </a:rPr>
              <a:t> </a:t>
            </a:r>
          </a:p>
          <a:p>
            <a:pPr marL="569913" indent="-223838"/>
            <a:r>
              <a:rPr lang="en-US" sz="1600" b="1" dirty="0">
                <a:latin typeface="Palatino Linotype" panose="02040502050505030304" pitchFamily="18" charset="0"/>
              </a:rPr>
              <a:t>Gini (Temperature) = 4/14 × 0.5 + 4/14 × 0.375 + 6/14 × 0.445</a:t>
            </a:r>
          </a:p>
          <a:p>
            <a:pPr marL="569913" indent="-223838"/>
            <a:r>
              <a:rPr lang="en-US" sz="1600" b="1" dirty="0">
                <a:latin typeface="Palatino Linotype" panose="02040502050505030304" pitchFamily="18" charset="0"/>
              </a:rPr>
              <a:t>=  0.142 + 0.107 + 0.190</a:t>
            </a:r>
          </a:p>
          <a:p>
            <a:pPr marL="569913" indent="-223838"/>
            <a:r>
              <a:rPr lang="en-US" sz="1600" b="1" dirty="0">
                <a:latin typeface="Palatino Linotype" panose="02040502050505030304" pitchFamily="18" charset="0"/>
              </a:rPr>
              <a:t>= 0.439</a:t>
            </a:r>
          </a:p>
          <a:p>
            <a:pPr marL="569913" indent="-223838"/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569913" indent="-223838"/>
            <a:endParaRPr lang="en-US" sz="2000" b="1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C5DFF7-5DE1-47C4-B8D8-4DB84EF2A583}"/>
                  </a:ext>
                </a:extLst>
              </p:cNvPr>
              <p:cNvSpPr txBox="1"/>
              <p:nvPr/>
            </p:nvSpPr>
            <p:spPr>
              <a:xfrm>
                <a:off x="3798758" y="1282479"/>
                <a:ext cx="4594484" cy="84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6212"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C5DFF7-5DE1-47C4-B8D8-4DB84EF2A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758" y="1282479"/>
                <a:ext cx="4594484" cy="847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 descr="https://3.bp.blogspot.com/-rc3HnCbker4/WtZWCpgFIXI/AAAAAAAAByg/Og2wNOM1eewwu-gdhmAo9ckng6OgQcQwwCLcBGAs/s320/Decision_Trees_Temperature.jpg">
            <a:extLst>
              <a:ext uri="{FF2B5EF4-FFF2-40B4-BE49-F238E27FC236}">
                <a16:creationId xmlns:a16="http://schemas.microsoft.com/office/drawing/2014/main" id="{04110F94-21EB-4791-ADE5-6A1FD7C1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179600"/>
            <a:ext cx="4285736" cy="155358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3EF849-96C6-4783-A51F-10E63FABE814}"/>
                  </a:ext>
                </a:extLst>
              </p14:cNvPr>
              <p14:cNvContentPartPr/>
              <p14:nvPr/>
            </p14:nvContentPartPr>
            <p14:xfrm>
              <a:off x="2161800" y="2382480"/>
              <a:ext cx="10083240" cy="4426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3EF849-96C6-4783-A51F-10E63FABE8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2440" y="2373120"/>
                <a:ext cx="10101960" cy="444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924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D667-ADB7-41F1-A45E-16F75D20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35708"/>
            <a:ext cx="8229600" cy="77287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Humidity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1513-6B88-46D1-9D1E-336FC3148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833" y="1301264"/>
            <a:ext cx="8229600" cy="452596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Humidity is a binary class feature. It can be high or normal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1799F-68EE-4D5F-8DFF-3F5EECD3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833" y="736973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4F9C0-EBD7-4A98-B341-D7D680ABB41F}"/>
              </a:ext>
            </a:extLst>
          </p:cNvPr>
          <p:cNvSpPr txBox="1"/>
          <p:nvPr/>
        </p:nvSpPr>
        <p:spPr>
          <a:xfrm>
            <a:off x="2200202" y="4276049"/>
            <a:ext cx="75438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endParaRPr lang="en-US" dirty="0"/>
          </a:p>
          <a:p>
            <a:pPr marL="569913" indent="-223838"/>
            <a:r>
              <a:rPr lang="en-US" sz="1600" b="1" dirty="0">
                <a:latin typeface="Palatino Linotype" panose="02040502050505030304" pitchFamily="18" charset="0"/>
              </a:rPr>
              <a:t>Gini (Humidity = High) = 1- (3/7)</a:t>
            </a:r>
            <a:r>
              <a:rPr lang="en-US" sz="1600" b="1" baseline="30000" dirty="0">
                <a:latin typeface="Palatino Linotype" panose="02040502050505030304" pitchFamily="18" charset="0"/>
              </a:rPr>
              <a:t>2</a:t>
            </a:r>
            <a:r>
              <a:rPr lang="en-US" sz="1600" b="1" dirty="0">
                <a:latin typeface="Palatino Linotype" panose="02040502050505030304" pitchFamily="18" charset="0"/>
              </a:rPr>
              <a:t>  - (4/7)</a:t>
            </a:r>
            <a:r>
              <a:rPr lang="en-US" sz="1600" b="1" baseline="30000" dirty="0">
                <a:latin typeface="Palatino Linotype" panose="02040502050505030304" pitchFamily="18" charset="0"/>
              </a:rPr>
              <a:t>2</a:t>
            </a:r>
            <a:r>
              <a:rPr lang="en-US" sz="1600" b="1" dirty="0">
                <a:latin typeface="Palatino Linotype" panose="02040502050505030304" pitchFamily="18" charset="0"/>
              </a:rPr>
              <a:t> = 1- 0.183 – 0.83 =0.489</a:t>
            </a:r>
          </a:p>
          <a:p>
            <a:pPr marL="569913" indent="-223838"/>
            <a:r>
              <a:rPr lang="en-US" sz="1600" b="1" dirty="0">
                <a:latin typeface="Palatino Linotype" panose="02040502050505030304" pitchFamily="18" charset="0"/>
              </a:rPr>
              <a:t>Gini (Humidity = Normal) = 1- (6/7)</a:t>
            </a:r>
            <a:r>
              <a:rPr lang="en-US" sz="1600" b="1" baseline="30000" dirty="0">
                <a:latin typeface="Palatino Linotype" panose="02040502050505030304" pitchFamily="18" charset="0"/>
              </a:rPr>
              <a:t>2</a:t>
            </a:r>
            <a:r>
              <a:rPr lang="en-US" sz="1600" b="1" dirty="0">
                <a:latin typeface="Palatino Linotype" panose="02040502050505030304" pitchFamily="18" charset="0"/>
              </a:rPr>
              <a:t> - (1/7)</a:t>
            </a:r>
            <a:r>
              <a:rPr lang="en-US" sz="1600" b="1" baseline="30000" dirty="0">
                <a:latin typeface="Palatino Linotype" panose="02040502050505030304" pitchFamily="18" charset="0"/>
              </a:rPr>
              <a:t>2 </a:t>
            </a:r>
            <a:r>
              <a:rPr lang="en-US" sz="1600" b="1" dirty="0">
                <a:latin typeface="Palatino Linotype" panose="02040502050505030304" pitchFamily="18" charset="0"/>
              </a:rPr>
              <a:t>= 1 – 0.734 – 0.02  = 0.244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Then we will calculate weighted sum of Gini indexes for Humidity feature. </a:t>
            </a:r>
          </a:p>
          <a:p>
            <a:pPr marL="569913" indent="-223838"/>
            <a:r>
              <a:rPr lang="en-US" sz="1600" b="1" baseline="30000" dirty="0">
                <a:latin typeface="Palatino Linotype" panose="02040502050505030304" pitchFamily="18" charset="0"/>
              </a:rPr>
              <a:t> </a:t>
            </a:r>
          </a:p>
          <a:p>
            <a:pPr marL="569913" indent="-223838"/>
            <a:r>
              <a:rPr lang="en-US" sz="1600" b="1" dirty="0">
                <a:latin typeface="Palatino Linotype" panose="02040502050505030304" pitchFamily="18" charset="0"/>
              </a:rPr>
              <a:t>Gini (Humidity) = 7/14 × 0.489 + 7/14 × 0.244</a:t>
            </a:r>
          </a:p>
          <a:p>
            <a:pPr marL="569913" indent="-223838"/>
            <a:r>
              <a:rPr lang="en-US" sz="1600" b="1" dirty="0">
                <a:latin typeface="Palatino Linotype" panose="02040502050505030304" pitchFamily="18" charset="0"/>
              </a:rPr>
              <a:t>= 0.367</a:t>
            </a:r>
          </a:p>
          <a:p>
            <a:pPr marL="569913" indent="-223838"/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569913" indent="-223838"/>
            <a:endParaRPr lang="en-US" sz="2000" b="1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C5DFF7-5DE1-47C4-B8D8-4DB84EF2A583}"/>
                  </a:ext>
                </a:extLst>
              </p:cNvPr>
              <p:cNvSpPr txBox="1"/>
              <p:nvPr/>
            </p:nvSpPr>
            <p:spPr>
              <a:xfrm>
                <a:off x="3865360" y="1732255"/>
                <a:ext cx="4594484" cy="84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6212"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C5DFF7-5DE1-47C4-B8D8-4DB84EF2A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360" y="1732255"/>
                <a:ext cx="4594484" cy="847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s://3.bp.blogspot.com/-c8GtlQgfO1w/WtZWVrFwSlI/AAAAAAAAByo/7vCeeAs7gJUUluajwqUraoYd1ZpyNtqOACLcBGAs/s320/Decision_Trees_Humidity.jpg">
            <a:extLst>
              <a:ext uri="{FF2B5EF4-FFF2-40B4-BE49-F238E27FC236}">
                <a16:creationId xmlns:a16="http://schemas.microsoft.com/office/drawing/2014/main" id="{B155683E-9AC0-407A-AE72-2BC79AEFD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5603" y="2593331"/>
            <a:ext cx="5116643" cy="14973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6903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D667-ADB7-41F1-A45E-16F75D20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187" y="152303"/>
            <a:ext cx="8229600" cy="77287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Wind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1513-6B88-46D1-9D1E-336FC3148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1187" y="685801"/>
            <a:ext cx="8229600" cy="452596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Wind is a binary class similar to Humidity.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It can be weak and strong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1799F-68EE-4D5F-8DFF-3F5EECD3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833" y="736973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4F9C0-EBD7-4A98-B341-D7D680ABB41F}"/>
              </a:ext>
            </a:extLst>
          </p:cNvPr>
          <p:cNvSpPr txBox="1"/>
          <p:nvPr/>
        </p:nvSpPr>
        <p:spPr>
          <a:xfrm>
            <a:off x="2051400" y="4150372"/>
            <a:ext cx="7543800" cy="2359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endParaRPr lang="en-US" sz="1400" dirty="0"/>
          </a:p>
          <a:p>
            <a:pPr marL="569913" indent="-223838"/>
            <a:r>
              <a:rPr lang="en-US" sz="1400" b="1" dirty="0">
                <a:latin typeface="Palatino Linotype" panose="02040502050505030304" pitchFamily="18" charset="0"/>
              </a:rPr>
              <a:t>Gini (Wind = True) = 1- (3/6)</a:t>
            </a:r>
            <a:r>
              <a:rPr lang="en-US" sz="1400" b="1" baseline="30000" dirty="0">
                <a:latin typeface="Palatino Linotype" panose="02040502050505030304" pitchFamily="18" charset="0"/>
              </a:rPr>
              <a:t>2</a:t>
            </a:r>
            <a:r>
              <a:rPr lang="en-US" sz="1400" b="1" dirty="0">
                <a:latin typeface="Palatino Linotype" panose="02040502050505030304" pitchFamily="18" charset="0"/>
              </a:rPr>
              <a:t>  - (3/6)</a:t>
            </a:r>
            <a:r>
              <a:rPr lang="en-US" sz="1400" b="1" baseline="30000" dirty="0">
                <a:latin typeface="Palatino Linotype" panose="02040502050505030304" pitchFamily="18" charset="0"/>
              </a:rPr>
              <a:t>2</a:t>
            </a:r>
            <a:r>
              <a:rPr lang="en-US" sz="1400" b="1" dirty="0">
                <a:latin typeface="Palatino Linotype" panose="02040502050505030304" pitchFamily="18" charset="0"/>
              </a:rPr>
              <a:t> = 1- 0.25 – 0.25 = 0.5</a:t>
            </a:r>
          </a:p>
          <a:p>
            <a:pPr marL="569913" indent="-223838"/>
            <a:r>
              <a:rPr lang="en-US" sz="1400" b="1" dirty="0">
                <a:latin typeface="Palatino Linotype" panose="02040502050505030304" pitchFamily="18" charset="0"/>
              </a:rPr>
              <a:t>Gini (Wind = False) = 1- (6/8)</a:t>
            </a:r>
            <a:r>
              <a:rPr lang="en-US" sz="1400" b="1" baseline="30000" dirty="0">
                <a:latin typeface="Palatino Linotype" panose="02040502050505030304" pitchFamily="18" charset="0"/>
              </a:rPr>
              <a:t>2</a:t>
            </a:r>
            <a:r>
              <a:rPr lang="en-US" sz="1400" b="1" dirty="0">
                <a:latin typeface="Palatino Linotype" panose="02040502050505030304" pitchFamily="18" charset="0"/>
              </a:rPr>
              <a:t> - (2/8)</a:t>
            </a:r>
            <a:r>
              <a:rPr lang="en-US" sz="1400" b="1" baseline="30000" dirty="0">
                <a:latin typeface="Palatino Linotype" panose="02040502050505030304" pitchFamily="18" charset="0"/>
              </a:rPr>
              <a:t>2 </a:t>
            </a:r>
            <a:r>
              <a:rPr lang="en-US" sz="1400" b="1" dirty="0">
                <a:latin typeface="Palatino Linotype" panose="02040502050505030304" pitchFamily="18" charset="0"/>
              </a:rPr>
              <a:t>= 1 – 0.5625 – 0.062  = 0.375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66688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Then we will calculate weighted sum of Gini indexes for Wind feature. </a:t>
            </a:r>
          </a:p>
          <a:p>
            <a:pPr marL="569913" indent="-223838"/>
            <a:r>
              <a:rPr lang="en-US" sz="1400" b="1" baseline="30000" dirty="0">
                <a:latin typeface="Palatino Linotype" panose="02040502050505030304" pitchFamily="18" charset="0"/>
              </a:rPr>
              <a:t> </a:t>
            </a:r>
          </a:p>
          <a:p>
            <a:pPr marL="569913" indent="-223838"/>
            <a:r>
              <a:rPr lang="en-US" sz="1400" b="1" dirty="0">
                <a:latin typeface="Palatino Linotype" panose="02040502050505030304" pitchFamily="18" charset="0"/>
              </a:rPr>
              <a:t>Gini (Wind) = 6/14 × 0.5 + 8/14 × 0.375</a:t>
            </a:r>
          </a:p>
          <a:p>
            <a:pPr marL="569913" indent="-223838"/>
            <a:r>
              <a:rPr lang="en-US" sz="1400" b="1" dirty="0">
                <a:latin typeface="Palatino Linotype" panose="02040502050505030304" pitchFamily="18" charset="0"/>
              </a:rPr>
              <a:t>= 0.428</a:t>
            </a:r>
          </a:p>
          <a:p>
            <a:pPr marL="569913" indent="-223838"/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569913" indent="-223838"/>
            <a:endParaRPr lang="en-US" sz="2000" b="1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C5DFF7-5DE1-47C4-B8D8-4DB84EF2A583}"/>
                  </a:ext>
                </a:extLst>
              </p:cNvPr>
              <p:cNvSpPr txBox="1"/>
              <p:nvPr/>
            </p:nvSpPr>
            <p:spPr>
              <a:xfrm>
                <a:off x="3798758" y="1124401"/>
                <a:ext cx="4594484" cy="763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6212"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C5DFF7-5DE1-47C4-B8D8-4DB84EF2A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758" y="1124401"/>
                <a:ext cx="4594484" cy="763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2.bp.blogspot.com/-yX0xhO1UgQ0/WtZWsWFtxJI/AAAAAAAAByw/cvp7qED_4xAbn9tc38S_aWnS23GSYDmYgCLcBGAs/s320/Decision_Trees_Windy.jpg">
            <a:extLst>
              <a:ext uri="{FF2B5EF4-FFF2-40B4-BE49-F238E27FC236}">
                <a16:creationId xmlns:a16="http://schemas.microsoft.com/office/drawing/2014/main" id="{08CB0D59-FE3E-49ED-8855-F83C912D7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7134" y="2124650"/>
            <a:ext cx="6293499" cy="2025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7494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D667-ADB7-41F1-A45E-16F75D20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17724"/>
            <a:ext cx="8229600" cy="77287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Time to Decide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1513-6B88-46D1-9D1E-336FC3148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423" y="990601"/>
            <a:ext cx="8229600" cy="452596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We’ve calculated Gini index values for each feature.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The winner will be outlook feature because its cost is the lowest.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We’ll put outlook decision at the top of the tree.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1799F-68EE-4D5F-8DFF-3F5EECD3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833" y="736973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46F96A-0D3F-4B88-A7DF-155D08557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467968"/>
              </p:ext>
            </p:extLst>
          </p:nvPr>
        </p:nvGraphicFramePr>
        <p:xfrm>
          <a:off x="3925236" y="2057399"/>
          <a:ext cx="4993912" cy="22597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6956">
                  <a:extLst>
                    <a:ext uri="{9D8B030D-6E8A-4147-A177-3AD203B41FA5}">
                      <a16:colId xmlns:a16="http://schemas.microsoft.com/office/drawing/2014/main" val="3049645651"/>
                    </a:ext>
                  </a:extLst>
                </a:gridCol>
                <a:gridCol w="2496956">
                  <a:extLst>
                    <a:ext uri="{9D8B030D-6E8A-4147-A177-3AD203B41FA5}">
                      <a16:colId xmlns:a16="http://schemas.microsoft.com/office/drawing/2014/main" val="318251041"/>
                    </a:ext>
                  </a:extLst>
                </a:gridCol>
              </a:tblGrid>
              <a:tr h="4970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Feature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Gini Index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9968"/>
                  </a:ext>
                </a:extLst>
              </a:tr>
              <a:tr h="42187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anose="02040502050505030304" pitchFamily="18" charset="0"/>
                        </a:rPr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0.342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86083"/>
                  </a:ext>
                </a:extLst>
              </a:tr>
              <a:tr h="42187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anose="02040502050505030304" pitchFamily="18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anose="02040502050505030304" pitchFamily="18" charset="0"/>
                        </a:rPr>
                        <a:t>0.439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454927"/>
                  </a:ext>
                </a:extLst>
              </a:tr>
              <a:tr h="42187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anose="02040502050505030304" pitchFamily="18" charset="0"/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anose="02040502050505030304" pitchFamily="18" charset="0"/>
                        </a:rPr>
                        <a:t>0.367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992838"/>
                  </a:ext>
                </a:extLst>
              </a:tr>
              <a:tr h="4970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anose="02040502050505030304" pitchFamily="18" charset="0"/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anose="02040502050505030304" pitchFamily="18" charset="0"/>
                        </a:rPr>
                        <a:t>0.428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87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02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3E7-43F2-496C-B71C-556461B1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133" y="295497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Splitting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325B-5BA5-47B4-AD9C-22C6055B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0537" y="622786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567259-E102-4042-B905-C91C7DDBE74B}"/>
              </a:ext>
            </a:extLst>
          </p:cNvPr>
          <p:cNvSpPr/>
          <p:nvPr/>
        </p:nvSpPr>
        <p:spPr>
          <a:xfrm>
            <a:off x="5810682" y="1294677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965B31B1-2E7D-4972-BC0F-4B6707FE1D07}"/>
              </a:ext>
            </a:extLst>
          </p:cNvPr>
          <p:cNvSpPr/>
          <p:nvPr/>
        </p:nvSpPr>
        <p:spPr>
          <a:xfrm>
            <a:off x="5201082" y="1955221"/>
            <a:ext cx="1600200" cy="9144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Outlook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68EA73-C5BC-4843-9314-33A12CBE6E95}"/>
              </a:ext>
            </a:extLst>
          </p:cNvPr>
          <p:cNvCxnSpPr/>
          <p:nvPr/>
        </p:nvCxnSpPr>
        <p:spPr>
          <a:xfrm>
            <a:off x="6001182" y="1675678"/>
            <a:ext cx="0" cy="281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8F73D8B-B032-4663-9008-118F3F49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75" y="3276633"/>
            <a:ext cx="3619500" cy="9176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13F946-2795-44D8-B780-2AD856876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746" y="3278928"/>
            <a:ext cx="3762375" cy="96682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5182B2-75B4-4DA9-9A4B-740E4F830A0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01182" y="2869622"/>
            <a:ext cx="0" cy="1907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5657DAA-66BE-410B-A0FB-66A26D44ACD0}"/>
              </a:ext>
            </a:extLst>
          </p:cNvPr>
          <p:cNvCxnSpPr>
            <a:stCxn id="7" idx="1"/>
            <a:endCxn id="16" idx="0"/>
          </p:cNvCxnSpPr>
          <p:nvPr/>
        </p:nvCxnSpPr>
        <p:spPr>
          <a:xfrm rot="10800000" flipV="1">
            <a:off x="3489327" y="2412421"/>
            <a:ext cx="1711757" cy="86421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568A20-713D-4799-B1A1-D1EAA6291CBA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>
          <a:xfrm>
            <a:off x="6801283" y="2412421"/>
            <a:ext cx="1771651" cy="86650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BE10407-5799-40D5-A355-3FA9092FD8BB}"/>
              </a:ext>
            </a:extLst>
          </p:cNvPr>
          <p:cNvSpPr txBox="1"/>
          <p:nvPr/>
        </p:nvSpPr>
        <p:spPr>
          <a:xfrm>
            <a:off x="3685163" y="2114495"/>
            <a:ext cx="715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Sunny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FD52C7-E3AE-4817-BA9C-55A5EE350F49}"/>
              </a:ext>
            </a:extLst>
          </p:cNvPr>
          <p:cNvSpPr txBox="1"/>
          <p:nvPr/>
        </p:nvSpPr>
        <p:spPr>
          <a:xfrm>
            <a:off x="7433249" y="2143917"/>
            <a:ext cx="715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Rain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2DA7B0-BA8B-4A81-89D3-23DF7D4A7DCE}"/>
              </a:ext>
            </a:extLst>
          </p:cNvPr>
          <p:cNvSpPr txBox="1"/>
          <p:nvPr/>
        </p:nvSpPr>
        <p:spPr>
          <a:xfrm>
            <a:off x="5082020" y="4350459"/>
            <a:ext cx="1033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Overcast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89E47DA-F900-4762-B29D-8B4F92448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057" y="4789196"/>
            <a:ext cx="4514850" cy="9906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E7ED4DA-BD6F-4935-A448-24CB700A6E86}"/>
              </a:ext>
            </a:extLst>
          </p:cNvPr>
          <p:cNvSpPr txBox="1"/>
          <p:nvPr/>
        </p:nvSpPr>
        <p:spPr>
          <a:xfrm>
            <a:off x="4284448" y="5831296"/>
            <a:ext cx="316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Tree is over for overcast outlook leaf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E7F3B1A2-96E4-463E-B217-EC14AE702139}"/>
              </a:ext>
            </a:extLst>
          </p:cNvPr>
          <p:cNvSpPr/>
          <p:nvPr/>
        </p:nvSpPr>
        <p:spPr>
          <a:xfrm>
            <a:off x="3699019" y="6363094"/>
            <a:ext cx="5757863" cy="476049"/>
          </a:xfrm>
          <a:prstGeom prst="wedgeRoundRectCallout">
            <a:avLst>
              <a:gd name="adj1" fmla="val 21427"/>
              <a:gd name="adj2" fmla="val -162024"/>
              <a:gd name="adj3" fmla="val 16667"/>
            </a:avLst>
          </a:prstGeom>
          <a:ln w="15875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200" b="1" dirty="0">
                <a:latin typeface="Palatino Linotype" panose="02040502050505030304" pitchFamily="18" charset="0"/>
              </a:rPr>
              <a:t>You might realize that sub dataset in the overcast leaf has only yes decisions. </a:t>
            </a:r>
          </a:p>
          <a:p>
            <a:pPr algn="just"/>
            <a:r>
              <a:rPr lang="en-US" sz="1200" b="1" dirty="0">
                <a:latin typeface="Palatino Linotype" panose="02040502050505030304" pitchFamily="18" charset="0"/>
              </a:rPr>
              <a:t>This means that overcast leaf is over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A125EFC-CC1E-4F15-9BC3-F9A566DBB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76049" y="65314"/>
            <a:ext cx="2491927" cy="210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AE8252-B5BA-4E11-8F01-3C8708E169C6}"/>
                  </a:ext>
                </a:extLst>
              </p14:cNvPr>
              <p14:cNvContentPartPr/>
              <p14:nvPr/>
            </p14:nvContentPartPr>
            <p14:xfrm>
              <a:off x="368640" y="246240"/>
              <a:ext cx="11573280" cy="550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AE8252-B5BA-4E11-8F01-3C8708E169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280" y="236880"/>
                <a:ext cx="11592000" cy="55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4401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3E7-43F2-496C-B71C-556461B1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Splitting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325B-5BA5-47B4-AD9C-22C6055B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567259-E102-4042-B905-C91C7DDBE74B}"/>
              </a:ext>
            </a:extLst>
          </p:cNvPr>
          <p:cNvSpPr/>
          <p:nvPr/>
        </p:nvSpPr>
        <p:spPr>
          <a:xfrm>
            <a:off x="5791200" y="1089819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965B31B1-2E7D-4972-BC0F-4B6707FE1D07}"/>
              </a:ext>
            </a:extLst>
          </p:cNvPr>
          <p:cNvSpPr/>
          <p:nvPr/>
        </p:nvSpPr>
        <p:spPr>
          <a:xfrm>
            <a:off x="5181600" y="1750363"/>
            <a:ext cx="1600200" cy="9144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Outlook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68EA73-C5BC-4843-9314-33A12CBE6E95}"/>
              </a:ext>
            </a:extLst>
          </p:cNvPr>
          <p:cNvCxnSpPr/>
          <p:nvPr/>
        </p:nvCxnSpPr>
        <p:spPr>
          <a:xfrm>
            <a:off x="5981700" y="1470820"/>
            <a:ext cx="0" cy="281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8F73D8B-B032-4663-9008-118F3F49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093" y="3071775"/>
            <a:ext cx="3619500" cy="9176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13F946-2795-44D8-B780-2AD856876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64" y="3074070"/>
            <a:ext cx="3762375" cy="96682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5182B2-75B4-4DA9-9A4B-740E4F830A0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81700" y="2664764"/>
            <a:ext cx="0" cy="1907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5657DAA-66BE-410B-A0FB-66A26D44ACD0}"/>
              </a:ext>
            </a:extLst>
          </p:cNvPr>
          <p:cNvCxnSpPr>
            <a:stCxn id="7" idx="1"/>
            <a:endCxn id="16" idx="0"/>
          </p:cNvCxnSpPr>
          <p:nvPr/>
        </p:nvCxnSpPr>
        <p:spPr>
          <a:xfrm rot="10800000" flipV="1">
            <a:off x="3469845" y="2207563"/>
            <a:ext cx="1711757" cy="86421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568A20-713D-4799-B1A1-D1EAA6291CBA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>
          <a:xfrm>
            <a:off x="6781801" y="2207563"/>
            <a:ext cx="1771651" cy="86650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BE10407-5799-40D5-A355-3FA9092FD8BB}"/>
              </a:ext>
            </a:extLst>
          </p:cNvPr>
          <p:cNvSpPr txBox="1"/>
          <p:nvPr/>
        </p:nvSpPr>
        <p:spPr>
          <a:xfrm>
            <a:off x="3665681" y="1909637"/>
            <a:ext cx="715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Sunny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FD52C7-E3AE-4817-BA9C-55A5EE350F49}"/>
              </a:ext>
            </a:extLst>
          </p:cNvPr>
          <p:cNvSpPr txBox="1"/>
          <p:nvPr/>
        </p:nvSpPr>
        <p:spPr>
          <a:xfrm>
            <a:off x="7413767" y="1939059"/>
            <a:ext cx="715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Rain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2DA7B0-BA8B-4A81-89D3-23DF7D4A7DCE}"/>
              </a:ext>
            </a:extLst>
          </p:cNvPr>
          <p:cNvSpPr txBox="1"/>
          <p:nvPr/>
        </p:nvSpPr>
        <p:spPr>
          <a:xfrm>
            <a:off x="5062538" y="4160897"/>
            <a:ext cx="1033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Overcast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87CD5-C37C-47D4-8BCD-082CAC56D603}"/>
              </a:ext>
            </a:extLst>
          </p:cNvPr>
          <p:cNvSpPr/>
          <p:nvPr/>
        </p:nvSpPr>
        <p:spPr>
          <a:xfrm>
            <a:off x="5464969" y="4572000"/>
            <a:ext cx="1033462" cy="381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Yes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5ADB42-7713-4287-8B72-D76230812AE7}"/>
                  </a:ext>
                </a:extLst>
              </p14:cNvPr>
              <p14:cNvContentPartPr/>
              <p14:nvPr/>
            </p14:nvContentPartPr>
            <p14:xfrm>
              <a:off x="1230480" y="1081800"/>
              <a:ext cx="9115200" cy="3871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5ADB42-7713-4287-8B72-D76230812A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1120" y="1072440"/>
                <a:ext cx="9133920" cy="38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043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452E-54AC-4E8F-9CC2-86206C8B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20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Further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9F71C-92C4-477C-8BC0-C76DDDAC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599" y="965168"/>
            <a:ext cx="8899161" cy="5892832"/>
          </a:xfrm>
        </p:spPr>
        <p:txBody>
          <a:bodyPr>
            <a:normAutofit fontScale="85000" lnSpcReduction="20000"/>
          </a:bodyPr>
          <a:lstStyle/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We will Apply same principles to those sub datasets in the following steps. 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Focus on the dataset for Rainy outlook. 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We need to find the Gini index scores for </a:t>
            </a:r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temperature</a:t>
            </a:r>
            <a:r>
              <a:rPr lang="en-US" sz="1600" dirty="0">
                <a:latin typeface="Palatino Linotype" panose="02040502050505030304" pitchFamily="18" charset="0"/>
              </a:rPr>
              <a:t>, humidity and wind features respectively.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2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Gini of temperature for Rainy outlook.  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Gini (Temperature = Hot) = 1 - (0/3)</a:t>
            </a:r>
            <a:r>
              <a:rPr lang="en-US" sz="14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 </a:t>
            </a: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- (2/2)</a:t>
            </a:r>
            <a:r>
              <a:rPr lang="en-US" sz="14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</a:t>
            </a: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= 0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Gini (Temperature = Mild) = 1- (1/1)</a:t>
            </a:r>
            <a:r>
              <a:rPr lang="en-US" sz="14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 </a:t>
            </a: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- (0/1)</a:t>
            </a:r>
            <a:r>
              <a:rPr lang="en-US" sz="14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  </a:t>
            </a: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= 0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Gini (Temperature = Cool) = 1- (1/2)</a:t>
            </a:r>
            <a:r>
              <a:rPr lang="en-US" sz="14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 </a:t>
            </a: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- (1/2)</a:t>
            </a:r>
            <a:r>
              <a:rPr lang="en-US" sz="14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 </a:t>
            </a: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= 1 – 0.25 – 0.25 = 0. 5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Gini (Temperature) = 2/5 × 0 + 1/5 × 0 + 2 / 5 × 0. 5  = 0.2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245C8-DEDA-407F-927A-711933A3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9BCC4DCF-6649-4B29-9D89-78244A47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54862"/>
              </p:ext>
            </p:extLst>
          </p:nvPr>
        </p:nvGraphicFramePr>
        <p:xfrm>
          <a:off x="2285999" y="3654355"/>
          <a:ext cx="5074170" cy="168005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69280">
                  <a:extLst>
                    <a:ext uri="{9D8B030D-6E8A-4147-A177-3AD203B41FA5}">
                      <a16:colId xmlns:a16="http://schemas.microsoft.com/office/drawing/2014/main" val="3809816162"/>
                    </a:ext>
                  </a:extLst>
                </a:gridCol>
                <a:gridCol w="869280">
                  <a:extLst>
                    <a:ext uri="{9D8B030D-6E8A-4147-A177-3AD203B41FA5}">
                      <a16:colId xmlns:a16="http://schemas.microsoft.com/office/drawing/2014/main" val="1254546615"/>
                    </a:ext>
                  </a:extLst>
                </a:gridCol>
                <a:gridCol w="1216992">
                  <a:extLst>
                    <a:ext uri="{9D8B030D-6E8A-4147-A177-3AD203B41FA5}">
                      <a16:colId xmlns:a16="http://schemas.microsoft.com/office/drawing/2014/main" val="453658552"/>
                    </a:ext>
                  </a:extLst>
                </a:gridCol>
                <a:gridCol w="2118618">
                  <a:extLst>
                    <a:ext uri="{9D8B030D-6E8A-4147-A177-3AD203B41FA5}">
                      <a16:colId xmlns:a16="http://schemas.microsoft.com/office/drawing/2014/main" val="3999169475"/>
                    </a:ext>
                  </a:extLst>
                </a:gridCol>
              </a:tblGrid>
              <a:tr h="22629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Temperature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673388"/>
                  </a:ext>
                </a:extLst>
              </a:tr>
              <a:tr h="336194">
                <a:tc>
                  <a:txBody>
                    <a:bodyPr/>
                    <a:lstStyle/>
                    <a:p>
                      <a:endParaRPr lang="en-US" sz="14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Number of instances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49819"/>
                  </a:ext>
                </a:extLst>
              </a:tr>
              <a:tr h="3361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05711"/>
                  </a:ext>
                </a:extLst>
              </a:tr>
              <a:tr h="3361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14101"/>
                  </a:ext>
                </a:extLst>
              </a:tr>
              <a:tr h="3361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221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DFD6259-82A3-449C-A58A-46E33F1D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1828799"/>
            <a:ext cx="5218929" cy="13411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0D3653-1DA7-409C-9C8A-C5A546E0E2BD}"/>
                  </a:ext>
                </a:extLst>
              </p14:cNvPr>
              <p14:cNvContentPartPr/>
              <p14:nvPr/>
            </p14:nvContentPartPr>
            <p14:xfrm>
              <a:off x="2403720" y="2116080"/>
              <a:ext cx="4633200" cy="4595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0D3653-1DA7-409C-9C8A-C5A546E0E2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4360" y="2106720"/>
                <a:ext cx="4651920" cy="46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04545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452E-54AC-4E8F-9CC2-86206C8B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20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Further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9F71C-92C4-477C-8BC0-C76DDDAC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965168"/>
            <a:ext cx="8229600" cy="5511833"/>
          </a:xfrm>
        </p:spPr>
        <p:txBody>
          <a:bodyPr>
            <a:normAutofit fontScale="85000" lnSpcReduction="20000"/>
          </a:bodyPr>
          <a:lstStyle/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500" b="1" dirty="0">
                <a:latin typeface="Palatino Linotype" panose="02040502050505030304" pitchFamily="18" charset="0"/>
              </a:rPr>
              <a:t>We will same principles to those sub datasets in the following steps. 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500" b="1" dirty="0">
                <a:latin typeface="Palatino Linotype" panose="02040502050505030304" pitchFamily="18" charset="0"/>
              </a:rPr>
              <a:t>Focus on the dataset for Rainy outlook. 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500" b="1" dirty="0">
                <a:latin typeface="Palatino Linotype" panose="02040502050505030304" pitchFamily="18" charset="0"/>
              </a:rPr>
              <a:t>We need to find the Gini index scores for temperature, </a:t>
            </a:r>
            <a:r>
              <a:rPr lang="en-US" sz="15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humidity </a:t>
            </a:r>
            <a:r>
              <a:rPr lang="en-US" sz="1500" b="1" dirty="0">
                <a:latin typeface="Palatino Linotype" panose="02040502050505030304" pitchFamily="18" charset="0"/>
              </a:rPr>
              <a:t>and wind features respectively</a:t>
            </a:r>
            <a:r>
              <a:rPr lang="en-US" sz="1400" dirty="0">
                <a:latin typeface="Palatino Linotype" panose="02040502050505030304" pitchFamily="18" charset="0"/>
              </a:rPr>
              <a:t>.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9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Gini of Humidity for Rainy outlook</a:t>
            </a: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.  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7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Gini (Humidity = High) = 1 - (0/3)</a:t>
            </a:r>
            <a:r>
              <a:rPr lang="en-US" sz="17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 </a:t>
            </a:r>
            <a:r>
              <a:rPr lang="en-US" sz="17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- (3/3)</a:t>
            </a:r>
            <a:r>
              <a:rPr lang="en-US" sz="17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</a:t>
            </a:r>
            <a:r>
              <a:rPr lang="en-US" sz="17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= 0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7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Gini (Humidity = Normal) = 1- (2/2)</a:t>
            </a:r>
            <a:r>
              <a:rPr lang="en-US" sz="17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 </a:t>
            </a:r>
            <a:r>
              <a:rPr lang="en-US" sz="17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- (0/2)</a:t>
            </a:r>
            <a:r>
              <a:rPr lang="en-US" sz="17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  </a:t>
            </a:r>
            <a:r>
              <a:rPr lang="en-US" sz="17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= 0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7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Gini (Humidity) = 3/5 × 0 + 2/5 × 0  =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245C8-DEDA-407F-927A-711933A3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9BCC4DCF-6649-4B29-9D89-78244A47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523582"/>
              </p:ext>
            </p:extLst>
          </p:nvPr>
        </p:nvGraphicFramePr>
        <p:xfrm>
          <a:off x="2286000" y="3882519"/>
          <a:ext cx="5209082" cy="134058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92392">
                  <a:extLst>
                    <a:ext uri="{9D8B030D-6E8A-4147-A177-3AD203B41FA5}">
                      <a16:colId xmlns:a16="http://schemas.microsoft.com/office/drawing/2014/main" val="3809816162"/>
                    </a:ext>
                  </a:extLst>
                </a:gridCol>
                <a:gridCol w="892392">
                  <a:extLst>
                    <a:ext uri="{9D8B030D-6E8A-4147-A177-3AD203B41FA5}">
                      <a16:colId xmlns:a16="http://schemas.microsoft.com/office/drawing/2014/main" val="1254546615"/>
                    </a:ext>
                  </a:extLst>
                </a:gridCol>
                <a:gridCol w="1249349">
                  <a:extLst>
                    <a:ext uri="{9D8B030D-6E8A-4147-A177-3AD203B41FA5}">
                      <a16:colId xmlns:a16="http://schemas.microsoft.com/office/drawing/2014/main" val="453658552"/>
                    </a:ext>
                  </a:extLst>
                </a:gridCol>
                <a:gridCol w="2174949">
                  <a:extLst>
                    <a:ext uri="{9D8B030D-6E8A-4147-A177-3AD203B41FA5}">
                      <a16:colId xmlns:a16="http://schemas.microsoft.com/office/drawing/2014/main" val="3999169475"/>
                    </a:ext>
                  </a:extLst>
                </a:gridCol>
              </a:tblGrid>
              <a:tr h="29605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F0"/>
                          </a:solidFill>
                          <a:latin typeface="Palatino Linotype" panose="02040502050505030304" pitchFamily="18" charset="0"/>
                        </a:rPr>
                        <a:t>Humidity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673388"/>
                  </a:ext>
                </a:extLst>
              </a:tr>
              <a:tr h="170636">
                <a:tc>
                  <a:txBody>
                    <a:bodyPr/>
                    <a:lstStyle/>
                    <a:p>
                      <a:endParaRPr lang="en-US" sz="14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Number of instances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49819"/>
                  </a:ext>
                </a:extLst>
              </a:tr>
              <a:tr h="22179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05711"/>
                  </a:ext>
                </a:extLst>
              </a:tr>
              <a:tr h="39570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1410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DFD6259-82A3-449C-A58A-46E33F1D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799"/>
            <a:ext cx="6077542" cy="15617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5309F2-80E7-43D1-BF98-3F1AE6ED58B3}"/>
                  </a:ext>
                </a:extLst>
              </p14:cNvPr>
              <p14:cNvContentPartPr/>
              <p14:nvPr/>
            </p14:nvContentPartPr>
            <p14:xfrm>
              <a:off x="2581920" y="2140200"/>
              <a:ext cx="4188600" cy="4276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5309F2-80E7-43D1-BF98-3F1AE6ED58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2560" y="2130840"/>
                <a:ext cx="4207320" cy="42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5206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452E-54AC-4E8F-9CC2-86206C8B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20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Further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9F71C-92C4-477C-8BC0-C76DDDAC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071530"/>
            <a:ext cx="8229600" cy="5511833"/>
          </a:xfrm>
        </p:spPr>
        <p:txBody>
          <a:bodyPr>
            <a:normAutofit lnSpcReduction="10000"/>
          </a:bodyPr>
          <a:lstStyle/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Palatino Linotype" panose="02040502050505030304" pitchFamily="18" charset="0"/>
              </a:rPr>
              <a:t>We will same principles to those sub datasets in the following steps. 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Palatino Linotype" panose="02040502050505030304" pitchFamily="18" charset="0"/>
              </a:rPr>
              <a:t>Focus on the dataset for Rainy outlook. 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Palatino Linotype" panose="02040502050505030304" pitchFamily="18" charset="0"/>
              </a:rPr>
              <a:t>We need to find the Gini index scores for temperature, humidity and </a:t>
            </a:r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wind</a:t>
            </a:r>
            <a:r>
              <a:rPr lang="en-US" sz="1400" dirty="0">
                <a:latin typeface="Palatino Linotype" panose="02040502050505030304" pitchFamily="18" charset="0"/>
              </a:rPr>
              <a:t> features respectively.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Gini of Wind for Rainy outlook.  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Gini (Wind = False) = 1 - (1/3)</a:t>
            </a:r>
            <a:r>
              <a:rPr lang="en-US" sz="12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 </a:t>
            </a:r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- (2/3)</a:t>
            </a:r>
            <a:r>
              <a:rPr lang="en-US" sz="12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</a:t>
            </a:r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= 0.266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Gini (Wind = True) = 1- (1/2)</a:t>
            </a:r>
            <a:r>
              <a:rPr lang="en-US" sz="12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 </a:t>
            </a:r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- (1/2)</a:t>
            </a:r>
            <a:r>
              <a:rPr lang="en-US" sz="12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  </a:t>
            </a:r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= 0.2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Gini (Wind) = 3/5 × 0.266 + 2/5 × 0.2  = 0.466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2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sz="12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245C8-DEDA-407F-927A-711933A3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9BCC4DCF-6649-4B29-9D89-78244A47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915704"/>
              </p:ext>
            </p:extLst>
          </p:nvPr>
        </p:nvGraphicFramePr>
        <p:xfrm>
          <a:off x="2285999" y="4056353"/>
          <a:ext cx="4447956" cy="10820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8098161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5454661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53658552"/>
                    </a:ext>
                  </a:extLst>
                </a:gridCol>
                <a:gridCol w="1857156">
                  <a:extLst>
                    <a:ext uri="{9D8B030D-6E8A-4147-A177-3AD203B41FA5}">
                      <a16:colId xmlns:a16="http://schemas.microsoft.com/office/drawing/2014/main" val="3999169475"/>
                    </a:ext>
                  </a:extLst>
                </a:gridCol>
              </a:tblGrid>
              <a:tr h="27709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Humidity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673388"/>
                  </a:ext>
                </a:extLst>
              </a:tr>
              <a:tr h="235527">
                <a:tc>
                  <a:txBody>
                    <a:bodyPr/>
                    <a:lstStyle/>
                    <a:p>
                      <a:endParaRPr lang="en-US" sz="11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  <a:endParaRPr lang="en-US" sz="11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  <a:endParaRPr lang="en-US" sz="11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Number of instances</a:t>
                      </a:r>
                      <a:endParaRPr lang="en-US" sz="11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49819"/>
                  </a:ext>
                </a:extLst>
              </a:tr>
              <a:tr h="23552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Palatino Linotype" panose="0204050205050503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  <a:endParaRPr lang="en-US" sz="11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</a:t>
                      </a:r>
                      <a:endParaRPr lang="en-US" sz="11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3</a:t>
                      </a:r>
                      <a:endParaRPr lang="en-US" sz="11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05711"/>
                  </a:ext>
                </a:extLst>
              </a:tr>
              <a:tr h="23552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Palatino Linotype" panose="0204050205050503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  <a:endParaRPr lang="en-US" sz="11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  <a:endParaRPr lang="en-US" sz="11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</a:t>
                      </a:r>
                      <a:endParaRPr lang="en-US" sz="11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1410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DFD6259-82A3-449C-A58A-46E33F1D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142704"/>
            <a:ext cx="5128517" cy="13178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6B8546-6D8B-4C79-8CDB-2E735AF991AA}"/>
                  </a:ext>
                </a:extLst>
              </p14:cNvPr>
              <p14:cNvContentPartPr/>
              <p14:nvPr/>
            </p14:nvContentPartPr>
            <p14:xfrm>
              <a:off x="4891320" y="6027120"/>
              <a:ext cx="636120" cy="454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6B8546-6D8B-4C79-8CDB-2E735AF991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1960" y="6017760"/>
                <a:ext cx="654840" cy="4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0744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D667-ADB7-41F1-A45E-16F75D20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17724"/>
            <a:ext cx="8229600" cy="77287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Time to Decide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1513-6B88-46D1-9D1E-336FC3148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423" y="990601"/>
            <a:ext cx="8229600" cy="452596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We’ve calculated Gini index values for features when outlook is rainy.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The winner is humidity because it has lowest value.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The winner is humidity because it has lowers value.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1799F-68EE-4D5F-8DFF-3F5EECD3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833" y="736973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46F96A-0D3F-4B88-A7DF-155D08557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318169"/>
              </p:ext>
            </p:extLst>
          </p:nvPr>
        </p:nvGraphicFramePr>
        <p:xfrm>
          <a:off x="3925237" y="2057400"/>
          <a:ext cx="43815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3049645651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318251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Feature</a:t>
                      </a:r>
                      <a:endParaRPr lang="en-US" sz="14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Gini Index</a:t>
                      </a:r>
                      <a:endParaRPr lang="en-US" sz="14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6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Temperature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0.2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45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Humidity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99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Wind</a:t>
                      </a:r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</a:rPr>
                        <a:t>0.466</a:t>
                      </a:r>
                      <a:endParaRPr lang="en-US" sz="1200" b="1" kern="1200" dirty="0">
                        <a:solidFill>
                          <a:schemeClr val="dk1"/>
                        </a:solidFill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87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08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7855" y="262628"/>
            <a:ext cx="4191000" cy="762000"/>
          </a:xfrm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691" y="1383108"/>
            <a:ext cx="5883563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/>
            <a:r>
              <a:rPr lang="en-US" sz="1600" b="1" dirty="0">
                <a:solidFill>
                  <a:srgbClr val="0070C0"/>
                </a:solidFill>
                <a:latin typeface="Bell MT" pitchFamily="18" charset="0"/>
              </a:rPr>
              <a:t>Root Node:</a:t>
            </a:r>
            <a:r>
              <a:rPr lang="en-US" sz="1600" b="1" dirty="0">
                <a:latin typeface="Bell MT" pitchFamily="18" charset="0"/>
              </a:rPr>
              <a:t> </a:t>
            </a:r>
          </a:p>
          <a:p>
            <a:pPr marL="742950" lvl="1" indent="-285750" algn="just">
              <a:buFont typeface="Wingdings" pitchFamily="2" charset="2"/>
              <a:buChar char="ü"/>
            </a:pPr>
            <a:r>
              <a:rPr lang="en-US" sz="1600" dirty="0">
                <a:latin typeface="Bell MT" pitchFamily="18" charset="0"/>
              </a:rPr>
              <a:t>This attribute is used for dividing the data into two or more sets. </a:t>
            </a:r>
          </a:p>
          <a:p>
            <a:pPr marL="742950" lvl="1" indent="-285750" algn="just">
              <a:buFont typeface="Wingdings" pitchFamily="2" charset="2"/>
              <a:buChar char="ü"/>
            </a:pPr>
            <a:r>
              <a:rPr lang="en-US" sz="1600" dirty="0">
                <a:latin typeface="Bell MT" pitchFamily="18" charset="0"/>
              </a:rPr>
              <a:t>The feature attribute in this node is selected based on Attribute Selection Techniques.</a:t>
            </a:r>
          </a:p>
          <a:p>
            <a:pPr marL="285750" indent="-285750" algn="just"/>
            <a:r>
              <a:rPr lang="en-US" sz="1600" b="1" dirty="0">
                <a:solidFill>
                  <a:srgbClr val="0070C0"/>
                </a:solidFill>
                <a:latin typeface="Bell MT" pitchFamily="18" charset="0"/>
              </a:rPr>
              <a:t>Branch or Sub-Tree</a:t>
            </a:r>
            <a:r>
              <a:rPr lang="en-US" sz="1600" b="1" dirty="0">
                <a:latin typeface="Bell MT" pitchFamily="18" charset="0"/>
              </a:rPr>
              <a:t>:</a:t>
            </a:r>
            <a:r>
              <a:rPr lang="en-US" sz="1600" dirty="0">
                <a:latin typeface="Bell MT" pitchFamily="18" charset="0"/>
              </a:rPr>
              <a:t> </a:t>
            </a:r>
          </a:p>
          <a:p>
            <a:pPr marL="742950" lvl="1" indent="-285750" algn="just">
              <a:buFont typeface="Wingdings" pitchFamily="2" charset="2"/>
              <a:buChar char="ü"/>
            </a:pPr>
            <a:r>
              <a:rPr lang="en-US" sz="1600" dirty="0">
                <a:latin typeface="Bell MT" pitchFamily="18" charset="0"/>
              </a:rPr>
              <a:t>A part of the entire decision tree is called branch or sub-tree.</a:t>
            </a:r>
          </a:p>
          <a:p>
            <a:pPr marL="285750" indent="-285750" algn="just"/>
            <a:r>
              <a:rPr lang="en-US" sz="1600" b="1" dirty="0">
                <a:solidFill>
                  <a:srgbClr val="0070C0"/>
                </a:solidFill>
                <a:latin typeface="Bell MT" pitchFamily="18" charset="0"/>
              </a:rPr>
              <a:t>Splitting:</a:t>
            </a:r>
            <a:r>
              <a:rPr lang="en-US" sz="1600" dirty="0">
                <a:solidFill>
                  <a:srgbClr val="0070C0"/>
                </a:solidFill>
                <a:latin typeface="Bell MT" pitchFamily="18" charset="0"/>
              </a:rPr>
              <a:t> </a:t>
            </a:r>
          </a:p>
          <a:p>
            <a:pPr marL="742950" lvl="1" indent="-285750" algn="just">
              <a:buFont typeface="Wingdings" pitchFamily="2" charset="2"/>
              <a:buChar char="ü"/>
            </a:pPr>
            <a:r>
              <a:rPr lang="en-US" sz="1600" dirty="0">
                <a:latin typeface="Bell MT" pitchFamily="18" charset="0"/>
              </a:rPr>
              <a:t>Dividing a node into two or more sub-nodes based on if-else conditions.</a:t>
            </a:r>
          </a:p>
          <a:p>
            <a:pPr marL="285750" indent="-285750" algn="just"/>
            <a:r>
              <a:rPr lang="en-US" sz="1600" b="1" dirty="0">
                <a:solidFill>
                  <a:srgbClr val="0070C0"/>
                </a:solidFill>
                <a:latin typeface="Bell MT" pitchFamily="18" charset="0"/>
              </a:rPr>
              <a:t>Decision Node:</a:t>
            </a:r>
            <a:r>
              <a:rPr lang="en-US" sz="1600" dirty="0">
                <a:solidFill>
                  <a:srgbClr val="0070C0"/>
                </a:solidFill>
                <a:latin typeface="Bell MT" pitchFamily="18" charset="0"/>
              </a:rPr>
              <a:t> </a:t>
            </a:r>
          </a:p>
          <a:p>
            <a:pPr marL="742950" lvl="1" indent="-285750" algn="just">
              <a:buFont typeface="Wingdings" pitchFamily="2" charset="2"/>
              <a:buChar char="ü"/>
            </a:pPr>
            <a:r>
              <a:rPr lang="en-US" sz="1600" dirty="0">
                <a:latin typeface="Bell MT" pitchFamily="18" charset="0"/>
              </a:rPr>
              <a:t>After splitting the sub-nodes into further sub-nodes, then it is called as the decision node.</a:t>
            </a:r>
          </a:p>
          <a:p>
            <a:pPr marL="285750" indent="-285750" algn="just"/>
            <a:r>
              <a:rPr lang="en-US" sz="1600" b="1" dirty="0">
                <a:solidFill>
                  <a:srgbClr val="0070C0"/>
                </a:solidFill>
                <a:latin typeface="Bell MT" pitchFamily="18" charset="0"/>
              </a:rPr>
              <a:t>Leaf or Terminal Node:</a:t>
            </a:r>
            <a:r>
              <a:rPr lang="en-US" sz="1600" dirty="0">
                <a:solidFill>
                  <a:srgbClr val="0070C0"/>
                </a:solidFill>
                <a:latin typeface="Bell MT" pitchFamily="18" charset="0"/>
              </a:rPr>
              <a:t> </a:t>
            </a:r>
          </a:p>
          <a:p>
            <a:pPr marL="742950" lvl="1" indent="-285750" algn="just">
              <a:buFont typeface="Wingdings" pitchFamily="2" charset="2"/>
              <a:buChar char="ü"/>
            </a:pPr>
            <a:r>
              <a:rPr lang="en-US" sz="1600" dirty="0">
                <a:latin typeface="Bell MT" pitchFamily="18" charset="0"/>
              </a:rPr>
              <a:t>This is the end of the decision tree where it cannot be split into further sub-nodes.</a:t>
            </a:r>
          </a:p>
          <a:p>
            <a:pPr marL="285750" indent="-285750" algn="just"/>
            <a:r>
              <a:rPr lang="en-US" sz="1600" b="1" dirty="0">
                <a:solidFill>
                  <a:srgbClr val="0070C0"/>
                </a:solidFill>
                <a:latin typeface="Bell MT" pitchFamily="18" charset="0"/>
              </a:rPr>
              <a:t>Pruning: </a:t>
            </a:r>
          </a:p>
          <a:p>
            <a:pPr marL="742950" lvl="1" indent="-285750" algn="just">
              <a:buFont typeface="Wingdings" pitchFamily="2" charset="2"/>
              <a:buChar char="ü"/>
            </a:pPr>
            <a:r>
              <a:rPr lang="en-US" sz="1600" dirty="0">
                <a:latin typeface="Bell MT" pitchFamily="18" charset="0"/>
              </a:rPr>
              <a:t>Removing a sub-node from the tree is called pruning.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32254" y="3389772"/>
            <a:ext cx="4304146" cy="984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/>
            <a:r>
              <a:rPr lang="en-US" sz="1600" b="1" dirty="0">
                <a:solidFill>
                  <a:srgbClr val="00B050"/>
                </a:solidFill>
                <a:latin typeface="Bell MT" pitchFamily="18" charset="0"/>
              </a:rPr>
              <a:t>Working of Decision Tree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1400" i="1" dirty="0">
                <a:latin typeface="Palatino Linotype" panose="02040502050505030304" pitchFamily="18" charset="0"/>
              </a:rPr>
              <a:t>The root node feature is selected based on Attribute Selection Measure(ASM).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1400" i="1" dirty="0">
                <a:latin typeface="Palatino Linotype" panose="02040502050505030304" pitchFamily="18" charset="0"/>
              </a:rPr>
              <a:t>The ASM is repeated until there is a leaf node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2253" y="844057"/>
            <a:ext cx="4191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2253" y="4481972"/>
            <a:ext cx="4304147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E159AB-F16A-4BAD-95B1-7093D437E582}"/>
                  </a:ext>
                </a:extLst>
              </p14:cNvPr>
              <p14:cNvContentPartPr/>
              <p14:nvPr/>
            </p14:nvContentPartPr>
            <p14:xfrm>
              <a:off x="1382400" y="411840"/>
              <a:ext cx="10335240" cy="472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E159AB-F16A-4BAD-95B1-7093D437E5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3040" y="402480"/>
                <a:ext cx="10353960" cy="47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DD003C-F9C1-4330-9914-C66F4AEC61CB}"/>
                  </a:ext>
                </a:extLst>
              </p14:cNvPr>
              <p14:cNvContentPartPr/>
              <p14:nvPr/>
            </p14:nvContentPartPr>
            <p14:xfrm>
              <a:off x="498960" y="912600"/>
              <a:ext cx="11482200" cy="3036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DD003C-F9C1-4330-9914-C66F4AEC6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600" y="903240"/>
                <a:ext cx="11500920" cy="30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0858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3E7-43F2-496C-B71C-556461B1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677" y="155655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Splitting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325B-5BA5-47B4-AD9C-22C6055B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567259-E102-4042-B905-C91C7DDBE74B}"/>
              </a:ext>
            </a:extLst>
          </p:cNvPr>
          <p:cNvSpPr/>
          <p:nvPr/>
        </p:nvSpPr>
        <p:spPr>
          <a:xfrm>
            <a:off x="5790947" y="1882606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965B31B1-2E7D-4972-BC0F-4B6707FE1D07}"/>
              </a:ext>
            </a:extLst>
          </p:cNvPr>
          <p:cNvSpPr/>
          <p:nvPr/>
        </p:nvSpPr>
        <p:spPr>
          <a:xfrm>
            <a:off x="5181347" y="2543150"/>
            <a:ext cx="1600200" cy="9144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Outlook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68EA73-C5BC-4843-9314-33A12CBE6E95}"/>
              </a:ext>
            </a:extLst>
          </p:cNvPr>
          <p:cNvCxnSpPr/>
          <p:nvPr/>
        </p:nvCxnSpPr>
        <p:spPr>
          <a:xfrm>
            <a:off x="5981447" y="2263607"/>
            <a:ext cx="0" cy="281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8F73D8B-B032-4663-9008-118F3F49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56" y="3899928"/>
            <a:ext cx="3443677" cy="8730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13F946-2795-44D8-B780-2AD856876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42" y="3857651"/>
            <a:ext cx="2887258" cy="81213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5182B2-75B4-4DA9-9A4B-740E4F830A02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>
            <a:off x="5981447" y="3457550"/>
            <a:ext cx="0" cy="670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5657DAA-66BE-410B-A0FB-66A26D44ACD0}"/>
              </a:ext>
            </a:extLst>
          </p:cNvPr>
          <p:cNvCxnSpPr>
            <a:cxnSpLocks/>
            <a:stCxn id="7" idx="1"/>
            <a:endCxn id="16" idx="0"/>
          </p:cNvCxnSpPr>
          <p:nvPr/>
        </p:nvCxnSpPr>
        <p:spPr>
          <a:xfrm rot="10800000" flipV="1">
            <a:off x="3314295" y="3000350"/>
            <a:ext cx="1867052" cy="899578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568A20-713D-4799-B1A1-D1EAA6291CBA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>
          <a:xfrm>
            <a:off x="6781547" y="3000350"/>
            <a:ext cx="1279324" cy="857300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BE10407-5799-40D5-A355-3FA9092FD8BB}"/>
              </a:ext>
            </a:extLst>
          </p:cNvPr>
          <p:cNvSpPr txBox="1"/>
          <p:nvPr/>
        </p:nvSpPr>
        <p:spPr>
          <a:xfrm>
            <a:off x="3665428" y="2702424"/>
            <a:ext cx="715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Sunny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FD52C7-E3AE-4817-BA9C-55A5EE350F49}"/>
              </a:ext>
            </a:extLst>
          </p:cNvPr>
          <p:cNvSpPr txBox="1"/>
          <p:nvPr/>
        </p:nvSpPr>
        <p:spPr>
          <a:xfrm>
            <a:off x="7413514" y="2731846"/>
            <a:ext cx="715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Rainy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2DA7B0-BA8B-4A81-89D3-23DF7D4A7DCE}"/>
              </a:ext>
            </a:extLst>
          </p:cNvPr>
          <p:cNvSpPr txBox="1"/>
          <p:nvPr/>
        </p:nvSpPr>
        <p:spPr>
          <a:xfrm>
            <a:off x="5067049" y="3601589"/>
            <a:ext cx="1033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Overcast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87CD5-C37C-47D4-8BCD-082CAC56D603}"/>
              </a:ext>
            </a:extLst>
          </p:cNvPr>
          <p:cNvSpPr/>
          <p:nvPr/>
        </p:nvSpPr>
        <p:spPr>
          <a:xfrm>
            <a:off x="5464716" y="4128438"/>
            <a:ext cx="1033462" cy="381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Yes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E96C64-A77F-4CC6-818F-803FDFC50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452" y="5316436"/>
            <a:ext cx="2499986" cy="740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A242B6-8B80-40A0-A385-5D2CE6673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334" y="5366902"/>
            <a:ext cx="2499986" cy="639762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43C3940-7820-4694-B41F-C4724F2BD2D6}"/>
              </a:ext>
            </a:extLst>
          </p:cNvPr>
          <p:cNvCxnSpPr>
            <a:cxnSpLocks/>
            <a:stCxn id="20" idx="2"/>
            <a:endCxn id="13" idx="0"/>
          </p:cNvCxnSpPr>
          <p:nvPr/>
        </p:nvCxnSpPr>
        <p:spPr>
          <a:xfrm rot="5400000">
            <a:off x="6991331" y="4246895"/>
            <a:ext cx="646654" cy="1492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427B6A5-4660-4A10-B0FC-279BCFA58142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 rot="16200000" flipH="1">
            <a:off x="8371540" y="4359113"/>
            <a:ext cx="697121" cy="1318456"/>
          </a:xfrm>
          <a:prstGeom prst="bentConnector3">
            <a:avLst>
              <a:gd name="adj1" fmla="val 46025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01DA27C-E190-4814-8EE9-5E7B15485F6C}"/>
              </a:ext>
            </a:extLst>
          </p:cNvPr>
          <p:cNvSpPr txBox="1"/>
          <p:nvPr/>
        </p:nvSpPr>
        <p:spPr>
          <a:xfrm>
            <a:off x="6781547" y="4741343"/>
            <a:ext cx="715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Palatino Linotype" panose="02040502050505030304" pitchFamily="18" charset="0"/>
              </a:rPr>
              <a:t>High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9609DF-0CAF-4DD8-B83E-F28F52302724}"/>
              </a:ext>
            </a:extLst>
          </p:cNvPr>
          <p:cNvSpPr txBox="1"/>
          <p:nvPr/>
        </p:nvSpPr>
        <p:spPr>
          <a:xfrm>
            <a:off x="8653482" y="4728002"/>
            <a:ext cx="83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Palatino Linotype" panose="02040502050505030304" pitchFamily="18" charset="0"/>
              </a:rPr>
              <a:t>Normal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9D7777-40CF-4423-BA10-8D543689E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97367" y="9896"/>
            <a:ext cx="2970608" cy="250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E38CE9F-3384-48B3-ACB5-EFE12C83B4DE}"/>
                  </a:ext>
                </a:extLst>
              </p14:cNvPr>
              <p14:cNvContentPartPr/>
              <p14:nvPr/>
            </p14:nvContentPartPr>
            <p14:xfrm>
              <a:off x="4669560" y="3928680"/>
              <a:ext cx="6643800" cy="2325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E38CE9F-3384-48B3-ACB5-EFE12C83B4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60200" y="3919320"/>
                <a:ext cx="6662520" cy="23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D24815F-D4C5-434E-9AAC-DFB4C04E3C6C}"/>
                  </a:ext>
                </a:extLst>
              </p14:cNvPr>
              <p14:cNvContentPartPr/>
              <p14:nvPr/>
            </p14:nvContentPartPr>
            <p14:xfrm>
              <a:off x="584280" y="3285000"/>
              <a:ext cx="10041120" cy="2734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D24815F-D4C5-434E-9AAC-DFB4C04E3C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4920" y="3275640"/>
                <a:ext cx="10059840" cy="27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665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452E-54AC-4E8F-9CC2-86206C8B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12603"/>
            <a:ext cx="8229600" cy="720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Further Splinting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9F71C-92C4-477C-8BC0-C76DDDAC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610" y="690529"/>
            <a:ext cx="9408826" cy="5892832"/>
          </a:xfrm>
        </p:spPr>
        <p:txBody>
          <a:bodyPr>
            <a:normAutofit fontScale="85000" lnSpcReduction="20000"/>
          </a:bodyPr>
          <a:lstStyle/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We will same principles to those sub datasets in the following steps. 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Focus on the dataset for Sunny outlook. 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Palatino Linotype" panose="02040502050505030304" pitchFamily="18" charset="0"/>
              </a:rPr>
              <a:t>We need to find the Gini index scores for </a:t>
            </a:r>
            <a:r>
              <a:rPr lang="en-US" sz="1600" dirty="0">
                <a:solidFill>
                  <a:srgbClr val="00B050"/>
                </a:solidFill>
                <a:latin typeface="Palatino Linotype" panose="02040502050505030304" pitchFamily="18" charset="0"/>
              </a:rPr>
              <a:t>temperature</a:t>
            </a:r>
            <a:r>
              <a:rPr lang="en-US" sz="1600" dirty="0">
                <a:latin typeface="Palatino Linotype" panose="02040502050505030304" pitchFamily="18" charset="0"/>
              </a:rPr>
              <a:t> and wind features respectively.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Gini of temperature for Sunny outlook.  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Gini (Temperature = Mild) = 1- (1/2)</a:t>
            </a:r>
            <a:r>
              <a:rPr lang="en-US" sz="14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 </a:t>
            </a: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- (1/2)</a:t>
            </a:r>
            <a:r>
              <a:rPr lang="en-US" sz="14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  </a:t>
            </a: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=  0.5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Gini (Temperature = Cool) = 1- (2/3)</a:t>
            </a:r>
            <a:r>
              <a:rPr lang="en-US" sz="14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 </a:t>
            </a: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- (1/3)</a:t>
            </a:r>
            <a:r>
              <a:rPr lang="en-US" sz="14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 </a:t>
            </a: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= 0. 444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Gini (Temperature) = 3/5 × 0.5 + 2/5 × 0.444  = 0.466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245C8-DEDA-407F-927A-711933A3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9BCC4DCF-6649-4B29-9D89-78244A47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9353"/>
              </p:ext>
            </p:extLst>
          </p:nvPr>
        </p:nvGraphicFramePr>
        <p:xfrm>
          <a:off x="3345307" y="4079842"/>
          <a:ext cx="4789358" cy="13978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20487">
                  <a:extLst>
                    <a:ext uri="{9D8B030D-6E8A-4147-A177-3AD203B41FA5}">
                      <a16:colId xmlns:a16="http://schemas.microsoft.com/office/drawing/2014/main" val="3809816162"/>
                    </a:ext>
                  </a:extLst>
                </a:gridCol>
                <a:gridCol w="820487">
                  <a:extLst>
                    <a:ext uri="{9D8B030D-6E8A-4147-A177-3AD203B41FA5}">
                      <a16:colId xmlns:a16="http://schemas.microsoft.com/office/drawing/2014/main" val="1254546615"/>
                    </a:ext>
                  </a:extLst>
                </a:gridCol>
                <a:gridCol w="1148682">
                  <a:extLst>
                    <a:ext uri="{9D8B030D-6E8A-4147-A177-3AD203B41FA5}">
                      <a16:colId xmlns:a16="http://schemas.microsoft.com/office/drawing/2014/main" val="453658552"/>
                    </a:ext>
                  </a:extLst>
                </a:gridCol>
                <a:gridCol w="1999702">
                  <a:extLst>
                    <a:ext uri="{9D8B030D-6E8A-4147-A177-3AD203B41FA5}">
                      <a16:colId xmlns:a16="http://schemas.microsoft.com/office/drawing/2014/main" val="3999169475"/>
                    </a:ext>
                  </a:extLst>
                </a:gridCol>
              </a:tblGrid>
              <a:tr h="39375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Temperatur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673388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endParaRPr lang="en-US" sz="14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Number of instances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49819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14101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221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0965902-2172-42B2-A6D2-EB5E6539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353" y="1826726"/>
            <a:ext cx="6079176" cy="16022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B06E1E-D04E-463F-8B25-02A02FD90814}"/>
                  </a:ext>
                </a:extLst>
              </p14:cNvPr>
              <p14:cNvContentPartPr/>
              <p14:nvPr/>
            </p14:nvContentPartPr>
            <p14:xfrm>
              <a:off x="3555360" y="1545480"/>
              <a:ext cx="6032520" cy="5058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B06E1E-D04E-463F-8B25-02A02FD908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6000" y="1536120"/>
                <a:ext cx="6051240" cy="50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32544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452E-54AC-4E8F-9CC2-86206C8B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20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Further Splinting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9F71C-92C4-477C-8BC0-C76DDDAC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599" y="965168"/>
            <a:ext cx="8539397" cy="5735435"/>
          </a:xfrm>
        </p:spPr>
        <p:txBody>
          <a:bodyPr>
            <a:normAutofit fontScale="92500" lnSpcReduction="20000"/>
          </a:bodyPr>
          <a:lstStyle/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700" dirty="0">
                <a:latin typeface="Palatino Linotype" panose="02040502050505030304" pitchFamily="18" charset="0"/>
              </a:rPr>
              <a:t>We will same principles to those sub datasets in the following steps. 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700" dirty="0">
                <a:latin typeface="Palatino Linotype" panose="02040502050505030304" pitchFamily="18" charset="0"/>
              </a:rPr>
              <a:t>Focus on the dataset for Sunny outlook. 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700" dirty="0">
                <a:latin typeface="Palatino Linotype" panose="02040502050505030304" pitchFamily="18" charset="0"/>
              </a:rPr>
              <a:t>We need to find the Gini index scores for temperature and </a:t>
            </a:r>
            <a:r>
              <a:rPr lang="en-US" sz="1700" dirty="0">
                <a:solidFill>
                  <a:srgbClr val="00B050"/>
                </a:solidFill>
                <a:latin typeface="Palatino Linotype" panose="02040502050505030304" pitchFamily="18" charset="0"/>
              </a:rPr>
              <a:t>wind</a:t>
            </a:r>
            <a:r>
              <a:rPr lang="en-US" sz="1700" dirty="0">
                <a:latin typeface="Palatino Linotype" panose="02040502050505030304" pitchFamily="18" charset="0"/>
              </a:rPr>
              <a:t> features, respectively.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dirty="0"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7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Gini of temperature for Sunny outlook.  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sz="1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Gini (Wind = False) = 1- (3/3)</a:t>
            </a:r>
            <a:r>
              <a:rPr lang="en-US" sz="14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 </a:t>
            </a: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- (0/3)</a:t>
            </a:r>
            <a:r>
              <a:rPr lang="en-US" sz="14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</a:t>
            </a: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= 0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Gini (Wind = True) = 1- (0/2)</a:t>
            </a:r>
            <a:r>
              <a:rPr lang="en-US" sz="14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 </a:t>
            </a: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- (2/2)</a:t>
            </a:r>
            <a:r>
              <a:rPr lang="en-US" sz="1400" b="1" baseline="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 </a:t>
            </a: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= 0</a:t>
            </a:r>
          </a:p>
          <a:p>
            <a:pPr marL="176213" indent="-176213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Gini (Wind) = 3/5 × 0 + 2/5 × 0  =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245C8-DEDA-407F-927A-711933A3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65902-2172-42B2-A6D2-EB5E6539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022" y="2125553"/>
            <a:ext cx="6446441" cy="152745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CD23951-4673-4A8F-92BE-D55FDC02F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464358"/>
              </p:ext>
            </p:extLst>
          </p:nvPr>
        </p:nvGraphicFramePr>
        <p:xfrm>
          <a:off x="2348022" y="4308597"/>
          <a:ext cx="6256333" cy="13411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71802">
                  <a:extLst>
                    <a:ext uri="{9D8B030D-6E8A-4147-A177-3AD203B41FA5}">
                      <a16:colId xmlns:a16="http://schemas.microsoft.com/office/drawing/2014/main" val="3809816162"/>
                    </a:ext>
                  </a:extLst>
                </a:gridCol>
                <a:gridCol w="1071802">
                  <a:extLst>
                    <a:ext uri="{9D8B030D-6E8A-4147-A177-3AD203B41FA5}">
                      <a16:colId xmlns:a16="http://schemas.microsoft.com/office/drawing/2014/main" val="1254546615"/>
                    </a:ext>
                  </a:extLst>
                </a:gridCol>
                <a:gridCol w="1500522">
                  <a:extLst>
                    <a:ext uri="{9D8B030D-6E8A-4147-A177-3AD203B41FA5}">
                      <a16:colId xmlns:a16="http://schemas.microsoft.com/office/drawing/2014/main" val="453658552"/>
                    </a:ext>
                  </a:extLst>
                </a:gridCol>
                <a:gridCol w="2612207">
                  <a:extLst>
                    <a:ext uri="{9D8B030D-6E8A-4147-A177-3AD203B41FA5}">
                      <a16:colId xmlns:a16="http://schemas.microsoft.com/office/drawing/2014/main" val="3999169475"/>
                    </a:ext>
                  </a:extLst>
                </a:gridCol>
              </a:tblGrid>
              <a:tr h="27709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Wind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673388"/>
                  </a:ext>
                </a:extLst>
              </a:tr>
              <a:tr h="235527">
                <a:tc>
                  <a:txBody>
                    <a:bodyPr/>
                    <a:lstStyle/>
                    <a:p>
                      <a:endParaRPr lang="en-US" sz="16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Yes</a:t>
                      </a:r>
                      <a:endParaRPr lang="en-US" sz="16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No</a:t>
                      </a:r>
                      <a:endParaRPr lang="en-US" sz="16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Number of instances</a:t>
                      </a:r>
                      <a:endParaRPr lang="en-US" sz="1600" b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49819"/>
                  </a:ext>
                </a:extLst>
              </a:tr>
              <a:tr h="2355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05711"/>
                  </a:ext>
                </a:extLst>
              </a:tr>
              <a:tr h="2355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14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213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D667-ADB7-41F1-A45E-16F75D20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819" y="427587"/>
            <a:ext cx="8229600" cy="77287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Time to Decide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1513-6B88-46D1-9D1E-336FC3148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423" y="990601"/>
            <a:ext cx="8229600" cy="452596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We’ve calculated Gini index values for features when outlook is Sunny.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The winner is humidity because it has lowest value.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The winner is Wind because it has lowers value.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1799F-68EE-4D5F-8DFF-3F5EECD3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833" y="736973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46F96A-0D3F-4B88-A7DF-155D08557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6821"/>
              </p:ext>
            </p:extLst>
          </p:nvPr>
        </p:nvGraphicFramePr>
        <p:xfrm>
          <a:off x="3905250" y="2311958"/>
          <a:ext cx="43815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3049645651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318251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Gini 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6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0.466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45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400" b="1" kern="120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  <a:endParaRPr lang="en-US" sz="1400" b="1" kern="1200" dirty="0">
                        <a:solidFill>
                          <a:srgbClr val="00B050"/>
                        </a:solidFill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87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512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3E7-43F2-496C-B71C-556461B1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Splitting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325B-5BA5-47B4-AD9C-22C6055B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4589" y="635635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567259-E102-4042-B905-C91C7DDBE74B}"/>
              </a:ext>
            </a:extLst>
          </p:cNvPr>
          <p:cNvSpPr/>
          <p:nvPr/>
        </p:nvSpPr>
        <p:spPr>
          <a:xfrm>
            <a:off x="4767934" y="1348437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965B31B1-2E7D-4972-BC0F-4B6707FE1D07}"/>
              </a:ext>
            </a:extLst>
          </p:cNvPr>
          <p:cNvSpPr/>
          <p:nvPr/>
        </p:nvSpPr>
        <p:spPr>
          <a:xfrm>
            <a:off x="4158334" y="2008981"/>
            <a:ext cx="1600200" cy="9144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Outlook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68EA73-C5BC-4843-9314-33A12CBE6E95}"/>
              </a:ext>
            </a:extLst>
          </p:cNvPr>
          <p:cNvCxnSpPr/>
          <p:nvPr/>
        </p:nvCxnSpPr>
        <p:spPr>
          <a:xfrm>
            <a:off x="4958434" y="1729438"/>
            <a:ext cx="0" cy="281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8F73D8B-B032-4663-9008-118F3F49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67" y="3348247"/>
            <a:ext cx="2887258" cy="8730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13F946-2795-44D8-B780-2AD856876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229" y="3323482"/>
            <a:ext cx="2887258" cy="81213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5182B2-75B4-4DA9-9A4B-740E4F830A02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>
            <a:off x="4958434" y="2923382"/>
            <a:ext cx="1784" cy="6708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5657DAA-66BE-410B-A0FB-66A26D44ACD0}"/>
              </a:ext>
            </a:extLst>
          </p:cNvPr>
          <p:cNvCxnSpPr>
            <a:cxnSpLocks/>
            <a:stCxn id="7" idx="1"/>
            <a:endCxn id="16" idx="0"/>
          </p:cNvCxnSpPr>
          <p:nvPr/>
        </p:nvCxnSpPr>
        <p:spPr>
          <a:xfrm rot="10800000" flipV="1">
            <a:off x="2922196" y="2466181"/>
            <a:ext cx="1236138" cy="88206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568A20-713D-4799-B1A1-D1EAA6291CBA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>
          <a:xfrm>
            <a:off x="5758534" y="2466181"/>
            <a:ext cx="1279324" cy="857300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BE10407-5799-40D5-A355-3FA9092FD8BB}"/>
              </a:ext>
            </a:extLst>
          </p:cNvPr>
          <p:cNvSpPr txBox="1"/>
          <p:nvPr/>
        </p:nvSpPr>
        <p:spPr>
          <a:xfrm>
            <a:off x="2642415" y="2168255"/>
            <a:ext cx="715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Sunny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FD52C7-E3AE-4817-BA9C-55A5EE350F49}"/>
              </a:ext>
            </a:extLst>
          </p:cNvPr>
          <p:cNvSpPr txBox="1"/>
          <p:nvPr/>
        </p:nvSpPr>
        <p:spPr>
          <a:xfrm>
            <a:off x="6390501" y="2197677"/>
            <a:ext cx="715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Rain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2DA7B0-BA8B-4A81-89D3-23DF7D4A7DCE}"/>
              </a:ext>
            </a:extLst>
          </p:cNvPr>
          <p:cNvSpPr txBox="1"/>
          <p:nvPr/>
        </p:nvSpPr>
        <p:spPr>
          <a:xfrm>
            <a:off x="4044036" y="3067420"/>
            <a:ext cx="1033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Overcast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87CD5-C37C-47D4-8BCD-082CAC56D603}"/>
              </a:ext>
            </a:extLst>
          </p:cNvPr>
          <p:cNvSpPr/>
          <p:nvPr/>
        </p:nvSpPr>
        <p:spPr>
          <a:xfrm>
            <a:off x="4546575" y="3594268"/>
            <a:ext cx="827287" cy="381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Yes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E96C64-A77F-4CC6-818F-803FDFC50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017" y="4847676"/>
            <a:ext cx="2159310" cy="6397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A242B6-8B80-40A0-A385-5D2CE6673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7533" y="4832733"/>
            <a:ext cx="2309813" cy="639762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43C3940-7820-4694-B41F-C4724F2BD2D6}"/>
              </a:ext>
            </a:extLst>
          </p:cNvPr>
          <p:cNvCxnSpPr>
            <a:cxnSpLocks/>
            <a:stCxn id="20" idx="2"/>
            <a:endCxn id="13" idx="0"/>
          </p:cNvCxnSpPr>
          <p:nvPr/>
        </p:nvCxnSpPr>
        <p:spPr>
          <a:xfrm rot="5400000">
            <a:off x="6218235" y="4028050"/>
            <a:ext cx="712063" cy="92718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427B6A5-4660-4A10-B0FC-279BCFA58142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 rot="16200000" flipH="1">
            <a:off x="7386589" y="3786882"/>
            <a:ext cx="697121" cy="13945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01DA27C-E190-4814-8EE9-5E7B15485F6C}"/>
              </a:ext>
            </a:extLst>
          </p:cNvPr>
          <p:cNvSpPr txBox="1"/>
          <p:nvPr/>
        </p:nvSpPr>
        <p:spPr>
          <a:xfrm>
            <a:off x="5752762" y="4193833"/>
            <a:ext cx="715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High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9609DF-0CAF-4DD8-B83E-F28F52302724}"/>
              </a:ext>
            </a:extLst>
          </p:cNvPr>
          <p:cNvSpPr txBox="1"/>
          <p:nvPr/>
        </p:nvSpPr>
        <p:spPr>
          <a:xfrm>
            <a:off x="7630469" y="4193833"/>
            <a:ext cx="833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Normal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E038C4A-256F-4EF0-AD8C-2952D0BD0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5889" y="4829030"/>
            <a:ext cx="2285056" cy="6397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4A8180-5643-4E1E-AC26-C6BBA46C4C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734" y="4961697"/>
            <a:ext cx="2092036" cy="4857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B742722-E62F-4DBE-8CE3-D25D10E213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734" y="4832732"/>
            <a:ext cx="2092036" cy="155214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EB7BC80-0587-45E9-B351-D24E6F9FF917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 rot="5400000">
            <a:off x="1928755" y="3839289"/>
            <a:ext cx="611441" cy="137544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62FFFC7-D559-4AE1-8329-891E1C220D7A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922195" y="4527011"/>
            <a:ext cx="906222" cy="302018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658E2D6-4A77-4E52-A5FB-B174601645DA}"/>
              </a:ext>
            </a:extLst>
          </p:cNvPr>
          <p:cNvSpPr txBox="1"/>
          <p:nvPr/>
        </p:nvSpPr>
        <p:spPr>
          <a:xfrm>
            <a:off x="1864022" y="4243355"/>
            <a:ext cx="715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True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C8B94B-8F90-4719-B22F-96098DD41287}"/>
              </a:ext>
            </a:extLst>
          </p:cNvPr>
          <p:cNvSpPr txBox="1"/>
          <p:nvPr/>
        </p:nvSpPr>
        <p:spPr>
          <a:xfrm>
            <a:off x="3098266" y="4243355"/>
            <a:ext cx="833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False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135C1945-15A5-444C-AC3F-45CC2801C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402802" y="112046"/>
            <a:ext cx="3505339" cy="29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3BB9EB-A745-47D8-B2EB-6E2D1B6ABFC7}"/>
                  </a:ext>
                </a:extLst>
              </p14:cNvPr>
              <p14:cNvContentPartPr/>
              <p14:nvPr/>
            </p14:nvContentPartPr>
            <p14:xfrm>
              <a:off x="1158120" y="1751040"/>
              <a:ext cx="10074240" cy="4082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3BB9EB-A745-47D8-B2EB-6E2D1B6ABF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8760" y="1741680"/>
                <a:ext cx="10092960" cy="410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3175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3E7-43F2-496C-B71C-556461B1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5331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Splitting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325B-5BA5-47B4-AD9C-22C6055B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4589" y="635635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567259-E102-4042-B905-C91C7DDBE74B}"/>
              </a:ext>
            </a:extLst>
          </p:cNvPr>
          <p:cNvSpPr/>
          <p:nvPr/>
        </p:nvSpPr>
        <p:spPr>
          <a:xfrm>
            <a:off x="5848589" y="1089819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965B31B1-2E7D-4972-BC0F-4B6707FE1D07}"/>
              </a:ext>
            </a:extLst>
          </p:cNvPr>
          <p:cNvSpPr/>
          <p:nvPr/>
        </p:nvSpPr>
        <p:spPr>
          <a:xfrm>
            <a:off x="5238989" y="1750363"/>
            <a:ext cx="1600200" cy="9144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Outlook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68EA73-C5BC-4843-9314-33A12CBE6E95}"/>
              </a:ext>
            </a:extLst>
          </p:cNvPr>
          <p:cNvCxnSpPr/>
          <p:nvPr/>
        </p:nvCxnSpPr>
        <p:spPr>
          <a:xfrm>
            <a:off x="6039089" y="1470820"/>
            <a:ext cx="0" cy="281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5182B2-75B4-4DA9-9A4B-740E4F830A02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>
            <a:off x="6039089" y="2664764"/>
            <a:ext cx="1784" cy="6708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5657DAA-66BE-410B-A0FB-66A26D44ACD0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4002851" y="2207563"/>
            <a:ext cx="1236138" cy="88206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568A20-713D-4799-B1A1-D1EAA6291CB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839189" y="2207563"/>
            <a:ext cx="1279324" cy="857300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BE10407-5799-40D5-A355-3FA9092FD8BB}"/>
              </a:ext>
            </a:extLst>
          </p:cNvPr>
          <p:cNvSpPr txBox="1"/>
          <p:nvPr/>
        </p:nvSpPr>
        <p:spPr>
          <a:xfrm>
            <a:off x="3723070" y="1909637"/>
            <a:ext cx="715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Sunny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FD52C7-E3AE-4817-BA9C-55A5EE350F49}"/>
              </a:ext>
            </a:extLst>
          </p:cNvPr>
          <p:cNvSpPr txBox="1"/>
          <p:nvPr/>
        </p:nvSpPr>
        <p:spPr>
          <a:xfrm>
            <a:off x="7471156" y="1939059"/>
            <a:ext cx="715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Rain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2DA7B0-BA8B-4A81-89D3-23DF7D4A7DCE}"/>
              </a:ext>
            </a:extLst>
          </p:cNvPr>
          <p:cNvSpPr txBox="1"/>
          <p:nvPr/>
        </p:nvSpPr>
        <p:spPr>
          <a:xfrm>
            <a:off x="5124691" y="2808802"/>
            <a:ext cx="1033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Overcast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87CD5-C37C-47D4-8BCD-082CAC56D603}"/>
              </a:ext>
            </a:extLst>
          </p:cNvPr>
          <p:cNvSpPr/>
          <p:nvPr/>
        </p:nvSpPr>
        <p:spPr>
          <a:xfrm>
            <a:off x="5627230" y="3335650"/>
            <a:ext cx="827287" cy="381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Yes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43C3940-7820-4694-B41F-C4724F2BD2D6}"/>
              </a:ext>
            </a:extLst>
          </p:cNvPr>
          <p:cNvCxnSpPr>
            <a:cxnSpLocks/>
          </p:cNvCxnSpPr>
          <p:nvPr/>
        </p:nvCxnSpPr>
        <p:spPr>
          <a:xfrm rot="5400000">
            <a:off x="7298890" y="3769432"/>
            <a:ext cx="712063" cy="92718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427B6A5-4660-4A10-B0FC-279BCFA581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67244" y="3528264"/>
            <a:ext cx="697121" cy="13945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01DA27C-E190-4814-8EE9-5E7B15485F6C}"/>
              </a:ext>
            </a:extLst>
          </p:cNvPr>
          <p:cNvSpPr txBox="1"/>
          <p:nvPr/>
        </p:nvSpPr>
        <p:spPr>
          <a:xfrm>
            <a:off x="7012361" y="3957854"/>
            <a:ext cx="715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High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9609DF-0CAF-4DD8-B83E-F28F52302724}"/>
              </a:ext>
            </a:extLst>
          </p:cNvPr>
          <p:cNvSpPr txBox="1"/>
          <p:nvPr/>
        </p:nvSpPr>
        <p:spPr>
          <a:xfrm>
            <a:off x="8711124" y="3935215"/>
            <a:ext cx="833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Normal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EB7BC80-0587-45E9-B351-D24E6F9FF917}"/>
              </a:ext>
            </a:extLst>
          </p:cNvPr>
          <p:cNvCxnSpPr>
            <a:cxnSpLocks/>
          </p:cNvCxnSpPr>
          <p:nvPr/>
        </p:nvCxnSpPr>
        <p:spPr>
          <a:xfrm rot="5400000">
            <a:off x="3009410" y="3580671"/>
            <a:ext cx="611441" cy="137544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62FFFC7-D559-4AE1-8329-891E1C220D7A}"/>
              </a:ext>
            </a:extLst>
          </p:cNvPr>
          <p:cNvCxnSpPr>
            <a:cxnSpLocks/>
          </p:cNvCxnSpPr>
          <p:nvPr/>
        </p:nvCxnSpPr>
        <p:spPr>
          <a:xfrm>
            <a:off x="4002850" y="4268393"/>
            <a:ext cx="906222" cy="302018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658E2D6-4A77-4E52-A5FB-B174601645DA}"/>
              </a:ext>
            </a:extLst>
          </p:cNvPr>
          <p:cNvSpPr txBox="1"/>
          <p:nvPr/>
        </p:nvSpPr>
        <p:spPr>
          <a:xfrm>
            <a:off x="2944677" y="3984737"/>
            <a:ext cx="715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True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C8B94B-8F90-4719-B22F-96098DD41287}"/>
              </a:ext>
            </a:extLst>
          </p:cNvPr>
          <p:cNvSpPr txBox="1"/>
          <p:nvPr/>
        </p:nvSpPr>
        <p:spPr>
          <a:xfrm>
            <a:off x="4178921" y="3984737"/>
            <a:ext cx="833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False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E76350D8-AB64-4688-8608-B40E301DD31B}"/>
              </a:ext>
            </a:extLst>
          </p:cNvPr>
          <p:cNvSpPr/>
          <p:nvPr/>
        </p:nvSpPr>
        <p:spPr>
          <a:xfrm>
            <a:off x="3202749" y="3091889"/>
            <a:ext cx="1600200" cy="868581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Wind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17F414F3-C42D-4B2C-BBCE-414C86C1FB5B}"/>
              </a:ext>
            </a:extLst>
          </p:cNvPr>
          <p:cNvSpPr/>
          <p:nvPr/>
        </p:nvSpPr>
        <p:spPr>
          <a:xfrm>
            <a:off x="7191327" y="3070509"/>
            <a:ext cx="1848346" cy="806482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Humidity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E91173-D465-41D8-A8F7-0B71F6ADF434}"/>
              </a:ext>
            </a:extLst>
          </p:cNvPr>
          <p:cNvSpPr/>
          <p:nvPr/>
        </p:nvSpPr>
        <p:spPr>
          <a:xfrm>
            <a:off x="2250871" y="4570411"/>
            <a:ext cx="827287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1C7DB9-A16F-4A7C-B3A3-0B2955465CE2}"/>
              </a:ext>
            </a:extLst>
          </p:cNvPr>
          <p:cNvSpPr/>
          <p:nvPr/>
        </p:nvSpPr>
        <p:spPr>
          <a:xfrm>
            <a:off x="4495429" y="4570411"/>
            <a:ext cx="827287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Yes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B4442-8A26-4D98-8525-49F2766ED791}"/>
              </a:ext>
            </a:extLst>
          </p:cNvPr>
          <p:cNvSpPr/>
          <p:nvPr/>
        </p:nvSpPr>
        <p:spPr>
          <a:xfrm>
            <a:off x="6598719" y="4589057"/>
            <a:ext cx="827287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No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D7E77D-116C-4F1D-8EEA-80B18F1DDF6B}"/>
              </a:ext>
            </a:extLst>
          </p:cNvPr>
          <p:cNvSpPr/>
          <p:nvPr/>
        </p:nvSpPr>
        <p:spPr>
          <a:xfrm>
            <a:off x="9113844" y="4570411"/>
            <a:ext cx="827287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Yes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DA30D3-86E5-41CA-8442-5C0BF2FC7BDD}"/>
              </a:ext>
            </a:extLst>
          </p:cNvPr>
          <p:cNvSpPr txBox="1"/>
          <p:nvPr/>
        </p:nvSpPr>
        <p:spPr>
          <a:xfrm>
            <a:off x="2026718" y="5445015"/>
            <a:ext cx="7012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buFont typeface="Wingdings" panose="05000000000000000000" pitchFamily="2" charset="2"/>
              <a:buChar char="v"/>
            </a:pPr>
            <a:r>
              <a:rPr lang="en-US" sz="1600" b="1" dirty="0">
                <a:latin typeface="Palatino Linotype" panose="02040502050505030304" pitchFamily="18" charset="0"/>
              </a:rPr>
              <a:t>Final Form of the Decision Tree.</a:t>
            </a:r>
            <a:endParaRPr lang="en-US" sz="1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C42351-AEC8-4A8E-B8A1-9565865F334C}"/>
                  </a:ext>
                </a:extLst>
              </p14:cNvPr>
              <p14:cNvContentPartPr/>
              <p14:nvPr/>
            </p14:nvContentPartPr>
            <p14:xfrm>
              <a:off x="2085120" y="1619640"/>
              <a:ext cx="8412840" cy="3456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C42351-AEC8-4A8E-B8A1-9565865F33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5760" y="1610280"/>
                <a:ext cx="8431560" cy="347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8354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8040-0B30-4F95-B1F8-41046A8D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964" y="513145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9A76-F14E-4B36-8C8A-EDA7CDA6E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640897"/>
            <a:ext cx="11660188" cy="4525963"/>
          </a:xfrm>
        </p:spPr>
        <p:txBody>
          <a:bodyPr>
            <a:normAutofit/>
          </a:bodyPr>
          <a:lstStyle/>
          <a:p>
            <a:pPr marL="227013" indent="-227013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A decision tree is easily transformed to a set of rules by mapping from the root node to the leaf nodes one by one</a:t>
            </a:r>
          </a:p>
          <a:p>
            <a:pPr marL="227013" indent="-227013" algn="just"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R</a:t>
            </a:r>
            <a:r>
              <a:rPr lang="en-US" sz="1600" b="1" i="1" baseline="-25000" dirty="0">
                <a:solidFill>
                  <a:srgbClr val="002060"/>
                </a:solidFill>
                <a:latin typeface="Palatino Linotype" panose="02040502050505030304" pitchFamily="18" charset="0"/>
              </a:rPr>
              <a:t>1</a:t>
            </a:r>
            <a:r>
              <a:rPr lang="en-US" sz="16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: IF (Outlook = Sunny) AND (Windy = False) THEN Play = Yes</a:t>
            </a:r>
          </a:p>
          <a:p>
            <a:pPr marL="227013" indent="-227013" algn="just"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R</a:t>
            </a:r>
            <a:r>
              <a:rPr lang="en-US" sz="1600" b="1" i="1" baseline="-25000" dirty="0">
                <a:solidFill>
                  <a:srgbClr val="002060"/>
                </a:solidFill>
                <a:latin typeface="Palatino Linotype" panose="02040502050505030304" pitchFamily="18" charset="0"/>
              </a:rPr>
              <a:t>2</a:t>
            </a:r>
            <a:r>
              <a:rPr lang="en-US" sz="16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: IF (Outlook = Sunny) AND (Windy = True) THEN PLAY = No</a:t>
            </a:r>
          </a:p>
          <a:p>
            <a:pPr marL="227013" indent="-227013" algn="just"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R</a:t>
            </a:r>
            <a:r>
              <a:rPr lang="en-US" sz="1600" b="1" i="1" baseline="-25000" dirty="0">
                <a:solidFill>
                  <a:srgbClr val="002060"/>
                </a:solidFill>
                <a:latin typeface="Palatino Linotype" panose="02040502050505030304" pitchFamily="18" charset="0"/>
              </a:rPr>
              <a:t>3</a:t>
            </a:r>
            <a:r>
              <a:rPr lang="en-US" sz="16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: IF (Outlook = Overcast) THEN PLAY = Yes</a:t>
            </a:r>
          </a:p>
          <a:p>
            <a:pPr marL="227013" indent="-227013" algn="just"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R</a:t>
            </a:r>
            <a:r>
              <a:rPr lang="en-US" sz="1600" b="1" i="1" baseline="-25000" dirty="0">
                <a:solidFill>
                  <a:srgbClr val="002060"/>
                </a:solidFill>
                <a:latin typeface="Palatino Linotype" panose="02040502050505030304" pitchFamily="18" charset="0"/>
              </a:rPr>
              <a:t>4</a:t>
            </a:r>
            <a:r>
              <a:rPr lang="en-US" sz="16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: IF (Outlook = Rainy) AND (Humidity = High) THEN Play = No </a:t>
            </a:r>
          </a:p>
          <a:p>
            <a:pPr marL="227013" indent="-227013" algn="just"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R</a:t>
            </a:r>
            <a:r>
              <a:rPr lang="en-US" sz="1600" b="1" i="1" baseline="-25000" dirty="0">
                <a:solidFill>
                  <a:srgbClr val="002060"/>
                </a:solidFill>
                <a:latin typeface="Palatino Linotype" panose="02040502050505030304" pitchFamily="18" charset="0"/>
              </a:rPr>
              <a:t>5</a:t>
            </a:r>
            <a:r>
              <a:rPr lang="en-US" sz="16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: IF (Outlook = Rainy) AND (Humidity = Normal) THEN  Play = Yes   </a:t>
            </a:r>
          </a:p>
          <a:p>
            <a:pPr marL="0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B2725-EC9D-4B5E-9AC0-105D80BD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7" name="Picture 4" descr="https://1.bp.blogspot.com/-vEy0tVpBuQ4/Wte39ZkiXpI/AAAAAAAABzk/8n-CF4cmYnEylEKUKf0-yiJtWmmYy2pSgCLcBGAs/s640/Decision-Tree-Final.jpg">
            <a:extLst>
              <a:ext uri="{FF2B5EF4-FFF2-40B4-BE49-F238E27FC236}">
                <a16:creationId xmlns:a16="http://schemas.microsoft.com/office/drawing/2014/main" id="{781D44E3-FAAF-4FA7-A2A7-F44652A3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2987" y="2569263"/>
            <a:ext cx="4636225" cy="375658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F86C4F-D240-4063-B684-71A2A79634FE}"/>
                  </a:ext>
                </a:extLst>
              </p14:cNvPr>
              <p14:cNvContentPartPr/>
              <p14:nvPr/>
            </p14:nvContentPartPr>
            <p14:xfrm>
              <a:off x="907200" y="2110320"/>
              <a:ext cx="11069640" cy="4277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F86C4F-D240-4063-B684-71A2A79634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7840" y="2100960"/>
                <a:ext cx="11088360" cy="429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32101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212A-090A-4957-83FC-E9492C4B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835" y="2502228"/>
            <a:ext cx="5627438" cy="128089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THANKS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9B90B-BA48-4800-A7FE-3832B939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5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B57E-E3CA-424C-B8BE-2B6B0D36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636" y="477348"/>
            <a:ext cx="8229600" cy="252267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FCA4-D3D0-42D4-B054-330D9F3F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082" y="1263650"/>
            <a:ext cx="7943274" cy="5594350"/>
          </a:xfrm>
        </p:spPr>
        <p:txBody>
          <a:bodyPr>
            <a:normAutofit/>
          </a:bodyPr>
          <a:lstStyle/>
          <a:p>
            <a:pPr marL="176213" indent="-176213" algn="just" fontAlgn="base">
              <a:buFont typeface="Wingdings" panose="05000000000000000000" pitchFamily="2" charset="2"/>
              <a:buChar char="v"/>
            </a:pPr>
            <a:r>
              <a:rPr lang="en-US" sz="2000" b="1" dirty="0">
                <a:latin typeface="Bell MT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Bell MT" pitchFamily="18" charset="0"/>
              </a:rPr>
              <a:t>Major challenge: </a:t>
            </a:r>
          </a:p>
          <a:p>
            <a:pPr marL="517525" indent="-231775" algn="just" fontAlgn="base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Identification of the attribute for the root node in each level. </a:t>
            </a:r>
          </a:p>
          <a:p>
            <a:pPr marL="517525" indent="-231775" algn="just" fontAlgn="base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This process is known as attribute selection. </a:t>
            </a:r>
          </a:p>
          <a:p>
            <a:pPr marL="517525" indent="-231775" algn="just" fontAlgn="base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We have two popular attribute selection measures:</a:t>
            </a:r>
            <a:endParaRPr lang="en-US" sz="2000" dirty="0">
              <a:latin typeface="Bell MT" pitchFamily="18" charset="0"/>
            </a:endParaRPr>
          </a:p>
          <a:p>
            <a:pPr marL="914400" indent="-176213" fontAlgn="base">
              <a:buAutoNum type="romanUcPeriod"/>
            </a:pPr>
            <a:r>
              <a:rPr lang="en-US" sz="20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 Information Gain</a:t>
            </a:r>
          </a:p>
          <a:p>
            <a:pPr marL="914400" indent="-176213" fontAlgn="base">
              <a:buAutoNum type="romanUcPeriod"/>
            </a:pPr>
            <a:r>
              <a:rPr lang="en-US" sz="20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 Gini Index</a:t>
            </a:r>
          </a:p>
          <a:p>
            <a:pPr marL="176213" indent="-176213" algn="just" fontAlgn="base">
              <a:buFont typeface="Wingdings" panose="05000000000000000000" pitchFamily="2" charset="2"/>
              <a:buChar char="v"/>
            </a:pPr>
            <a:r>
              <a:rPr lang="en-US" sz="2000" b="1" dirty="0">
                <a:latin typeface="Bell MT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Bell MT" pitchFamily="18" charset="0"/>
              </a:rPr>
              <a:t>Information Gain</a:t>
            </a:r>
          </a:p>
          <a:p>
            <a:pPr marL="403225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Gain(S,T) = Entropy(S) – Entropy(S,T)</a:t>
            </a:r>
          </a:p>
          <a:p>
            <a:pPr marL="461963" indent="-166688" algn="just" fontAlgn="base">
              <a:buFont typeface="Courier New" panose="02070309020205020404" pitchFamily="49" charset="0"/>
              <a:buChar char="o"/>
            </a:pPr>
            <a:r>
              <a:rPr lang="en-US" sz="2000" dirty="0">
                <a:latin typeface="Bell MT" pitchFamily="18" charset="0"/>
              </a:rPr>
              <a:t> S represents classes</a:t>
            </a:r>
          </a:p>
          <a:p>
            <a:pPr marL="461963" indent="-166688" algn="just" fontAlgn="base">
              <a:buFont typeface="Courier New" panose="02070309020205020404" pitchFamily="49" charset="0"/>
              <a:buChar char="o"/>
            </a:pPr>
            <a:r>
              <a:rPr lang="en-US" sz="2000" dirty="0">
                <a:latin typeface="Bell MT" pitchFamily="18" charset="0"/>
              </a:rPr>
              <a:t>T is an attribute,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108B6-587C-47CF-928A-62CD2C05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6C23B7-6688-4ED4-BF4F-911F342C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454889"/>
              </p:ext>
            </p:extLst>
          </p:nvPr>
        </p:nvGraphicFramePr>
        <p:xfrm>
          <a:off x="9602356" y="2331720"/>
          <a:ext cx="2057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E01CF4-B5DD-46A1-92C9-FD84E3092D18}"/>
                  </a:ext>
                </a:extLst>
              </p14:cNvPr>
              <p14:cNvContentPartPr/>
              <p14:nvPr/>
            </p14:nvContentPartPr>
            <p14:xfrm>
              <a:off x="2771640" y="719280"/>
              <a:ext cx="9532800" cy="4848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E01CF4-B5DD-46A1-92C9-FD84E3092D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2280" y="709920"/>
                <a:ext cx="9551520" cy="48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2B48E2-DD4B-4908-85BD-AE9069B69DA8}"/>
                  </a:ext>
                </a:extLst>
              </p14:cNvPr>
              <p14:cNvContentPartPr/>
              <p14:nvPr/>
            </p14:nvContentPartPr>
            <p14:xfrm>
              <a:off x="2085120" y="1824840"/>
              <a:ext cx="9780120" cy="4407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2B48E2-DD4B-4908-85BD-AE9069B69D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5760" y="1815480"/>
                <a:ext cx="9798840" cy="442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70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B57E-E3CA-424C-B8BE-2B6B0D36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237" y="285434"/>
            <a:ext cx="8229600" cy="252267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FCA4-D3D0-42D4-B054-330D9F3F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278732"/>
            <a:ext cx="5985164" cy="2859159"/>
          </a:xfrm>
        </p:spPr>
        <p:txBody>
          <a:bodyPr>
            <a:normAutofit/>
          </a:bodyPr>
          <a:lstStyle/>
          <a:p>
            <a:pPr indent="-231775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2060"/>
                </a:solidFill>
                <a:latin typeface="Palatino Linotype" panose="02040502050505030304" pitchFamily="18" charset="0"/>
              </a:rPr>
              <a:t>Step 1: </a:t>
            </a:r>
            <a:r>
              <a:rPr lang="en-US" sz="1600" dirty="0">
                <a:latin typeface="Palatino Linotype" panose="02040502050505030304" pitchFamily="18" charset="0"/>
              </a:rPr>
              <a:t>Determine the Root of the Tree</a:t>
            </a:r>
          </a:p>
          <a:p>
            <a:pPr indent="-231775"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rgbClr val="00B050"/>
                </a:solidFill>
                <a:latin typeface="Palatino Linotype" panose="02040502050505030304" pitchFamily="18" charset="0"/>
              </a:rPr>
              <a:t>Step 2: Calculate Entropy for The Classes</a:t>
            </a:r>
          </a:p>
          <a:p>
            <a:pPr indent="-231775"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rgbClr val="00B050"/>
                </a:solidFill>
                <a:latin typeface="Palatino Linotype" panose="02040502050505030304" pitchFamily="18" charset="0"/>
              </a:rPr>
              <a:t>Step 3: Calculate Entropy of Each Attribute</a:t>
            </a:r>
          </a:p>
          <a:p>
            <a:pPr indent="-231775"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rgbClr val="00B050"/>
                </a:solidFill>
                <a:latin typeface="Palatino Linotype" panose="02040502050505030304" pitchFamily="18" charset="0"/>
              </a:rPr>
              <a:t>Step 4: Calculate Information Gain of Attributes</a:t>
            </a:r>
          </a:p>
          <a:p>
            <a:pPr indent="-231775"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rgbClr val="00B050"/>
                </a:solidFill>
                <a:latin typeface="Palatino Linotype" panose="02040502050505030304" pitchFamily="18" charset="0"/>
              </a:rPr>
              <a:t>Step 5: Perform the Split according to Gain</a:t>
            </a:r>
          </a:p>
          <a:p>
            <a:pPr indent="-231775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2060"/>
                </a:solidFill>
                <a:latin typeface="Palatino Linotype" panose="02040502050505030304" pitchFamily="18" charset="0"/>
              </a:rPr>
              <a:t>Step 6: </a:t>
            </a:r>
            <a:r>
              <a:rPr lang="en-US" sz="1600" dirty="0">
                <a:latin typeface="Palatino Linotype" panose="02040502050505030304" pitchFamily="18" charset="0"/>
              </a:rPr>
              <a:t>Perform Further Splits</a:t>
            </a:r>
          </a:p>
          <a:p>
            <a:pPr indent="-231775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2060"/>
                </a:solidFill>
                <a:latin typeface="Palatino Linotype" panose="02040502050505030304" pitchFamily="18" charset="0"/>
              </a:rPr>
              <a:t>Step 7: </a:t>
            </a:r>
            <a:r>
              <a:rPr lang="en-US" sz="1600" dirty="0">
                <a:latin typeface="Palatino Linotype" panose="02040502050505030304" pitchFamily="18" charset="0"/>
              </a:rPr>
              <a:t>Complete the Decision Tree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108B6-587C-47CF-928A-62CD2C05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6C23B7-6688-4ED4-BF4F-911F342C96FF}"/>
              </a:ext>
            </a:extLst>
          </p:cNvPr>
          <p:cNvGraphicFramePr>
            <a:graphicFrameLocks noGrp="1"/>
          </p:cNvGraphicFramePr>
          <p:nvPr/>
        </p:nvGraphicFramePr>
        <p:xfrm>
          <a:off x="7543800" y="1725374"/>
          <a:ext cx="29718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8B5842-1B5D-452D-B5BB-4A1ADE34A726}"/>
                  </a:ext>
                </a:extLst>
              </p14:cNvPr>
              <p14:cNvContentPartPr/>
              <p14:nvPr/>
            </p14:nvContentPartPr>
            <p14:xfrm>
              <a:off x="2658960" y="1189440"/>
              <a:ext cx="8876160" cy="4962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8B5842-1B5D-452D-B5BB-4A1ADE34A7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0" y="1180080"/>
                <a:ext cx="8894880" cy="49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1FA740-97F2-45A1-8869-63061D5530BF}"/>
                  </a:ext>
                </a:extLst>
              </p14:cNvPr>
              <p14:cNvContentPartPr/>
              <p14:nvPr/>
            </p14:nvContentPartPr>
            <p14:xfrm>
              <a:off x="1455120" y="1265040"/>
              <a:ext cx="9038160" cy="5569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1FA740-97F2-45A1-8869-63061D5530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5760" y="1255680"/>
                <a:ext cx="9056880" cy="55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72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4A0B-D7CD-4D5B-A434-3EC7CD70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6255" y="506001"/>
            <a:ext cx="4737401" cy="5635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5F76E-5C95-4D5A-AE62-AF76140893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4801" y="2034746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461963" indent="-231775" algn="just">
                  <a:buFont typeface="Wingdings" panose="05000000000000000000" pitchFamily="2" charset="2"/>
                  <a:buChar char="v"/>
                </a:pPr>
                <a:r>
                  <a:rPr lang="en-US" dirty="0">
                    <a:latin typeface="Palatino Linotype" panose="02040502050505030304" pitchFamily="18" charset="0"/>
                  </a:rPr>
                  <a:t>X = {a, a, a, b, b, b, b, b} </a:t>
                </a:r>
              </a:p>
              <a:p>
                <a:pPr marL="461963" indent="-231775" algn="just">
                  <a:buFont typeface="Wingdings" panose="05000000000000000000" pitchFamily="2" charset="2"/>
                  <a:buChar char="v"/>
                </a:pPr>
                <a:r>
                  <a:rPr lang="en-US" dirty="0">
                    <a:latin typeface="Palatino Linotype" panose="02040502050505030304" pitchFamily="18" charset="0"/>
                  </a:rPr>
                  <a:t>Total instances (t): 8 </a:t>
                </a:r>
              </a:p>
              <a:p>
                <a:pPr marL="461963" indent="-231775" algn="just">
                  <a:buFont typeface="Wingdings" panose="05000000000000000000" pitchFamily="2" charset="2"/>
                  <a:buChar char="v"/>
                </a:pPr>
                <a:r>
                  <a:rPr lang="en-US" dirty="0">
                    <a:latin typeface="Palatino Linotype" panose="02040502050505030304" pitchFamily="18" charset="0"/>
                  </a:rPr>
                  <a:t>Instances of b: 5 </a:t>
                </a:r>
              </a:p>
              <a:p>
                <a:pPr marL="461963" indent="-231775" algn="just">
                  <a:buFont typeface="Wingdings" panose="05000000000000000000" pitchFamily="2" charset="2"/>
                  <a:buChar char="v"/>
                </a:pPr>
                <a:r>
                  <a:rPr lang="en-US" dirty="0">
                    <a:latin typeface="Palatino Linotype" panose="02040502050505030304" pitchFamily="18" charset="0"/>
                  </a:rPr>
                  <a:t>Instances of a: 3</a:t>
                </a:r>
              </a:p>
              <a:p>
                <a:pPr marL="858838" indent="-28575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)−( 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>
                  <a:solidFill>
                    <a:srgbClr val="00B050"/>
                  </a:solidFill>
                  <a:latin typeface="Palatino Linotype" panose="02040502050505030304" pitchFamily="18" charset="0"/>
                </a:endParaRPr>
              </a:p>
              <a:p>
                <a:pPr marL="858838" indent="-28575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)−( 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>
                  <a:solidFill>
                    <a:srgbClr val="00B050"/>
                  </a:solidFill>
                  <a:latin typeface="Palatino Linotype" panose="02040502050505030304" pitchFamily="18" charset="0"/>
                </a:endParaRPr>
              </a:p>
              <a:p>
                <a:pPr marL="461963" indent="-231775" algn="just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-(0.375 × -1.415) – (0.625 × - 0.678) </a:t>
                </a:r>
              </a:p>
              <a:p>
                <a:pPr marL="461963" indent="-231775" algn="just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 0.53 + 0.424) </a:t>
                </a:r>
              </a:p>
              <a:p>
                <a:pPr marL="461963" indent="-231775" algn="just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0.954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5F76E-5C95-4D5A-AE62-AF7614089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801" y="2034746"/>
                <a:ext cx="8229600" cy="4525963"/>
              </a:xfrm>
              <a:blipFill>
                <a:blip r:embed="rId2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8DF35-05A3-41DE-9838-6BA7FF56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8F881-2D6E-414C-BBA1-9F3754EF748F}"/>
              </a:ext>
            </a:extLst>
          </p:cNvPr>
          <p:cNvSpPr txBox="1"/>
          <p:nvPr/>
        </p:nvSpPr>
        <p:spPr>
          <a:xfrm>
            <a:off x="1714801" y="1491952"/>
            <a:ext cx="6324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1963" indent="-406400" algn="just"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rgbClr val="00B0F0"/>
                </a:solidFill>
                <a:latin typeface="Palatino Linotype" panose="02040502050505030304" pitchFamily="18" charset="0"/>
              </a:rPr>
              <a:t>A Simple Example of Entropy Calculation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87AC95-134A-479F-9935-5CA109CF90C1}"/>
                  </a:ext>
                </a:extLst>
              </p14:cNvPr>
              <p14:cNvContentPartPr/>
              <p14:nvPr/>
            </p14:nvContentPartPr>
            <p14:xfrm>
              <a:off x="2156040" y="1917000"/>
              <a:ext cx="5408280" cy="4036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87AC95-134A-479F-9935-5CA109CF90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6680" y="1907640"/>
                <a:ext cx="5427000" cy="40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9351D3-A2B9-4989-990C-AD5A3F1D0E81}"/>
                  </a:ext>
                </a:extLst>
              </p14:cNvPr>
              <p14:cNvContentPartPr/>
              <p14:nvPr/>
            </p14:nvContentPartPr>
            <p14:xfrm>
              <a:off x="2025720" y="2014200"/>
              <a:ext cx="7826040" cy="4016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9351D3-A2B9-4989-990C-AD5A3F1D0E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6360" y="2004840"/>
                <a:ext cx="7844760" cy="403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59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F1C3-B8D9-4541-8C83-8386ED2F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746" y="352352"/>
            <a:ext cx="4729018" cy="298594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Decision Tree Classifier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A3F5A-A6C5-4B79-BA98-854A24FC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E7656BD-020A-4F15-8EBF-38B5499E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066800"/>
            <a:ext cx="6019800" cy="507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25BF61-9695-4E3D-BCC5-90A8A34D716C}"/>
                  </a:ext>
                </a:extLst>
              </p14:cNvPr>
              <p14:cNvContentPartPr/>
              <p14:nvPr/>
            </p14:nvContentPartPr>
            <p14:xfrm>
              <a:off x="3015000" y="1020960"/>
              <a:ext cx="6190560" cy="1089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25BF61-9695-4E3D-BCC5-90A8A34D71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5640" y="1011600"/>
                <a:ext cx="6209280" cy="11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6595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2743</TotalTime>
  <Words>4504</Words>
  <Application>Microsoft Office PowerPoint</Application>
  <PresentationFormat>Widescreen</PresentationFormat>
  <Paragraphs>948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Bell MT</vt:lpstr>
      <vt:lpstr>Calibri</vt:lpstr>
      <vt:lpstr>Cambria Math</vt:lpstr>
      <vt:lpstr>Century Gothic</vt:lpstr>
      <vt:lpstr>Courier New</vt:lpstr>
      <vt:lpstr>Math</vt:lpstr>
      <vt:lpstr>Palatino Linotype</vt:lpstr>
      <vt:lpstr>Times New Roman</vt:lpstr>
      <vt:lpstr>Wingdings</vt:lpstr>
      <vt:lpstr>Wingdings 3</vt:lpstr>
      <vt:lpstr>Wisp</vt:lpstr>
      <vt:lpstr>Decision Tree Classifier </vt:lpstr>
      <vt:lpstr>RECAP</vt:lpstr>
      <vt:lpstr>PowerPoint Presentation</vt:lpstr>
      <vt:lpstr>Decision Tree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</vt:lpstr>
      <vt:lpstr>Decision Tree Classifier</vt:lpstr>
      <vt:lpstr>Decision Tree Classifier</vt:lpstr>
      <vt:lpstr>Decision Tree Classifier</vt:lpstr>
      <vt:lpstr>Decision Tree Classifier</vt:lpstr>
      <vt:lpstr>Second Method</vt:lpstr>
      <vt:lpstr>Gini Index</vt:lpstr>
      <vt:lpstr>Decision Tree Classifier</vt:lpstr>
      <vt:lpstr>Gini Index</vt:lpstr>
      <vt:lpstr>Outlook</vt:lpstr>
      <vt:lpstr>Temperature</vt:lpstr>
      <vt:lpstr>Humidity</vt:lpstr>
      <vt:lpstr>Wind</vt:lpstr>
      <vt:lpstr>Time to Decide</vt:lpstr>
      <vt:lpstr>Splitting</vt:lpstr>
      <vt:lpstr>Splitting</vt:lpstr>
      <vt:lpstr>Further Splitting</vt:lpstr>
      <vt:lpstr>Further Splitting</vt:lpstr>
      <vt:lpstr>Further Splitting</vt:lpstr>
      <vt:lpstr>Time to Decide</vt:lpstr>
      <vt:lpstr>Splitting</vt:lpstr>
      <vt:lpstr>Further Splinting</vt:lpstr>
      <vt:lpstr>Further Splinting</vt:lpstr>
      <vt:lpstr>Time to Decide</vt:lpstr>
      <vt:lpstr>Splitting</vt:lpstr>
      <vt:lpstr>Splitting</vt:lpstr>
      <vt:lpstr>Decision Tree Classifier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Lecture-08</dc:title>
  <dc:creator>Muhammad Fayaz</dc:creator>
  <cp:lastModifiedBy>Muhammad Fayaz</cp:lastModifiedBy>
  <cp:revision>518</cp:revision>
  <cp:lastPrinted>2021-10-05T14:09:38Z</cp:lastPrinted>
  <dcterms:created xsi:type="dcterms:W3CDTF">2020-10-05T05:48:28Z</dcterms:created>
  <dcterms:modified xsi:type="dcterms:W3CDTF">2021-10-06T09:16:52Z</dcterms:modified>
</cp:coreProperties>
</file>