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97" r:id="rId2"/>
    <p:sldId id="298" r:id="rId3"/>
    <p:sldId id="264" r:id="rId4"/>
    <p:sldId id="265" r:id="rId5"/>
    <p:sldId id="288" r:id="rId6"/>
    <p:sldId id="261" r:id="rId7"/>
    <p:sldId id="268" r:id="rId8"/>
    <p:sldId id="300" r:id="rId9"/>
    <p:sldId id="270" r:id="rId10"/>
    <p:sldId id="271" r:id="rId11"/>
    <p:sldId id="336" r:id="rId12"/>
    <p:sldId id="301" r:id="rId13"/>
    <p:sldId id="305" r:id="rId14"/>
    <p:sldId id="350" r:id="rId15"/>
    <p:sldId id="302" r:id="rId16"/>
    <p:sldId id="307" r:id="rId17"/>
    <p:sldId id="351" r:id="rId18"/>
    <p:sldId id="303" r:id="rId19"/>
    <p:sldId id="310" r:id="rId20"/>
    <p:sldId id="352" r:id="rId21"/>
    <p:sldId id="281" r:id="rId22"/>
    <p:sldId id="313" r:id="rId23"/>
    <p:sldId id="354" r:id="rId24"/>
    <p:sldId id="353" r:id="rId2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F1F80-7349-4DC3-AB6D-DBF0B9A9BCE1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140521-094A-4ACE-B0DF-A5F1ABD070B2}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Neural Network</a:t>
          </a:r>
        </a:p>
      </dgm:t>
    </dgm:pt>
    <dgm:pt modelId="{687F151F-FDEE-470D-935A-9F77A2BF0B15}" type="parTrans" cxnId="{3D43A459-9A08-4D8D-B151-6C3E455CEA7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3FFF64FD-6A1F-4D11-BF10-21BA48580945}" type="sibTrans" cxnId="{3D43A459-9A08-4D8D-B151-6C3E455CEA7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60CE67F5-42F3-47B0-9C82-5FA1FA5012A0}">
      <dgm:prSet phldrT="[Text]" custT="1"/>
      <dgm:spPr/>
      <dgm:t>
        <a:bodyPr/>
        <a:lstStyle/>
        <a:p>
          <a:pPr marL="0" indent="0">
            <a:buFont typeface="Wingdings" panose="05000000000000000000" pitchFamily="2" charset="2"/>
            <a:buChar char="v"/>
          </a:pPr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Biological Neural System</a:t>
          </a:r>
        </a:p>
      </dgm:t>
    </dgm:pt>
    <dgm:pt modelId="{BE8C3C51-98B8-41C4-8D78-8DC9325F34F0}" type="parTrans" cxnId="{58964D4B-2548-4986-8E28-35F1EDBAE5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6E419726-0733-48B5-90A9-D56BDEE22CE1}" type="sibTrans" cxnId="{58964D4B-2548-4986-8E28-35F1EDBAE5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66EB137A-84AE-4D2B-9ED5-F1E9095401FA}">
      <dgm:prSet phldrT="[Text]" custT="1"/>
      <dgm:spPr/>
      <dgm:t>
        <a:bodyPr/>
        <a:lstStyle/>
        <a:p>
          <a:pPr marL="0">
            <a:buNone/>
          </a:pPr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Architecture of Neural Network</a:t>
          </a:r>
        </a:p>
      </dgm:t>
    </dgm:pt>
    <dgm:pt modelId="{E0A6364C-2FFE-4E02-A917-71980FC166D4}" type="parTrans" cxnId="{19E44502-E738-48E8-8270-60F98D88F1E1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2A59F98D-F07C-427D-83E3-54FAE8311748}" type="sibTrans" cxnId="{19E44502-E738-48E8-8270-60F98D88F1E1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4F2794D0-FC1C-4AD9-92F0-C8665EE9C322}">
      <dgm:prSet phldrT="[Text]" custT="1"/>
      <dgm:spPr/>
      <dgm:t>
        <a:bodyPr/>
        <a:lstStyle/>
        <a:p>
          <a:pPr marL="114300" indent="0"/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Feed Forward Neural Networks</a:t>
          </a:r>
        </a:p>
      </dgm:t>
    </dgm:pt>
    <dgm:pt modelId="{1FDDF7EA-95B7-4D9A-99CB-CF485C2CDEAC}" type="parTrans" cxnId="{B8C69279-545D-4E24-A84C-3D745694A3FB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843F89F1-CE3D-4144-9582-7B4C0C6A90E8}" type="sibTrans" cxnId="{B8C69279-545D-4E24-A84C-3D745694A3FB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06A09D2C-8F74-4701-9086-C436276D88EF}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Internal Structure of The Neural Network</a:t>
          </a:r>
        </a:p>
      </dgm:t>
    </dgm:pt>
    <dgm:pt modelId="{F5C6D6B0-92CD-4CC7-8F43-E31C3BC038CD}" type="parTrans" cxnId="{BF09F629-CB35-4489-913A-6143E700C8E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B840CA32-D53F-424E-B162-EA7FEAEA6E0A}" type="sibTrans" cxnId="{BF09F629-CB35-4489-913A-6143E700C8E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54A6D12A-CA94-409B-9667-9CEEA4D9226F}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Input Layer</a:t>
          </a:r>
        </a:p>
      </dgm:t>
    </dgm:pt>
    <dgm:pt modelId="{E196DE07-453B-4E35-9D9B-A21D459101E1}" type="parTrans" cxnId="{2A998163-6943-40E9-9D20-B3F2CFEA47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0EA9B687-CC24-4906-885C-4BB1AF89A0A8}" type="sibTrans" cxnId="{2A998163-6943-40E9-9D20-B3F2CFEA47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4A532F76-DB53-4393-B1E1-DA9E8F55BB45}">
      <dgm:prSet custT="1"/>
      <dgm:spPr/>
      <dgm:t>
        <a:bodyPr/>
        <a:lstStyle/>
        <a:p>
          <a:pPr marL="0" indent="0">
            <a:buFont typeface="Wingdings" panose="05000000000000000000" pitchFamily="2" charset="2"/>
            <a:buChar char="v"/>
          </a:pPr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Artificial Neural Network</a:t>
          </a:r>
        </a:p>
      </dgm:t>
    </dgm:pt>
    <dgm:pt modelId="{F17211C7-586A-4BAC-B2CE-C54DEE170464}" type="parTrans" cxnId="{933F502F-4C16-448F-882F-0FED5146E2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ED1EB030-9649-407E-9ED1-C47F8E93FF4D}" type="sibTrans" cxnId="{933F502F-4C16-448F-882F-0FED5146E2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5C2D4A79-DB82-40F7-84AC-8A4E51A1BA63}">
      <dgm:prSet phldrT="[Text]" custT="1"/>
      <dgm:spPr/>
      <dgm:t>
        <a:bodyPr/>
        <a:lstStyle/>
        <a:p>
          <a:pPr marL="0" indent="0">
            <a:buFont typeface="Wingdings" panose="05000000000000000000" pitchFamily="2" charset="2"/>
            <a:buChar char="v"/>
          </a:pPr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Information processing in a neural network</a:t>
          </a:r>
        </a:p>
      </dgm:t>
    </dgm:pt>
    <dgm:pt modelId="{A77FC998-AA61-4EC1-901F-F7ED4C7AFE4D}" type="parTrans" cxnId="{00198E1D-81D7-4CAA-883E-3ECA1CC984CF}">
      <dgm:prSet/>
      <dgm:spPr/>
      <dgm:t>
        <a:bodyPr/>
        <a:lstStyle/>
        <a:p>
          <a:endParaRPr lang="en-US"/>
        </a:p>
      </dgm:t>
    </dgm:pt>
    <dgm:pt modelId="{4B274EFF-9062-441F-9FA4-BF15EF449E66}" type="sibTrans" cxnId="{00198E1D-81D7-4CAA-883E-3ECA1CC984CF}">
      <dgm:prSet/>
      <dgm:spPr/>
      <dgm:t>
        <a:bodyPr/>
        <a:lstStyle/>
        <a:p>
          <a:endParaRPr lang="en-US"/>
        </a:p>
      </dgm:t>
    </dgm:pt>
    <dgm:pt modelId="{3F00F627-C4F5-4EA8-BFE3-5F0F711A8AF9}">
      <dgm:prSet phldrT="[Text]" custT="1"/>
      <dgm:spPr/>
      <dgm:t>
        <a:bodyPr/>
        <a:lstStyle/>
        <a:p>
          <a:pPr marL="341313" indent="0">
            <a:buFont typeface="Courier New" panose="02070309020205020404" pitchFamily="49" charset="0"/>
            <a:buChar char="o"/>
          </a:pPr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Single Layer Neural Network</a:t>
          </a:r>
        </a:p>
      </dgm:t>
    </dgm:pt>
    <dgm:pt modelId="{5DDDAB94-CF1C-4F0D-BC05-F3F4092DED45}" type="parTrans" cxnId="{7DEBDBD1-06D8-4947-9045-B24E66853D84}">
      <dgm:prSet/>
      <dgm:spPr/>
      <dgm:t>
        <a:bodyPr/>
        <a:lstStyle/>
        <a:p>
          <a:endParaRPr lang="en-US"/>
        </a:p>
      </dgm:t>
    </dgm:pt>
    <dgm:pt modelId="{51B5D378-54D1-465E-9C9B-AB005E24028D}" type="sibTrans" cxnId="{7DEBDBD1-06D8-4947-9045-B24E66853D84}">
      <dgm:prSet/>
      <dgm:spPr/>
      <dgm:t>
        <a:bodyPr/>
        <a:lstStyle/>
        <a:p>
          <a:endParaRPr lang="en-US"/>
        </a:p>
      </dgm:t>
    </dgm:pt>
    <dgm:pt modelId="{F1C6FB0B-CD7F-4675-82ED-DB910CABA56E}">
      <dgm:prSet phldrT="[Text]" custT="1"/>
      <dgm:spPr/>
      <dgm:t>
        <a:bodyPr/>
        <a:lstStyle/>
        <a:p>
          <a:pPr marL="341313" indent="0">
            <a:buFont typeface="Courier New" panose="02070309020205020404" pitchFamily="49" charset="0"/>
            <a:buChar char="o"/>
          </a:pPr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Multiple Layer Neural Network</a:t>
          </a:r>
        </a:p>
      </dgm:t>
    </dgm:pt>
    <dgm:pt modelId="{4B37E0FB-059A-4212-B349-3F41BB16FFDD}" type="parTrans" cxnId="{EC5147F5-558C-4D7A-B14F-E3060C01F6E9}">
      <dgm:prSet/>
      <dgm:spPr/>
      <dgm:t>
        <a:bodyPr/>
        <a:lstStyle/>
        <a:p>
          <a:endParaRPr lang="en-US"/>
        </a:p>
      </dgm:t>
    </dgm:pt>
    <dgm:pt modelId="{C344CECE-C1A1-4E2E-8E50-3AD2AB31256D}" type="sibTrans" cxnId="{EC5147F5-558C-4D7A-B14F-E3060C01F6E9}">
      <dgm:prSet/>
      <dgm:spPr/>
      <dgm:t>
        <a:bodyPr/>
        <a:lstStyle/>
        <a:p>
          <a:endParaRPr lang="en-US"/>
        </a:p>
      </dgm:t>
    </dgm:pt>
    <dgm:pt modelId="{0D0CB8FE-5560-4BA6-BED3-882A532D24BE}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Hidden Layers</a:t>
          </a:r>
        </a:p>
      </dgm:t>
    </dgm:pt>
    <dgm:pt modelId="{358E079C-97DF-45D8-83ED-EC5A7C49BD3C}" type="sibTrans" cxnId="{7E44002E-2A4A-4738-A150-CC5725F35C45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5C60C6AC-FDCD-47B9-BD46-BAC185FE2A4C}" type="parTrans" cxnId="{7E44002E-2A4A-4738-A150-CC5725F35C45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65AF5F09-0E33-4209-9246-5F421E4BE0CE}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Neurons, etc.</a:t>
          </a:r>
        </a:p>
      </dgm:t>
    </dgm:pt>
    <dgm:pt modelId="{37B0A267-DC3F-421C-ACC7-61A288002931}" type="parTrans" cxnId="{9AF36994-42C5-40E3-834B-63449E79141F}">
      <dgm:prSet/>
      <dgm:spPr/>
      <dgm:t>
        <a:bodyPr/>
        <a:lstStyle/>
        <a:p>
          <a:endParaRPr lang="en-US"/>
        </a:p>
      </dgm:t>
    </dgm:pt>
    <dgm:pt modelId="{717ED80B-448F-4942-B966-0CF6F1E9FF59}" type="sibTrans" cxnId="{9AF36994-42C5-40E3-834B-63449E79141F}">
      <dgm:prSet/>
      <dgm:spPr/>
      <dgm:t>
        <a:bodyPr/>
        <a:lstStyle/>
        <a:p>
          <a:endParaRPr lang="en-US"/>
        </a:p>
      </dgm:t>
    </dgm:pt>
    <dgm:pt modelId="{3C186C25-EA45-4502-96C8-97BD3F3608B9}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Examples </a:t>
          </a:r>
        </a:p>
      </dgm:t>
    </dgm:pt>
    <dgm:pt modelId="{13971B24-84D5-4AC3-A100-E788CC3C3DB0}" type="parTrans" cxnId="{70BDD1CC-9EBB-49D5-8F9D-2DCB54A3AF4A}">
      <dgm:prSet/>
      <dgm:spPr/>
      <dgm:t>
        <a:bodyPr/>
        <a:lstStyle/>
        <a:p>
          <a:endParaRPr lang="en-US"/>
        </a:p>
      </dgm:t>
    </dgm:pt>
    <dgm:pt modelId="{1CB92C0C-C230-414B-9204-D78DA02681D5}" type="sibTrans" cxnId="{70BDD1CC-9EBB-49D5-8F9D-2DCB54A3AF4A}">
      <dgm:prSet/>
      <dgm:spPr/>
      <dgm:t>
        <a:bodyPr/>
        <a:lstStyle/>
        <a:p>
          <a:endParaRPr lang="en-US"/>
        </a:p>
      </dgm:t>
    </dgm:pt>
    <dgm:pt modelId="{0D834C9C-4DCB-4E7F-860E-422CD90A7687}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Map Images to Input Layer</a:t>
          </a:r>
        </a:p>
      </dgm:t>
    </dgm:pt>
    <dgm:pt modelId="{04CBB466-E4FF-4A0A-A7CF-C6230F13280D}" type="parTrans" cxnId="{FE72D358-FB0D-40E4-8ABE-BE3B71F44F34}">
      <dgm:prSet/>
      <dgm:spPr/>
      <dgm:t>
        <a:bodyPr/>
        <a:lstStyle/>
        <a:p>
          <a:endParaRPr lang="en-US"/>
        </a:p>
      </dgm:t>
    </dgm:pt>
    <dgm:pt modelId="{B2F12729-C444-4736-8C22-06F34D5B6F4D}" type="sibTrans" cxnId="{FE72D358-FB0D-40E4-8ABE-BE3B71F44F34}">
      <dgm:prSet/>
      <dgm:spPr/>
      <dgm:t>
        <a:bodyPr/>
        <a:lstStyle/>
        <a:p>
          <a:endParaRPr lang="en-US"/>
        </a:p>
      </dgm:t>
    </dgm:pt>
    <dgm:pt modelId="{DA946D62-263A-40FC-B6A2-9F17CFBB02DF}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Solve Activation Functions</a:t>
          </a:r>
        </a:p>
      </dgm:t>
    </dgm:pt>
    <dgm:pt modelId="{E90270A4-9E42-4A6E-BBA7-E485DA602F17}" type="parTrans" cxnId="{BE8B2DBD-BAD0-4373-AB45-836A50DCDE33}">
      <dgm:prSet/>
      <dgm:spPr/>
      <dgm:t>
        <a:bodyPr/>
        <a:lstStyle/>
        <a:p>
          <a:endParaRPr lang="en-US"/>
        </a:p>
      </dgm:t>
    </dgm:pt>
    <dgm:pt modelId="{0DA62A6C-2382-493C-8B55-972554B362FF}" type="sibTrans" cxnId="{BE8B2DBD-BAD0-4373-AB45-836A50DCDE33}">
      <dgm:prSet/>
      <dgm:spPr/>
      <dgm:t>
        <a:bodyPr/>
        <a:lstStyle/>
        <a:p>
          <a:endParaRPr lang="en-US"/>
        </a:p>
      </dgm:t>
    </dgm:pt>
    <dgm:pt modelId="{F944C156-DD0F-4222-A8DA-E580939BD82C}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  <a:latin typeface="Palatino Linotype" panose="02040502050505030304" pitchFamily="18" charset="0"/>
            </a:rPr>
            <a:t>Solved Examples on Neural Network</a:t>
          </a:r>
        </a:p>
      </dgm:t>
    </dgm:pt>
    <dgm:pt modelId="{5437F48B-2409-4730-8602-778D3F021346}" type="parTrans" cxnId="{199275E7-DAAE-42F1-8BD5-285DF76D29C5}">
      <dgm:prSet/>
      <dgm:spPr/>
      <dgm:t>
        <a:bodyPr/>
        <a:lstStyle/>
        <a:p>
          <a:endParaRPr lang="en-US"/>
        </a:p>
      </dgm:t>
    </dgm:pt>
    <dgm:pt modelId="{683DC642-D5C4-4379-8519-524825EB856A}" type="sibTrans" cxnId="{199275E7-DAAE-42F1-8BD5-285DF76D29C5}">
      <dgm:prSet/>
      <dgm:spPr/>
      <dgm:t>
        <a:bodyPr/>
        <a:lstStyle/>
        <a:p>
          <a:endParaRPr lang="en-US"/>
        </a:p>
      </dgm:t>
    </dgm:pt>
    <dgm:pt modelId="{580138D1-86CF-4E81-8275-560049293D5F}" type="pres">
      <dgm:prSet presAssocID="{54CF1F80-7349-4DC3-AB6D-DBF0B9A9BCE1}" presName="Name0" presStyleCnt="0">
        <dgm:presLayoutVars>
          <dgm:chMax val="7"/>
          <dgm:chPref val="7"/>
          <dgm:dir/>
        </dgm:presLayoutVars>
      </dgm:prSet>
      <dgm:spPr/>
    </dgm:pt>
    <dgm:pt modelId="{B6F52CBE-B69F-4AB6-BFB3-45287861593A}" type="pres">
      <dgm:prSet presAssocID="{54CF1F80-7349-4DC3-AB6D-DBF0B9A9BCE1}" presName="Name1" presStyleCnt="0"/>
      <dgm:spPr/>
    </dgm:pt>
    <dgm:pt modelId="{06EA0470-E33C-492D-844B-F57B962A3271}" type="pres">
      <dgm:prSet presAssocID="{54CF1F80-7349-4DC3-AB6D-DBF0B9A9BCE1}" presName="cycle" presStyleCnt="0"/>
      <dgm:spPr/>
    </dgm:pt>
    <dgm:pt modelId="{A4781763-36DD-4A76-A95B-7CBCCA8F46B4}" type="pres">
      <dgm:prSet presAssocID="{54CF1F80-7349-4DC3-AB6D-DBF0B9A9BCE1}" presName="srcNode" presStyleLbl="node1" presStyleIdx="0" presStyleCnt="4"/>
      <dgm:spPr/>
    </dgm:pt>
    <dgm:pt modelId="{66F69125-481E-45C5-A485-6429E889277F}" type="pres">
      <dgm:prSet presAssocID="{54CF1F80-7349-4DC3-AB6D-DBF0B9A9BCE1}" presName="conn" presStyleLbl="parChTrans1D2" presStyleIdx="0" presStyleCnt="1"/>
      <dgm:spPr/>
    </dgm:pt>
    <dgm:pt modelId="{EA2BAC15-C1A1-4361-8144-F6EDEED243EB}" type="pres">
      <dgm:prSet presAssocID="{54CF1F80-7349-4DC3-AB6D-DBF0B9A9BCE1}" presName="extraNode" presStyleLbl="node1" presStyleIdx="0" presStyleCnt="4"/>
      <dgm:spPr/>
    </dgm:pt>
    <dgm:pt modelId="{86322AA0-DFAD-4EAC-A76B-95BF3F6C5E31}" type="pres">
      <dgm:prSet presAssocID="{54CF1F80-7349-4DC3-AB6D-DBF0B9A9BCE1}" presName="dstNode" presStyleLbl="node1" presStyleIdx="0" presStyleCnt="4"/>
      <dgm:spPr/>
    </dgm:pt>
    <dgm:pt modelId="{494CC972-70AA-48FE-9B7F-E762CC9FE181}" type="pres">
      <dgm:prSet presAssocID="{AD140521-094A-4ACE-B0DF-A5F1ABD070B2}" presName="text_1" presStyleLbl="node1" presStyleIdx="0" presStyleCnt="4" custLinFactNeighborY="-1462">
        <dgm:presLayoutVars>
          <dgm:bulletEnabled val="1"/>
        </dgm:presLayoutVars>
      </dgm:prSet>
      <dgm:spPr/>
    </dgm:pt>
    <dgm:pt modelId="{3A3B3C93-5A24-47F5-88A9-119C9322F6B7}" type="pres">
      <dgm:prSet presAssocID="{AD140521-094A-4ACE-B0DF-A5F1ABD070B2}" presName="accent_1" presStyleCnt="0"/>
      <dgm:spPr/>
    </dgm:pt>
    <dgm:pt modelId="{963293BA-8A91-42AC-8151-12D789FA14A4}" type="pres">
      <dgm:prSet presAssocID="{AD140521-094A-4ACE-B0DF-A5F1ABD070B2}" presName="accentRepeatNode" presStyleLbl="solidFgAcc1" presStyleIdx="0" presStyleCnt="4"/>
      <dgm:spPr/>
    </dgm:pt>
    <dgm:pt modelId="{2407E909-14A6-49AC-8E12-06577E730728}" type="pres">
      <dgm:prSet presAssocID="{66EB137A-84AE-4D2B-9ED5-F1E9095401FA}" presName="text_2" presStyleLbl="node1" presStyleIdx="1" presStyleCnt="4">
        <dgm:presLayoutVars>
          <dgm:bulletEnabled val="1"/>
        </dgm:presLayoutVars>
      </dgm:prSet>
      <dgm:spPr/>
    </dgm:pt>
    <dgm:pt modelId="{7F9E2FD9-EF64-45F8-9F30-15D3573F3B96}" type="pres">
      <dgm:prSet presAssocID="{66EB137A-84AE-4D2B-9ED5-F1E9095401FA}" presName="accent_2" presStyleCnt="0"/>
      <dgm:spPr/>
    </dgm:pt>
    <dgm:pt modelId="{A85C8A59-DCBE-4366-B84B-1E73A569F9C7}" type="pres">
      <dgm:prSet presAssocID="{66EB137A-84AE-4D2B-9ED5-F1E9095401FA}" presName="accentRepeatNode" presStyleLbl="solidFgAcc1" presStyleIdx="1" presStyleCnt="4"/>
      <dgm:spPr/>
    </dgm:pt>
    <dgm:pt modelId="{98E7E31F-FE4A-444C-B57D-02C2C6905FFF}" type="pres">
      <dgm:prSet presAssocID="{06A09D2C-8F74-4701-9086-C436276D88EF}" presName="text_3" presStyleLbl="node1" presStyleIdx="2" presStyleCnt="4">
        <dgm:presLayoutVars>
          <dgm:bulletEnabled val="1"/>
        </dgm:presLayoutVars>
      </dgm:prSet>
      <dgm:spPr/>
    </dgm:pt>
    <dgm:pt modelId="{001F43AC-E9D8-46F1-B50A-C0D760AA8B3F}" type="pres">
      <dgm:prSet presAssocID="{06A09D2C-8F74-4701-9086-C436276D88EF}" presName="accent_3" presStyleCnt="0"/>
      <dgm:spPr/>
    </dgm:pt>
    <dgm:pt modelId="{95F8C6D5-6070-403C-8FCB-5D294E6B1FDF}" type="pres">
      <dgm:prSet presAssocID="{06A09D2C-8F74-4701-9086-C436276D88EF}" presName="accentRepeatNode" presStyleLbl="solidFgAcc1" presStyleIdx="2" presStyleCnt="4"/>
      <dgm:spPr/>
    </dgm:pt>
    <dgm:pt modelId="{CB1EB534-BCC0-489E-B960-4594CB9F76DF}" type="pres">
      <dgm:prSet presAssocID="{3C186C25-EA45-4502-96C8-97BD3F3608B9}" presName="text_4" presStyleLbl="node1" presStyleIdx="3" presStyleCnt="4">
        <dgm:presLayoutVars>
          <dgm:bulletEnabled val="1"/>
        </dgm:presLayoutVars>
      </dgm:prSet>
      <dgm:spPr/>
    </dgm:pt>
    <dgm:pt modelId="{04C16A5D-4202-498C-96B9-4E0DEE50F12A}" type="pres">
      <dgm:prSet presAssocID="{3C186C25-EA45-4502-96C8-97BD3F3608B9}" presName="accent_4" presStyleCnt="0"/>
      <dgm:spPr/>
    </dgm:pt>
    <dgm:pt modelId="{D38997A0-BF0D-4BA1-845C-B9B464047253}" type="pres">
      <dgm:prSet presAssocID="{3C186C25-EA45-4502-96C8-97BD3F3608B9}" presName="accentRepeatNode" presStyleLbl="solidFgAcc1" presStyleIdx="3" presStyleCnt="4"/>
      <dgm:spPr/>
    </dgm:pt>
  </dgm:ptLst>
  <dgm:cxnLst>
    <dgm:cxn modelId="{19E44502-E738-48E8-8270-60F98D88F1E1}" srcId="{54CF1F80-7349-4DC3-AB6D-DBF0B9A9BCE1}" destId="{66EB137A-84AE-4D2B-9ED5-F1E9095401FA}" srcOrd="1" destOrd="0" parTransId="{E0A6364C-2FFE-4E02-A917-71980FC166D4}" sibTransId="{2A59F98D-F07C-427D-83E3-54FAE8311748}"/>
    <dgm:cxn modelId="{10987211-02DE-4BFD-9F76-CB77F9AFA916}" type="presOf" srcId="{60CE67F5-42F3-47B0-9C82-5FA1FA5012A0}" destId="{494CC972-70AA-48FE-9B7F-E762CC9FE181}" srcOrd="0" destOrd="1" presId="urn:microsoft.com/office/officeart/2008/layout/VerticalCurvedList"/>
    <dgm:cxn modelId="{00198E1D-81D7-4CAA-883E-3ECA1CC984CF}" srcId="{AD140521-094A-4ACE-B0DF-A5F1ABD070B2}" destId="{5C2D4A79-DB82-40F7-84AC-8A4E51A1BA63}" srcOrd="1" destOrd="0" parTransId="{A77FC998-AA61-4EC1-901F-F7ED4C7AFE4D}" sibTransId="{4B274EFF-9062-441F-9FA4-BF15EF449E66}"/>
    <dgm:cxn modelId="{8D509722-A5DB-47E9-B071-7949DECD32B9}" type="presOf" srcId="{54CF1F80-7349-4DC3-AB6D-DBF0B9A9BCE1}" destId="{580138D1-86CF-4E81-8275-560049293D5F}" srcOrd="0" destOrd="0" presId="urn:microsoft.com/office/officeart/2008/layout/VerticalCurvedList"/>
    <dgm:cxn modelId="{BF09F629-CB35-4489-913A-6143E700C8E9}" srcId="{54CF1F80-7349-4DC3-AB6D-DBF0B9A9BCE1}" destId="{06A09D2C-8F74-4701-9086-C436276D88EF}" srcOrd="2" destOrd="0" parTransId="{F5C6D6B0-92CD-4CC7-8F43-E31C3BC038CD}" sibTransId="{B840CA32-D53F-424E-B162-EA7FEAEA6E0A}"/>
    <dgm:cxn modelId="{F61CAB2C-2400-4761-AD51-919931ED7304}" type="presOf" srcId="{06A09D2C-8F74-4701-9086-C436276D88EF}" destId="{98E7E31F-FE4A-444C-B57D-02C2C6905FFF}" srcOrd="0" destOrd="0" presId="urn:microsoft.com/office/officeart/2008/layout/VerticalCurvedList"/>
    <dgm:cxn modelId="{A1044A2D-4EC5-4E6C-9322-AACD385E9591}" type="presOf" srcId="{DA946D62-263A-40FC-B6A2-9F17CFBB02DF}" destId="{CB1EB534-BCC0-489E-B960-4594CB9F76DF}" srcOrd="0" destOrd="2" presId="urn:microsoft.com/office/officeart/2008/layout/VerticalCurvedList"/>
    <dgm:cxn modelId="{7E44002E-2A4A-4738-A150-CC5725F35C45}" srcId="{06A09D2C-8F74-4701-9086-C436276D88EF}" destId="{0D0CB8FE-5560-4BA6-BED3-882A532D24BE}" srcOrd="0" destOrd="0" parTransId="{5C60C6AC-FDCD-47B9-BD46-BAC185FE2A4C}" sibTransId="{358E079C-97DF-45D8-83ED-EC5A7C49BD3C}"/>
    <dgm:cxn modelId="{933F502F-4C16-448F-882F-0FED5146E216}" srcId="{AD140521-094A-4ACE-B0DF-A5F1ABD070B2}" destId="{4A532F76-DB53-4393-B1E1-DA9E8F55BB45}" srcOrd="2" destOrd="0" parTransId="{F17211C7-586A-4BAC-B2CE-C54DEE170464}" sibTransId="{ED1EB030-9649-407E-9ED1-C47F8E93FF4D}"/>
    <dgm:cxn modelId="{2A998163-6943-40E9-9D20-B3F2CFEA4790}" srcId="{06A09D2C-8F74-4701-9086-C436276D88EF}" destId="{54A6D12A-CA94-409B-9667-9CEEA4D9226F}" srcOrd="1" destOrd="0" parTransId="{E196DE07-453B-4E35-9D9B-A21D459101E1}" sibTransId="{0EA9B687-CC24-4906-885C-4BB1AF89A0A8}"/>
    <dgm:cxn modelId="{1EFC7F6A-3638-491C-B10A-7CF49BF60847}" type="presOf" srcId="{65AF5F09-0E33-4209-9246-5F421E4BE0CE}" destId="{98E7E31F-FE4A-444C-B57D-02C2C6905FFF}" srcOrd="0" destOrd="3" presId="urn:microsoft.com/office/officeart/2008/layout/VerticalCurvedList"/>
    <dgm:cxn modelId="{58964D4B-2548-4986-8E28-35F1EDBAE572}" srcId="{AD140521-094A-4ACE-B0DF-A5F1ABD070B2}" destId="{60CE67F5-42F3-47B0-9C82-5FA1FA5012A0}" srcOrd="0" destOrd="0" parTransId="{BE8C3C51-98B8-41C4-8D78-8DC9325F34F0}" sibTransId="{6E419726-0733-48B5-90A9-D56BDEE22CE1}"/>
    <dgm:cxn modelId="{62B1D64B-CBA9-4861-B5CE-1044C5515C57}" type="presOf" srcId="{0D834C9C-4DCB-4E7F-860E-422CD90A7687}" destId="{CB1EB534-BCC0-489E-B960-4594CB9F76DF}" srcOrd="0" destOrd="1" presId="urn:microsoft.com/office/officeart/2008/layout/VerticalCurvedList"/>
    <dgm:cxn modelId="{2D118272-CC94-4998-9CC7-95017779A6B1}" type="presOf" srcId="{3C186C25-EA45-4502-96C8-97BD3F3608B9}" destId="{CB1EB534-BCC0-489E-B960-4594CB9F76DF}" srcOrd="0" destOrd="0" presId="urn:microsoft.com/office/officeart/2008/layout/VerticalCurvedList"/>
    <dgm:cxn modelId="{9D359872-0825-4031-8CE8-15A143497E7E}" type="presOf" srcId="{5C2D4A79-DB82-40F7-84AC-8A4E51A1BA63}" destId="{494CC972-70AA-48FE-9B7F-E762CC9FE181}" srcOrd="0" destOrd="2" presId="urn:microsoft.com/office/officeart/2008/layout/VerticalCurvedList"/>
    <dgm:cxn modelId="{1CACD856-BB91-4894-BCA3-4C38E85B3E48}" type="presOf" srcId="{6E419726-0733-48B5-90A9-D56BDEE22CE1}" destId="{66F69125-481E-45C5-A485-6429E889277F}" srcOrd="0" destOrd="0" presId="urn:microsoft.com/office/officeart/2008/layout/VerticalCurvedList"/>
    <dgm:cxn modelId="{FE72D358-FB0D-40E4-8ABE-BE3B71F44F34}" srcId="{3C186C25-EA45-4502-96C8-97BD3F3608B9}" destId="{0D834C9C-4DCB-4E7F-860E-422CD90A7687}" srcOrd="0" destOrd="0" parTransId="{04CBB466-E4FF-4A0A-A7CF-C6230F13280D}" sibTransId="{B2F12729-C444-4736-8C22-06F34D5B6F4D}"/>
    <dgm:cxn modelId="{B8C69279-545D-4E24-A84C-3D745694A3FB}" srcId="{66EB137A-84AE-4D2B-9ED5-F1E9095401FA}" destId="{4F2794D0-FC1C-4AD9-92F0-C8665EE9C322}" srcOrd="0" destOrd="0" parTransId="{1FDDF7EA-95B7-4D9A-99CB-CF485C2CDEAC}" sibTransId="{843F89F1-CE3D-4144-9582-7B4C0C6A90E8}"/>
    <dgm:cxn modelId="{3D43A459-9A08-4D8D-B151-6C3E455CEA70}" srcId="{54CF1F80-7349-4DC3-AB6D-DBF0B9A9BCE1}" destId="{AD140521-094A-4ACE-B0DF-A5F1ABD070B2}" srcOrd="0" destOrd="0" parTransId="{687F151F-FDEE-470D-935A-9F77A2BF0B15}" sibTransId="{3FFF64FD-6A1F-4D11-BF10-21BA48580945}"/>
    <dgm:cxn modelId="{7F35DA85-E581-4BFC-B612-072AF9B78BD4}" type="presOf" srcId="{4F2794D0-FC1C-4AD9-92F0-C8665EE9C322}" destId="{2407E909-14A6-49AC-8E12-06577E730728}" srcOrd="0" destOrd="1" presId="urn:microsoft.com/office/officeart/2008/layout/VerticalCurvedList"/>
    <dgm:cxn modelId="{7AE2A486-35C0-43C3-BF31-0CF663368EE2}" type="presOf" srcId="{4A532F76-DB53-4393-B1E1-DA9E8F55BB45}" destId="{494CC972-70AA-48FE-9B7F-E762CC9FE181}" srcOrd="0" destOrd="3" presId="urn:microsoft.com/office/officeart/2008/layout/VerticalCurvedList"/>
    <dgm:cxn modelId="{9AF36994-42C5-40E3-834B-63449E79141F}" srcId="{06A09D2C-8F74-4701-9086-C436276D88EF}" destId="{65AF5F09-0E33-4209-9246-5F421E4BE0CE}" srcOrd="2" destOrd="0" parTransId="{37B0A267-DC3F-421C-ACC7-61A288002931}" sibTransId="{717ED80B-448F-4942-B966-0CF6F1E9FF59}"/>
    <dgm:cxn modelId="{5BC1469D-B53C-445E-B19E-733A7088AB33}" type="presOf" srcId="{3F00F627-C4F5-4EA8-BFE3-5F0F711A8AF9}" destId="{2407E909-14A6-49AC-8E12-06577E730728}" srcOrd="0" destOrd="2" presId="urn:microsoft.com/office/officeart/2008/layout/VerticalCurvedList"/>
    <dgm:cxn modelId="{A2A413A0-358A-48CB-8737-1954060F9323}" type="presOf" srcId="{F1C6FB0B-CD7F-4675-82ED-DB910CABA56E}" destId="{2407E909-14A6-49AC-8E12-06577E730728}" srcOrd="0" destOrd="3" presId="urn:microsoft.com/office/officeart/2008/layout/VerticalCurvedList"/>
    <dgm:cxn modelId="{BE8B2DBD-BAD0-4373-AB45-836A50DCDE33}" srcId="{3C186C25-EA45-4502-96C8-97BD3F3608B9}" destId="{DA946D62-263A-40FC-B6A2-9F17CFBB02DF}" srcOrd="1" destOrd="0" parTransId="{E90270A4-9E42-4A6E-BBA7-E485DA602F17}" sibTransId="{0DA62A6C-2382-493C-8B55-972554B362FF}"/>
    <dgm:cxn modelId="{FE7EDBC4-0A16-46C3-B435-7D97B2268BE1}" type="presOf" srcId="{AD140521-094A-4ACE-B0DF-A5F1ABD070B2}" destId="{494CC972-70AA-48FE-9B7F-E762CC9FE181}" srcOrd="0" destOrd="0" presId="urn:microsoft.com/office/officeart/2008/layout/VerticalCurvedList"/>
    <dgm:cxn modelId="{70BDD1CC-9EBB-49D5-8F9D-2DCB54A3AF4A}" srcId="{54CF1F80-7349-4DC3-AB6D-DBF0B9A9BCE1}" destId="{3C186C25-EA45-4502-96C8-97BD3F3608B9}" srcOrd="3" destOrd="0" parTransId="{13971B24-84D5-4AC3-A100-E788CC3C3DB0}" sibTransId="{1CB92C0C-C230-414B-9204-D78DA02681D5}"/>
    <dgm:cxn modelId="{7DEBDBD1-06D8-4947-9045-B24E66853D84}" srcId="{66EB137A-84AE-4D2B-9ED5-F1E9095401FA}" destId="{3F00F627-C4F5-4EA8-BFE3-5F0F711A8AF9}" srcOrd="1" destOrd="0" parTransId="{5DDDAB94-CF1C-4F0D-BC05-F3F4092DED45}" sibTransId="{51B5D378-54D1-465E-9C9B-AB005E24028D}"/>
    <dgm:cxn modelId="{6944B9D4-8DD5-4BBB-8C98-52075B100744}" type="presOf" srcId="{54A6D12A-CA94-409B-9667-9CEEA4D9226F}" destId="{98E7E31F-FE4A-444C-B57D-02C2C6905FFF}" srcOrd="0" destOrd="2" presId="urn:microsoft.com/office/officeart/2008/layout/VerticalCurvedList"/>
    <dgm:cxn modelId="{199275E7-DAAE-42F1-8BD5-285DF76D29C5}" srcId="{3C186C25-EA45-4502-96C8-97BD3F3608B9}" destId="{F944C156-DD0F-4222-A8DA-E580939BD82C}" srcOrd="2" destOrd="0" parTransId="{5437F48B-2409-4730-8602-778D3F021346}" sibTransId="{683DC642-D5C4-4379-8519-524825EB856A}"/>
    <dgm:cxn modelId="{E339EDEC-7290-43D7-9096-B5FBB1397AC7}" type="presOf" srcId="{F944C156-DD0F-4222-A8DA-E580939BD82C}" destId="{CB1EB534-BCC0-489E-B960-4594CB9F76DF}" srcOrd="0" destOrd="3" presId="urn:microsoft.com/office/officeart/2008/layout/VerticalCurvedList"/>
    <dgm:cxn modelId="{1D7E14F3-6C1B-4505-BC77-B5E1C66F9771}" type="presOf" srcId="{0D0CB8FE-5560-4BA6-BED3-882A532D24BE}" destId="{98E7E31F-FE4A-444C-B57D-02C2C6905FFF}" srcOrd="0" destOrd="1" presId="urn:microsoft.com/office/officeart/2008/layout/VerticalCurvedList"/>
    <dgm:cxn modelId="{EC5147F5-558C-4D7A-B14F-E3060C01F6E9}" srcId="{66EB137A-84AE-4D2B-9ED5-F1E9095401FA}" destId="{F1C6FB0B-CD7F-4675-82ED-DB910CABA56E}" srcOrd="2" destOrd="0" parTransId="{4B37E0FB-059A-4212-B349-3F41BB16FFDD}" sibTransId="{C344CECE-C1A1-4E2E-8E50-3AD2AB31256D}"/>
    <dgm:cxn modelId="{3F6D02F9-2D26-4524-ACCD-C64ADC208023}" type="presOf" srcId="{66EB137A-84AE-4D2B-9ED5-F1E9095401FA}" destId="{2407E909-14A6-49AC-8E12-06577E730728}" srcOrd="0" destOrd="0" presId="urn:microsoft.com/office/officeart/2008/layout/VerticalCurvedList"/>
    <dgm:cxn modelId="{15EC5743-C853-490E-A66F-AE30208E4C3D}" type="presParOf" srcId="{580138D1-86CF-4E81-8275-560049293D5F}" destId="{B6F52CBE-B69F-4AB6-BFB3-45287861593A}" srcOrd="0" destOrd="0" presId="urn:microsoft.com/office/officeart/2008/layout/VerticalCurvedList"/>
    <dgm:cxn modelId="{57C0E0DE-7136-4127-91F1-A4E85D0F4AE0}" type="presParOf" srcId="{B6F52CBE-B69F-4AB6-BFB3-45287861593A}" destId="{06EA0470-E33C-492D-844B-F57B962A3271}" srcOrd="0" destOrd="0" presId="urn:microsoft.com/office/officeart/2008/layout/VerticalCurvedList"/>
    <dgm:cxn modelId="{28A6BE63-BD5C-47C0-A5BF-12CD7FF61340}" type="presParOf" srcId="{06EA0470-E33C-492D-844B-F57B962A3271}" destId="{A4781763-36DD-4A76-A95B-7CBCCA8F46B4}" srcOrd="0" destOrd="0" presId="urn:microsoft.com/office/officeart/2008/layout/VerticalCurvedList"/>
    <dgm:cxn modelId="{1172AE86-E223-4587-8405-4D2C0A628FF6}" type="presParOf" srcId="{06EA0470-E33C-492D-844B-F57B962A3271}" destId="{66F69125-481E-45C5-A485-6429E889277F}" srcOrd="1" destOrd="0" presId="urn:microsoft.com/office/officeart/2008/layout/VerticalCurvedList"/>
    <dgm:cxn modelId="{5A3B05BD-4C35-44FA-B492-682C9E6740D8}" type="presParOf" srcId="{06EA0470-E33C-492D-844B-F57B962A3271}" destId="{EA2BAC15-C1A1-4361-8144-F6EDEED243EB}" srcOrd="2" destOrd="0" presId="urn:microsoft.com/office/officeart/2008/layout/VerticalCurvedList"/>
    <dgm:cxn modelId="{E8AE13FC-FC6E-4C28-A18C-10AC74662985}" type="presParOf" srcId="{06EA0470-E33C-492D-844B-F57B962A3271}" destId="{86322AA0-DFAD-4EAC-A76B-95BF3F6C5E31}" srcOrd="3" destOrd="0" presId="urn:microsoft.com/office/officeart/2008/layout/VerticalCurvedList"/>
    <dgm:cxn modelId="{9F2D6E0C-F694-4016-82E0-549FEDDDE7AC}" type="presParOf" srcId="{B6F52CBE-B69F-4AB6-BFB3-45287861593A}" destId="{494CC972-70AA-48FE-9B7F-E762CC9FE181}" srcOrd="1" destOrd="0" presId="urn:microsoft.com/office/officeart/2008/layout/VerticalCurvedList"/>
    <dgm:cxn modelId="{6A917F02-74AB-46A1-B4D5-73CC8A8ED06D}" type="presParOf" srcId="{B6F52CBE-B69F-4AB6-BFB3-45287861593A}" destId="{3A3B3C93-5A24-47F5-88A9-119C9322F6B7}" srcOrd="2" destOrd="0" presId="urn:microsoft.com/office/officeart/2008/layout/VerticalCurvedList"/>
    <dgm:cxn modelId="{4DFA48F2-5BD8-4FAB-8F43-4CE9EF4DE006}" type="presParOf" srcId="{3A3B3C93-5A24-47F5-88A9-119C9322F6B7}" destId="{963293BA-8A91-42AC-8151-12D789FA14A4}" srcOrd="0" destOrd="0" presId="urn:microsoft.com/office/officeart/2008/layout/VerticalCurvedList"/>
    <dgm:cxn modelId="{793F3582-0328-439F-A6F3-BDC1D644FB82}" type="presParOf" srcId="{B6F52CBE-B69F-4AB6-BFB3-45287861593A}" destId="{2407E909-14A6-49AC-8E12-06577E730728}" srcOrd="3" destOrd="0" presId="urn:microsoft.com/office/officeart/2008/layout/VerticalCurvedList"/>
    <dgm:cxn modelId="{C739DB85-B94A-437D-B3B8-8607E27A967E}" type="presParOf" srcId="{B6F52CBE-B69F-4AB6-BFB3-45287861593A}" destId="{7F9E2FD9-EF64-45F8-9F30-15D3573F3B96}" srcOrd="4" destOrd="0" presId="urn:microsoft.com/office/officeart/2008/layout/VerticalCurvedList"/>
    <dgm:cxn modelId="{79A90B00-9727-4115-A337-908325AF3909}" type="presParOf" srcId="{7F9E2FD9-EF64-45F8-9F30-15D3573F3B96}" destId="{A85C8A59-DCBE-4366-B84B-1E73A569F9C7}" srcOrd="0" destOrd="0" presId="urn:microsoft.com/office/officeart/2008/layout/VerticalCurvedList"/>
    <dgm:cxn modelId="{757224FD-877A-459E-89C3-78E98EC8D2FA}" type="presParOf" srcId="{B6F52CBE-B69F-4AB6-BFB3-45287861593A}" destId="{98E7E31F-FE4A-444C-B57D-02C2C6905FFF}" srcOrd="5" destOrd="0" presId="urn:microsoft.com/office/officeart/2008/layout/VerticalCurvedList"/>
    <dgm:cxn modelId="{F8FB627B-549F-49B8-A5E0-60ED8AC4097E}" type="presParOf" srcId="{B6F52CBE-B69F-4AB6-BFB3-45287861593A}" destId="{001F43AC-E9D8-46F1-B50A-C0D760AA8B3F}" srcOrd="6" destOrd="0" presId="urn:microsoft.com/office/officeart/2008/layout/VerticalCurvedList"/>
    <dgm:cxn modelId="{29297D4D-112C-40B1-BC2F-B9E93478B900}" type="presParOf" srcId="{001F43AC-E9D8-46F1-B50A-C0D760AA8B3F}" destId="{95F8C6D5-6070-403C-8FCB-5D294E6B1FDF}" srcOrd="0" destOrd="0" presId="urn:microsoft.com/office/officeart/2008/layout/VerticalCurvedList"/>
    <dgm:cxn modelId="{D39DE264-F705-472E-AFC6-6CBD44D56191}" type="presParOf" srcId="{B6F52CBE-B69F-4AB6-BFB3-45287861593A}" destId="{CB1EB534-BCC0-489E-B960-4594CB9F76DF}" srcOrd="7" destOrd="0" presId="urn:microsoft.com/office/officeart/2008/layout/VerticalCurvedList"/>
    <dgm:cxn modelId="{67D31027-FE9F-48C8-AE5E-7645EF2626B0}" type="presParOf" srcId="{B6F52CBE-B69F-4AB6-BFB3-45287861593A}" destId="{04C16A5D-4202-498C-96B9-4E0DEE50F12A}" srcOrd="8" destOrd="0" presId="urn:microsoft.com/office/officeart/2008/layout/VerticalCurvedList"/>
    <dgm:cxn modelId="{4C3B74DD-FF70-4AB9-832C-F17804C5C6F3}" type="presParOf" srcId="{04C16A5D-4202-498C-96B9-4E0DEE50F12A}" destId="{D38997A0-BF0D-4BA1-845C-B9B4640472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69125-481E-45C5-A485-6429E889277F}">
      <dsp:nvSpPr>
        <dsp:cNvPr id="0" name=""/>
        <dsp:cNvSpPr/>
      </dsp:nvSpPr>
      <dsp:spPr>
        <a:xfrm>
          <a:off x="-7018037" y="-1072874"/>
          <a:ext cx="8351998" cy="8351998"/>
        </a:xfrm>
        <a:prstGeom prst="blockArc">
          <a:avLst>
            <a:gd name="adj1" fmla="val 18900000"/>
            <a:gd name="adj2" fmla="val 2700000"/>
            <a:gd name="adj3" fmla="val 259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C972-70AA-48FE-9B7F-E762CC9FE181}">
      <dsp:nvSpPr>
        <dsp:cNvPr id="0" name=""/>
        <dsp:cNvSpPr/>
      </dsp:nvSpPr>
      <dsp:spPr>
        <a:xfrm>
          <a:off x="697931" y="463177"/>
          <a:ext cx="9554479" cy="9547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7848" tIns="27940" rIns="27940" bIns="2794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Neural Network</a:t>
          </a:r>
        </a:p>
        <a:p>
          <a:pPr marL="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Biological Neural System</a:t>
          </a:r>
        </a:p>
        <a:p>
          <a:pPr marL="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Information processing in a neural network</a:t>
          </a:r>
        </a:p>
        <a:p>
          <a:pPr marL="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Artificial Neural Network</a:t>
          </a:r>
        </a:p>
      </dsp:txBody>
      <dsp:txXfrm>
        <a:off x="697931" y="463177"/>
        <a:ext cx="9554479" cy="954769"/>
      </dsp:txXfrm>
    </dsp:sp>
    <dsp:sp modelId="{963293BA-8A91-42AC-8151-12D789FA14A4}">
      <dsp:nvSpPr>
        <dsp:cNvPr id="0" name=""/>
        <dsp:cNvSpPr/>
      </dsp:nvSpPr>
      <dsp:spPr>
        <a:xfrm>
          <a:off x="101200" y="357790"/>
          <a:ext cx="1193461" cy="11934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E909-14A6-49AC-8E12-06577E730728}">
      <dsp:nvSpPr>
        <dsp:cNvPr id="0" name=""/>
        <dsp:cNvSpPr/>
      </dsp:nvSpPr>
      <dsp:spPr>
        <a:xfrm>
          <a:off x="1245322" y="1909538"/>
          <a:ext cx="9007088" cy="9547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7848" tIns="27940" rIns="27940" bIns="2794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Architecture of Neural Network</a:t>
          </a:r>
        </a:p>
        <a:p>
          <a:pPr marL="11430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Feed Forward Neural Networks</a:t>
          </a:r>
        </a:p>
        <a:p>
          <a:pPr marL="341313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Single Layer Neural Network</a:t>
          </a:r>
        </a:p>
        <a:p>
          <a:pPr marL="341313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Multiple Layer Neural Network</a:t>
          </a:r>
        </a:p>
      </dsp:txBody>
      <dsp:txXfrm>
        <a:off x="1245322" y="1909538"/>
        <a:ext cx="9007088" cy="954769"/>
      </dsp:txXfrm>
    </dsp:sp>
    <dsp:sp modelId="{A85C8A59-DCBE-4366-B84B-1E73A569F9C7}">
      <dsp:nvSpPr>
        <dsp:cNvPr id="0" name=""/>
        <dsp:cNvSpPr/>
      </dsp:nvSpPr>
      <dsp:spPr>
        <a:xfrm>
          <a:off x="648591" y="1790192"/>
          <a:ext cx="1193461" cy="11934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7E31F-FE4A-444C-B57D-02C2C6905FFF}">
      <dsp:nvSpPr>
        <dsp:cNvPr id="0" name=""/>
        <dsp:cNvSpPr/>
      </dsp:nvSpPr>
      <dsp:spPr>
        <a:xfrm>
          <a:off x="1245322" y="3341940"/>
          <a:ext cx="9007088" cy="9547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7848" tIns="27940" rIns="27940" bIns="2794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Internal Structure of The Neural Network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Hidden Layers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Input Layer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Neurons, etc.</a:t>
          </a:r>
        </a:p>
      </dsp:txBody>
      <dsp:txXfrm>
        <a:off x="1245322" y="3341940"/>
        <a:ext cx="9007088" cy="954769"/>
      </dsp:txXfrm>
    </dsp:sp>
    <dsp:sp modelId="{95F8C6D5-6070-403C-8FCB-5D294E6B1FDF}">
      <dsp:nvSpPr>
        <dsp:cNvPr id="0" name=""/>
        <dsp:cNvSpPr/>
      </dsp:nvSpPr>
      <dsp:spPr>
        <a:xfrm>
          <a:off x="648591" y="3222594"/>
          <a:ext cx="1193461" cy="11934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EB534-BCC0-489E-B960-4594CB9F76DF}">
      <dsp:nvSpPr>
        <dsp:cNvPr id="0" name=""/>
        <dsp:cNvSpPr/>
      </dsp:nvSpPr>
      <dsp:spPr>
        <a:xfrm>
          <a:off x="697931" y="4774343"/>
          <a:ext cx="9554479" cy="9547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7848" tIns="27940" rIns="27940" bIns="2794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Examples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Map Images to Input Layer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Solve Activation Functions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1"/>
              </a:solidFill>
              <a:latin typeface="Palatino Linotype" panose="02040502050505030304" pitchFamily="18" charset="0"/>
            </a:rPr>
            <a:t>Solved Examples on Neural Network</a:t>
          </a:r>
        </a:p>
      </dsp:txBody>
      <dsp:txXfrm>
        <a:off x="697931" y="4774343"/>
        <a:ext cx="9554479" cy="954769"/>
      </dsp:txXfrm>
    </dsp:sp>
    <dsp:sp modelId="{D38997A0-BF0D-4BA1-845C-B9B464047253}">
      <dsp:nvSpPr>
        <dsp:cNvPr id="0" name=""/>
        <dsp:cNvSpPr/>
      </dsp:nvSpPr>
      <dsp:spPr>
        <a:xfrm>
          <a:off x="101200" y="4654997"/>
          <a:ext cx="1193461" cy="11934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5:12:14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10274 5571 536 0,'0'0'120'0,"0"0"-86"0,0 0 83 15,0 0-10 1,0 0-47-16,0 0 2 0,16-24-7 15,-16 24-30-15,0 0 12 16,0 0-20-16,5 0-15 16,-1 7 21-16,5 18-23 15,-2 6 0-15,2 8 25 16,-1-1 6-16,2-1 1 16,-1 1-32-16,2-8 5 15,0-6-1-15,-3-8-4 16,3-9 0-16,-1-7 4 15,-1 0-2-15,6-7 36 16,12-20 22-16,10-12-21 16,14-11 39-16,20-9-74 0,18-9 0 15,30-10 1-15,25-12 2 16,26-9-14-16,15-7-9 16,0-9-12-16,-1-3 14 15,-8-1-26-15,-12 10 4 16,-9 16 36-16,-15 21-4 15,-25 21 1-15,-30 18 3 16,-33 7-24-16,-28 7 20 16,-33 19-197-16,-24 0-627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6:03:22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24872 17780 425 0,'0'0'150'15,"0"0"-150"-15,0 0 0 0,0 0 5 16,0 0 1 0,0 0 23-16,-42 0 25 0,42 0-10 15,0 0 19-15,0 0-26 16,0 0-22-16,0 0 23 16,0 0-35-16,0 0-3 15,0 0 4-15,0 0-2 16,0 0 19-16,0 0-9 15,0 0-2-15,12 6 41 16,6 5-30-16,6-1-7 16,2-1-10-16,9-1 7 15,4 0-16-15,3-1 5 16,2-2 0-16,1 1 0 16,3-1 9-16,-2-2-9 0,5 0 0 15,-1-3 6-15,1 0-3 16,1 0-3-16,0 0 0 15,0 0 6-15,-4-6-5 16,0-3-1-16,-5-1 0 16,-1 1 5-16,-3-3-7 15,-6-1 2-15,-4 2 0 16,-5 0-6-16,-4-3 6 16,-1 0 0-16,-4 2 6 15,3-2-2-15,-2 1-1 16,-1-4-3-16,-3 2 0 15,0-1 4-15,-3-1 0 16,-3 3-4-16,-3-3 10 0,-3 4-7 16,0-1 13-1,0-3-16-15,0 2 1 0,0-3 23 16,-4-2-24-16,-2 0 0 16,-2-1 0-16,4-2 6 15,0 1-12-15,0 1 4 16,1 2 2-16,-3 2 2 15,-1 1-2-15,-2 0 0 16,-1 2 2-16,-3-1 2 16,-1 1-3-16,-3 0-1 15,-2-1 0-15,-1-3-4 16,-2-2 4-16,-2-3 0 16,2-2-2-16,1 1 8 15,0-2-9-15,5 4 3 16,-1 2 0-16,2 2-2 0,0 1 2 15,-2 2 0-15,1-1 1 16,-1 2 3-16,0-2-4 16,1 4 0-16,2-2 0 15,-3 2-1-15,3 1 1 16,-4 0 0-16,2 2-3 16,-1 1 7-16,-3 1-6 15,0 0 2-15,1 2 0 16,0 2-3-16,5 1 3 15,2 2 0-15,-1-3-1 16,3 2 7-16,0-1-10 16,1 2 4-16,-1 0 0 0,-5 0-4 15,-2 0 4-15,-3 0 0 16,-4 10-2-16,-3 1 7 16,0 3-6-16,-3-2 1 15,0 0 0-15,2 1-6 16,-1 0 6-16,4 0 0 15,1-4 0-15,4-1 5 16,2 3-5-16,0-3 0 16,3 2 0-16,0 2-4 15,3 2 4-15,-1 1 0 16,1-1-3-16,-1-1 7 0,2 1-6 16,-3 0 2-16,1 0 0 15,-1 0 0-15,-2 0 0 16,3 2 0-16,-2-1 0 15,1 4 4-15,2 1-3 16,1-1-1-16,0 3 0 16,3-2 1-16,1 3 5 15,3-1-6-15,4 5 19 16,0 2-12-16,0 2 18 16,0 2-19-16,4 0-5 15,5-2 19-15,-2 0-17 16,0-2-3-16,0-3 4 15,0-1 0-15,1 0-1 16,-1-1-3-16,4-5 0 16,-1-2 0-16,2 2 0 15,6-4 0-15,0-2 13 0,6 0-13 16,3-4 13 0,4 2-6-16,5-8 2 0,1 3 42 15,0-1-36-15,-4 0 5 16,-8-1-1-16,-5 2-10 15,-5-1-2-15,-3 0-7 16,-5-1 0-16,0 1-7 16,-2 0 7-16,-3 1-5 15,-2-5 2-15,0 2-70 16,0-3-71-16,0 0-299 16</inkml:trace>
  <inkml:trace contextRef="#ctx0" brushRef="#br0" timeOffset="3317.16">28378 6849 311 0,'0'0'205'0,"0"0"-143"16,0 0 8-16,0 0 33 16,0 0-14-16,0 0-34 15,0 0-12-15,0 0-16 16,2-17 13-16,-2 17-5 0,0 0-11 16,0 0 37-1,0 0-37-15,0 0-7 0,-6 0 5 16,-10 0-18-16,-4 7-6 15,-5 17 2-15,4 5 0 16,3 3-6-16,8 1 6 16,10-1 0-16,0-1 6 15,3-6-3-15,17-3-6 16,6-7-1-16,7-9 0 16,1-6-15-16,3 0-21 15,1-6-9-15,-1-11 26 16,-6-6-37-16,-8 1 6 15,-7-2 13-15,-12 3 9 16,-4 2 31-16,0 1 1 16,-22 2 32-16,-2 3 24 15,-3 1-5-15,-3 1 1 16,4 3-12-16,3 2-23 0,4 3 32 16,7 3-42-16,9 0-2 15,-2 0-5-15,5 0-2 16,0 1-50-16,0 11-90 15,0-8-109-15,0-2-200 16</inkml:trace>
  <inkml:trace contextRef="#ctx0" brushRef="#br0" timeOffset="3539.55">28733 6828 925 0,'0'0'113'15,"0"0"-95"-15,0 0 39 16,0 0 12-16,0 0-68 16,0 0-1-16,17-15-21 15,-10 15-52-15,-3 0-91 16,1 0-264-16</inkml:trace>
  <inkml:trace contextRef="#ctx0" brushRef="#br0" timeOffset="4059.97">28775 6728 910 0,'0'0'36'16,"0"0"-23"-16,0 0 54 15,0 0 9-15,0 0-57 16,0 0-19-16,93-46 0 16,-48 38 12-16,-4 2-12 0,-7 5-10 15,-10 1 2-15,-9 0 8 16,-6 0-8-16,-4 10 2 15,-5 6 6-15,0 2 1 16,0 3 16-16,-14 1 5 16,2-2-2-16,1-4-19 15,6-3 21-15,5 2-22 16,0-4-4-16,2 1-2 16,20-3 4-16,9 0-18 15,8 1-55-15,3 3-7 16,-4 0 55-16,-6 6-17 15,-8 1 37-15,-14 3 7 16,-5-1 0-16,-5 2 28 0,0-2 23 16,-14 0-6-1,-13-1 42-15,-3-4-31 0,-1-3-4 16,4-4 8-16,5-4-34 16,4-1-10-16,0-2-16 15,3-2-13-15,0-1 1 16,6 0-96-16,9 0-125 15,0-7-422-15</inkml:trace>
  <inkml:trace contextRef="#ctx0" brushRef="#br0" timeOffset="6005.13">29443 6650 314 0,'0'0'167'0,"0"0"-87"16,0 0 15-16,0 0-3 15,0 0-7-15,0 0-5 16,0 0-32-16,-16 0 6 0,15-2 24 15,-1-1-33-15,2-2-3 16,0 0 3-16,0-2-28 16,0-2 6-16,0 1-22 15,0-2-1-15,0 1 32 16,-6 4-30-16,-11 2 12 16,-9 3-8-16,-11 0 6 15,-5 20-19-15,-2 7 7 16,10-1 0-16,10-1 5 15,14-5-5-15,10-4-3 16,0-2-2-16,13-3 1 0,17-4-9 16,7-5 11-16,7-2-33 15,2 0 3 1,-6 0 2-16,-7 0 30 0,-9 0-2 16,-11 14 8-16,-7 6-8 15,-3 9 4-15,-3 2 7 16,2 1 45-16,-1-3-48 15,5-5 9-15,6-2-15 16,0-5 7-16,6-8-5 16,3-4-2-16,0-2-23 15,-4-3-15-15,-1 0-128 16,-16-3-122-16,0-7-186 16</inkml:trace>
  <inkml:trace contextRef="#ctx0" brushRef="#br0" timeOffset="6372.75">29729 6330 843 0,'0'0'107'15,"0"0"-18"-15,0 0 22 16,0 0-54-16,0 0-10 15,0 0-32-15,-2 93 19 0,-7-24 59 16,1 9-52 0,5 1-22-16,3-5 26 0,0-9-43 15,11-8-2-15,14-10 0 16,5-12 3-16,3-12-15 16,0-11 7-16,-2-12-41 15,-4-1 26-15,-9-26-15 16,-5-4 33-16,-13-2-23 15,0 5 13-15,-18 7 12 16,-11 7-3-16,0 7 13 16,4 7-24-16,1 0 2 15,2 0-62-15,1 13-46 16,16-5-98-16,-1-1-217 16</inkml:trace>
  <inkml:trace contextRef="#ctx0" brushRef="#br0" timeOffset="8667.34">28460 7322 265 0,'0'0'193'0,"0"0"-87"0,0 0-17 16,0 0 23-16,0 0-13 16,0 0-41-16,0 0 8 15,-11-3-26-15,11 3-20 16,0 0 22-16,0 0-42 15,0 0-2-15,0 0-3 16,4 0-3-16,14 0 1 16,10 0-7-16,10 0 14 15,9 0 33-15,6-3-27 16,3-5 5-16,2 4-5 0,1-4-1 16,0 3-5-1,4-4 0-15,1 1 0 16,0-1 20-16,0 0-15 0,-2-2 11 15,-1 1-1-15,-3-1-12 16,0-3 11-16,2 0-14 16,-5-1 0-16,1-3 1 15,-5 1-1-15,-6 0 0 16,-1 3 0-16,-5-1 6 16,-1 1-6-16,1-1 0 15,-2-2 0-15,-6 3-1 16,-1-3 2-16,-8-4-1 0,1-3 2 15,-4-1 5 1,-2-1-11-16,-3-1 4 16,-2-1 0-16,2 0 14 0,-2-2-13 15,1 2-1 1,3 4 2-16,-3-1 3 0,-2 1-5 16,-3-1 0-16,-4 2 0 15,-4-1-10-15,0 1 10 16,0 0 0-16,-7-2 2 15,-12 0 0-15,-10 0 13 16,-4 1-15-16,-5 0 0 16,-4 2-2-16,-1 0 3 15,1 0-1-15,2 1 1 16,2 0 2-16,4 4-1 16,6 0-2-16,1 1 0 0,2 2-1 15,0 1 1-15,-3 1-1 16,0 3-2-16,-4 1 4 15,1 2-4-15,-3 6-8 16,-5 0 6-16,-1 0-6 16,-1 0-6-16,-5 3 3 15,1 3 12-15,-2-1 4 16,-2 1-8-16,1-1 5 16,5-4 1-16,4 3-1 15,3-1 1-15,0-1 0 0,5 0 0 16,-1 0 3-1,6 0-4-15,-4 4 1 16,-3-1 0-16,-3 5-1 0,-4 3 1 16,0 1 0-1,1 0-3-15,3 3 7 0,1 0-5 16,2 3 1-16,3-1 0 16,2 2-3-16,-1-1 3 15,3-3 0-15,1 0 1 16,0 0 1-16,3-3-1 15,-1 1-1-15,7-3 0 16,0-2-3-16,2 0 3 16,5 4 0-16,-3-2-3 15,0 2 7-15,-1 3-6 16,-1 5 2-16,2 0 0 16,2 0-5-16,7 1 5 0,1-4-4 15,2-1 2-15,0 0 4 16,0-1 3-16,0-2-5 15,0-1 0 1,0-1 1-16,0-1-1 0,0 0 0 16,0-2-1-16,0 4 4 15,0-3 0-15,0 3-1 16,0 3-2-16,0 1 33 16,0 3-28-16,0 3-3 15,7-3 10-15,3 4-11 16,-1-3 11-16,-3-3-12 15,-2-4 0-15,1-4 1 16,-1-1-1-16,-3-1 0 0,1-1 8 16,-2-2-6-16,2 0 18 15,-1 2-9-15,1 1-1 16,1-1 26-16,0 3-32 16,0-1-3-16,1 0 6 15,1 1-4-15,-1-3-1 16,0 0-2-16,-1-1 0 15,0-3 2-15,-3 1-2 16,2-2 0-16,-1-1 2 16,-1 0 1-16,0 0 4 15,2 2-7-15,-1-2 0 16,1 0 13-16,-2-1-13 16,0 1 0-16,0 3-2 15,1-3 2-15,4 4-24 0,-3-6-120 16,1 0-260-16</inkml:trace>
  <inkml:trace contextRef="#ctx0" brushRef="#br0" timeOffset="11893.24">26639 6341 333 0,'0'0'49'0,"0"0"-33"16,0 0-2-16,0 0 52 16,0 0 15-16,0 0-36 15,0 0 19-15,-1-10-34 16,-4 9 2-16,4-3-10 15,-1 2-15-15,1-1 16 16,1 1 6-16,0 0-18 16,0 1 18-16,0-1-23 15,0 1 7-15,0-1 15 16,0 2-13-16,0-1 16 16,0-2-5-16,-3 0-20 0,0 1 30 15,-3-1-35-15,3 0-1 16,0 0 15-16,0 1-15 15,-1-2 5-15,-1-3-5 16,1 2 0-16,-4-2 1 16,0-2-1-16,-2 1 0 15,1 1-2-15,0 3 5 16,-1 2-6-16,1 1 1 16,3 1 2-16,-3 0-6 15,-1 0 6-15,-3 0 0 16,-4 0-3-16,-1 0 8 15,-3 1-9-15,-1 3 4 16,-2 0 0-16,0 2-15 16,0-1 15-16,2-1-5 15,1 1 0-15,6-3 10 0,-1 4-8 16,-1-2 3-16,-4 7 0 16,-4 0-2-16,-2 3 2 15,-3 2 0-15,3 0 0 16,-1-1 4-16,1 1-5 15,2-1 1-15,1 2 0 16,2 2 5-16,5 0 2 16,1 3-7-16,5 1 16 15,-1 2-10-15,2 3 10 16,1 1-14-16,0 1 5 16,-1 1 7-16,4-1-14 15,1-1 0-15,2 0 6 0,3-3-4 16,0-1-1-1,0-2-1-15,0 1 0 0,0 4 29 16,0-2-20-16,6 3 4 16,3 3 9-16,3-1-20 15,-2-2 3-15,5 3-5 16,-1-6 0-16,-1-2 2 16,3 1-2-16,-2-4 0 15,4 1-1-15,3-2 4 16,-2 1 2-16,5-1-5 15,-2 0 0-15,-1-4 7 16,-1 3-7-16,-3-4 0 0,0 2 3 16,-2-3 0-16,1-1-6 15,1-2-1-15,-2-3 4 16,4-1 16-16,5-2-13 16,2-5-3-16,10 0 20 15,5 0-7-15,5-7 7 16,2-3-6-16,-4-1-11 15,-3 3 11-15,-5 0-14 16,-2-1 0-16,-6 2 8 16,-2-3-8-16,-7-1 9 15,-3-3-9-15,4-3 1 16,-1-4 5-16,-1-5-6 16,3-2 0-16,-5-3 12 15,-1 0-11-15,-3-2 4 0,-2 0-5 16,-7-1 0-16,0 1 8 15,-1 2-8-15,-2-2 0 16,0 0 3-16,0 1-1 16,0-1-1-16,-3 2-1 15,-9 1 0-15,-1 3 22 16,-4 0-19-16,1 2 12 16,-3 3 4-16,-1 0-5 15,-1 2 13-15,-1 4-11 16,1-1-12-16,0 4 36 15,3 1-39-15,5 5 3 16,5 4 10-16,4 1-11 16,2 2-4-16,2 0 1 0,0 0-1 15,-3 0-20-15,-3 0-5 16,-4 13-54-16,-6 4-62 16,6-10-120-16,3 0-325 15</inkml:trace>
  <inkml:trace contextRef="#ctx0" brushRef="#br0" timeOffset="18574.8">27556 6849 145 0,'0'0'34'15,"0"0"-34"-15,0 0-40 0,0 0-35 16,0 0 25-16</inkml:trace>
  <inkml:trace contextRef="#ctx0" brushRef="#br0" timeOffset="21524.01">29505 6348 335 0,'0'0'51'15,"0"0"-43"-15,0 0 44 16,0 0 24-16,0 0 5 15,0 0-20-15,0 0-26 16,1-44 4-16,-4 37 23 16,-10 1 4-16,-7-2-53 15,-5 3-10-15,-5-1 0 16,-4 2-3-16,-1 2 0 0,4-1 0 16,1 3 1-1,-1 0-1-15,-2 0 0 0,-7 0 3 16,-5 0-3-16,-7 5 13 15,-12 5-13-15,-9 4 0 16,-9-2 1-16,-3 1 0 16,0-2-1-16,8 2 10 15,12-4 15-15,8 1 20 16,11 0-25-16,9-1 1 16,2 6 1-16,-1-1-20 15,2 6-2-15,-6 1 9 16,3 2-8-16,4 3 17 15,3 2-10-15,3 4-7 16,-1 0 25-16,0 2-25 0,-1 2 0 16,3-3 4-16,4-3-5 15,3-6 2-15,6-2-2 16,2 0 0-16,4 4 5 16,4 1 2-16,0 7 1 15,3 0 1-15,0 4-7 16,0-2-1-16,0-1-1 15,1-2 0-15,13-1-1 16,1 2 3-16,4-2-2 0,2-1 4 16,1 1-2-1,5-1 4-15,-2 1-6 16,3 1 4-16,1-2-4 16,5-2 2-16,1 0-2 15,4-2 7-15,4-7-4 0,6-3 2 16,6-6-5-16,6-5 0 15,7-1 19-15,2-2-18 16,3-2 0-16,-5 1 15 16,-2 3-14-16,-2-2 9 15,-1 0-11-15,0-2 0 16,-2-1 1-16,1 0-1 16,-8 0 0-16,3 0-1 15,-1-9 3-15,2-5 2 16,4-3-4-16,-1-1 0 0,-2-3-14 15,-2-1 14 1,-6-1-11-16,-3 0 3 0,-9 4 1 16,-5 0 5-16,-2-1-1 15,-4 0 3-15,3-1 2 16,1-4-2-16,3-1 0 16,-3-3 3-16,0-3-2 15,-2 1-2-15,-4-2-1 16,-6 2 2-16,-2 3 1 15,-9 0-1-15,-6 0 0 16,-2 0 0-16,-1 1 0 16,0 1 23-16,0-2-12 0,0-2-11 15,0-4 21 1,0-6-18-16,0-1-3 16,0-5 7-16,0 3-4 0,0 4 0 15,-13 7-3 1,-9 2 0-16,-11 7 26 0,-12-1-21 15,-10 7-5-15,-8 3 10 16,-3 2-5-16,0 4 10 16,0 2-15-16,-1 1 0 15,1 2 6-15,9 3-6 16,10 0-2-16,15 0-3 16,13 0-92-16,19 3-125 15,0 2-267-15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D02A-69DB-4DF1-98FE-268493A92A4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6A27-E972-47F3-BA95-02116014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3DC8-4896-44AB-AB9A-02577D4575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3DC8-4896-44AB-AB9A-02577D4575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3DC8-4896-44AB-AB9A-02577D4575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3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3DC8-4896-44AB-AB9A-02577D4575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90A-8B46-4CDC-A784-D0F674B8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E8A3C-4F4D-460D-8BF9-3AE66BB3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0AB7-9401-4DBB-B6CC-E05D8D26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C28C-4652-42A2-AC32-A60A8DC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C440-757C-498C-A884-5F79461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18E-D874-4FB9-8E27-A41A2F9E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412A-1EE4-4E4D-9DBC-7BCE843B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F431-EE9D-490C-9B0D-A163AACA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6A66-BE6B-4962-B74A-DE95959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C534-7AD0-4EEF-8F55-6B00EE0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AE640-0866-4D3D-9A7A-A50913F4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6F6C0-9F0C-4B27-B9E7-1240A069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15F8-8D6B-4E51-80F5-6B70C11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00C7-C6D5-40FA-AD32-323A035F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F590-C583-496A-98F7-1BF1B56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DB49F8B-D8B3-4783-BD17-0F5FBBA6DD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EF5-52E4-4151-AC46-3FD0B28E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C6F-B17F-4372-ADCA-269762FC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D281-90CF-4B8E-99BD-5A27BA0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767C-7A71-4140-9AB9-9C0C4642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44DE-F7F9-4C26-A1D6-9590DFFC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336C-A072-4F8F-811A-779B3C6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954-E14A-4DD6-8B8B-9E2A53C1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3C2-E605-45C1-B40A-AFCBAFF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2F4-DE64-422A-971C-666B4BA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6E72-665E-46B7-92EF-90837C6E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871D-C5DB-42B2-89A0-087B0C94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A81C-0F25-45CF-9E59-C9ECFC9A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A712-F85E-4005-A433-803A93BB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733B-4EDD-499E-B37D-7B242A50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8131-7AD4-426F-A769-D7690688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A0A1-986E-4B97-A87B-3B6CF286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CF8E-7A68-4CE3-8ED0-F0454A23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A6CC-CF5C-4ADC-9F1C-B2D1DC90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E14A-88E5-4FA5-A351-9F8FBA15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95B44-4C05-4A7C-A78B-5B90C502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E4DEF-3FF3-4415-8074-99E2B2A3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5E71-7ECC-41FC-8980-ECF96AC4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D4D3-26CC-4E26-9B07-922C526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09F0-E1F4-44AE-A3F6-4908FD5E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AA72-49E2-4FE9-BB48-1A6BCE7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3A642-0381-4DA9-956B-BAEF3F49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1531-90A1-40EA-9CDD-E23B3734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DA19-C6D6-4AE7-9044-14C222D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32FF-B495-4771-B8A5-09E1FCFA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63EB-1802-41A7-8AA5-E1682E42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3BD81-99CC-4807-BAAB-56C0A11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1B32-A376-4503-9EAD-9369B814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BFD9-E39F-4817-A6A5-6ACA156B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B48E-96DB-40AF-92A2-B5DA6C5D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21D8-5BAD-4378-9764-5D9B81C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BE03-7C06-4550-92BF-0CE47A2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9C1E-593B-4867-9281-8B9DAA8A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E3A-270D-4335-B396-33D7403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C021-DB65-4419-A94F-D1F1D06B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0077-4322-42FF-9F19-56F85A8A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1675-BEA2-4E44-BC6B-798AD84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BD74-CBE0-4B36-A83C-CBCC45E4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A00C-A5D1-4953-A041-1D4B048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5744A-2824-4A44-AF1F-50F99829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4FE1-539C-47F1-8A31-3A921475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4611-9542-4937-A5F8-B68FFB9A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98B8-64A5-4D09-A8DC-75A3CBDAC8E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B315-6F10-4827-A731-C31CFFFE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2411-D6AC-4046-A539-BD9E64B8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EAD1-EF18-4FB9-B6AE-A8AE670E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152" y="16523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  <a:b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49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Artificial Neural Network</a:t>
            </a:r>
            <a:b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Lecture#12</a:t>
            </a:r>
            <a:b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551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41"/>
    </mc:Choice>
    <mc:Fallback xmlns="">
      <p:transition spd="slow" advTm="110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232" y="271715"/>
            <a:ext cx="6894244" cy="457883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Artificial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2800" b="1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38" y="1107181"/>
            <a:ext cx="7920090" cy="511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972" y="2430344"/>
            <a:ext cx="28956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For all functions, the x represents the weighted sum plus bias in 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31C76-FABF-4780-9C15-E01A0A924057}"/>
              </a:ext>
            </a:extLst>
          </p:cNvPr>
          <p:cNvSpPr txBox="1"/>
          <p:nvPr/>
        </p:nvSpPr>
        <p:spPr>
          <a:xfrm>
            <a:off x="419710" y="3478338"/>
            <a:ext cx="533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X =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96916E-BF8E-43F9-A240-C3E8F351AEB6}"/>
              </a:ext>
            </a:extLst>
          </p:cNvPr>
          <p:cNvCxnSpPr>
            <a:cxnSpLocks/>
          </p:cNvCxnSpPr>
          <p:nvPr/>
        </p:nvCxnSpPr>
        <p:spPr>
          <a:xfrm>
            <a:off x="671634" y="3693739"/>
            <a:ext cx="8757179" cy="29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5F90A642-6DA4-425F-9638-F68B874B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1" y="4602835"/>
            <a:ext cx="3813981" cy="1906991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ED4DF1-C6BF-47E3-A7D8-EB680371186F}"/>
              </a:ext>
            </a:extLst>
          </p:cNvPr>
          <p:cNvCxnSpPr>
            <a:cxnSpLocks/>
          </p:cNvCxnSpPr>
          <p:nvPr/>
        </p:nvCxnSpPr>
        <p:spPr>
          <a:xfrm>
            <a:off x="953539" y="4409519"/>
            <a:ext cx="470527" cy="61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DE1C56-2CAE-4149-97E9-C1DDBA10D2F4}"/>
              </a:ext>
            </a:extLst>
          </p:cNvPr>
          <p:cNvSpPr/>
          <p:nvPr/>
        </p:nvSpPr>
        <p:spPr>
          <a:xfrm>
            <a:off x="746146" y="4119821"/>
            <a:ext cx="235081" cy="293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1702B0-410E-47CD-9980-7F3BCE3B0321}"/>
                  </a:ext>
                </a:extLst>
              </p:cNvPr>
              <p:cNvSpPr txBox="1"/>
              <p:nvPr/>
            </p:nvSpPr>
            <p:spPr>
              <a:xfrm>
                <a:off x="927207" y="3003564"/>
                <a:ext cx="212736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1702B0-410E-47CD-9980-7F3BCE3B0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07" y="3003564"/>
                <a:ext cx="212736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5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45"/>
    </mc:Choice>
    <mc:Fallback xmlns="">
      <p:transition spd="slow" advTm="2200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852" y="640080"/>
            <a:ext cx="4484308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Types of Activation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50FD9-2483-4C83-BCD7-BA72583F0933}"/>
              </a:ext>
            </a:extLst>
          </p:cNvPr>
          <p:cNvSpPr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Threshold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Sigmoid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Tanh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ReLU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Softmax</a:t>
            </a:r>
            <a:endParaRPr lang="en-US" sz="32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9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F946E1A-A406-47CB-A539-73DB4275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950" y="2014053"/>
            <a:ext cx="5829008" cy="437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2F3526-69A9-465A-BEA2-4E1EE7C90A46}"/>
              </a:ext>
            </a:extLst>
          </p:cNvPr>
          <p:cNvSpPr txBox="1"/>
          <p:nvPr/>
        </p:nvSpPr>
        <p:spPr>
          <a:xfrm>
            <a:off x="3349594" y="367259"/>
            <a:ext cx="519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Sigmoid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378B3-A680-47C1-9D24-67ED424B0E37}"/>
              </a:ext>
            </a:extLst>
          </p:cNvPr>
          <p:cNvSpPr/>
          <p:nvPr/>
        </p:nvSpPr>
        <p:spPr>
          <a:xfrm>
            <a:off x="680412" y="1148816"/>
            <a:ext cx="103073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A </a:t>
            </a:r>
            <a:r>
              <a:rPr lang="en-US" sz="2400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sigmoid function</a:t>
            </a: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 is a </a:t>
            </a:r>
            <a:r>
              <a:rPr lang="en-US" sz="2400" dirty="0">
                <a:solidFill>
                  <a:srgbClr val="0B0080"/>
                </a:solidFill>
                <a:latin typeface="Palatino Linotype" panose="02040502050505030304" pitchFamily="18" charset="0"/>
              </a:rPr>
              <a:t>mathematical function</a:t>
            </a: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 having a characteristic "S"-shaped curve or </a:t>
            </a:r>
            <a:r>
              <a:rPr lang="en-US" sz="2400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sigmoid curve</a:t>
            </a: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Sigmoid functions most often show a return value (y axis) in the range 0 to 1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202122"/>
              </a:solidFill>
              <a:latin typeface="Palatino Linotype" panose="02040502050505030304" pitchFamily="18" charset="0"/>
            </a:endParaRPr>
          </a:p>
          <a:p>
            <a:pPr marL="804863" indent="-173038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202122"/>
                </a:solidFill>
                <a:latin typeface="Palatino Linotype" panose="02040502050505030304" pitchFamily="18" charset="0"/>
              </a:rPr>
              <a:t>Always Positive </a:t>
            </a:r>
          </a:p>
          <a:p>
            <a:pPr marL="804863" indent="-173038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202122"/>
                </a:solidFill>
                <a:latin typeface="Palatino Linotype" panose="02040502050505030304" pitchFamily="18" charset="0"/>
              </a:rPr>
              <a:t>Bounded</a:t>
            </a:r>
          </a:p>
          <a:p>
            <a:pPr marL="804863" indent="-173038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202122"/>
                </a:solidFill>
                <a:latin typeface="Palatino Linotype" panose="02040502050505030304" pitchFamily="18" charset="0"/>
              </a:rPr>
              <a:t>Strictly Increasing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202122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E24B3-6811-4A34-86BE-359EC5E5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873" y="4439373"/>
            <a:ext cx="3425794" cy="942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B7BEB0-1A80-4275-A021-FA02BD22B760}"/>
                  </a:ext>
                </a:extLst>
              </p:cNvPr>
              <p:cNvSpPr txBox="1"/>
              <p:nvPr/>
            </p:nvSpPr>
            <p:spPr>
              <a:xfrm>
                <a:off x="8004749" y="6112625"/>
                <a:ext cx="2211472" cy="7562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B7BEB0-1A80-4275-A021-FA02BD22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49" y="6112625"/>
                <a:ext cx="2211472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F683EE-D56F-4127-814E-7C6F223627DE}"/>
              </a:ext>
            </a:extLst>
          </p:cNvPr>
          <p:cNvCxnSpPr>
            <a:cxnSpLocks/>
          </p:cNvCxnSpPr>
          <p:nvPr/>
        </p:nvCxnSpPr>
        <p:spPr>
          <a:xfrm flipH="1" flipV="1">
            <a:off x="5021705" y="4676932"/>
            <a:ext cx="3222885" cy="181380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2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100"/>
    </mc:Choice>
    <mc:Fallback xmlns="">
      <p:transition spd="slow" advTm="1681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E726E768-A2FE-4078-9245-AE03C4C5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2" y="984739"/>
            <a:ext cx="4422990" cy="272423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FF2922D4-3628-4C2C-9F55-AEE5D77C5C76}"/>
              </a:ext>
            </a:extLst>
          </p:cNvPr>
          <p:cNvSpPr/>
          <p:nvPr/>
        </p:nvSpPr>
        <p:spPr>
          <a:xfrm>
            <a:off x="9191306" y="2012069"/>
            <a:ext cx="676716" cy="7577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F3526-69A9-465A-BEA2-4E1EE7C90A46}"/>
              </a:ext>
            </a:extLst>
          </p:cNvPr>
          <p:cNvSpPr txBox="1"/>
          <p:nvPr/>
        </p:nvSpPr>
        <p:spPr>
          <a:xfrm>
            <a:off x="5910246" y="4577653"/>
            <a:ext cx="519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X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</a:rPr>
              <a:t> = (I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</a:rPr>
              <a:t> × w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11</a:t>
            </a:r>
            <a:r>
              <a:rPr lang="en-US" sz="1400" b="1" dirty="0">
                <a:latin typeface="Palatino Linotype" panose="02040502050505030304" pitchFamily="18" charset="0"/>
              </a:rPr>
              <a:t> + I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2</a:t>
            </a:r>
            <a:r>
              <a:rPr lang="en-US" sz="1400" b="1" dirty="0">
                <a:latin typeface="Palatino Linotype" panose="02040502050505030304" pitchFamily="18" charset="0"/>
              </a:rPr>
              <a:t> ×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latin typeface="Palatino Linotype" panose="02040502050505030304" pitchFamily="18" charset="0"/>
              </a:rPr>
              <a:t>w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21 </a:t>
            </a:r>
            <a:r>
              <a:rPr lang="en-US" sz="1400" b="1" dirty="0">
                <a:latin typeface="Palatino Linotype" panose="02040502050505030304" pitchFamily="18" charset="0"/>
              </a:rPr>
              <a:t>) + b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11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E24B3-6811-4A34-86BE-359EC5E5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583" y="5344727"/>
            <a:ext cx="2298038" cy="63196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296113-0FC6-43B5-BEEA-032FDBED99C6}"/>
              </a:ext>
            </a:extLst>
          </p:cNvPr>
          <p:cNvSpPr/>
          <p:nvPr/>
        </p:nvSpPr>
        <p:spPr>
          <a:xfrm>
            <a:off x="6900382" y="2101922"/>
            <a:ext cx="453033" cy="369332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1541C0-23CA-4F20-9CF3-F4B4800253E8}"/>
              </a:ext>
            </a:extLst>
          </p:cNvPr>
          <p:cNvSpPr/>
          <p:nvPr/>
        </p:nvSpPr>
        <p:spPr>
          <a:xfrm>
            <a:off x="6993651" y="3289474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9A71E1-27E0-44A6-A70D-5CD029192CA9}"/>
              </a:ext>
            </a:extLst>
          </p:cNvPr>
          <p:cNvSpPr/>
          <p:nvPr/>
        </p:nvSpPr>
        <p:spPr>
          <a:xfrm>
            <a:off x="9365637" y="2211419"/>
            <a:ext cx="310207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69AF9-0487-47F0-80B8-5A412C0772E8}"/>
              </a:ext>
            </a:extLst>
          </p:cNvPr>
          <p:cNvSpPr/>
          <p:nvPr/>
        </p:nvSpPr>
        <p:spPr>
          <a:xfrm>
            <a:off x="9378129" y="3190776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80973F-CBA6-45F2-92A0-FC6D860003AA}"/>
              </a:ext>
            </a:extLst>
          </p:cNvPr>
          <p:cNvSpPr/>
          <p:nvPr/>
        </p:nvSpPr>
        <p:spPr>
          <a:xfrm>
            <a:off x="10823642" y="2769803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88034C-77F5-4826-8C1A-3E7FAA455BC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7353415" y="2286588"/>
            <a:ext cx="2012222" cy="119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B849A6-7E6A-4DE8-8A93-BCC1B6CA174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7353415" y="2286588"/>
            <a:ext cx="2024714" cy="1099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5C5BC1-4D28-453D-8964-3ADDC9E0C98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353415" y="3385648"/>
            <a:ext cx="2024714" cy="9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C93DF-E662-4703-AA0E-4A55A8AEE42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353415" y="2406291"/>
            <a:ext cx="2012222" cy="107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FE7776-EB8A-486E-B9E7-2B73A5A43F2F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9675844" y="2406291"/>
            <a:ext cx="1147798" cy="5583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2AA109-E3EC-4EEE-8F96-CE1543416AA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737893" y="2964675"/>
            <a:ext cx="1085749" cy="4209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47EBB6-7F0E-4D23-8899-5A552343295E}"/>
              </a:ext>
            </a:extLst>
          </p:cNvPr>
          <p:cNvSpPr txBox="1"/>
          <p:nvPr/>
        </p:nvSpPr>
        <p:spPr>
          <a:xfrm>
            <a:off x="7915372" y="2069039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0.15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363319-9DA5-4222-8A14-E5433AB7E1BA}"/>
              </a:ext>
            </a:extLst>
          </p:cNvPr>
          <p:cNvCxnSpPr>
            <a:cxnSpLocks/>
          </p:cNvCxnSpPr>
          <p:nvPr/>
        </p:nvCxnSpPr>
        <p:spPr>
          <a:xfrm flipV="1">
            <a:off x="11193400" y="2964675"/>
            <a:ext cx="614597" cy="18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F3CDE-FB6B-4A49-AD5D-2BB59E6A8F98}"/>
              </a:ext>
            </a:extLst>
          </p:cNvPr>
          <p:cNvCxnSpPr>
            <a:cxnSpLocks/>
          </p:cNvCxnSpPr>
          <p:nvPr/>
        </p:nvCxnSpPr>
        <p:spPr>
          <a:xfrm>
            <a:off x="6559928" y="2268496"/>
            <a:ext cx="340454" cy="208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788074-9296-436D-8603-8BA68E2CBFCC}"/>
              </a:ext>
            </a:extLst>
          </p:cNvPr>
          <p:cNvCxnSpPr>
            <a:cxnSpLocks/>
          </p:cNvCxnSpPr>
          <p:nvPr/>
        </p:nvCxnSpPr>
        <p:spPr>
          <a:xfrm>
            <a:off x="6559928" y="3482119"/>
            <a:ext cx="433722" cy="325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48DB36-429D-4934-BF1B-0E8B7F007993}"/>
              </a:ext>
            </a:extLst>
          </p:cNvPr>
          <p:cNvSpPr/>
          <p:nvPr/>
        </p:nvSpPr>
        <p:spPr>
          <a:xfrm rot="1473728">
            <a:off x="7835590" y="1099379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8E748C-87E6-4F06-B8FC-44A9090090E3}"/>
              </a:ext>
            </a:extLst>
          </p:cNvPr>
          <p:cNvCxnSpPr>
            <a:cxnSpLocks/>
            <a:stCxn id="28" idx="6"/>
            <a:endCxn id="10" idx="1"/>
          </p:cNvCxnSpPr>
          <p:nvPr/>
        </p:nvCxnSpPr>
        <p:spPr>
          <a:xfrm>
            <a:off x="8179077" y="1369024"/>
            <a:ext cx="1231989" cy="899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2D0230-C029-4019-BC30-52A21D1C29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160401" y="1388812"/>
            <a:ext cx="1270414" cy="1859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D3E039-18B4-4719-82CB-6CB8543F81D9}"/>
              </a:ext>
            </a:extLst>
          </p:cNvPr>
          <p:cNvSpPr txBox="1"/>
          <p:nvPr/>
        </p:nvSpPr>
        <p:spPr>
          <a:xfrm>
            <a:off x="7931018" y="1649496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0.60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0651AC-5B30-4C92-9F68-B961392B1426}"/>
              </a:ext>
            </a:extLst>
          </p:cNvPr>
          <p:cNvSpPr txBox="1"/>
          <p:nvPr/>
        </p:nvSpPr>
        <p:spPr>
          <a:xfrm>
            <a:off x="8621112" y="1509420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0.35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FB90CB-6E32-4699-88C1-7DAC41103A56}"/>
              </a:ext>
            </a:extLst>
          </p:cNvPr>
          <p:cNvSpPr txBox="1"/>
          <p:nvPr/>
        </p:nvSpPr>
        <p:spPr>
          <a:xfrm>
            <a:off x="6895257" y="2146372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0.05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706956-2539-42BD-96A3-FF168A6CBD7D}"/>
              </a:ext>
            </a:extLst>
          </p:cNvPr>
          <p:cNvSpPr txBox="1"/>
          <p:nvPr/>
        </p:nvSpPr>
        <p:spPr>
          <a:xfrm>
            <a:off x="6922770" y="3343414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0.10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DDF92A-3565-497D-B53F-7E1C48FC05C2}"/>
              </a:ext>
            </a:extLst>
          </p:cNvPr>
          <p:cNvSpPr txBox="1"/>
          <p:nvPr/>
        </p:nvSpPr>
        <p:spPr>
          <a:xfrm>
            <a:off x="7969781" y="2452128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7F04C4-C9F8-41E6-BC81-581FC81C39B7}"/>
              </a:ext>
            </a:extLst>
          </p:cNvPr>
          <p:cNvSpPr txBox="1"/>
          <p:nvPr/>
        </p:nvSpPr>
        <p:spPr>
          <a:xfrm>
            <a:off x="7617117" y="2900016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2F64B0-ECAE-4189-B2AA-9DC4F6B70252}"/>
              </a:ext>
            </a:extLst>
          </p:cNvPr>
          <p:cNvSpPr txBox="1"/>
          <p:nvPr/>
        </p:nvSpPr>
        <p:spPr>
          <a:xfrm>
            <a:off x="7941542" y="3174342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DF2712-1CFF-4E40-ABBB-51DF3AE8F3C2}"/>
              </a:ext>
            </a:extLst>
          </p:cNvPr>
          <p:cNvSpPr txBox="1"/>
          <p:nvPr/>
        </p:nvSpPr>
        <p:spPr>
          <a:xfrm>
            <a:off x="9317914" y="2278991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H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EC10CC-369B-43C5-8F7A-3C0916792860}"/>
              </a:ext>
            </a:extLst>
          </p:cNvPr>
          <p:cNvSpPr txBox="1"/>
          <p:nvPr/>
        </p:nvSpPr>
        <p:spPr>
          <a:xfrm>
            <a:off x="9354709" y="3217813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H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2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FB0711-512F-42D7-96EF-AB07522DDA37}"/>
              </a:ext>
            </a:extLst>
          </p:cNvPr>
          <p:cNvSpPr txBox="1"/>
          <p:nvPr/>
        </p:nvSpPr>
        <p:spPr>
          <a:xfrm>
            <a:off x="3112228" y="170823"/>
            <a:ext cx="519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Sigmoid Function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B80BF-93D9-4495-9B5B-EB724DE3F56C}"/>
              </a:ext>
            </a:extLst>
          </p:cNvPr>
          <p:cNvSpPr txBox="1"/>
          <p:nvPr/>
        </p:nvSpPr>
        <p:spPr>
          <a:xfrm>
            <a:off x="6311073" y="1942194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0.05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A0E9BA-6817-4A2F-96DE-987052912612}"/>
              </a:ext>
            </a:extLst>
          </p:cNvPr>
          <p:cNvSpPr txBox="1"/>
          <p:nvPr/>
        </p:nvSpPr>
        <p:spPr>
          <a:xfrm>
            <a:off x="6450895" y="3187094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0.10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D0CD44-A593-4AD1-896E-F89DF335CA65}"/>
              </a:ext>
            </a:extLst>
          </p:cNvPr>
          <p:cNvCxnSpPr>
            <a:cxnSpLocks/>
          </p:cNvCxnSpPr>
          <p:nvPr/>
        </p:nvCxnSpPr>
        <p:spPr>
          <a:xfrm flipH="1">
            <a:off x="8260082" y="3445640"/>
            <a:ext cx="1180096" cy="1129114"/>
          </a:xfrm>
          <a:prstGeom prst="straightConnector1">
            <a:avLst/>
          </a:prstGeom>
          <a:ln w="2222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A5490F2-96EE-422E-9CD8-2E6C1403E148}"/>
              </a:ext>
            </a:extLst>
          </p:cNvPr>
          <p:cNvSpPr txBox="1"/>
          <p:nvPr/>
        </p:nvSpPr>
        <p:spPr>
          <a:xfrm>
            <a:off x="6057244" y="4956460"/>
            <a:ext cx="519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X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</a:rPr>
              <a:t> = (0.05 × 0.15 + 0.10 ×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latin typeface="Palatino Linotype" panose="02040502050505030304" pitchFamily="18" charset="0"/>
              </a:rPr>
              <a:t>0.20 ) + 0.35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C15337B-53AD-4AB0-AFFC-C5B9B1491F67}"/>
              </a:ext>
            </a:extLst>
          </p:cNvPr>
          <p:cNvSpPr/>
          <p:nvPr/>
        </p:nvSpPr>
        <p:spPr>
          <a:xfrm>
            <a:off x="6284892" y="5448104"/>
            <a:ext cx="4538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Apply Activation Function (Sigmoid)</a:t>
            </a:r>
          </a:p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    OH</a:t>
            </a:r>
            <a:r>
              <a:rPr lang="en-US" sz="1400" b="1" baseline="-25000" dirty="0">
                <a:latin typeface="Palatino Linotype" panose="02040502050505030304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 =  1/(1+e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-x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	 OH</a:t>
            </a:r>
            <a:r>
              <a:rPr lang="en-US" sz="1400" b="1" baseline="-25000" dirty="0">
                <a:latin typeface="Palatino Linotype" panose="02040502050505030304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=   1/(1+</a:t>
            </a:r>
            <a:r>
              <a:rPr lang="en-US" sz="1400" dirty="0"/>
              <a:t> </a:t>
            </a:r>
            <a:r>
              <a:rPr lang="en-US" sz="1400" b="1" dirty="0">
                <a:latin typeface="Palatino Linotype" panose="02040502050505030304" pitchFamily="18" charset="0"/>
              </a:rPr>
              <a:t>2.71828</a:t>
            </a:r>
            <a:r>
              <a:rPr lang="en-US" sz="1400" dirty="0"/>
              <a:t> </a:t>
            </a:r>
            <a:r>
              <a:rPr lang="en-US" sz="1600" b="1" baseline="30000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-0.3775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        OH</a:t>
            </a:r>
            <a:r>
              <a:rPr lang="en-US" sz="1400" b="1" baseline="-25000" dirty="0">
                <a:latin typeface="Palatino Linotype" panose="02040502050505030304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=   0.396</a:t>
            </a:r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0E3CB525-7F16-4211-8921-B4E6ED6E1AC7}"/>
              </a:ext>
            </a:extLst>
          </p:cNvPr>
          <p:cNvSpPr/>
          <p:nvPr/>
        </p:nvSpPr>
        <p:spPr>
          <a:xfrm>
            <a:off x="6697504" y="4577653"/>
            <a:ext cx="392839" cy="738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6507FA56-8EAF-4D7D-8DF3-5B842A4A29D7}"/>
              </a:ext>
            </a:extLst>
          </p:cNvPr>
          <p:cNvSpPr/>
          <p:nvPr/>
        </p:nvSpPr>
        <p:spPr>
          <a:xfrm>
            <a:off x="6672164" y="5471124"/>
            <a:ext cx="392839" cy="8342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peech Bubble: Rectangle with Corners Rounded 122">
            <a:extLst>
              <a:ext uri="{FF2B5EF4-FFF2-40B4-BE49-F238E27FC236}">
                <a16:creationId xmlns:a16="http://schemas.microsoft.com/office/drawing/2014/main" id="{6437F756-3EC5-4646-86EC-6892A09E8CB8}"/>
              </a:ext>
            </a:extLst>
          </p:cNvPr>
          <p:cNvSpPr/>
          <p:nvPr/>
        </p:nvSpPr>
        <p:spPr>
          <a:xfrm>
            <a:off x="3416299" y="4565204"/>
            <a:ext cx="2006607" cy="631960"/>
          </a:xfrm>
          <a:prstGeom prst="wedgeRoundRectCallout">
            <a:avLst>
              <a:gd name="adj1" fmla="val 110211"/>
              <a:gd name="adj2" fmla="val 10372"/>
              <a:gd name="adj3" fmla="val 16667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Input to H</a:t>
            </a:r>
            <a:r>
              <a:rPr lang="en-US" sz="1600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25" name="Speech Bubble: Rectangle with Corners Rounded 124">
            <a:extLst>
              <a:ext uri="{FF2B5EF4-FFF2-40B4-BE49-F238E27FC236}">
                <a16:creationId xmlns:a16="http://schemas.microsoft.com/office/drawing/2014/main" id="{8AA3C567-5310-47EC-B50E-42B1699D8D3F}"/>
              </a:ext>
            </a:extLst>
          </p:cNvPr>
          <p:cNvSpPr/>
          <p:nvPr/>
        </p:nvSpPr>
        <p:spPr>
          <a:xfrm>
            <a:off x="3416299" y="5969593"/>
            <a:ext cx="2006607" cy="631960"/>
          </a:xfrm>
          <a:prstGeom prst="wedgeRoundRectCallout">
            <a:avLst>
              <a:gd name="adj1" fmla="val 109690"/>
              <a:gd name="adj2" fmla="val -62548"/>
              <a:gd name="adj3" fmla="val 16667"/>
            </a:avLst>
          </a:prstGeom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Output of H</a:t>
            </a:r>
            <a:r>
              <a:rPr lang="en-US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0524C7-EAE8-4D1B-B346-0FDFE351476A}"/>
              </a:ext>
            </a:extLst>
          </p:cNvPr>
          <p:cNvSpPr/>
          <p:nvPr/>
        </p:nvSpPr>
        <p:spPr>
          <a:xfrm>
            <a:off x="8335399" y="5182561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0.3775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935321-8B42-4B8F-B04D-8837E30CB50F}"/>
                  </a:ext>
                </a:extLst>
              </p:cNvPr>
              <p:cNvSpPr txBox="1"/>
              <p:nvPr/>
            </p:nvSpPr>
            <p:spPr>
              <a:xfrm>
                <a:off x="3650447" y="3766755"/>
                <a:ext cx="212736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935321-8B42-4B8F-B04D-8837E30CB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447" y="3766755"/>
                <a:ext cx="212736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C0D6DD-9C26-4253-8711-88327B34B1F8}"/>
                  </a:ext>
                </a:extLst>
              </p14:cNvPr>
              <p14:cNvContentPartPr/>
              <p14:nvPr/>
            </p14:nvContentPartPr>
            <p14:xfrm>
              <a:off x="8898120" y="2245320"/>
              <a:ext cx="1935360" cy="418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C0D6DD-9C26-4253-8711-88327B34B1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88760" y="2235960"/>
                <a:ext cx="1954080" cy="42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10"/>
    </mc:Choice>
    <mc:Fallback xmlns="">
      <p:transition spd="slow" advTm="23271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E156534-EDA7-41B6-8AAE-7A518CF82369}"/>
              </a:ext>
            </a:extLst>
          </p:cNvPr>
          <p:cNvSpPr/>
          <p:nvPr/>
        </p:nvSpPr>
        <p:spPr>
          <a:xfrm>
            <a:off x="3106984" y="2312492"/>
            <a:ext cx="570731" cy="269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BD67E7D-771E-40AF-984A-0245AFC52EF4}"/>
              </a:ext>
            </a:extLst>
          </p:cNvPr>
          <p:cNvSpPr/>
          <p:nvPr/>
        </p:nvSpPr>
        <p:spPr>
          <a:xfrm>
            <a:off x="5751545" y="2276953"/>
            <a:ext cx="570731" cy="2693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290A8D7-5AEB-415D-87B0-4205F906E746}"/>
              </a:ext>
            </a:extLst>
          </p:cNvPr>
          <p:cNvSpPr/>
          <p:nvPr/>
        </p:nvSpPr>
        <p:spPr>
          <a:xfrm>
            <a:off x="8020697" y="3096392"/>
            <a:ext cx="570731" cy="11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464865-C7F1-4860-9EFD-D727961CF33A}"/>
              </a:ext>
            </a:extLst>
          </p:cNvPr>
          <p:cNvSpPr/>
          <p:nvPr/>
        </p:nvSpPr>
        <p:spPr>
          <a:xfrm>
            <a:off x="3249380" y="2486685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465E18-7743-44D2-BF12-5122A5CFAAF3}"/>
              </a:ext>
            </a:extLst>
          </p:cNvPr>
          <p:cNvSpPr/>
          <p:nvPr/>
        </p:nvSpPr>
        <p:spPr>
          <a:xfrm>
            <a:off x="3249380" y="4384190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E2CA7B-D573-4363-809A-FDBCFAB6241A}"/>
              </a:ext>
            </a:extLst>
          </p:cNvPr>
          <p:cNvSpPr/>
          <p:nvPr/>
        </p:nvSpPr>
        <p:spPr>
          <a:xfrm>
            <a:off x="3249380" y="3384845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8D88F2-C476-46A3-8A0C-05DE2383B37C}"/>
              </a:ext>
            </a:extLst>
          </p:cNvPr>
          <p:cNvSpPr/>
          <p:nvPr/>
        </p:nvSpPr>
        <p:spPr>
          <a:xfrm>
            <a:off x="5862666" y="2511666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25610F-648E-493F-BA81-9654E12530A8}"/>
              </a:ext>
            </a:extLst>
          </p:cNvPr>
          <p:cNvSpPr/>
          <p:nvPr/>
        </p:nvSpPr>
        <p:spPr>
          <a:xfrm>
            <a:off x="5875158" y="3491023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A7FB3C-4FCD-4E64-B0F9-2B51C606DEC8}"/>
              </a:ext>
            </a:extLst>
          </p:cNvPr>
          <p:cNvSpPr/>
          <p:nvPr/>
        </p:nvSpPr>
        <p:spPr>
          <a:xfrm>
            <a:off x="5875158" y="4299243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EB3D35-C24D-4880-83D2-1BB4F139A15D}"/>
              </a:ext>
            </a:extLst>
          </p:cNvPr>
          <p:cNvSpPr/>
          <p:nvPr/>
        </p:nvSpPr>
        <p:spPr>
          <a:xfrm>
            <a:off x="8126181" y="3431323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DEBE9-CBD3-4764-828E-85E0CB571F7B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3609144" y="2681557"/>
            <a:ext cx="2253522" cy="24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E798E-14FB-44A8-BE63-ED3B92277556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3609144" y="2681557"/>
            <a:ext cx="2266014" cy="100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98A4DC-F396-42CD-8CE2-75BE461F3C8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609144" y="3579717"/>
            <a:ext cx="2266014" cy="9143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1FA8C3-65E1-4862-8531-7F27C5A194B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609144" y="2706538"/>
            <a:ext cx="2253522" cy="8731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FF94C2-7F93-4FEA-86B4-DA9D396B425F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609144" y="4494115"/>
            <a:ext cx="2266014" cy="8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107E07-5731-4E69-A90C-01BF05E63E96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3609144" y="3685895"/>
            <a:ext cx="2266014" cy="89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2E1112-99BE-47EB-84D2-12FFC9B2492F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3609144" y="2706538"/>
            <a:ext cx="2253522" cy="187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47BC15-754A-436C-B125-D1656575624C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3609144" y="2681557"/>
            <a:ext cx="2266014" cy="1812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C816F5-8D74-4803-B9C8-83863EFCAEE1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6222430" y="2706538"/>
            <a:ext cx="1903751" cy="9196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C336E3-6E6F-4AC3-B565-4B7B0690242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6234922" y="3626195"/>
            <a:ext cx="1891259" cy="597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E935F1-3479-4542-AAD9-167CF9C44F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234922" y="3626195"/>
            <a:ext cx="1891259" cy="8679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0CE8D5-51E8-420A-920E-D83CD547D233}"/>
              </a:ext>
            </a:extLst>
          </p:cNvPr>
          <p:cNvSpPr txBox="1"/>
          <p:nvPr/>
        </p:nvSpPr>
        <p:spPr>
          <a:xfrm>
            <a:off x="4278349" y="264768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0.23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94F1E4-F16E-4125-8A98-9FD714763F81}"/>
              </a:ext>
            </a:extLst>
          </p:cNvPr>
          <p:cNvSpPr txBox="1"/>
          <p:nvPr/>
        </p:nvSpPr>
        <p:spPr>
          <a:xfrm>
            <a:off x="4105998" y="294900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0.76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3C78EC-1893-4810-98C9-A90FDBB4AC2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609144" y="3579717"/>
            <a:ext cx="2266014" cy="106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90F2DC-27F7-43FE-838A-B1F5DCF42203}"/>
              </a:ext>
            </a:extLst>
          </p:cNvPr>
          <p:cNvSpPr txBox="1"/>
          <p:nvPr/>
        </p:nvSpPr>
        <p:spPr>
          <a:xfrm>
            <a:off x="4069209" y="402568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0.87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8747E7-5D3A-4854-9650-5A4FAE08161B}"/>
              </a:ext>
            </a:extLst>
          </p:cNvPr>
          <p:cNvSpPr txBox="1"/>
          <p:nvPr/>
        </p:nvSpPr>
        <p:spPr>
          <a:xfrm>
            <a:off x="3841920" y="317909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0.34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A974BF-E67C-48FA-B2D2-F3EDB5750CD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516561" y="3644077"/>
            <a:ext cx="286688" cy="59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E95F1-6F0B-401C-A371-58AF2862AC12}"/>
              </a:ext>
            </a:extLst>
          </p:cNvPr>
          <p:cNvCxnSpPr>
            <a:cxnSpLocks/>
          </p:cNvCxnSpPr>
          <p:nvPr/>
        </p:nvCxnSpPr>
        <p:spPr>
          <a:xfrm>
            <a:off x="2900067" y="2671561"/>
            <a:ext cx="349313" cy="99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6DB36F-B18F-4B1E-8BD6-7D63C167EFC7}"/>
              </a:ext>
            </a:extLst>
          </p:cNvPr>
          <p:cNvCxnSpPr>
            <a:cxnSpLocks/>
          </p:cNvCxnSpPr>
          <p:nvPr/>
        </p:nvCxnSpPr>
        <p:spPr>
          <a:xfrm>
            <a:off x="2900067" y="3579717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6F4C921-8D5C-4C36-A41A-2898686C77EF}"/>
              </a:ext>
            </a:extLst>
          </p:cNvPr>
          <p:cNvCxnSpPr>
            <a:cxnSpLocks/>
          </p:cNvCxnSpPr>
          <p:nvPr/>
        </p:nvCxnSpPr>
        <p:spPr>
          <a:xfrm>
            <a:off x="2900067" y="4580091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A93727D-3E02-46BB-9D92-99CC30A9401A}"/>
              </a:ext>
            </a:extLst>
          </p:cNvPr>
          <p:cNvSpPr/>
          <p:nvPr/>
        </p:nvSpPr>
        <p:spPr>
          <a:xfrm>
            <a:off x="4033849" y="1576029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160FD3A-9C6F-4F76-970D-BD476991C39A}"/>
              </a:ext>
            </a:extLst>
          </p:cNvPr>
          <p:cNvCxnSpPr>
            <a:cxnSpLocks/>
            <a:stCxn id="103" idx="6"/>
            <a:endCxn id="6" idx="1"/>
          </p:cNvCxnSpPr>
          <p:nvPr/>
        </p:nvCxnSpPr>
        <p:spPr>
          <a:xfrm>
            <a:off x="4393613" y="1770901"/>
            <a:ext cx="1521739" cy="79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55E6FE3-8662-4CB2-8599-629D61AA842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358660" y="1865462"/>
            <a:ext cx="1569184" cy="168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B34D014-B598-4FC6-A09C-D52EA9956CC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00236" y="1942699"/>
            <a:ext cx="1627608" cy="2413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D4CF25E-F665-475C-822A-711B973C1B88}"/>
              </a:ext>
            </a:extLst>
          </p:cNvPr>
          <p:cNvSpPr txBox="1"/>
          <p:nvPr/>
        </p:nvSpPr>
        <p:spPr>
          <a:xfrm>
            <a:off x="4803380" y="181236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C0F83F-F482-4C15-A53B-52C990A822FE}"/>
              </a:ext>
            </a:extLst>
          </p:cNvPr>
          <p:cNvSpPr txBox="1"/>
          <p:nvPr/>
        </p:nvSpPr>
        <p:spPr>
          <a:xfrm>
            <a:off x="4662938" y="2098673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0.65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281AFA-7BF6-4AED-90F2-C66BFD059C69}"/>
              </a:ext>
            </a:extLst>
          </p:cNvPr>
          <p:cNvSpPr txBox="1"/>
          <p:nvPr/>
        </p:nvSpPr>
        <p:spPr>
          <a:xfrm>
            <a:off x="4303174" y="228353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7E2E6-2B97-43D0-B8F9-449FE1C0E7FD}"/>
              </a:ext>
            </a:extLst>
          </p:cNvPr>
          <p:cNvSpPr/>
          <p:nvPr/>
        </p:nvSpPr>
        <p:spPr>
          <a:xfrm>
            <a:off x="8803249" y="3513863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3B4F50-7D7C-456D-A19D-7084A303FD2B}"/>
              </a:ext>
            </a:extLst>
          </p:cNvPr>
          <p:cNvSpPr txBox="1"/>
          <p:nvPr/>
        </p:nvSpPr>
        <p:spPr>
          <a:xfrm>
            <a:off x="5721190" y="1881150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Hidden Layer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64586F-8C83-447E-B82F-B4ACDBD4A1DE}"/>
              </a:ext>
            </a:extLst>
          </p:cNvPr>
          <p:cNvSpPr txBox="1"/>
          <p:nvPr/>
        </p:nvSpPr>
        <p:spPr>
          <a:xfrm>
            <a:off x="7936496" y="2715062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Output Layer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12E71D-1871-41F9-A160-EC1F5653FAFC}"/>
              </a:ext>
            </a:extLst>
          </p:cNvPr>
          <p:cNvSpPr txBox="1"/>
          <p:nvPr/>
        </p:nvSpPr>
        <p:spPr>
          <a:xfrm>
            <a:off x="3009380" y="1890908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Input Layer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A5A045B-DC80-498F-9682-CD6B2DEE6895}"/>
              </a:ext>
            </a:extLst>
          </p:cNvPr>
          <p:cNvSpPr txBox="1"/>
          <p:nvPr/>
        </p:nvSpPr>
        <p:spPr>
          <a:xfrm>
            <a:off x="3628321" y="288985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0.66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949E62-06CE-4785-9D90-B2C5312E5BC8}"/>
              </a:ext>
            </a:extLst>
          </p:cNvPr>
          <p:cNvSpPr txBox="1"/>
          <p:nvPr/>
        </p:nvSpPr>
        <p:spPr>
          <a:xfrm>
            <a:off x="4069209" y="340734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0.44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D3ED90-82BF-41F5-89A1-1BFA93336234}"/>
              </a:ext>
            </a:extLst>
          </p:cNvPr>
          <p:cNvSpPr txBox="1"/>
          <p:nvPr/>
        </p:nvSpPr>
        <p:spPr>
          <a:xfrm>
            <a:off x="3860284" y="373830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0.84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6CD7A9-C616-4756-BE9D-F152C6BD5245}"/>
              </a:ext>
            </a:extLst>
          </p:cNvPr>
          <p:cNvSpPr txBox="1"/>
          <p:nvPr/>
        </p:nvSpPr>
        <p:spPr>
          <a:xfrm>
            <a:off x="4250029" y="426762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0.82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4A93327-57D2-4245-9938-BD47045B9BE8}"/>
              </a:ext>
            </a:extLst>
          </p:cNvPr>
          <p:cNvSpPr txBox="1"/>
          <p:nvPr/>
        </p:nvSpPr>
        <p:spPr>
          <a:xfrm>
            <a:off x="4250029" y="4523370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0.89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E15251C-28D3-478C-80BE-FA5BE241E5FB}"/>
              </a:ext>
            </a:extLst>
          </p:cNvPr>
          <p:cNvSpPr txBox="1"/>
          <p:nvPr/>
        </p:nvSpPr>
        <p:spPr>
          <a:xfrm>
            <a:off x="3349594" y="367259"/>
            <a:ext cx="519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for Practice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6BAF13A-9185-41CB-B614-01F0C4BEC597}"/>
              </a:ext>
            </a:extLst>
          </p:cNvPr>
          <p:cNvSpPr txBox="1"/>
          <p:nvPr/>
        </p:nvSpPr>
        <p:spPr>
          <a:xfrm>
            <a:off x="2850887" y="5734553"/>
            <a:ext cx="58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Apply Sigmoid Function on H</a:t>
            </a:r>
            <a:r>
              <a:rPr lang="en-US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 Neuron/Node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18765-361D-4468-A07C-6806719C6332}"/>
              </a:ext>
            </a:extLst>
          </p:cNvPr>
          <p:cNvSpPr txBox="1"/>
          <p:nvPr/>
        </p:nvSpPr>
        <p:spPr>
          <a:xfrm>
            <a:off x="5834386" y="2522407"/>
            <a:ext cx="5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H</a:t>
            </a:r>
            <a:r>
              <a:rPr lang="en-US" b="1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A2FCDA-BC2F-49D8-AA90-7DF9009685F9}"/>
              </a:ext>
            </a:extLst>
          </p:cNvPr>
          <p:cNvSpPr txBox="1"/>
          <p:nvPr/>
        </p:nvSpPr>
        <p:spPr>
          <a:xfrm>
            <a:off x="5830751" y="3485087"/>
            <a:ext cx="5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H</a:t>
            </a:r>
            <a:r>
              <a:rPr lang="en-US" b="1" baseline="-25000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DE98D6C-5D6B-4CE6-987D-E0132E8756ED}"/>
              </a:ext>
            </a:extLst>
          </p:cNvPr>
          <p:cNvSpPr txBox="1"/>
          <p:nvPr/>
        </p:nvSpPr>
        <p:spPr>
          <a:xfrm>
            <a:off x="5806691" y="4293992"/>
            <a:ext cx="5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H</a:t>
            </a:r>
            <a:r>
              <a:rPr lang="en-US" b="1" baseline="-25000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6034583-6009-44BC-A01E-BA747F74C898}"/>
              </a:ext>
            </a:extLst>
          </p:cNvPr>
          <p:cNvSpPr txBox="1"/>
          <p:nvPr/>
        </p:nvSpPr>
        <p:spPr>
          <a:xfrm>
            <a:off x="3262795" y="2465465"/>
            <a:ext cx="5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-25000" dirty="0">
                <a:latin typeface="Palatino Linotype" panose="02040502050505030304" pitchFamily="18" charset="0"/>
              </a:rPr>
              <a:t>0.6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B50068-674A-49A9-B1FE-D90A5F9F2158}"/>
              </a:ext>
            </a:extLst>
          </p:cNvPr>
          <p:cNvSpPr txBox="1"/>
          <p:nvPr/>
        </p:nvSpPr>
        <p:spPr>
          <a:xfrm>
            <a:off x="3263804" y="3383375"/>
            <a:ext cx="5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-25000" dirty="0">
                <a:latin typeface="Palatino Linotype" panose="02040502050505030304" pitchFamily="18" charset="0"/>
              </a:rPr>
              <a:t>0.7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4C9623B-8C20-45A6-9A53-B250EF60624E}"/>
              </a:ext>
            </a:extLst>
          </p:cNvPr>
          <p:cNvSpPr txBox="1"/>
          <p:nvPr/>
        </p:nvSpPr>
        <p:spPr>
          <a:xfrm>
            <a:off x="3263930" y="4390349"/>
            <a:ext cx="5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-25000" dirty="0">
                <a:latin typeface="Palatino Linotype" panose="02040502050505030304" pitchFamily="18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18624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he Activation Function - Andrea Perlato">
            <a:extLst>
              <a:ext uri="{FF2B5EF4-FFF2-40B4-BE49-F238E27FC236}">
                <a16:creationId xmlns:a16="http://schemas.microsoft.com/office/drawing/2014/main" id="{A18CF21E-01B4-474A-B84D-2B467241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82" y="2988297"/>
            <a:ext cx="5050503" cy="28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F9FCE9-2A0D-418A-B468-EA0CAA22F62C}"/>
              </a:ext>
            </a:extLst>
          </p:cNvPr>
          <p:cNvSpPr/>
          <p:nvPr/>
        </p:nvSpPr>
        <p:spPr>
          <a:xfrm>
            <a:off x="570702" y="992272"/>
            <a:ext cx="105969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A hyperbolic tangent function  is a </a:t>
            </a:r>
            <a:r>
              <a:rPr lang="en-US" sz="2000" dirty="0">
                <a:solidFill>
                  <a:srgbClr val="0B0080"/>
                </a:solidFill>
                <a:latin typeface="Palatino Linotype" panose="02040502050505030304" pitchFamily="18" charset="0"/>
              </a:rPr>
              <a:t>mathematical function</a:t>
            </a: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 having a characteristic "S"-shaped curve like sigmoid function.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A common example of a hyperbolic tangent function shown in the figure and defined by the formula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A hyperbolic tangent function returns value (y axis) in the range -1 to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316E0-D096-4A88-988A-2E4236DD6E22}"/>
              </a:ext>
            </a:extLst>
          </p:cNvPr>
          <p:cNvSpPr txBox="1"/>
          <p:nvPr/>
        </p:nvSpPr>
        <p:spPr>
          <a:xfrm>
            <a:off x="3349593" y="260320"/>
            <a:ext cx="519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Hyperbolic tangent Function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 </a:t>
            </a:r>
            <a:endParaRPr 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9DFDE-0B18-40B1-827F-0D59D042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68" y="3647828"/>
            <a:ext cx="3238651" cy="74738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3FA7B3-BF4E-4952-A55E-294B67D5495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75054" y="4210268"/>
            <a:ext cx="2473946" cy="208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E1435C-BC11-4157-BB4D-433246E4570F}"/>
                  </a:ext>
                </a:extLst>
              </p:cNvPr>
              <p:cNvSpPr txBox="1"/>
              <p:nvPr/>
            </p:nvSpPr>
            <p:spPr>
              <a:xfrm>
                <a:off x="7049000" y="5872356"/>
                <a:ext cx="2127365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E1435C-BC11-4157-BB4D-433246E4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000" y="5872356"/>
                <a:ext cx="2127365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3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9"/>
    </mc:Choice>
    <mc:Fallback xmlns="">
      <p:transition spd="slow" advTm="48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E726E768-A2FE-4078-9245-AE03C4C5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3" y="285019"/>
            <a:ext cx="4463574" cy="2749227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FF2922D4-3628-4C2C-9F55-AEE5D77C5C76}"/>
              </a:ext>
            </a:extLst>
          </p:cNvPr>
          <p:cNvSpPr/>
          <p:nvPr/>
        </p:nvSpPr>
        <p:spPr>
          <a:xfrm>
            <a:off x="9437915" y="1665141"/>
            <a:ext cx="676716" cy="7577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F3526-69A9-465A-BEA2-4E1EE7C90A46}"/>
              </a:ext>
            </a:extLst>
          </p:cNvPr>
          <p:cNvSpPr txBox="1"/>
          <p:nvPr/>
        </p:nvSpPr>
        <p:spPr>
          <a:xfrm>
            <a:off x="5910246" y="3748256"/>
            <a:ext cx="519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X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</a:rPr>
              <a:t> = (I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</a:rPr>
              <a:t> × w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11</a:t>
            </a:r>
            <a:r>
              <a:rPr lang="en-US" sz="1400" b="1" dirty="0">
                <a:latin typeface="Palatino Linotype" panose="02040502050505030304" pitchFamily="18" charset="0"/>
              </a:rPr>
              <a:t> + I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2</a:t>
            </a:r>
            <a:r>
              <a:rPr lang="en-US" sz="1400" b="1" dirty="0">
                <a:latin typeface="Palatino Linotype" panose="02040502050505030304" pitchFamily="18" charset="0"/>
              </a:rPr>
              <a:t> ×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latin typeface="Palatino Linotype" panose="02040502050505030304" pitchFamily="18" charset="0"/>
              </a:rPr>
              <a:t>w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21 </a:t>
            </a:r>
            <a:r>
              <a:rPr lang="en-US" sz="1400" b="1" dirty="0">
                <a:latin typeface="Palatino Linotype" panose="02040502050505030304" pitchFamily="18" charset="0"/>
              </a:rPr>
              <a:t>) + b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11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96113-0FC6-43B5-BEEA-032FDBED99C6}"/>
              </a:ext>
            </a:extLst>
          </p:cNvPr>
          <p:cNvSpPr/>
          <p:nvPr/>
        </p:nvSpPr>
        <p:spPr>
          <a:xfrm>
            <a:off x="7146991" y="1754994"/>
            <a:ext cx="453033" cy="369332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1541C0-23CA-4F20-9CF3-F4B4800253E8}"/>
              </a:ext>
            </a:extLst>
          </p:cNvPr>
          <p:cNvSpPr/>
          <p:nvPr/>
        </p:nvSpPr>
        <p:spPr>
          <a:xfrm>
            <a:off x="7240260" y="2942546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9A71E1-27E0-44A6-A70D-5CD029192CA9}"/>
              </a:ext>
            </a:extLst>
          </p:cNvPr>
          <p:cNvSpPr/>
          <p:nvPr/>
        </p:nvSpPr>
        <p:spPr>
          <a:xfrm>
            <a:off x="9612246" y="1864491"/>
            <a:ext cx="310207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69AF9-0487-47F0-80B8-5A412C0772E8}"/>
              </a:ext>
            </a:extLst>
          </p:cNvPr>
          <p:cNvSpPr/>
          <p:nvPr/>
        </p:nvSpPr>
        <p:spPr>
          <a:xfrm>
            <a:off x="9624738" y="2843848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80973F-CBA6-45F2-92A0-FC6D860003AA}"/>
              </a:ext>
            </a:extLst>
          </p:cNvPr>
          <p:cNvSpPr/>
          <p:nvPr/>
        </p:nvSpPr>
        <p:spPr>
          <a:xfrm>
            <a:off x="11070251" y="2422875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88034C-77F5-4826-8C1A-3E7FAA455BC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7600024" y="1939660"/>
            <a:ext cx="2012222" cy="119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B849A6-7E6A-4DE8-8A93-BCC1B6CA174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7600024" y="1939660"/>
            <a:ext cx="2024714" cy="1099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5C5BC1-4D28-453D-8964-3ADDC9E0C98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600024" y="3038720"/>
            <a:ext cx="2024714" cy="9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C93DF-E662-4703-AA0E-4A55A8AEE42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600024" y="2059363"/>
            <a:ext cx="2012222" cy="107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FE7776-EB8A-486E-B9E7-2B73A5A43F2F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9922453" y="2059363"/>
            <a:ext cx="1147798" cy="5583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2AA109-E3EC-4EEE-8F96-CE1543416AA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984502" y="2617747"/>
            <a:ext cx="1085749" cy="4209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47EBB6-7F0E-4D23-8899-5A552343295E}"/>
              </a:ext>
            </a:extLst>
          </p:cNvPr>
          <p:cNvSpPr txBox="1"/>
          <p:nvPr/>
        </p:nvSpPr>
        <p:spPr>
          <a:xfrm>
            <a:off x="8161981" y="1722111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0.15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363319-9DA5-4222-8A14-E5433AB7E1BA}"/>
              </a:ext>
            </a:extLst>
          </p:cNvPr>
          <p:cNvCxnSpPr>
            <a:cxnSpLocks/>
          </p:cNvCxnSpPr>
          <p:nvPr/>
        </p:nvCxnSpPr>
        <p:spPr>
          <a:xfrm flipV="1">
            <a:off x="11440009" y="2617747"/>
            <a:ext cx="614597" cy="18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F3CDE-FB6B-4A49-AD5D-2BB59E6A8F98}"/>
              </a:ext>
            </a:extLst>
          </p:cNvPr>
          <p:cNvCxnSpPr>
            <a:cxnSpLocks/>
          </p:cNvCxnSpPr>
          <p:nvPr/>
        </p:nvCxnSpPr>
        <p:spPr>
          <a:xfrm>
            <a:off x="6806537" y="1921568"/>
            <a:ext cx="340454" cy="208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788074-9296-436D-8603-8BA68E2CBFCC}"/>
              </a:ext>
            </a:extLst>
          </p:cNvPr>
          <p:cNvCxnSpPr>
            <a:cxnSpLocks/>
          </p:cNvCxnSpPr>
          <p:nvPr/>
        </p:nvCxnSpPr>
        <p:spPr>
          <a:xfrm>
            <a:off x="6806537" y="3135191"/>
            <a:ext cx="433722" cy="325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48DB36-429D-4934-BF1B-0E8B7F007993}"/>
              </a:ext>
            </a:extLst>
          </p:cNvPr>
          <p:cNvSpPr/>
          <p:nvPr/>
        </p:nvSpPr>
        <p:spPr>
          <a:xfrm rot="1473728">
            <a:off x="8082199" y="752451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8E748C-87E6-4F06-B8FC-44A9090090E3}"/>
              </a:ext>
            </a:extLst>
          </p:cNvPr>
          <p:cNvCxnSpPr>
            <a:cxnSpLocks/>
            <a:stCxn id="28" idx="6"/>
            <a:endCxn id="10" idx="1"/>
          </p:cNvCxnSpPr>
          <p:nvPr/>
        </p:nvCxnSpPr>
        <p:spPr>
          <a:xfrm>
            <a:off x="8425686" y="1022096"/>
            <a:ext cx="1231989" cy="899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2D0230-C029-4019-BC30-52A21D1C29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407010" y="1041884"/>
            <a:ext cx="1270414" cy="1859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D3E039-18B4-4719-82CB-6CB8543F81D9}"/>
              </a:ext>
            </a:extLst>
          </p:cNvPr>
          <p:cNvSpPr txBox="1"/>
          <p:nvPr/>
        </p:nvSpPr>
        <p:spPr>
          <a:xfrm>
            <a:off x="8177627" y="1302568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0.60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0651AC-5B30-4C92-9F68-B961392B1426}"/>
              </a:ext>
            </a:extLst>
          </p:cNvPr>
          <p:cNvSpPr txBox="1"/>
          <p:nvPr/>
        </p:nvSpPr>
        <p:spPr>
          <a:xfrm>
            <a:off x="8867721" y="1162492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0.35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FB90CB-6E32-4699-88C1-7DAC41103A56}"/>
              </a:ext>
            </a:extLst>
          </p:cNvPr>
          <p:cNvSpPr txBox="1"/>
          <p:nvPr/>
        </p:nvSpPr>
        <p:spPr>
          <a:xfrm>
            <a:off x="7141866" y="1799444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0.05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706956-2539-42BD-96A3-FF168A6CBD7D}"/>
              </a:ext>
            </a:extLst>
          </p:cNvPr>
          <p:cNvSpPr txBox="1"/>
          <p:nvPr/>
        </p:nvSpPr>
        <p:spPr>
          <a:xfrm>
            <a:off x="7169379" y="2996486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0.10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DDF92A-3565-497D-B53F-7E1C48FC05C2}"/>
              </a:ext>
            </a:extLst>
          </p:cNvPr>
          <p:cNvSpPr txBox="1"/>
          <p:nvPr/>
        </p:nvSpPr>
        <p:spPr>
          <a:xfrm>
            <a:off x="8216390" y="2105200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7F04C4-C9F8-41E6-BC81-581FC81C39B7}"/>
              </a:ext>
            </a:extLst>
          </p:cNvPr>
          <p:cNvSpPr txBox="1"/>
          <p:nvPr/>
        </p:nvSpPr>
        <p:spPr>
          <a:xfrm>
            <a:off x="7863726" y="2553088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2F64B0-ECAE-4189-B2AA-9DC4F6B70252}"/>
              </a:ext>
            </a:extLst>
          </p:cNvPr>
          <p:cNvSpPr txBox="1"/>
          <p:nvPr/>
        </p:nvSpPr>
        <p:spPr>
          <a:xfrm>
            <a:off x="8188151" y="2827414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DF2712-1CFF-4E40-ABBB-51DF3AE8F3C2}"/>
              </a:ext>
            </a:extLst>
          </p:cNvPr>
          <p:cNvSpPr txBox="1"/>
          <p:nvPr/>
        </p:nvSpPr>
        <p:spPr>
          <a:xfrm>
            <a:off x="9564523" y="1932063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H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EC10CC-369B-43C5-8F7A-3C0916792860}"/>
              </a:ext>
            </a:extLst>
          </p:cNvPr>
          <p:cNvSpPr txBox="1"/>
          <p:nvPr/>
        </p:nvSpPr>
        <p:spPr>
          <a:xfrm>
            <a:off x="9601318" y="2870885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H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2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FB0711-512F-42D7-96EF-AB07522DDA37}"/>
              </a:ext>
            </a:extLst>
          </p:cNvPr>
          <p:cNvSpPr txBox="1"/>
          <p:nvPr/>
        </p:nvSpPr>
        <p:spPr>
          <a:xfrm>
            <a:off x="3903850" y="-52934"/>
            <a:ext cx="519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Hyperbolic tangent Function</a:t>
            </a: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 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B80BF-93D9-4495-9B5B-EB724DE3F56C}"/>
              </a:ext>
            </a:extLst>
          </p:cNvPr>
          <p:cNvSpPr txBox="1"/>
          <p:nvPr/>
        </p:nvSpPr>
        <p:spPr>
          <a:xfrm>
            <a:off x="6557682" y="1595266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0.05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A0E9BA-6817-4A2F-96DE-987052912612}"/>
              </a:ext>
            </a:extLst>
          </p:cNvPr>
          <p:cNvSpPr txBox="1"/>
          <p:nvPr/>
        </p:nvSpPr>
        <p:spPr>
          <a:xfrm>
            <a:off x="6697504" y="2840166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0.10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D0CD44-A593-4AD1-896E-F89DF335CA6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506691" y="2213755"/>
            <a:ext cx="1160978" cy="1534501"/>
          </a:xfrm>
          <a:prstGeom prst="straightConnector1">
            <a:avLst/>
          </a:prstGeom>
          <a:ln w="2222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A5490F2-96EE-422E-9CD8-2E6C1403E148}"/>
              </a:ext>
            </a:extLst>
          </p:cNvPr>
          <p:cNvSpPr txBox="1"/>
          <p:nvPr/>
        </p:nvSpPr>
        <p:spPr>
          <a:xfrm>
            <a:off x="6057244" y="4127063"/>
            <a:ext cx="519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X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</a:rPr>
              <a:t> = (0.05 × 0.15 + 0.10 ×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latin typeface="Palatino Linotype" panose="02040502050505030304" pitchFamily="18" charset="0"/>
              </a:rPr>
              <a:t>0.20 ) + 0.35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C15337B-53AD-4AB0-AFFC-C5B9B1491F67}"/>
              </a:ext>
            </a:extLst>
          </p:cNvPr>
          <p:cNvSpPr/>
          <p:nvPr/>
        </p:nvSpPr>
        <p:spPr>
          <a:xfrm>
            <a:off x="6646101" y="4618707"/>
            <a:ext cx="5545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Apply Activation Function (Sigmoid)</a:t>
            </a:r>
          </a:p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    OH</a:t>
            </a:r>
            <a:r>
              <a:rPr lang="en-US" sz="1400" b="1" baseline="-25000" dirty="0">
                <a:latin typeface="Palatino Linotype" panose="02040502050505030304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 = (e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x 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-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 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e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-x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)/(e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x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+ e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-x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OH</a:t>
            </a:r>
            <a:r>
              <a:rPr lang="en-US" sz="1400" b="1" baseline="-25000" dirty="0">
                <a:latin typeface="Palatino Linotype" panose="02040502050505030304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=  (</a:t>
            </a:r>
            <a:r>
              <a:rPr lang="en-US" sz="1400" b="1" dirty="0">
                <a:latin typeface="Palatino Linotype" panose="02040502050505030304" pitchFamily="18" charset="0"/>
              </a:rPr>
              <a:t>2.71828</a:t>
            </a:r>
            <a:r>
              <a:rPr lang="en-US" sz="1400" dirty="0"/>
              <a:t> 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-0.3775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-</a:t>
            </a:r>
            <a:r>
              <a:rPr lang="en-US" sz="1400" dirty="0"/>
              <a:t> </a:t>
            </a:r>
            <a:r>
              <a:rPr lang="en-US" sz="1400" b="1" dirty="0">
                <a:latin typeface="Palatino Linotype" panose="02040502050505030304" pitchFamily="18" charset="0"/>
              </a:rPr>
              <a:t>2.71828</a:t>
            </a:r>
            <a:r>
              <a:rPr lang="en-US" sz="1400" dirty="0"/>
              <a:t> 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-0.3775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) /(</a:t>
            </a:r>
            <a:r>
              <a:rPr lang="en-US" sz="1400" b="1" dirty="0">
                <a:latin typeface="Palatino Linotype" panose="02040502050505030304" pitchFamily="18" charset="0"/>
              </a:rPr>
              <a:t>2.71828</a:t>
            </a:r>
            <a:r>
              <a:rPr lang="en-US" sz="1400" dirty="0"/>
              <a:t> 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-0.377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+</a:t>
            </a:r>
            <a:r>
              <a:rPr lang="en-US" sz="1400" dirty="0"/>
              <a:t> </a:t>
            </a:r>
            <a:r>
              <a:rPr lang="en-US" sz="1400" b="1" dirty="0">
                <a:latin typeface="Palatino Linotype" panose="02040502050505030304" pitchFamily="18" charset="0"/>
              </a:rPr>
              <a:t>2.71828</a:t>
            </a:r>
            <a:r>
              <a:rPr lang="en-US" sz="1400" dirty="0"/>
              <a:t> 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-0.3775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) </a:t>
            </a:r>
          </a:p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        OH</a:t>
            </a:r>
            <a:r>
              <a:rPr lang="en-US" sz="1400" b="1" baseline="-25000" dirty="0">
                <a:latin typeface="Palatino Linotype" panose="02040502050505030304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= 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0.360</a:t>
            </a:r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0E3CB525-7F16-4211-8921-B4E6ED6E1AC7}"/>
              </a:ext>
            </a:extLst>
          </p:cNvPr>
          <p:cNvSpPr/>
          <p:nvPr/>
        </p:nvSpPr>
        <p:spPr>
          <a:xfrm>
            <a:off x="6697504" y="3748256"/>
            <a:ext cx="392839" cy="738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6507FA56-8EAF-4D7D-8DF3-5B842A4A29D7}"/>
              </a:ext>
            </a:extLst>
          </p:cNvPr>
          <p:cNvSpPr/>
          <p:nvPr/>
        </p:nvSpPr>
        <p:spPr>
          <a:xfrm>
            <a:off x="6253262" y="4860394"/>
            <a:ext cx="392839" cy="8342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peech Bubble: Rectangle with Corners Rounded 122">
            <a:extLst>
              <a:ext uri="{FF2B5EF4-FFF2-40B4-BE49-F238E27FC236}">
                <a16:creationId xmlns:a16="http://schemas.microsoft.com/office/drawing/2014/main" id="{6437F756-3EC5-4646-86EC-6892A09E8CB8}"/>
              </a:ext>
            </a:extLst>
          </p:cNvPr>
          <p:cNvSpPr/>
          <p:nvPr/>
        </p:nvSpPr>
        <p:spPr>
          <a:xfrm>
            <a:off x="3416299" y="3735807"/>
            <a:ext cx="2006607" cy="631960"/>
          </a:xfrm>
          <a:prstGeom prst="wedgeRoundRectCallout">
            <a:avLst>
              <a:gd name="adj1" fmla="val 110211"/>
              <a:gd name="adj2" fmla="val 10372"/>
              <a:gd name="adj3" fmla="val 16667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Input to H</a:t>
            </a:r>
            <a:r>
              <a:rPr lang="en-US" sz="1600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25" name="Speech Bubble: Rectangle with Corners Rounded 124">
            <a:extLst>
              <a:ext uri="{FF2B5EF4-FFF2-40B4-BE49-F238E27FC236}">
                <a16:creationId xmlns:a16="http://schemas.microsoft.com/office/drawing/2014/main" id="{8AA3C567-5310-47EC-B50E-42B1699D8D3F}"/>
              </a:ext>
            </a:extLst>
          </p:cNvPr>
          <p:cNvSpPr/>
          <p:nvPr/>
        </p:nvSpPr>
        <p:spPr>
          <a:xfrm>
            <a:off x="3416299" y="5140196"/>
            <a:ext cx="2006607" cy="631960"/>
          </a:xfrm>
          <a:prstGeom prst="wedgeRoundRectCallout">
            <a:avLst>
              <a:gd name="adj1" fmla="val 87538"/>
              <a:gd name="adj2" fmla="val -32404"/>
              <a:gd name="adj3" fmla="val 16667"/>
            </a:avLst>
          </a:prstGeom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Output of H</a:t>
            </a:r>
            <a:r>
              <a:rPr lang="en-US" baseline="-25000" dirty="0">
                <a:latin typeface="Palatino Linotype" panose="02040502050505030304" pitchFamily="18" charset="0"/>
              </a:rPr>
              <a:t>1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E469E03-C98B-46F4-9292-92E78CC15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31" y="4529072"/>
            <a:ext cx="2446769" cy="564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1D86E4-5A11-47FB-A02F-FFCEC03FD5B1}"/>
              </a:ext>
            </a:extLst>
          </p:cNvPr>
          <p:cNvSpPr/>
          <p:nvPr/>
        </p:nvSpPr>
        <p:spPr>
          <a:xfrm>
            <a:off x="8309628" y="4353164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0.3775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4FCE3E-4F18-4CF7-B201-3457DB215A05}"/>
                  </a:ext>
                </a:extLst>
              </p:cNvPr>
              <p:cNvSpPr txBox="1"/>
              <p:nvPr/>
            </p:nvSpPr>
            <p:spPr>
              <a:xfrm>
                <a:off x="3612558" y="2868312"/>
                <a:ext cx="212736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4FCE3E-4F18-4CF7-B201-3457DB21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58" y="2868312"/>
                <a:ext cx="212736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55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291"/>
    </mc:Choice>
    <mc:Fallback xmlns="">
      <p:transition spd="slow" advTm="14729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2E15251C-28D3-478C-80BE-FA5BE241E5FB}"/>
              </a:ext>
            </a:extLst>
          </p:cNvPr>
          <p:cNvSpPr txBox="1"/>
          <p:nvPr/>
        </p:nvSpPr>
        <p:spPr>
          <a:xfrm>
            <a:off x="3349594" y="367259"/>
            <a:ext cx="519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for Practice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6BAF13A-9185-41CB-B614-01F0C4BEC597}"/>
              </a:ext>
            </a:extLst>
          </p:cNvPr>
          <p:cNvSpPr txBox="1"/>
          <p:nvPr/>
        </p:nvSpPr>
        <p:spPr>
          <a:xfrm>
            <a:off x="2360421" y="5768953"/>
            <a:ext cx="74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Apply </a:t>
            </a:r>
            <a:r>
              <a:rPr lang="en-US" sz="18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Hyperbolic tangent Function </a:t>
            </a:r>
            <a:r>
              <a:rPr 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on H</a:t>
            </a:r>
            <a:r>
              <a:rPr lang="en-US" b="1" i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 Neuron/Node</a:t>
            </a:r>
            <a:r>
              <a:rPr lang="en-US" sz="18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 </a:t>
            </a:r>
            <a:endParaRPr lang="en-US" sz="1800" b="1" i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473DC8F-D7AE-4EA1-85E5-8F58EBFFB284}"/>
              </a:ext>
            </a:extLst>
          </p:cNvPr>
          <p:cNvSpPr/>
          <p:nvPr/>
        </p:nvSpPr>
        <p:spPr>
          <a:xfrm>
            <a:off x="3106984" y="2312492"/>
            <a:ext cx="570731" cy="269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46A2696-10CD-4911-B200-2487ABFBF656}"/>
              </a:ext>
            </a:extLst>
          </p:cNvPr>
          <p:cNvSpPr/>
          <p:nvPr/>
        </p:nvSpPr>
        <p:spPr>
          <a:xfrm>
            <a:off x="5751545" y="2276953"/>
            <a:ext cx="570731" cy="2693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CEA42A3-16C9-421A-9500-C471422190F8}"/>
              </a:ext>
            </a:extLst>
          </p:cNvPr>
          <p:cNvSpPr/>
          <p:nvPr/>
        </p:nvSpPr>
        <p:spPr>
          <a:xfrm>
            <a:off x="8020697" y="3096392"/>
            <a:ext cx="570731" cy="11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760CDEA-C7F1-4F1A-9873-E4D655367618}"/>
              </a:ext>
            </a:extLst>
          </p:cNvPr>
          <p:cNvSpPr/>
          <p:nvPr/>
        </p:nvSpPr>
        <p:spPr>
          <a:xfrm>
            <a:off x="3249380" y="2486685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F0B917-D484-4E5B-93C5-7B04218A69D9}"/>
              </a:ext>
            </a:extLst>
          </p:cNvPr>
          <p:cNvSpPr/>
          <p:nvPr/>
        </p:nvSpPr>
        <p:spPr>
          <a:xfrm>
            <a:off x="3249380" y="4384190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55B90E-831B-494D-821E-08EC6961B1BE}"/>
              </a:ext>
            </a:extLst>
          </p:cNvPr>
          <p:cNvSpPr/>
          <p:nvPr/>
        </p:nvSpPr>
        <p:spPr>
          <a:xfrm>
            <a:off x="3249380" y="3384845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0A4C8F1-6842-4557-9EFF-AA661AE16CDE}"/>
              </a:ext>
            </a:extLst>
          </p:cNvPr>
          <p:cNvSpPr/>
          <p:nvPr/>
        </p:nvSpPr>
        <p:spPr>
          <a:xfrm>
            <a:off x="5862666" y="2511666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E0FABC3-39D3-45DB-A291-1841B71990FC}"/>
              </a:ext>
            </a:extLst>
          </p:cNvPr>
          <p:cNvSpPr/>
          <p:nvPr/>
        </p:nvSpPr>
        <p:spPr>
          <a:xfrm>
            <a:off x="5875158" y="3491023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C5C762-072C-4029-909B-FC98AAC51F28}"/>
              </a:ext>
            </a:extLst>
          </p:cNvPr>
          <p:cNvSpPr/>
          <p:nvPr/>
        </p:nvSpPr>
        <p:spPr>
          <a:xfrm>
            <a:off x="5875158" y="4299243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264B97-BDD0-4384-9DA5-896EA6297E96}"/>
              </a:ext>
            </a:extLst>
          </p:cNvPr>
          <p:cNvSpPr/>
          <p:nvPr/>
        </p:nvSpPr>
        <p:spPr>
          <a:xfrm>
            <a:off x="8126181" y="3431323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O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AB0F1FF-EB39-44A5-B13E-CA01DE6CB7D1}"/>
              </a:ext>
            </a:extLst>
          </p:cNvPr>
          <p:cNvCxnSpPr>
            <a:cxnSpLocks/>
            <a:stCxn id="62" idx="6"/>
            <a:endCxn id="65" idx="2"/>
          </p:cNvCxnSpPr>
          <p:nvPr/>
        </p:nvCxnSpPr>
        <p:spPr>
          <a:xfrm>
            <a:off x="3609144" y="2681557"/>
            <a:ext cx="2253522" cy="24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0DEAFA-C9D4-45F5-8084-C31C1C06B418}"/>
              </a:ext>
            </a:extLst>
          </p:cNvPr>
          <p:cNvCxnSpPr>
            <a:cxnSpLocks/>
            <a:stCxn id="62" idx="6"/>
            <a:endCxn id="66" idx="2"/>
          </p:cNvCxnSpPr>
          <p:nvPr/>
        </p:nvCxnSpPr>
        <p:spPr>
          <a:xfrm>
            <a:off x="3609144" y="2681557"/>
            <a:ext cx="2266014" cy="100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12082D-E5E6-45B6-9C58-C28EFA98528B}"/>
              </a:ext>
            </a:extLst>
          </p:cNvPr>
          <p:cNvCxnSpPr>
            <a:cxnSpLocks/>
            <a:stCxn id="64" idx="6"/>
            <a:endCxn id="68" idx="2"/>
          </p:cNvCxnSpPr>
          <p:nvPr/>
        </p:nvCxnSpPr>
        <p:spPr>
          <a:xfrm>
            <a:off x="3609144" y="3579717"/>
            <a:ext cx="2266014" cy="9143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C2E149A-0D4F-4113-8196-612EC811F5B3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3609144" y="2706538"/>
            <a:ext cx="2253522" cy="8731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3E4018-1A18-4FFD-998B-FD35414D4848}"/>
              </a:ext>
            </a:extLst>
          </p:cNvPr>
          <p:cNvCxnSpPr>
            <a:cxnSpLocks/>
            <a:stCxn id="63" idx="6"/>
            <a:endCxn id="68" idx="2"/>
          </p:cNvCxnSpPr>
          <p:nvPr/>
        </p:nvCxnSpPr>
        <p:spPr>
          <a:xfrm flipV="1">
            <a:off x="3609144" y="4494115"/>
            <a:ext cx="2266014" cy="8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F4935D-E6E4-49EB-BF9A-4085F2BB1879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 flipV="1">
            <a:off x="3609144" y="3685895"/>
            <a:ext cx="2266014" cy="89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8873D5-03B9-4A6D-9770-27EBC2DFADE9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 flipV="1">
            <a:off x="3609144" y="2706538"/>
            <a:ext cx="2253522" cy="187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F8BCFCA-D1DB-4885-977F-124D1F453F67}"/>
              </a:ext>
            </a:extLst>
          </p:cNvPr>
          <p:cNvCxnSpPr>
            <a:cxnSpLocks/>
            <a:stCxn id="62" idx="6"/>
            <a:endCxn id="68" idx="2"/>
          </p:cNvCxnSpPr>
          <p:nvPr/>
        </p:nvCxnSpPr>
        <p:spPr>
          <a:xfrm>
            <a:off x="3609144" y="2681557"/>
            <a:ext cx="2266014" cy="1812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B4D6E7-556B-4D06-97BC-2D30AB344D15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6222430" y="2706538"/>
            <a:ext cx="1903751" cy="9196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C0F2DA-7575-46EC-BE4B-A26C2A326449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6234922" y="3626195"/>
            <a:ext cx="1891259" cy="597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1EB968-3597-4CE5-91EA-9C552C8E9924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 flipV="1">
            <a:off x="6234922" y="3626195"/>
            <a:ext cx="1891259" cy="8679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9DF431A-9F4C-4BE1-A4B6-1E52DADFD61D}"/>
              </a:ext>
            </a:extLst>
          </p:cNvPr>
          <p:cNvSpPr txBox="1"/>
          <p:nvPr/>
        </p:nvSpPr>
        <p:spPr>
          <a:xfrm>
            <a:off x="4278349" y="264768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0.23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3BC996-1E04-4739-B1CA-323804B44ED8}"/>
              </a:ext>
            </a:extLst>
          </p:cNvPr>
          <p:cNvSpPr txBox="1"/>
          <p:nvPr/>
        </p:nvSpPr>
        <p:spPr>
          <a:xfrm>
            <a:off x="4105998" y="294900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0.76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1EF3177-0DD4-48CA-92BC-565FE0D67B70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>
            <a:off x="3609144" y="3579717"/>
            <a:ext cx="2266014" cy="106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AAE56FC-B42C-4AB2-AF62-7CEB6AE9E9DC}"/>
              </a:ext>
            </a:extLst>
          </p:cNvPr>
          <p:cNvSpPr txBox="1"/>
          <p:nvPr/>
        </p:nvSpPr>
        <p:spPr>
          <a:xfrm>
            <a:off x="4069209" y="402568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0.87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FD6D5F-84FF-444E-A617-2CCC67388DAD}"/>
              </a:ext>
            </a:extLst>
          </p:cNvPr>
          <p:cNvSpPr txBox="1"/>
          <p:nvPr/>
        </p:nvSpPr>
        <p:spPr>
          <a:xfrm>
            <a:off x="3841920" y="317909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0.34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F6491C-FC19-4DB0-9133-5CB3358FD86B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8516561" y="3644077"/>
            <a:ext cx="286688" cy="59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D0BE51E-F1BA-4C71-83F3-AD6503D06585}"/>
              </a:ext>
            </a:extLst>
          </p:cNvPr>
          <p:cNvCxnSpPr>
            <a:cxnSpLocks/>
          </p:cNvCxnSpPr>
          <p:nvPr/>
        </p:nvCxnSpPr>
        <p:spPr>
          <a:xfrm>
            <a:off x="2900067" y="2671561"/>
            <a:ext cx="349313" cy="99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5EC6302-8AB4-49E2-BB89-D29E2ABB3459}"/>
              </a:ext>
            </a:extLst>
          </p:cNvPr>
          <p:cNvCxnSpPr>
            <a:cxnSpLocks/>
          </p:cNvCxnSpPr>
          <p:nvPr/>
        </p:nvCxnSpPr>
        <p:spPr>
          <a:xfrm>
            <a:off x="2900067" y="3579717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84CE43-243A-43C6-9281-C4698F362534}"/>
              </a:ext>
            </a:extLst>
          </p:cNvPr>
          <p:cNvCxnSpPr>
            <a:cxnSpLocks/>
          </p:cNvCxnSpPr>
          <p:nvPr/>
        </p:nvCxnSpPr>
        <p:spPr>
          <a:xfrm>
            <a:off x="2900067" y="4580091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D777F24-9D54-4B53-BB17-C0294B28709F}"/>
              </a:ext>
            </a:extLst>
          </p:cNvPr>
          <p:cNvSpPr/>
          <p:nvPr/>
        </p:nvSpPr>
        <p:spPr>
          <a:xfrm>
            <a:off x="4033849" y="1576029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155394D-34DD-44C0-81B0-DBA60C352FF3}"/>
              </a:ext>
            </a:extLst>
          </p:cNvPr>
          <p:cNvCxnSpPr>
            <a:cxnSpLocks/>
            <a:stCxn id="99" idx="6"/>
            <a:endCxn id="65" idx="1"/>
          </p:cNvCxnSpPr>
          <p:nvPr/>
        </p:nvCxnSpPr>
        <p:spPr>
          <a:xfrm>
            <a:off x="4393613" y="1770901"/>
            <a:ext cx="1521739" cy="79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CD2717C-FBF9-4726-9F27-F4CBEF4C6D59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358660" y="1865462"/>
            <a:ext cx="1569184" cy="168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0E24EAD-E802-42B8-B226-6247EEF749D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300236" y="1942699"/>
            <a:ext cx="1627608" cy="2413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95B7F6E-121C-4F1D-AD91-793392F73261}"/>
              </a:ext>
            </a:extLst>
          </p:cNvPr>
          <p:cNvSpPr txBox="1"/>
          <p:nvPr/>
        </p:nvSpPr>
        <p:spPr>
          <a:xfrm>
            <a:off x="4803380" y="181236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A5368C2-C9EF-4C90-816C-FDB3FB732594}"/>
              </a:ext>
            </a:extLst>
          </p:cNvPr>
          <p:cNvSpPr txBox="1"/>
          <p:nvPr/>
        </p:nvSpPr>
        <p:spPr>
          <a:xfrm>
            <a:off x="4662938" y="2098673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0.65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E6EB5F-2CA4-4894-917E-5A8F4AB73B15}"/>
              </a:ext>
            </a:extLst>
          </p:cNvPr>
          <p:cNvSpPr txBox="1"/>
          <p:nvPr/>
        </p:nvSpPr>
        <p:spPr>
          <a:xfrm>
            <a:off x="4303174" y="228353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0.9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254127D-DAC1-4004-B982-D5E1BFE4D9FC}"/>
              </a:ext>
            </a:extLst>
          </p:cNvPr>
          <p:cNvSpPr/>
          <p:nvPr/>
        </p:nvSpPr>
        <p:spPr>
          <a:xfrm>
            <a:off x="8803249" y="3513863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FC18A61-0673-4972-8962-E2D230EFB38A}"/>
              </a:ext>
            </a:extLst>
          </p:cNvPr>
          <p:cNvSpPr txBox="1"/>
          <p:nvPr/>
        </p:nvSpPr>
        <p:spPr>
          <a:xfrm>
            <a:off x="5721190" y="1881150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Hidden Layer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2C6CB8-9E3B-43D9-97F0-5451C5423185}"/>
              </a:ext>
            </a:extLst>
          </p:cNvPr>
          <p:cNvSpPr txBox="1"/>
          <p:nvPr/>
        </p:nvSpPr>
        <p:spPr>
          <a:xfrm>
            <a:off x="7936496" y="2715062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Output Layer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8B45937-5684-46AD-9E19-DBD2E6495469}"/>
              </a:ext>
            </a:extLst>
          </p:cNvPr>
          <p:cNvSpPr txBox="1"/>
          <p:nvPr/>
        </p:nvSpPr>
        <p:spPr>
          <a:xfrm>
            <a:off x="3009380" y="1890908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Input Layer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0A154A-5504-4770-BC5A-1956696DD6F3}"/>
              </a:ext>
            </a:extLst>
          </p:cNvPr>
          <p:cNvSpPr txBox="1"/>
          <p:nvPr/>
        </p:nvSpPr>
        <p:spPr>
          <a:xfrm>
            <a:off x="3628321" y="288985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0.66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0C5C51B-6326-4BEA-AD23-91ECDFA7AF8C}"/>
              </a:ext>
            </a:extLst>
          </p:cNvPr>
          <p:cNvSpPr txBox="1"/>
          <p:nvPr/>
        </p:nvSpPr>
        <p:spPr>
          <a:xfrm>
            <a:off x="4069209" y="340734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0.44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360785-BBE0-497D-A0F4-C807587311BB}"/>
              </a:ext>
            </a:extLst>
          </p:cNvPr>
          <p:cNvSpPr txBox="1"/>
          <p:nvPr/>
        </p:nvSpPr>
        <p:spPr>
          <a:xfrm>
            <a:off x="3860284" y="373830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0.84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CA6374-9C85-4A54-A218-1F887EBD379F}"/>
              </a:ext>
            </a:extLst>
          </p:cNvPr>
          <p:cNvSpPr txBox="1"/>
          <p:nvPr/>
        </p:nvSpPr>
        <p:spPr>
          <a:xfrm>
            <a:off x="4250029" y="426762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0.82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C82483-2591-48E8-B8B5-0E85EF5D1036}"/>
              </a:ext>
            </a:extLst>
          </p:cNvPr>
          <p:cNvSpPr txBox="1"/>
          <p:nvPr/>
        </p:nvSpPr>
        <p:spPr>
          <a:xfrm>
            <a:off x="4250029" y="4523370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0.89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CDF480-957A-4A3C-BC2B-74B528FD1AD4}"/>
              </a:ext>
            </a:extLst>
          </p:cNvPr>
          <p:cNvSpPr txBox="1"/>
          <p:nvPr/>
        </p:nvSpPr>
        <p:spPr>
          <a:xfrm>
            <a:off x="5834386" y="2522407"/>
            <a:ext cx="5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H</a:t>
            </a:r>
            <a:r>
              <a:rPr lang="en-US" b="1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15F7B40-ACFE-4348-8AED-31C5A197B5B6}"/>
              </a:ext>
            </a:extLst>
          </p:cNvPr>
          <p:cNvSpPr txBox="1"/>
          <p:nvPr/>
        </p:nvSpPr>
        <p:spPr>
          <a:xfrm>
            <a:off x="5830751" y="3485087"/>
            <a:ext cx="5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H</a:t>
            </a:r>
            <a:r>
              <a:rPr lang="en-US" b="1" baseline="-25000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76F320B-2C38-443C-AB96-AEB2F679E560}"/>
              </a:ext>
            </a:extLst>
          </p:cNvPr>
          <p:cNvSpPr txBox="1"/>
          <p:nvPr/>
        </p:nvSpPr>
        <p:spPr>
          <a:xfrm>
            <a:off x="5806691" y="4293992"/>
            <a:ext cx="5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H</a:t>
            </a:r>
            <a:r>
              <a:rPr lang="en-US" b="1" baseline="-25000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F360E4D-6159-4725-9E21-EB868DEED5BE}"/>
              </a:ext>
            </a:extLst>
          </p:cNvPr>
          <p:cNvSpPr txBox="1"/>
          <p:nvPr/>
        </p:nvSpPr>
        <p:spPr>
          <a:xfrm>
            <a:off x="3262795" y="2465465"/>
            <a:ext cx="5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-25000" dirty="0">
                <a:latin typeface="Palatino Linotype" panose="02040502050505030304" pitchFamily="18" charset="0"/>
              </a:rPr>
              <a:t>0.6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5ABD8B2-601A-43A6-B0E3-84706A4625F2}"/>
              </a:ext>
            </a:extLst>
          </p:cNvPr>
          <p:cNvSpPr txBox="1"/>
          <p:nvPr/>
        </p:nvSpPr>
        <p:spPr>
          <a:xfrm>
            <a:off x="3263804" y="3383375"/>
            <a:ext cx="5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-25000" dirty="0">
                <a:latin typeface="Palatino Linotype" panose="02040502050505030304" pitchFamily="18" charset="0"/>
              </a:rPr>
              <a:t>0.7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65022A-5B5A-452D-A973-831124EE481F}"/>
              </a:ext>
            </a:extLst>
          </p:cNvPr>
          <p:cNvSpPr txBox="1"/>
          <p:nvPr/>
        </p:nvSpPr>
        <p:spPr>
          <a:xfrm>
            <a:off x="3263930" y="4390349"/>
            <a:ext cx="5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-25000" dirty="0">
                <a:latin typeface="Palatino Linotype" panose="02040502050505030304" pitchFamily="18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67727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77500B-29A6-4840-B9B5-A92AFF198A7C}"/>
              </a:ext>
            </a:extLst>
          </p:cNvPr>
          <p:cNvSpPr/>
          <p:nvPr/>
        </p:nvSpPr>
        <p:spPr>
          <a:xfrm>
            <a:off x="3789117" y="331452"/>
            <a:ext cx="490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Rectified Linear Unit (</a:t>
            </a:r>
            <a:r>
              <a:rPr lang="en-US" sz="28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ReLU</a:t>
            </a:r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67B66-88B2-4091-9A4F-EDAF7AE7486D}"/>
              </a:ext>
            </a:extLst>
          </p:cNvPr>
          <p:cNvSpPr/>
          <p:nvPr/>
        </p:nvSpPr>
        <p:spPr>
          <a:xfrm>
            <a:off x="447874" y="885717"/>
            <a:ext cx="1082472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The Rectified Linear Unit is the most commonly used activation function in deep learning models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The function returns 0 if it receives negative input, but for any positive value x it return that value back,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It can be written as:   </a:t>
            </a:r>
          </a:p>
          <a:p>
            <a:pPr algn="ctr"/>
            <a:endParaRPr lang="en-US" dirty="0">
              <a:latin typeface="Palatino Linotype" panose="02040502050505030304" pitchFamily="18" charset="0"/>
            </a:endParaRPr>
          </a:p>
          <a:p>
            <a:pPr marL="793750" algn="just"/>
            <a:r>
              <a:rPr lang="en-US" dirty="0">
                <a:latin typeface="Palatino Linotype" panose="02040502050505030304" pitchFamily="18" charset="0"/>
              </a:rPr>
              <a:t>F(x) = max (0, x)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68E9EF-6CC7-42FF-8202-70B4ADA298FC}"/>
              </a:ext>
            </a:extLst>
          </p:cNvPr>
          <p:cNvCxnSpPr>
            <a:cxnSpLocks/>
          </p:cNvCxnSpPr>
          <p:nvPr/>
        </p:nvCxnSpPr>
        <p:spPr>
          <a:xfrm flipV="1">
            <a:off x="2100006" y="3297836"/>
            <a:ext cx="718145" cy="105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4FE28E-E71C-4B67-802B-D0338D2FF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41" y="3095487"/>
            <a:ext cx="5811546" cy="3200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AB3248-0A0F-4532-9ADC-8ADD3C08178C}"/>
                  </a:ext>
                </a:extLst>
              </p:cNvPr>
              <p:cNvSpPr txBox="1"/>
              <p:nvPr/>
            </p:nvSpPr>
            <p:spPr>
              <a:xfrm>
                <a:off x="1965347" y="4013576"/>
                <a:ext cx="2127365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AB3248-0A0F-4532-9ADC-8ADD3C081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347" y="4013576"/>
                <a:ext cx="2127365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9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73"/>
    </mc:Choice>
    <mc:Fallback xmlns="">
      <p:transition spd="slow" advTm="13787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E726E768-A2FE-4078-9245-AE03C4C5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4" y="979833"/>
            <a:ext cx="4324012" cy="2663267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FF2922D4-3628-4C2C-9F55-AEE5D77C5C76}"/>
              </a:ext>
            </a:extLst>
          </p:cNvPr>
          <p:cNvSpPr/>
          <p:nvPr/>
        </p:nvSpPr>
        <p:spPr>
          <a:xfrm>
            <a:off x="9437915" y="1880473"/>
            <a:ext cx="676716" cy="7577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F3526-69A9-465A-BEA2-4E1EE7C90A46}"/>
              </a:ext>
            </a:extLst>
          </p:cNvPr>
          <p:cNvSpPr txBox="1"/>
          <p:nvPr/>
        </p:nvSpPr>
        <p:spPr>
          <a:xfrm>
            <a:off x="5565536" y="4424842"/>
            <a:ext cx="519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X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</a:rPr>
              <a:t> = (I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</a:rPr>
              <a:t> × w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11</a:t>
            </a:r>
            <a:r>
              <a:rPr lang="en-US" sz="1400" b="1" dirty="0">
                <a:latin typeface="Palatino Linotype" panose="02040502050505030304" pitchFamily="18" charset="0"/>
              </a:rPr>
              <a:t> + I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2</a:t>
            </a:r>
            <a:r>
              <a:rPr lang="en-US" sz="1400" b="1" dirty="0">
                <a:latin typeface="Palatino Linotype" panose="02040502050505030304" pitchFamily="18" charset="0"/>
              </a:rPr>
              <a:t> ×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latin typeface="Palatino Linotype" panose="02040502050505030304" pitchFamily="18" charset="0"/>
              </a:rPr>
              <a:t>w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21 </a:t>
            </a:r>
            <a:r>
              <a:rPr lang="en-US" sz="1400" b="1" dirty="0">
                <a:latin typeface="Palatino Linotype" panose="02040502050505030304" pitchFamily="18" charset="0"/>
              </a:rPr>
              <a:t>) + b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11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96113-0FC6-43B5-BEEA-032FDBED99C6}"/>
              </a:ext>
            </a:extLst>
          </p:cNvPr>
          <p:cNvSpPr/>
          <p:nvPr/>
        </p:nvSpPr>
        <p:spPr>
          <a:xfrm>
            <a:off x="7146991" y="1970326"/>
            <a:ext cx="453033" cy="369332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1541C0-23CA-4F20-9CF3-F4B4800253E8}"/>
              </a:ext>
            </a:extLst>
          </p:cNvPr>
          <p:cNvSpPr/>
          <p:nvPr/>
        </p:nvSpPr>
        <p:spPr>
          <a:xfrm>
            <a:off x="7240260" y="3157878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9A71E1-27E0-44A6-A70D-5CD029192CA9}"/>
              </a:ext>
            </a:extLst>
          </p:cNvPr>
          <p:cNvSpPr/>
          <p:nvPr/>
        </p:nvSpPr>
        <p:spPr>
          <a:xfrm>
            <a:off x="9612246" y="2079823"/>
            <a:ext cx="310207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69AF9-0487-47F0-80B8-5A412C0772E8}"/>
              </a:ext>
            </a:extLst>
          </p:cNvPr>
          <p:cNvSpPr/>
          <p:nvPr/>
        </p:nvSpPr>
        <p:spPr>
          <a:xfrm>
            <a:off x="9624738" y="3059180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80973F-CBA6-45F2-92A0-FC6D860003AA}"/>
              </a:ext>
            </a:extLst>
          </p:cNvPr>
          <p:cNvSpPr/>
          <p:nvPr/>
        </p:nvSpPr>
        <p:spPr>
          <a:xfrm>
            <a:off x="11070251" y="2638207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88034C-77F5-4826-8C1A-3E7FAA455BC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7600024" y="2154992"/>
            <a:ext cx="2012222" cy="119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B849A6-7E6A-4DE8-8A93-BCC1B6CA174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7600024" y="2154992"/>
            <a:ext cx="2024714" cy="1099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5C5BC1-4D28-453D-8964-3ADDC9E0C98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600024" y="3254052"/>
            <a:ext cx="2024714" cy="9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C93DF-E662-4703-AA0E-4A55A8AEE42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600024" y="2274695"/>
            <a:ext cx="2012222" cy="107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FE7776-EB8A-486E-B9E7-2B73A5A43F2F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9922453" y="2274695"/>
            <a:ext cx="1147798" cy="5583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2AA109-E3EC-4EEE-8F96-CE1543416AA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984502" y="2833079"/>
            <a:ext cx="1085749" cy="4209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47EBB6-7F0E-4D23-8899-5A552343295E}"/>
              </a:ext>
            </a:extLst>
          </p:cNvPr>
          <p:cNvSpPr txBox="1"/>
          <p:nvPr/>
        </p:nvSpPr>
        <p:spPr>
          <a:xfrm>
            <a:off x="8161981" y="1937443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0.15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363319-9DA5-4222-8A14-E5433AB7E1BA}"/>
              </a:ext>
            </a:extLst>
          </p:cNvPr>
          <p:cNvCxnSpPr>
            <a:cxnSpLocks/>
          </p:cNvCxnSpPr>
          <p:nvPr/>
        </p:nvCxnSpPr>
        <p:spPr>
          <a:xfrm>
            <a:off x="11440009" y="2851189"/>
            <a:ext cx="47259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F3CDE-FB6B-4A49-AD5D-2BB59E6A8F98}"/>
              </a:ext>
            </a:extLst>
          </p:cNvPr>
          <p:cNvCxnSpPr>
            <a:cxnSpLocks/>
          </p:cNvCxnSpPr>
          <p:nvPr/>
        </p:nvCxnSpPr>
        <p:spPr>
          <a:xfrm>
            <a:off x="6806537" y="2136900"/>
            <a:ext cx="340454" cy="208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788074-9296-436D-8603-8BA68E2CBFCC}"/>
              </a:ext>
            </a:extLst>
          </p:cNvPr>
          <p:cNvCxnSpPr>
            <a:cxnSpLocks/>
          </p:cNvCxnSpPr>
          <p:nvPr/>
        </p:nvCxnSpPr>
        <p:spPr>
          <a:xfrm>
            <a:off x="6806537" y="3350523"/>
            <a:ext cx="433722" cy="325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48DB36-429D-4934-BF1B-0E8B7F007993}"/>
              </a:ext>
            </a:extLst>
          </p:cNvPr>
          <p:cNvSpPr/>
          <p:nvPr/>
        </p:nvSpPr>
        <p:spPr>
          <a:xfrm rot="1473728">
            <a:off x="8082199" y="967783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8E748C-87E6-4F06-B8FC-44A9090090E3}"/>
              </a:ext>
            </a:extLst>
          </p:cNvPr>
          <p:cNvCxnSpPr>
            <a:cxnSpLocks/>
            <a:stCxn id="28" idx="6"/>
            <a:endCxn id="10" idx="1"/>
          </p:cNvCxnSpPr>
          <p:nvPr/>
        </p:nvCxnSpPr>
        <p:spPr>
          <a:xfrm>
            <a:off x="8425686" y="1237428"/>
            <a:ext cx="1231989" cy="899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2D0230-C029-4019-BC30-52A21D1C29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407010" y="1257216"/>
            <a:ext cx="1270414" cy="1859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D3E039-18B4-4719-82CB-6CB8543F81D9}"/>
              </a:ext>
            </a:extLst>
          </p:cNvPr>
          <p:cNvSpPr txBox="1"/>
          <p:nvPr/>
        </p:nvSpPr>
        <p:spPr>
          <a:xfrm>
            <a:off x="8177627" y="1517900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0.60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0651AC-5B30-4C92-9F68-B961392B1426}"/>
              </a:ext>
            </a:extLst>
          </p:cNvPr>
          <p:cNvSpPr txBox="1"/>
          <p:nvPr/>
        </p:nvSpPr>
        <p:spPr>
          <a:xfrm>
            <a:off x="8867721" y="1377824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0.35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FB90CB-6E32-4699-88C1-7DAC41103A56}"/>
              </a:ext>
            </a:extLst>
          </p:cNvPr>
          <p:cNvSpPr txBox="1"/>
          <p:nvPr/>
        </p:nvSpPr>
        <p:spPr>
          <a:xfrm>
            <a:off x="7141866" y="2014776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0.05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706956-2539-42BD-96A3-FF168A6CBD7D}"/>
              </a:ext>
            </a:extLst>
          </p:cNvPr>
          <p:cNvSpPr txBox="1"/>
          <p:nvPr/>
        </p:nvSpPr>
        <p:spPr>
          <a:xfrm>
            <a:off x="7169379" y="3211818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0.10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DDF92A-3565-497D-B53F-7E1C48FC05C2}"/>
              </a:ext>
            </a:extLst>
          </p:cNvPr>
          <p:cNvSpPr txBox="1"/>
          <p:nvPr/>
        </p:nvSpPr>
        <p:spPr>
          <a:xfrm>
            <a:off x="8216390" y="2320532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7F04C4-C9F8-41E6-BC81-581FC81C39B7}"/>
              </a:ext>
            </a:extLst>
          </p:cNvPr>
          <p:cNvSpPr txBox="1"/>
          <p:nvPr/>
        </p:nvSpPr>
        <p:spPr>
          <a:xfrm>
            <a:off x="7863726" y="2768420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0.25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2F64B0-ECAE-4189-B2AA-9DC4F6B70252}"/>
              </a:ext>
            </a:extLst>
          </p:cNvPr>
          <p:cNvSpPr txBox="1"/>
          <p:nvPr/>
        </p:nvSpPr>
        <p:spPr>
          <a:xfrm>
            <a:off x="8188151" y="3042746"/>
            <a:ext cx="7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DF2712-1CFF-4E40-ABBB-51DF3AE8F3C2}"/>
              </a:ext>
            </a:extLst>
          </p:cNvPr>
          <p:cNvSpPr txBox="1"/>
          <p:nvPr/>
        </p:nvSpPr>
        <p:spPr>
          <a:xfrm>
            <a:off x="9564523" y="2147395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H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EC10CC-369B-43C5-8F7A-3C0916792860}"/>
              </a:ext>
            </a:extLst>
          </p:cNvPr>
          <p:cNvSpPr txBox="1"/>
          <p:nvPr/>
        </p:nvSpPr>
        <p:spPr>
          <a:xfrm>
            <a:off x="9601318" y="3086217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H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2</a:t>
            </a:r>
            <a:endParaRPr lang="en-US" sz="1400" b="1" dirty="0">
              <a:latin typeface="Palatino Linotype" panose="0204050205050503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FB0711-512F-42D7-96EF-AB07522DDA37}"/>
              </a:ext>
            </a:extLst>
          </p:cNvPr>
          <p:cNvSpPr txBox="1"/>
          <p:nvPr/>
        </p:nvSpPr>
        <p:spPr>
          <a:xfrm>
            <a:off x="2635270" y="293815"/>
            <a:ext cx="5192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Rectified Linear Unit (</a:t>
            </a:r>
            <a:r>
              <a:rPr 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ReLU</a:t>
            </a: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 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B80BF-93D9-4495-9B5B-EB724DE3F56C}"/>
              </a:ext>
            </a:extLst>
          </p:cNvPr>
          <p:cNvSpPr txBox="1"/>
          <p:nvPr/>
        </p:nvSpPr>
        <p:spPr>
          <a:xfrm>
            <a:off x="6557682" y="1810598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0.05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A0E9BA-6817-4A2F-96DE-987052912612}"/>
              </a:ext>
            </a:extLst>
          </p:cNvPr>
          <p:cNvSpPr txBox="1"/>
          <p:nvPr/>
        </p:nvSpPr>
        <p:spPr>
          <a:xfrm>
            <a:off x="6697504" y="3055498"/>
            <a:ext cx="5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0.10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D0CD44-A593-4AD1-896E-F89DF335CA65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61981" y="2469567"/>
            <a:ext cx="1605369" cy="1955275"/>
          </a:xfrm>
          <a:prstGeom prst="straightConnector1">
            <a:avLst/>
          </a:prstGeom>
          <a:ln w="2222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A5490F2-96EE-422E-9CD8-2E6C1403E148}"/>
              </a:ext>
            </a:extLst>
          </p:cNvPr>
          <p:cNvSpPr txBox="1"/>
          <p:nvPr/>
        </p:nvSpPr>
        <p:spPr>
          <a:xfrm>
            <a:off x="5712534" y="4803649"/>
            <a:ext cx="519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X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</a:rPr>
              <a:t> = (0.05 × 0.15 + 0.10 ×</a:t>
            </a:r>
            <a:r>
              <a:rPr lang="en-US" sz="1400" b="1" baseline="-25000" dirty="0"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latin typeface="Palatino Linotype" panose="02040502050505030304" pitchFamily="18" charset="0"/>
              </a:rPr>
              <a:t>0.20 ) + 0.35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135C821-6034-4AE1-BB16-4A5248C0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467" y="3747403"/>
            <a:ext cx="1549979" cy="779523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9C15337B-53AD-4AB0-AFFC-C5B9B1491F67}"/>
              </a:ext>
            </a:extLst>
          </p:cNvPr>
          <p:cNvSpPr/>
          <p:nvPr/>
        </p:nvSpPr>
        <p:spPr>
          <a:xfrm>
            <a:off x="6268730" y="5496934"/>
            <a:ext cx="55458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Apply Activation Function (</a:t>
            </a:r>
            <a:r>
              <a:rPr lang="en-US" sz="1400" b="1" dirty="0" err="1">
                <a:latin typeface="Palatino Linotype" panose="02040502050505030304" pitchFamily="18" charset="0"/>
                <a:cs typeface="Times New Roman" pitchFamily="18" charset="0"/>
              </a:rPr>
              <a:t>ReLU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    OH</a:t>
            </a:r>
            <a:r>
              <a:rPr lang="en-US" sz="1400" b="1" baseline="-25000" dirty="0">
                <a:latin typeface="Palatino Linotype" panose="02040502050505030304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 = max (0, 0.3775)</a:t>
            </a:r>
          </a:p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OH</a:t>
            </a:r>
            <a:r>
              <a:rPr lang="en-US" sz="1400" b="1" baseline="-25000" dirty="0">
                <a:latin typeface="Palatino Linotype" panose="02040502050505030304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=  0.3775</a:t>
            </a:r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0E3CB525-7F16-4211-8921-B4E6ED6E1AC7}"/>
              </a:ext>
            </a:extLst>
          </p:cNvPr>
          <p:cNvSpPr/>
          <p:nvPr/>
        </p:nvSpPr>
        <p:spPr>
          <a:xfrm>
            <a:off x="6352794" y="4424842"/>
            <a:ext cx="392839" cy="738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6507FA56-8EAF-4D7D-8DF3-5B842A4A29D7}"/>
              </a:ext>
            </a:extLst>
          </p:cNvPr>
          <p:cNvSpPr/>
          <p:nvPr/>
        </p:nvSpPr>
        <p:spPr>
          <a:xfrm>
            <a:off x="5908552" y="5536980"/>
            <a:ext cx="392839" cy="8342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peech Bubble: Rectangle with Corners Rounded 122">
            <a:extLst>
              <a:ext uri="{FF2B5EF4-FFF2-40B4-BE49-F238E27FC236}">
                <a16:creationId xmlns:a16="http://schemas.microsoft.com/office/drawing/2014/main" id="{6437F756-3EC5-4646-86EC-6892A09E8CB8}"/>
              </a:ext>
            </a:extLst>
          </p:cNvPr>
          <p:cNvSpPr/>
          <p:nvPr/>
        </p:nvSpPr>
        <p:spPr>
          <a:xfrm>
            <a:off x="3071589" y="4412393"/>
            <a:ext cx="2006607" cy="631960"/>
          </a:xfrm>
          <a:prstGeom prst="wedgeRoundRectCallout">
            <a:avLst>
              <a:gd name="adj1" fmla="val 110211"/>
              <a:gd name="adj2" fmla="val 10372"/>
              <a:gd name="adj3" fmla="val 16667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Input to H</a:t>
            </a:r>
            <a:r>
              <a:rPr lang="en-US" sz="1600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25" name="Speech Bubble: Rectangle with Corners Rounded 124">
            <a:extLst>
              <a:ext uri="{FF2B5EF4-FFF2-40B4-BE49-F238E27FC236}">
                <a16:creationId xmlns:a16="http://schemas.microsoft.com/office/drawing/2014/main" id="{8AA3C567-5310-47EC-B50E-42B1699D8D3F}"/>
              </a:ext>
            </a:extLst>
          </p:cNvPr>
          <p:cNvSpPr/>
          <p:nvPr/>
        </p:nvSpPr>
        <p:spPr>
          <a:xfrm>
            <a:off x="3071589" y="5816782"/>
            <a:ext cx="2006607" cy="631960"/>
          </a:xfrm>
          <a:prstGeom prst="wedgeRoundRectCallout">
            <a:avLst>
              <a:gd name="adj1" fmla="val 88804"/>
              <a:gd name="adj2" fmla="val -26375"/>
              <a:gd name="adj3" fmla="val 16667"/>
            </a:avLst>
          </a:prstGeom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Output of H</a:t>
            </a:r>
            <a:r>
              <a:rPr lang="en-US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0847B5-21DD-4F4F-8A73-60F72799F1B6}"/>
              </a:ext>
            </a:extLst>
          </p:cNvPr>
          <p:cNvSpPr/>
          <p:nvPr/>
        </p:nvSpPr>
        <p:spPr>
          <a:xfrm>
            <a:off x="2320024" y="5460266"/>
            <a:ext cx="26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750" algn="just"/>
            <a:r>
              <a:rPr lang="en-US" dirty="0">
                <a:latin typeface="Palatino Linotype" panose="02040502050505030304" pitchFamily="18" charset="0"/>
              </a:rPr>
              <a:t>F(x) = max (0, 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9CF3-8905-41FB-ABFF-3968946D6729}"/>
              </a:ext>
            </a:extLst>
          </p:cNvPr>
          <p:cNvSpPr/>
          <p:nvPr/>
        </p:nvSpPr>
        <p:spPr>
          <a:xfrm>
            <a:off x="8014666" y="511142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0.3775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19"/>
    </mc:Choice>
    <mc:Fallback xmlns="">
      <p:transition spd="slow" advTm="913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D9E3-40CC-4E20-B5E0-2D3BA39C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02569"/>
            <a:ext cx="8911687" cy="5319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Contents</a:t>
            </a:r>
          </a:p>
        </p:txBody>
      </p:sp>
      <p:graphicFrame>
        <p:nvGraphicFramePr>
          <p:cNvPr id="4" name="Diagram 3" descr="Vertical Chevron List" title="SmartArt">
            <a:extLst>
              <a:ext uri="{FF2B5EF4-FFF2-40B4-BE49-F238E27FC236}">
                <a16:creationId xmlns:a16="http://schemas.microsoft.com/office/drawing/2014/main" id="{2FC0244A-3EB1-4F38-B752-16F716A44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174393"/>
              </p:ext>
            </p:extLst>
          </p:nvPr>
        </p:nvGraphicFramePr>
        <p:xfrm>
          <a:off x="783768" y="734517"/>
          <a:ext cx="10341432" cy="620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98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123"/>
    </mc:Choice>
    <mc:Fallback xmlns="">
      <p:transition spd="slow" advTm="16612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2E15251C-28D3-478C-80BE-FA5BE241E5FB}"/>
              </a:ext>
            </a:extLst>
          </p:cNvPr>
          <p:cNvSpPr txBox="1"/>
          <p:nvPr/>
        </p:nvSpPr>
        <p:spPr>
          <a:xfrm>
            <a:off x="3349594" y="367259"/>
            <a:ext cx="519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for Practice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6BAF13A-9185-41CB-B614-01F0C4BEC597}"/>
              </a:ext>
            </a:extLst>
          </p:cNvPr>
          <p:cNvSpPr txBox="1"/>
          <p:nvPr/>
        </p:nvSpPr>
        <p:spPr>
          <a:xfrm>
            <a:off x="2235019" y="5868827"/>
            <a:ext cx="768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Apply </a:t>
            </a:r>
            <a:r>
              <a:rPr lang="en-US" b="1" i="1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ReLU</a:t>
            </a:r>
            <a:r>
              <a:rPr lang="en-US" sz="18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  Function</a:t>
            </a:r>
            <a:r>
              <a:rPr lang="en-US" sz="18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 </a:t>
            </a:r>
            <a:r>
              <a:rPr 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on H</a:t>
            </a:r>
            <a:r>
              <a:rPr lang="en-US" b="1" i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1 </a:t>
            </a:r>
            <a:r>
              <a:rPr 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, H</a:t>
            </a:r>
            <a:r>
              <a:rPr lang="en-US" b="1" i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2,  </a:t>
            </a:r>
            <a:r>
              <a:rPr 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and H</a:t>
            </a:r>
            <a:r>
              <a:rPr lang="en-US" b="1" i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 </a:t>
            </a:r>
            <a:r>
              <a:rPr 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Neuron/Node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08DC2B-10E0-4CCA-9251-B3FA996BCF87}"/>
              </a:ext>
            </a:extLst>
          </p:cNvPr>
          <p:cNvSpPr/>
          <p:nvPr/>
        </p:nvSpPr>
        <p:spPr>
          <a:xfrm>
            <a:off x="3106984" y="2312492"/>
            <a:ext cx="570731" cy="269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FF6CF4D-FE32-4EB3-87D0-FEFC280C7874}"/>
              </a:ext>
            </a:extLst>
          </p:cNvPr>
          <p:cNvSpPr/>
          <p:nvPr/>
        </p:nvSpPr>
        <p:spPr>
          <a:xfrm>
            <a:off x="5751545" y="2276953"/>
            <a:ext cx="570731" cy="2693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FA6530E-0E2C-4013-91C9-6D3B90AA5EEB}"/>
              </a:ext>
            </a:extLst>
          </p:cNvPr>
          <p:cNvSpPr/>
          <p:nvPr/>
        </p:nvSpPr>
        <p:spPr>
          <a:xfrm>
            <a:off x="8020697" y="3096392"/>
            <a:ext cx="570731" cy="11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C4F1AD-7528-43AE-AFFA-ED03A8BAB643}"/>
              </a:ext>
            </a:extLst>
          </p:cNvPr>
          <p:cNvSpPr/>
          <p:nvPr/>
        </p:nvSpPr>
        <p:spPr>
          <a:xfrm>
            <a:off x="3249380" y="2486685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F361784-A38B-40FD-A84B-9176A1DFD31D}"/>
              </a:ext>
            </a:extLst>
          </p:cNvPr>
          <p:cNvSpPr/>
          <p:nvPr/>
        </p:nvSpPr>
        <p:spPr>
          <a:xfrm>
            <a:off x="3249380" y="4384190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6B4759-449C-466F-905B-892FD8D3C841}"/>
              </a:ext>
            </a:extLst>
          </p:cNvPr>
          <p:cNvSpPr/>
          <p:nvPr/>
        </p:nvSpPr>
        <p:spPr>
          <a:xfrm>
            <a:off x="3249380" y="3384845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046354F-62E9-4534-9D80-39B595ACE800}"/>
              </a:ext>
            </a:extLst>
          </p:cNvPr>
          <p:cNvSpPr/>
          <p:nvPr/>
        </p:nvSpPr>
        <p:spPr>
          <a:xfrm>
            <a:off x="5862666" y="2511666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7A001B-6B96-49E2-8DE2-F8762F4635E4}"/>
              </a:ext>
            </a:extLst>
          </p:cNvPr>
          <p:cNvSpPr/>
          <p:nvPr/>
        </p:nvSpPr>
        <p:spPr>
          <a:xfrm>
            <a:off x="5875158" y="3491023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04EA21F-625D-4DE7-AC80-DFF62B11CE9F}"/>
              </a:ext>
            </a:extLst>
          </p:cNvPr>
          <p:cNvSpPr/>
          <p:nvPr/>
        </p:nvSpPr>
        <p:spPr>
          <a:xfrm>
            <a:off x="5875158" y="4299243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D3EAF84-7E88-4E54-80EF-5E88E9465A64}"/>
              </a:ext>
            </a:extLst>
          </p:cNvPr>
          <p:cNvSpPr/>
          <p:nvPr/>
        </p:nvSpPr>
        <p:spPr>
          <a:xfrm>
            <a:off x="8126181" y="3431323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O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D7396F-31BC-4214-BCEC-8165235BBE19}"/>
              </a:ext>
            </a:extLst>
          </p:cNvPr>
          <p:cNvCxnSpPr>
            <a:cxnSpLocks/>
            <a:stCxn id="62" idx="6"/>
            <a:endCxn id="65" idx="2"/>
          </p:cNvCxnSpPr>
          <p:nvPr/>
        </p:nvCxnSpPr>
        <p:spPr>
          <a:xfrm>
            <a:off x="3609144" y="2681557"/>
            <a:ext cx="2253522" cy="24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A66F2E-E35B-4623-A6CE-31F4D999AC8D}"/>
              </a:ext>
            </a:extLst>
          </p:cNvPr>
          <p:cNvCxnSpPr>
            <a:cxnSpLocks/>
            <a:stCxn id="62" idx="6"/>
            <a:endCxn id="66" idx="2"/>
          </p:cNvCxnSpPr>
          <p:nvPr/>
        </p:nvCxnSpPr>
        <p:spPr>
          <a:xfrm>
            <a:off x="3609144" y="2681557"/>
            <a:ext cx="2266014" cy="100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4F83C63-9236-4D77-AA4F-EAFF858F61FB}"/>
              </a:ext>
            </a:extLst>
          </p:cNvPr>
          <p:cNvCxnSpPr>
            <a:cxnSpLocks/>
            <a:stCxn id="64" idx="6"/>
            <a:endCxn id="68" idx="2"/>
          </p:cNvCxnSpPr>
          <p:nvPr/>
        </p:nvCxnSpPr>
        <p:spPr>
          <a:xfrm>
            <a:off x="3609144" y="3579717"/>
            <a:ext cx="2266014" cy="9143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0F4F04-A89F-4AF5-8B62-8EFB806192F0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3609144" y="2706538"/>
            <a:ext cx="2253522" cy="8731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F4CF0D-7D5F-4970-A97C-AB71F77D91DA}"/>
              </a:ext>
            </a:extLst>
          </p:cNvPr>
          <p:cNvCxnSpPr>
            <a:cxnSpLocks/>
            <a:stCxn id="63" idx="6"/>
            <a:endCxn id="68" idx="2"/>
          </p:cNvCxnSpPr>
          <p:nvPr/>
        </p:nvCxnSpPr>
        <p:spPr>
          <a:xfrm flipV="1">
            <a:off x="3609144" y="4494115"/>
            <a:ext cx="2266014" cy="8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4013B4-744B-4D60-ACC2-0C1A6ED8A395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 flipV="1">
            <a:off x="3609144" y="3685895"/>
            <a:ext cx="2266014" cy="89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299BEC-43AC-4814-BE7A-01FDCB36918B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 flipV="1">
            <a:off x="3609144" y="2706538"/>
            <a:ext cx="2253522" cy="187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885CE05-B0D8-41FD-8926-45E962368393}"/>
              </a:ext>
            </a:extLst>
          </p:cNvPr>
          <p:cNvCxnSpPr>
            <a:cxnSpLocks/>
            <a:stCxn id="62" idx="6"/>
            <a:endCxn id="68" idx="2"/>
          </p:cNvCxnSpPr>
          <p:nvPr/>
        </p:nvCxnSpPr>
        <p:spPr>
          <a:xfrm>
            <a:off x="3609144" y="2681557"/>
            <a:ext cx="2266014" cy="1812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8704563-375D-4458-BD4E-C4807D87171F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6222430" y="2706538"/>
            <a:ext cx="1903751" cy="9196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0B1FA2-1DA2-4974-9168-54B13C3F813B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6234922" y="3626195"/>
            <a:ext cx="1891259" cy="597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BD54BC-8483-465D-9E23-9F6469EBF82C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 flipV="1">
            <a:off x="6234922" y="3626195"/>
            <a:ext cx="1891259" cy="8679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928B803-5518-4D7F-966C-6DD433A560E4}"/>
              </a:ext>
            </a:extLst>
          </p:cNvPr>
          <p:cNvSpPr txBox="1"/>
          <p:nvPr/>
        </p:nvSpPr>
        <p:spPr>
          <a:xfrm>
            <a:off x="4278349" y="264768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0.23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F28A93-7E56-4E7D-9043-37F9190E08EE}"/>
              </a:ext>
            </a:extLst>
          </p:cNvPr>
          <p:cNvSpPr txBox="1"/>
          <p:nvPr/>
        </p:nvSpPr>
        <p:spPr>
          <a:xfrm>
            <a:off x="4105998" y="294900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0.76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44088BD-D132-4C07-A593-E3EDD9C5CB11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>
            <a:off x="3609144" y="3579717"/>
            <a:ext cx="2266014" cy="106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2E75D3D-1193-4618-A1D1-36A8FF620BF4}"/>
              </a:ext>
            </a:extLst>
          </p:cNvPr>
          <p:cNvSpPr txBox="1"/>
          <p:nvPr/>
        </p:nvSpPr>
        <p:spPr>
          <a:xfrm>
            <a:off x="4069209" y="402568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0.87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7383-084D-4071-BFFC-6904ED4AFD13}"/>
              </a:ext>
            </a:extLst>
          </p:cNvPr>
          <p:cNvSpPr txBox="1"/>
          <p:nvPr/>
        </p:nvSpPr>
        <p:spPr>
          <a:xfrm>
            <a:off x="3841920" y="317909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0.34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76B7A2E-DF87-4D4A-B93C-9E7DA890FC20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8516561" y="3644077"/>
            <a:ext cx="286688" cy="59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589C35-28F8-4ABD-B9FA-8BFE66BB751D}"/>
              </a:ext>
            </a:extLst>
          </p:cNvPr>
          <p:cNvCxnSpPr>
            <a:cxnSpLocks/>
          </p:cNvCxnSpPr>
          <p:nvPr/>
        </p:nvCxnSpPr>
        <p:spPr>
          <a:xfrm>
            <a:off x="2900067" y="2671561"/>
            <a:ext cx="349313" cy="99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7C895A-EC8C-453F-BCB1-29789759ECB9}"/>
              </a:ext>
            </a:extLst>
          </p:cNvPr>
          <p:cNvCxnSpPr>
            <a:cxnSpLocks/>
          </p:cNvCxnSpPr>
          <p:nvPr/>
        </p:nvCxnSpPr>
        <p:spPr>
          <a:xfrm>
            <a:off x="2900067" y="3579717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F9675AE-6855-4561-A6AB-4D1F3A6DDFB2}"/>
              </a:ext>
            </a:extLst>
          </p:cNvPr>
          <p:cNvCxnSpPr>
            <a:cxnSpLocks/>
          </p:cNvCxnSpPr>
          <p:nvPr/>
        </p:nvCxnSpPr>
        <p:spPr>
          <a:xfrm>
            <a:off x="2900067" y="4580091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153B20CA-BA85-443E-8A38-43B538EFCA1B}"/>
              </a:ext>
            </a:extLst>
          </p:cNvPr>
          <p:cNvSpPr/>
          <p:nvPr/>
        </p:nvSpPr>
        <p:spPr>
          <a:xfrm>
            <a:off x="4033849" y="1576029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6199FB0-E2E5-456D-8908-2C321E080A3E}"/>
              </a:ext>
            </a:extLst>
          </p:cNvPr>
          <p:cNvCxnSpPr>
            <a:cxnSpLocks/>
            <a:stCxn id="99" idx="6"/>
            <a:endCxn id="65" idx="1"/>
          </p:cNvCxnSpPr>
          <p:nvPr/>
        </p:nvCxnSpPr>
        <p:spPr>
          <a:xfrm>
            <a:off x="4393613" y="1770901"/>
            <a:ext cx="1521739" cy="79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305F2A2-8C3B-489E-AABD-0D237ABBB8B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358660" y="1865462"/>
            <a:ext cx="1569184" cy="168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DC0CDD-FC0D-4D25-A88D-3EA316AF34EC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300236" y="1942699"/>
            <a:ext cx="1627608" cy="2413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5F6FBA0-2277-48CE-A3F0-2D471D207BA9}"/>
              </a:ext>
            </a:extLst>
          </p:cNvPr>
          <p:cNvSpPr txBox="1"/>
          <p:nvPr/>
        </p:nvSpPr>
        <p:spPr>
          <a:xfrm>
            <a:off x="4803380" y="181236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E82C73-C422-445D-8346-CC98EB06EE79}"/>
              </a:ext>
            </a:extLst>
          </p:cNvPr>
          <p:cNvSpPr txBox="1"/>
          <p:nvPr/>
        </p:nvSpPr>
        <p:spPr>
          <a:xfrm>
            <a:off x="4662938" y="2098673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0.65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E9A332-DC6E-44A5-9CEA-0F75EBE6AAAF}"/>
              </a:ext>
            </a:extLst>
          </p:cNvPr>
          <p:cNvSpPr txBox="1"/>
          <p:nvPr/>
        </p:nvSpPr>
        <p:spPr>
          <a:xfrm>
            <a:off x="4303174" y="228353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0.9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110BB0D-C509-4262-93E4-1BA4A29DF1F3}"/>
              </a:ext>
            </a:extLst>
          </p:cNvPr>
          <p:cNvSpPr/>
          <p:nvPr/>
        </p:nvSpPr>
        <p:spPr>
          <a:xfrm>
            <a:off x="8803249" y="3513863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62390B-12F0-4CBF-ACC9-15AF9F2A0FF2}"/>
              </a:ext>
            </a:extLst>
          </p:cNvPr>
          <p:cNvSpPr txBox="1"/>
          <p:nvPr/>
        </p:nvSpPr>
        <p:spPr>
          <a:xfrm>
            <a:off x="5721190" y="1881150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Hidden Layer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EE2CCE-9722-4BBC-B25B-C96F5C077FEB}"/>
              </a:ext>
            </a:extLst>
          </p:cNvPr>
          <p:cNvSpPr txBox="1"/>
          <p:nvPr/>
        </p:nvSpPr>
        <p:spPr>
          <a:xfrm>
            <a:off x="7936496" y="2715062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Output Layer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AA7DF2-3261-4F62-8F6F-A8E3356D1556}"/>
              </a:ext>
            </a:extLst>
          </p:cNvPr>
          <p:cNvSpPr txBox="1"/>
          <p:nvPr/>
        </p:nvSpPr>
        <p:spPr>
          <a:xfrm>
            <a:off x="3009380" y="1890908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Input Layer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6A34D3B-5BCE-493E-8936-C01159B043F9}"/>
              </a:ext>
            </a:extLst>
          </p:cNvPr>
          <p:cNvSpPr txBox="1"/>
          <p:nvPr/>
        </p:nvSpPr>
        <p:spPr>
          <a:xfrm>
            <a:off x="3628321" y="288985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0.66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10C1DEF-0126-41A2-8D6C-1EB13A61EFD8}"/>
              </a:ext>
            </a:extLst>
          </p:cNvPr>
          <p:cNvSpPr txBox="1"/>
          <p:nvPr/>
        </p:nvSpPr>
        <p:spPr>
          <a:xfrm>
            <a:off x="4069209" y="340734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0.44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400E741-31F5-4C86-9945-37D3C6A708D8}"/>
              </a:ext>
            </a:extLst>
          </p:cNvPr>
          <p:cNvSpPr txBox="1"/>
          <p:nvPr/>
        </p:nvSpPr>
        <p:spPr>
          <a:xfrm>
            <a:off x="3860284" y="373830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0.84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7925A9-A31B-424D-A2F7-8479C3365C80}"/>
              </a:ext>
            </a:extLst>
          </p:cNvPr>
          <p:cNvSpPr txBox="1"/>
          <p:nvPr/>
        </p:nvSpPr>
        <p:spPr>
          <a:xfrm>
            <a:off x="4250029" y="4267626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0.82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191439-C4EC-4907-8E49-B0AC8797EE08}"/>
              </a:ext>
            </a:extLst>
          </p:cNvPr>
          <p:cNvSpPr txBox="1"/>
          <p:nvPr/>
        </p:nvSpPr>
        <p:spPr>
          <a:xfrm>
            <a:off x="4250029" y="4523370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0.89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D500A45-E491-4A44-975A-A215FC8E78B8}"/>
              </a:ext>
            </a:extLst>
          </p:cNvPr>
          <p:cNvSpPr txBox="1"/>
          <p:nvPr/>
        </p:nvSpPr>
        <p:spPr>
          <a:xfrm>
            <a:off x="5834386" y="2522407"/>
            <a:ext cx="5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H</a:t>
            </a:r>
            <a:r>
              <a:rPr lang="en-US" b="1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3DEC800-9D11-4003-9736-245175746190}"/>
              </a:ext>
            </a:extLst>
          </p:cNvPr>
          <p:cNvSpPr txBox="1"/>
          <p:nvPr/>
        </p:nvSpPr>
        <p:spPr>
          <a:xfrm>
            <a:off x="5830751" y="3485087"/>
            <a:ext cx="5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H</a:t>
            </a:r>
            <a:r>
              <a:rPr lang="en-US" b="1" baseline="-25000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1A5F6A-880C-42BC-87A1-FD8D42A4A3D1}"/>
              </a:ext>
            </a:extLst>
          </p:cNvPr>
          <p:cNvSpPr txBox="1"/>
          <p:nvPr/>
        </p:nvSpPr>
        <p:spPr>
          <a:xfrm>
            <a:off x="5806691" y="4293992"/>
            <a:ext cx="5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H</a:t>
            </a:r>
            <a:r>
              <a:rPr lang="en-US" b="1" baseline="-25000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260D993-373B-477B-9E42-EA9E61D9B72B}"/>
              </a:ext>
            </a:extLst>
          </p:cNvPr>
          <p:cNvSpPr txBox="1"/>
          <p:nvPr/>
        </p:nvSpPr>
        <p:spPr>
          <a:xfrm>
            <a:off x="3262795" y="2465465"/>
            <a:ext cx="5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-25000" dirty="0">
                <a:latin typeface="Palatino Linotype" panose="02040502050505030304" pitchFamily="18" charset="0"/>
              </a:rPr>
              <a:t>0.6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E6A881A-5B50-4F8F-8293-E2AE6460F5F6}"/>
              </a:ext>
            </a:extLst>
          </p:cNvPr>
          <p:cNvSpPr txBox="1"/>
          <p:nvPr/>
        </p:nvSpPr>
        <p:spPr>
          <a:xfrm>
            <a:off x="3263804" y="3383375"/>
            <a:ext cx="5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-25000" dirty="0">
                <a:latin typeface="Palatino Linotype" panose="02040502050505030304" pitchFamily="18" charset="0"/>
              </a:rPr>
              <a:t>0.7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5F6FCD9-3A57-4EE1-ABA1-95429D6CB6F0}"/>
              </a:ext>
            </a:extLst>
          </p:cNvPr>
          <p:cNvSpPr txBox="1"/>
          <p:nvPr/>
        </p:nvSpPr>
        <p:spPr>
          <a:xfrm>
            <a:off x="3263930" y="4390349"/>
            <a:ext cx="5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-25000" dirty="0">
                <a:latin typeface="Palatino Linotype" panose="02040502050505030304" pitchFamily="18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420893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48" y="108741"/>
            <a:ext cx="12077252" cy="63592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Softmax</a:t>
            </a: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Function (for Multiple Classification)?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D5C44-6B71-46C4-AEEC-D6A55DAF7752}"/>
              </a:ext>
            </a:extLst>
          </p:cNvPr>
          <p:cNvSpPr/>
          <p:nvPr/>
        </p:nvSpPr>
        <p:spPr>
          <a:xfrm>
            <a:off x="766618" y="910732"/>
            <a:ext cx="10658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err="1">
                <a:latin typeface="Palatino Linotype" panose="02040502050505030304" pitchFamily="18" charset="0"/>
              </a:rPr>
              <a:t>Softmax</a:t>
            </a:r>
            <a:r>
              <a:rPr lang="en-US" dirty="0">
                <a:latin typeface="Palatino Linotype" panose="02040502050505030304" pitchFamily="18" charset="0"/>
              </a:rPr>
              <a:t> function calculates the probabilities distribution of the event over ‘n’ different events.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 In general way of saying, this function will calculate the probabilities of each target class over all possible target classes.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The main advantage of using </a:t>
            </a:r>
            <a:r>
              <a:rPr lang="en-US" dirty="0" err="1">
                <a:latin typeface="Palatino Linotype" panose="02040502050505030304" pitchFamily="18" charset="0"/>
              </a:rPr>
              <a:t>Softmax</a:t>
            </a:r>
            <a:r>
              <a:rPr lang="en-US" dirty="0">
                <a:latin typeface="Palatino Linotype" panose="02040502050505030304" pitchFamily="18" charset="0"/>
              </a:rPr>
              <a:t> is the output probabilities range.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The range will 0 to 1, and the sum of all the probabilities will be equal to one.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If the </a:t>
            </a:r>
            <a:r>
              <a:rPr lang="en-US" dirty="0" err="1">
                <a:latin typeface="Palatino Linotype" panose="02040502050505030304" pitchFamily="18" charset="0"/>
              </a:rPr>
              <a:t>softmax</a:t>
            </a:r>
            <a:r>
              <a:rPr lang="en-US" dirty="0">
                <a:latin typeface="Palatino Linotype" panose="02040502050505030304" pitchFamily="18" charset="0"/>
              </a:rPr>
              <a:t> function used for multi-classification model it returns the probabilities of each class and the target class will have the high probability.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The formula computes the exponential (e-power) of the given input value and the sum of exponential values of all the values in the inputs.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Then the ratio of the exponential of the input value and the sum of exponential values is the output of the </a:t>
            </a:r>
            <a:r>
              <a:rPr lang="en-US" dirty="0" err="1">
                <a:latin typeface="Palatino Linotype" panose="02040502050505030304" pitchFamily="18" charset="0"/>
              </a:rPr>
              <a:t>softmax</a:t>
            </a:r>
            <a:r>
              <a:rPr lang="en-US" dirty="0">
                <a:latin typeface="Palatino Linotype" panose="02040502050505030304" pitchFamily="18" charset="0"/>
              </a:rPr>
              <a:t> function.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AF21EA-8EBA-4FE1-8AEC-BD3A2A2B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84" y="4715995"/>
            <a:ext cx="4034925" cy="1363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119C28-E346-45FC-8EA1-D6241ACE3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07" y="4050053"/>
            <a:ext cx="3355218" cy="26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31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10FDADF-9823-415A-B1E5-E70931F5E6EB}"/>
              </a:ext>
            </a:extLst>
          </p:cNvPr>
          <p:cNvSpPr/>
          <p:nvPr/>
        </p:nvSpPr>
        <p:spPr>
          <a:xfrm>
            <a:off x="6772831" y="5918734"/>
            <a:ext cx="869950" cy="90539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636.63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1D21E0-3379-45F0-B0F8-9C2B684F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" y="3112"/>
            <a:ext cx="7655219" cy="412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C593C4C-2471-4CF7-A076-89651A1112C4}"/>
              </a:ext>
            </a:extLst>
          </p:cNvPr>
          <p:cNvSpPr/>
          <p:nvPr/>
        </p:nvSpPr>
        <p:spPr>
          <a:xfrm>
            <a:off x="1954778" y="4200092"/>
            <a:ext cx="445522" cy="1873495"/>
          </a:xfrm>
          <a:prstGeom prst="flowChart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1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2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3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4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5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6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CE7B6B-1686-4A0B-B894-B08AF623FEAD}"/>
              </a:ext>
            </a:extLst>
          </p:cNvPr>
          <p:cNvSpPr/>
          <p:nvPr/>
        </p:nvSpPr>
        <p:spPr>
          <a:xfrm>
            <a:off x="2400300" y="4959039"/>
            <a:ext cx="425450" cy="355600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AE0EC36-FBF7-49AA-90A8-59F53930D5E9}"/>
              </a:ext>
            </a:extLst>
          </p:cNvPr>
          <p:cNvSpPr/>
          <p:nvPr/>
        </p:nvSpPr>
        <p:spPr>
          <a:xfrm>
            <a:off x="2825750" y="4743139"/>
            <a:ext cx="869950" cy="800100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D90AF-33A0-4C36-9A7F-4AF0AF50D5FD}"/>
              </a:ext>
            </a:extLst>
          </p:cNvPr>
          <p:cNvSpPr/>
          <p:nvPr/>
        </p:nvSpPr>
        <p:spPr>
          <a:xfrm>
            <a:off x="3016234" y="4906006"/>
            <a:ext cx="510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Palatino Linotype" panose="02040502050505030304" pitchFamily="18" charset="0"/>
              </a:rPr>
              <a:t>e</a:t>
            </a:r>
            <a:r>
              <a:rPr lang="en-US" sz="2400" b="1" baseline="30000" dirty="0" err="1">
                <a:latin typeface="Palatino Linotype" panose="02040502050505030304" pitchFamily="18" charset="0"/>
              </a:rPr>
              <a:t>zi</a:t>
            </a:r>
            <a:endParaRPr lang="en-US" sz="2400" b="1" baseline="30000" dirty="0">
              <a:latin typeface="Palatino Linotype" panose="02040502050505030304" pitchFamily="18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6722D65-274C-42CA-859E-E411A03617E1}"/>
              </a:ext>
            </a:extLst>
          </p:cNvPr>
          <p:cNvSpPr/>
          <p:nvPr/>
        </p:nvSpPr>
        <p:spPr>
          <a:xfrm>
            <a:off x="3695700" y="4939054"/>
            <a:ext cx="539750" cy="355600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3D5680D-5AE7-48A7-A4D5-1C10557717F4}"/>
              </a:ext>
            </a:extLst>
          </p:cNvPr>
          <p:cNvSpPr/>
          <p:nvPr/>
        </p:nvSpPr>
        <p:spPr>
          <a:xfrm>
            <a:off x="4241125" y="4063302"/>
            <a:ext cx="854157" cy="196998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2.72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7.39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20.08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54.60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148.41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403.43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CD9FA210-09CF-425C-9223-444B3492CD25}"/>
              </a:ext>
            </a:extLst>
          </p:cNvPr>
          <p:cNvSpPr/>
          <p:nvPr/>
        </p:nvSpPr>
        <p:spPr>
          <a:xfrm>
            <a:off x="5477432" y="6033289"/>
            <a:ext cx="869950" cy="800100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C1192-B9D3-43B1-9098-A315222A465E}"/>
                  </a:ext>
                </a:extLst>
              </p:cNvPr>
              <p:cNvSpPr txBox="1"/>
              <p:nvPr/>
            </p:nvSpPr>
            <p:spPr>
              <a:xfrm>
                <a:off x="5635690" y="6032476"/>
                <a:ext cx="685829" cy="790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C1192-B9D3-43B1-9098-A315222A4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90" y="6032476"/>
                <a:ext cx="685829" cy="790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9DC903FB-2327-4742-8012-42DC896F23FD}"/>
              </a:ext>
            </a:extLst>
          </p:cNvPr>
          <p:cNvSpPr/>
          <p:nvPr/>
        </p:nvSpPr>
        <p:spPr>
          <a:xfrm>
            <a:off x="6362973" y="6221038"/>
            <a:ext cx="423543" cy="355600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0E8044-CDE6-44F1-88A3-59F1C8F0ECB5}"/>
              </a:ext>
            </a:extLst>
          </p:cNvPr>
          <p:cNvSpPr/>
          <p:nvPr/>
        </p:nvSpPr>
        <p:spPr>
          <a:xfrm>
            <a:off x="5520731" y="5864012"/>
            <a:ext cx="73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Sum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C132B72-D59C-40DB-B018-2C9F744AF5C1}"/>
              </a:ext>
            </a:extLst>
          </p:cNvPr>
          <p:cNvSpPr/>
          <p:nvPr/>
        </p:nvSpPr>
        <p:spPr>
          <a:xfrm>
            <a:off x="9810143" y="4190846"/>
            <a:ext cx="854157" cy="1969987"/>
          </a:xfrm>
          <a:prstGeom prst="flowChart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0.004</a:t>
            </a:r>
          </a:p>
          <a:p>
            <a:pPr algn="ctr"/>
            <a:r>
              <a:rPr lang="en-US" dirty="0"/>
              <a:t>0.011</a:t>
            </a:r>
          </a:p>
          <a:p>
            <a:pPr algn="ctr"/>
            <a:r>
              <a:rPr lang="en-US" dirty="0"/>
              <a:t>0.031</a:t>
            </a:r>
            <a:endParaRPr lang="en-US" dirty="0">
              <a:latin typeface="Palatino Linotype" panose="02040502050505030304" pitchFamily="18" charset="0"/>
            </a:endParaRPr>
          </a:p>
          <a:p>
            <a:pPr algn="ctr"/>
            <a:r>
              <a:rPr lang="en-US" dirty="0"/>
              <a:t>0.085</a:t>
            </a:r>
          </a:p>
          <a:p>
            <a:pPr algn="ctr"/>
            <a:r>
              <a:rPr lang="en-US" dirty="0"/>
              <a:t>0.233</a:t>
            </a:r>
          </a:p>
          <a:p>
            <a:pPr algn="ctr"/>
            <a:r>
              <a:rPr lang="en-US" dirty="0"/>
              <a:t>0.633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BFD42F06-45B8-454B-9A77-C4E13FECB5A0}"/>
              </a:ext>
            </a:extLst>
          </p:cNvPr>
          <p:cNvSpPr/>
          <p:nvPr/>
        </p:nvSpPr>
        <p:spPr>
          <a:xfrm>
            <a:off x="8188444" y="4793600"/>
            <a:ext cx="1195908" cy="800100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E6E00B-9A86-4763-B727-4FEDAD82A176}"/>
                  </a:ext>
                </a:extLst>
              </p:cNvPr>
              <p:cNvSpPr txBox="1"/>
              <p:nvPr/>
            </p:nvSpPr>
            <p:spPr>
              <a:xfrm>
                <a:off x="8359197" y="4919379"/>
                <a:ext cx="831959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>
                              <a:latin typeface="Palatino Linotype" panose="020405020505050303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1" i="1" baseline="30000" dirty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Palatino Linotype" panose="0204050205050503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E6E00B-9A86-4763-B727-4FEDAD82A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197" y="4919379"/>
                <a:ext cx="831959" cy="573747"/>
              </a:xfrm>
              <a:prstGeom prst="rect">
                <a:avLst/>
              </a:prstGeom>
              <a:blipFill>
                <a:blip r:embed="rId5"/>
                <a:stretch>
                  <a:fillRect t="-6383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ECC41673-84E4-4B62-BAB3-6946AD4E3A42}"/>
              </a:ext>
            </a:extLst>
          </p:cNvPr>
          <p:cNvSpPr/>
          <p:nvPr/>
        </p:nvSpPr>
        <p:spPr>
          <a:xfrm>
            <a:off x="9385101" y="4939054"/>
            <a:ext cx="423543" cy="355600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E50F89-6761-4298-99FD-67F5D8B71E93}"/>
              </a:ext>
            </a:extLst>
          </p:cNvPr>
          <p:cNvSpPr/>
          <p:nvPr/>
        </p:nvSpPr>
        <p:spPr>
          <a:xfrm>
            <a:off x="5080445" y="4090999"/>
            <a:ext cx="3669856" cy="18455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B2D02E9-3CFA-4BB7-ADFE-C262B69E2E86}"/>
              </a:ext>
            </a:extLst>
          </p:cNvPr>
          <p:cNvSpPr/>
          <p:nvPr/>
        </p:nvSpPr>
        <p:spPr>
          <a:xfrm rot="5400000">
            <a:off x="8399161" y="4264341"/>
            <a:ext cx="702279" cy="3556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73414-EFDA-447A-B9F6-C061D959B3D4}"/>
              </a:ext>
            </a:extLst>
          </p:cNvPr>
          <p:cNvSpPr/>
          <p:nvPr/>
        </p:nvSpPr>
        <p:spPr>
          <a:xfrm>
            <a:off x="9330258" y="3759618"/>
            <a:ext cx="1969989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Total Probabilities equal to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B32ACB-F632-4660-8708-F3C57B52A15C}"/>
              </a:ext>
            </a:extLst>
          </p:cNvPr>
          <p:cNvSpPr/>
          <p:nvPr/>
        </p:nvSpPr>
        <p:spPr>
          <a:xfrm>
            <a:off x="1799889" y="4005839"/>
            <a:ext cx="73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zi</a:t>
            </a:r>
            <a:endParaRPr lang="en-US" sz="2400" b="1" baseline="300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075B4591-45BE-4781-8D66-F3A6743EB7EC}"/>
              </a:ext>
            </a:extLst>
          </p:cNvPr>
          <p:cNvSpPr/>
          <p:nvPr/>
        </p:nvSpPr>
        <p:spPr>
          <a:xfrm>
            <a:off x="7642780" y="5593700"/>
            <a:ext cx="1333033" cy="926198"/>
          </a:xfrm>
          <a:prstGeom prst="bentUpArrow">
            <a:avLst>
              <a:gd name="adj1" fmla="val 25000"/>
              <a:gd name="adj2" fmla="val 28209"/>
              <a:gd name="adj3" fmla="val 26958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CC2BA457-9E38-44A3-9E30-EF266661A6B5}"/>
              </a:ext>
            </a:extLst>
          </p:cNvPr>
          <p:cNvSpPr/>
          <p:nvPr/>
        </p:nvSpPr>
        <p:spPr>
          <a:xfrm rot="5400000">
            <a:off x="4757628" y="5845589"/>
            <a:ext cx="557566" cy="912871"/>
          </a:xfrm>
          <a:prstGeom prst="bent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E32638-76DB-46CF-87DD-AF85BC6ABD40}"/>
                  </a:ext>
                </a:extLst>
              </p:cNvPr>
              <p:cNvSpPr txBox="1"/>
              <p:nvPr/>
            </p:nvSpPr>
            <p:spPr>
              <a:xfrm>
                <a:off x="9077867" y="486252"/>
                <a:ext cx="1922193" cy="636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latin typeface="Palatino Linotype" panose="02040502050505030304" pitchFamily="18" charset="0"/>
                  </a:rPr>
                  <a:t>S (</a:t>
                </a:r>
                <a:r>
                  <a:rPr lang="en-US" sz="2400" b="1" dirty="0" err="1">
                    <a:latin typeface="Palatino Linotype" panose="02040502050505030304" pitchFamily="18" charset="0"/>
                  </a:rPr>
                  <a:t>z</a:t>
                </a:r>
                <a:r>
                  <a:rPr lang="en-US" sz="2400" b="1" baseline="-25000" dirty="0" err="1">
                    <a:latin typeface="Palatino Linotype" panose="02040502050505030304" pitchFamily="18" charset="0"/>
                  </a:rPr>
                  <a:t>j</a:t>
                </a:r>
                <a:r>
                  <a:rPr lang="en-US" sz="2400" b="1" dirty="0">
                    <a:latin typeface="Palatino Linotype" panose="0204050205050503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latin typeface="Palatino Linotype" panose="020405020505050303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sz="2400" b="1" i="1" baseline="30000" dirty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400" b="1" baseline="30000" dirty="0">
                            <a:latin typeface="Palatino Linotype" panose="0204050205050503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E32638-76DB-46CF-87DD-AF85BC6AB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867" y="486252"/>
                <a:ext cx="1922193" cy="636328"/>
              </a:xfrm>
              <a:prstGeom prst="rect">
                <a:avLst/>
              </a:prstGeom>
              <a:blipFill>
                <a:blip r:embed="rId6"/>
                <a:stretch>
                  <a:fillRect l="-9524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2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062"/>
    </mc:Choice>
    <mc:Fallback xmlns="">
      <p:transition spd="slow" advTm="58706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C87F-AAE1-4672-9E36-7576CBFD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962"/>
            <a:ext cx="10515600" cy="4476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for Practice</a:t>
            </a:r>
          </a:p>
        </p:txBody>
      </p:sp>
      <p:pic>
        <p:nvPicPr>
          <p:cNvPr id="4" name="Picture 2" descr="Feed-forward Network Functions">
            <a:extLst>
              <a:ext uri="{FF2B5EF4-FFF2-40B4-BE49-F238E27FC236}">
                <a16:creationId xmlns:a16="http://schemas.microsoft.com/office/drawing/2014/main" id="{CD2C6FAD-33F4-4BAB-A89E-1AA0EE33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16" y="1876777"/>
            <a:ext cx="4784069" cy="249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5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1160-4DD4-42FE-A48B-C1C600F7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652967"/>
            <a:ext cx="10515600" cy="4351338"/>
          </a:xfrm>
        </p:spPr>
        <p:txBody>
          <a:bodyPr>
            <a:noAutofit/>
          </a:bodyPr>
          <a:lstStyle/>
          <a:p>
            <a:endParaRPr lang="en-US" sz="6000" b="1" dirty="0">
              <a:latin typeface="Palatino Linotype" panose="02040502050505030304" pitchFamily="18" charset="0"/>
            </a:endParaRPr>
          </a:p>
          <a:p>
            <a:endParaRPr lang="en-US" sz="6000" b="1" dirty="0"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sz="6000" b="1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Quiz#03</a:t>
            </a:r>
          </a:p>
        </p:txBody>
      </p:sp>
    </p:spTree>
    <p:extLst>
      <p:ext uri="{BB962C8B-B14F-4D97-AF65-F5344CB8AC3E}">
        <p14:creationId xmlns:p14="http://schemas.microsoft.com/office/powerpoint/2010/main" val="278374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264" y="-91020"/>
            <a:ext cx="8911687" cy="128089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Artificial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44" y="4012716"/>
            <a:ext cx="4448078" cy="261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924F49-F608-4878-817F-9639EC3EA298}"/>
              </a:ext>
            </a:extLst>
          </p:cNvPr>
          <p:cNvSpPr/>
          <p:nvPr/>
        </p:nvSpPr>
        <p:spPr>
          <a:xfrm>
            <a:off x="397205" y="951398"/>
            <a:ext cx="891168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Human brain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The brain is a complex, nonlinear and parallel computer. 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ability to perform tasks such as pattern recognition, perception and control much faster than any computer 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In addition to these characteristics, others such as the ability to learn, memorize and  generalize, 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Algorithmic modeling of biological neural systems - referred to as artificial neural networks (ANN).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Developed in 50s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One of the oldest techniques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Is considered as the foundation of AI and ML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There are more than 30 different variants</a:t>
            </a:r>
          </a:p>
        </p:txBody>
      </p:sp>
    </p:spTree>
    <p:extLst>
      <p:ext uri="{BB962C8B-B14F-4D97-AF65-F5344CB8AC3E}">
        <p14:creationId xmlns:p14="http://schemas.microsoft.com/office/powerpoint/2010/main" val="39628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391"/>
    </mc:Choice>
    <mc:Fallback xmlns="">
      <p:transition spd="slow" advTm="2393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345" y="221336"/>
            <a:ext cx="4728484" cy="599491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Artificial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CE9790-3AF4-4F25-8DF4-A909E979229A}"/>
              </a:ext>
            </a:extLst>
          </p:cNvPr>
          <p:cNvSpPr/>
          <p:nvPr/>
        </p:nvSpPr>
        <p:spPr>
          <a:xfrm>
            <a:off x="255880" y="1079445"/>
            <a:ext cx="6582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Neuron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basic building blocks of biological neural systems are nerve cells, referred to 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neurons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estimated that there is in the order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10-500 billion neurons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human cortex,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60 trillion synapses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neurons are arranged in approximately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1000 main modules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each having about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500 neural networks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neuron consists of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cell body, dendrites and an axon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Neurons are massively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interconnected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where an interconnection is 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etween the axon of one neuron and a dendrite of another neuron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connection is referred to as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synapse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signal is transmitted to the axon of a neuron only when the cell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"fires".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neuron can either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inhibit (stop) or excite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signal.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7599E-40CA-47E4-8FF6-0DCE2F0D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26" y="2096911"/>
            <a:ext cx="4624394" cy="28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8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210"/>
    </mc:Choice>
    <mc:Fallback xmlns="">
      <p:transition spd="slow" advTm="1242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brainrt"/>
          <p:cNvPicPr>
            <a:picLocks noGrp="1" noChangeAspect="1" noChangeArrowheads="1"/>
          </p:cNvPicPr>
          <p:nvPr>
            <p:ph/>
          </p:nvPr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>
          <a:xfrm>
            <a:off x="1704975" y="-85725"/>
            <a:ext cx="7715250" cy="6877050"/>
          </a:xfrm>
          <a:noFill/>
          <a:ln/>
        </p:spPr>
      </p:pic>
      <p:sp>
        <p:nvSpPr>
          <p:cNvPr id="25603" name="Freeform 3"/>
          <p:cNvSpPr>
            <a:spLocks/>
          </p:cNvSpPr>
          <p:nvPr/>
        </p:nvSpPr>
        <p:spPr bwMode="auto">
          <a:xfrm>
            <a:off x="1755775" y="1295400"/>
            <a:ext cx="2971800" cy="2057400"/>
          </a:xfrm>
          <a:custGeom>
            <a:avLst/>
            <a:gdLst/>
            <a:ahLst/>
            <a:cxnLst>
              <a:cxn ang="0">
                <a:pos x="784" y="440"/>
              </a:cxn>
              <a:cxn ang="0">
                <a:pos x="976" y="584"/>
              </a:cxn>
              <a:cxn ang="0">
                <a:pos x="1264" y="536"/>
              </a:cxn>
              <a:cxn ang="0">
                <a:pos x="1312" y="248"/>
              </a:cxn>
              <a:cxn ang="0">
                <a:pos x="1168" y="8"/>
              </a:cxn>
              <a:cxn ang="0">
                <a:pos x="1360" y="200"/>
              </a:cxn>
              <a:cxn ang="0">
                <a:pos x="1360" y="440"/>
              </a:cxn>
              <a:cxn ang="0">
                <a:pos x="1456" y="488"/>
              </a:cxn>
              <a:cxn ang="0">
                <a:pos x="1600" y="296"/>
              </a:cxn>
              <a:cxn ang="0">
                <a:pos x="1936" y="248"/>
              </a:cxn>
              <a:cxn ang="0">
                <a:pos x="1792" y="296"/>
              </a:cxn>
              <a:cxn ang="0">
                <a:pos x="1648" y="344"/>
              </a:cxn>
              <a:cxn ang="0">
                <a:pos x="1600" y="488"/>
              </a:cxn>
              <a:cxn ang="0">
                <a:pos x="1696" y="584"/>
              </a:cxn>
              <a:cxn ang="0">
                <a:pos x="1888" y="584"/>
              </a:cxn>
              <a:cxn ang="0">
                <a:pos x="2032" y="680"/>
              </a:cxn>
              <a:cxn ang="0">
                <a:pos x="2032" y="776"/>
              </a:cxn>
              <a:cxn ang="0">
                <a:pos x="1984" y="680"/>
              </a:cxn>
              <a:cxn ang="0">
                <a:pos x="1840" y="632"/>
              </a:cxn>
              <a:cxn ang="0">
                <a:pos x="1600" y="680"/>
              </a:cxn>
              <a:cxn ang="0">
                <a:pos x="1504" y="776"/>
              </a:cxn>
              <a:cxn ang="0">
                <a:pos x="1504" y="968"/>
              </a:cxn>
              <a:cxn ang="0">
                <a:pos x="1600" y="1064"/>
              </a:cxn>
              <a:cxn ang="0">
                <a:pos x="1456" y="1016"/>
              </a:cxn>
              <a:cxn ang="0">
                <a:pos x="1408" y="872"/>
              </a:cxn>
              <a:cxn ang="0">
                <a:pos x="1360" y="968"/>
              </a:cxn>
              <a:cxn ang="0">
                <a:pos x="1360" y="1064"/>
              </a:cxn>
              <a:cxn ang="0">
                <a:pos x="1264" y="1208"/>
              </a:cxn>
              <a:cxn ang="0">
                <a:pos x="1024" y="1256"/>
              </a:cxn>
              <a:cxn ang="0">
                <a:pos x="688" y="1400"/>
              </a:cxn>
              <a:cxn ang="0">
                <a:pos x="400" y="1688"/>
              </a:cxn>
              <a:cxn ang="0">
                <a:pos x="544" y="1448"/>
              </a:cxn>
              <a:cxn ang="0">
                <a:pos x="880" y="1208"/>
              </a:cxn>
              <a:cxn ang="0">
                <a:pos x="1216" y="1160"/>
              </a:cxn>
              <a:cxn ang="0">
                <a:pos x="1312" y="1016"/>
              </a:cxn>
              <a:cxn ang="0">
                <a:pos x="1312" y="872"/>
              </a:cxn>
              <a:cxn ang="0">
                <a:pos x="1312" y="776"/>
              </a:cxn>
              <a:cxn ang="0">
                <a:pos x="1168" y="776"/>
              </a:cxn>
              <a:cxn ang="0">
                <a:pos x="1072" y="872"/>
              </a:cxn>
              <a:cxn ang="0">
                <a:pos x="784" y="920"/>
              </a:cxn>
              <a:cxn ang="0">
                <a:pos x="256" y="872"/>
              </a:cxn>
              <a:cxn ang="0">
                <a:pos x="448" y="824"/>
              </a:cxn>
              <a:cxn ang="0">
                <a:pos x="928" y="872"/>
              </a:cxn>
              <a:cxn ang="0">
                <a:pos x="1120" y="728"/>
              </a:cxn>
              <a:cxn ang="0">
                <a:pos x="1024" y="680"/>
              </a:cxn>
              <a:cxn ang="0">
                <a:pos x="880" y="632"/>
              </a:cxn>
              <a:cxn ang="0">
                <a:pos x="784" y="584"/>
              </a:cxn>
              <a:cxn ang="0">
                <a:pos x="400" y="488"/>
              </a:cxn>
              <a:cxn ang="0">
                <a:pos x="16" y="536"/>
              </a:cxn>
              <a:cxn ang="0">
                <a:pos x="496" y="440"/>
              </a:cxn>
              <a:cxn ang="0">
                <a:pos x="640" y="488"/>
              </a:cxn>
              <a:cxn ang="0">
                <a:pos x="784" y="440"/>
              </a:cxn>
            </a:cxnLst>
            <a:rect l="0" t="0" r="r" b="b"/>
            <a:pathLst>
              <a:path w="2056" h="1696">
                <a:moveTo>
                  <a:pt x="784" y="440"/>
                </a:moveTo>
                <a:cubicBezTo>
                  <a:pt x="840" y="456"/>
                  <a:pt x="896" y="568"/>
                  <a:pt x="976" y="584"/>
                </a:cubicBezTo>
                <a:cubicBezTo>
                  <a:pt x="1056" y="600"/>
                  <a:pt x="1208" y="592"/>
                  <a:pt x="1264" y="536"/>
                </a:cubicBezTo>
                <a:cubicBezTo>
                  <a:pt x="1320" y="480"/>
                  <a:pt x="1328" y="336"/>
                  <a:pt x="1312" y="248"/>
                </a:cubicBezTo>
                <a:cubicBezTo>
                  <a:pt x="1296" y="160"/>
                  <a:pt x="1160" y="16"/>
                  <a:pt x="1168" y="8"/>
                </a:cubicBezTo>
                <a:cubicBezTo>
                  <a:pt x="1176" y="0"/>
                  <a:pt x="1328" y="128"/>
                  <a:pt x="1360" y="200"/>
                </a:cubicBezTo>
                <a:cubicBezTo>
                  <a:pt x="1392" y="272"/>
                  <a:pt x="1344" y="392"/>
                  <a:pt x="1360" y="440"/>
                </a:cubicBezTo>
                <a:cubicBezTo>
                  <a:pt x="1376" y="488"/>
                  <a:pt x="1416" y="512"/>
                  <a:pt x="1456" y="488"/>
                </a:cubicBezTo>
                <a:cubicBezTo>
                  <a:pt x="1496" y="464"/>
                  <a:pt x="1520" y="336"/>
                  <a:pt x="1600" y="296"/>
                </a:cubicBezTo>
                <a:cubicBezTo>
                  <a:pt x="1680" y="256"/>
                  <a:pt x="1904" y="248"/>
                  <a:pt x="1936" y="248"/>
                </a:cubicBezTo>
                <a:cubicBezTo>
                  <a:pt x="1968" y="248"/>
                  <a:pt x="1840" y="280"/>
                  <a:pt x="1792" y="296"/>
                </a:cubicBezTo>
                <a:cubicBezTo>
                  <a:pt x="1744" y="312"/>
                  <a:pt x="1680" y="312"/>
                  <a:pt x="1648" y="344"/>
                </a:cubicBezTo>
                <a:cubicBezTo>
                  <a:pt x="1616" y="376"/>
                  <a:pt x="1592" y="448"/>
                  <a:pt x="1600" y="488"/>
                </a:cubicBezTo>
                <a:cubicBezTo>
                  <a:pt x="1608" y="528"/>
                  <a:pt x="1648" y="568"/>
                  <a:pt x="1696" y="584"/>
                </a:cubicBezTo>
                <a:cubicBezTo>
                  <a:pt x="1744" y="600"/>
                  <a:pt x="1832" y="568"/>
                  <a:pt x="1888" y="584"/>
                </a:cubicBezTo>
                <a:cubicBezTo>
                  <a:pt x="1944" y="600"/>
                  <a:pt x="2008" y="648"/>
                  <a:pt x="2032" y="680"/>
                </a:cubicBezTo>
                <a:cubicBezTo>
                  <a:pt x="2056" y="712"/>
                  <a:pt x="2040" y="776"/>
                  <a:pt x="2032" y="776"/>
                </a:cubicBezTo>
                <a:cubicBezTo>
                  <a:pt x="2024" y="776"/>
                  <a:pt x="2016" y="704"/>
                  <a:pt x="1984" y="680"/>
                </a:cubicBezTo>
                <a:cubicBezTo>
                  <a:pt x="1952" y="656"/>
                  <a:pt x="1904" y="632"/>
                  <a:pt x="1840" y="632"/>
                </a:cubicBezTo>
                <a:cubicBezTo>
                  <a:pt x="1776" y="632"/>
                  <a:pt x="1656" y="656"/>
                  <a:pt x="1600" y="680"/>
                </a:cubicBezTo>
                <a:cubicBezTo>
                  <a:pt x="1544" y="704"/>
                  <a:pt x="1520" y="728"/>
                  <a:pt x="1504" y="776"/>
                </a:cubicBezTo>
                <a:cubicBezTo>
                  <a:pt x="1488" y="824"/>
                  <a:pt x="1488" y="920"/>
                  <a:pt x="1504" y="968"/>
                </a:cubicBezTo>
                <a:cubicBezTo>
                  <a:pt x="1520" y="1016"/>
                  <a:pt x="1608" y="1056"/>
                  <a:pt x="1600" y="1064"/>
                </a:cubicBezTo>
                <a:cubicBezTo>
                  <a:pt x="1592" y="1072"/>
                  <a:pt x="1488" y="1048"/>
                  <a:pt x="1456" y="1016"/>
                </a:cubicBezTo>
                <a:cubicBezTo>
                  <a:pt x="1424" y="984"/>
                  <a:pt x="1424" y="880"/>
                  <a:pt x="1408" y="872"/>
                </a:cubicBezTo>
                <a:cubicBezTo>
                  <a:pt x="1392" y="864"/>
                  <a:pt x="1368" y="936"/>
                  <a:pt x="1360" y="968"/>
                </a:cubicBezTo>
                <a:cubicBezTo>
                  <a:pt x="1352" y="1000"/>
                  <a:pt x="1376" y="1024"/>
                  <a:pt x="1360" y="1064"/>
                </a:cubicBezTo>
                <a:cubicBezTo>
                  <a:pt x="1344" y="1104"/>
                  <a:pt x="1320" y="1176"/>
                  <a:pt x="1264" y="1208"/>
                </a:cubicBezTo>
                <a:cubicBezTo>
                  <a:pt x="1208" y="1240"/>
                  <a:pt x="1120" y="1224"/>
                  <a:pt x="1024" y="1256"/>
                </a:cubicBezTo>
                <a:cubicBezTo>
                  <a:pt x="928" y="1288"/>
                  <a:pt x="792" y="1328"/>
                  <a:pt x="688" y="1400"/>
                </a:cubicBezTo>
                <a:cubicBezTo>
                  <a:pt x="584" y="1472"/>
                  <a:pt x="424" y="1680"/>
                  <a:pt x="400" y="1688"/>
                </a:cubicBezTo>
                <a:cubicBezTo>
                  <a:pt x="376" y="1696"/>
                  <a:pt x="464" y="1528"/>
                  <a:pt x="544" y="1448"/>
                </a:cubicBezTo>
                <a:cubicBezTo>
                  <a:pt x="624" y="1368"/>
                  <a:pt x="768" y="1256"/>
                  <a:pt x="880" y="1208"/>
                </a:cubicBezTo>
                <a:cubicBezTo>
                  <a:pt x="992" y="1160"/>
                  <a:pt x="1144" y="1192"/>
                  <a:pt x="1216" y="1160"/>
                </a:cubicBezTo>
                <a:cubicBezTo>
                  <a:pt x="1288" y="1128"/>
                  <a:pt x="1296" y="1064"/>
                  <a:pt x="1312" y="1016"/>
                </a:cubicBezTo>
                <a:cubicBezTo>
                  <a:pt x="1328" y="968"/>
                  <a:pt x="1312" y="912"/>
                  <a:pt x="1312" y="872"/>
                </a:cubicBezTo>
                <a:cubicBezTo>
                  <a:pt x="1312" y="832"/>
                  <a:pt x="1336" y="792"/>
                  <a:pt x="1312" y="776"/>
                </a:cubicBezTo>
                <a:cubicBezTo>
                  <a:pt x="1288" y="760"/>
                  <a:pt x="1208" y="760"/>
                  <a:pt x="1168" y="776"/>
                </a:cubicBezTo>
                <a:cubicBezTo>
                  <a:pt x="1128" y="792"/>
                  <a:pt x="1136" y="848"/>
                  <a:pt x="1072" y="872"/>
                </a:cubicBezTo>
                <a:cubicBezTo>
                  <a:pt x="1008" y="896"/>
                  <a:pt x="920" y="920"/>
                  <a:pt x="784" y="920"/>
                </a:cubicBezTo>
                <a:cubicBezTo>
                  <a:pt x="648" y="920"/>
                  <a:pt x="312" y="888"/>
                  <a:pt x="256" y="872"/>
                </a:cubicBezTo>
                <a:cubicBezTo>
                  <a:pt x="200" y="856"/>
                  <a:pt x="336" y="824"/>
                  <a:pt x="448" y="824"/>
                </a:cubicBezTo>
                <a:cubicBezTo>
                  <a:pt x="560" y="824"/>
                  <a:pt x="816" y="888"/>
                  <a:pt x="928" y="872"/>
                </a:cubicBezTo>
                <a:cubicBezTo>
                  <a:pt x="1040" y="856"/>
                  <a:pt x="1104" y="760"/>
                  <a:pt x="1120" y="728"/>
                </a:cubicBezTo>
                <a:cubicBezTo>
                  <a:pt x="1136" y="696"/>
                  <a:pt x="1064" y="696"/>
                  <a:pt x="1024" y="680"/>
                </a:cubicBezTo>
                <a:cubicBezTo>
                  <a:pt x="984" y="664"/>
                  <a:pt x="920" y="648"/>
                  <a:pt x="880" y="632"/>
                </a:cubicBezTo>
                <a:cubicBezTo>
                  <a:pt x="840" y="616"/>
                  <a:pt x="864" y="608"/>
                  <a:pt x="784" y="584"/>
                </a:cubicBezTo>
                <a:cubicBezTo>
                  <a:pt x="704" y="560"/>
                  <a:pt x="528" y="496"/>
                  <a:pt x="400" y="488"/>
                </a:cubicBezTo>
                <a:cubicBezTo>
                  <a:pt x="272" y="480"/>
                  <a:pt x="0" y="544"/>
                  <a:pt x="16" y="536"/>
                </a:cubicBezTo>
                <a:cubicBezTo>
                  <a:pt x="32" y="528"/>
                  <a:pt x="392" y="448"/>
                  <a:pt x="496" y="440"/>
                </a:cubicBezTo>
                <a:cubicBezTo>
                  <a:pt x="600" y="432"/>
                  <a:pt x="600" y="480"/>
                  <a:pt x="640" y="488"/>
                </a:cubicBezTo>
                <a:cubicBezTo>
                  <a:pt x="680" y="496"/>
                  <a:pt x="728" y="424"/>
                  <a:pt x="784" y="44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Freeform 4"/>
          <p:cNvSpPr>
            <a:spLocks/>
          </p:cNvSpPr>
          <p:nvPr/>
        </p:nvSpPr>
        <p:spPr bwMode="auto">
          <a:xfrm rot="16005066">
            <a:off x="4622007" y="2008982"/>
            <a:ext cx="2263775" cy="2665412"/>
          </a:xfrm>
          <a:custGeom>
            <a:avLst/>
            <a:gdLst/>
            <a:ahLst/>
            <a:cxnLst>
              <a:cxn ang="0">
                <a:pos x="784" y="440"/>
              </a:cxn>
              <a:cxn ang="0">
                <a:pos x="976" y="584"/>
              </a:cxn>
              <a:cxn ang="0">
                <a:pos x="1264" y="536"/>
              </a:cxn>
              <a:cxn ang="0">
                <a:pos x="1312" y="248"/>
              </a:cxn>
              <a:cxn ang="0">
                <a:pos x="1168" y="8"/>
              </a:cxn>
              <a:cxn ang="0">
                <a:pos x="1360" y="200"/>
              </a:cxn>
              <a:cxn ang="0">
                <a:pos x="1360" y="440"/>
              </a:cxn>
              <a:cxn ang="0">
                <a:pos x="1456" y="488"/>
              </a:cxn>
              <a:cxn ang="0">
                <a:pos x="1600" y="296"/>
              </a:cxn>
              <a:cxn ang="0">
                <a:pos x="1936" y="248"/>
              </a:cxn>
              <a:cxn ang="0">
                <a:pos x="1792" y="296"/>
              </a:cxn>
              <a:cxn ang="0">
                <a:pos x="1648" y="344"/>
              </a:cxn>
              <a:cxn ang="0">
                <a:pos x="1600" y="488"/>
              </a:cxn>
              <a:cxn ang="0">
                <a:pos x="1696" y="584"/>
              </a:cxn>
              <a:cxn ang="0">
                <a:pos x="1888" y="584"/>
              </a:cxn>
              <a:cxn ang="0">
                <a:pos x="2032" y="680"/>
              </a:cxn>
              <a:cxn ang="0">
                <a:pos x="2032" y="776"/>
              </a:cxn>
              <a:cxn ang="0">
                <a:pos x="1984" y="680"/>
              </a:cxn>
              <a:cxn ang="0">
                <a:pos x="1840" y="632"/>
              </a:cxn>
              <a:cxn ang="0">
                <a:pos x="1600" y="680"/>
              </a:cxn>
              <a:cxn ang="0">
                <a:pos x="1504" y="776"/>
              </a:cxn>
              <a:cxn ang="0">
                <a:pos x="1504" y="968"/>
              </a:cxn>
              <a:cxn ang="0">
                <a:pos x="1600" y="1064"/>
              </a:cxn>
              <a:cxn ang="0">
                <a:pos x="1456" y="1016"/>
              </a:cxn>
              <a:cxn ang="0">
                <a:pos x="1408" y="872"/>
              </a:cxn>
              <a:cxn ang="0">
                <a:pos x="1360" y="968"/>
              </a:cxn>
              <a:cxn ang="0">
                <a:pos x="1360" y="1064"/>
              </a:cxn>
              <a:cxn ang="0">
                <a:pos x="1264" y="1208"/>
              </a:cxn>
              <a:cxn ang="0">
                <a:pos x="1024" y="1256"/>
              </a:cxn>
              <a:cxn ang="0">
                <a:pos x="688" y="1400"/>
              </a:cxn>
              <a:cxn ang="0">
                <a:pos x="400" y="1688"/>
              </a:cxn>
              <a:cxn ang="0">
                <a:pos x="544" y="1448"/>
              </a:cxn>
              <a:cxn ang="0">
                <a:pos x="880" y="1208"/>
              </a:cxn>
              <a:cxn ang="0">
                <a:pos x="1216" y="1160"/>
              </a:cxn>
              <a:cxn ang="0">
                <a:pos x="1312" y="1016"/>
              </a:cxn>
              <a:cxn ang="0">
                <a:pos x="1312" y="872"/>
              </a:cxn>
              <a:cxn ang="0">
                <a:pos x="1312" y="776"/>
              </a:cxn>
              <a:cxn ang="0">
                <a:pos x="1168" y="776"/>
              </a:cxn>
              <a:cxn ang="0">
                <a:pos x="1072" y="872"/>
              </a:cxn>
              <a:cxn ang="0">
                <a:pos x="784" y="920"/>
              </a:cxn>
              <a:cxn ang="0">
                <a:pos x="256" y="872"/>
              </a:cxn>
              <a:cxn ang="0">
                <a:pos x="448" y="824"/>
              </a:cxn>
              <a:cxn ang="0">
                <a:pos x="928" y="872"/>
              </a:cxn>
              <a:cxn ang="0">
                <a:pos x="1120" y="728"/>
              </a:cxn>
              <a:cxn ang="0">
                <a:pos x="1024" y="680"/>
              </a:cxn>
              <a:cxn ang="0">
                <a:pos x="880" y="632"/>
              </a:cxn>
              <a:cxn ang="0">
                <a:pos x="784" y="584"/>
              </a:cxn>
              <a:cxn ang="0">
                <a:pos x="400" y="488"/>
              </a:cxn>
              <a:cxn ang="0">
                <a:pos x="16" y="536"/>
              </a:cxn>
              <a:cxn ang="0">
                <a:pos x="496" y="440"/>
              </a:cxn>
              <a:cxn ang="0">
                <a:pos x="640" y="488"/>
              </a:cxn>
              <a:cxn ang="0">
                <a:pos x="784" y="440"/>
              </a:cxn>
            </a:cxnLst>
            <a:rect l="0" t="0" r="r" b="b"/>
            <a:pathLst>
              <a:path w="2056" h="1696">
                <a:moveTo>
                  <a:pt x="784" y="440"/>
                </a:moveTo>
                <a:cubicBezTo>
                  <a:pt x="840" y="456"/>
                  <a:pt x="896" y="568"/>
                  <a:pt x="976" y="584"/>
                </a:cubicBezTo>
                <a:cubicBezTo>
                  <a:pt x="1056" y="600"/>
                  <a:pt x="1208" y="592"/>
                  <a:pt x="1264" y="536"/>
                </a:cubicBezTo>
                <a:cubicBezTo>
                  <a:pt x="1320" y="480"/>
                  <a:pt x="1328" y="336"/>
                  <a:pt x="1312" y="248"/>
                </a:cubicBezTo>
                <a:cubicBezTo>
                  <a:pt x="1296" y="160"/>
                  <a:pt x="1160" y="16"/>
                  <a:pt x="1168" y="8"/>
                </a:cubicBezTo>
                <a:cubicBezTo>
                  <a:pt x="1176" y="0"/>
                  <a:pt x="1328" y="128"/>
                  <a:pt x="1360" y="200"/>
                </a:cubicBezTo>
                <a:cubicBezTo>
                  <a:pt x="1392" y="272"/>
                  <a:pt x="1344" y="392"/>
                  <a:pt x="1360" y="440"/>
                </a:cubicBezTo>
                <a:cubicBezTo>
                  <a:pt x="1376" y="488"/>
                  <a:pt x="1416" y="512"/>
                  <a:pt x="1456" y="488"/>
                </a:cubicBezTo>
                <a:cubicBezTo>
                  <a:pt x="1496" y="464"/>
                  <a:pt x="1520" y="336"/>
                  <a:pt x="1600" y="296"/>
                </a:cubicBezTo>
                <a:cubicBezTo>
                  <a:pt x="1680" y="256"/>
                  <a:pt x="1904" y="248"/>
                  <a:pt x="1936" y="248"/>
                </a:cubicBezTo>
                <a:cubicBezTo>
                  <a:pt x="1968" y="248"/>
                  <a:pt x="1840" y="280"/>
                  <a:pt x="1792" y="296"/>
                </a:cubicBezTo>
                <a:cubicBezTo>
                  <a:pt x="1744" y="312"/>
                  <a:pt x="1680" y="312"/>
                  <a:pt x="1648" y="344"/>
                </a:cubicBezTo>
                <a:cubicBezTo>
                  <a:pt x="1616" y="376"/>
                  <a:pt x="1592" y="448"/>
                  <a:pt x="1600" y="488"/>
                </a:cubicBezTo>
                <a:cubicBezTo>
                  <a:pt x="1608" y="528"/>
                  <a:pt x="1648" y="568"/>
                  <a:pt x="1696" y="584"/>
                </a:cubicBezTo>
                <a:cubicBezTo>
                  <a:pt x="1744" y="600"/>
                  <a:pt x="1832" y="568"/>
                  <a:pt x="1888" y="584"/>
                </a:cubicBezTo>
                <a:cubicBezTo>
                  <a:pt x="1944" y="600"/>
                  <a:pt x="2008" y="648"/>
                  <a:pt x="2032" y="680"/>
                </a:cubicBezTo>
                <a:cubicBezTo>
                  <a:pt x="2056" y="712"/>
                  <a:pt x="2040" y="776"/>
                  <a:pt x="2032" y="776"/>
                </a:cubicBezTo>
                <a:cubicBezTo>
                  <a:pt x="2024" y="776"/>
                  <a:pt x="2016" y="704"/>
                  <a:pt x="1984" y="680"/>
                </a:cubicBezTo>
                <a:cubicBezTo>
                  <a:pt x="1952" y="656"/>
                  <a:pt x="1904" y="632"/>
                  <a:pt x="1840" y="632"/>
                </a:cubicBezTo>
                <a:cubicBezTo>
                  <a:pt x="1776" y="632"/>
                  <a:pt x="1656" y="656"/>
                  <a:pt x="1600" y="680"/>
                </a:cubicBezTo>
                <a:cubicBezTo>
                  <a:pt x="1544" y="704"/>
                  <a:pt x="1520" y="728"/>
                  <a:pt x="1504" y="776"/>
                </a:cubicBezTo>
                <a:cubicBezTo>
                  <a:pt x="1488" y="824"/>
                  <a:pt x="1488" y="920"/>
                  <a:pt x="1504" y="968"/>
                </a:cubicBezTo>
                <a:cubicBezTo>
                  <a:pt x="1520" y="1016"/>
                  <a:pt x="1608" y="1056"/>
                  <a:pt x="1600" y="1064"/>
                </a:cubicBezTo>
                <a:cubicBezTo>
                  <a:pt x="1592" y="1072"/>
                  <a:pt x="1488" y="1048"/>
                  <a:pt x="1456" y="1016"/>
                </a:cubicBezTo>
                <a:cubicBezTo>
                  <a:pt x="1424" y="984"/>
                  <a:pt x="1424" y="880"/>
                  <a:pt x="1408" y="872"/>
                </a:cubicBezTo>
                <a:cubicBezTo>
                  <a:pt x="1392" y="864"/>
                  <a:pt x="1368" y="936"/>
                  <a:pt x="1360" y="968"/>
                </a:cubicBezTo>
                <a:cubicBezTo>
                  <a:pt x="1352" y="1000"/>
                  <a:pt x="1376" y="1024"/>
                  <a:pt x="1360" y="1064"/>
                </a:cubicBezTo>
                <a:cubicBezTo>
                  <a:pt x="1344" y="1104"/>
                  <a:pt x="1320" y="1176"/>
                  <a:pt x="1264" y="1208"/>
                </a:cubicBezTo>
                <a:cubicBezTo>
                  <a:pt x="1208" y="1240"/>
                  <a:pt x="1120" y="1224"/>
                  <a:pt x="1024" y="1256"/>
                </a:cubicBezTo>
                <a:cubicBezTo>
                  <a:pt x="928" y="1288"/>
                  <a:pt x="792" y="1328"/>
                  <a:pt x="688" y="1400"/>
                </a:cubicBezTo>
                <a:cubicBezTo>
                  <a:pt x="584" y="1472"/>
                  <a:pt x="424" y="1680"/>
                  <a:pt x="400" y="1688"/>
                </a:cubicBezTo>
                <a:cubicBezTo>
                  <a:pt x="376" y="1696"/>
                  <a:pt x="464" y="1528"/>
                  <a:pt x="544" y="1448"/>
                </a:cubicBezTo>
                <a:cubicBezTo>
                  <a:pt x="624" y="1368"/>
                  <a:pt x="768" y="1256"/>
                  <a:pt x="880" y="1208"/>
                </a:cubicBezTo>
                <a:cubicBezTo>
                  <a:pt x="992" y="1160"/>
                  <a:pt x="1144" y="1192"/>
                  <a:pt x="1216" y="1160"/>
                </a:cubicBezTo>
                <a:cubicBezTo>
                  <a:pt x="1288" y="1128"/>
                  <a:pt x="1296" y="1064"/>
                  <a:pt x="1312" y="1016"/>
                </a:cubicBezTo>
                <a:cubicBezTo>
                  <a:pt x="1328" y="968"/>
                  <a:pt x="1312" y="912"/>
                  <a:pt x="1312" y="872"/>
                </a:cubicBezTo>
                <a:cubicBezTo>
                  <a:pt x="1312" y="832"/>
                  <a:pt x="1336" y="792"/>
                  <a:pt x="1312" y="776"/>
                </a:cubicBezTo>
                <a:cubicBezTo>
                  <a:pt x="1288" y="760"/>
                  <a:pt x="1208" y="760"/>
                  <a:pt x="1168" y="776"/>
                </a:cubicBezTo>
                <a:cubicBezTo>
                  <a:pt x="1128" y="792"/>
                  <a:pt x="1136" y="848"/>
                  <a:pt x="1072" y="872"/>
                </a:cubicBezTo>
                <a:cubicBezTo>
                  <a:pt x="1008" y="896"/>
                  <a:pt x="920" y="920"/>
                  <a:pt x="784" y="920"/>
                </a:cubicBezTo>
                <a:cubicBezTo>
                  <a:pt x="648" y="920"/>
                  <a:pt x="312" y="888"/>
                  <a:pt x="256" y="872"/>
                </a:cubicBezTo>
                <a:cubicBezTo>
                  <a:pt x="200" y="856"/>
                  <a:pt x="336" y="824"/>
                  <a:pt x="448" y="824"/>
                </a:cubicBezTo>
                <a:cubicBezTo>
                  <a:pt x="560" y="824"/>
                  <a:pt x="816" y="888"/>
                  <a:pt x="928" y="872"/>
                </a:cubicBezTo>
                <a:cubicBezTo>
                  <a:pt x="1040" y="856"/>
                  <a:pt x="1104" y="760"/>
                  <a:pt x="1120" y="728"/>
                </a:cubicBezTo>
                <a:cubicBezTo>
                  <a:pt x="1136" y="696"/>
                  <a:pt x="1064" y="696"/>
                  <a:pt x="1024" y="680"/>
                </a:cubicBezTo>
                <a:cubicBezTo>
                  <a:pt x="984" y="664"/>
                  <a:pt x="920" y="648"/>
                  <a:pt x="880" y="632"/>
                </a:cubicBezTo>
                <a:cubicBezTo>
                  <a:pt x="840" y="616"/>
                  <a:pt x="864" y="608"/>
                  <a:pt x="784" y="584"/>
                </a:cubicBezTo>
                <a:cubicBezTo>
                  <a:pt x="704" y="560"/>
                  <a:pt x="528" y="496"/>
                  <a:pt x="400" y="488"/>
                </a:cubicBezTo>
                <a:cubicBezTo>
                  <a:pt x="272" y="480"/>
                  <a:pt x="0" y="544"/>
                  <a:pt x="16" y="536"/>
                </a:cubicBezTo>
                <a:cubicBezTo>
                  <a:pt x="32" y="528"/>
                  <a:pt x="392" y="448"/>
                  <a:pt x="496" y="440"/>
                </a:cubicBezTo>
                <a:cubicBezTo>
                  <a:pt x="600" y="432"/>
                  <a:pt x="600" y="480"/>
                  <a:pt x="640" y="488"/>
                </a:cubicBezTo>
                <a:cubicBezTo>
                  <a:pt x="680" y="496"/>
                  <a:pt x="728" y="424"/>
                  <a:pt x="784" y="44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Freeform 5"/>
          <p:cNvSpPr>
            <a:spLocks/>
          </p:cNvSpPr>
          <p:nvPr/>
        </p:nvSpPr>
        <p:spPr bwMode="auto">
          <a:xfrm rot="19620287" flipV="1">
            <a:off x="1984375" y="3124200"/>
            <a:ext cx="2590800" cy="1752600"/>
          </a:xfrm>
          <a:custGeom>
            <a:avLst/>
            <a:gdLst/>
            <a:ahLst/>
            <a:cxnLst>
              <a:cxn ang="0">
                <a:pos x="784" y="440"/>
              </a:cxn>
              <a:cxn ang="0">
                <a:pos x="976" y="584"/>
              </a:cxn>
              <a:cxn ang="0">
                <a:pos x="1264" y="536"/>
              </a:cxn>
              <a:cxn ang="0">
                <a:pos x="1312" y="248"/>
              </a:cxn>
              <a:cxn ang="0">
                <a:pos x="1168" y="8"/>
              </a:cxn>
              <a:cxn ang="0">
                <a:pos x="1360" y="200"/>
              </a:cxn>
              <a:cxn ang="0">
                <a:pos x="1360" y="440"/>
              </a:cxn>
              <a:cxn ang="0">
                <a:pos x="1456" y="488"/>
              </a:cxn>
              <a:cxn ang="0">
                <a:pos x="1600" y="296"/>
              </a:cxn>
              <a:cxn ang="0">
                <a:pos x="1936" y="248"/>
              </a:cxn>
              <a:cxn ang="0">
                <a:pos x="1792" y="296"/>
              </a:cxn>
              <a:cxn ang="0">
                <a:pos x="1648" y="344"/>
              </a:cxn>
              <a:cxn ang="0">
                <a:pos x="1600" y="488"/>
              </a:cxn>
              <a:cxn ang="0">
                <a:pos x="1696" y="584"/>
              </a:cxn>
              <a:cxn ang="0">
                <a:pos x="1888" y="584"/>
              </a:cxn>
              <a:cxn ang="0">
                <a:pos x="2032" y="680"/>
              </a:cxn>
              <a:cxn ang="0">
                <a:pos x="2032" y="776"/>
              </a:cxn>
              <a:cxn ang="0">
                <a:pos x="1984" y="680"/>
              </a:cxn>
              <a:cxn ang="0">
                <a:pos x="1840" y="632"/>
              </a:cxn>
              <a:cxn ang="0">
                <a:pos x="1600" y="680"/>
              </a:cxn>
              <a:cxn ang="0">
                <a:pos x="1504" y="776"/>
              </a:cxn>
              <a:cxn ang="0">
                <a:pos x="1504" y="968"/>
              </a:cxn>
              <a:cxn ang="0">
                <a:pos x="1600" y="1064"/>
              </a:cxn>
              <a:cxn ang="0">
                <a:pos x="1456" y="1016"/>
              </a:cxn>
              <a:cxn ang="0">
                <a:pos x="1408" y="872"/>
              </a:cxn>
              <a:cxn ang="0">
                <a:pos x="1360" y="968"/>
              </a:cxn>
              <a:cxn ang="0">
                <a:pos x="1360" y="1064"/>
              </a:cxn>
              <a:cxn ang="0">
                <a:pos x="1264" y="1208"/>
              </a:cxn>
              <a:cxn ang="0">
                <a:pos x="1024" y="1256"/>
              </a:cxn>
              <a:cxn ang="0">
                <a:pos x="688" y="1400"/>
              </a:cxn>
              <a:cxn ang="0">
                <a:pos x="400" y="1688"/>
              </a:cxn>
              <a:cxn ang="0">
                <a:pos x="544" y="1448"/>
              </a:cxn>
              <a:cxn ang="0">
                <a:pos x="880" y="1208"/>
              </a:cxn>
              <a:cxn ang="0">
                <a:pos x="1216" y="1160"/>
              </a:cxn>
              <a:cxn ang="0">
                <a:pos x="1312" y="1016"/>
              </a:cxn>
              <a:cxn ang="0">
                <a:pos x="1312" y="872"/>
              </a:cxn>
              <a:cxn ang="0">
                <a:pos x="1312" y="776"/>
              </a:cxn>
              <a:cxn ang="0">
                <a:pos x="1168" y="776"/>
              </a:cxn>
              <a:cxn ang="0">
                <a:pos x="1072" y="872"/>
              </a:cxn>
              <a:cxn ang="0">
                <a:pos x="784" y="920"/>
              </a:cxn>
              <a:cxn ang="0">
                <a:pos x="256" y="872"/>
              </a:cxn>
              <a:cxn ang="0">
                <a:pos x="448" y="824"/>
              </a:cxn>
              <a:cxn ang="0">
                <a:pos x="928" y="872"/>
              </a:cxn>
              <a:cxn ang="0">
                <a:pos x="1120" y="728"/>
              </a:cxn>
              <a:cxn ang="0">
                <a:pos x="1024" y="680"/>
              </a:cxn>
              <a:cxn ang="0">
                <a:pos x="880" y="632"/>
              </a:cxn>
              <a:cxn ang="0">
                <a:pos x="784" y="584"/>
              </a:cxn>
              <a:cxn ang="0">
                <a:pos x="400" y="488"/>
              </a:cxn>
              <a:cxn ang="0">
                <a:pos x="16" y="536"/>
              </a:cxn>
              <a:cxn ang="0">
                <a:pos x="496" y="440"/>
              </a:cxn>
              <a:cxn ang="0">
                <a:pos x="640" y="488"/>
              </a:cxn>
              <a:cxn ang="0">
                <a:pos x="784" y="440"/>
              </a:cxn>
            </a:cxnLst>
            <a:rect l="0" t="0" r="r" b="b"/>
            <a:pathLst>
              <a:path w="2056" h="1696">
                <a:moveTo>
                  <a:pt x="784" y="440"/>
                </a:moveTo>
                <a:cubicBezTo>
                  <a:pt x="840" y="456"/>
                  <a:pt x="896" y="568"/>
                  <a:pt x="976" y="584"/>
                </a:cubicBezTo>
                <a:cubicBezTo>
                  <a:pt x="1056" y="600"/>
                  <a:pt x="1208" y="592"/>
                  <a:pt x="1264" y="536"/>
                </a:cubicBezTo>
                <a:cubicBezTo>
                  <a:pt x="1320" y="480"/>
                  <a:pt x="1328" y="336"/>
                  <a:pt x="1312" y="248"/>
                </a:cubicBezTo>
                <a:cubicBezTo>
                  <a:pt x="1296" y="160"/>
                  <a:pt x="1160" y="16"/>
                  <a:pt x="1168" y="8"/>
                </a:cubicBezTo>
                <a:cubicBezTo>
                  <a:pt x="1176" y="0"/>
                  <a:pt x="1328" y="128"/>
                  <a:pt x="1360" y="200"/>
                </a:cubicBezTo>
                <a:cubicBezTo>
                  <a:pt x="1392" y="272"/>
                  <a:pt x="1344" y="392"/>
                  <a:pt x="1360" y="440"/>
                </a:cubicBezTo>
                <a:cubicBezTo>
                  <a:pt x="1376" y="488"/>
                  <a:pt x="1416" y="512"/>
                  <a:pt x="1456" y="488"/>
                </a:cubicBezTo>
                <a:cubicBezTo>
                  <a:pt x="1496" y="464"/>
                  <a:pt x="1520" y="336"/>
                  <a:pt x="1600" y="296"/>
                </a:cubicBezTo>
                <a:cubicBezTo>
                  <a:pt x="1680" y="256"/>
                  <a:pt x="1904" y="248"/>
                  <a:pt x="1936" y="248"/>
                </a:cubicBezTo>
                <a:cubicBezTo>
                  <a:pt x="1968" y="248"/>
                  <a:pt x="1840" y="280"/>
                  <a:pt x="1792" y="296"/>
                </a:cubicBezTo>
                <a:cubicBezTo>
                  <a:pt x="1744" y="312"/>
                  <a:pt x="1680" y="312"/>
                  <a:pt x="1648" y="344"/>
                </a:cubicBezTo>
                <a:cubicBezTo>
                  <a:pt x="1616" y="376"/>
                  <a:pt x="1592" y="448"/>
                  <a:pt x="1600" y="488"/>
                </a:cubicBezTo>
                <a:cubicBezTo>
                  <a:pt x="1608" y="528"/>
                  <a:pt x="1648" y="568"/>
                  <a:pt x="1696" y="584"/>
                </a:cubicBezTo>
                <a:cubicBezTo>
                  <a:pt x="1744" y="600"/>
                  <a:pt x="1832" y="568"/>
                  <a:pt x="1888" y="584"/>
                </a:cubicBezTo>
                <a:cubicBezTo>
                  <a:pt x="1944" y="600"/>
                  <a:pt x="2008" y="648"/>
                  <a:pt x="2032" y="680"/>
                </a:cubicBezTo>
                <a:cubicBezTo>
                  <a:pt x="2056" y="712"/>
                  <a:pt x="2040" y="776"/>
                  <a:pt x="2032" y="776"/>
                </a:cubicBezTo>
                <a:cubicBezTo>
                  <a:pt x="2024" y="776"/>
                  <a:pt x="2016" y="704"/>
                  <a:pt x="1984" y="680"/>
                </a:cubicBezTo>
                <a:cubicBezTo>
                  <a:pt x="1952" y="656"/>
                  <a:pt x="1904" y="632"/>
                  <a:pt x="1840" y="632"/>
                </a:cubicBezTo>
                <a:cubicBezTo>
                  <a:pt x="1776" y="632"/>
                  <a:pt x="1656" y="656"/>
                  <a:pt x="1600" y="680"/>
                </a:cubicBezTo>
                <a:cubicBezTo>
                  <a:pt x="1544" y="704"/>
                  <a:pt x="1520" y="728"/>
                  <a:pt x="1504" y="776"/>
                </a:cubicBezTo>
                <a:cubicBezTo>
                  <a:pt x="1488" y="824"/>
                  <a:pt x="1488" y="920"/>
                  <a:pt x="1504" y="968"/>
                </a:cubicBezTo>
                <a:cubicBezTo>
                  <a:pt x="1520" y="1016"/>
                  <a:pt x="1608" y="1056"/>
                  <a:pt x="1600" y="1064"/>
                </a:cubicBezTo>
                <a:cubicBezTo>
                  <a:pt x="1592" y="1072"/>
                  <a:pt x="1488" y="1048"/>
                  <a:pt x="1456" y="1016"/>
                </a:cubicBezTo>
                <a:cubicBezTo>
                  <a:pt x="1424" y="984"/>
                  <a:pt x="1424" y="880"/>
                  <a:pt x="1408" y="872"/>
                </a:cubicBezTo>
                <a:cubicBezTo>
                  <a:pt x="1392" y="864"/>
                  <a:pt x="1368" y="936"/>
                  <a:pt x="1360" y="968"/>
                </a:cubicBezTo>
                <a:cubicBezTo>
                  <a:pt x="1352" y="1000"/>
                  <a:pt x="1376" y="1024"/>
                  <a:pt x="1360" y="1064"/>
                </a:cubicBezTo>
                <a:cubicBezTo>
                  <a:pt x="1344" y="1104"/>
                  <a:pt x="1320" y="1176"/>
                  <a:pt x="1264" y="1208"/>
                </a:cubicBezTo>
                <a:cubicBezTo>
                  <a:pt x="1208" y="1240"/>
                  <a:pt x="1120" y="1224"/>
                  <a:pt x="1024" y="1256"/>
                </a:cubicBezTo>
                <a:cubicBezTo>
                  <a:pt x="928" y="1288"/>
                  <a:pt x="792" y="1328"/>
                  <a:pt x="688" y="1400"/>
                </a:cubicBezTo>
                <a:cubicBezTo>
                  <a:pt x="584" y="1472"/>
                  <a:pt x="424" y="1680"/>
                  <a:pt x="400" y="1688"/>
                </a:cubicBezTo>
                <a:cubicBezTo>
                  <a:pt x="376" y="1696"/>
                  <a:pt x="464" y="1528"/>
                  <a:pt x="544" y="1448"/>
                </a:cubicBezTo>
                <a:cubicBezTo>
                  <a:pt x="624" y="1368"/>
                  <a:pt x="768" y="1256"/>
                  <a:pt x="880" y="1208"/>
                </a:cubicBezTo>
                <a:cubicBezTo>
                  <a:pt x="992" y="1160"/>
                  <a:pt x="1144" y="1192"/>
                  <a:pt x="1216" y="1160"/>
                </a:cubicBezTo>
                <a:cubicBezTo>
                  <a:pt x="1288" y="1128"/>
                  <a:pt x="1296" y="1064"/>
                  <a:pt x="1312" y="1016"/>
                </a:cubicBezTo>
                <a:cubicBezTo>
                  <a:pt x="1328" y="968"/>
                  <a:pt x="1312" y="912"/>
                  <a:pt x="1312" y="872"/>
                </a:cubicBezTo>
                <a:cubicBezTo>
                  <a:pt x="1312" y="832"/>
                  <a:pt x="1336" y="792"/>
                  <a:pt x="1312" y="776"/>
                </a:cubicBezTo>
                <a:cubicBezTo>
                  <a:pt x="1288" y="760"/>
                  <a:pt x="1208" y="760"/>
                  <a:pt x="1168" y="776"/>
                </a:cubicBezTo>
                <a:cubicBezTo>
                  <a:pt x="1128" y="792"/>
                  <a:pt x="1136" y="848"/>
                  <a:pt x="1072" y="872"/>
                </a:cubicBezTo>
                <a:cubicBezTo>
                  <a:pt x="1008" y="896"/>
                  <a:pt x="920" y="920"/>
                  <a:pt x="784" y="920"/>
                </a:cubicBezTo>
                <a:cubicBezTo>
                  <a:pt x="648" y="920"/>
                  <a:pt x="312" y="888"/>
                  <a:pt x="256" y="872"/>
                </a:cubicBezTo>
                <a:cubicBezTo>
                  <a:pt x="200" y="856"/>
                  <a:pt x="336" y="824"/>
                  <a:pt x="448" y="824"/>
                </a:cubicBezTo>
                <a:cubicBezTo>
                  <a:pt x="560" y="824"/>
                  <a:pt x="816" y="888"/>
                  <a:pt x="928" y="872"/>
                </a:cubicBezTo>
                <a:cubicBezTo>
                  <a:pt x="1040" y="856"/>
                  <a:pt x="1104" y="760"/>
                  <a:pt x="1120" y="728"/>
                </a:cubicBezTo>
                <a:cubicBezTo>
                  <a:pt x="1136" y="696"/>
                  <a:pt x="1064" y="696"/>
                  <a:pt x="1024" y="680"/>
                </a:cubicBezTo>
                <a:cubicBezTo>
                  <a:pt x="984" y="664"/>
                  <a:pt x="920" y="648"/>
                  <a:pt x="880" y="632"/>
                </a:cubicBezTo>
                <a:cubicBezTo>
                  <a:pt x="840" y="616"/>
                  <a:pt x="864" y="608"/>
                  <a:pt x="784" y="584"/>
                </a:cubicBezTo>
                <a:cubicBezTo>
                  <a:pt x="704" y="560"/>
                  <a:pt x="528" y="496"/>
                  <a:pt x="400" y="488"/>
                </a:cubicBezTo>
                <a:cubicBezTo>
                  <a:pt x="272" y="480"/>
                  <a:pt x="0" y="544"/>
                  <a:pt x="16" y="536"/>
                </a:cubicBezTo>
                <a:cubicBezTo>
                  <a:pt x="32" y="528"/>
                  <a:pt x="392" y="448"/>
                  <a:pt x="496" y="440"/>
                </a:cubicBezTo>
                <a:cubicBezTo>
                  <a:pt x="600" y="432"/>
                  <a:pt x="600" y="480"/>
                  <a:pt x="640" y="488"/>
                </a:cubicBezTo>
                <a:cubicBezTo>
                  <a:pt x="680" y="496"/>
                  <a:pt x="728" y="424"/>
                  <a:pt x="784" y="44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498975" y="2133600"/>
            <a:ext cx="457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4194175" y="3124200"/>
            <a:ext cx="457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495800" y="21336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E103">
                  <a:alpha val="60001"/>
                </a:srgbClr>
              </a:gs>
              <a:gs pos="100000">
                <a:schemeClr val="bg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4191000" y="31242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E103">
                  <a:alpha val="60001"/>
                </a:srgbClr>
              </a:gs>
              <a:gs pos="100000">
                <a:schemeClr val="bg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 rot="12046072">
            <a:off x="5711825" y="3738563"/>
            <a:ext cx="3505200" cy="2132012"/>
          </a:xfrm>
          <a:custGeom>
            <a:avLst/>
            <a:gdLst/>
            <a:ahLst/>
            <a:cxnLst>
              <a:cxn ang="0">
                <a:pos x="784" y="440"/>
              </a:cxn>
              <a:cxn ang="0">
                <a:pos x="976" y="584"/>
              </a:cxn>
              <a:cxn ang="0">
                <a:pos x="1264" y="536"/>
              </a:cxn>
              <a:cxn ang="0">
                <a:pos x="1312" y="248"/>
              </a:cxn>
              <a:cxn ang="0">
                <a:pos x="1168" y="8"/>
              </a:cxn>
              <a:cxn ang="0">
                <a:pos x="1360" y="200"/>
              </a:cxn>
              <a:cxn ang="0">
                <a:pos x="1360" y="440"/>
              </a:cxn>
              <a:cxn ang="0">
                <a:pos x="1456" y="488"/>
              </a:cxn>
              <a:cxn ang="0">
                <a:pos x="1600" y="296"/>
              </a:cxn>
              <a:cxn ang="0">
                <a:pos x="1936" y="248"/>
              </a:cxn>
              <a:cxn ang="0">
                <a:pos x="1792" y="296"/>
              </a:cxn>
              <a:cxn ang="0">
                <a:pos x="1648" y="344"/>
              </a:cxn>
              <a:cxn ang="0">
                <a:pos x="1600" y="488"/>
              </a:cxn>
              <a:cxn ang="0">
                <a:pos x="1696" y="584"/>
              </a:cxn>
              <a:cxn ang="0">
                <a:pos x="1888" y="584"/>
              </a:cxn>
              <a:cxn ang="0">
                <a:pos x="2032" y="680"/>
              </a:cxn>
              <a:cxn ang="0">
                <a:pos x="2032" y="776"/>
              </a:cxn>
              <a:cxn ang="0">
                <a:pos x="1984" y="680"/>
              </a:cxn>
              <a:cxn ang="0">
                <a:pos x="1840" y="632"/>
              </a:cxn>
              <a:cxn ang="0">
                <a:pos x="1600" y="680"/>
              </a:cxn>
              <a:cxn ang="0">
                <a:pos x="1504" y="776"/>
              </a:cxn>
              <a:cxn ang="0">
                <a:pos x="1504" y="968"/>
              </a:cxn>
              <a:cxn ang="0">
                <a:pos x="1600" y="1064"/>
              </a:cxn>
              <a:cxn ang="0">
                <a:pos x="1456" y="1016"/>
              </a:cxn>
              <a:cxn ang="0">
                <a:pos x="1408" y="872"/>
              </a:cxn>
              <a:cxn ang="0">
                <a:pos x="1360" y="968"/>
              </a:cxn>
              <a:cxn ang="0">
                <a:pos x="1360" y="1064"/>
              </a:cxn>
              <a:cxn ang="0">
                <a:pos x="1264" y="1208"/>
              </a:cxn>
              <a:cxn ang="0">
                <a:pos x="1024" y="1256"/>
              </a:cxn>
              <a:cxn ang="0">
                <a:pos x="688" y="1400"/>
              </a:cxn>
              <a:cxn ang="0">
                <a:pos x="400" y="1688"/>
              </a:cxn>
              <a:cxn ang="0">
                <a:pos x="544" y="1448"/>
              </a:cxn>
              <a:cxn ang="0">
                <a:pos x="880" y="1208"/>
              </a:cxn>
              <a:cxn ang="0">
                <a:pos x="1216" y="1160"/>
              </a:cxn>
              <a:cxn ang="0">
                <a:pos x="1312" y="1016"/>
              </a:cxn>
              <a:cxn ang="0">
                <a:pos x="1312" y="872"/>
              </a:cxn>
              <a:cxn ang="0">
                <a:pos x="1312" y="776"/>
              </a:cxn>
              <a:cxn ang="0">
                <a:pos x="1168" y="776"/>
              </a:cxn>
              <a:cxn ang="0">
                <a:pos x="1072" y="872"/>
              </a:cxn>
              <a:cxn ang="0">
                <a:pos x="784" y="920"/>
              </a:cxn>
              <a:cxn ang="0">
                <a:pos x="256" y="872"/>
              </a:cxn>
              <a:cxn ang="0">
                <a:pos x="448" y="824"/>
              </a:cxn>
              <a:cxn ang="0">
                <a:pos x="928" y="872"/>
              </a:cxn>
              <a:cxn ang="0">
                <a:pos x="1120" y="728"/>
              </a:cxn>
              <a:cxn ang="0">
                <a:pos x="1024" y="680"/>
              </a:cxn>
              <a:cxn ang="0">
                <a:pos x="880" y="632"/>
              </a:cxn>
              <a:cxn ang="0">
                <a:pos x="784" y="584"/>
              </a:cxn>
              <a:cxn ang="0">
                <a:pos x="400" y="488"/>
              </a:cxn>
              <a:cxn ang="0">
                <a:pos x="16" y="536"/>
              </a:cxn>
              <a:cxn ang="0">
                <a:pos x="496" y="440"/>
              </a:cxn>
              <a:cxn ang="0">
                <a:pos x="640" y="488"/>
              </a:cxn>
              <a:cxn ang="0">
                <a:pos x="784" y="440"/>
              </a:cxn>
            </a:cxnLst>
            <a:rect l="0" t="0" r="r" b="b"/>
            <a:pathLst>
              <a:path w="2056" h="1696">
                <a:moveTo>
                  <a:pt x="784" y="440"/>
                </a:moveTo>
                <a:cubicBezTo>
                  <a:pt x="840" y="456"/>
                  <a:pt x="896" y="568"/>
                  <a:pt x="976" y="584"/>
                </a:cubicBezTo>
                <a:cubicBezTo>
                  <a:pt x="1056" y="600"/>
                  <a:pt x="1208" y="592"/>
                  <a:pt x="1264" y="536"/>
                </a:cubicBezTo>
                <a:cubicBezTo>
                  <a:pt x="1320" y="480"/>
                  <a:pt x="1328" y="336"/>
                  <a:pt x="1312" y="248"/>
                </a:cubicBezTo>
                <a:cubicBezTo>
                  <a:pt x="1296" y="160"/>
                  <a:pt x="1160" y="16"/>
                  <a:pt x="1168" y="8"/>
                </a:cubicBezTo>
                <a:cubicBezTo>
                  <a:pt x="1176" y="0"/>
                  <a:pt x="1328" y="128"/>
                  <a:pt x="1360" y="200"/>
                </a:cubicBezTo>
                <a:cubicBezTo>
                  <a:pt x="1392" y="272"/>
                  <a:pt x="1344" y="392"/>
                  <a:pt x="1360" y="440"/>
                </a:cubicBezTo>
                <a:cubicBezTo>
                  <a:pt x="1376" y="488"/>
                  <a:pt x="1416" y="512"/>
                  <a:pt x="1456" y="488"/>
                </a:cubicBezTo>
                <a:cubicBezTo>
                  <a:pt x="1496" y="464"/>
                  <a:pt x="1520" y="336"/>
                  <a:pt x="1600" y="296"/>
                </a:cubicBezTo>
                <a:cubicBezTo>
                  <a:pt x="1680" y="256"/>
                  <a:pt x="1904" y="248"/>
                  <a:pt x="1936" y="248"/>
                </a:cubicBezTo>
                <a:cubicBezTo>
                  <a:pt x="1968" y="248"/>
                  <a:pt x="1840" y="280"/>
                  <a:pt x="1792" y="296"/>
                </a:cubicBezTo>
                <a:cubicBezTo>
                  <a:pt x="1744" y="312"/>
                  <a:pt x="1680" y="312"/>
                  <a:pt x="1648" y="344"/>
                </a:cubicBezTo>
                <a:cubicBezTo>
                  <a:pt x="1616" y="376"/>
                  <a:pt x="1592" y="448"/>
                  <a:pt x="1600" y="488"/>
                </a:cubicBezTo>
                <a:cubicBezTo>
                  <a:pt x="1608" y="528"/>
                  <a:pt x="1648" y="568"/>
                  <a:pt x="1696" y="584"/>
                </a:cubicBezTo>
                <a:cubicBezTo>
                  <a:pt x="1744" y="600"/>
                  <a:pt x="1832" y="568"/>
                  <a:pt x="1888" y="584"/>
                </a:cubicBezTo>
                <a:cubicBezTo>
                  <a:pt x="1944" y="600"/>
                  <a:pt x="2008" y="648"/>
                  <a:pt x="2032" y="680"/>
                </a:cubicBezTo>
                <a:cubicBezTo>
                  <a:pt x="2056" y="712"/>
                  <a:pt x="2040" y="776"/>
                  <a:pt x="2032" y="776"/>
                </a:cubicBezTo>
                <a:cubicBezTo>
                  <a:pt x="2024" y="776"/>
                  <a:pt x="2016" y="704"/>
                  <a:pt x="1984" y="680"/>
                </a:cubicBezTo>
                <a:cubicBezTo>
                  <a:pt x="1952" y="656"/>
                  <a:pt x="1904" y="632"/>
                  <a:pt x="1840" y="632"/>
                </a:cubicBezTo>
                <a:cubicBezTo>
                  <a:pt x="1776" y="632"/>
                  <a:pt x="1656" y="656"/>
                  <a:pt x="1600" y="680"/>
                </a:cubicBezTo>
                <a:cubicBezTo>
                  <a:pt x="1544" y="704"/>
                  <a:pt x="1520" y="728"/>
                  <a:pt x="1504" y="776"/>
                </a:cubicBezTo>
                <a:cubicBezTo>
                  <a:pt x="1488" y="824"/>
                  <a:pt x="1488" y="920"/>
                  <a:pt x="1504" y="968"/>
                </a:cubicBezTo>
                <a:cubicBezTo>
                  <a:pt x="1520" y="1016"/>
                  <a:pt x="1608" y="1056"/>
                  <a:pt x="1600" y="1064"/>
                </a:cubicBezTo>
                <a:cubicBezTo>
                  <a:pt x="1592" y="1072"/>
                  <a:pt x="1488" y="1048"/>
                  <a:pt x="1456" y="1016"/>
                </a:cubicBezTo>
                <a:cubicBezTo>
                  <a:pt x="1424" y="984"/>
                  <a:pt x="1424" y="880"/>
                  <a:pt x="1408" y="872"/>
                </a:cubicBezTo>
                <a:cubicBezTo>
                  <a:pt x="1392" y="864"/>
                  <a:pt x="1368" y="936"/>
                  <a:pt x="1360" y="968"/>
                </a:cubicBezTo>
                <a:cubicBezTo>
                  <a:pt x="1352" y="1000"/>
                  <a:pt x="1376" y="1024"/>
                  <a:pt x="1360" y="1064"/>
                </a:cubicBezTo>
                <a:cubicBezTo>
                  <a:pt x="1344" y="1104"/>
                  <a:pt x="1320" y="1176"/>
                  <a:pt x="1264" y="1208"/>
                </a:cubicBezTo>
                <a:cubicBezTo>
                  <a:pt x="1208" y="1240"/>
                  <a:pt x="1120" y="1224"/>
                  <a:pt x="1024" y="1256"/>
                </a:cubicBezTo>
                <a:cubicBezTo>
                  <a:pt x="928" y="1288"/>
                  <a:pt x="792" y="1328"/>
                  <a:pt x="688" y="1400"/>
                </a:cubicBezTo>
                <a:cubicBezTo>
                  <a:pt x="584" y="1472"/>
                  <a:pt x="424" y="1680"/>
                  <a:pt x="400" y="1688"/>
                </a:cubicBezTo>
                <a:cubicBezTo>
                  <a:pt x="376" y="1696"/>
                  <a:pt x="464" y="1528"/>
                  <a:pt x="544" y="1448"/>
                </a:cubicBezTo>
                <a:cubicBezTo>
                  <a:pt x="624" y="1368"/>
                  <a:pt x="768" y="1256"/>
                  <a:pt x="880" y="1208"/>
                </a:cubicBezTo>
                <a:cubicBezTo>
                  <a:pt x="992" y="1160"/>
                  <a:pt x="1144" y="1192"/>
                  <a:pt x="1216" y="1160"/>
                </a:cubicBezTo>
                <a:cubicBezTo>
                  <a:pt x="1288" y="1128"/>
                  <a:pt x="1296" y="1064"/>
                  <a:pt x="1312" y="1016"/>
                </a:cubicBezTo>
                <a:cubicBezTo>
                  <a:pt x="1328" y="968"/>
                  <a:pt x="1312" y="912"/>
                  <a:pt x="1312" y="872"/>
                </a:cubicBezTo>
                <a:cubicBezTo>
                  <a:pt x="1312" y="832"/>
                  <a:pt x="1336" y="792"/>
                  <a:pt x="1312" y="776"/>
                </a:cubicBezTo>
                <a:cubicBezTo>
                  <a:pt x="1288" y="760"/>
                  <a:pt x="1208" y="760"/>
                  <a:pt x="1168" y="776"/>
                </a:cubicBezTo>
                <a:cubicBezTo>
                  <a:pt x="1128" y="792"/>
                  <a:pt x="1136" y="848"/>
                  <a:pt x="1072" y="872"/>
                </a:cubicBezTo>
                <a:cubicBezTo>
                  <a:pt x="1008" y="896"/>
                  <a:pt x="920" y="920"/>
                  <a:pt x="784" y="920"/>
                </a:cubicBezTo>
                <a:cubicBezTo>
                  <a:pt x="648" y="920"/>
                  <a:pt x="312" y="888"/>
                  <a:pt x="256" y="872"/>
                </a:cubicBezTo>
                <a:cubicBezTo>
                  <a:pt x="200" y="856"/>
                  <a:pt x="336" y="824"/>
                  <a:pt x="448" y="824"/>
                </a:cubicBezTo>
                <a:cubicBezTo>
                  <a:pt x="560" y="824"/>
                  <a:pt x="816" y="888"/>
                  <a:pt x="928" y="872"/>
                </a:cubicBezTo>
                <a:cubicBezTo>
                  <a:pt x="1040" y="856"/>
                  <a:pt x="1104" y="760"/>
                  <a:pt x="1120" y="728"/>
                </a:cubicBezTo>
                <a:cubicBezTo>
                  <a:pt x="1136" y="696"/>
                  <a:pt x="1064" y="696"/>
                  <a:pt x="1024" y="680"/>
                </a:cubicBezTo>
                <a:cubicBezTo>
                  <a:pt x="984" y="664"/>
                  <a:pt x="920" y="648"/>
                  <a:pt x="880" y="632"/>
                </a:cubicBezTo>
                <a:cubicBezTo>
                  <a:pt x="840" y="616"/>
                  <a:pt x="864" y="608"/>
                  <a:pt x="784" y="584"/>
                </a:cubicBezTo>
                <a:cubicBezTo>
                  <a:pt x="704" y="560"/>
                  <a:pt x="528" y="496"/>
                  <a:pt x="400" y="488"/>
                </a:cubicBezTo>
                <a:cubicBezTo>
                  <a:pt x="272" y="480"/>
                  <a:pt x="0" y="544"/>
                  <a:pt x="16" y="536"/>
                </a:cubicBezTo>
                <a:cubicBezTo>
                  <a:pt x="32" y="528"/>
                  <a:pt x="392" y="448"/>
                  <a:pt x="496" y="440"/>
                </a:cubicBezTo>
                <a:cubicBezTo>
                  <a:pt x="600" y="432"/>
                  <a:pt x="600" y="480"/>
                  <a:pt x="640" y="488"/>
                </a:cubicBezTo>
                <a:cubicBezTo>
                  <a:pt x="680" y="496"/>
                  <a:pt x="728" y="424"/>
                  <a:pt x="784" y="44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Freeform 11"/>
          <p:cNvSpPr>
            <a:spLocks/>
          </p:cNvSpPr>
          <p:nvPr/>
        </p:nvSpPr>
        <p:spPr bwMode="auto">
          <a:xfrm rot="697573">
            <a:off x="6940462" y="2095917"/>
            <a:ext cx="2252535" cy="2011751"/>
          </a:xfrm>
          <a:custGeom>
            <a:avLst/>
            <a:gdLst/>
            <a:ahLst/>
            <a:cxnLst>
              <a:cxn ang="0">
                <a:pos x="784" y="440"/>
              </a:cxn>
              <a:cxn ang="0">
                <a:pos x="976" y="584"/>
              </a:cxn>
              <a:cxn ang="0">
                <a:pos x="1264" y="536"/>
              </a:cxn>
              <a:cxn ang="0">
                <a:pos x="1312" y="248"/>
              </a:cxn>
              <a:cxn ang="0">
                <a:pos x="1168" y="8"/>
              </a:cxn>
              <a:cxn ang="0">
                <a:pos x="1360" y="200"/>
              </a:cxn>
              <a:cxn ang="0">
                <a:pos x="1360" y="440"/>
              </a:cxn>
              <a:cxn ang="0">
                <a:pos x="1456" y="488"/>
              </a:cxn>
              <a:cxn ang="0">
                <a:pos x="1600" y="296"/>
              </a:cxn>
              <a:cxn ang="0">
                <a:pos x="1936" y="248"/>
              </a:cxn>
              <a:cxn ang="0">
                <a:pos x="1792" y="296"/>
              </a:cxn>
              <a:cxn ang="0">
                <a:pos x="1648" y="344"/>
              </a:cxn>
              <a:cxn ang="0">
                <a:pos x="1600" y="488"/>
              </a:cxn>
              <a:cxn ang="0">
                <a:pos x="1696" y="584"/>
              </a:cxn>
              <a:cxn ang="0">
                <a:pos x="1888" y="584"/>
              </a:cxn>
              <a:cxn ang="0">
                <a:pos x="2032" y="680"/>
              </a:cxn>
              <a:cxn ang="0">
                <a:pos x="2032" y="776"/>
              </a:cxn>
              <a:cxn ang="0">
                <a:pos x="1984" y="680"/>
              </a:cxn>
              <a:cxn ang="0">
                <a:pos x="1840" y="632"/>
              </a:cxn>
              <a:cxn ang="0">
                <a:pos x="1600" y="680"/>
              </a:cxn>
              <a:cxn ang="0">
                <a:pos x="1504" y="776"/>
              </a:cxn>
              <a:cxn ang="0">
                <a:pos x="1504" y="968"/>
              </a:cxn>
              <a:cxn ang="0">
                <a:pos x="1600" y="1064"/>
              </a:cxn>
              <a:cxn ang="0">
                <a:pos x="1456" y="1016"/>
              </a:cxn>
              <a:cxn ang="0">
                <a:pos x="1408" y="872"/>
              </a:cxn>
              <a:cxn ang="0">
                <a:pos x="1360" y="968"/>
              </a:cxn>
              <a:cxn ang="0">
                <a:pos x="1360" y="1064"/>
              </a:cxn>
              <a:cxn ang="0">
                <a:pos x="1264" y="1208"/>
              </a:cxn>
              <a:cxn ang="0">
                <a:pos x="1024" y="1256"/>
              </a:cxn>
              <a:cxn ang="0">
                <a:pos x="688" y="1400"/>
              </a:cxn>
              <a:cxn ang="0">
                <a:pos x="400" y="1688"/>
              </a:cxn>
              <a:cxn ang="0">
                <a:pos x="544" y="1448"/>
              </a:cxn>
              <a:cxn ang="0">
                <a:pos x="880" y="1208"/>
              </a:cxn>
              <a:cxn ang="0">
                <a:pos x="1216" y="1160"/>
              </a:cxn>
              <a:cxn ang="0">
                <a:pos x="1312" y="1016"/>
              </a:cxn>
              <a:cxn ang="0">
                <a:pos x="1312" y="872"/>
              </a:cxn>
              <a:cxn ang="0">
                <a:pos x="1312" y="776"/>
              </a:cxn>
              <a:cxn ang="0">
                <a:pos x="1168" y="776"/>
              </a:cxn>
              <a:cxn ang="0">
                <a:pos x="1072" y="872"/>
              </a:cxn>
              <a:cxn ang="0">
                <a:pos x="784" y="920"/>
              </a:cxn>
              <a:cxn ang="0">
                <a:pos x="256" y="872"/>
              </a:cxn>
              <a:cxn ang="0">
                <a:pos x="448" y="824"/>
              </a:cxn>
              <a:cxn ang="0">
                <a:pos x="928" y="872"/>
              </a:cxn>
              <a:cxn ang="0">
                <a:pos x="1120" y="728"/>
              </a:cxn>
              <a:cxn ang="0">
                <a:pos x="1024" y="680"/>
              </a:cxn>
              <a:cxn ang="0">
                <a:pos x="880" y="632"/>
              </a:cxn>
              <a:cxn ang="0">
                <a:pos x="784" y="584"/>
              </a:cxn>
              <a:cxn ang="0">
                <a:pos x="400" y="488"/>
              </a:cxn>
              <a:cxn ang="0">
                <a:pos x="16" y="536"/>
              </a:cxn>
              <a:cxn ang="0">
                <a:pos x="496" y="440"/>
              </a:cxn>
              <a:cxn ang="0">
                <a:pos x="640" y="488"/>
              </a:cxn>
              <a:cxn ang="0">
                <a:pos x="784" y="440"/>
              </a:cxn>
            </a:cxnLst>
            <a:rect l="0" t="0" r="r" b="b"/>
            <a:pathLst>
              <a:path w="2056" h="1696">
                <a:moveTo>
                  <a:pt x="784" y="440"/>
                </a:moveTo>
                <a:cubicBezTo>
                  <a:pt x="840" y="456"/>
                  <a:pt x="896" y="568"/>
                  <a:pt x="976" y="584"/>
                </a:cubicBezTo>
                <a:cubicBezTo>
                  <a:pt x="1056" y="600"/>
                  <a:pt x="1208" y="592"/>
                  <a:pt x="1264" y="536"/>
                </a:cubicBezTo>
                <a:cubicBezTo>
                  <a:pt x="1320" y="480"/>
                  <a:pt x="1328" y="336"/>
                  <a:pt x="1312" y="248"/>
                </a:cubicBezTo>
                <a:cubicBezTo>
                  <a:pt x="1296" y="160"/>
                  <a:pt x="1160" y="16"/>
                  <a:pt x="1168" y="8"/>
                </a:cubicBezTo>
                <a:cubicBezTo>
                  <a:pt x="1176" y="0"/>
                  <a:pt x="1328" y="128"/>
                  <a:pt x="1360" y="200"/>
                </a:cubicBezTo>
                <a:cubicBezTo>
                  <a:pt x="1392" y="272"/>
                  <a:pt x="1344" y="392"/>
                  <a:pt x="1360" y="440"/>
                </a:cubicBezTo>
                <a:cubicBezTo>
                  <a:pt x="1376" y="488"/>
                  <a:pt x="1416" y="512"/>
                  <a:pt x="1456" y="488"/>
                </a:cubicBezTo>
                <a:cubicBezTo>
                  <a:pt x="1496" y="464"/>
                  <a:pt x="1520" y="336"/>
                  <a:pt x="1600" y="296"/>
                </a:cubicBezTo>
                <a:cubicBezTo>
                  <a:pt x="1680" y="256"/>
                  <a:pt x="1904" y="248"/>
                  <a:pt x="1936" y="248"/>
                </a:cubicBezTo>
                <a:cubicBezTo>
                  <a:pt x="1968" y="248"/>
                  <a:pt x="1840" y="280"/>
                  <a:pt x="1792" y="296"/>
                </a:cubicBezTo>
                <a:cubicBezTo>
                  <a:pt x="1744" y="312"/>
                  <a:pt x="1680" y="312"/>
                  <a:pt x="1648" y="344"/>
                </a:cubicBezTo>
                <a:cubicBezTo>
                  <a:pt x="1616" y="376"/>
                  <a:pt x="1592" y="448"/>
                  <a:pt x="1600" y="488"/>
                </a:cubicBezTo>
                <a:cubicBezTo>
                  <a:pt x="1608" y="528"/>
                  <a:pt x="1648" y="568"/>
                  <a:pt x="1696" y="584"/>
                </a:cubicBezTo>
                <a:cubicBezTo>
                  <a:pt x="1744" y="600"/>
                  <a:pt x="1832" y="568"/>
                  <a:pt x="1888" y="584"/>
                </a:cubicBezTo>
                <a:cubicBezTo>
                  <a:pt x="1944" y="600"/>
                  <a:pt x="2008" y="648"/>
                  <a:pt x="2032" y="680"/>
                </a:cubicBezTo>
                <a:cubicBezTo>
                  <a:pt x="2056" y="712"/>
                  <a:pt x="2040" y="776"/>
                  <a:pt x="2032" y="776"/>
                </a:cubicBezTo>
                <a:cubicBezTo>
                  <a:pt x="2024" y="776"/>
                  <a:pt x="2016" y="704"/>
                  <a:pt x="1984" y="680"/>
                </a:cubicBezTo>
                <a:cubicBezTo>
                  <a:pt x="1952" y="656"/>
                  <a:pt x="1904" y="632"/>
                  <a:pt x="1840" y="632"/>
                </a:cubicBezTo>
                <a:cubicBezTo>
                  <a:pt x="1776" y="632"/>
                  <a:pt x="1656" y="656"/>
                  <a:pt x="1600" y="680"/>
                </a:cubicBezTo>
                <a:cubicBezTo>
                  <a:pt x="1544" y="704"/>
                  <a:pt x="1520" y="728"/>
                  <a:pt x="1504" y="776"/>
                </a:cubicBezTo>
                <a:cubicBezTo>
                  <a:pt x="1488" y="824"/>
                  <a:pt x="1488" y="920"/>
                  <a:pt x="1504" y="968"/>
                </a:cubicBezTo>
                <a:cubicBezTo>
                  <a:pt x="1520" y="1016"/>
                  <a:pt x="1608" y="1056"/>
                  <a:pt x="1600" y="1064"/>
                </a:cubicBezTo>
                <a:cubicBezTo>
                  <a:pt x="1592" y="1072"/>
                  <a:pt x="1488" y="1048"/>
                  <a:pt x="1456" y="1016"/>
                </a:cubicBezTo>
                <a:cubicBezTo>
                  <a:pt x="1424" y="984"/>
                  <a:pt x="1424" y="880"/>
                  <a:pt x="1408" y="872"/>
                </a:cubicBezTo>
                <a:cubicBezTo>
                  <a:pt x="1392" y="864"/>
                  <a:pt x="1368" y="936"/>
                  <a:pt x="1360" y="968"/>
                </a:cubicBezTo>
                <a:cubicBezTo>
                  <a:pt x="1352" y="1000"/>
                  <a:pt x="1376" y="1024"/>
                  <a:pt x="1360" y="1064"/>
                </a:cubicBezTo>
                <a:cubicBezTo>
                  <a:pt x="1344" y="1104"/>
                  <a:pt x="1320" y="1176"/>
                  <a:pt x="1264" y="1208"/>
                </a:cubicBezTo>
                <a:cubicBezTo>
                  <a:pt x="1208" y="1240"/>
                  <a:pt x="1120" y="1224"/>
                  <a:pt x="1024" y="1256"/>
                </a:cubicBezTo>
                <a:cubicBezTo>
                  <a:pt x="928" y="1288"/>
                  <a:pt x="792" y="1328"/>
                  <a:pt x="688" y="1400"/>
                </a:cubicBezTo>
                <a:cubicBezTo>
                  <a:pt x="584" y="1472"/>
                  <a:pt x="424" y="1680"/>
                  <a:pt x="400" y="1688"/>
                </a:cubicBezTo>
                <a:cubicBezTo>
                  <a:pt x="376" y="1696"/>
                  <a:pt x="464" y="1528"/>
                  <a:pt x="544" y="1448"/>
                </a:cubicBezTo>
                <a:cubicBezTo>
                  <a:pt x="624" y="1368"/>
                  <a:pt x="768" y="1256"/>
                  <a:pt x="880" y="1208"/>
                </a:cubicBezTo>
                <a:cubicBezTo>
                  <a:pt x="992" y="1160"/>
                  <a:pt x="1144" y="1192"/>
                  <a:pt x="1216" y="1160"/>
                </a:cubicBezTo>
                <a:cubicBezTo>
                  <a:pt x="1288" y="1128"/>
                  <a:pt x="1296" y="1064"/>
                  <a:pt x="1312" y="1016"/>
                </a:cubicBezTo>
                <a:cubicBezTo>
                  <a:pt x="1328" y="968"/>
                  <a:pt x="1312" y="912"/>
                  <a:pt x="1312" y="872"/>
                </a:cubicBezTo>
                <a:cubicBezTo>
                  <a:pt x="1312" y="832"/>
                  <a:pt x="1336" y="792"/>
                  <a:pt x="1312" y="776"/>
                </a:cubicBezTo>
                <a:cubicBezTo>
                  <a:pt x="1288" y="760"/>
                  <a:pt x="1208" y="760"/>
                  <a:pt x="1168" y="776"/>
                </a:cubicBezTo>
                <a:cubicBezTo>
                  <a:pt x="1128" y="792"/>
                  <a:pt x="1136" y="848"/>
                  <a:pt x="1072" y="872"/>
                </a:cubicBezTo>
                <a:cubicBezTo>
                  <a:pt x="1008" y="896"/>
                  <a:pt x="920" y="920"/>
                  <a:pt x="784" y="920"/>
                </a:cubicBezTo>
                <a:cubicBezTo>
                  <a:pt x="648" y="920"/>
                  <a:pt x="312" y="888"/>
                  <a:pt x="256" y="872"/>
                </a:cubicBezTo>
                <a:cubicBezTo>
                  <a:pt x="200" y="856"/>
                  <a:pt x="336" y="824"/>
                  <a:pt x="448" y="824"/>
                </a:cubicBezTo>
                <a:cubicBezTo>
                  <a:pt x="560" y="824"/>
                  <a:pt x="816" y="888"/>
                  <a:pt x="928" y="872"/>
                </a:cubicBezTo>
                <a:cubicBezTo>
                  <a:pt x="1040" y="856"/>
                  <a:pt x="1104" y="760"/>
                  <a:pt x="1120" y="728"/>
                </a:cubicBezTo>
                <a:cubicBezTo>
                  <a:pt x="1136" y="696"/>
                  <a:pt x="1064" y="696"/>
                  <a:pt x="1024" y="680"/>
                </a:cubicBezTo>
                <a:cubicBezTo>
                  <a:pt x="984" y="664"/>
                  <a:pt x="920" y="648"/>
                  <a:pt x="880" y="632"/>
                </a:cubicBezTo>
                <a:cubicBezTo>
                  <a:pt x="840" y="616"/>
                  <a:pt x="864" y="608"/>
                  <a:pt x="784" y="584"/>
                </a:cubicBezTo>
                <a:cubicBezTo>
                  <a:pt x="704" y="560"/>
                  <a:pt x="528" y="496"/>
                  <a:pt x="400" y="488"/>
                </a:cubicBezTo>
                <a:cubicBezTo>
                  <a:pt x="272" y="480"/>
                  <a:pt x="0" y="544"/>
                  <a:pt x="16" y="536"/>
                </a:cubicBezTo>
                <a:cubicBezTo>
                  <a:pt x="32" y="528"/>
                  <a:pt x="392" y="448"/>
                  <a:pt x="496" y="440"/>
                </a:cubicBezTo>
                <a:cubicBezTo>
                  <a:pt x="600" y="432"/>
                  <a:pt x="600" y="480"/>
                  <a:pt x="640" y="488"/>
                </a:cubicBezTo>
                <a:cubicBezTo>
                  <a:pt x="680" y="496"/>
                  <a:pt x="728" y="424"/>
                  <a:pt x="784" y="44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6934200" y="3657600"/>
            <a:ext cx="457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5562600" y="4038600"/>
            <a:ext cx="457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934200" y="36576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E103">
                  <a:alpha val="60001"/>
                </a:srgbClr>
              </a:gs>
              <a:gs pos="100000">
                <a:schemeClr val="bg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5562600" y="403860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E103">
                  <a:alpha val="60001"/>
                </a:srgbClr>
              </a:gs>
              <a:gs pos="100000">
                <a:schemeClr val="bg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WordArt 16"/>
          <p:cNvSpPr>
            <a:spLocks noChangeArrowheads="1" noChangeShapeType="1" noTextEdit="1"/>
          </p:cNvSpPr>
          <p:nvPr/>
        </p:nvSpPr>
        <p:spPr bwMode="auto">
          <a:xfrm>
            <a:off x="2276475" y="108471"/>
            <a:ext cx="6962775" cy="344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0070C0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Palatino Linotype" panose="02040502050505030304" pitchFamily="18" charset="0"/>
              </a:rPr>
              <a:t>Information Processing in a Neural Network</a:t>
            </a:r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2514600" y="6019800"/>
            <a:ext cx="6858000" cy="5334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E103"/>
                </a:solidFill>
                <a:latin typeface="Arial Black" pitchFamily="34" charset="0"/>
              </a:rPr>
              <a:t>A few Neurons and their synaptic junctions</a:t>
            </a:r>
            <a:endParaRPr lang="en-US" sz="2000">
              <a:solidFill>
                <a:schemeClr val="folHlink"/>
              </a:solidFill>
              <a:latin typeface="Arial Black" pitchFamily="34" charset="0"/>
            </a:endParaRPr>
          </a:p>
        </p:txBody>
      </p:sp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1828800" y="4953000"/>
            <a:ext cx="3581400" cy="914400"/>
            <a:chOff x="192" y="3120"/>
            <a:chExt cx="2256" cy="576"/>
          </a:xfrm>
        </p:grpSpPr>
        <p:sp>
          <p:nvSpPr>
            <p:cNvPr id="25618" name="AutoShape 18"/>
            <p:cNvSpPr>
              <a:spLocks noChangeArrowheads="1"/>
            </p:cNvSpPr>
            <p:nvPr/>
          </p:nvSpPr>
          <p:spPr bwMode="auto">
            <a:xfrm>
              <a:off x="192" y="3216"/>
              <a:ext cx="2208" cy="384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E103"/>
                  </a:solidFill>
                  <a:latin typeface="Arial Black" pitchFamily="34" charset="0"/>
                </a:rPr>
                <a:t>Flow of Information</a:t>
              </a:r>
              <a:endParaRPr lang="en-US" sz="2000">
                <a:solidFill>
                  <a:schemeClr val="folHlink"/>
                </a:solidFill>
                <a:latin typeface="Arial Black" pitchFamily="34" charset="0"/>
              </a:endParaRPr>
            </a:p>
          </p:txBody>
        </p:sp>
        <p:sp>
          <p:nvSpPr>
            <p:cNvPr id="25620" name="AutoShape 20"/>
            <p:cNvSpPr>
              <a:spLocks noChangeArrowheads="1"/>
            </p:cNvSpPr>
            <p:nvPr/>
          </p:nvSpPr>
          <p:spPr bwMode="auto">
            <a:xfrm>
              <a:off x="336" y="3120"/>
              <a:ext cx="2112" cy="576"/>
            </a:xfrm>
            <a:prstGeom prst="rightArrow">
              <a:avLst>
                <a:gd name="adj1" fmla="val 50000"/>
                <a:gd name="adj2" fmla="val 9166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49534B-0C04-4E41-B763-69EA1E82EC34}"/>
                  </a:ext>
                </a:extLst>
              </p14:cNvPr>
              <p14:cNvContentPartPr/>
              <p14:nvPr/>
            </p14:nvContentPartPr>
            <p14:xfrm>
              <a:off x="3698640" y="1605960"/>
              <a:ext cx="837360" cy="49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49534B-0C04-4E41-B763-69EA1E82EC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9280" y="1596600"/>
                <a:ext cx="856080" cy="515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9364934"/>
      </p:ext>
    </p:extLst>
  </p:cSld>
  <p:clrMapOvr>
    <a:masterClrMapping/>
  </p:clrMapOvr>
  <p:transition advTm="1248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3" grpId="1" animBg="1"/>
      <p:bldP spid="25604" grpId="0" animBg="1"/>
      <p:bldP spid="25604" grpId="1" animBg="1"/>
      <p:bldP spid="25605" grpId="0" animBg="1"/>
      <p:bldP spid="25605" grpId="1" animBg="1"/>
      <p:bldP spid="25606" grpId="0" animBg="1"/>
      <p:bldP spid="25607" grpId="0" animBg="1"/>
      <p:bldP spid="25608" grpId="0" animBg="1"/>
      <p:bldP spid="25608" grpId="1" animBg="1"/>
      <p:bldP spid="25608" grpId="2" animBg="1"/>
      <p:bldP spid="25609" grpId="0" animBg="1"/>
      <p:bldP spid="25609" grpId="1" animBg="1"/>
      <p:bldP spid="25609" grpId="2" animBg="1"/>
      <p:bldP spid="25610" grpId="0" animBg="1"/>
      <p:bldP spid="25610" grpId="1" animBg="1"/>
      <p:bldP spid="25611" grpId="0" animBg="1"/>
      <p:bldP spid="25611" grpId="1" animBg="1"/>
      <p:bldP spid="25612" grpId="0" animBg="1"/>
      <p:bldP spid="25613" grpId="0" animBg="1"/>
      <p:bldP spid="25614" grpId="0" animBg="1"/>
      <p:bldP spid="25614" grpId="1" animBg="1"/>
      <p:bldP spid="25614" grpId="2" animBg="1"/>
      <p:bldP spid="25615" grpId="0" animBg="1"/>
      <p:bldP spid="25615" grpId="1" animBg="1"/>
      <p:bldP spid="25615" grpId="2" animBg="1"/>
      <p:bldP spid="25616" grpId="0"/>
      <p:bldP spid="256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1791" y="329899"/>
            <a:ext cx="8911687" cy="490232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Artificial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94" y="820131"/>
            <a:ext cx="3555168" cy="203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393" y="3060491"/>
            <a:ext cx="431486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8200" y="4621044"/>
            <a:ext cx="723275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Mathematical model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Inspired from human nervous system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Like human neuron converts inputs to outputs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Work in layers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Used for solving complex problems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Applications::regressions, classification, Clustering, Reinforcement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B24CC-B776-43E1-8C00-F85BCDCDDEF9}"/>
              </a:ext>
            </a:extLst>
          </p:cNvPr>
          <p:cNvSpPr/>
          <p:nvPr/>
        </p:nvSpPr>
        <p:spPr>
          <a:xfrm>
            <a:off x="442638" y="1048940"/>
            <a:ext cx="723275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artificial neuron (AN) is a model of a biological neuron (BN).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AN receives signals from the environment or other ANs, gathers these signals, and when fired, transmits a signal to all connected ANs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artificial neural network (NN) is a layered network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ANs.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ANN may consist of an input layer, hidden layers and an output layer.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ANs in one layer are connected, fully or partially, to the ANs in the next layer.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Feedback connections to previous layers are also possible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970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028"/>
    </mc:Choice>
    <mc:Fallback xmlns="">
      <p:transition spd="slow" advTm="3110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3148F17A-B1DC-4833-8A04-DD4D9E2F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48" y="1813221"/>
            <a:ext cx="5200650" cy="3500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172" y="247706"/>
            <a:ext cx="6156033" cy="640445"/>
          </a:xfrm>
        </p:spPr>
        <p:txBody>
          <a:bodyPr>
            <a:noAutofit/>
          </a:bodyPr>
          <a:lstStyle/>
          <a:p>
            <a:pPr lvl="0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Artificial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2400" b="1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F4441-FF58-4B0F-A773-8179DF758C0D}"/>
              </a:ext>
            </a:extLst>
          </p:cNvPr>
          <p:cNvSpPr txBox="1"/>
          <p:nvPr/>
        </p:nvSpPr>
        <p:spPr>
          <a:xfrm>
            <a:off x="8421875" y="5558754"/>
            <a:ext cx="342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Schematic diagram of ANN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1EDA4-F6D0-4F50-AB18-F7F7AFB7D88B}"/>
              </a:ext>
            </a:extLst>
          </p:cNvPr>
          <p:cNvSpPr txBox="1"/>
          <p:nvPr/>
        </p:nvSpPr>
        <p:spPr>
          <a:xfrm>
            <a:off x="341938" y="1001038"/>
            <a:ext cx="60935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input variables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weights associated with input variables (are provided by user depending on problem and ANN architecture)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bias associated with each neuron in hidden layer (This is given to handle 0 value of summation because the activation function then finds problem in computing the output value)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processing is used to map the input variables values to output variable value.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Consists of two processes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summation process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activation function process (Different types of activation functions are used to handle various situations)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Represents the output variable value e.g. class of male, etc. in case of the gender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3053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118"/>
    </mc:Choice>
    <mc:Fallback xmlns="">
      <p:transition spd="slow" advTm="3311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881" y="298773"/>
            <a:ext cx="8636922" cy="75841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Artificial Neural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18015-61A8-4CFA-8CE6-F903943C918B}"/>
              </a:ext>
            </a:extLst>
          </p:cNvPr>
          <p:cNvSpPr/>
          <p:nvPr/>
        </p:nvSpPr>
        <p:spPr>
          <a:xfrm>
            <a:off x="324639" y="1660284"/>
            <a:ext cx="10272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Supervised		 Unsupervised		 Reinforcement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25B97-41F5-4B15-8DC7-63037C93EBF9}"/>
              </a:ext>
            </a:extLst>
          </p:cNvPr>
          <p:cNvSpPr/>
          <p:nvPr/>
        </p:nvSpPr>
        <p:spPr>
          <a:xfrm>
            <a:off x="1869831" y="2696189"/>
            <a:ext cx="71819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Artificial Neural Network</a:t>
            </a:r>
            <a:endParaRPr lang="en-US" sz="2800" b="1" dirty="0">
              <a:solidFill>
                <a:schemeClr val="accent5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800" b="1" dirty="0">
              <a:solidFill>
                <a:schemeClr val="accent5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800" b="1" dirty="0">
                <a:solidFill>
                  <a:srgbClr val="FFC000"/>
                </a:solidFill>
                <a:latin typeface="Palatino Linotype" panose="02040502050505030304" pitchFamily="18" charset="0"/>
              </a:rPr>
              <a:t>	    Regression   and    Classification 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8286839-C0BA-44F5-A06B-4718866F1E91}"/>
              </a:ext>
            </a:extLst>
          </p:cNvPr>
          <p:cNvSpPr/>
          <p:nvPr/>
        </p:nvSpPr>
        <p:spPr>
          <a:xfrm rot="18635621">
            <a:off x="1749658" y="2218597"/>
            <a:ext cx="1200926" cy="16809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3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A69E13C-E8CE-4FC0-9F90-94BA06EC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72" y="249096"/>
            <a:ext cx="3917722" cy="21525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29639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C3A6A7-3469-493F-979C-FF01315A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93" y="2817971"/>
            <a:ext cx="3612207" cy="1806104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112BE-775D-4740-8122-877CBE202C6E}"/>
              </a:ext>
            </a:extLst>
          </p:cNvPr>
          <p:cNvSpPr txBox="1"/>
          <p:nvPr/>
        </p:nvSpPr>
        <p:spPr>
          <a:xfrm>
            <a:off x="7816270" y="4682574"/>
            <a:ext cx="379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Mathematical Model of A Typical Neuron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447367-E7A6-46A3-BD8D-F0A017CACA4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547697" y="2306965"/>
            <a:ext cx="1892" cy="51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EF9B3E-2AF4-4D07-B7C0-3C6ADCC80192}"/>
              </a:ext>
            </a:extLst>
          </p:cNvPr>
          <p:cNvCxnSpPr>
            <a:cxnSpLocks/>
          </p:cNvCxnSpPr>
          <p:nvPr/>
        </p:nvCxnSpPr>
        <p:spPr>
          <a:xfrm>
            <a:off x="8697002" y="3058591"/>
            <a:ext cx="237136" cy="21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336418-523E-4957-B0C5-7F8047B4386A}"/>
              </a:ext>
            </a:extLst>
          </p:cNvPr>
          <p:cNvSpPr/>
          <p:nvPr/>
        </p:nvSpPr>
        <p:spPr>
          <a:xfrm>
            <a:off x="8478347" y="2817971"/>
            <a:ext cx="218655" cy="3077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FEB251-031C-4625-93E7-990E189BDAD4}"/>
              </a:ext>
            </a:extLst>
          </p:cNvPr>
          <p:cNvSpPr/>
          <p:nvPr/>
        </p:nvSpPr>
        <p:spPr>
          <a:xfrm>
            <a:off x="638487" y="50613"/>
            <a:ext cx="56109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  <a:cs typeface="Times New Roman" pitchFamily="18" charset="0"/>
              </a:rPr>
              <a:t>     Activation Function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 artificial neural networks,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activation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of a node defines the output of that node given an input or set of inputs.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standard integrated circuit can be seen as a digital network of activation functions that can be "ON" (1) or "OFF" (0), depending on input. 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ANN, this function actually shows the firing of neuron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its simplest form, this function is binary—that is, either the neuron is firing or not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But the strength of firing can also be represented by different types of activation functions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suitability of the function depends on the neural network type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E.G.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CC19A-E50F-4D44-9E5B-2B39CB755866}"/>
              </a:ext>
            </a:extLst>
          </p:cNvPr>
          <p:cNvSpPr txBox="1"/>
          <p:nvPr/>
        </p:nvSpPr>
        <p:spPr>
          <a:xfrm>
            <a:off x="8184309" y="2422088"/>
            <a:ext cx="342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Schematic diagram of ANN </a:t>
            </a:r>
          </a:p>
        </p:txBody>
      </p:sp>
      <p:pic>
        <p:nvPicPr>
          <p:cNvPr id="1026" name="Picture 2" descr="Customize Neural Networks with Alternative Activation Functions ...">
            <a:extLst>
              <a:ext uri="{FF2B5EF4-FFF2-40B4-BE49-F238E27FC236}">
                <a16:creationId xmlns:a16="http://schemas.microsoft.com/office/drawing/2014/main" id="{18A12EC7-94D8-4D0D-8AB0-62450F9B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70" y="4990351"/>
            <a:ext cx="3659278" cy="168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Animated Explanation of Feed Forward Neural Network Architecture | MLK -  Machine Learning Knowledge">
            <a:extLst>
              <a:ext uri="{FF2B5EF4-FFF2-40B4-BE49-F238E27FC236}">
                <a16:creationId xmlns:a16="http://schemas.microsoft.com/office/drawing/2014/main" id="{23CA5A4A-3DE9-4E95-A33E-6462DCCBD87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52" y="4501951"/>
            <a:ext cx="2948274" cy="221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21"/>
    </mc:Choice>
    <mc:Fallback xmlns="">
      <p:transition spd="slow" advTm="5564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10.5|9.2|32.1|9.9|1.3|3|0.8|29|0.7|0.8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1542</Words>
  <Application>Microsoft Office PowerPoint</Application>
  <PresentationFormat>Widescreen</PresentationFormat>
  <Paragraphs>322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Cambria Math</vt:lpstr>
      <vt:lpstr>Courier New</vt:lpstr>
      <vt:lpstr>Palatino Linotype</vt:lpstr>
      <vt:lpstr>Times New Roman</vt:lpstr>
      <vt:lpstr>Wingdings</vt:lpstr>
      <vt:lpstr>Office Theme</vt:lpstr>
      <vt:lpstr>  Artificial Neural Network  Lecture#12  Dr. Muhammad Fayaz</vt:lpstr>
      <vt:lpstr>Contents</vt:lpstr>
      <vt:lpstr>Artificial Neural Network</vt:lpstr>
      <vt:lpstr>Artificial Neural Network</vt:lpstr>
      <vt:lpstr>PowerPoint Presentation</vt:lpstr>
      <vt:lpstr>Artificial Neural Network</vt:lpstr>
      <vt:lpstr>Artificial Neural Network</vt:lpstr>
      <vt:lpstr>Artificial Neural Network</vt:lpstr>
      <vt:lpstr>PowerPoint Presentation</vt:lpstr>
      <vt:lpstr>Artificial Neural Network</vt:lpstr>
      <vt:lpstr>Types of Activation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Softmax Function (for Multiple Classification)?</vt:lpstr>
      <vt:lpstr>PowerPoint Presentation</vt:lpstr>
      <vt:lpstr>Example for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(Artificial Neural Network)</dc:title>
  <dc:creator>Muhammad Fayaz</dc:creator>
  <cp:lastModifiedBy>Muhammad Fayaz</cp:lastModifiedBy>
  <cp:revision>63</cp:revision>
  <dcterms:created xsi:type="dcterms:W3CDTF">2020-06-06T14:47:50Z</dcterms:created>
  <dcterms:modified xsi:type="dcterms:W3CDTF">2021-10-26T13:16:04Z</dcterms:modified>
</cp:coreProperties>
</file>