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97" r:id="rId2"/>
    <p:sldId id="264" r:id="rId3"/>
    <p:sldId id="380" r:id="rId4"/>
    <p:sldId id="384" r:id="rId5"/>
    <p:sldId id="383" r:id="rId6"/>
    <p:sldId id="366" r:id="rId7"/>
    <p:sldId id="354" r:id="rId8"/>
    <p:sldId id="318" r:id="rId9"/>
    <p:sldId id="327" r:id="rId10"/>
    <p:sldId id="319" r:id="rId11"/>
    <p:sldId id="329" r:id="rId12"/>
    <p:sldId id="345" r:id="rId13"/>
    <p:sldId id="350" r:id="rId14"/>
    <p:sldId id="351" r:id="rId15"/>
    <p:sldId id="352" r:id="rId16"/>
    <p:sldId id="360" r:id="rId17"/>
    <p:sldId id="361" r:id="rId18"/>
    <p:sldId id="362" r:id="rId19"/>
    <p:sldId id="363" r:id="rId20"/>
    <p:sldId id="364" r:id="rId21"/>
    <p:sldId id="365" r:id="rId22"/>
    <p:sldId id="342" r:id="rId23"/>
    <p:sldId id="358" r:id="rId24"/>
    <p:sldId id="357" r:id="rId25"/>
    <p:sldId id="322" r:id="rId26"/>
    <p:sldId id="321" r:id="rId27"/>
    <p:sldId id="359" r:id="rId28"/>
    <p:sldId id="306" r:id="rId29"/>
    <p:sldId id="343" r:id="rId30"/>
    <p:sldId id="283" r:id="rId31"/>
    <p:sldId id="344" r:id="rId32"/>
    <p:sldId id="284" r:id="rId33"/>
    <p:sldId id="385" r:id="rId34"/>
    <p:sldId id="386" r:id="rId35"/>
    <p:sldId id="353" r:id="rId3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7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6T08:44:01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27139 4682 389 0,'0'0'86'0,"0"0"-43"16,0 0 23-16,0 0 20 16,0 0 1-16,0 0-21 15,-28-19-22-15,17 18-5 0,-7 1-12 16,-1 0-6 0,-10 0 4-16,-2 0 17 0,0 3-5 15,-2 6-15-15,11 0-8 16,4 1 2-16,7 0-8 15,5-1 0-15,5 0-4 16,1 4-4-16,0 2 7 16,0 4-5-16,12 6-2 15,9 3 4-15,0 6 0 16,7-3-1-16,-9 0 2 16,-7-1-2-16,-2 1 0 15,-10-4-2-15,0-3-2 16,0-3 1-16,-8-5-2 15,-4-3 2-15,-7 0 5 0,-1-7-3 16,-4 0 6-16,0-3 6 16,4-1 5-16,1 1-18 15,0-3-1-15,10 0-32 16,9 0-171-16,0 0-456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D02A-69DB-4DF1-98FE-268493A92A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A27-E972-47F3-BA95-02116014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96A27-E972-47F3-BA95-0211601479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96A27-E972-47F3-BA95-021160147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3DC8-4896-44AB-AB9A-02577D4575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3DC8-4896-44AB-AB9A-02577D4575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3DC8-4896-44AB-AB9A-02577D4575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96A27-E972-47F3-BA95-0211601479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0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90A-8B46-4CDC-A784-D0F674B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8A3C-4F4D-460D-8BF9-3AE66BB3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AB7-9401-4DBB-B6CC-E05D8D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C28C-4652-42A2-AC32-A60A8DC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C440-757C-498C-A884-5F79461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8E-D874-4FB9-8E27-A41A2F9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12A-1EE4-4E4D-9DBC-7BCE843B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431-EE9D-490C-9B0D-A163AAC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A66-BE6B-4962-B74A-DE95959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C534-7AD0-4EEF-8F55-6B00EE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AE640-0866-4D3D-9A7A-A50913F4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F6C0-9F0C-4B27-B9E7-1240A069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15F8-8D6B-4E51-80F5-6B70C1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C7-C6D5-40FA-AD32-323A035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F590-C583-496A-98F7-1BF1B56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EF5-52E4-4151-AC46-3FD0B28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C6F-B17F-4372-ADCA-269762FC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281-90CF-4B8E-99BD-5A27BA0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7C-7A71-4140-9AB9-9C0C46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44DE-F7F9-4C26-A1D6-9590DFF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336C-A072-4F8F-811A-779B3C6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954-E14A-4DD6-8B8B-9E2A53C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3C2-E605-45C1-B40A-AFCBAFF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2F4-DE64-422A-971C-666B4BA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6E72-665E-46B7-92EF-90837C6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71D-C5DB-42B2-89A0-087B0C9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A81C-0F25-45CF-9E59-C9ECFC9A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A712-F85E-4005-A433-803A93BB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733B-4EDD-499E-B37D-7B242A5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8131-7AD4-426F-A769-D769068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A0A1-986E-4B97-A87B-3B6CF28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F8E-7A68-4CE3-8ED0-F0454A23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A6CC-CF5C-4ADC-9F1C-B2D1DC9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14A-88E5-4FA5-A351-9F8FBA15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95B44-4C05-4A7C-A78B-5B90C502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4DEF-3FF3-4415-8074-99E2B2A3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5E71-7ECC-41FC-8980-ECF96AC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D4D3-26CC-4E26-9B07-922C526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09F0-E1F4-44AE-A3F6-4908FD5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A72-49E2-4FE9-BB48-1A6BCE7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3A642-0381-4DA9-956B-BAEF3F4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1531-90A1-40EA-9CDD-E23B373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DA19-C6D6-4AE7-9044-14C222D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32FF-B495-4771-B8A5-09E1FCF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63EB-1802-41A7-8AA5-E1682E4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BD81-99CC-4807-BAAB-56C0A11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B32-A376-4503-9EAD-9369B81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FD9-E39F-4817-A6A5-6ACA156B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B48E-96DB-40AF-92A2-B5DA6C5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21D8-5BAD-4378-9764-5D9B81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BE03-7C06-4550-92BF-0CE47A2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1E-593B-4867-9281-8B9DAA8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E3A-270D-4335-B396-33D7403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C021-DB65-4419-A94F-D1F1D06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0077-4322-42FF-9F19-56F85A8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675-BEA2-4E44-BC6B-798AD84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BD74-CBE0-4B36-A83C-CBCC45E4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A00C-A5D1-4953-A041-1D4B048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744A-2824-4A44-AF1F-50F9982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FE1-539C-47F1-8A31-3A92147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611-9542-4937-A5F8-B68FFB9A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8B8-64A5-4D09-A8DC-75A3CBDAC8E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B315-6F10-4827-A731-C31CFFFE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2411-D6AC-4046-A539-BD9E64B8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152" y="16523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b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49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Artificial Neural Network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Lecture#12</a:t>
            </a: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A350C79D-F9BA-4A95-8910-5643626BFDED}"/>
              </a:ext>
            </a:extLst>
          </p:cNvPr>
          <p:cNvSpPr/>
          <p:nvPr/>
        </p:nvSpPr>
        <p:spPr>
          <a:xfrm>
            <a:off x="3020059" y="2315764"/>
            <a:ext cx="605017" cy="3514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A7BF058D-D094-499F-B78E-025CCA017A2A}"/>
              </a:ext>
            </a:extLst>
          </p:cNvPr>
          <p:cNvSpPr/>
          <p:nvPr/>
        </p:nvSpPr>
        <p:spPr>
          <a:xfrm>
            <a:off x="5639298" y="1916465"/>
            <a:ext cx="605017" cy="4281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B93F2A09-5AB5-40AA-A74A-D7214F41B0C5}"/>
              </a:ext>
            </a:extLst>
          </p:cNvPr>
          <p:cNvSpPr/>
          <p:nvPr/>
        </p:nvSpPr>
        <p:spPr>
          <a:xfrm>
            <a:off x="7278033" y="2083866"/>
            <a:ext cx="577638" cy="4010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AA30E063-2126-4636-8EBB-CE3F198716FE}"/>
              </a:ext>
            </a:extLst>
          </p:cNvPr>
          <p:cNvSpPr/>
          <p:nvPr/>
        </p:nvSpPr>
        <p:spPr>
          <a:xfrm>
            <a:off x="9407061" y="3439009"/>
            <a:ext cx="570731" cy="11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464865-C7F1-4860-9EFD-D727961CF33A}"/>
              </a:ext>
            </a:extLst>
          </p:cNvPr>
          <p:cNvSpPr/>
          <p:nvPr/>
        </p:nvSpPr>
        <p:spPr>
          <a:xfrm>
            <a:off x="3132639" y="2532456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465E18-7743-44D2-BF12-5122A5CFAAF3}"/>
              </a:ext>
            </a:extLst>
          </p:cNvPr>
          <p:cNvSpPr/>
          <p:nvPr/>
        </p:nvSpPr>
        <p:spPr>
          <a:xfrm>
            <a:off x="3132639" y="4429961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E2CA7B-D573-4363-809A-FDBCFAB6241A}"/>
              </a:ext>
            </a:extLst>
          </p:cNvPr>
          <p:cNvSpPr/>
          <p:nvPr/>
        </p:nvSpPr>
        <p:spPr>
          <a:xfrm>
            <a:off x="3132639" y="3430616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8D88F2-C476-46A3-8A0C-05DE2383B37C}"/>
              </a:ext>
            </a:extLst>
          </p:cNvPr>
          <p:cNvSpPr/>
          <p:nvPr/>
        </p:nvSpPr>
        <p:spPr>
          <a:xfrm>
            <a:off x="5745925" y="2077750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25610F-648E-493F-BA81-9654E12530A8}"/>
              </a:ext>
            </a:extLst>
          </p:cNvPr>
          <p:cNvSpPr/>
          <p:nvPr/>
        </p:nvSpPr>
        <p:spPr>
          <a:xfrm>
            <a:off x="5758417" y="3057107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416139-6B12-4E58-9B34-ACE16F706B96}"/>
              </a:ext>
            </a:extLst>
          </p:cNvPr>
          <p:cNvSpPr/>
          <p:nvPr/>
        </p:nvSpPr>
        <p:spPr>
          <a:xfrm>
            <a:off x="5758417" y="4909642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A7FB3C-4FCD-4E64-B0F9-2B51C606DEC8}"/>
              </a:ext>
            </a:extLst>
          </p:cNvPr>
          <p:cNvSpPr/>
          <p:nvPr/>
        </p:nvSpPr>
        <p:spPr>
          <a:xfrm>
            <a:off x="5758417" y="3865327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DEBE9-CBD3-4764-828E-85E0CB571F7B}"/>
              </a:ext>
            </a:extLst>
          </p:cNvPr>
          <p:cNvCxnSpPr>
            <a:stCxn id="2" idx="6"/>
            <a:endCxn id="6" idx="2"/>
          </p:cNvCxnSpPr>
          <p:nvPr/>
        </p:nvCxnSpPr>
        <p:spPr>
          <a:xfrm flipV="1">
            <a:off x="3492403" y="2272622"/>
            <a:ext cx="2253522" cy="454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E798E-14FB-44A8-BE63-ED3B92277556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3492403" y="2727328"/>
            <a:ext cx="2266014" cy="524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98A4DC-F396-42CD-8CE2-75BE461F3C8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492403" y="3625488"/>
            <a:ext cx="2266014" cy="4347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9C0F1-98F9-4BCE-A9DA-64B9EB53368E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3492403" y="4624833"/>
            <a:ext cx="2266014" cy="47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1FA8C3-65E1-4862-8531-7F27C5A194B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492403" y="2272622"/>
            <a:ext cx="2253522" cy="13528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FF94C2-7F93-4FEA-86B4-DA9D396B425F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492403" y="4060199"/>
            <a:ext cx="2266014" cy="56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107E07-5731-4E69-A90C-01BF05E63E96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492403" y="3251979"/>
            <a:ext cx="2266014" cy="137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2E1112-99BE-47EB-84D2-12FFC9B2492F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3492403" y="2272622"/>
            <a:ext cx="2253522" cy="2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94DBAB-711C-4F08-A116-6558494F45F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492403" y="3625488"/>
            <a:ext cx="2266014" cy="1479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5E5383-36A2-41AF-8BE0-B8FF8D44AC18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492403" y="2727328"/>
            <a:ext cx="2266014" cy="2377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7BC15-754A-436C-B125-D1656575624C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3492403" y="2727328"/>
            <a:ext cx="2266014" cy="1332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0CE8D5-51E8-420A-920E-D83CD547D233}"/>
              </a:ext>
            </a:extLst>
          </p:cNvPr>
          <p:cNvSpPr txBox="1"/>
          <p:nvPr/>
        </p:nvSpPr>
        <p:spPr>
          <a:xfrm>
            <a:off x="4356827" y="222745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11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94F1E4-F16E-4125-8A98-9FD714763F81}"/>
              </a:ext>
            </a:extLst>
          </p:cNvPr>
          <p:cNvSpPr txBox="1"/>
          <p:nvPr/>
        </p:nvSpPr>
        <p:spPr>
          <a:xfrm>
            <a:off x="3997063" y="260699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12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13537A-4896-4DDC-9CC8-3C06CA04B671}"/>
              </a:ext>
            </a:extLst>
          </p:cNvPr>
          <p:cNvSpPr txBox="1"/>
          <p:nvPr/>
        </p:nvSpPr>
        <p:spPr>
          <a:xfrm>
            <a:off x="5165677" y="352096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0C5E83-DE3D-4221-B93B-82956FA44E98}"/>
              </a:ext>
            </a:extLst>
          </p:cNvPr>
          <p:cNvSpPr txBox="1"/>
          <p:nvPr/>
        </p:nvSpPr>
        <p:spPr>
          <a:xfrm>
            <a:off x="5047630" y="427550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14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3C78EC-1893-4810-98C9-A90FDBB4AC2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492403" y="3251979"/>
            <a:ext cx="2266014" cy="3735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90F2DC-27F7-43FE-838A-B1F5DCF42203}"/>
              </a:ext>
            </a:extLst>
          </p:cNvPr>
          <p:cNvSpPr txBox="1"/>
          <p:nvPr/>
        </p:nvSpPr>
        <p:spPr>
          <a:xfrm>
            <a:off x="3594566" y="313933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E78138-F758-4B89-ABFE-94D4E520799F}"/>
              </a:ext>
            </a:extLst>
          </p:cNvPr>
          <p:cNvSpPr txBox="1"/>
          <p:nvPr/>
        </p:nvSpPr>
        <p:spPr>
          <a:xfrm>
            <a:off x="4856193" y="312904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22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23DE04-E02B-4083-8863-DBF28F0CA1B5}"/>
              </a:ext>
            </a:extLst>
          </p:cNvPr>
          <p:cNvSpPr txBox="1"/>
          <p:nvPr/>
        </p:nvSpPr>
        <p:spPr>
          <a:xfrm>
            <a:off x="4768747" y="374604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23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E7A61C-8B36-4160-8CF0-6B55C5AC978F}"/>
              </a:ext>
            </a:extLst>
          </p:cNvPr>
          <p:cNvSpPr txBox="1"/>
          <p:nvPr/>
        </p:nvSpPr>
        <p:spPr>
          <a:xfrm>
            <a:off x="4539838" y="428819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24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8747E7-5D3A-4854-9650-5A4FAE08161B}"/>
              </a:ext>
            </a:extLst>
          </p:cNvPr>
          <p:cNvSpPr txBox="1"/>
          <p:nvPr/>
        </p:nvSpPr>
        <p:spPr>
          <a:xfrm>
            <a:off x="3567171" y="389319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31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7B5B8-D9D7-4C9A-BBA0-A92759F40122}"/>
              </a:ext>
            </a:extLst>
          </p:cNvPr>
          <p:cNvSpPr txBox="1"/>
          <p:nvPr/>
        </p:nvSpPr>
        <p:spPr>
          <a:xfrm>
            <a:off x="4203488" y="3842843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32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BE213B-DDF0-41AE-AD18-199EB8B2A858}"/>
              </a:ext>
            </a:extLst>
          </p:cNvPr>
          <p:cNvSpPr txBox="1"/>
          <p:nvPr/>
        </p:nvSpPr>
        <p:spPr>
          <a:xfrm>
            <a:off x="4027042" y="420531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33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274949-5448-4BEE-9168-48B41D60AF71}"/>
              </a:ext>
            </a:extLst>
          </p:cNvPr>
          <p:cNvSpPr txBox="1"/>
          <p:nvPr/>
        </p:nvSpPr>
        <p:spPr>
          <a:xfrm>
            <a:off x="4256899" y="477703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34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E95F1-6F0B-401C-A371-58AF2862AC12}"/>
              </a:ext>
            </a:extLst>
          </p:cNvPr>
          <p:cNvCxnSpPr>
            <a:cxnSpLocks/>
          </p:cNvCxnSpPr>
          <p:nvPr/>
        </p:nvCxnSpPr>
        <p:spPr>
          <a:xfrm>
            <a:off x="2783326" y="2717332"/>
            <a:ext cx="349313" cy="99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6DB36F-B18F-4B1E-8BD6-7D63C167EFC7}"/>
              </a:ext>
            </a:extLst>
          </p:cNvPr>
          <p:cNvCxnSpPr>
            <a:cxnSpLocks/>
          </p:cNvCxnSpPr>
          <p:nvPr/>
        </p:nvCxnSpPr>
        <p:spPr>
          <a:xfrm>
            <a:off x="2783326" y="3625488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6F4C921-8D5C-4C36-A41A-2898686C77EF}"/>
              </a:ext>
            </a:extLst>
          </p:cNvPr>
          <p:cNvCxnSpPr>
            <a:cxnSpLocks/>
          </p:cNvCxnSpPr>
          <p:nvPr/>
        </p:nvCxnSpPr>
        <p:spPr>
          <a:xfrm>
            <a:off x="2783326" y="4625862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A93727D-3E02-46BB-9D92-99CC30A9401A}"/>
              </a:ext>
            </a:extLst>
          </p:cNvPr>
          <p:cNvSpPr/>
          <p:nvPr/>
        </p:nvSpPr>
        <p:spPr>
          <a:xfrm>
            <a:off x="3917108" y="1142113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60FD3A-9C6F-4F76-970D-BD476991C39A}"/>
              </a:ext>
            </a:extLst>
          </p:cNvPr>
          <p:cNvCxnSpPr>
            <a:cxnSpLocks/>
            <a:stCxn id="103" idx="6"/>
            <a:endCxn id="6" idx="1"/>
          </p:cNvCxnSpPr>
          <p:nvPr/>
        </p:nvCxnSpPr>
        <p:spPr>
          <a:xfrm>
            <a:off x="4276872" y="1336985"/>
            <a:ext cx="1521739" cy="79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5E6FE3-8662-4CB2-8599-629D61AA842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1919" y="1431546"/>
            <a:ext cx="1569184" cy="168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B34D014-B598-4FC6-A09C-D52EA9956CC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83495" y="1508783"/>
            <a:ext cx="1627608" cy="241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584F47-59A9-476A-BB12-155EE4B5B11A}"/>
              </a:ext>
            </a:extLst>
          </p:cNvPr>
          <p:cNvCxnSpPr>
            <a:cxnSpLocks/>
          </p:cNvCxnSpPr>
          <p:nvPr/>
        </p:nvCxnSpPr>
        <p:spPr>
          <a:xfrm>
            <a:off x="4091161" y="1519468"/>
            <a:ext cx="1701393" cy="342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D4CF25E-F665-475C-822A-711B973C1B88}"/>
              </a:ext>
            </a:extLst>
          </p:cNvPr>
          <p:cNvSpPr txBox="1"/>
          <p:nvPr/>
        </p:nvSpPr>
        <p:spPr>
          <a:xfrm>
            <a:off x="4686639" y="137844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11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C0F83F-F482-4C15-A53B-52C990A822FE}"/>
              </a:ext>
            </a:extLst>
          </p:cNvPr>
          <p:cNvSpPr txBox="1"/>
          <p:nvPr/>
        </p:nvSpPr>
        <p:spPr>
          <a:xfrm>
            <a:off x="4602273" y="170962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12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824122-22A5-4A76-BC1C-3A3A833C52DC}"/>
              </a:ext>
            </a:extLst>
          </p:cNvPr>
          <p:cNvSpPr txBox="1"/>
          <p:nvPr/>
        </p:nvSpPr>
        <p:spPr>
          <a:xfrm>
            <a:off x="4322234" y="178563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281AFA-7BF6-4AED-90F2-C66BFD059C69}"/>
              </a:ext>
            </a:extLst>
          </p:cNvPr>
          <p:cNvSpPr txBox="1"/>
          <p:nvPr/>
        </p:nvSpPr>
        <p:spPr>
          <a:xfrm>
            <a:off x="4187111" y="195341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14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0885A81-A916-403A-BD99-AA7E7C8558C5}"/>
              </a:ext>
            </a:extLst>
          </p:cNvPr>
          <p:cNvSpPr/>
          <p:nvPr/>
        </p:nvSpPr>
        <p:spPr>
          <a:xfrm>
            <a:off x="3133221" y="5119304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73619C-C8E7-4599-9D90-89950D8583C8}"/>
              </a:ext>
            </a:extLst>
          </p:cNvPr>
          <p:cNvCxnSpPr>
            <a:cxnSpLocks/>
          </p:cNvCxnSpPr>
          <p:nvPr/>
        </p:nvCxnSpPr>
        <p:spPr>
          <a:xfrm>
            <a:off x="2783326" y="5315833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15E44-F6D9-4D1B-A7E7-1A3C09A54FE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513637" y="5104514"/>
            <a:ext cx="2244780" cy="2330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EF881F-D11C-480B-8705-4E08917AA75D}"/>
              </a:ext>
            </a:extLst>
          </p:cNvPr>
          <p:cNvCxnSpPr>
            <a:cxnSpLocks/>
            <a:stCxn id="65" idx="6"/>
            <a:endCxn id="9" idx="2"/>
          </p:cNvCxnSpPr>
          <p:nvPr/>
        </p:nvCxnSpPr>
        <p:spPr>
          <a:xfrm flipV="1">
            <a:off x="3492985" y="4060199"/>
            <a:ext cx="2265432" cy="12539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B69161-A47E-424E-879F-9901D6DA0DC8}"/>
              </a:ext>
            </a:extLst>
          </p:cNvPr>
          <p:cNvCxnSpPr>
            <a:cxnSpLocks/>
            <a:stCxn id="65" idx="6"/>
            <a:endCxn id="7" idx="2"/>
          </p:cNvCxnSpPr>
          <p:nvPr/>
        </p:nvCxnSpPr>
        <p:spPr>
          <a:xfrm flipV="1">
            <a:off x="3492985" y="3251979"/>
            <a:ext cx="2265432" cy="20621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6542AF-4129-44BF-B541-2C8632BBED68}"/>
              </a:ext>
            </a:extLst>
          </p:cNvPr>
          <p:cNvCxnSpPr>
            <a:cxnSpLocks/>
            <a:stCxn id="65" idx="6"/>
            <a:endCxn id="6" idx="2"/>
          </p:cNvCxnSpPr>
          <p:nvPr/>
        </p:nvCxnSpPr>
        <p:spPr>
          <a:xfrm flipV="1">
            <a:off x="3492985" y="2272622"/>
            <a:ext cx="2252940" cy="30415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2B1D012-A76D-4E29-9FDE-3065A7644F57}"/>
              </a:ext>
            </a:extLst>
          </p:cNvPr>
          <p:cNvSpPr/>
          <p:nvPr/>
        </p:nvSpPr>
        <p:spPr>
          <a:xfrm>
            <a:off x="5765285" y="5621290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306A6B-F1DD-4166-8A28-24DB12F2D55C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498938" y="5341569"/>
            <a:ext cx="2266347" cy="4745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A99ACB-3345-4AC8-BEAB-2D63CDB8A26A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505921" y="4625123"/>
            <a:ext cx="2259364" cy="11910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C40BA2-ACCD-4CB9-91EE-CAD7EE6DD77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509470" y="3640352"/>
            <a:ext cx="2255815" cy="21758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AB5859C-697A-4D2A-A906-22C33C4B9F88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541336" y="2747215"/>
            <a:ext cx="2223949" cy="30689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4A8902-72D2-4C8D-9470-5C73D2F10C6C}"/>
              </a:ext>
            </a:extLst>
          </p:cNvPr>
          <p:cNvCxnSpPr>
            <a:cxnSpLocks/>
            <a:stCxn id="103" idx="3"/>
            <a:endCxn id="89" idx="1"/>
          </p:cNvCxnSpPr>
          <p:nvPr/>
        </p:nvCxnSpPr>
        <p:spPr>
          <a:xfrm>
            <a:off x="3969794" y="1474780"/>
            <a:ext cx="1848177" cy="4203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D67069A-321E-447B-B7B6-8EB6F2FAA5DE}"/>
              </a:ext>
            </a:extLst>
          </p:cNvPr>
          <p:cNvSpPr txBox="1"/>
          <p:nvPr/>
        </p:nvSpPr>
        <p:spPr>
          <a:xfrm>
            <a:off x="3553706" y="464473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41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4C7CA4-92B1-403D-A337-BDBCCE2589EE}"/>
              </a:ext>
            </a:extLst>
          </p:cNvPr>
          <p:cNvSpPr txBox="1"/>
          <p:nvPr/>
        </p:nvSpPr>
        <p:spPr>
          <a:xfrm>
            <a:off x="3964203" y="445452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42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ACDC14B-8BA8-4E6D-A282-C22000E8C1D5}"/>
              </a:ext>
            </a:extLst>
          </p:cNvPr>
          <p:cNvSpPr txBox="1"/>
          <p:nvPr/>
        </p:nvSpPr>
        <p:spPr>
          <a:xfrm>
            <a:off x="4076703" y="507933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43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D2A9FD-2C30-4BE7-AB6D-8BDA7581F0C9}"/>
              </a:ext>
            </a:extLst>
          </p:cNvPr>
          <p:cNvSpPr txBox="1"/>
          <p:nvPr/>
        </p:nvSpPr>
        <p:spPr>
          <a:xfrm>
            <a:off x="4322234" y="548120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44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5ED8347-24AB-44F6-9A42-DED4FD71E4B5}"/>
              </a:ext>
            </a:extLst>
          </p:cNvPr>
          <p:cNvSpPr txBox="1"/>
          <p:nvPr/>
        </p:nvSpPr>
        <p:spPr>
          <a:xfrm>
            <a:off x="3793571" y="169897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15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AFF21ED-F007-4B5F-BE74-2AFE764C2062}"/>
              </a:ext>
            </a:extLst>
          </p:cNvPr>
          <p:cNvSpPr/>
          <p:nvPr/>
        </p:nvSpPr>
        <p:spPr>
          <a:xfrm>
            <a:off x="9512544" y="3772051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37D46D-A090-4C9F-99C2-59EA30497226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7729416" y="2448106"/>
            <a:ext cx="1783128" cy="15188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942996-BBF3-424D-A338-48FCD8D50048}"/>
              </a:ext>
            </a:extLst>
          </p:cNvPr>
          <p:cNvCxnSpPr>
            <a:cxnSpLocks/>
            <a:stCxn id="128" idx="6"/>
            <a:endCxn id="100" idx="2"/>
          </p:cNvCxnSpPr>
          <p:nvPr/>
        </p:nvCxnSpPr>
        <p:spPr>
          <a:xfrm>
            <a:off x="7741908" y="3427463"/>
            <a:ext cx="1770636" cy="5394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7DF4A1-4774-495B-9866-B1D54D7D2D2D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7630283" y="3966923"/>
            <a:ext cx="1882261" cy="7921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7A2186B-01AE-44E6-AB8A-0116455FA8BA}"/>
              </a:ext>
            </a:extLst>
          </p:cNvPr>
          <p:cNvCxnSpPr>
            <a:cxnSpLocks/>
            <a:stCxn id="129" idx="6"/>
            <a:endCxn id="100" idx="2"/>
          </p:cNvCxnSpPr>
          <p:nvPr/>
        </p:nvCxnSpPr>
        <p:spPr>
          <a:xfrm flipV="1">
            <a:off x="7767664" y="3966923"/>
            <a:ext cx="1744880" cy="17409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3DF9E32-4738-4BDF-9A29-EC0D0499D16E}"/>
              </a:ext>
            </a:extLst>
          </p:cNvPr>
          <p:cNvSpPr txBox="1"/>
          <p:nvPr/>
        </p:nvSpPr>
        <p:spPr>
          <a:xfrm>
            <a:off x="8309741" y="280575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8DFCA8-D485-439C-BB65-0A98E583D1B1}"/>
              </a:ext>
            </a:extLst>
          </p:cNvPr>
          <p:cNvSpPr txBox="1"/>
          <p:nvPr/>
        </p:nvSpPr>
        <p:spPr>
          <a:xfrm>
            <a:off x="8103162" y="330602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23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595303-0911-4935-BE14-AC9F4B03BFAC}"/>
              </a:ext>
            </a:extLst>
          </p:cNvPr>
          <p:cNvSpPr txBox="1"/>
          <p:nvPr/>
        </p:nvSpPr>
        <p:spPr>
          <a:xfrm>
            <a:off x="8139067" y="402750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33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A49D248-F37A-4258-9E11-FAB840D17C41}"/>
              </a:ext>
            </a:extLst>
          </p:cNvPr>
          <p:cNvSpPr txBox="1"/>
          <p:nvPr/>
        </p:nvSpPr>
        <p:spPr>
          <a:xfrm>
            <a:off x="8503497" y="474208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43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159F0C6-04F4-4E15-9D20-F5644F4124ED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9902924" y="3984805"/>
            <a:ext cx="286688" cy="5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C2BB575-C66A-4A5E-A991-7233C001D5B6}"/>
              </a:ext>
            </a:extLst>
          </p:cNvPr>
          <p:cNvSpPr/>
          <p:nvPr/>
        </p:nvSpPr>
        <p:spPr>
          <a:xfrm>
            <a:off x="10189612" y="3854591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0762BDC-A344-440B-B7B3-9577E68DE21D}"/>
              </a:ext>
            </a:extLst>
          </p:cNvPr>
          <p:cNvSpPr/>
          <p:nvPr/>
        </p:nvSpPr>
        <p:spPr>
          <a:xfrm>
            <a:off x="7369652" y="2253234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6349BD1-49EA-43FA-81B2-436B5A9BC5FB}"/>
              </a:ext>
            </a:extLst>
          </p:cNvPr>
          <p:cNvSpPr/>
          <p:nvPr/>
        </p:nvSpPr>
        <p:spPr>
          <a:xfrm>
            <a:off x="7382144" y="3232591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BD242F0-B124-4D60-A74A-EF255B672371}"/>
              </a:ext>
            </a:extLst>
          </p:cNvPr>
          <p:cNvSpPr/>
          <p:nvPr/>
        </p:nvSpPr>
        <p:spPr>
          <a:xfrm>
            <a:off x="7407900" y="5513002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4D02692-85A7-4769-8AA2-40E5F7D086B1}"/>
              </a:ext>
            </a:extLst>
          </p:cNvPr>
          <p:cNvSpPr/>
          <p:nvPr/>
        </p:nvSpPr>
        <p:spPr>
          <a:xfrm>
            <a:off x="7458495" y="4466427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3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40BE7B-9F2A-4358-A2A3-6467F5EEBA9E}"/>
              </a:ext>
            </a:extLst>
          </p:cNvPr>
          <p:cNvCxnSpPr>
            <a:cxnSpLocks/>
            <a:stCxn id="6" idx="6"/>
            <a:endCxn id="127" idx="2"/>
          </p:cNvCxnSpPr>
          <p:nvPr/>
        </p:nvCxnSpPr>
        <p:spPr>
          <a:xfrm>
            <a:off x="6105689" y="2272622"/>
            <a:ext cx="1263963" cy="17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9FAD4BE-7473-48CD-B183-912CE341DEB4}"/>
              </a:ext>
            </a:extLst>
          </p:cNvPr>
          <p:cNvSpPr txBox="1"/>
          <p:nvPr/>
        </p:nvSpPr>
        <p:spPr>
          <a:xfrm>
            <a:off x="6289360" y="3027913"/>
            <a:ext cx="522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H22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DEC51E-8F67-4157-95D7-1B1819FEA54B}"/>
              </a:ext>
            </a:extLst>
          </p:cNvPr>
          <p:cNvCxnSpPr>
            <a:cxnSpLocks/>
            <a:stCxn id="6" idx="6"/>
            <a:endCxn id="128" idx="2"/>
          </p:cNvCxnSpPr>
          <p:nvPr/>
        </p:nvCxnSpPr>
        <p:spPr>
          <a:xfrm>
            <a:off x="6105689" y="2272622"/>
            <a:ext cx="1276455" cy="11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1DB12A-0027-4D53-B537-8554DD3E14F3}"/>
              </a:ext>
            </a:extLst>
          </p:cNvPr>
          <p:cNvCxnSpPr>
            <a:cxnSpLocks/>
            <a:stCxn id="6" idx="6"/>
            <a:endCxn id="130" idx="2"/>
          </p:cNvCxnSpPr>
          <p:nvPr/>
        </p:nvCxnSpPr>
        <p:spPr>
          <a:xfrm>
            <a:off x="6105689" y="2272622"/>
            <a:ext cx="1352806" cy="2388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DA0ADFC-F499-4C59-AA58-DA2BF68755C1}"/>
              </a:ext>
            </a:extLst>
          </p:cNvPr>
          <p:cNvCxnSpPr>
            <a:cxnSpLocks/>
            <a:stCxn id="6" idx="6"/>
            <a:endCxn id="129" idx="2"/>
          </p:cNvCxnSpPr>
          <p:nvPr/>
        </p:nvCxnSpPr>
        <p:spPr>
          <a:xfrm>
            <a:off x="6105689" y="2272622"/>
            <a:ext cx="1302211" cy="3435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CA48762-9717-4FC7-826B-BC42B34B8FB0}"/>
              </a:ext>
            </a:extLst>
          </p:cNvPr>
          <p:cNvSpPr txBox="1"/>
          <p:nvPr/>
        </p:nvSpPr>
        <p:spPr>
          <a:xfrm>
            <a:off x="6534901" y="229878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H12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3CC0643-458C-4065-B532-A5086B1E2B7D}"/>
              </a:ext>
            </a:extLst>
          </p:cNvPr>
          <p:cNvCxnSpPr>
            <a:cxnSpLocks/>
            <a:stCxn id="7" idx="6"/>
            <a:endCxn id="127" idx="2"/>
          </p:cNvCxnSpPr>
          <p:nvPr/>
        </p:nvCxnSpPr>
        <p:spPr>
          <a:xfrm flipV="1">
            <a:off x="6118181" y="2448106"/>
            <a:ext cx="1251471" cy="8038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FEE4649-C22E-4AA1-8FE5-4511A9A7DA36}"/>
              </a:ext>
            </a:extLst>
          </p:cNvPr>
          <p:cNvCxnSpPr>
            <a:cxnSpLocks/>
            <a:stCxn id="7" idx="6"/>
            <a:endCxn id="128" idx="2"/>
          </p:cNvCxnSpPr>
          <p:nvPr/>
        </p:nvCxnSpPr>
        <p:spPr>
          <a:xfrm>
            <a:off x="6118181" y="3251979"/>
            <a:ext cx="1263963" cy="1754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4147165-CEAD-442E-8358-73C439146CA6}"/>
              </a:ext>
            </a:extLst>
          </p:cNvPr>
          <p:cNvCxnSpPr>
            <a:cxnSpLocks/>
            <a:stCxn id="7" idx="6"/>
            <a:endCxn id="130" idx="2"/>
          </p:cNvCxnSpPr>
          <p:nvPr/>
        </p:nvCxnSpPr>
        <p:spPr>
          <a:xfrm>
            <a:off x="6118181" y="3251979"/>
            <a:ext cx="1340314" cy="14093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2BE4CCB-7AE8-4EEA-9849-ABBA209232AE}"/>
              </a:ext>
            </a:extLst>
          </p:cNvPr>
          <p:cNvCxnSpPr>
            <a:cxnSpLocks/>
            <a:stCxn id="7" idx="6"/>
            <a:endCxn id="129" idx="2"/>
          </p:cNvCxnSpPr>
          <p:nvPr/>
        </p:nvCxnSpPr>
        <p:spPr>
          <a:xfrm>
            <a:off x="6118181" y="3251979"/>
            <a:ext cx="1289719" cy="24558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06A285D-7DDD-4E45-A01E-2021158EC975}"/>
              </a:ext>
            </a:extLst>
          </p:cNvPr>
          <p:cNvCxnSpPr>
            <a:cxnSpLocks/>
            <a:stCxn id="9" idx="6"/>
            <a:endCxn id="128" idx="2"/>
          </p:cNvCxnSpPr>
          <p:nvPr/>
        </p:nvCxnSpPr>
        <p:spPr>
          <a:xfrm flipV="1">
            <a:off x="6118181" y="3427463"/>
            <a:ext cx="1263963" cy="6327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65D21F-F8F2-43C1-82CA-163A276439EA}"/>
              </a:ext>
            </a:extLst>
          </p:cNvPr>
          <p:cNvCxnSpPr>
            <a:cxnSpLocks/>
            <a:stCxn id="9" idx="7"/>
            <a:endCxn id="127" idx="3"/>
          </p:cNvCxnSpPr>
          <p:nvPr/>
        </p:nvCxnSpPr>
        <p:spPr>
          <a:xfrm flipV="1">
            <a:off x="6065495" y="2585901"/>
            <a:ext cx="1356843" cy="1336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72C633-1A97-4BC8-8D1A-913D424FF55D}"/>
              </a:ext>
            </a:extLst>
          </p:cNvPr>
          <p:cNvCxnSpPr>
            <a:cxnSpLocks/>
            <a:stCxn id="9" idx="6"/>
            <a:endCxn id="130" idx="2"/>
          </p:cNvCxnSpPr>
          <p:nvPr/>
        </p:nvCxnSpPr>
        <p:spPr>
          <a:xfrm>
            <a:off x="6118181" y="4060199"/>
            <a:ext cx="1340314" cy="6011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89EEFD8-0ED2-41F3-B802-5E96A9199229}"/>
              </a:ext>
            </a:extLst>
          </p:cNvPr>
          <p:cNvCxnSpPr>
            <a:cxnSpLocks/>
            <a:stCxn id="9" idx="5"/>
            <a:endCxn id="129" idx="2"/>
          </p:cNvCxnSpPr>
          <p:nvPr/>
        </p:nvCxnSpPr>
        <p:spPr>
          <a:xfrm>
            <a:off x="6065495" y="4197994"/>
            <a:ext cx="1342405" cy="15098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FBC2593-158E-465F-BBE7-12AD60FD79ED}"/>
              </a:ext>
            </a:extLst>
          </p:cNvPr>
          <p:cNvCxnSpPr>
            <a:cxnSpLocks/>
            <a:stCxn id="8" idx="7"/>
            <a:endCxn id="127" idx="3"/>
          </p:cNvCxnSpPr>
          <p:nvPr/>
        </p:nvCxnSpPr>
        <p:spPr>
          <a:xfrm flipV="1">
            <a:off x="6065495" y="2585901"/>
            <a:ext cx="1356843" cy="23808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50AA46C-BFC1-4FAC-93BE-4E30262A30C3}"/>
              </a:ext>
            </a:extLst>
          </p:cNvPr>
          <p:cNvCxnSpPr>
            <a:cxnSpLocks/>
            <a:stCxn id="8" idx="6"/>
            <a:endCxn id="128" idx="3"/>
          </p:cNvCxnSpPr>
          <p:nvPr/>
        </p:nvCxnSpPr>
        <p:spPr>
          <a:xfrm flipV="1">
            <a:off x="6118181" y="3565258"/>
            <a:ext cx="1316649" cy="15392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1CA4696-60C0-4270-B816-DDB7F43D34DB}"/>
              </a:ext>
            </a:extLst>
          </p:cNvPr>
          <p:cNvCxnSpPr>
            <a:cxnSpLocks/>
            <a:stCxn id="89" idx="5"/>
            <a:endCxn id="130" idx="3"/>
          </p:cNvCxnSpPr>
          <p:nvPr/>
        </p:nvCxnSpPr>
        <p:spPr>
          <a:xfrm flipV="1">
            <a:off x="6072363" y="4799094"/>
            <a:ext cx="1438818" cy="11548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D83D194-52BD-4FF4-9C07-49612F3D2303}"/>
              </a:ext>
            </a:extLst>
          </p:cNvPr>
          <p:cNvCxnSpPr>
            <a:cxnSpLocks/>
            <a:stCxn id="8" idx="6"/>
            <a:endCxn id="129" idx="2"/>
          </p:cNvCxnSpPr>
          <p:nvPr/>
        </p:nvCxnSpPr>
        <p:spPr>
          <a:xfrm>
            <a:off x="6118181" y="5104514"/>
            <a:ext cx="1289719" cy="6033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2E0E634-C62C-4A0A-8342-21B9A33FA5B8}"/>
              </a:ext>
            </a:extLst>
          </p:cNvPr>
          <p:cNvCxnSpPr>
            <a:cxnSpLocks/>
            <a:stCxn id="89" idx="6"/>
            <a:endCxn id="128" idx="4"/>
          </p:cNvCxnSpPr>
          <p:nvPr/>
        </p:nvCxnSpPr>
        <p:spPr>
          <a:xfrm flipV="1">
            <a:off x="6125049" y="3622335"/>
            <a:ext cx="1436977" cy="21938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48B1791-FFFA-4BC0-A40B-EEABFB19D905}"/>
              </a:ext>
            </a:extLst>
          </p:cNvPr>
          <p:cNvCxnSpPr>
            <a:cxnSpLocks/>
            <a:stCxn id="89" idx="7"/>
            <a:endCxn id="127" idx="4"/>
          </p:cNvCxnSpPr>
          <p:nvPr/>
        </p:nvCxnSpPr>
        <p:spPr>
          <a:xfrm flipV="1">
            <a:off x="6072363" y="2642978"/>
            <a:ext cx="1477171" cy="30353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C500B41-594D-4159-B430-5EEE03F30A0F}"/>
              </a:ext>
            </a:extLst>
          </p:cNvPr>
          <p:cNvSpPr txBox="1"/>
          <p:nvPr/>
        </p:nvSpPr>
        <p:spPr>
          <a:xfrm>
            <a:off x="6374143" y="254290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H13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CF7133-6960-4B98-A2B6-1950E0846AA8}"/>
              </a:ext>
            </a:extLst>
          </p:cNvPr>
          <p:cNvSpPr txBox="1"/>
          <p:nvPr/>
        </p:nvSpPr>
        <p:spPr>
          <a:xfrm>
            <a:off x="6009370" y="237134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H14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671B726-E694-4527-A4D7-8A0EACB1FEB9}"/>
              </a:ext>
            </a:extLst>
          </p:cNvPr>
          <p:cNvSpPr txBox="1"/>
          <p:nvPr/>
        </p:nvSpPr>
        <p:spPr>
          <a:xfrm>
            <a:off x="6151572" y="283386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H21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FD76A9-EE40-4443-9F4A-38E1BADFC40E}"/>
              </a:ext>
            </a:extLst>
          </p:cNvPr>
          <p:cNvSpPr txBox="1"/>
          <p:nvPr/>
        </p:nvSpPr>
        <p:spPr>
          <a:xfrm>
            <a:off x="6677649" y="213109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H11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278F62-C687-4316-8C01-543CA14E243F}"/>
              </a:ext>
            </a:extLst>
          </p:cNvPr>
          <p:cNvSpPr txBox="1"/>
          <p:nvPr/>
        </p:nvSpPr>
        <p:spPr>
          <a:xfrm>
            <a:off x="6316230" y="322196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H23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3D89DC9-745F-4241-A7EA-43464A62B6F0}"/>
              </a:ext>
            </a:extLst>
          </p:cNvPr>
          <p:cNvSpPr txBox="1"/>
          <p:nvPr/>
        </p:nvSpPr>
        <p:spPr>
          <a:xfrm>
            <a:off x="6470788" y="376200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H11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52FC199-DA07-4C4D-BE99-061C307FF1FD}"/>
              </a:ext>
            </a:extLst>
          </p:cNvPr>
          <p:cNvSpPr txBox="1"/>
          <p:nvPr/>
        </p:nvSpPr>
        <p:spPr>
          <a:xfrm>
            <a:off x="6949926" y="459237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H24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B12DC6E-B5D7-4CCF-8E18-7C114557EA5F}"/>
              </a:ext>
            </a:extLst>
          </p:cNvPr>
          <p:cNvSpPr txBox="1"/>
          <p:nvPr/>
        </p:nvSpPr>
        <p:spPr>
          <a:xfrm>
            <a:off x="6030448" y="347867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H31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6E45FE7-01D0-49C9-BA94-BBD22DDF7351}"/>
              </a:ext>
            </a:extLst>
          </p:cNvPr>
          <p:cNvSpPr txBox="1"/>
          <p:nvPr/>
        </p:nvSpPr>
        <p:spPr>
          <a:xfrm>
            <a:off x="6819691" y="334452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H32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DC781E-4DC2-4339-9648-5DE8D1DD828E}"/>
              </a:ext>
            </a:extLst>
          </p:cNvPr>
          <p:cNvSpPr txBox="1"/>
          <p:nvPr/>
        </p:nvSpPr>
        <p:spPr>
          <a:xfrm>
            <a:off x="6278301" y="393070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H33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FD4EB-7E81-4DB4-A043-8CA89A24E25F}"/>
              </a:ext>
            </a:extLst>
          </p:cNvPr>
          <p:cNvSpPr txBox="1"/>
          <p:nvPr/>
        </p:nvSpPr>
        <p:spPr>
          <a:xfrm>
            <a:off x="6162514" y="412557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H34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35CE2F-11C3-40A3-A98E-ABE4EA9AE664}"/>
              </a:ext>
            </a:extLst>
          </p:cNvPr>
          <p:cNvSpPr txBox="1"/>
          <p:nvPr/>
        </p:nvSpPr>
        <p:spPr>
          <a:xfrm>
            <a:off x="6074471" y="446642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H41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A94C65B-DCE6-4761-A10B-D4B74C1F5546}"/>
              </a:ext>
            </a:extLst>
          </p:cNvPr>
          <p:cNvSpPr txBox="1"/>
          <p:nvPr/>
        </p:nvSpPr>
        <p:spPr>
          <a:xfrm>
            <a:off x="6226871" y="461882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H42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3E266DB-7A37-465E-980C-1AA17456FF30}"/>
              </a:ext>
            </a:extLst>
          </p:cNvPr>
          <p:cNvSpPr txBox="1"/>
          <p:nvPr/>
        </p:nvSpPr>
        <p:spPr>
          <a:xfrm>
            <a:off x="6157644" y="509618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H41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8B2B920-8D5D-4664-AFB2-198CC7F87A84}"/>
              </a:ext>
            </a:extLst>
          </p:cNvPr>
          <p:cNvSpPr txBox="1"/>
          <p:nvPr/>
        </p:nvSpPr>
        <p:spPr>
          <a:xfrm>
            <a:off x="6501931" y="485993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H42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7E92EB5-5716-4591-A83F-444E87700A6E}"/>
              </a:ext>
            </a:extLst>
          </p:cNvPr>
          <p:cNvSpPr txBox="1"/>
          <p:nvPr/>
        </p:nvSpPr>
        <p:spPr>
          <a:xfrm>
            <a:off x="6533689" y="528008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baseline="-25000" dirty="0">
                <a:latin typeface="Palatino Linotype" panose="02040502050505030304" pitchFamily="18" charset="0"/>
              </a:rPr>
              <a:t>H43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F6A6338-3180-4A75-9A7B-3F5F9AF2B2C2}"/>
              </a:ext>
            </a:extLst>
          </p:cNvPr>
          <p:cNvSpPr/>
          <p:nvPr/>
        </p:nvSpPr>
        <p:spPr>
          <a:xfrm rot="16200000">
            <a:off x="2159245" y="370070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Inputs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5EE49B4-AF9E-4850-BD57-C75B7B2FA93F}"/>
              </a:ext>
            </a:extLst>
          </p:cNvPr>
          <p:cNvSpPr/>
          <p:nvPr/>
        </p:nvSpPr>
        <p:spPr>
          <a:xfrm>
            <a:off x="6430889" y="1169596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5A97F54-039E-4770-82D7-CD3C33FEC680}"/>
              </a:ext>
            </a:extLst>
          </p:cNvPr>
          <p:cNvSpPr txBox="1"/>
          <p:nvPr/>
        </p:nvSpPr>
        <p:spPr>
          <a:xfrm>
            <a:off x="9178776" y="2955816"/>
            <a:ext cx="10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 Layer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A74412C-B971-4126-B430-7DD156EF1F49}"/>
              </a:ext>
            </a:extLst>
          </p:cNvPr>
          <p:cNvSpPr txBox="1"/>
          <p:nvPr/>
        </p:nvSpPr>
        <p:spPr>
          <a:xfrm>
            <a:off x="7067394" y="1669262"/>
            <a:ext cx="10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Hidden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Layer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8A82D3A-1CEE-407B-8C13-4DA854473E52}"/>
              </a:ext>
            </a:extLst>
          </p:cNvPr>
          <p:cNvSpPr txBox="1"/>
          <p:nvPr/>
        </p:nvSpPr>
        <p:spPr>
          <a:xfrm>
            <a:off x="2806786" y="1887253"/>
            <a:ext cx="10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Layer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0DC5BA1-A9A0-485E-AB2E-73F437B6AC4B}"/>
              </a:ext>
            </a:extLst>
          </p:cNvPr>
          <p:cNvSpPr txBox="1"/>
          <p:nvPr/>
        </p:nvSpPr>
        <p:spPr>
          <a:xfrm>
            <a:off x="5432060" y="1484131"/>
            <a:ext cx="10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Hidden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Layer 1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FC59433-DF5B-4BAD-8403-E4F9B4B0D589}"/>
              </a:ext>
            </a:extLst>
          </p:cNvPr>
          <p:cNvCxnSpPr>
            <a:cxnSpLocks/>
            <a:stCxn id="197" idx="6"/>
          </p:cNvCxnSpPr>
          <p:nvPr/>
        </p:nvCxnSpPr>
        <p:spPr>
          <a:xfrm>
            <a:off x="6790653" y="1364468"/>
            <a:ext cx="562731" cy="1011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F9ED530-DFAF-439C-AE41-5AC5E4E2EC61}"/>
              </a:ext>
            </a:extLst>
          </p:cNvPr>
          <p:cNvCxnSpPr>
            <a:cxnSpLocks/>
          </p:cNvCxnSpPr>
          <p:nvPr/>
        </p:nvCxnSpPr>
        <p:spPr>
          <a:xfrm>
            <a:off x="6731331" y="1526460"/>
            <a:ext cx="676569" cy="1854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15B9363-9DA0-4205-AAEF-8634389AC8D1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625126" y="1568700"/>
            <a:ext cx="886055" cy="295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13B3D59-9840-47AA-B4DD-4F4E3F38ED3E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6536620" y="1538327"/>
            <a:ext cx="871280" cy="4169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itle 1">
            <a:extLst>
              <a:ext uri="{FF2B5EF4-FFF2-40B4-BE49-F238E27FC236}">
                <a16:creationId xmlns:a16="http://schemas.microsoft.com/office/drawing/2014/main" id="{7CEA94E0-24D9-4A55-8069-E494166E4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193" y="740757"/>
            <a:ext cx="9144000" cy="10607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Deep 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44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B4B68BF-0254-49CE-A0FF-7A27F0FDB437}"/>
              </a:ext>
            </a:extLst>
          </p:cNvPr>
          <p:cNvSpPr/>
          <p:nvPr/>
        </p:nvSpPr>
        <p:spPr>
          <a:xfrm>
            <a:off x="2679238" y="2653676"/>
            <a:ext cx="671034" cy="344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132FED6-6DD6-43ED-9F51-E2FC920C0F2D}"/>
              </a:ext>
            </a:extLst>
          </p:cNvPr>
          <p:cNvSpPr/>
          <p:nvPr/>
        </p:nvSpPr>
        <p:spPr>
          <a:xfrm>
            <a:off x="5353512" y="2264299"/>
            <a:ext cx="612779" cy="420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36DDA32-F301-4861-B6A9-72F25788B47F}"/>
              </a:ext>
            </a:extLst>
          </p:cNvPr>
          <p:cNvSpPr/>
          <p:nvPr/>
        </p:nvSpPr>
        <p:spPr>
          <a:xfrm>
            <a:off x="6999063" y="2391482"/>
            <a:ext cx="563096" cy="3905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4D4A6FE-0636-4EE0-A910-F785452FE2B4}"/>
              </a:ext>
            </a:extLst>
          </p:cNvPr>
          <p:cNvSpPr/>
          <p:nvPr/>
        </p:nvSpPr>
        <p:spPr>
          <a:xfrm>
            <a:off x="2833895" y="2875821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EE488EB-6A3E-4163-B4B3-2447C621566A}"/>
              </a:ext>
            </a:extLst>
          </p:cNvPr>
          <p:cNvSpPr/>
          <p:nvPr/>
        </p:nvSpPr>
        <p:spPr>
          <a:xfrm>
            <a:off x="2833895" y="4773326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6A40A81-E06E-424D-96F3-AB14236462A3}"/>
              </a:ext>
            </a:extLst>
          </p:cNvPr>
          <p:cNvSpPr/>
          <p:nvPr/>
        </p:nvSpPr>
        <p:spPr>
          <a:xfrm>
            <a:off x="2833895" y="3773981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77E9127-0170-4148-BD4D-2EF1757BC9F6}"/>
              </a:ext>
            </a:extLst>
          </p:cNvPr>
          <p:cNvSpPr/>
          <p:nvPr/>
        </p:nvSpPr>
        <p:spPr>
          <a:xfrm>
            <a:off x="5447181" y="2421115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3E04F07-0EC1-46E5-B782-B9CF70D48646}"/>
              </a:ext>
            </a:extLst>
          </p:cNvPr>
          <p:cNvSpPr/>
          <p:nvPr/>
        </p:nvSpPr>
        <p:spPr>
          <a:xfrm>
            <a:off x="5459673" y="3400472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A66D3A4-7AC6-4BD3-B639-7196D9E3EA31}"/>
              </a:ext>
            </a:extLst>
          </p:cNvPr>
          <p:cNvSpPr/>
          <p:nvPr/>
        </p:nvSpPr>
        <p:spPr>
          <a:xfrm>
            <a:off x="5459673" y="5253007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4EF61C5-0FBA-4AF9-9720-FC7B76228909}"/>
              </a:ext>
            </a:extLst>
          </p:cNvPr>
          <p:cNvSpPr/>
          <p:nvPr/>
        </p:nvSpPr>
        <p:spPr>
          <a:xfrm>
            <a:off x="5459673" y="4208692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3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AF8A3F-AFC1-46DE-A99A-923C02F981E0}"/>
              </a:ext>
            </a:extLst>
          </p:cNvPr>
          <p:cNvCxnSpPr>
            <a:stCxn id="123" idx="6"/>
            <a:endCxn id="126" idx="2"/>
          </p:cNvCxnSpPr>
          <p:nvPr/>
        </p:nvCxnSpPr>
        <p:spPr>
          <a:xfrm flipV="1">
            <a:off x="3193659" y="2615987"/>
            <a:ext cx="2253522" cy="454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9B8B62C-F6EA-47FC-9D39-7960882669BB}"/>
              </a:ext>
            </a:extLst>
          </p:cNvPr>
          <p:cNvCxnSpPr>
            <a:cxnSpLocks/>
            <a:stCxn id="123" idx="6"/>
            <a:endCxn id="127" idx="2"/>
          </p:cNvCxnSpPr>
          <p:nvPr/>
        </p:nvCxnSpPr>
        <p:spPr>
          <a:xfrm>
            <a:off x="3193659" y="3070693"/>
            <a:ext cx="2266014" cy="524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D07A655-9680-40B0-85AD-8253626AB173}"/>
              </a:ext>
            </a:extLst>
          </p:cNvPr>
          <p:cNvCxnSpPr>
            <a:cxnSpLocks/>
            <a:stCxn id="125" idx="6"/>
            <a:endCxn id="129" idx="2"/>
          </p:cNvCxnSpPr>
          <p:nvPr/>
        </p:nvCxnSpPr>
        <p:spPr>
          <a:xfrm>
            <a:off x="3193659" y="3968853"/>
            <a:ext cx="2266014" cy="4347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B4AC4F7-89C7-43CB-BA18-517A04E2AFA2}"/>
              </a:ext>
            </a:extLst>
          </p:cNvPr>
          <p:cNvCxnSpPr>
            <a:cxnSpLocks/>
            <a:stCxn id="124" idx="6"/>
            <a:endCxn id="128" idx="2"/>
          </p:cNvCxnSpPr>
          <p:nvPr/>
        </p:nvCxnSpPr>
        <p:spPr>
          <a:xfrm>
            <a:off x="3193659" y="4968198"/>
            <a:ext cx="2266014" cy="47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0EA549E-18DF-4620-9DAB-479EC1892FC3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 flipV="1">
            <a:off x="3193659" y="2615987"/>
            <a:ext cx="2253522" cy="13528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0C3C82D-A06F-427A-9B41-A8B0876B0B5B}"/>
              </a:ext>
            </a:extLst>
          </p:cNvPr>
          <p:cNvCxnSpPr>
            <a:cxnSpLocks/>
            <a:stCxn id="124" idx="6"/>
            <a:endCxn id="129" idx="2"/>
          </p:cNvCxnSpPr>
          <p:nvPr/>
        </p:nvCxnSpPr>
        <p:spPr>
          <a:xfrm flipV="1">
            <a:off x="3193659" y="4403564"/>
            <a:ext cx="2266014" cy="56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A5F81C7-B2D9-45EA-9374-5A8F4BF6863E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3193659" y="3595344"/>
            <a:ext cx="2266014" cy="137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DB77D6-0E71-4267-A2A7-9E46AB2E188E}"/>
              </a:ext>
            </a:extLst>
          </p:cNvPr>
          <p:cNvCxnSpPr>
            <a:cxnSpLocks/>
            <a:stCxn id="124" idx="6"/>
            <a:endCxn id="126" idx="2"/>
          </p:cNvCxnSpPr>
          <p:nvPr/>
        </p:nvCxnSpPr>
        <p:spPr>
          <a:xfrm flipV="1">
            <a:off x="3193659" y="2615987"/>
            <a:ext cx="2253522" cy="2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1A94593-5A62-4428-A2B8-DA529D3C411F}"/>
              </a:ext>
            </a:extLst>
          </p:cNvPr>
          <p:cNvCxnSpPr>
            <a:cxnSpLocks/>
            <a:stCxn id="125" idx="6"/>
            <a:endCxn id="128" idx="2"/>
          </p:cNvCxnSpPr>
          <p:nvPr/>
        </p:nvCxnSpPr>
        <p:spPr>
          <a:xfrm>
            <a:off x="3193659" y="3968853"/>
            <a:ext cx="2266014" cy="1479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114049-8CDA-451C-9748-EB3DD7A6F8ED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3193659" y="3070693"/>
            <a:ext cx="2266014" cy="2377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E044ACD-E612-43EC-87CE-BD5D13C39803}"/>
              </a:ext>
            </a:extLst>
          </p:cNvPr>
          <p:cNvCxnSpPr>
            <a:cxnSpLocks/>
            <a:stCxn id="123" idx="6"/>
            <a:endCxn id="129" idx="2"/>
          </p:cNvCxnSpPr>
          <p:nvPr/>
        </p:nvCxnSpPr>
        <p:spPr>
          <a:xfrm>
            <a:off x="3193659" y="3070693"/>
            <a:ext cx="2266014" cy="1332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6F21E57-B16D-4926-A933-3BE08D1BDCEA}"/>
              </a:ext>
            </a:extLst>
          </p:cNvPr>
          <p:cNvSpPr txBox="1"/>
          <p:nvPr/>
        </p:nvSpPr>
        <p:spPr>
          <a:xfrm>
            <a:off x="4058083" y="2570823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11</a:t>
            </a:r>
            <a:endParaRPr lang="en-US" sz="1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D7E03F5-CCE0-4FBA-BF7A-E66CF0659AA7}"/>
              </a:ext>
            </a:extLst>
          </p:cNvPr>
          <p:cNvSpPr txBox="1"/>
          <p:nvPr/>
        </p:nvSpPr>
        <p:spPr>
          <a:xfrm>
            <a:off x="3698319" y="295036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12</a:t>
            </a:r>
            <a:endParaRPr lang="en-US" sz="1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78DCE4F-534E-4A01-AE80-648CCFC4B80D}"/>
              </a:ext>
            </a:extLst>
          </p:cNvPr>
          <p:cNvSpPr txBox="1"/>
          <p:nvPr/>
        </p:nvSpPr>
        <p:spPr>
          <a:xfrm>
            <a:off x="4866933" y="3864327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13</a:t>
            </a:r>
            <a:endParaRPr lang="en-US" sz="1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7C416CC-70B8-437E-AFEB-71C5972A65AC}"/>
              </a:ext>
            </a:extLst>
          </p:cNvPr>
          <p:cNvSpPr txBox="1"/>
          <p:nvPr/>
        </p:nvSpPr>
        <p:spPr>
          <a:xfrm>
            <a:off x="4748886" y="4618869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14</a:t>
            </a:r>
            <a:endParaRPr lang="en-US" sz="1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E8F9F6A-8A3A-42E9-B6CC-A6B206E0D41D}"/>
              </a:ext>
            </a:extLst>
          </p:cNvPr>
          <p:cNvCxnSpPr>
            <a:cxnSpLocks/>
            <a:stCxn id="125" idx="6"/>
            <a:endCxn id="127" idx="2"/>
          </p:cNvCxnSpPr>
          <p:nvPr/>
        </p:nvCxnSpPr>
        <p:spPr>
          <a:xfrm flipV="1">
            <a:off x="3193659" y="3595344"/>
            <a:ext cx="2266014" cy="3735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3590A47-F20E-4060-BC76-175BA0DD75D3}"/>
              </a:ext>
            </a:extLst>
          </p:cNvPr>
          <p:cNvSpPr txBox="1"/>
          <p:nvPr/>
        </p:nvSpPr>
        <p:spPr>
          <a:xfrm>
            <a:off x="3203646" y="3424857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latin typeface="Palatino Linotype" panose="02040502050505030304" pitchFamily="18" charset="0"/>
              </a:rPr>
              <a:t>21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34D8A9-BC5F-476E-A855-1C30D5158ABB}"/>
              </a:ext>
            </a:extLst>
          </p:cNvPr>
          <p:cNvSpPr txBox="1"/>
          <p:nvPr/>
        </p:nvSpPr>
        <p:spPr>
          <a:xfrm>
            <a:off x="4557449" y="3472413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latin typeface="Palatino Linotype" panose="02040502050505030304" pitchFamily="18" charset="0"/>
              </a:rPr>
              <a:t>22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A9E24B2-2511-412C-B996-E3DA5E81D586}"/>
              </a:ext>
            </a:extLst>
          </p:cNvPr>
          <p:cNvSpPr txBox="1"/>
          <p:nvPr/>
        </p:nvSpPr>
        <p:spPr>
          <a:xfrm>
            <a:off x="4470003" y="4089406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latin typeface="Palatino Linotype" panose="02040502050505030304" pitchFamily="18" charset="0"/>
              </a:rPr>
              <a:t>23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8CE7AE-8FFA-494E-83E1-E593FF19E144}"/>
              </a:ext>
            </a:extLst>
          </p:cNvPr>
          <p:cNvSpPr txBox="1"/>
          <p:nvPr/>
        </p:nvSpPr>
        <p:spPr>
          <a:xfrm>
            <a:off x="4241094" y="4631555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latin typeface="Palatino Linotype" panose="02040502050505030304" pitchFamily="18" charset="0"/>
              </a:rPr>
              <a:t>24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8486AA-4F90-4499-AB95-4A970A2BC2A1}"/>
              </a:ext>
            </a:extLst>
          </p:cNvPr>
          <p:cNvSpPr txBox="1"/>
          <p:nvPr/>
        </p:nvSpPr>
        <p:spPr>
          <a:xfrm>
            <a:off x="3213628" y="4198895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31</a:t>
            </a:r>
            <a:endParaRPr lang="en-US" sz="1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010F94-A76D-4B72-B4A8-475A4EBA4BFA}"/>
              </a:ext>
            </a:extLst>
          </p:cNvPr>
          <p:cNvSpPr txBox="1"/>
          <p:nvPr/>
        </p:nvSpPr>
        <p:spPr>
          <a:xfrm>
            <a:off x="3904744" y="4186208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32</a:t>
            </a:r>
            <a:endParaRPr lang="en-US" sz="1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A3D3C9-9AD2-4EFD-A03A-6AA9678C4147}"/>
              </a:ext>
            </a:extLst>
          </p:cNvPr>
          <p:cNvSpPr txBox="1"/>
          <p:nvPr/>
        </p:nvSpPr>
        <p:spPr>
          <a:xfrm>
            <a:off x="3728298" y="4548677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33</a:t>
            </a:r>
            <a:endParaRPr lang="en-US" sz="1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942041-C867-4CDD-8589-ABCFC7C7FF95}"/>
              </a:ext>
            </a:extLst>
          </p:cNvPr>
          <p:cNvSpPr txBox="1"/>
          <p:nvPr/>
        </p:nvSpPr>
        <p:spPr>
          <a:xfrm>
            <a:off x="3958155" y="512040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34</a:t>
            </a:r>
            <a:endParaRPr lang="en-US" sz="1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B03F7A4-54F9-4334-AEF9-1FF9F268735E}"/>
              </a:ext>
            </a:extLst>
          </p:cNvPr>
          <p:cNvCxnSpPr>
            <a:cxnSpLocks/>
          </p:cNvCxnSpPr>
          <p:nvPr/>
        </p:nvCxnSpPr>
        <p:spPr>
          <a:xfrm>
            <a:off x="2484582" y="3060697"/>
            <a:ext cx="349313" cy="99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ECE8841-3397-497F-BDE4-0C0939DA4873}"/>
              </a:ext>
            </a:extLst>
          </p:cNvPr>
          <p:cNvCxnSpPr>
            <a:cxnSpLocks/>
          </p:cNvCxnSpPr>
          <p:nvPr/>
        </p:nvCxnSpPr>
        <p:spPr>
          <a:xfrm>
            <a:off x="2484582" y="3968853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D7044EA-BFC8-45BC-9821-F42C9387F756}"/>
              </a:ext>
            </a:extLst>
          </p:cNvPr>
          <p:cNvCxnSpPr>
            <a:cxnSpLocks/>
          </p:cNvCxnSpPr>
          <p:nvPr/>
        </p:nvCxnSpPr>
        <p:spPr>
          <a:xfrm>
            <a:off x="2484582" y="4969227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8FAD5040-3797-4922-9BDF-C4C8C003DB77}"/>
              </a:ext>
            </a:extLst>
          </p:cNvPr>
          <p:cNvSpPr/>
          <p:nvPr/>
        </p:nvSpPr>
        <p:spPr>
          <a:xfrm>
            <a:off x="3618364" y="1485478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173909D-E88D-4745-AED3-4B1E595A9395}"/>
              </a:ext>
            </a:extLst>
          </p:cNvPr>
          <p:cNvCxnSpPr>
            <a:cxnSpLocks/>
            <a:stCxn id="157" idx="6"/>
            <a:endCxn id="126" idx="1"/>
          </p:cNvCxnSpPr>
          <p:nvPr/>
        </p:nvCxnSpPr>
        <p:spPr>
          <a:xfrm>
            <a:off x="3978128" y="1680350"/>
            <a:ext cx="1521739" cy="79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06A30D8-F578-4B41-BD56-B7FB24DC953C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3943175" y="1774911"/>
            <a:ext cx="1569184" cy="168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04DADE1-DB24-4748-8E20-5737F6D0596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3884751" y="1852148"/>
            <a:ext cx="1627608" cy="241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4ED0C6F-394A-4820-8166-F75D838746D5}"/>
              </a:ext>
            </a:extLst>
          </p:cNvPr>
          <p:cNvCxnSpPr>
            <a:cxnSpLocks/>
          </p:cNvCxnSpPr>
          <p:nvPr/>
        </p:nvCxnSpPr>
        <p:spPr>
          <a:xfrm>
            <a:off x="3792417" y="1862833"/>
            <a:ext cx="1701393" cy="342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F026122-E328-4A57-90FD-FCB1A2B2B865}"/>
              </a:ext>
            </a:extLst>
          </p:cNvPr>
          <p:cNvSpPr txBox="1"/>
          <p:nvPr/>
        </p:nvSpPr>
        <p:spPr>
          <a:xfrm>
            <a:off x="4387895" y="1721810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11</a:t>
            </a: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895BA17-30D9-4563-8895-F4BE0DAEE7B8}"/>
              </a:ext>
            </a:extLst>
          </p:cNvPr>
          <p:cNvSpPr txBox="1"/>
          <p:nvPr/>
        </p:nvSpPr>
        <p:spPr>
          <a:xfrm>
            <a:off x="4303529" y="2052986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12</a:t>
            </a: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5B3F25F-8747-468D-9543-0898F2116AAE}"/>
              </a:ext>
            </a:extLst>
          </p:cNvPr>
          <p:cNvSpPr txBox="1"/>
          <p:nvPr/>
        </p:nvSpPr>
        <p:spPr>
          <a:xfrm>
            <a:off x="4023490" y="212900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13</a:t>
            </a: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5674BD-BFF2-47F8-AED8-CF3EE6EE4CE7}"/>
              </a:ext>
            </a:extLst>
          </p:cNvPr>
          <p:cNvSpPr txBox="1"/>
          <p:nvPr/>
        </p:nvSpPr>
        <p:spPr>
          <a:xfrm>
            <a:off x="3888367" y="2296776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14</a:t>
            </a: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DBD10034-E866-4903-B678-3F3A844FD1EE}"/>
              </a:ext>
            </a:extLst>
          </p:cNvPr>
          <p:cNvSpPr/>
          <p:nvPr/>
        </p:nvSpPr>
        <p:spPr>
          <a:xfrm>
            <a:off x="9111849" y="3171009"/>
            <a:ext cx="570731" cy="223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4494696-D16C-42FF-8BA3-1C205AA922DC}"/>
              </a:ext>
            </a:extLst>
          </p:cNvPr>
          <p:cNvSpPr/>
          <p:nvPr/>
        </p:nvSpPr>
        <p:spPr>
          <a:xfrm>
            <a:off x="2834477" y="5462669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D3E3A7A-D11F-4721-AC77-2487CDB8162C}"/>
              </a:ext>
            </a:extLst>
          </p:cNvPr>
          <p:cNvCxnSpPr>
            <a:cxnSpLocks/>
          </p:cNvCxnSpPr>
          <p:nvPr/>
        </p:nvCxnSpPr>
        <p:spPr>
          <a:xfrm>
            <a:off x="2484582" y="5659198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7940F20-A0EA-4742-946E-D99792F1D378}"/>
              </a:ext>
            </a:extLst>
          </p:cNvPr>
          <p:cNvCxnSpPr>
            <a:cxnSpLocks/>
            <a:endCxn id="128" idx="2"/>
          </p:cNvCxnSpPr>
          <p:nvPr/>
        </p:nvCxnSpPr>
        <p:spPr>
          <a:xfrm flipV="1">
            <a:off x="3214893" y="5447879"/>
            <a:ext cx="2244780" cy="2330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6BA17A1-5F94-4163-89AC-BF3B8C59E699}"/>
              </a:ext>
            </a:extLst>
          </p:cNvPr>
          <p:cNvCxnSpPr>
            <a:cxnSpLocks/>
            <a:stCxn id="167" idx="6"/>
            <a:endCxn id="129" idx="2"/>
          </p:cNvCxnSpPr>
          <p:nvPr/>
        </p:nvCxnSpPr>
        <p:spPr>
          <a:xfrm flipV="1">
            <a:off x="3194241" y="4403564"/>
            <a:ext cx="2265432" cy="12539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C14EFA-F835-4157-A27E-E2EE8D7AA8E7}"/>
              </a:ext>
            </a:extLst>
          </p:cNvPr>
          <p:cNvCxnSpPr>
            <a:cxnSpLocks/>
            <a:stCxn id="167" idx="6"/>
            <a:endCxn id="127" idx="2"/>
          </p:cNvCxnSpPr>
          <p:nvPr/>
        </p:nvCxnSpPr>
        <p:spPr>
          <a:xfrm flipV="1">
            <a:off x="3194241" y="3595344"/>
            <a:ext cx="2265432" cy="20621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2B94E5E-0DF9-4CD1-8FDA-9C671976F67A}"/>
              </a:ext>
            </a:extLst>
          </p:cNvPr>
          <p:cNvCxnSpPr>
            <a:cxnSpLocks/>
            <a:stCxn id="167" idx="6"/>
            <a:endCxn id="126" idx="2"/>
          </p:cNvCxnSpPr>
          <p:nvPr/>
        </p:nvCxnSpPr>
        <p:spPr>
          <a:xfrm flipV="1">
            <a:off x="3194241" y="2615987"/>
            <a:ext cx="2252940" cy="30415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03C392BC-671C-4F17-BFE9-4DDB7EEC2FC5}"/>
              </a:ext>
            </a:extLst>
          </p:cNvPr>
          <p:cNvSpPr/>
          <p:nvPr/>
        </p:nvSpPr>
        <p:spPr>
          <a:xfrm>
            <a:off x="5466541" y="5964655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8B995C5-07BB-49CF-A09F-BEAE6F355EC0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3200194" y="5684934"/>
            <a:ext cx="2266347" cy="4745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FA4AE50-B7AA-4819-A0A0-A53DE4B9B0B1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3207177" y="4968488"/>
            <a:ext cx="2259364" cy="11910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6EECFA-56C3-4DA7-8CB7-56BFC7810137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3210726" y="3983717"/>
            <a:ext cx="2255815" cy="21758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2D2B670-F8C7-4787-BBDB-8E170AEFC59E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3242592" y="3090580"/>
            <a:ext cx="2223949" cy="30689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99ACD36-3D09-41AB-AC31-68F0BE73F0AE}"/>
              </a:ext>
            </a:extLst>
          </p:cNvPr>
          <p:cNvCxnSpPr>
            <a:cxnSpLocks/>
            <a:stCxn id="157" idx="3"/>
            <a:endCxn id="173" idx="1"/>
          </p:cNvCxnSpPr>
          <p:nvPr/>
        </p:nvCxnSpPr>
        <p:spPr>
          <a:xfrm>
            <a:off x="3671050" y="1818145"/>
            <a:ext cx="1848177" cy="4203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4D5DB7-6978-4D9E-B011-F6D66B56D027}"/>
              </a:ext>
            </a:extLst>
          </p:cNvPr>
          <p:cNvSpPr txBox="1"/>
          <p:nvPr/>
        </p:nvSpPr>
        <p:spPr>
          <a:xfrm>
            <a:off x="3181749" y="504368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41</a:t>
            </a:r>
            <a:endParaRPr lang="en-US" sz="1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94B3025-374B-47F2-A3CF-58D0478C8791}"/>
              </a:ext>
            </a:extLst>
          </p:cNvPr>
          <p:cNvSpPr txBox="1"/>
          <p:nvPr/>
        </p:nvSpPr>
        <p:spPr>
          <a:xfrm>
            <a:off x="3665459" y="4797889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42</a:t>
            </a:r>
            <a:endParaRPr lang="en-US" sz="1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F7D8341-6D35-41D2-8C38-3D8F7D447431}"/>
              </a:ext>
            </a:extLst>
          </p:cNvPr>
          <p:cNvSpPr txBox="1"/>
          <p:nvPr/>
        </p:nvSpPr>
        <p:spPr>
          <a:xfrm>
            <a:off x="3777959" y="542270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43</a:t>
            </a:r>
            <a:endParaRPr lang="en-US" sz="1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5A608DC-D2B6-45FB-A0D0-D78C1079FCA5}"/>
              </a:ext>
            </a:extLst>
          </p:cNvPr>
          <p:cNvSpPr txBox="1"/>
          <p:nvPr/>
        </p:nvSpPr>
        <p:spPr>
          <a:xfrm>
            <a:off x="4023490" y="5824567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</a:t>
            </a:r>
            <a:endParaRPr lang="en-US" sz="1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ADCB8A-C74F-427B-BD10-3E0C8D374919}"/>
              </a:ext>
            </a:extLst>
          </p:cNvPr>
          <p:cNvSpPr txBox="1"/>
          <p:nvPr/>
        </p:nvSpPr>
        <p:spPr>
          <a:xfrm>
            <a:off x="3494827" y="2042337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15</a:t>
            </a: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B11D8B1-0B38-48CB-B865-493C01AFBD8A}"/>
              </a:ext>
            </a:extLst>
          </p:cNvPr>
          <p:cNvSpPr/>
          <p:nvPr/>
        </p:nvSpPr>
        <p:spPr>
          <a:xfrm>
            <a:off x="9213800" y="4115416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9020529-605D-4DE7-A532-57B11B216AF2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7331539" y="3667842"/>
            <a:ext cx="1846265" cy="14346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FB250C0-C1B8-469B-AAC7-1E36F16E1972}"/>
              </a:ext>
            </a:extLst>
          </p:cNvPr>
          <p:cNvSpPr txBox="1"/>
          <p:nvPr/>
        </p:nvSpPr>
        <p:spPr>
          <a:xfrm>
            <a:off x="7958867" y="2801677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11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B8D99C5-1771-4FC0-82A9-4EE3BAAC5F87}"/>
              </a:ext>
            </a:extLst>
          </p:cNvPr>
          <p:cNvSpPr txBox="1"/>
          <p:nvPr/>
        </p:nvSpPr>
        <p:spPr>
          <a:xfrm>
            <a:off x="7543180" y="442718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31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1BF75DA-826F-40ED-9B12-AE20AB298E08}"/>
              </a:ext>
            </a:extLst>
          </p:cNvPr>
          <p:cNvSpPr txBox="1"/>
          <p:nvPr/>
        </p:nvSpPr>
        <p:spPr>
          <a:xfrm>
            <a:off x="8204753" y="5085446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42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27EE5B-83E0-4B3A-8E3B-71AB0036CC4D}"/>
              </a:ext>
            </a:extLst>
          </p:cNvPr>
          <p:cNvCxnSpPr>
            <a:cxnSpLocks/>
          </p:cNvCxnSpPr>
          <p:nvPr/>
        </p:nvCxnSpPr>
        <p:spPr>
          <a:xfrm>
            <a:off x="9604180" y="4328170"/>
            <a:ext cx="362803" cy="230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AD0589BC-54B5-432D-AB4A-1744D354198A}"/>
              </a:ext>
            </a:extLst>
          </p:cNvPr>
          <p:cNvSpPr/>
          <p:nvPr/>
        </p:nvSpPr>
        <p:spPr>
          <a:xfrm>
            <a:off x="7070908" y="2596599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BE1073D-1FCF-4F45-BB13-A8BAF90681A1}"/>
              </a:ext>
            </a:extLst>
          </p:cNvPr>
          <p:cNvSpPr/>
          <p:nvPr/>
        </p:nvSpPr>
        <p:spPr>
          <a:xfrm>
            <a:off x="7083400" y="3575956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DCF093B-90B1-4591-8532-3F8A2F1FFF25}"/>
              </a:ext>
            </a:extLst>
          </p:cNvPr>
          <p:cNvSpPr/>
          <p:nvPr/>
        </p:nvSpPr>
        <p:spPr>
          <a:xfrm>
            <a:off x="7109156" y="5856367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E64DAE9-038B-4C58-B420-878BAE4BFAA4}"/>
              </a:ext>
            </a:extLst>
          </p:cNvPr>
          <p:cNvSpPr/>
          <p:nvPr/>
        </p:nvSpPr>
        <p:spPr>
          <a:xfrm>
            <a:off x="7159751" y="4809792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3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FCB638B-5FA8-4467-903A-A5737F3E0808}"/>
              </a:ext>
            </a:extLst>
          </p:cNvPr>
          <p:cNvCxnSpPr>
            <a:cxnSpLocks/>
            <a:stCxn id="126" idx="6"/>
            <a:endCxn id="190" idx="2"/>
          </p:cNvCxnSpPr>
          <p:nvPr/>
        </p:nvCxnSpPr>
        <p:spPr>
          <a:xfrm>
            <a:off x="5806945" y="2615987"/>
            <a:ext cx="1263963" cy="175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729DC06-0686-4791-8E37-1048386AD536}"/>
              </a:ext>
            </a:extLst>
          </p:cNvPr>
          <p:cNvSpPr txBox="1"/>
          <p:nvPr/>
        </p:nvSpPr>
        <p:spPr>
          <a:xfrm>
            <a:off x="5861312" y="3371278"/>
            <a:ext cx="52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H22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6B66864-7DBE-404B-9B0E-8624A72FC703}"/>
              </a:ext>
            </a:extLst>
          </p:cNvPr>
          <p:cNvCxnSpPr>
            <a:cxnSpLocks/>
            <a:stCxn id="126" idx="6"/>
            <a:endCxn id="191" idx="2"/>
          </p:cNvCxnSpPr>
          <p:nvPr/>
        </p:nvCxnSpPr>
        <p:spPr>
          <a:xfrm>
            <a:off x="5806945" y="2615987"/>
            <a:ext cx="1276455" cy="11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EF99DCB-B3E4-48D6-B718-5D5613ACB4D1}"/>
              </a:ext>
            </a:extLst>
          </p:cNvPr>
          <p:cNvCxnSpPr>
            <a:cxnSpLocks/>
            <a:stCxn id="126" idx="6"/>
            <a:endCxn id="193" idx="2"/>
          </p:cNvCxnSpPr>
          <p:nvPr/>
        </p:nvCxnSpPr>
        <p:spPr>
          <a:xfrm>
            <a:off x="5806945" y="2615987"/>
            <a:ext cx="1352806" cy="2388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34D4C6-22C3-43A8-8FB0-148410B51A7E}"/>
              </a:ext>
            </a:extLst>
          </p:cNvPr>
          <p:cNvCxnSpPr>
            <a:cxnSpLocks/>
            <a:stCxn id="126" idx="6"/>
            <a:endCxn id="192" idx="2"/>
          </p:cNvCxnSpPr>
          <p:nvPr/>
        </p:nvCxnSpPr>
        <p:spPr>
          <a:xfrm>
            <a:off x="5806945" y="2615987"/>
            <a:ext cx="1302211" cy="3435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B0A89C1F-19F3-493B-98F7-E92842C6FB7E}"/>
              </a:ext>
            </a:extLst>
          </p:cNvPr>
          <p:cNvSpPr txBox="1"/>
          <p:nvPr/>
        </p:nvSpPr>
        <p:spPr>
          <a:xfrm>
            <a:off x="6106853" y="2642149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H12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841E805-174A-40AE-85CC-F2EB64AF6949}"/>
              </a:ext>
            </a:extLst>
          </p:cNvPr>
          <p:cNvCxnSpPr>
            <a:cxnSpLocks/>
            <a:stCxn id="127" idx="6"/>
            <a:endCxn id="190" idx="2"/>
          </p:cNvCxnSpPr>
          <p:nvPr/>
        </p:nvCxnSpPr>
        <p:spPr>
          <a:xfrm flipV="1">
            <a:off x="5819437" y="2791471"/>
            <a:ext cx="1251471" cy="8038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5D8F1C-733F-430F-AADF-1A5381BCD39C}"/>
              </a:ext>
            </a:extLst>
          </p:cNvPr>
          <p:cNvCxnSpPr>
            <a:cxnSpLocks/>
            <a:stCxn id="127" idx="6"/>
            <a:endCxn id="191" idx="2"/>
          </p:cNvCxnSpPr>
          <p:nvPr/>
        </p:nvCxnSpPr>
        <p:spPr>
          <a:xfrm>
            <a:off x="5819437" y="3595344"/>
            <a:ext cx="1263963" cy="1754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6DB4350-C15E-41FA-A08C-A5FA9A536E95}"/>
              </a:ext>
            </a:extLst>
          </p:cNvPr>
          <p:cNvCxnSpPr>
            <a:cxnSpLocks/>
            <a:stCxn id="127" idx="6"/>
            <a:endCxn id="193" idx="2"/>
          </p:cNvCxnSpPr>
          <p:nvPr/>
        </p:nvCxnSpPr>
        <p:spPr>
          <a:xfrm>
            <a:off x="5819437" y="3595344"/>
            <a:ext cx="1340314" cy="14093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D12FF95-F29E-413F-BCF1-89D676E64CC9}"/>
              </a:ext>
            </a:extLst>
          </p:cNvPr>
          <p:cNvCxnSpPr>
            <a:cxnSpLocks/>
            <a:stCxn id="127" idx="6"/>
            <a:endCxn id="192" idx="2"/>
          </p:cNvCxnSpPr>
          <p:nvPr/>
        </p:nvCxnSpPr>
        <p:spPr>
          <a:xfrm>
            <a:off x="5819437" y="3595344"/>
            <a:ext cx="1289719" cy="24558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6B203CD-1F5F-480C-8C43-DC8BA8498C26}"/>
              </a:ext>
            </a:extLst>
          </p:cNvPr>
          <p:cNvCxnSpPr>
            <a:cxnSpLocks/>
            <a:stCxn id="129" idx="6"/>
            <a:endCxn id="191" idx="2"/>
          </p:cNvCxnSpPr>
          <p:nvPr/>
        </p:nvCxnSpPr>
        <p:spPr>
          <a:xfrm flipV="1">
            <a:off x="5819437" y="3770828"/>
            <a:ext cx="1263963" cy="6327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C292BF9-E8FD-4C6D-A62E-24D41C638E7F}"/>
              </a:ext>
            </a:extLst>
          </p:cNvPr>
          <p:cNvCxnSpPr>
            <a:cxnSpLocks/>
            <a:stCxn id="129" idx="7"/>
            <a:endCxn id="190" idx="3"/>
          </p:cNvCxnSpPr>
          <p:nvPr/>
        </p:nvCxnSpPr>
        <p:spPr>
          <a:xfrm flipV="1">
            <a:off x="5766751" y="2929266"/>
            <a:ext cx="1356843" cy="1336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FBF85C5-EB94-46D7-8212-8F99719FF959}"/>
              </a:ext>
            </a:extLst>
          </p:cNvPr>
          <p:cNvCxnSpPr>
            <a:cxnSpLocks/>
            <a:stCxn id="129" idx="6"/>
            <a:endCxn id="193" idx="2"/>
          </p:cNvCxnSpPr>
          <p:nvPr/>
        </p:nvCxnSpPr>
        <p:spPr>
          <a:xfrm>
            <a:off x="5819437" y="4403564"/>
            <a:ext cx="1340314" cy="6011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94DD9E-A53B-454C-A102-E76E974D2543}"/>
              </a:ext>
            </a:extLst>
          </p:cNvPr>
          <p:cNvCxnSpPr>
            <a:cxnSpLocks/>
            <a:stCxn id="129" idx="5"/>
            <a:endCxn id="192" idx="2"/>
          </p:cNvCxnSpPr>
          <p:nvPr/>
        </p:nvCxnSpPr>
        <p:spPr>
          <a:xfrm>
            <a:off x="5766751" y="4541359"/>
            <a:ext cx="1342405" cy="15098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721F5F8-240E-4021-9881-51DCA885F7C5}"/>
              </a:ext>
            </a:extLst>
          </p:cNvPr>
          <p:cNvCxnSpPr>
            <a:cxnSpLocks/>
            <a:stCxn id="128" idx="7"/>
            <a:endCxn id="190" idx="3"/>
          </p:cNvCxnSpPr>
          <p:nvPr/>
        </p:nvCxnSpPr>
        <p:spPr>
          <a:xfrm flipV="1">
            <a:off x="5766751" y="2929266"/>
            <a:ext cx="1356843" cy="23808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501F56F-555C-4F49-A139-919546888C83}"/>
              </a:ext>
            </a:extLst>
          </p:cNvPr>
          <p:cNvCxnSpPr>
            <a:cxnSpLocks/>
            <a:stCxn id="128" idx="6"/>
            <a:endCxn id="191" idx="3"/>
          </p:cNvCxnSpPr>
          <p:nvPr/>
        </p:nvCxnSpPr>
        <p:spPr>
          <a:xfrm flipV="1">
            <a:off x="5819437" y="3908623"/>
            <a:ext cx="1316649" cy="15392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B86DBE5-4F02-493C-A9C4-5FA6BBCE4461}"/>
              </a:ext>
            </a:extLst>
          </p:cNvPr>
          <p:cNvCxnSpPr>
            <a:cxnSpLocks/>
            <a:stCxn id="173" idx="5"/>
            <a:endCxn id="193" idx="3"/>
          </p:cNvCxnSpPr>
          <p:nvPr/>
        </p:nvCxnSpPr>
        <p:spPr>
          <a:xfrm flipV="1">
            <a:off x="5773619" y="5142459"/>
            <a:ext cx="1438818" cy="11548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97BE4EB-634F-4555-BAE6-32CB922B451A}"/>
              </a:ext>
            </a:extLst>
          </p:cNvPr>
          <p:cNvCxnSpPr>
            <a:cxnSpLocks/>
            <a:stCxn id="128" idx="6"/>
            <a:endCxn id="192" idx="2"/>
          </p:cNvCxnSpPr>
          <p:nvPr/>
        </p:nvCxnSpPr>
        <p:spPr>
          <a:xfrm>
            <a:off x="5819437" y="5447879"/>
            <a:ext cx="1289719" cy="6033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012CA93-0AFF-45E6-A1E8-C1D230397EF0}"/>
              </a:ext>
            </a:extLst>
          </p:cNvPr>
          <p:cNvCxnSpPr>
            <a:cxnSpLocks/>
            <a:stCxn id="173" idx="6"/>
            <a:endCxn id="191" idx="4"/>
          </p:cNvCxnSpPr>
          <p:nvPr/>
        </p:nvCxnSpPr>
        <p:spPr>
          <a:xfrm flipV="1">
            <a:off x="5826305" y="3965700"/>
            <a:ext cx="1436977" cy="21938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7CED4E0-4B99-472F-A327-F11036213817}"/>
              </a:ext>
            </a:extLst>
          </p:cNvPr>
          <p:cNvCxnSpPr>
            <a:cxnSpLocks/>
            <a:stCxn id="173" idx="7"/>
            <a:endCxn id="190" idx="4"/>
          </p:cNvCxnSpPr>
          <p:nvPr/>
        </p:nvCxnSpPr>
        <p:spPr>
          <a:xfrm flipV="1">
            <a:off x="5773619" y="2986343"/>
            <a:ext cx="1477171" cy="30353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D5F12D2E-5DAD-4C71-8E00-D83536E578A2}"/>
              </a:ext>
            </a:extLst>
          </p:cNvPr>
          <p:cNvSpPr txBox="1"/>
          <p:nvPr/>
        </p:nvSpPr>
        <p:spPr>
          <a:xfrm>
            <a:off x="5946095" y="2886267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H13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4518FD0-ED75-41F7-AF9A-5468324F92F2}"/>
              </a:ext>
            </a:extLst>
          </p:cNvPr>
          <p:cNvSpPr txBox="1"/>
          <p:nvPr/>
        </p:nvSpPr>
        <p:spPr>
          <a:xfrm>
            <a:off x="5581322" y="2714714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H14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322ADFD-4E67-4CFD-A370-A9945C597D53}"/>
              </a:ext>
            </a:extLst>
          </p:cNvPr>
          <p:cNvSpPr txBox="1"/>
          <p:nvPr/>
        </p:nvSpPr>
        <p:spPr>
          <a:xfrm>
            <a:off x="5723524" y="3177225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H21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1795EFA-B42C-4A84-B67D-97F58AFAAAB6}"/>
              </a:ext>
            </a:extLst>
          </p:cNvPr>
          <p:cNvSpPr txBox="1"/>
          <p:nvPr/>
        </p:nvSpPr>
        <p:spPr>
          <a:xfrm>
            <a:off x="6378905" y="2474463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H11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4732837-0452-4BF9-BFF2-0454F6A8F6C2}"/>
              </a:ext>
            </a:extLst>
          </p:cNvPr>
          <p:cNvSpPr txBox="1"/>
          <p:nvPr/>
        </p:nvSpPr>
        <p:spPr>
          <a:xfrm>
            <a:off x="5888182" y="356533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H23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B823DC7-8658-40E1-98B0-87549E3BF352}"/>
              </a:ext>
            </a:extLst>
          </p:cNvPr>
          <p:cNvSpPr txBox="1"/>
          <p:nvPr/>
        </p:nvSpPr>
        <p:spPr>
          <a:xfrm>
            <a:off x="6042740" y="4105373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H11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1DFC8B-839D-4CC6-AC17-1ED2362348C5}"/>
              </a:ext>
            </a:extLst>
          </p:cNvPr>
          <p:cNvSpPr txBox="1"/>
          <p:nvPr/>
        </p:nvSpPr>
        <p:spPr>
          <a:xfrm>
            <a:off x="6651182" y="4935735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H24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048D4A7-4C03-43BD-81FD-57608C25E33E}"/>
              </a:ext>
            </a:extLst>
          </p:cNvPr>
          <p:cNvSpPr txBox="1"/>
          <p:nvPr/>
        </p:nvSpPr>
        <p:spPr>
          <a:xfrm>
            <a:off x="5602400" y="3822039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H31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6C21AB0-107A-4A57-8BCC-5DDC7F0EC25E}"/>
              </a:ext>
            </a:extLst>
          </p:cNvPr>
          <p:cNvSpPr txBox="1"/>
          <p:nvPr/>
        </p:nvSpPr>
        <p:spPr>
          <a:xfrm>
            <a:off x="6520947" y="3687887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H32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6B51EA4-9266-41C9-B662-B7C3431309A0}"/>
              </a:ext>
            </a:extLst>
          </p:cNvPr>
          <p:cNvSpPr txBox="1"/>
          <p:nvPr/>
        </p:nvSpPr>
        <p:spPr>
          <a:xfrm>
            <a:off x="5850253" y="4274072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H33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6BCCE80-483A-4885-AC45-85C4E4FD81FC}"/>
              </a:ext>
            </a:extLst>
          </p:cNvPr>
          <p:cNvSpPr txBox="1"/>
          <p:nvPr/>
        </p:nvSpPr>
        <p:spPr>
          <a:xfrm>
            <a:off x="5734466" y="4468944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H34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7731D41-1F3C-4886-9566-4012E6BFD7C2}"/>
              </a:ext>
            </a:extLst>
          </p:cNvPr>
          <p:cNvSpPr txBox="1"/>
          <p:nvPr/>
        </p:nvSpPr>
        <p:spPr>
          <a:xfrm>
            <a:off x="5646423" y="4809792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H41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BBEB5C3-D073-4793-9216-DB1A7F32F607}"/>
              </a:ext>
            </a:extLst>
          </p:cNvPr>
          <p:cNvSpPr txBox="1"/>
          <p:nvPr/>
        </p:nvSpPr>
        <p:spPr>
          <a:xfrm>
            <a:off x="5798823" y="4962192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H42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80CBA52-BD13-4875-AF72-0A64F19AE816}"/>
              </a:ext>
            </a:extLst>
          </p:cNvPr>
          <p:cNvSpPr txBox="1"/>
          <p:nvPr/>
        </p:nvSpPr>
        <p:spPr>
          <a:xfrm>
            <a:off x="5729596" y="5439553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H41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192CA06-1BA7-48CC-B907-035223B5A670}"/>
              </a:ext>
            </a:extLst>
          </p:cNvPr>
          <p:cNvSpPr txBox="1"/>
          <p:nvPr/>
        </p:nvSpPr>
        <p:spPr>
          <a:xfrm>
            <a:off x="6073883" y="5203303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H42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C1B8501-97C4-4D72-A1E3-B7B97BB67EAB}"/>
              </a:ext>
            </a:extLst>
          </p:cNvPr>
          <p:cNvSpPr txBox="1"/>
          <p:nvPr/>
        </p:nvSpPr>
        <p:spPr>
          <a:xfrm>
            <a:off x="6105641" y="5623446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H43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425620E4-6591-46C2-8E34-C4F6C3A559A9}"/>
              </a:ext>
            </a:extLst>
          </p:cNvPr>
          <p:cNvSpPr/>
          <p:nvPr/>
        </p:nvSpPr>
        <p:spPr>
          <a:xfrm>
            <a:off x="9177804" y="3472970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62D609B-FB5C-4020-AE9B-63442C722D6E}"/>
              </a:ext>
            </a:extLst>
          </p:cNvPr>
          <p:cNvSpPr/>
          <p:nvPr/>
        </p:nvSpPr>
        <p:spPr>
          <a:xfrm>
            <a:off x="9282057" y="4764372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7CB8D94-DDBE-4CF0-9150-B775E2CCFE74}"/>
              </a:ext>
            </a:extLst>
          </p:cNvPr>
          <p:cNvCxnSpPr>
            <a:cxnSpLocks/>
            <a:stCxn id="191" idx="6"/>
            <a:endCxn id="230" idx="2"/>
          </p:cNvCxnSpPr>
          <p:nvPr/>
        </p:nvCxnSpPr>
        <p:spPr>
          <a:xfrm flipV="1">
            <a:off x="7443164" y="3667842"/>
            <a:ext cx="1734640" cy="1029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ED5B27C-EFF2-4CFA-B6A4-4FBB81FD1AC4}"/>
              </a:ext>
            </a:extLst>
          </p:cNvPr>
          <p:cNvCxnSpPr>
            <a:cxnSpLocks/>
            <a:stCxn id="193" idx="5"/>
            <a:endCxn id="231" idx="2"/>
          </p:cNvCxnSpPr>
          <p:nvPr/>
        </p:nvCxnSpPr>
        <p:spPr>
          <a:xfrm flipV="1">
            <a:off x="7466829" y="4959244"/>
            <a:ext cx="1815228" cy="1832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3A918A1-D5E1-48AB-9912-0DB28E3BFB01}"/>
              </a:ext>
            </a:extLst>
          </p:cNvPr>
          <p:cNvCxnSpPr>
            <a:cxnSpLocks/>
            <a:stCxn id="190" idx="7"/>
            <a:endCxn id="230" idx="1"/>
          </p:cNvCxnSpPr>
          <p:nvPr/>
        </p:nvCxnSpPr>
        <p:spPr>
          <a:xfrm>
            <a:off x="7377986" y="2653676"/>
            <a:ext cx="1852504" cy="8763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4A76198-ED4D-49AB-9A3F-ABD2172C6FCC}"/>
              </a:ext>
            </a:extLst>
          </p:cNvPr>
          <p:cNvCxnSpPr>
            <a:cxnSpLocks/>
            <a:stCxn id="190" idx="6"/>
            <a:endCxn id="184" idx="2"/>
          </p:cNvCxnSpPr>
          <p:nvPr/>
        </p:nvCxnSpPr>
        <p:spPr>
          <a:xfrm>
            <a:off x="7430672" y="2791471"/>
            <a:ext cx="1783128" cy="15188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E8AE9D7C-B2B5-414B-97BF-4845042F0B48}"/>
              </a:ext>
            </a:extLst>
          </p:cNvPr>
          <p:cNvCxnSpPr>
            <a:cxnSpLocks/>
            <a:endCxn id="231" idx="1"/>
          </p:cNvCxnSpPr>
          <p:nvPr/>
        </p:nvCxnSpPr>
        <p:spPr>
          <a:xfrm>
            <a:off x="7364320" y="2934406"/>
            <a:ext cx="1970423" cy="18870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BA24696-8B12-4A24-B1B5-155A26E41045}"/>
              </a:ext>
            </a:extLst>
          </p:cNvPr>
          <p:cNvCxnSpPr>
            <a:cxnSpLocks/>
            <a:stCxn id="191" idx="6"/>
            <a:endCxn id="184" idx="2"/>
          </p:cNvCxnSpPr>
          <p:nvPr/>
        </p:nvCxnSpPr>
        <p:spPr>
          <a:xfrm>
            <a:off x="7443164" y="3770828"/>
            <a:ext cx="1770636" cy="5394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36E831A-1CFF-410F-BABE-EE0E051A194E}"/>
              </a:ext>
            </a:extLst>
          </p:cNvPr>
          <p:cNvCxnSpPr>
            <a:cxnSpLocks/>
            <a:stCxn id="193" idx="6"/>
            <a:endCxn id="184" idx="3"/>
          </p:cNvCxnSpPr>
          <p:nvPr/>
        </p:nvCxnSpPr>
        <p:spPr>
          <a:xfrm flipV="1">
            <a:off x="7519515" y="4448083"/>
            <a:ext cx="1746971" cy="5565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406997D-A901-4BC2-981F-DA3203FAE528}"/>
              </a:ext>
            </a:extLst>
          </p:cNvPr>
          <p:cNvCxnSpPr>
            <a:cxnSpLocks/>
            <a:endCxn id="231" idx="4"/>
          </p:cNvCxnSpPr>
          <p:nvPr/>
        </p:nvCxnSpPr>
        <p:spPr>
          <a:xfrm flipV="1">
            <a:off x="7416234" y="5154116"/>
            <a:ext cx="2045705" cy="10159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6A52FA7-1DC3-43A9-8608-0CD485E0289E}"/>
              </a:ext>
            </a:extLst>
          </p:cNvPr>
          <p:cNvCxnSpPr>
            <a:cxnSpLocks/>
            <a:stCxn id="192" idx="7"/>
            <a:endCxn id="230" idx="3"/>
          </p:cNvCxnSpPr>
          <p:nvPr/>
        </p:nvCxnSpPr>
        <p:spPr>
          <a:xfrm flipV="1">
            <a:off x="7416234" y="3805637"/>
            <a:ext cx="1814256" cy="21078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2F2A556-E4F1-4D7C-8F59-0307238FDC31}"/>
              </a:ext>
            </a:extLst>
          </p:cNvPr>
          <p:cNvCxnSpPr>
            <a:cxnSpLocks/>
            <a:stCxn id="192" idx="6"/>
            <a:endCxn id="184" idx="4"/>
          </p:cNvCxnSpPr>
          <p:nvPr/>
        </p:nvCxnSpPr>
        <p:spPr>
          <a:xfrm flipV="1">
            <a:off x="7468920" y="4505160"/>
            <a:ext cx="1924762" cy="15460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0849C66-8875-4DD6-BFFA-E200F26FBD2E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7402339" y="3914214"/>
            <a:ext cx="1879718" cy="1045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D796BA0E-E8CA-4FD2-95C3-FBEFBEE82242}"/>
              </a:ext>
            </a:extLst>
          </p:cNvPr>
          <p:cNvSpPr txBox="1"/>
          <p:nvPr/>
        </p:nvSpPr>
        <p:spPr>
          <a:xfrm>
            <a:off x="7955400" y="319444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12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1926528-C1B8-4D34-B9C9-DEEB28B2D99A}"/>
              </a:ext>
            </a:extLst>
          </p:cNvPr>
          <p:cNvSpPr txBox="1"/>
          <p:nvPr/>
        </p:nvSpPr>
        <p:spPr>
          <a:xfrm>
            <a:off x="8116530" y="3707898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13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726B541-762C-4229-A3F1-A1481BC25DBB}"/>
              </a:ext>
            </a:extLst>
          </p:cNvPr>
          <p:cNvSpPr txBox="1"/>
          <p:nvPr/>
        </p:nvSpPr>
        <p:spPr>
          <a:xfrm>
            <a:off x="7447469" y="3431952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21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4466BBD-0EA8-4960-9363-DAB0DD135A41}"/>
              </a:ext>
            </a:extLst>
          </p:cNvPr>
          <p:cNvSpPr txBox="1"/>
          <p:nvPr/>
        </p:nvSpPr>
        <p:spPr>
          <a:xfrm>
            <a:off x="7684694" y="3725182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22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C9A0749-4232-4F61-8D8A-7B8360B8E7D7}"/>
              </a:ext>
            </a:extLst>
          </p:cNvPr>
          <p:cNvSpPr txBox="1"/>
          <p:nvPr/>
        </p:nvSpPr>
        <p:spPr>
          <a:xfrm>
            <a:off x="7682626" y="4009854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23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B7003E7-D65E-401C-B226-F7CFFEB5CA3C}"/>
              </a:ext>
            </a:extLst>
          </p:cNvPr>
          <p:cNvSpPr txBox="1"/>
          <p:nvPr/>
        </p:nvSpPr>
        <p:spPr>
          <a:xfrm>
            <a:off x="7695580" y="457958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32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4962CBB-D79E-41F6-AC31-CB77C57F2ACE}"/>
              </a:ext>
            </a:extLst>
          </p:cNvPr>
          <p:cNvSpPr txBox="1"/>
          <p:nvPr/>
        </p:nvSpPr>
        <p:spPr>
          <a:xfrm>
            <a:off x="7691470" y="4908131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33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EF4C4E8-75D8-429F-9A7C-AF376D8FCCBF}"/>
              </a:ext>
            </a:extLst>
          </p:cNvPr>
          <p:cNvSpPr txBox="1"/>
          <p:nvPr/>
        </p:nvSpPr>
        <p:spPr>
          <a:xfrm>
            <a:off x="8185325" y="5469876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43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7AFC2CA-64A1-4B0D-BF09-555B8F4BF364}"/>
              </a:ext>
            </a:extLst>
          </p:cNvPr>
          <p:cNvSpPr txBox="1"/>
          <p:nvPr/>
        </p:nvSpPr>
        <p:spPr>
          <a:xfrm>
            <a:off x="7536417" y="5291712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41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6604938-EDA6-49A4-BF1E-59C1C38492F4}"/>
              </a:ext>
            </a:extLst>
          </p:cNvPr>
          <p:cNvSpPr/>
          <p:nvPr/>
        </p:nvSpPr>
        <p:spPr>
          <a:xfrm>
            <a:off x="6014540" y="1143285"/>
            <a:ext cx="359764" cy="38974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A56B18D-4B12-4E98-B23A-94A1446A15D3}"/>
              </a:ext>
            </a:extLst>
          </p:cNvPr>
          <p:cNvCxnSpPr>
            <a:cxnSpLocks/>
            <a:stCxn id="252" idx="5"/>
            <a:endCxn id="193" idx="1"/>
          </p:cNvCxnSpPr>
          <p:nvPr/>
        </p:nvCxnSpPr>
        <p:spPr>
          <a:xfrm>
            <a:off x="6321618" y="1475952"/>
            <a:ext cx="890819" cy="3390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6D4CD442-AD82-471E-9627-C3B279E2A3E6}"/>
              </a:ext>
            </a:extLst>
          </p:cNvPr>
          <p:cNvCxnSpPr>
            <a:cxnSpLocks/>
            <a:stCxn id="252" idx="6"/>
            <a:endCxn id="190" idx="1"/>
          </p:cNvCxnSpPr>
          <p:nvPr/>
        </p:nvCxnSpPr>
        <p:spPr>
          <a:xfrm>
            <a:off x="6374304" y="1338157"/>
            <a:ext cx="749290" cy="1315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5D6FDF95-83FE-4012-815E-A2900E54A944}"/>
              </a:ext>
            </a:extLst>
          </p:cNvPr>
          <p:cNvSpPr txBox="1"/>
          <p:nvPr/>
        </p:nvSpPr>
        <p:spPr>
          <a:xfrm>
            <a:off x="6540795" y="1620226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11</a:t>
            </a: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D32C6A06-4BAF-4AF7-B950-1C3C6947828D}"/>
              </a:ext>
            </a:extLst>
          </p:cNvPr>
          <p:cNvCxnSpPr>
            <a:cxnSpLocks/>
            <a:stCxn id="252" idx="4"/>
            <a:endCxn id="192" idx="1"/>
          </p:cNvCxnSpPr>
          <p:nvPr/>
        </p:nvCxnSpPr>
        <p:spPr>
          <a:xfrm>
            <a:off x="6194422" y="1533029"/>
            <a:ext cx="967420" cy="4380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B78F8920-4A0A-4359-8889-4C4F8BF10A96}"/>
              </a:ext>
            </a:extLst>
          </p:cNvPr>
          <p:cNvSpPr txBox="1"/>
          <p:nvPr/>
        </p:nvSpPr>
        <p:spPr>
          <a:xfrm>
            <a:off x="6381890" y="1882510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21</a:t>
            </a: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4A15613-1F89-4CD6-8C38-3BA5F3F611EF}"/>
              </a:ext>
            </a:extLst>
          </p:cNvPr>
          <p:cNvSpPr txBox="1"/>
          <p:nvPr/>
        </p:nvSpPr>
        <p:spPr>
          <a:xfrm>
            <a:off x="5999368" y="1888899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2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13</a:t>
            </a: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FA99BB1-BD31-4DC2-A1CA-6D3A3BA94791}"/>
              </a:ext>
            </a:extLst>
          </p:cNvPr>
          <p:cNvCxnSpPr>
            <a:cxnSpLocks/>
          </p:cNvCxnSpPr>
          <p:nvPr/>
        </p:nvCxnSpPr>
        <p:spPr>
          <a:xfrm>
            <a:off x="9563286" y="3659556"/>
            <a:ext cx="335123" cy="82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47740D60-735B-4C9A-B751-4A27B1BAAAE1}"/>
              </a:ext>
            </a:extLst>
          </p:cNvPr>
          <p:cNvCxnSpPr>
            <a:cxnSpLocks/>
          </p:cNvCxnSpPr>
          <p:nvPr/>
        </p:nvCxnSpPr>
        <p:spPr>
          <a:xfrm flipV="1">
            <a:off x="9658490" y="5043681"/>
            <a:ext cx="308493" cy="703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63530B2-F3DE-4DFB-9B11-F2969C52011B}"/>
              </a:ext>
            </a:extLst>
          </p:cNvPr>
          <p:cNvSpPr/>
          <p:nvPr/>
        </p:nvSpPr>
        <p:spPr>
          <a:xfrm rot="16200000">
            <a:off x="9892106" y="4161504"/>
            <a:ext cx="699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EBEB810-D253-4E12-9756-374865184034}"/>
              </a:ext>
            </a:extLst>
          </p:cNvPr>
          <p:cNvSpPr txBox="1"/>
          <p:nvPr/>
        </p:nvSpPr>
        <p:spPr>
          <a:xfrm>
            <a:off x="8871857" y="2678638"/>
            <a:ext cx="10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 Layer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2734143-008B-41AA-8FF5-8406C30D8936}"/>
              </a:ext>
            </a:extLst>
          </p:cNvPr>
          <p:cNvSpPr txBox="1"/>
          <p:nvPr/>
        </p:nvSpPr>
        <p:spPr>
          <a:xfrm>
            <a:off x="6896830" y="1953931"/>
            <a:ext cx="10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Hidden Layer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FE195DD-3FB5-4987-BBB7-3E579AB4A34B}"/>
              </a:ext>
            </a:extLst>
          </p:cNvPr>
          <p:cNvSpPr txBox="1"/>
          <p:nvPr/>
        </p:nvSpPr>
        <p:spPr>
          <a:xfrm>
            <a:off x="5174516" y="1791750"/>
            <a:ext cx="10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Hidden Layer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0B08100-7CBF-480A-AF6F-341C16B9CB1C}"/>
              </a:ext>
            </a:extLst>
          </p:cNvPr>
          <p:cNvSpPr txBox="1"/>
          <p:nvPr/>
        </p:nvSpPr>
        <p:spPr>
          <a:xfrm>
            <a:off x="2656785" y="2230259"/>
            <a:ext cx="86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 Layer</a:t>
            </a:r>
          </a:p>
        </p:txBody>
      </p:sp>
      <p:sp>
        <p:nvSpPr>
          <p:cNvPr id="266" name="Title 1">
            <a:extLst>
              <a:ext uri="{FF2B5EF4-FFF2-40B4-BE49-F238E27FC236}">
                <a16:creationId xmlns:a16="http://schemas.microsoft.com/office/drawing/2014/main" id="{FDABE61F-3660-450D-9300-0D62F423B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453" y="628289"/>
            <a:ext cx="9144000" cy="10607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Deep Artificial Neural Learning</a:t>
            </a:r>
          </a:p>
        </p:txBody>
      </p:sp>
    </p:spTree>
    <p:extLst>
      <p:ext uri="{BB962C8B-B14F-4D97-AF65-F5344CB8AC3E}">
        <p14:creationId xmlns:p14="http://schemas.microsoft.com/office/powerpoint/2010/main" val="333930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782" y="232351"/>
            <a:ext cx="8860436" cy="87905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How to Construct a Neural Network?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44C64-18B6-4BB9-99E5-3FB8F7CB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740" y="1291473"/>
            <a:ext cx="9602520" cy="4351338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Following points are required while constructing a neural network</a:t>
            </a:r>
          </a:p>
          <a:p>
            <a:pPr marL="631825" indent="-1698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Number of input layer’s nodes/neurons</a:t>
            </a:r>
          </a:p>
          <a:p>
            <a:pPr marL="631825" indent="-1698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Number of hidden layer nodes/neurons</a:t>
            </a:r>
          </a:p>
          <a:p>
            <a:pPr marL="631825" indent="-1698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Number of output layer’s neurons</a:t>
            </a:r>
          </a:p>
          <a:p>
            <a:pPr marL="631825" indent="-1698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Activation Function on Hidden Layer nodes</a:t>
            </a:r>
          </a:p>
          <a:p>
            <a:pPr marL="631825" indent="-1698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Activation function on output layer’s nodes</a:t>
            </a:r>
          </a:p>
          <a:p>
            <a:pPr marL="631825" indent="-1698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Binary Classification Problem</a:t>
            </a:r>
          </a:p>
          <a:p>
            <a:pPr marL="631825" indent="-1698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Multiclass classification Problem</a:t>
            </a:r>
          </a:p>
          <a:p>
            <a:pPr marL="631825" indent="-1698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Regression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628650" indent="-166688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0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5211197-EB56-4611-8B43-B1FFEE7A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570" y="2617621"/>
            <a:ext cx="4491168" cy="3651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0" y="263779"/>
            <a:ext cx="4710545" cy="8790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335614" y="1451571"/>
            <a:ext cx="5791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Case-1: </a:t>
            </a:r>
            <a:r>
              <a:rPr lang="en-US" sz="1600" dirty="0">
                <a:latin typeface="Palatino Linotype" panose="02040502050505030304" pitchFamily="18" charset="0"/>
              </a:rPr>
              <a:t>Map Independent Variables/Features/Attributes to input layer’s nodes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Here we have four independent variables/features/attributes, hence the number of neurons in the input layer must be 4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6846" y="-1107279"/>
            <a:ext cx="584775" cy="4797092"/>
          </a:xfrm>
          <a:prstGeom prst="leftBrace">
            <a:avLst>
              <a:gd name="adj1" fmla="val 8333"/>
              <a:gd name="adj2" fmla="val 502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21268" y="351473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3D6187-F9B9-4588-967E-814B3510B849}"/>
              </a:ext>
            </a:extLst>
          </p:cNvPr>
          <p:cNvCxnSpPr>
            <a:cxnSpLocks/>
          </p:cNvCxnSpPr>
          <p:nvPr/>
        </p:nvCxnSpPr>
        <p:spPr>
          <a:xfrm>
            <a:off x="864296" y="1966586"/>
            <a:ext cx="6526060" cy="281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768C4B-C03B-4FE7-ADEC-407D02AA0DCE}"/>
              </a:ext>
            </a:extLst>
          </p:cNvPr>
          <p:cNvCxnSpPr>
            <a:cxnSpLocks/>
          </p:cNvCxnSpPr>
          <p:nvPr/>
        </p:nvCxnSpPr>
        <p:spPr>
          <a:xfrm>
            <a:off x="1868404" y="1993044"/>
            <a:ext cx="5521952" cy="244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7A1D48-6517-424E-8EC0-20737F26B2E0}"/>
              </a:ext>
            </a:extLst>
          </p:cNvPr>
          <p:cNvCxnSpPr>
            <a:cxnSpLocks/>
          </p:cNvCxnSpPr>
          <p:nvPr/>
        </p:nvCxnSpPr>
        <p:spPr>
          <a:xfrm>
            <a:off x="3093929" y="1927453"/>
            <a:ext cx="4296427" cy="216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942A78-0342-4702-88E3-27C9137FE3FE}"/>
              </a:ext>
            </a:extLst>
          </p:cNvPr>
          <p:cNvCxnSpPr>
            <a:cxnSpLocks/>
          </p:cNvCxnSpPr>
          <p:nvPr/>
        </p:nvCxnSpPr>
        <p:spPr>
          <a:xfrm>
            <a:off x="4152567" y="1927452"/>
            <a:ext cx="3237789" cy="175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57690A74-7D53-4326-9199-F28D4BCDBD78}"/>
              </a:ext>
            </a:extLst>
          </p:cNvPr>
          <p:cNvSpPr/>
          <p:nvPr/>
        </p:nvSpPr>
        <p:spPr>
          <a:xfrm rot="5400000">
            <a:off x="5319197" y="614942"/>
            <a:ext cx="584775" cy="135265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272FE-303A-4EA2-A547-A653DBE05FD5}"/>
              </a:ext>
            </a:extLst>
          </p:cNvPr>
          <p:cNvSpPr txBox="1"/>
          <p:nvPr/>
        </p:nvSpPr>
        <p:spPr>
          <a:xfrm>
            <a:off x="4095935" y="242219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Dependent Variables/Features/Attributes </a:t>
            </a:r>
          </a:p>
        </p:txBody>
      </p:sp>
    </p:spTree>
    <p:extLst>
      <p:ext uri="{BB962C8B-B14F-4D97-AF65-F5344CB8AC3E}">
        <p14:creationId xmlns:p14="http://schemas.microsoft.com/office/powerpoint/2010/main" val="208543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5211197-EB56-4611-8B43-B1FFEE7A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15" y="2742790"/>
            <a:ext cx="4491168" cy="3651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154" y="210718"/>
            <a:ext cx="4638428" cy="87905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250238" y="1359622"/>
            <a:ext cx="5791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Case-2: Hidden Layer Nodes: </a:t>
            </a:r>
            <a:r>
              <a:rPr lang="en-US" sz="1600" dirty="0">
                <a:latin typeface="Palatino Linotype" panose="02040502050505030304" pitchFamily="18" charset="0"/>
              </a:rPr>
              <a:t>The number of neurons in the hidden layer is a trial and error  type of practice.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 You can specify any number of nodes/neurons in the hidden layer</a:t>
            </a:r>
          </a:p>
          <a:p>
            <a:pPr algn="just"/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6846" y="-1107279"/>
            <a:ext cx="584775" cy="479709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21268" y="351473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3D6187-F9B9-4588-967E-814B3510B849}"/>
              </a:ext>
            </a:extLst>
          </p:cNvPr>
          <p:cNvCxnSpPr>
            <a:cxnSpLocks/>
          </p:cNvCxnSpPr>
          <p:nvPr/>
        </p:nvCxnSpPr>
        <p:spPr>
          <a:xfrm>
            <a:off x="864296" y="1966586"/>
            <a:ext cx="6526060" cy="28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768C4B-C03B-4FE7-ADEC-407D02AA0DCE}"/>
              </a:ext>
            </a:extLst>
          </p:cNvPr>
          <p:cNvCxnSpPr>
            <a:cxnSpLocks/>
          </p:cNvCxnSpPr>
          <p:nvPr/>
        </p:nvCxnSpPr>
        <p:spPr>
          <a:xfrm>
            <a:off x="1868404" y="1993044"/>
            <a:ext cx="5521952" cy="257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7A1D48-6517-424E-8EC0-20737F26B2E0}"/>
              </a:ext>
            </a:extLst>
          </p:cNvPr>
          <p:cNvCxnSpPr>
            <a:cxnSpLocks/>
          </p:cNvCxnSpPr>
          <p:nvPr/>
        </p:nvCxnSpPr>
        <p:spPr>
          <a:xfrm>
            <a:off x="3093929" y="1927453"/>
            <a:ext cx="4319577" cy="231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942A78-0342-4702-88E3-27C9137FE3FE}"/>
              </a:ext>
            </a:extLst>
          </p:cNvPr>
          <p:cNvCxnSpPr>
            <a:cxnSpLocks/>
          </p:cNvCxnSpPr>
          <p:nvPr/>
        </p:nvCxnSpPr>
        <p:spPr>
          <a:xfrm>
            <a:off x="4152567" y="1927452"/>
            <a:ext cx="3237789" cy="190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AD4B11-0EDE-440C-BD3A-9084E511C7D2}"/>
              </a:ext>
            </a:extLst>
          </p:cNvPr>
          <p:cNvCxnSpPr>
            <a:cxnSpLocks/>
          </p:cNvCxnSpPr>
          <p:nvPr/>
        </p:nvCxnSpPr>
        <p:spPr>
          <a:xfrm>
            <a:off x="9487499" y="2215123"/>
            <a:ext cx="0" cy="527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5CB54FB5-00A9-4A8F-9A97-78442CA01A96}"/>
              </a:ext>
            </a:extLst>
          </p:cNvPr>
          <p:cNvSpPr/>
          <p:nvPr/>
        </p:nvSpPr>
        <p:spPr>
          <a:xfrm rot="5400000">
            <a:off x="5319197" y="614942"/>
            <a:ext cx="584775" cy="135265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13FCD-D378-453E-BD2A-1E512B362BD2}"/>
              </a:ext>
            </a:extLst>
          </p:cNvPr>
          <p:cNvSpPr txBox="1"/>
          <p:nvPr/>
        </p:nvSpPr>
        <p:spPr>
          <a:xfrm>
            <a:off x="4095935" y="242219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Dependent Variables/Features/Attributes </a:t>
            </a:r>
          </a:p>
        </p:txBody>
      </p:sp>
    </p:spTree>
    <p:extLst>
      <p:ext uri="{BB962C8B-B14F-4D97-AF65-F5344CB8AC3E}">
        <p14:creationId xmlns:p14="http://schemas.microsoft.com/office/powerpoint/2010/main" val="310998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5211197-EB56-4611-8B43-B1FFEE7A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15" y="2742790"/>
            <a:ext cx="4491168" cy="3651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964" y="131654"/>
            <a:ext cx="5791070" cy="87905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250238" y="853452"/>
            <a:ext cx="5791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Case-3: Binary Classification (</a:t>
            </a:r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when we have two categories in the output variable/class/depend variable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The number of nodes/neurons in the output layer depend on the number of categories in the output variable/depend variable. 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In case of binary classification only one node will be specified in the output layer. </a:t>
            </a:r>
          </a:p>
          <a:p>
            <a:pPr algn="just"/>
            <a:endParaRPr lang="en-US" sz="1600" dirty="0">
              <a:latin typeface="Palatino Linotype" panose="02040502050505030304" pitchFamily="18" charset="0"/>
            </a:endParaRPr>
          </a:p>
          <a:p>
            <a:pPr algn="just"/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0585" y="-1101016"/>
            <a:ext cx="584775" cy="4784569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21268" y="351473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3D6187-F9B9-4588-967E-814B3510B849}"/>
              </a:ext>
            </a:extLst>
          </p:cNvPr>
          <p:cNvCxnSpPr>
            <a:cxnSpLocks/>
          </p:cNvCxnSpPr>
          <p:nvPr/>
        </p:nvCxnSpPr>
        <p:spPr>
          <a:xfrm>
            <a:off x="864296" y="1966586"/>
            <a:ext cx="6526060" cy="28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768C4B-C03B-4FE7-ADEC-407D02AA0DCE}"/>
              </a:ext>
            </a:extLst>
          </p:cNvPr>
          <p:cNvCxnSpPr>
            <a:cxnSpLocks/>
          </p:cNvCxnSpPr>
          <p:nvPr/>
        </p:nvCxnSpPr>
        <p:spPr>
          <a:xfrm>
            <a:off x="1868404" y="1993044"/>
            <a:ext cx="5521952" cy="257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7A1D48-6517-424E-8EC0-20737F26B2E0}"/>
              </a:ext>
            </a:extLst>
          </p:cNvPr>
          <p:cNvCxnSpPr>
            <a:cxnSpLocks/>
          </p:cNvCxnSpPr>
          <p:nvPr/>
        </p:nvCxnSpPr>
        <p:spPr>
          <a:xfrm>
            <a:off x="3093929" y="1927453"/>
            <a:ext cx="4319577" cy="231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942A78-0342-4702-88E3-27C9137FE3FE}"/>
              </a:ext>
            </a:extLst>
          </p:cNvPr>
          <p:cNvCxnSpPr>
            <a:cxnSpLocks/>
          </p:cNvCxnSpPr>
          <p:nvPr/>
        </p:nvCxnSpPr>
        <p:spPr>
          <a:xfrm>
            <a:off x="4152567" y="1927452"/>
            <a:ext cx="3237789" cy="190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B18B3E-6131-4CC4-9389-CBED7B60BFBC}"/>
              </a:ext>
            </a:extLst>
          </p:cNvPr>
          <p:cNvCxnSpPr>
            <a:cxnSpLocks/>
          </p:cNvCxnSpPr>
          <p:nvPr/>
        </p:nvCxnSpPr>
        <p:spPr>
          <a:xfrm>
            <a:off x="5771461" y="2324087"/>
            <a:ext cx="5556243" cy="199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CBA1CAC2-3EB5-4B4C-AE56-F8876BC40FD3}"/>
              </a:ext>
            </a:extLst>
          </p:cNvPr>
          <p:cNvSpPr/>
          <p:nvPr/>
        </p:nvSpPr>
        <p:spPr>
          <a:xfrm rot="5400000">
            <a:off x="5319197" y="614942"/>
            <a:ext cx="584775" cy="135265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564DF-1AF0-4282-9BCE-05ABBDB8214D}"/>
              </a:ext>
            </a:extLst>
          </p:cNvPr>
          <p:cNvSpPr txBox="1"/>
          <p:nvPr/>
        </p:nvSpPr>
        <p:spPr>
          <a:xfrm>
            <a:off x="4095935" y="242219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Dependent Variables/Features/Attributes </a:t>
            </a:r>
          </a:p>
        </p:txBody>
      </p:sp>
    </p:spTree>
    <p:extLst>
      <p:ext uri="{BB962C8B-B14F-4D97-AF65-F5344CB8AC3E}">
        <p14:creationId xmlns:p14="http://schemas.microsoft.com/office/powerpoint/2010/main" val="389183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7DF5A-6005-41EF-B5CD-77F1927C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62" y="3149608"/>
            <a:ext cx="5039793" cy="3552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3" y="134705"/>
            <a:ext cx="5791070" cy="87905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380063" y="931736"/>
            <a:ext cx="5791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 4-Multiclass Classification:  (</a:t>
            </a:r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when we have three categories in the output variable/class/depend variable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):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The number of nodes/neurons in the output layer depend on the number of categories in the output variable/depend variable. 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In case of multiclass classification, the number of nodes/neurons in the output layer must be equal to</a:t>
            </a:r>
          </a:p>
          <a:p>
            <a:pPr algn="just"/>
            <a:r>
              <a:rPr lang="en-US" sz="1600" dirty="0">
                <a:latin typeface="Palatino Linotype" panose="02040502050505030304" pitchFamily="18" charset="0"/>
              </a:rPr>
              <a:t>      the number of categories/classes in the dependent variable. </a:t>
            </a:r>
          </a:p>
          <a:p>
            <a:pPr algn="just"/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0585" y="-1101016"/>
            <a:ext cx="584775" cy="4784569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21268" y="351473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3D6187-F9B9-4588-967E-814B3510B849}"/>
              </a:ext>
            </a:extLst>
          </p:cNvPr>
          <p:cNvCxnSpPr>
            <a:cxnSpLocks/>
          </p:cNvCxnSpPr>
          <p:nvPr/>
        </p:nvCxnSpPr>
        <p:spPr>
          <a:xfrm>
            <a:off x="864296" y="1966586"/>
            <a:ext cx="6549210" cy="334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768C4B-C03B-4FE7-ADEC-407D02AA0DCE}"/>
              </a:ext>
            </a:extLst>
          </p:cNvPr>
          <p:cNvCxnSpPr>
            <a:cxnSpLocks/>
          </p:cNvCxnSpPr>
          <p:nvPr/>
        </p:nvCxnSpPr>
        <p:spPr>
          <a:xfrm>
            <a:off x="1868404" y="1993044"/>
            <a:ext cx="5545102" cy="293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7A1D48-6517-424E-8EC0-20737F26B2E0}"/>
              </a:ext>
            </a:extLst>
          </p:cNvPr>
          <p:cNvCxnSpPr>
            <a:cxnSpLocks/>
          </p:cNvCxnSpPr>
          <p:nvPr/>
        </p:nvCxnSpPr>
        <p:spPr>
          <a:xfrm>
            <a:off x="3093929" y="1927453"/>
            <a:ext cx="4319577" cy="253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942A78-0342-4702-88E3-27C9137FE3FE}"/>
              </a:ext>
            </a:extLst>
          </p:cNvPr>
          <p:cNvCxnSpPr>
            <a:cxnSpLocks/>
          </p:cNvCxnSpPr>
          <p:nvPr/>
        </p:nvCxnSpPr>
        <p:spPr>
          <a:xfrm>
            <a:off x="4152567" y="1927453"/>
            <a:ext cx="3260939" cy="223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B18B3E-6131-4CC4-9389-CBED7B60BFBC}"/>
              </a:ext>
            </a:extLst>
          </p:cNvPr>
          <p:cNvCxnSpPr>
            <a:cxnSpLocks/>
          </p:cNvCxnSpPr>
          <p:nvPr/>
        </p:nvCxnSpPr>
        <p:spPr>
          <a:xfrm>
            <a:off x="5771461" y="2324087"/>
            <a:ext cx="5366231" cy="200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09A8EA38-F832-4C1F-83ED-18615098E0E6}"/>
              </a:ext>
            </a:extLst>
          </p:cNvPr>
          <p:cNvSpPr/>
          <p:nvPr/>
        </p:nvSpPr>
        <p:spPr>
          <a:xfrm rot="5400000">
            <a:off x="5319197" y="614942"/>
            <a:ext cx="584775" cy="135265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194D6-7458-49C5-9154-91B22BDA96DA}"/>
              </a:ext>
            </a:extLst>
          </p:cNvPr>
          <p:cNvSpPr txBox="1"/>
          <p:nvPr/>
        </p:nvSpPr>
        <p:spPr>
          <a:xfrm>
            <a:off x="4095935" y="242219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Dependent Variables/Features/Attributes </a:t>
            </a:r>
          </a:p>
        </p:txBody>
      </p:sp>
    </p:spTree>
    <p:extLst>
      <p:ext uri="{BB962C8B-B14F-4D97-AF65-F5344CB8AC3E}">
        <p14:creationId xmlns:p14="http://schemas.microsoft.com/office/powerpoint/2010/main" val="255413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7DF5A-6005-41EF-B5CD-77F1927C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96" y="2122263"/>
            <a:ext cx="5622693" cy="3963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911" y="119822"/>
            <a:ext cx="5791070" cy="87905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400927" y="1045045"/>
            <a:ext cx="5791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 5-Activation Function(Input layer nodes):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No Activation Function is required on input layer’s neurons/nodes 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0585" y="-1101016"/>
            <a:ext cx="584775" cy="4784569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21268" y="351473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EF498FC-2082-40AC-942C-DBA60DB825FA}"/>
              </a:ext>
            </a:extLst>
          </p:cNvPr>
          <p:cNvSpPr/>
          <p:nvPr/>
        </p:nvSpPr>
        <p:spPr>
          <a:xfrm rot="5400000">
            <a:off x="5319197" y="614942"/>
            <a:ext cx="584775" cy="135265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C5F2E-EB83-4D18-8BAC-CDCCEC420F78}"/>
              </a:ext>
            </a:extLst>
          </p:cNvPr>
          <p:cNvSpPr txBox="1"/>
          <p:nvPr/>
        </p:nvSpPr>
        <p:spPr>
          <a:xfrm>
            <a:off x="4095935" y="242219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Dependent Variables/Features/Attributes </a:t>
            </a:r>
          </a:p>
        </p:txBody>
      </p:sp>
    </p:spTree>
    <p:extLst>
      <p:ext uri="{BB962C8B-B14F-4D97-AF65-F5344CB8AC3E}">
        <p14:creationId xmlns:p14="http://schemas.microsoft.com/office/powerpoint/2010/main" val="141040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7DF5A-6005-41EF-B5CD-77F1927C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33" y="2211108"/>
            <a:ext cx="5492578" cy="3872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911" y="119822"/>
            <a:ext cx="5791070" cy="87905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400927" y="1307892"/>
            <a:ext cx="5791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 6-Activation Function(hidden layer’s nodes):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 Almost all activation function can be applied on the hidden layer’s nodes/neurons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0585" y="-1101016"/>
            <a:ext cx="584775" cy="4784569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21268" y="351473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6044F20-5C7E-4AFF-AE17-D2AC9BE3A428}"/>
              </a:ext>
            </a:extLst>
          </p:cNvPr>
          <p:cNvSpPr/>
          <p:nvPr/>
        </p:nvSpPr>
        <p:spPr>
          <a:xfrm rot="5400000">
            <a:off x="5319197" y="614942"/>
            <a:ext cx="584775" cy="135265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52E48-4D4C-4E33-95F7-A14FBB91BD40}"/>
              </a:ext>
            </a:extLst>
          </p:cNvPr>
          <p:cNvSpPr txBox="1"/>
          <p:nvPr/>
        </p:nvSpPr>
        <p:spPr>
          <a:xfrm>
            <a:off x="4095935" y="242219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Dependent Variables/Features/Attributes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362411-FA89-4E00-ABF3-DDFC4550FD7A}"/>
                  </a:ext>
                </a:extLst>
              </p14:cNvPr>
              <p14:cNvContentPartPr/>
              <p14:nvPr/>
            </p14:nvContentPartPr>
            <p14:xfrm>
              <a:off x="9658800" y="1678320"/>
              <a:ext cx="111600" cy="16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362411-FA89-4E00-ABF3-DDFC4550FD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9440" y="1668960"/>
                <a:ext cx="1303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24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656" y="180072"/>
            <a:ext cx="5791070" cy="87905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335612" y="1291268"/>
            <a:ext cx="5791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 7-Activation Function(output layer’s layer’s nodes):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 In case of binary classification,  the activation function must be sigmoid/tanh sigmoid function on the output layer’s nodes. 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0585" y="-1101016"/>
            <a:ext cx="584775" cy="4784569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21268" y="351473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567C8-B316-4A46-887F-415988B4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56" y="2375896"/>
            <a:ext cx="5214911" cy="423988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F983764-D3C0-4A0C-B8FD-E8CD10F78942}"/>
              </a:ext>
            </a:extLst>
          </p:cNvPr>
          <p:cNvSpPr/>
          <p:nvPr/>
        </p:nvSpPr>
        <p:spPr>
          <a:xfrm rot="5400000">
            <a:off x="5319197" y="614942"/>
            <a:ext cx="584775" cy="135265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05EBD-D7DD-4C61-82EA-7E6E0193ADD7}"/>
              </a:ext>
            </a:extLst>
          </p:cNvPr>
          <p:cNvSpPr txBox="1"/>
          <p:nvPr/>
        </p:nvSpPr>
        <p:spPr>
          <a:xfrm>
            <a:off x="4095935" y="242219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Dependent Variables/Features/Attributes </a:t>
            </a:r>
          </a:p>
        </p:txBody>
      </p:sp>
    </p:spTree>
    <p:extLst>
      <p:ext uri="{BB962C8B-B14F-4D97-AF65-F5344CB8AC3E}">
        <p14:creationId xmlns:p14="http://schemas.microsoft.com/office/powerpoint/2010/main" val="123407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19" y="136525"/>
            <a:ext cx="2254181" cy="128089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24F49-F608-4878-817F-9639EC3EA298}"/>
              </a:ext>
            </a:extLst>
          </p:cNvPr>
          <p:cNvSpPr/>
          <p:nvPr/>
        </p:nvSpPr>
        <p:spPr>
          <a:xfrm>
            <a:off x="1640156" y="1491044"/>
            <a:ext cx="891168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Artificial Neural Network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Structure of Artificial Neural Network 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Activation Functions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Sigmoid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Tangent Sigmoid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Rectified Linear Unit (</a:t>
            </a:r>
            <a:r>
              <a:rPr lang="en-US" sz="2000" dirty="0" err="1">
                <a:latin typeface="Palatino Linotype" panose="02040502050505030304" pitchFamily="18" charset="0"/>
                <a:cs typeface="Times New Roman" pitchFamily="18" charset="0"/>
              </a:rPr>
              <a:t>ReLU</a:t>
            </a: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Linear/Identical 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SoftMax 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  <a:cs typeface="Times New Roman" pitchFamily="18" charset="0"/>
              </a:rPr>
              <a:t>Exampl</a:t>
            </a: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628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91"/>
    </mc:Choice>
    <mc:Fallback xmlns="">
      <p:transition spd="slow" advTm="2393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7DF5A-6005-41EF-B5CD-77F1927C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53" y="2385110"/>
            <a:ext cx="5039793" cy="3552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911" y="285817"/>
            <a:ext cx="5791070" cy="87905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335612" y="1291268"/>
            <a:ext cx="5791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 8-Activation Function(output layer’s layer’s nodes):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 In case of multiclass classification  the </a:t>
            </a:r>
            <a:r>
              <a:rPr lang="en-US" sz="1600" dirty="0" err="1">
                <a:latin typeface="Palatino Linotype" panose="02040502050505030304" pitchFamily="18" charset="0"/>
              </a:rPr>
              <a:t>softmax</a:t>
            </a:r>
            <a:r>
              <a:rPr lang="en-US" sz="1600" dirty="0">
                <a:latin typeface="Palatino Linotype" panose="02040502050505030304" pitchFamily="18" charset="0"/>
              </a:rPr>
              <a:t> activation function must be applied on the output layer’s nodes. 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0585" y="-1101016"/>
            <a:ext cx="584775" cy="4784569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12031" y="233907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7DE3A04-3B7A-4FB0-9733-4138C1EC2B51}"/>
              </a:ext>
            </a:extLst>
          </p:cNvPr>
          <p:cNvSpPr/>
          <p:nvPr/>
        </p:nvSpPr>
        <p:spPr>
          <a:xfrm rot="5400000">
            <a:off x="5319197" y="614942"/>
            <a:ext cx="584775" cy="1352652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59BA9-C2F9-499D-AE98-EAE80CB355EB}"/>
              </a:ext>
            </a:extLst>
          </p:cNvPr>
          <p:cNvSpPr txBox="1"/>
          <p:nvPr/>
        </p:nvSpPr>
        <p:spPr>
          <a:xfrm>
            <a:off x="4095935" y="242219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Dependent Variables/Features/Attributes </a:t>
            </a:r>
          </a:p>
        </p:txBody>
      </p:sp>
    </p:spTree>
    <p:extLst>
      <p:ext uri="{BB962C8B-B14F-4D97-AF65-F5344CB8AC3E}">
        <p14:creationId xmlns:p14="http://schemas.microsoft.com/office/powerpoint/2010/main" val="403086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911" y="119822"/>
            <a:ext cx="5791070" cy="87905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689" y="1583654"/>
          <a:ext cx="6137222" cy="4783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518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124326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267992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116133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349114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445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 Humidity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542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6335612" y="1291268"/>
            <a:ext cx="57910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 9-Activation Function(output layer’s layer’s nodes):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 In case of regression  the linear/identical activation function must be applied on the output layer’s nodes. 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And there must be always one node/neuron in the output layer. 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2250585" y="-1101016"/>
            <a:ext cx="584775" cy="4784569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1121268" y="351473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Independent Variables/Features/Attributes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1F627-91E5-4D9D-8D9C-DFB4068E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14" y="2796273"/>
            <a:ext cx="4259021" cy="34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5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0D2-C2AA-4794-AEDE-008ECA1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777" y="142350"/>
            <a:ext cx="2584287" cy="6450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Terminologies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5DDA-726E-44A2-891C-20BE2D9C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829001"/>
            <a:ext cx="7242044" cy="42831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Epoch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</a:p>
          <a:p>
            <a:pPr marL="465138" indent="-239713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 In terms of artificial neural networks, an epoch refers to one cycle through the full training dataset. </a:t>
            </a:r>
          </a:p>
          <a:p>
            <a:pPr marL="465138" indent="-239713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 Usually, training a neural network takes more than a few epochs. </a:t>
            </a:r>
          </a:p>
          <a:p>
            <a:pPr marL="465138" indent="-239713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 In other words, if we feed a neural network the training data for more than one epoch in different patterns, we hope for a better generalization when given a new "unseen" input (test data). </a:t>
            </a:r>
          </a:p>
          <a:p>
            <a:pPr algn="just"/>
            <a:endParaRPr lang="en-US" sz="16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C7278D-F553-478E-ACE3-1CC139EE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05" y="82390"/>
            <a:ext cx="3787051" cy="306190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E1800-5F44-4498-AEDF-11EAFC2DF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805" y="3261452"/>
            <a:ext cx="3787051" cy="3491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5379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0D2-C2AA-4794-AEDE-008ECA1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787" y="142350"/>
            <a:ext cx="2599277" cy="6450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Terminologies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5DDA-726E-44A2-891C-20BE2D9C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829001"/>
            <a:ext cx="7242044" cy="42831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Batch 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465138" indent="-344488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batch is the division of training data into packets/Samples </a:t>
            </a:r>
          </a:p>
          <a:p>
            <a:pPr marL="465138" indent="-344488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Batch Size = Number of Rows in a Batch</a:t>
            </a:r>
          </a:p>
          <a:p>
            <a:pPr marL="120650" indent="0" algn="just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465138" indent="-344488" algn="just">
              <a:buFont typeface="Wingdings" panose="05000000000000000000" pitchFamily="2" charset="2"/>
              <a:buChar char="Ø"/>
            </a:pPr>
            <a:endParaRPr lang="en-US" sz="2000" dirty="0">
              <a:latin typeface="Palatino Linotype" panose="02040502050505030304" pitchFamily="18" charset="0"/>
            </a:endParaRPr>
          </a:p>
          <a:p>
            <a:pPr algn="just"/>
            <a:endParaRPr lang="en-US" sz="16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C7278D-F553-478E-ACE3-1CC139EE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05" y="52409"/>
            <a:ext cx="3787051" cy="306190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E1800-5F44-4498-AEDF-11EAFC2DF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805" y="3321411"/>
            <a:ext cx="3787051" cy="3491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70129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0D2-C2AA-4794-AEDE-008ECA1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787" y="142350"/>
            <a:ext cx="2599277" cy="6450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Terminologies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5DDA-726E-44A2-891C-20BE2D9C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829001"/>
            <a:ext cx="7242044" cy="42831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Iteration</a:t>
            </a: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</a:p>
          <a:p>
            <a:pPr marL="465138" indent="-344488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Palatino Linotype" panose="02040502050505030304" pitchFamily="18" charset="0"/>
              </a:rPr>
              <a:t>An epoch is often mixed up with an iteration. </a:t>
            </a:r>
          </a:p>
          <a:p>
            <a:pPr marL="465138" indent="-344488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70C0"/>
                </a:solidFill>
                <a:latin typeface="Palatino Linotype" panose="02040502050505030304" pitchFamily="18" charset="0"/>
              </a:rPr>
              <a:t>Iterations is the number of batches </a:t>
            </a:r>
            <a:r>
              <a:rPr lang="en-US" sz="1800" dirty="0">
                <a:latin typeface="Palatino Linotype" panose="02040502050505030304" pitchFamily="18" charset="0"/>
              </a:rPr>
              <a:t>or steps through partitioned packets of the training data, needed to complete one epoch.  </a:t>
            </a:r>
          </a:p>
          <a:p>
            <a:pPr marL="465138" indent="-344488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Palatino Linotype" panose="02040502050505030304" pitchFamily="18" charset="0"/>
              </a:rPr>
              <a:t>Each time the weights are updated, it is known as an iteration</a:t>
            </a:r>
          </a:p>
          <a:p>
            <a:pPr marL="465138" indent="-344488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Palatino Linotype" panose="02040502050505030304" pitchFamily="18" charset="0"/>
              </a:rPr>
              <a:t>Training Data = (batch size * number of iterations) </a:t>
            </a:r>
          </a:p>
          <a:p>
            <a:pPr marL="465138" indent="-344488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Palatino Linotype" panose="02040502050505030304" pitchFamily="18" charset="0"/>
              </a:rPr>
              <a:t>Epoch = (Number of iterations * batch size) / Total number of instances in training</a:t>
            </a:r>
          </a:p>
          <a:p>
            <a:pPr marL="465138" indent="-344488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Palatino Linotype" panose="02040502050505030304" pitchFamily="18" charset="0"/>
              </a:rPr>
              <a:t>Number of iterations = Total number of batches in training dataset</a:t>
            </a:r>
          </a:p>
          <a:p>
            <a:pPr marL="465138" indent="-344488" algn="just">
              <a:buFont typeface="Wingdings" panose="05000000000000000000" pitchFamily="2" charset="2"/>
              <a:buChar char="Ø"/>
            </a:pPr>
            <a:endParaRPr lang="en-US" sz="2000" dirty="0">
              <a:latin typeface="Palatino Linotype" panose="02040502050505030304" pitchFamily="18" charset="0"/>
            </a:endParaRPr>
          </a:p>
          <a:p>
            <a:pPr algn="just"/>
            <a:endParaRPr lang="en-US" sz="16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C7278D-F553-478E-ACE3-1CC139EE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05" y="105405"/>
            <a:ext cx="3571977" cy="2888012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E1800-5F44-4498-AEDF-11EAFC2DF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805" y="3163181"/>
            <a:ext cx="3571977" cy="3491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0808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0D2-C2AA-4794-AEDE-008ECA1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815" y="-81808"/>
            <a:ext cx="6218567" cy="6450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Terminologies </a:t>
            </a:r>
          </a:p>
        </p:txBody>
      </p:sp>
      <p:pic>
        <p:nvPicPr>
          <p:cNvPr id="1028" name="Picture 4" descr="What are the meanings of batch size, mini-batch, iterations and ...">
            <a:extLst>
              <a:ext uri="{FF2B5EF4-FFF2-40B4-BE49-F238E27FC236}">
                <a16:creationId xmlns:a16="http://schemas.microsoft.com/office/drawing/2014/main" id="{DAB95A29-C87B-424A-A0DA-E54761374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4" y="92591"/>
            <a:ext cx="4597284" cy="19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A7E0F8-06EA-4D14-9AF3-473E5E37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1" y="2168952"/>
            <a:ext cx="4357139" cy="44978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66E0F-68B6-4F7B-9692-F0D66A6B0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849" y="462250"/>
            <a:ext cx="4427675" cy="4350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28007-AF89-4AB4-804C-8DF6F7821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820" y="4779507"/>
            <a:ext cx="970471" cy="388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FB1D8-5873-4A68-B5FA-50AA71C05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330" y="5738073"/>
            <a:ext cx="2210762" cy="963766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F2D2EE-01A7-48A6-B7DB-CD12740F2202}"/>
              </a:ext>
            </a:extLst>
          </p:cNvPr>
          <p:cNvSpPr/>
          <p:nvPr/>
        </p:nvSpPr>
        <p:spPr>
          <a:xfrm>
            <a:off x="6639377" y="5147060"/>
            <a:ext cx="778099" cy="243725"/>
          </a:xfrm>
          <a:prstGeom prst="wedgeRoundRectCallout">
            <a:avLst>
              <a:gd name="adj1" fmla="val -8907"/>
              <a:gd name="adj2" fmla="val 2356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6D62488-4F1A-4CE6-9E6F-601751AA2406}"/>
              </a:ext>
            </a:extLst>
          </p:cNvPr>
          <p:cNvSpPr/>
          <p:nvPr/>
        </p:nvSpPr>
        <p:spPr>
          <a:xfrm>
            <a:off x="5494051" y="5161247"/>
            <a:ext cx="1041496" cy="243725"/>
          </a:xfrm>
          <a:prstGeom prst="wedgeRoundRectCallout">
            <a:avLst>
              <a:gd name="adj1" fmla="val 5516"/>
              <a:gd name="adj2" fmla="val 2345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35BD377-7F5C-44F2-8409-F56FC7184AB6}"/>
              </a:ext>
            </a:extLst>
          </p:cNvPr>
          <p:cNvSpPr/>
          <p:nvPr/>
        </p:nvSpPr>
        <p:spPr>
          <a:xfrm>
            <a:off x="7592228" y="5147060"/>
            <a:ext cx="190828" cy="68305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FF33CDD-BB39-4678-A49C-5824E681DBB5}"/>
              </a:ext>
            </a:extLst>
          </p:cNvPr>
          <p:cNvSpPr/>
          <p:nvPr/>
        </p:nvSpPr>
        <p:spPr>
          <a:xfrm>
            <a:off x="9634495" y="1633876"/>
            <a:ext cx="892012" cy="305406"/>
          </a:xfrm>
          <a:prstGeom prst="wedgeRoundRectCallout">
            <a:avLst>
              <a:gd name="adj1" fmla="val -65431"/>
              <a:gd name="adj2" fmla="val 1029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EEA2565-5F40-4FB0-8B9A-97408A522D2B}"/>
              </a:ext>
            </a:extLst>
          </p:cNvPr>
          <p:cNvSpPr/>
          <p:nvPr/>
        </p:nvSpPr>
        <p:spPr>
          <a:xfrm>
            <a:off x="9709345" y="2168952"/>
            <a:ext cx="892012" cy="237240"/>
          </a:xfrm>
          <a:prstGeom prst="wedgeRoundRectCallout">
            <a:avLst>
              <a:gd name="adj1" fmla="val -73614"/>
              <a:gd name="adj2" fmla="val 7771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Actual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239A7-BA95-415B-82FB-FEDA58FBF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234" y="5488587"/>
            <a:ext cx="4062535" cy="10858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ECEB97-71F5-4588-A9FC-F9D784D7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944" y="477240"/>
            <a:ext cx="1569114" cy="566469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CA0519D-9EEC-49BE-8C81-0529854EFF1C}"/>
              </a:ext>
            </a:extLst>
          </p:cNvPr>
          <p:cNvSpPr/>
          <p:nvPr/>
        </p:nvSpPr>
        <p:spPr>
          <a:xfrm>
            <a:off x="10852728" y="1281927"/>
            <a:ext cx="1259042" cy="351949"/>
          </a:xfrm>
          <a:prstGeom prst="wedgeRoundRectCallout">
            <a:avLst>
              <a:gd name="adj1" fmla="val -33246"/>
              <a:gd name="adj2" fmla="val -14182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Cost/Loss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C98C9-0355-4980-9BB1-92C827D4D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8234" y="2842059"/>
            <a:ext cx="2248987" cy="566469"/>
          </a:xfrm>
          <a:prstGeom prst="rect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530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0D2-C2AA-4794-AEDE-008ECA1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52212"/>
            <a:ext cx="8911687" cy="6450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Terminologies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pic>
        <p:nvPicPr>
          <p:cNvPr id="5" name="Picture 2" descr="Backpropagation Neural Network - How It Works E.g. Counting GIF | Gfycat">
            <a:extLst>
              <a:ext uri="{FF2B5EF4-FFF2-40B4-BE49-F238E27FC236}">
                <a16:creationId xmlns:a16="http://schemas.microsoft.com/office/drawing/2014/main" id="{E840A698-FBCA-4530-8E1B-C904537258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30" y="1416045"/>
            <a:ext cx="7004787" cy="402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13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F947-D1B3-4823-9EC3-62B4B70C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18771"/>
            <a:ext cx="10515600" cy="69917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Practice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86A03-E551-498D-95ED-9644C0DD0F87}"/>
              </a:ext>
            </a:extLst>
          </p:cNvPr>
          <p:cNvSpPr txBox="1"/>
          <p:nvPr/>
        </p:nvSpPr>
        <p:spPr>
          <a:xfrm>
            <a:off x="163851" y="1407289"/>
            <a:ext cx="5792449" cy="1818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Given: Attribute1, Attribute2, Attribute3 , Attribute4, and Attribute5 are  independent variables and  class is a dependent variable.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B05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Split the data into different batches (batch size is 3)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B05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Calculate the number of iterations if the batch size is 3 and the number of epochs are 2.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240C0-7637-456C-9E07-E164F1A3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631" y="1180079"/>
            <a:ext cx="5012785" cy="51746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1366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760" y="192056"/>
            <a:ext cx="7185349" cy="877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Different types of Neural Network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480C2-7C70-4E1C-B9A5-8C6246700C58}"/>
              </a:ext>
            </a:extLst>
          </p:cNvPr>
          <p:cNvSpPr/>
          <p:nvPr/>
        </p:nvSpPr>
        <p:spPr>
          <a:xfrm>
            <a:off x="1238577" y="1837782"/>
            <a:ext cx="9022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Feedforward Neural Network – Artificial Neuron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Feed Forward Back Propagation Neural Network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Perceptron (Multilayer Perceptron) &amp; ANN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Radial Basis Function Neural Network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Convolutional Neural Network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Recurrent Neural Network(RNN) –</a:t>
            </a:r>
          </a:p>
          <a:p>
            <a:pPr marL="1025525" indent="-34131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161279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15" y="162953"/>
            <a:ext cx="10654169" cy="61976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Feedforward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DFBE3-37CF-45BF-97D4-0AF7D2035D09}"/>
              </a:ext>
            </a:extLst>
          </p:cNvPr>
          <p:cNvSpPr/>
          <p:nvPr/>
        </p:nvSpPr>
        <p:spPr>
          <a:xfrm>
            <a:off x="1203919" y="854470"/>
            <a:ext cx="97841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It is one of the simplest types of artificial neural networks.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In a feedforward neural network, the data passes through different input nodes, hidden layer nodes until it reaches the output node.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In other words, the data moves in only one direction from the first range until it reaches the output node.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Data move in only one direction.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A feedforward neural network may consist of a single layer or may contain hidden layers.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In a feed forward neural network, the products of the inputs and their weights are calculated. This is then fed to the output.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F6EA5-F2D5-4B05-83F2-8E9CB1002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80" y="4096318"/>
            <a:ext cx="4368840" cy="23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ypes of Neural Networks Source analyticsindiamag.com">
            <a:extLst>
              <a:ext uri="{FF2B5EF4-FFF2-40B4-BE49-F238E27FC236}">
                <a16:creationId xmlns:a16="http://schemas.microsoft.com/office/drawing/2014/main" id="{08D31DCD-35C6-4BE8-8A73-C82F199A25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012" y="1335357"/>
            <a:ext cx="11506879" cy="550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3CB29-0837-47BF-B140-4DA46E701AA1}"/>
              </a:ext>
            </a:extLst>
          </p:cNvPr>
          <p:cNvSpPr txBox="1">
            <a:spLocks/>
          </p:cNvSpPr>
          <p:nvPr/>
        </p:nvSpPr>
        <p:spPr>
          <a:xfrm>
            <a:off x="508214" y="1453771"/>
            <a:ext cx="4946102" cy="879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0237" indent="-400050" algn="just">
              <a:buFont typeface="+mj-lt"/>
              <a:buAutoNum type="romanLcPeriod"/>
            </a:pPr>
            <a:r>
              <a:rPr lang="en-US" sz="1800" dirty="0">
                <a:latin typeface="Palatino Linotype" panose="02040502050505030304" pitchFamily="18" charset="0"/>
              </a:rPr>
              <a:t>Weights Should be Small</a:t>
            </a:r>
          </a:p>
          <a:p>
            <a:pPr marL="630237" indent="-400050" algn="just">
              <a:buFont typeface="+mj-lt"/>
              <a:buAutoNum type="romanLcPeriod"/>
            </a:pPr>
            <a:r>
              <a:rPr lang="en-US" sz="1800" dirty="0">
                <a:latin typeface="Palatino Linotype" panose="02040502050505030304" pitchFamily="18" charset="0"/>
              </a:rPr>
              <a:t>Weights Should not be Same</a:t>
            </a:r>
          </a:p>
          <a:p>
            <a:pPr marL="630237" indent="-400050" algn="just">
              <a:buFont typeface="+mj-lt"/>
              <a:buAutoNum type="romanLcPeriod"/>
            </a:pPr>
            <a:r>
              <a:rPr lang="en-US" sz="1800" dirty="0">
                <a:latin typeface="Palatino Linotype" panose="02040502050505030304" pitchFamily="18" charset="0"/>
              </a:rPr>
              <a:t>Weights Should have good variance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F6FDF-B5F0-4B98-8AD4-C10DE7556438}"/>
              </a:ext>
            </a:extLst>
          </p:cNvPr>
          <p:cNvSpPr txBox="1">
            <a:spLocks/>
          </p:cNvSpPr>
          <p:nvPr/>
        </p:nvSpPr>
        <p:spPr>
          <a:xfrm>
            <a:off x="-644281" y="2999288"/>
            <a:ext cx="4476399" cy="5190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1312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 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5B4022-6136-49D3-A78D-6FE12D9793B5}"/>
                  </a:ext>
                </a:extLst>
              </p:cNvPr>
              <p:cNvSpPr txBox="1"/>
              <p:nvPr/>
            </p:nvSpPr>
            <p:spPr>
              <a:xfrm>
                <a:off x="856358" y="4774340"/>
                <a:ext cx="3856119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𝑓𝑎𝑛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𝑓𝑎𝑛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5B4022-6136-49D3-A78D-6FE12D97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58" y="4774340"/>
                <a:ext cx="3856119" cy="718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11D2B8D-44CB-4C69-88F1-17D0CC52ED86}"/>
              </a:ext>
            </a:extLst>
          </p:cNvPr>
          <p:cNvSpPr txBox="1">
            <a:spLocks/>
          </p:cNvSpPr>
          <p:nvPr/>
        </p:nvSpPr>
        <p:spPr>
          <a:xfrm>
            <a:off x="-146976" y="5799570"/>
            <a:ext cx="10004373" cy="439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5937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fan_in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</a:rPr>
              <a:t>is the number of input connections to a hidden node (neuron)[In this simplified diagram, 4]</a:t>
            </a:r>
          </a:p>
          <a:p>
            <a:pPr marL="515937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fan_out</a:t>
            </a:r>
            <a:r>
              <a:rPr lang="en-US" sz="1600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</a:rPr>
              <a:t>is the number of output connections from a hidden layer node (In this simplified diagram, 4).   </a:t>
            </a: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D1EE58F9-7B35-4113-AA24-D5199AB501F4}"/>
              </a:ext>
            </a:extLst>
          </p:cNvPr>
          <p:cNvSpPr txBox="1">
            <a:spLocks/>
          </p:cNvSpPr>
          <p:nvPr/>
        </p:nvSpPr>
        <p:spPr>
          <a:xfrm>
            <a:off x="1791288" y="789655"/>
            <a:ext cx="8860436" cy="45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Key-points to remember for weights initialization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A93125-12E6-4D1C-8008-2708A4BC931A}"/>
              </a:ext>
            </a:extLst>
          </p:cNvPr>
          <p:cNvSpPr/>
          <p:nvPr/>
        </p:nvSpPr>
        <p:spPr>
          <a:xfrm>
            <a:off x="10420815" y="4639453"/>
            <a:ext cx="461818" cy="439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15352E8-E384-4A06-B06C-3E7EBE51322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9857397" y="4401237"/>
            <a:ext cx="631050" cy="30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0CE06E-0584-4578-8A1C-695482C49595}"/>
              </a:ext>
            </a:extLst>
          </p:cNvPr>
          <p:cNvCxnSpPr>
            <a:cxnSpLocks/>
          </p:cNvCxnSpPr>
          <p:nvPr/>
        </p:nvCxnSpPr>
        <p:spPr>
          <a:xfrm>
            <a:off x="9857397" y="4859218"/>
            <a:ext cx="566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835243-35E2-4551-899E-F560CE9D3C8C}"/>
              </a:ext>
            </a:extLst>
          </p:cNvPr>
          <p:cNvCxnSpPr>
            <a:cxnSpLocks/>
            <a:endCxn id="96" idx="3"/>
          </p:cNvCxnSpPr>
          <p:nvPr/>
        </p:nvCxnSpPr>
        <p:spPr>
          <a:xfrm flipV="1">
            <a:off x="9886328" y="5014615"/>
            <a:ext cx="602119" cy="2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F3EE2C-77CC-4127-A79F-E4891EFFBF46}"/>
              </a:ext>
            </a:extLst>
          </p:cNvPr>
          <p:cNvCxnSpPr>
            <a:cxnSpLocks/>
          </p:cNvCxnSpPr>
          <p:nvPr/>
        </p:nvCxnSpPr>
        <p:spPr>
          <a:xfrm flipV="1">
            <a:off x="10819425" y="4674634"/>
            <a:ext cx="413771" cy="1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F21FB37-166E-4E50-8043-9A858E84466D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10882633" y="4859218"/>
            <a:ext cx="345209" cy="15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0977A7E4-F247-4598-B872-6452B1F20267}"/>
              </a:ext>
            </a:extLst>
          </p:cNvPr>
          <p:cNvSpPr txBox="1">
            <a:spLocks/>
          </p:cNvSpPr>
          <p:nvPr/>
        </p:nvSpPr>
        <p:spPr>
          <a:xfrm>
            <a:off x="9585138" y="5325453"/>
            <a:ext cx="1066586" cy="31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30187" algn="just"/>
            <a:r>
              <a:rPr lang="en-US" sz="1400" dirty="0">
                <a:latin typeface="Palatino Linotype" panose="02040502050505030304" pitchFamily="18" charset="0"/>
              </a:rPr>
              <a:t>fan-in </a:t>
            </a:r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1DE083AD-5BAD-4A87-922E-B0D2F4368EEF}"/>
              </a:ext>
            </a:extLst>
          </p:cNvPr>
          <p:cNvSpPr txBox="1">
            <a:spLocks/>
          </p:cNvSpPr>
          <p:nvPr/>
        </p:nvSpPr>
        <p:spPr>
          <a:xfrm>
            <a:off x="10545634" y="5287235"/>
            <a:ext cx="1354959" cy="31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30187" algn="just"/>
            <a:r>
              <a:rPr lang="en-US" sz="1400" dirty="0">
                <a:latin typeface="Palatino Linotype" panose="02040502050505030304" pitchFamily="18" charset="0"/>
              </a:rPr>
              <a:t>fan-out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465A5-30B3-4538-8E60-95C706F2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94" y="1059321"/>
            <a:ext cx="3860379" cy="299264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17A49BA-EC72-4FB9-9B5F-BAC34BA97D46}"/>
              </a:ext>
            </a:extLst>
          </p:cNvPr>
          <p:cNvSpPr txBox="1">
            <a:spLocks/>
          </p:cNvSpPr>
          <p:nvPr/>
        </p:nvSpPr>
        <p:spPr>
          <a:xfrm>
            <a:off x="220873" y="2917676"/>
            <a:ext cx="4717559" cy="1158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76225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Methods for Weight Initialization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ECBF4-C6B9-43D3-8A6D-7136519FBC28}"/>
              </a:ext>
            </a:extLst>
          </p:cNvPr>
          <p:cNvSpPr/>
          <p:nvPr/>
        </p:nvSpPr>
        <p:spPr>
          <a:xfrm>
            <a:off x="434109" y="3635660"/>
            <a:ext cx="7944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Palatino Linotype" panose="02040502050505030304" pitchFamily="18" charset="0"/>
                <a:ea typeface="+mj-ea"/>
                <a:cs typeface="+mj-cs"/>
              </a:rPr>
              <a:t>A uniform distribution draws a random value from the range [lower, upper] where every value inside this range has equal probability of being drawn.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691603-7FDF-4C9F-B774-DDC24B527CC9}"/>
              </a:ext>
            </a:extLst>
          </p:cNvPr>
          <p:cNvSpPr/>
          <p:nvPr/>
        </p:nvSpPr>
        <p:spPr>
          <a:xfrm>
            <a:off x="2758376" y="4389498"/>
            <a:ext cx="105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alatino Linotype" panose="02040502050505030304" pitchFamily="18" charset="0"/>
                <a:ea typeface="+mj-ea"/>
                <a:cs typeface="+mj-cs"/>
              </a:rPr>
              <a:t>Lower  ,</a:t>
            </a:r>
            <a:endParaRPr lang="en-GB" dirty="0">
              <a:solidFill>
                <a:srgbClr val="00B050"/>
              </a:solidFill>
              <a:latin typeface="Palatino Linotype" panose="02040502050505030304" pitchFamily="18" charset="0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5902F-AD87-49CE-9F72-121FC95D4366}"/>
              </a:ext>
            </a:extLst>
          </p:cNvPr>
          <p:cNvSpPr/>
          <p:nvPr/>
        </p:nvSpPr>
        <p:spPr>
          <a:xfrm>
            <a:off x="3808074" y="4399345"/>
            <a:ext cx="105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alatino Linotype" panose="02040502050505030304" pitchFamily="18" charset="0"/>
                <a:ea typeface="+mj-ea"/>
                <a:cs typeface="+mj-cs"/>
              </a:rPr>
              <a:t>Upper</a:t>
            </a:r>
            <a:endParaRPr lang="en-GB" dirty="0">
              <a:solidFill>
                <a:srgbClr val="00B050"/>
              </a:solidFill>
              <a:latin typeface="Palatino Linotype" panose="020405020505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3680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9" y="-309816"/>
            <a:ext cx="12077252" cy="995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Feed Forward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D9918-F5FD-44FF-AABE-4BF3D74FE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91" y="3905357"/>
            <a:ext cx="6557690" cy="2833420"/>
          </a:xfrm>
          <a:prstGeom prst="rect">
            <a:avLst/>
          </a:prstGeom>
        </p:spPr>
      </p:pic>
      <p:pic>
        <p:nvPicPr>
          <p:cNvPr id="2050" name="Picture 2" descr="Animated Explanation of Feed Forward Neural Network Architecture | MLK -  Machine Learning Knowledge">
            <a:extLst>
              <a:ext uri="{FF2B5EF4-FFF2-40B4-BE49-F238E27FC236}">
                <a16:creationId xmlns:a16="http://schemas.microsoft.com/office/drawing/2014/main" id="{8DC6269C-BD2E-430D-AE2C-D1D3224A73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77" y="1071937"/>
            <a:ext cx="4973728" cy="283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39540F-8B02-4BCB-9EF2-7DF0A6FEF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79" y="869432"/>
            <a:ext cx="5205482" cy="53735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0689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15" y="57587"/>
            <a:ext cx="10654169" cy="61976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Back Propagation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58F07-F686-4C07-96DF-A9A06CF3CD32}"/>
              </a:ext>
            </a:extLst>
          </p:cNvPr>
          <p:cNvSpPr/>
          <p:nvPr/>
        </p:nvSpPr>
        <p:spPr>
          <a:xfrm>
            <a:off x="821614" y="2271551"/>
            <a:ext cx="5177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Backpropagation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is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training algorithm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consisting of 2 steps: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Feedforward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the values.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Calculate the error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propagate it back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to the earlier layers.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D5C3B-93DF-43EA-AB04-FC0DDE67BB83}"/>
              </a:ext>
            </a:extLst>
          </p:cNvPr>
          <p:cNvSpPr txBox="1"/>
          <p:nvPr/>
        </p:nvSpPr>
        <p:spPr>
          <a:xfrm>
            <a:off x="768915" y="640335"/>
            <a:ext cx="10134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Back-propagation is the essence of neural net training. It is the method of fine-tuning the weights of a neural net based on the error rate obtained in the previous epoch (i.e., iteration).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Proper tuning of the weights allows you to reduce error rates and to make the model reliable by increasing its generalization.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6" name="Picture 6" descr="Is Deep Learning Possible Without Back-propagation?">
            <a:extLst>
              <a:ext uri="{FF2B5EF4-FFF2-40B4-BE49-F238E27FC236}">
                <a16:creationId xmlns:a16="http://schemas.microsoft.com/office/drawing/2014/main" id="{807B0832-4669-444D-A3D3-35B7DEEE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6269"/>
            <a:ext cx="6044452" cy="44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nimated Explanation of Feed Forward Neural Network Architecture | MLK -  Machine Learning Knowledge">
            <a:extLst>
              <a:ext uri="{FF2B5EF4-FFF2-40B4-BE49-F238E27FC236}">
                <a16:creationId xmlns:a16="http://schemas.microsoft.com/office/drawing/2014/main" id="{BBD7894B-20D3-43D9-920B-EB69BC369B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97" y="3865747"/>
            <a:ext cx="4281713" cy="27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47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" y="113517"/>
            <a:ext cx="12077252" cy="7584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Back Propagation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68E4-C88A-422A-BDA2-EE3D0D30E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86" y="1589433"/>
            <a:ext cx="9523228" cy="4171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7446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peech Bubble: Rectangle with Corners Rounded 185">
            <a:extLst>
              <a:ext uri="{FF2B5EF4-FFF2-40B4-BE49-F238E27FC236}">
                <a16:creationId xmlns:a16="http://schemas.microsoft.com/office/drawing/2014/main" id="{BC19FB4E-B100-462A-A1DD-5C39E5C91CF2}"/>
              </a:ext>
            </a:extLst>
          </p:cNvPr>
          <p:cNvSpPr/>
          <p:nvPr/>
        </p:nvSpPr>
        <p:spPr>
          <a:xfrm>
            <a:off x="4173422" y="5143610"/>
            <a:ext cx="292072" cy="276999"/>
          </a:xfrm>
          <a:prstGeom prst="wedgeRoundRectCallout">
            <a:avLst>
              <a:gd name="adj1" fmla="val -297001"/>
              <a:gd name="adj2" fmla="val -668992"/>
              <a:gd name="adj3" fmla="val 16667"/>
            </a:avLst>
          </a:prstGeom>
          <a:noFill/>
          <a:ln w="952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967" y="174413"/>
            <a:ext cx="4370451" cy="371198"/>
          </a:xfrm>
        </p:spPr>
        <p:txBody>
          <a:bodyPr>
            <a:normAutofit fontScale="90000"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Simple Example (ANN)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5091EED-5B8F-404C-921C-1D29DA3253D4}"/>
              </a:ext>
            </a:extLst>
          </p:cNvPr>
          <p:cNvGraphicFramePr>
            <a:graphicFrameLocks noGrp="1"/>
          </p:cNvGraphicFramePr>
          <p:nvPr/>
        </p:nvGraphicFramePr>
        <p:xfrm>
          <a:off x="9808515" y="320277"/>
          <a:ext cx="1070577" cy="608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77">
                  <a:extLst>
                    <a:ext uri="{9D8B030D-6E8A-4147-A177-3AD203B41FA5}">
                      <a16:colId xmlns:a16="http://schemas.microsoft.com/office/drawing/2014/main" val="340123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29900698"/>
                    </a:ext>
                  </a:extLst>
                </a:gridCol>
              </a:tblGrid>
              <a:tr h="4191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  </a:t>
                      </a: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Supposed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14016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78900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53821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39668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15167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73165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80080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13687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0413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05397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97952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70194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18173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49430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1199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64954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64078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47245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75691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84010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18095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098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39012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73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6DD11-C092-42FA-BFEA-34926078AB9A}"/>
                  </a:ext>
                </a:extLst>
              </p:cNvPr>
              <p:cNvSpPr txBox="1"/>
              <p:nvPr/>
            </p:nvSpPr>
            <p:spPr>
              <a:xfrm>
                <a:off x="4492936" y="1576293"/>
                <a:ext cx="240104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9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9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9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6DD11-C092-42FA-BFEA-34926078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36" y="1576293"/>
                <a:ext cx="2401042" cy="138499"/>
              </a:xfrm>
              <a:prstGeom prst="rect">
                <a:avLst/>
              </a:prstGeom>
              <a:blipFill>
                <a:blip r:embed="rId3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CC46B94-95D3-4BD6-AA32-12B131AFAB4A}"/>
                  </a:ext>
                </a:extLst>
              </p:cNvPr>
              <p:cNvSpPr txBox="1"/>
              <p:nvPr/>
            </p:nvSpPr>
            <p:spPr>
              <a:xfrm>
                <a:off x="4510306" y="1732954"/>
                <a:ext cx="25965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𝑨𝒑𝒑𝒍𝒚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𝑨𝒄𝒕𝒊𝒗𝒂𝒕𝒊𝒐𝒏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𝑭𝒖𝒏𝒄𝒕𝒊𝒐𝒏</m:t>
                    </m:r>
                  </m:oMath>
                </a14:m>
                <a:r>
                  <a:rPr 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(Sigmoid)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CC46B94-95D3-4BD6-AA32-12B131AFA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306" y="1732954"/>
                <a:ext cx="2596589" cy="246221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53E8E3-5365-46E0-8F51-BEDEABAEC931}"/>
                  </a:ext>
                </a:extLst>
              </p:cNvPr>
              <p:cNvSpPr txBox="1"/>
              <p:nvPr/>
            </p:nvSpPr>
            <p:spPr>
              <a:xfrm>
                <a:off x="5076538" y="1942859"/>
                <a:ext cx="1146770" cy="385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0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53E8E3-5365-46E0-8F51-BEDEABAE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1942859"/>
                <a:ext cx="1146770" cy="385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496A5FC-0AEA-442A-B586-E4735FA033A1}"/>
                  </a:ext>
                </a:extLst>
              </p:cNvPr>
              <p:cNvSpPr txBox="1"/>
              <p:nvPr/>
            </p:nvSpPr>
            <p:spPr>
              <a:xfrm>
                <a:off x="4741621" y="1311910"/>
                <a:ext cx="1698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𝑪𝒂𝒍𝒄𝒖𝒍𝒂𝒕𝒆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496A5FC-0AEA-442A-B586-E4735FA0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21" y="1311910"/>
                <a:ext cx="169883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227BFAA3-BAAD-457C-96B7-9D67D9464BA0}"/>
              </a:ext>
            </a:extLst>
          </p:cNvPr>
          <p:cNvSpPr/>
          <p:nvPr/>
        </p:nvSpPr>
        <p:spPr>
          <a:xfrm rot="19517989">
            <a:off x="4188139" y="2271737"/>
            <a:ext cx="275783" cy="2491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7C5DB-2F03-4C4B-9F6F-48D500924345}"/>
              </a:ext>
            </a:extLst>
          </p:cNvPr>
          <p:cNvSpPr/>
          <p:nvPr/>
        </p:nvSpPr>
        <p:spPr>
          <a:xfrm>
            <a:off x="2484585" y="2149763"/>
            <a:ext cx="221673" cy="24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274F24-C9D8-4B5E-8771-749E0BAE77C6}"/>
              </a:ext>
            </a:extLst>
          </p:cNvPr>
          <p:cNvSpPr/>
          <p:nvPr/>
        </p:nvSpPr>
        <p:spPr>
          <a:xfrm>
            <a:off x="2503197" y="2604373"/>
            <a:ext cx="221673" cy="24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9A7AAC-01F1-4AC7-8115-E49CEF08B97B}"/>
              </a:ext>
            </a:extLst>
          </p:cNvPr>
          <p:cNvSpPr/>
          <p:nvPr/>
        </p:nvSpPr>
        <p:spPr>
          <a:xfrm>
            <a:off x="2503197" y="3052176"/>
            <a:ext cx="221673" cy="24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36157B4-31B3-4478-8A5F-B9643856CC97}"/>
              </a:ext>
            </a:extLst>
          </p:cNvPr>
          <p:cNvSpPr/>
          <p:nvPr/>
        </p:nvSpPr>
        <p:spPr>
          <a:xfrm>
            <a:off x="3301998" y="2366815"/>
            <a:ext cx="221673" cy="249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02C7A9-18BB-47A5-B4C7-A72C118B1F6B}"/>
              </a:ext>
            </a:extLst>
          </p:cNvPr>
          <p:cNvSpPr/>
          <p:nvPr/>
        </p:nvSpPr>
        <p:spPr>
          <a:xfrm>
            <a:off x="3320610" y="2766009"/>
            <a:ext cx="221673" cy="249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97734A9-E739-4B55-BD2F-AD972250BE68}"/>
              </a:ext>
            </a:extLst>
          </p:cNvPr>
          <p:cNvSpPr/>
          <p:nvPr/>
        </p:nvSpPr>
        <p:spPr>
          <a:xfrm>
            <a:off x="3320610" y="3186104"/>
            <a:ext cx="221673" cy="249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BB2405-0D92-41CC-8BEA-E2B740DAC5EF}"/>
              </a:ext>
            </a:extLst>
          </p:cNvPr>
          <p:cNvSpPr/>
          <p:nvPr/>
        </p:nvSpPr>
        <p:spPr>
          <a:xfrm>
            <a:off x="3301997" y="1979780"/>
            <a:ext cx="221673" cy="249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AE8C320-975E-42E4-9914-79CBB49F45A3}"/>
              </a:ext>
            </a:extLst>
          </p:cNvPr>
          <p:cNvSpPr/>
          <p:nvPr/>
        </p:nvSpPr>
        <p:spPr>
          <a:xfrm>
            <a:off x="3971745" y="2589994"/>
            <a:ext cx="221673" cy="249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7C243-DA96-4A65-81AF-6B281D630857}"/>
              </a:ext>
            </a:extLst>
          </p:cNvPr>
          <p:cNvCxnSpPr>
            <a:cxnSpLocks/>
            <a:stCxn id="7" idx="7"/>
            <a:endCxn id="51" idx="2"/>
          </p:cNvCxnSpPr>
          <p:nvPr/>
        </p:nvCxnSpPr>
        <p:spPr>
          <a:xfrm flipV="1">
            <a:off x="2673795" y="2104340"/>
            <a:ext cx="628202" cy="8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D07619-3954-41EA-BEC8-02A030868D3E}"/>
              </a:ext>
            </a:extLst>
          </p:cNvPr>
          <p:cNvCxnSpPr>
            <a:cxnSpLocks/>
            <a:stCxn id="7" idx="6"/>
            <a:endCxn id="48" idx="2"/>
          </p:cNvCxnSpPr>
          <p:nvPr/>
        </p:nvCxnSpPr>
        <p:spPr>
          <a:xfrm>
            <a:off x="2706258" y="2274323"/>
            <a:ext cx="59574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779135-C5F0-499F-BBE3-2B8583DAE3C4}"/>
              </a:ext>
            </a:extLst>
          </p:cNvPr>
          <p:cNvCxnSpPr>
            <a:cxnSpLocks/>
            <a:stCxn id="7" idx="5"/>
            <a:endCxn id="49" idx="1"/>
          </p:cNvCxnSpPr>
          <p:nvPr/>
        </p:nvCxnSpPr>
        <p:spPr>
          <a:xfrm>
            <a:off x="2673795" y="2362400"/>
            <a:ext cx="679278" cy="44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4BC5F0-AA0A-448B-979E-218B9976259A}"/>
              </a:ext>
            </a:extLst>
          </p:cNvPr>
          <p:cNvCxnSpPr>
            <a:cxnSpLocks/>
            <a:stCxn id="7" idx="4"/>
            <a:endCxn id="50" idx="1"/>
          </p:cNvCxnSpPr>
          <p:nvPr/>
        </p:nvCxnSpPr>
        <p:spPr>
          <a:xfrm>
            <a:off x="2595422" y="2398883"/>
            <a:ext cx="757651" cy="82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4F913B-AD56-4CF2-BB56-7FA0F936721F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2692407" y="2192417"/>
            <a:ext cx="642053" cy="89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97973B-75F0-40FD-8B4B-F460A92340AF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2724870" y="2579452"/>
            <a:ext cx="609591" cy="59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2B2196-4075-4765-BFC3-C0379588053B}"/>
              </a:ext>
            </a:extLst>
          </p:cNvPr>
          <p:cNvCxnSpPr>
            <a:cxnSpLocks/>
            <a:stCxn id="47" idx="4"/>
            <a:endCxn id="50" idx="3"/>
          </p:cNvCxnSpPr>
          <p:nvPr/>
        </p:nvCxnSpPr>
        <p:spPr>
          <a:xfrm>
            <a:off x="2614034" y="3301296"/>
            <a:ext cx="739039" cy="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E0F88D-BEEC-42D6-B5BB-C660945453D6}"/>
              </a:ext>
            </a:extLst>
          </p:cNvPr>
          <p:cNvCxnSpPr>
            <a:cxnSpLocks/>
            <a:stCxn id="46" idx="7"/>
            <a:endCxn id="51" idx="2"/>
          </p:cNvCxnSpPr>
          <p:nvPr/>
        </p:nvCxnSpPr>
        <p:spPr>
          <a:xfrm flipV="1">
            <a:off x="2692407" y="2104340"/>
            <a:ext cx="609590" cy="53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5FE4CAC-AD91-439C-B2E4-2F1A7378E661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2724870" y="2728933"/>
            <a:ext cx="595740" cy="16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BC92DA6-B66C-4AF2-9456-A59A8260A67C}"/>
              </a:ext>
            </a:extLst>
          </p:cNvPr>
          <p:cNvCxnSpPr>
            <a:cxnSpLocks/>
            <a:stCxn id="46" idx="5"/>
            <a:endCxn id="50" idx="2"/>
          </p:cNvCxnSpPr>
          <p:nvPr/>
        </p:nvCxnSpPr>
        <p:spPr>
          <a:xfrm>
            <a:off x="2692407" y="2817010"/>
            <a:ext cx="628203" cy="49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CB0A42E-4EF3-4CDE-A8B6-B3AC8F80998E}"/>
              </a:ext>
            </a:extLst>
          </p:cNvPr>
          <p:cNvCxnSpPr>
            <a:cxnSpLocks/>
            <a:stCxn id="47" idx="5"/>
            <a:endCxn id="49" idx="3"/>
          </p:cNvCxnSpPr>
          <p:nvPr/>
        </p:nvCxnSpPr>
        <p:spPr>
          <a:xfrm flipV="1">
            <a:off x="2692407" y="2978646"/>
            <a:ext cx="660666" cy="28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F9C3967-F2D5-4C1A-8733-60466453B51D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2713398" y="2493178"/>
            <a:ext cx="548669" cy="18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9923BB-505D-46C7-900B-E42A8D7F51B2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498098" y="2107866"/>
            <a:ext cx="584484" cy="48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9CAE1F-282E-4B4A-8D5B-837FE5E6B1D6}"/>
              </a:ext>
            </a:extLst>
          </p:cNvPr>
          <p:cNvCxnSpPr>
            <a:cxnSpLocks/>
            <a:stCxn id="48" idx="6"/>
            <a:endCxn id="52" idx="1"/>
          </p:cNvCxnSpPr>
          <p:nvPr/>
        </p:nvCxnSpPr>
        <p:spPr>
          <a:xfrm>
            <a:off x="3523671" y="2491375"/>
            <a:ext cx="480537" cy="13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3B707E2-D362-441E-9D58-33955CFA6A76}"/>
              </a:ext>
            </a:extLst>
          </p:cNvPr>
          <p:cNvCxnSpPr>
            <a:cxnSpLocks/>
            <a:stCxn id="49" idx="6"/>
            <a:endCxn id="52" idx="3"/>
          </p:cNvCxnSpPr>
          <p:nvPr/>
        </p:nvCxnSpPr>
        <p:spPr>
          <a:xfrm flipV="1">
            <a:off x="3542283" y="2802631"/>
            <a:ext cx="461925" cy="8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0668F8-F3BA-49D5-86C2-F734C79FE24D}"/>
              </a:ext>
            </a:extLst>
          </p:cNvPr>
          <p:cNvCxnSpPr>
            <a:cxnSpLocks/>
            <a:stCxn id="50" idx="6"/>
            <a:endCxn id="52" idx="4"/>
          </p:cNvCxnSpPr>
          <p:nvPr/>
        </p:nvCxnSpPr>
        <p:spPr>
          <a:xfrm flipV="1">
            <a:off x="3542283" y="2839114"/>
            <a:ext cx="540299" cy="4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4464AE-FE66-4EFE-9548-DD4A25FDA907}"/>
              </a:ext>
            </a:extLst>
          </p:cNvPr>
          <p:cNvSpPr txBox="1"/>
          <p:nvPr/>
        </p:nvSpPr>
        <p:spPr>
          <a:xfrm>
            <a:off x="2447800" y="2104675"/>
            <a:ext cx="41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x</a:t>
            </a:r>
            <a:r>
              <a:rPr lang="en-US" sz="1200" b="1" baseline="-25000" dirty="0">
                <a:latin typeface="Palatino Linotype" panose="02040502050505030304" pitchFamily="18" charset="0"/>
              </a:rPr>
              <a:t>1</a:t>
            </a:r>
            <a:endParaRPr lang="en-GB" sz="12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1359F6-55E3-405E-8C40-792AD6BAFDE8}"/>
              </a:ext>
            </a:extLst>
          </p:cNvPr>
          <p:cNvSpPr txBox="1"/>
          <p:nvPr/>
        </p:nvSpPr>
        <p:spPr>
          <a:xfrm>
            <a:off x="2462629" y="2561933"/>
            <a:ext cx="41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x</a:t>
            </a:r>
            <a:r>
              <a:rPr lang="en-US" sz="1200" b="1" baseline="-25000" dirty="0">
                <a:latin typeface="Palatino Linotype" panose="02040502050505030304" pitchFamily="18" charset="0"/>
              </a:rPr>
              <a:t>2</a:t>
            </a:r>
            <a:endParaRPr lang="en-GB" sz="12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A5E3342-8345-4391-93BB-3C0D9D7FC493}"/>
              </a:ext>
            </a:extLst>
          </p:cNvPr>
          <p:cNvSpPr txBox="1"/>
          <p:nvPr/>
        </p:nvSpPr>
        <p:spPr>
          <a:xfrm>
            <a:off x="2477160" y="3036519"/>
            <a:ext cx="38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x</a:t>
            </a:r>
            <a:r>
              <a:rPr lang="en-US" sz="1200" b="1" baseline="-25000" dirty="0">
                <a:latin typeface="Palatino Linotype" panose="02040502050505030304" pitchFamily="18" charset="0"/>
              </a:rPr>
              <a:t>3</a:t>
            </a:r>
            <a:endParaRPr lang="en-GB" sz="12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72A311B-ECD9-49B9-B3A4-1EF538244847}"/>
              </a:ext>
            </a:extLst>
          </p:cNvPr>
          <p:cNvSpPr txBox="1"/>
          <p:nvPr/>
        </p:nvSpPr>
        <p:spPr>
          <a:xfrm>
            <a:off x="3262067" y="1975144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alatino Linotype" panose="02040502050505030304" pitchFamily="18" charset="0"/>
              </a:rPr>
              <a:t>H</a:t>
            </a:r>
            <a:r>
              <a:rPr lang="en-US" sz="1000" b="1" baseline="-25000" dirty="0">
                <a:latin typeface="Palatino Linotype" panose="02040502050505030304" pitchFamily="18" charset="0"/>
              </a:rPr>
              <a:t>1</a:t>
            </a:r>
            <a:endParaRPr lang="en-GB" sz="10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FE9BA6-A74D-41FA-A4BA-09F2694B565E}"/>
              </a:ext>
            </a:extLst>
          </p:cNvPr>
          <p:cNvSpPr txBox="1"/>
          <p:nvPr/>
        </p:nvSpPr>
        <p:spPr>
          <a:xfrm>
            <a:off x="3262067" y="2370067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alatino Linotype" panose="02040502050505030304" pitchFamily="18" charset="0"/>
              </a:rPr>
              <a:t>H</a:t>
            </a:r>
            <a:r>
              <a:rPr lang="en-US" sz="1000" b="1" baseline="-25000" dirty="0">
                <a:latin typeface="Palatino Linotype" panose="02040502050505030304" pitchFamily="18" charset="0"/>
              </a:rPr>
              <a:t>2</a:t>
            </a:r>
            <a:endParaRPr lang="en-GB" sz="10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E0B614-EB3A-44F7-BEF8-09B9327C2A59}"/>
              </a:ext>
            </a:extLst>
          </p:cNvPr>
          <p:cNvSpPr txBox="1"/>
          <p:nvPr/>
        </p:nvSpPr>
        <p:spPr>
          <a:xfrm>
            <a:off x="3272970" y="2776051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alatino Linotype" panose="02040502050505030304" pitchFamily="18" charset="0"/>
              </a:rPr>
              <a:t>H</a:t>
            </a:r>
            <a:r>
              <a:rPr lang="en-US" sz="1000" b="1" baseline="-25000" dirty="0">
                <a:latin typeface="Palatino Linotype" panose="02040502050505030304" pitchFamily="18" charset="0"/>
              </a:rPr>
              <a:t>3</a:t>
            </a:r>
            <a:endParaRPr lang="en-GB" sz="10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89DAA1-C521-4966-973C-B3CEA9264CF1}"/>
              </a:ext>
            </a:extLst>
          </p:cNvPr>
          <p:cNvSpPr txBox="1"/>
          <p:nvPr/>
        </p:nvSpPr>
        <p:spPr>
          <a:xfrm>
            <a:off x="3282104" y="3193921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alatino Linotype" panose="02040502050505030304" pitchFamily="18" charset="0"/>
              </a:rPr>
              <a:t>H</a:t>
            </a:r>
            <a:r>
              <a:rPr lang="en-US" sz="1000" b="1" baseline="-25000" dirty="0">
                <a:latin typeface="Palatino Linotype" panose="02040502050505030304" pitchFamily="18" charset="0"/>
              </a:rPr>
              <a:t>4</a:t>
            </a:r>
            <a:endParaRPr lang="en-GB" sz="10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409AEE-EDDB-450B-A173-B8DE61F92EAE}"/>
              </a:ext>
            </a:extLst>
          </p:cNvPr>
          <p:cNvSpPr txBox="1"/>
          <p:nvPr/>
        </p:nvSpPr>
        <p:spPr>
          <a:xfrm>
            <a:off x="3940557" y="2571136"/>
            <a:ext cx="41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o</a:t>
            </a:r>
            <a:endParaRPr lang="en-GB" sz="12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98FA261-23CE-4EA4-AF4B-E86D6CF383F9}"/>
              </a:ext>
            </a:extLst>
          </p:cNvPr>
          <p:cNvSpPr txBox="1"/>
          <p:nvPr/>
        </p:nvSpPr>
        <p:spPr>
          <a:xfrm rot="21155287">
            <a:off x="2773119" y="1968761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11</a:t>
            </a:r>
            <a:endParaRPr lang="en-GB" sz="1000" b="1" baseline="-250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FCB62B1-B135-4876-9154-5DF00DCC1B00}"/>
              </a:ext>
            </a:extLst>
          </p:cNvPr>
          <p:cNvSpPr txBox="1"/>
          <p:nvPr/>
        </p:nvSpPr>
        <p:spPr>
          <a:xfrm rot="19221571">
            <a:off x="2881150" y="2075883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F0"/>
                </a:solidFill>
                <a:latin typeface="Palatino Linotype" panose="02040502050505030304" pitchFamily="18" charset="0"/>
              </a:rPr>
              <a:t>21</a:t>
            </a:r>
            <a:endParaRPr lang="en-GB" sz="1000" b="1" baseline="-250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B3FC2D-291D-41ED-80D1-E68CF4D73565}"/>
              </a:ext>
            </a:extLst>
          </p:cNvPr>
          <p:cNvSpPr txBox="1"/>
          <p:nvPr/>
        </p:nvSpPr>
        <p:spPr>
          <a:xfrm rot="2031700">
            <a:off x="2617843" y="2341876"/>
            <a:ext cx="419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</a:t>
            </a:r>
            <a:r>
              <a:rPr lang="en-US" sz="8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13</a:t>
            </a:r>
            <a:endParaRPr lang="en-GB" sz="800" b="1" baseline="-250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215E880-6B62-4F58-A804-989AD1F7ED26}"/>
              </a:ext>
            </a:extLst>
          </p:cNvPr>
          <p:cNvSpPr txBox="1"/>
          <p:nvPr/>
        </p:nvSpPr>
        <p:spPr>
          <a:xfrm rot="869474">
            <a:off x="2714846" y="2180313"/>
            <a:ext cx="419931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W12</a:t>
            </a:r>
            <a:endParaRPr lang="en-GB" sz="1000" b="1" baseline="-250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9850796-24D6-40F2-B77E-D5AE1E6E5D13}"/>
              </a:ext>
            </a:extLst>
          </p:cNvPr>
          <p:cNvSpPr txBox="1"/>
          <p:nvPr/>
        </p:nvSpPr>
        <p:spPr>
          <a:xfrm rot="2505658">
            <a:off x="2546012" y="2371667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14</a:t>
            </a:r>
            <a:endParaRPr lang="en-GB" sz="1000" b="1" baseline="-250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4F3CB6-5B54-4081-86A4-2955949969BF}"/>
              </a:ext>
            </a:extLst>
          </p:cNvPr>
          <p:cNvSpPr txBox="1"/>
          <p:nvPr/>
        </p:nvSpPr>
        <p:spPr>
          <a:xfrm rot="173700">
            <a:off x="2751439" y="2458909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F0"/>
                </a:solidFill>
                <a:latin typeface="Palatino Linotype" panose="02040502050505030304" pitchFamily="18" charset="0"/>
              </a:rPr>
              <a:t>22</a:t>
            </a:r>
            <a:endParaRPr lang="en-GB" sz="1000" b="1" baseline="-250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3D89DE-6FE9-4C21-9885-5B372FB88DA4}"/>
              </a:ext>
            </a:extLst>
          </p:cNvPr>
          <p:cNvSpPr txBox="1"/>
          <p:nvPr/>
        </p:nvSpPr>
        <p:spPr>
          <a:xfrm rot="173700">
            <a:off x="2887156" y="2636307"/>
            <a:ext cx="413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F0"/>
                </a:solidFill>
                <a:latin typeface="Palatino Linotype" panose="02040502050505030304" pitchFamily="18" charset="0"/>
              </a:rPr>
              <a:t>23</a:t>
            </a:r>
            <a:endParaRPr lang="en-GB" sz="1000" b="1" baseline="-250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09EBE63-82B8-4255-9AC3-F69828ADD934}"/>
              </a:ext>
            </a:extLst>
          </p:cNvPr>
          <p:cNvSpPr txBox="1"/>
          <p:nvPr/>
        </p:nvSpPr>
        <p:spPr>
          <a:xfrm rot="2022055">
            <a:off x="2862869" y="2901096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x</a:t>
            </a:r>
            <a:r>
              <a:rPr lang="en-US" sz="1000" b="1" baseline="-25000" dirty="0">
                <a:solidFill>
                  <a:srgbClr val="00B0F0"/>
                </a:solidFill>
                <a:latin typeface="Palatino Linotype" panose="02040502050505030304" pitchFamily="18" charset="0"/>
              </a:rPr>
              <a:t>24</a:t>
            </a:r>
            <a:endParaRPr lang="en-GB" sz="1000" b="1" baseline="-250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3954A52-28E1-4866-9E4A-7C385320AB16}"/>
              </a:ext>
            </a:extLst>
          </p:cNvPr>
          <p:cNvSpPr txBox="1"/>
          <p:nvPr/>
        </p:nvSpPr>
        <p:spPr>
          <a:xfrm rot="688084">
            <a:off x="2855823" y="3164261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latin typeface="Palatino Linotype" panose="02040502050505030304" pitchFamily="18" charset="0"/>
              </a:rPr>
              <a:t>34</a:t>
            </a:r>
            <a:endParaRPr lang="en-GB" sz="10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8A3F7A-8067-4F21-A4C9-81FA5A472FF1}"/>
              </a:ext>
            </a:extLst>
          </p:cNvPr>
          <p:cNvSpPr txBox="1"/>
          <p:nvPr/>
        </p:nvSpPr>
        <p:spPr>
          <a:xfrm rot="19161387">
            <a:off x="2614144" y="2897920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latin typeface="Palatino Linotype" panose="02040502050505030304" pitchFamily="18" charset="0"/>
              </a:rPr>
              <a:t>32</a:t>
            </a:r>
            <a:endParaRPr lang="en-GB" sz="10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91A3C39-ED09-4D82-A3A4-4DEBACDC3BF4}"/>
              </a:ext>
            </a:extLst>
          </p:cNvPr>
          <p:cNvSpPr txBox="1"/>
          <p:nvPr/>
        </p:nvSpPr>
        <p:spPr>
          <a:xfrm rot="19161387">
            <a:off x="2552616" y="2780505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31</a:t>
            </a:r>
            <a:endParaRPr lang="en-GB" sz="1000" b="1" baseline="-250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101E132-C5CD-481E-8F16-D77BFA2FE009}"/>
              </a:ext>
            </a:extLst>
          </p:cNvPr>
          <p:cNvSpPr txBox="1"/>
          <p:nvPr/>
        </p:nvSpPr>
        <p:spPr>
          <a:xfrm rot="20596889">
            <a:off x="2741143" y="2993622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latin typeface="Palatino Linotype" panose="02040502050505030304" pitchFamily="18" charset="0"/>
              </a:rPr>
              <a:t>33</a:t>
            </a:r>
            <a:endParaRPr lang="en-GB" sz="10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899E79-4EE6-4355-943E-597266163D6B}"/>
              </a:ext>
            </a:extLst>
          </p:cNvPr>
          <p:cNvSpPr txBox="1"/>
          <p:nvPr/>
        </p:nvSpPr>
        <p:spPr>
          <a:xfrm rot="1914169">
            <a:off x="3652126" y="2185119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1O</a:t>
            </a:r>
            <a:endParaRPr lang="en-GB" sz="1000" b="1" baseline="-250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FBE138A-BD40-48C7-AFBE-6240A06FAB02}"/>
              </a:ext>
            </a:extLst>
          </p:cNvPr>
          <p:cNvSpPr txBox="1"/>
          <p:nvPr/>
        </p:nvSpPr>
        <p:spPr>
          <a:xfrm rot="1305392">
            <a:off x="3544954" y="2356262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2O</a:t>
            </a:r>
            <a:endParaRPr lang="en-GB" sz="1000" b="1" baseline="-250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FAA5B91-5085-4F7F-96D3-D09A04DED453}"/>
              </a:ext>
            </a:extLst>
          </p:cNvPr>
          <p:cNvSpPr txBox="1"/>
          <p:nvPr/>
        </p:nvSpPr>
        <p:spPr>
          <a:xfrm rot="20615332">
            <a:off x="3498261" y="2651616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3O</a:t>
            </a:r>
            <a:endParaRPr lang="en-GB" sz="1000" b="1" baseline="-250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A586C1-4BD0-4D9F-AA14-43EFFBD2F60F}"/>
              </a:ext>
            </a:extLst>
          </p:cNvPr>
          <p:cNvSpPr txBox="1"/>
          <p:nvPr/>
        </p:nvSpPr>
        <p:spPr>
          <a:xfrm rot="18994697">
            <a:off x="3500392" y="2937661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</a:t>
            </a:r>
            <a:r>
              <a:rPr lang="en-US" sz="10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4O</a:t>
            </a:r>
            <a:endParaRPr lang="en-GB" sz="1000" b="1" baseline="-250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CE032F2-7481-4CF7-9D92-E00A9810E689}"/>
              </a:ext>
            </a:extLst>
          </p:cNvPr>
          <p:cNvSpPr/>
          <p:nvPr/>
        </p:nvSpPr>
        <p:spPr>
          <a:xfrm>
            <a:off x="2804762" y="1653816"/>
            <a:ext cx="224903" cy="21239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endParaRPr lang="en-GB" sz="1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F7D62C9-809C-432A-8FBE-4E6F0107E9B3}"/>
              </a:ext>
            </a:extLst>
          </p:cNvPr>
          <p:cNvSpPr txBox="1"/>
          <p:nvPr/>
        </p:nvSpPr>
        <p:spPr>
          <a:xfrm flipH="1">
            <a:off x="3586873" y="1676886"/>
            <a:ext cx="246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-25000" dirty="0">
                <a:latin typeface="Palatino Linotype" panose="02040502050505030304" pitchFamily="18" charset="0"/>
              </a:rPr>
              <a:t>B</a:t>
            </a:r>
            <a:endParaRPr lang="en-GB" sz="1200" b="1" baseline="-25000" dirty="0">
              <a:latin typeface="Palatino Linotype" panose="020405020505050303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AFE5C3-9426-49C1-B783-59FCF6A70750}"/>
              </a:ext>
            </a:extLst>
          </p:cNvPr>
          <p:cNvCxnSpPr>
            <a:cxnSpLocks/>
            <a:stCxn id="143" idx="5"/>
          </p:cNvCxnSpPr>
          <p:nvPr/>
        </p:nvCxnSpPr>
        <p:spPr>
          <a:xfrm>
            <a:off x="2996729" y="1835104"/>
            <a:ext cx="334614" cy="55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35C234B-C3E4-42EC-A3D2-4E2699FB72C9}"/>
              </a:ext>
            </a:extLst>
          </p:cNvPr>
          <p:cNvCxnSpPr>
            <a:cxnSpLocks/>
            <a:stCxn id="143" idx="6"/>
          </p:cNvCxnSpPr>
          <p:nvPr/>
        </p:nvCxnSpPr>
        <p:spPr>
          <a:xfrm>
            <a:off x="3029665" y="1760012"/>
            <a:ext cx="306989" cy="2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6C64B63-A9DF-4EAC-8222-61AAFAD26EBB}"/>
              </a:ext>
            </a:extLst>
          </p:cNvPr>
          <p:cNvCxnSpPr>
            <a:cxnSpLocks/>
            <a:stCxn id="143" idx="4"/>
          </p:cNvCxnSpPr>
          <p:nvPr/>
        </p:nvCxnSpPr>
        <p:spPr>
          <a:xfrm>
            <a:off x="2917214" y="1866208"/>
            <a:ext cx="454434" cy="9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ABC36FC-3F3A-4F2C-840B-61F89D9E01E7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2847200" y="1848153"/>
            <a:ext cx="434904" cy="146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FD238BC-D452-4351-9646-00B7E99B8019}"/>
              </a:ext>
            </a:extLst>
          </p:cNvPr>
          <p:cNvSpPr txBox="1"/>
          <p:nvPr/>
        </p:nvSpPr>
        <p:spPr>
          <a:xfrm rot="21236052">
            <a:off x="2728241" y="1828899"/>
            <a:ext cx="36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1000" b="1" baseline="-2500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1</a:t>
            </a:r>
            <a:endParaRPr lang="en-GB" sz="1000" b="1" baseline="-25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8E237F-19B5-482D-954E-AC7522A4B8A4}"/>
              </a:ext>
            </a:extLst>
          </p:cNvPr>
          <p:cNvSpPr txBox="1"/>
          <p:nvPr/>
        </p:nvSpPr>
        <p:spPr>
          <a:xfrm rot="21236052">
            <a:off x="2863351" y="1831093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1000" b="1" baseline="-2500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2</a:t>
            </a:r>
            <a:endParaRPr lang="en-GB" sz="1000" b="1" baseline="-25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A6C950E-264A-4A46-8EA1-53D28587821E}"/>
              </a:ext>
            </a:extLst>
          </p:cNvPr>
          <p:cNvSpPr txBox="1"/>
          <p:nvPr/>
        </p:nvSpPr>
        <p:spPr>
          <a:xfrm rot="21236052">
            <a:off x="3007160" y="1871104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1000" b="1" baseline="-2500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3</a:t>
            </a:r>
            <a:endParaRPr lang="en-GB" sz="1000" b="1" baseline="-25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1C80442-D44C-46FC-B13B-1319F153E15A}"/>
              </a:ext>
            </a:extLst>
          </p:cNvPr>
          <p:cNvSpPr txBox="1"/>
          <p:nvPr/>
        </p:nvSpPr>
        <p:spPr>
          <a:xfrm rot="21236052">
            <a:off x="3052102" y="1718134"/>
            <a:ext cx="41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b</a:t>
            </a:r>
            <a:r>
              <a:rPr lang="en-US" sz="1000" b="1" baseline="-2500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4</a:t>
            </a:r>
            <a:endParaRPr lang="en-GB" sz="1000" b="1" baseline="-25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DE93D60-6088-43FD-B091-92CCF161FD12}"/>
                  </a:ext>
                </a:extLst>
              </p:cNvPr>
              <p:cNvSpPr txBox="1"/>
              <p:nvPr/>
            </p:nvSpPr>
            <p:spPr>
              <a:xfrm>
                <a:off x="6254046" y="2611744"/>
                <a:ext cx="240104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DE93D60-6088-43FD-B091-92CCF161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046" y="2611744"/>
                <a:ext cx="2401042" cy="138499"/>
              </a:xfrm>
              <a:prstGeom prst="rect">
                <a:avLst/>
              </a:prstGeom>
              <a:blipFill>
                <a:blip r:embed="rId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7BEE69B-62BB-440B-A1E1-2FE6358EC7E4}"/>
                  </a:ext>
                </a:extLst>
              </p:cNvPr>
              <p:cNvSpPr txBox="1"/>
              <p:nvPr/>
            </p:nvSpPr>
            <p:spPr>
              <a:xfrm>
                <a:off x="6271416" y="2768405"/>
                <a:ext cx="25965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𝑨𝒑𝒑𝒍𝒚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𝑨𝒄𝒕𝒊𝒗𝒂𝒕𝒊𝒐𝒏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𝑭𝒖𝒏𝒄𝒕𝒊𝒐𝒏</m:t>
                    </m:r>
                  </m:oMath>
                </a14:m>
                <a:r>
                  <a:rPr 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(Sigmoid)</a:t>
                </a: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7BEE69B-62BB-440B-A1E1-2FE6358EC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16" y="2768405"/>
                <a:ext cx="2596589" cy="246221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911277D-89DA-4856-8F72-325EC1B7DEC5}"/>
                  </a:ext>
                </a:extLst>
              </p:cNvPr>
              <p:cNvSpPr txBox="1"/>
              <p:nvPr/>
            </p:nvSpPr>
            <p:spPr>
              <a:xfrm>
                <a:off x="6837648" y="2978310"/>
                <a:ext cx="1146770" cy="385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911277D-89DA-4856-8F72-325EC1B7D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48" y="2978310"/>
                <a:ext cx="1146770" cy="385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850D0AA-4948-4367-878C-22E5518F3055}"/>
                  </a:ext>
                </a:extLst>
              </p:cNvPr>
              <p:cNvSpPr txBox="1"/>
              <p:nvPr/>
            </p:nvSpPr>
            <p:spPr>
              <a:xfrm>
                <a:off x="6502731" y="2347361"/>
                <a:ext cx="1698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𝑪𝒂𝒍𝒄𝒖𝒍𝒂𝒕𝒆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850D0AA-4948-4367-878C-22E5518F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31" y="2347361"/>
                <a:ext cx="169883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Speech Bubble: Rectangle with Corners Rounded 174">
            <a:extLst>
              <a:ext uri="{FF2B5EF4-FFF2-40B4-BE49-F238E27FC236}">
                <a16:creationId xmlns:a16="http://schemas.microsoft.com/office/drawing/2014/main" id="{3CE58EF4-EEF5-40FB-9292-46D5FDD0FD20}"/>
              </a:ext>
            </a:extLst>
          </p:cNvPr>
          <p:cNvSpPr/>
          <p:nvPr/>
        </p:nvSpPr>
        <p:spPr>
          <a:xfrm>
            <a:off x="5185050" y="2014253"/>
            <a:ext cx="292072" cy="276999"/>
          </a:xfrm>
          <a:prstGeom prst="wedgeRoundRectCallout">
            <a:avLst>
              <a:gd name="adj1" fmla="val -611063"/>
              <a:gd name="adj2" fmla="val -22319"/>
              <a:gd name="adj3" fmla="val 16667"/>
            </a:avLst>
          </a:prstGeom>
          <a:noFill/>
          <a:ln w="952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Speech Bubble: Rectangle with Corners Rounded 175">
            <a:extLst>
              <a:ext uri="{FF2B5EF4-FFF2-40B4-BE49-F238E27FC236}">
                <a16:creationId xmlns:a16="http://schemas.microsoft.com/office/drawing/2014/main" id="{6DD01E51-1466-420C-B3F0-8CAEB2ECCB52}"/>
              </a:ext>
            </a:extLst>
          </p:cNvPr>
          <p:cNvSpPr/>
          <p:nvPr/>
        </p:nvSpPr>
        <p:spPr>
          <a:xfrm>
            <a:off x="6949844" y="3048715"/>
            <a:ext cx="292072" cy="276999"/>
          </a:xfrm>
          <a:prstGeom prst="wedgeRoundRectCallout">
            <a:avLst>
              <a:gd name="adj1" fmla="val -1224362"/>
              <a:gd name="adj2" fmla="val -248019"/>
              <a:gd name="adj3" fmla="val 16667"/>
            </a:avLst>
          </a:prstGeom>
          <a:noFill/>
          <a:ln w="952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66B4C4C-1B16-4A4B-B7B0-2DF42DDDC100}"/>
                  </a:ext>
                </a:extLst>
              </p:cNvPr>
              <p:cNvSpPr txBox="1"/>
              <p:nvPr/>
            </p:nvSpPr>
            <p:spPr>
              <a:xfrm>
                <a:off x="4887600" y="3657219"/>
                <a:ext cx="240104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66B4C4C-1B16-4A4B-B7B0-2DF42DDD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00" y="3657219"/>
                <a:ext cx="2401042" cy="138499"/>
              </a:xfrm>
              <a:prstGeom prst="rect">
                <a:avLst/>
              </a:prstGeom>
              <a:blipFill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9DA3D30-BE7E-448D-AABC-5083A9845937}"/>
                  </a:ext>
                </a:extLst>
              </p:cNvPr>
              <p:cNvSpPr txBox="1"/>
              <p:nvPr/>
            </p:nvSpPr>
            <p:spPr>
              <a:xfrm>
                <a:off x="4904970" y="3813880"/>
                <a:ext cx="25965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𝑨𝒑𝒑𝒍𝒚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𝑨𝒄𝒕𝒊𝒗𝒂𝒕𝒊𝒐𝒏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𝑭𝒖𝒏𝒄𝒕𝒊𝒐𝒏</m:t>
                    </m:r>
                  </m:oMath>
                </a14:m>
                <a:r>
                  <a:rPr 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(Sigmoid)</a:t>
                </a: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9DA3D30-BE7E-448D-AABC-5083A9845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70" y="3813880"/>
                <a:ext cx="2596589" cy="246221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A45012D-224B-4780-8D24-320A72C6CAC5}"/>
                  </a:ext>
                </a:extLst>
              </p:cNvPr>
              <p:cNvSpPr txBox="1"/>
              <p:nvPr/>
            </p:nvSpPr>
            <p:spPr>
              <a:xfrm>
                <a:off x="5471202" y="4023785"/>
                <a:ext cx="1146770" cy="385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A45012D-224B-4780-8D24-320A72C6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202" y="4023785"/>
                <a:ext cx="1146770" cy="385683"/>
              </a:xfrm>
              <a:prstGeom prst="rect">
                <a:avLst/>
              </a:prstGeom>
              <a:blipFill>
                <a:blip r:embed="rId1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637CB16-DA92-4D1B-A491-0AEB9F687EE9}"/>
                  </a:ext>
                </a:extLst>
              </p:cNvPr>
              <p:cNvSpPr txBox="1"/>
              <p:nvPr/>
            </p:nvSpPr>
            <p:spPr>
              <a:xfrm>
                <a:off x="5185050" y="3398741"/>
                <a:ext cx="1698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𝑪𝒂𝒍𝒄𝒖𝒍𝒂𝒕𝒆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637CB16-DA92-4D1B-A491-0AEB9F68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050" y="3398741"/>
                <a:ext cx="169883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Speech Bubble: Rectangle with Corners Rounded 180">
            <a:extLst>
              <a:ext uri="{FF2B5EF4-FFF2-40B4-BE49-F238E27FC236}">
                <a16:creationId xmlns:a16="http://schemas.microsoft.com/office/drawing/2014/main" id="{EA35717D-F437-418B-A767-B3DEC5E1DF31}"/>
              </a:ext>
            </a:extLst>
          </p:cNvPr>
          <p:cNvSpPr/>
          <p:nvPr/>
        </p:nvSpPr>
        <p:spPr>
          <a:xfrm>
            <a:off x="5583398" y="4094190"/>
            <a:ext cx="292072" cy="276999"/>
          </a:xfrm>
          <a:prstGeom prst="wedgeRoundRectCallout">
            <a:avLst>
              <a:gd name="adj1" fmla="val -755147"/>
              <a:gd name="adj2" fmla="val -473303"/>
              <a:gd name="adj3" fmla="val 16667"/>
            </a:avLst>
          </a:prstGeom>
          <a:noFill/>
          <a:ln w="952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BE5F914-B6C3-47A6-AE29-81E53776AF7F}"/>
                  </a:ext>
                </a:extLst>
              </p:cNvPr>
              <p:cNvSpPr txBox="1"/>
              <p:nvPr/>
            </p:nvSpPr>
            <p:spPr>
              <a:xfrm>
                <a:off x="3477624" y="4706639"/>
                <a:ext cx="240104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9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900" b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BE5F914-B6C3-47A6-AE29-81E53776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624" y="4706639"/>
                <a:ext cx="2401042" cy="138499"/>
              </a:xfrm>
              <a:prstGeom prst="rect">
                <a:avLst/>
              </a:prstGeom>
              <a:blipFill>
                <a:blip r:embed="rId14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BBF6100-F3A2-45DD-BE5E-5BC361EF2392}"/>
                  </a:ext>
                </a:extLst>
              </p:cNvPr>
              <p:cNvSpPr txBox="1"/>
              <p:nvPr/>
            </p:nvSpPr>
            <p:spPr>
              <a:xfrm>
                <a:off x="3494994" y="4863300"/>
                <a:ext cx="25965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𝑨𝒑𝒑𝒍𝒚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𝑨𝒄𝒕𝒊𝒗𝒂𝒕𝒊𝒐𝒏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𝑭𝒖𝒏𝒄𝒕𝒊𝒐𝒏</m:t>
                    </m:r>
                  </m:oMath>
                </a14:m>
                <a:r>
                  <a:rPr 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(Sigmoid)</a:t>
                </a: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BBF6100-F3A2-45DD-BE5E-5BC361EF2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994" y="4863300"/>
                <a:ext cx="2596589" cy="246221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D23851B-79DD-4D57-A322-5A0C6AF365DA}"/>
                  </a:ext>
                </a:extLst>
              </p:cNvPr>
              <p:cNvSpPr txBox="1"/>
              <p:nvPr/>
            </p:nvSpPr>
            <p:spPr>
              <a:xfrm>
                <a:off x="4061226" y="5073205"/>
                <a:ext cx="1146770" cy="385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D23851B-79DD-4D57-A322-5A0C6AF36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226" y="5073205"/>
                <a:ext cx="1146770" cy="385683"/>
              </a:xfrm>
              <a:prstGeom prst="rect">
                <a:avLst/>
              </a:prstGeom>
              <a:blipFill>
                <a:blip r:embed="rId1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6FD8D3C-FA07-4BCC-9432-DB986C3F9D2E}"/>
                  </a:ext>
                </a:extLst>
              </p:cNvPr>
              <p:cNvSpPr txBox="1"/>
              <p:nvPr/>
            </p:nvSpPr>
            <p:spPr>
              <a:xfrm>
                <a:off x="3775074" y="4448161"/>
                <a:ext cx="1698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𝑪𝒂𝒍𝒄𝒖𝒍𝒂𝒕𝒆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6FD8D3C-FA07-4BCC-9432-DB986C3F9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74" y="4448161"/>
                <a:ext cx="169883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2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33"/>
    </mc:Choice>
    <mc:Fallback xmlns="">
      <p:transition spd="slow" advTm="19133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BE45-FA12-4ECC-8202-1026A449B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Appendix</a:t>
            </a:r>
            <a:endParaRPr lang="en-GB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94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1160-4DD4-42FE-A48B-C1C600F7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52967"/>
            <a:ext cx="10515600" cy="4351338"/>
          </a:xfrm>
        </p:spPr>
        <p:txBody>
          <a:bodyPr>
            <a:noAutofit/>
          </a:bodyPr>
          <a:lstStyle/>
          <a:p>
            <a:endParaRPr lang="en-US" sz="6000" b="1" dirty="0">
              <a:latin typeface="Palatino Linotype" panose="02040502050505030304" pitchFamily="18" charset="0"/>
            </a:endParaRPr>
          </a:p>
          <a:p>
            <a:endParaRPr lang="en-US" sz="6000" b="1" dirty="0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Quiz#06</a:t>
            </a:r>
          </a:p>
        </p:txBody>
      </p:sp>
    </p:spTree>
    <p:extLst>
      <p:ext uri="{BB962C8B-B14F-4D97-AF65-F5344CB8AC3E}">
        <p14:creationId xmlns:p14="http://schemas.microsoft.com/office/powerpoint/2010/main" val="278374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ypes of Neural Networks Source analyticsindiamag.com">
            <a:extLst>
              <a:ext uri="{FF2B5EF4-FFF2-40B4-BE49-F238E27FC236}">
                <a16:creationId xmlns:a16="http://schemas.microsoft.com/office/drawing/2014/main" id="{08D31DCD-35C6-4BE8-8A73-C82F199A25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012" y="1335357"/>
            <a:ext cx="11506879" cy="550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F6FDF-B5F0-4B98-8AD4-C10DE7556438}"/>
              </a:ext>
            </a:extLst>
          </p:cNvPr>
          <p:cNvSpPr txBox="1">
            <a:spLocks/>
          </p:cNvSpPr>
          <p:nvPr/>
        </p:nvSpPr>
        <p:spPr>
          <a:xfrm>
            <a:off x="-18770" y="1014349"/>
            <a:ext cx="2731250" cy="439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1312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2. Xavier /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Gorat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D1EE58F9-7B35-4113-AA24-D5199AB501F4}"/>
              </a:ext>
            </a:extLst>
          </p:cNvPr>
          <p:cNvSpPr txBox="1">
            <a:spLocks/>
          </p:cNvSpPr>
          <p:nvPr/>
        </p:nvSpPr>
        <p:spPr>
          <a:xfrm>
            <a:off x="1791288" y="789655"/>
            <a:ext cx="8860436" cy="45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Weight Initialization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A93125-12E6-4D1C-8008-2708A4BC931A}"/>
              </a:ext>
            </a:extLst>
          </p:cNvPr>
          <p:cNvSpPr/>
          <p:nvPr/>
        </p:nvSpPr>
        <p:spPr>
          <a:xfrm>
            <a:off x="10051211" y="4630491"/>
            <a:ext cx="461818" cy="439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15352E8-E384-4A06-B06C-3E7EBE51322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9487793" y="4392275"/>
            <a:ext cx="631050" cy="30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0CE06E-0584-4578-8A1C-695482C49595}"/>
              </a:ext>
            </a:extLst>
          </p:cNvPr>
          <p:cNvCxnSpPr>
            <a:cxnSpLocks/>
          </p:cNvCxnSpPr>
          <p:nvPr/>
        </p:nvCxnSpPr>
        <p:spPr>
          <a:xfrm>
            <a:off x="9487793" y="4850256"/>
            <a:ext cx="566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835243-35E2-4551-899E-F560CE9D3C8C}"/>
              </a:ext>
            </a:extLst>
          </p:cNvPr>
          <p:cNvCxnSpPr>
            <a:cxnSpLocks/>
            <a:endCxn id="96" idx="3"/>
          </p:cNvCxnSpPr>
          <p:nvPr/>
        </p:nvCxnSpPr>
        <p:spPr>
          <a:xfrm flipV="1">
            <a:off x="9516724" y="5005653"/>
            <a:ext cx="602119" cy="2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F3EE2C-77CC-4127-A79F-E4891EFFBF46}"/>
              </a:ext>
            </a:extLst>
          </p:cNvPr>
          <p:cNvCxnSpPr>
            <a:cxnSpLocks/>
          </p:cNvCxnSpPr>
          <p:nvPr/>
        </p:nvCxnSpPr>
        <p:spPr>
          <a:xfrm flipV="1">
            <a:off x="10449821" y="4665672"/>
            <a:ext cx="413771" cy="1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F21FB37-166E-4E50-8043-9A858E84466D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10513029" y="4850256"/>
            <a:ext cx="345209" cy="15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0977A7E4-F247-4598-B872-6452B1F20267}"/>
              </a:ext>
            </a:extLst>
          </p:cNvPr>
          <p:cNvSpPr txBox="1">
            <a:spLocks/>
          </p:cNvSpPr>
          <p:nvPr/>
        </p:nvSpPr>
        <p:spPr>
          <a:xfrm>
            <a:off x="9215534" y="5316491"/>
            <a:ext cx="1066586" cy="31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30187" algn="just"/>
            <a:r>
              <a:rPr lang="en-US" sz="1400" dirty="0">
                <a:latin typeface="Palatino Linotype" panose="02040502050505030304" pitchFamily="18" charset="0"/>
              </a:rPr>
              <a:t>fan-in </a:t>
            </a:r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1DE083AD-5BAD-4A87-922E-B0D2F4368EEF}"/>
              </a:ext>
            </a:extLst>
          </p:cNvPr>
          <p:cNvSpPr txBox="1">
            <a:spLocks/>
          </p:cNvSpPr>
          <p:nvPr/>
        </p:nvSpPr>
        <p:spPr>
          <a:xfrm>
            <a:off x="10257197" y="5305286"/>
            <a:ext cx="1354959" cy="31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30187" algn="just"/>
            <a:r>
              <a:rPr lang="en-US" sz="1400" dirty="0">
                <a:latin typeface="Palatino Linotype" panose="02040502050505030304" pitchFamily="18" charset="0"/>
              </a:rPr>
              <a:t>fan-out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465A5-30B3-4538-8E60-95C706F2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093" y="1486741"/>
            <a:ext cx="3030691" cy="2349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C757D-78ED-4D6A-88A5-912B4163C327}"/>
                  </a:ext>
                </a:extLst>
              </p:cNvPr>
              <p:cNvSpPr txBox="1"/>
              <p:nvPr/>
            </p:nvSpPr>
            <p:spPr>
              <a:xfrm>
                <a:off x="84043" y="3750122"/>
                <a:ext cx="5284203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C757D-78ED-4D6A-88A5-912B4163C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" y="3750122"/>
                <a:ext cx="5284203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4F930065-967F-45C8-974F-D9F78A79A2FC}"/>
              </a:ext>
            </a:extLst>
          </p:cNvPr>
          <p:cNvSpPr txBox="1">
            <a:spLocks/>
          </p:cNvSpPr>
          <p:nvPr/>
        </p:nvSpPr>
        <p:spPr>
          <a:xfrm>
            <a:off x="251012" y="1286238"/>
            <a:ext cx="4950266" cy="621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" indent="-85725">
              <a:buFont typeface="Wingdings" panose="05000000000000000000" pitchFamily="2" charset="2"/>
              <a:buChar char="v"/>
            </a:pPr>
            <a:r>
              <a:rPr lang="en-US" sz="1800" dirty="0">
                <a:latin typeface="Palatino Linotype" panose="02040502050505030304" pitchFamily="18" charset="0"/>
              </a:rPr>
              <a:t> This can be further divided into two parts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521A142-4EA2-45F6-BD65-3E4EF817079E}"/>
              </a:ext>
            </a:extLst>
          </p:cNvPr>
          <p:cNvSpPr txBox="1">
            <a:spLocks/>
          </p:cNvSpPr>
          <p:nvPr/>
        </p:nvSpPr>
        <p:spPr>
          <a:xfrm>
            <a:off x="-168490" y="1975035"/>
            <a:ext cx="3030690" cy="439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1312"/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2.1 Xavier Normal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E39BD3E-069D-49E3-8C1C-F08AA12B937E}"/>
              </a:ext>
            </a:extLst>
          </p:cNvPr>
          <p:cNvSpPr txBox="1">
            <a:spLocks/>
          </p:cNvSpPr>
          <p:nvPr/>
        </p:nvSpPr>
        <p:spPr>
          <a:xfrm>
            <a:off x="0" y="5320667"/>
            <a:ext cx="8945752" cy="439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5937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fan_in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</a:rPr>
              <a:t>is the number of input connections to a hidden node (neuron)[In this simplified diagram, 4]</a:t>
            </a:r>
          </a:p>
          <a:p>
            <a:pPr marL="515937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fan_out</a:t>
            </a:r>
            <a:r>
              <a:rPr lang="en-US" sz="1600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</a:rPr>
              <a:t>is the number of output connections from a hidden layer node (In this simplified diagram, 4).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C0FFC-3749-440C-81C2-9BAF04D69A7D}"/>
              </a:ext>
            </a:extLst>
          </p:cNvPr>
          <p:cNvSpPr/>
          <p:nvPr/>
        </p:nvSpPr>
        <p:spPr>
          <a:xfrm>
            <a:off x="251012" y="2459781"/>
            <a:ext cx="7956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latin typeface="Palatino Linotype" panose="02040502050505030304" pitchFamily="18" charset="0"/>
                <a:ea typeface="+mj-ea"/>
                <a:cs typeface="+mj-cs"/>
              </a:rPr>
              <a:t>Normal distribution, also known as the Gaussian distribution, is a probability distribution that is symmetric about the mean, showing that data near the mean are more frequent in occurrence than data far from the mean. </a:t>
            </a:r>
          </a:p>
        </p:txBody>
      </p:sp>
    </p:spTree>
    <p:extLst>
      <p:ext uri="{BB962C8B-B14F-4D97-AF65-F5344CB8AC3E}">
        <p14:creationId xmlns:p14="http://schemas.microsoft.com/office/powerpoint/2010/main" val="161016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ypes of Neural Networks Source analyticsindiamag.com">
            <a:extLst>
              <a:ext uri="{FF2B5EF4-FFF2-40B4-BE49-F238E27FC236}">
                <a16:creationId xmlns:a16="http://schemas.microsoft.com/office/drawing/2014/main" id="{08D31DCD-35C6-4BE8-8A73-C82F199A25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012" y="1335357"/>
            <a:ext cx="11506879" cy="550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5B4022-6136-49D3-A78D-6FE12D9793B5}"/>
                  </a:ext>
                </a:extLst>
              </p:cNvPr>
              <p:cNvSpPr txBox="1"/>
              <p:nvPr/>
            </p:nvSpPr>
            <p:spPr>
              <a:xfrm>
                <a:off x="840032" y="2875049"/>
                <a:ext cx="515545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5B4022-6136-49D3-A78D-6FE12D97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32" y="2875049"/>
                <a:ext cx="5155450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itle 1">
            <a:extLst>
              <a:ext uri="{FF2B5EF4-FFF2-40B4-BE49-F238E27FC236}">
                <a16:creationId xmlns:a16="http://schemas.microsoft.com/office/drawing/2014/main" id="{D1EE58F9-7B35-4113-AA24-D5199AB501F4}"/>
              </a:ext>
            </a:extLst>
          </p:cNvPr>
          <p:cNvSpPr txBox="1">
            <a:spLocks/>
          </p:cNvSpPr>
          <p:nvPr/>
        </p:nvSpPr>
        <p:spPr>
          <a:xfrm>
            <a:off x="1665782" y="421928"/>
            <a:ext cx="8860436" cy="3998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Weight Initialization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A93125-12E6-4D1C-8008-2708A4BC931A}"/>
              </a:ext>
            </a:extLst>
          </p:cNvPr>
          <p:cNvSpPr/>
          <p:nvPr/>
        </p:nvSpPr>
        <p:spPr>
          <a:xfrm>
            <a:off x="9634453" y="4672310"/>
            <a:ext cx="461818" cy="439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15352E8-E384-4A06-B06C-3E7EBE51322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9071035" y="4434094"/>
            <a:ext cx="631050" cy="30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0CE06E-0584-4578-8A1C-695482C49595}"/>
              </a:ext>
            </a:extLst>
          </p:cNvPr>
          <p:cNvCxnSpPr>
            <a:cxnSpLocks/>
          </p:cNvCxnSpPr>
          <p:nvPr/>
        </p:nvCxnSpPr>
        <p:spPr>
          <a:xfrm>
            <a:off x="9071035" y="4892075"/>
            <a:ext cx="566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835243-35E2-4551-899E-F560CE9D3C8C}"/>
              </a:ext>
            </a:extLst>
          </p:cNvPr>
          <p:cNvCxnSpPr>
            <a:cxnSpLocks/>
            <a:endCxn id="96" idx="3"/>
          </p:cNvCxnSpPr>
          <p:nvPr/>
        </p:nvCxnSpPr>
        <p:spPr>
          <a:xfrm flipV="1">
            <a:off x="9099966" y="5047472"/>
            <a:ext cx="602119" cy="2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F3EE2C-77CC-4127-A79F-E4891EFFBF46}"/>
              </a:ext>
            </a:extLst>
          </p:cNvPr>
          <p:cNvCxnSpPr>
            <a:cxnSpLocks/>
          </p:cNvCxnSpPr>
          <p:nvPr/>
        </p:nvCxnSpPr>
        <p:spPr>
          <a:xfrm flipV="1">
            <a:off x="10033063" y="4707491"/>
            <a:ext cx="413771" cy="1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F21FB37-166E-4E50-8043-9A858E84466D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10096271" y="4892075"/>
            <a:ext cx="345209" cy="15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0977A7E4-F247-4598-B872-6452B1F20267}"/>
              </a:ext>
            </a:extLst>
          </p:cNvPr>
          <p:cNvSpPr txBox="1">
            <a:spLocks/>
          </p:cNvSpPr>
          <p:nvPr/>
        </p:nvSpPr>
        <p:spPr>
          <a:xfrm>
            <a:off x="8798776" y="5358310"/>
            <a:ext cx="1066586" cy="31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30187" algn="just"/>
            <a:r>
              <a:rPr lang="en-US" sz="1400" dirty="0">
                <a:latin typeface="Palatino Linotype" panose="02040502050505030304" pitchFamily="18" charset="0"/>
              </a:rPr>
              <a:t>fan-in </a:t>
            </a:r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1DE083AD-5BAD-4A87-922E-B0D2F4368EEF}"/>
              </a:ext>
            </a:extLst>
          </p:cNvPr>
          <p:cNvSpPr txBox="1">
            <a:spLocks/>
          </p:cNvSpPr>
          <p:nvPr/>
        </p:nvSpPr>
        <p:spPr>
          <a:xfrm>
            <a:off x="9840439" y="5347105"/>
            <a:ext cx="1354959" cy="31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30187" algn="just"/>
            <a:r>
              <a:rPr lang="en-US" sz="1400" dirty="0">
                <a:latin typeface="Palatino Linotype" panose="02040502050505030304" pitchFamily="18" charset="0"/>
              </a:rPr>
              <a:t>fan-out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465A5-30B3-4538-8E60-95C706F2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94" y="1529431"/>
            <a:ext cx="3030690" cy="231646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F521A142-4EA2-45F6-BD65-3E4EF817079E}"/>
              </a:ext>
            </a:extLst>
          </p:cNvPr>
          <p:cNvSpPr txBox="1">
            <a:spLocks/>
          </p:cNvSpPr>
          <p:nvPr/>
        </p:nvSpPr>
        <p:spPr>
          <a:xfrm>
            <a:off x="251012" y="1445908"/>
            <a:ext cx="3030690" cy="439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1312"/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2.2 Xavier Uniform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CC907A-FDD9-4F01-BF0F-A75630A7B9C9}"/>
              </a:ext>
            </a:extLst>
          </p:cNvPr>
          <p:cNvSpPr txBox="1">
            <a:spLocks/>
          </p:cNvSpPr>
          <p:nvPr/>
        </p:nvSpPr>
        <p:spPr>
          <a:xfrm>
            <a:off x="-81617" y="6070334"/>
            <a:ext cx="10004373" cy="439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5937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fan_in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</a:rPr>
              <a:t>is the number of input connections to a hidden node (neuron)[In this simplified diagram, 4]</a:t>
            </a:r>
          </a:p>
          <a:p>
            <a:pPr marL="515937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fan_out</a:t>
            </a:r>
            <a:r>
              <a:rPr lang="en-US" sz="1600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</a:rPr>
              <a:t>is the number of output connections from a hidden layer node (In this simplified diagram, 4).   </a:t>
            </a:r>
          </a:p>
        </p:txBody>
      </p:sp>
    </p:spTree>
    <p:extLst>
      <p:ext uri="{BB962C8B-B14F-4D97-AF65-F5344CB8AC3E}">
        <p14:creationId xmlns:p14="http://schemas.microsoft.com/office/powerpoint/2010/main" val="96047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42" y="196426"/>
            <a:ext cx="4996633" cy="371198"/>
          </a:xfrm>
        </p:spPr>
        <p:txBody>
          <a:bodyPr>
            <a:normAutofit fontScale="90000"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Simple Example (ANN)- </a:t>
            </a: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  <a:cs typeface="Times New Roman" pitchFamily="18" charset="0"/>
              </a:rPr>
              <a:t>Alternative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5091EED-5B8F-404C-921C-1D29DA3253D4}"/>
              </a:ext>
            </a:extLst>
          </p:cNvPr>
          <p:cNvGraphicFramePr>
            <a:graphicFrameLocks noGrp="1"/>
          </p:cNvGraphicFramePr>
          <p:nvPr/>
        </p:nvGraphicFramePr>
        <p:xfrm>
          <a:off x="9808515" y="320277"/>
          <a:ext cx="1070577" cy="608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77">
                  <a:extLst>
                    <a:ext uri="{9D8B030D-6E8A-4147-A177-3AD203B41FA5}">
                      <a16:colId xmlns:a16="http://schemas.microsoft.com/office/drawing/2014/main" val="340123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29900698"/>
                    </a:ext>
                  </a:extLst>
                </a:gridCol>
              </a:tblGrid>
              <a:tr h="4191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  </a:t>
                      </a: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Supposed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14016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78900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53821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39668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15167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73165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80080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13687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0413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05397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97952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70194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18173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49430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1199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64954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64078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47245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75691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84010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000" baseline="-25000" dirty="0">
                          <a:latin typeface="Palatino Linotype" panose="02040502050505030304" pitchFamily="18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18095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098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39012"/>
                  </a:ext>
                </a:extLst>
              </a:tr>
              <a:tr h="247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7356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3631859-4DFC-4DB0-9458-7564D1C1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" y="567624"/>
            <a:ext cx="8208024" cy="6120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326734-0903-4360-8A57-D759D506A6F0}"/>
              </a:ext>
            </a:extLst>
          </p:cNvPr>
          <p:cNvSpPr/>
          <p:nvPr/>
        </p:nvSpPr>
        <p:spPr>
          <a:xfrm>
            <a:off x="4790254" y="5968329"/>
            <a:ext cx="4979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Neuron Activation </a:t>
            </a:r>
            <a:r>
              <a:rPr lang="en-GB" sz="1600" b="1" dirty="0">
                <a:solidFill>
                  <a:srgbClr val="333333"/>
                </a:solidFill>
                <a:latin typeface="Palatino Linotype" panose="02040502050505030304" pitchFamily="18" charset="0"/>
              </a:rPr>
              <a:t>= </a:t>
            </a:r>
            <a:r>
              <a:rPr lang="el-GR" sz="1600" b="1" dirty="0">
                <a:solidFill>
                  <a:srgbClr val="333333"/>
                </a:solidFill>
                <a:latin typeface="Palatino Linotype" panose="02040502050505030304" pitchFamily="18" charset="0"/>
              </a:rPr>
              <a:t>σ( Σ (</a:t>
            </a:r>
            <a:r>
              <a:rPr lang="en-GB" sz="1600" b="1" dirty="0">
                <a:solidFill>
                  <a:srgbClr val="333333"/>
                </a:solidFill>
                <a:latin typeface="Palatino Linotype" panose="02040502050505030304" pitchFamily="18" charset="0"/>
              </a:rPr>
              <a:t>weights * inputs) + bias </a:t>
            </a:r>
            <a:r>
              <a:rPr lang="en-GB" sz="1600" b="1" dirty="0">
                <a:solidFill>
                  <a:srgbClr val="333333"/>
                </a:solidFill>
                <a:latin typeface="Roboto Slab"/>
              </a:rPr>
              <a:t>)</a:t>
            </a:r>
            <a:endParaRPr lang="en-GB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E95E9-3BC6-40B6-80EE-DEB4CF858C51}"/>
              </a:ext>
            </a:extLst>
          </p:cNvPr>
          <p:cNvSpPr/>
          <p:nvPr/>
        </p:nvSpPr>
        <p:spPr>
          <a:xfrm>
            <a:off x="7515624" y="5660552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b="1" dirty="0">
                <a:solidFill>
                  <a:srgbClr val="333333"/>
                </a:solidFill>
                <a:latin typeface="Palatino Linotype" panose="02040502050505030304" pitchFamily="18" charset="0"/>
              </a:rPr>
              <a:t>σ</a:t>
            </a:r>
            <a:r>
              <a:rPr lang="en-US" sz="1400" b="1" dirty="0">
                <a:solidFill>
                  <a:srgbClr val="333333"/>
                </a:solidFill>
                <a:latin typeface="Palatino Linotype" panose="02040502050505030304" pitchFamily="18" charset="0"/>
              </a:rPr>
              <a:t>: Activation Function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601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33"/>
    </mc:Choice>
    <mc:Fallback xmlns="">
      <p:transition spd="slow" advTm="1913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F13B-BD04-42FB-8BE9-AC1EB427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47" y="408194"/>
            <a:ext cx="10515600" cy="62422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Perceptron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4F31-751C-4C03-8A8F-36444F99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47" y="1109255"/>
            <a:ext cx="10515600" cy="3770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 A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perceptron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 is a network with two layers, one input and one output.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79B558-8536-4AA1-A8B5-42BC97357C7D}"/>
              </a:ext>
            </a:extLst>
          </p:cNvPr>
          <p:cNvSpPr/>
          <p:nvPr/>
        </p:nvSpPr>
        <p:spPr>
          <a:xfrm>
            <a:off x="3976196" y="1881863"/>
            <a:ext cx="570731" cy="436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FE415D-619C-4265-85C8-67CED97BE0EA}"/>
              </a:ext>
            </a:extLst>
          </p:cNvPr>
          <p:cNvSpPr/>
          <p:nvPr/>
        </p:nvSpPr>
        <p:spPr>
          <a:xfrm>
            <a:off x="6245348" y="3450811"/>
            <a:ext cx="570731" cy="11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A0A34F-5F78-4F87-B0A3-0B0307109A26}"/>
              </a:ext>
            </a:extLst>
          </p:cNvPr>
          <p:cNvSpPr/>
          <p:nvPr/>
        </p:nvSpPr>
        <p:spPr>
          <a:xfrm>
            <a:off x="4087317" y="2116577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072F82-7CAF-4DCD-B44D-45F65FB541E0}"/>
              </a:ext>
            </a:extLst>
          </p:cNvPr>
          <p:cNvSpPr/>
          <p:nvPr/>
        </p:nvSpPr>
        <p:spPr>
          <a:xfrm>
            <a:off x="4099809" y="3095934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B2413-686E-4F32-98F2-EA7E61DD2309}"/>
              </a:ext>
            </a:extLst>
          </p:cNvPr>
          <p:cNvSpPr/>
          <p:nvPr/>
        </p:nvSpPr>
        <p:spPr>
          <a:xfrm>
            <a:off x="4099809" y="4948469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E0220D-2736-42DB-82F2-B89EBE9F44DD}"/>
              </a:ext>
            </a:extLst>
          </p:cNvPr>
          <p:cNvSpPr/>
          <p:nvPr/>
        </p:nvSpPr>
        <p:spPr>
          <a:xfrm>
            <a:off x="4099809" y="3904154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7B217C-2AFA-4795-9E6B-F8A788F66F30}"/>
              </a:ext>
            </a:extLst>
          </p:cNvPr>
          <p:cNvSpPr/>
          <p:nvPr/>
        </p:nvSpPr>
        <p:spPr>
          <a:xfrm>
            <a:off x="6350832" y="3785742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0616D-BA52-4287-AE5B-421448A60EC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447081" y="2381235"/>
            <a:ext cx="1903751" cy="15993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8F6B7-4F33-4663-B71C-AB2D9159AC28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4459573" y="3290806"/>
            <a:ext cx="1891259" cy="6898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5AAA8B-68B9-4F19-813E-F5A1A2F8A25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4459573" y="3980614"/>
            <a:ext cx="1891259" cy="118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93178D-6C92-4BED-B50D-22FF7602CC5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4459573" y="3980614"/>
            <a:ext cx="1891259" cy="11627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91315E-15F3-4C9C-9726-3C229F3B94C1}"/>
              </a:ext>
            </a:extLst>
          </p:cNvPr>
          <p:cNvSpPr txBox="1"/>
          <p:nvPr/>
        </p:nvSpPr>
        <p:spPr>
          <a:xfrm>
            <a:off x="5020454" y="258148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56499D-6A7D-4931-84FE-F4241D59DC29}"/>
              </a:ext>
            </a:extLst>
          </p:cNvPr>
          <p:cNvSpPr txBox="1"/>
          <p:nvPr/>
        </p:nvSpPr>
        <p:spPr>
          <a:xfrm>
            <a:off x="4730646" y="313779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23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BCD39A-1E00-4A47-8EBE-FCEA9F21EF36}"/>
              </a:ext>
            </a:extLst>
          </p:cNvPr>
          <p:cNvSpPr txBox="1"/>
          <p:nvPr/>
        </p:nvSpPr>
        <p:spPr>
          <a:xfrm>
            <a:off x="4691192" y="374472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33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C1993B-C66E-42D4-A951-4E41D8D0F405}"/>
              </a:ext>
            </a:extLst>
          </p:cNvPr>
          <p:cNvSpPr txBox="1"/>
          <p:nvPr/>
        </p:nvSpPr>
        <p:spPr>
          <a:xfrm>
            <a:off x="4635265" y="438975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43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DA3CCD-60C0-4615-ACA6-B0C9C1A95AF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741212" y="3998496"/>
            <a:ext cx="286688" cy="5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351FF-FE8C-42E4-A49C-BD6A14C27F63}"/>
              </a:ext>
            </a:extLst>
          </p:cNvPr>
          <p:cNvSpPr/>
          <p:nvPr/>
        </p:nvSpPr>
        <p:spPr>
          <a:xfrm>
            <a:off x="7027900" y="3868282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689B25-B48D-4E50-8B3F-12A37BE8AC62}"/>
              </a:ext>
            </a:extLst>
          </p:cNvPr>
          <p:cNvSpPr/>
          <p:nvPr/>
        </p:nvSpPr>
        <p:spPr>
          <a:xfrm>
            <a:off x="4106677" y="5660117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8463E7-AE53-4244-B4CA-F19DF121D95C}"/>
              </a:ext>
            </a:extLst>
          </p:cNvPr>
          <p:cNvCxnSpPr>
            <a:cxnSpLocks/>
            <a:stCxn id="67" idx="6"/>
            <a:endCxn id="14" idx="2"/>
          </p:cNvCxnSpPr>
          <p:nvPr/>
        </p:nvCxnSpPr>
        <p:spPr>
          <a:xfrm flipV="1">
            <a:off x="4466441" y="3980614"/>
            <a:ext cx="1884391" cy="18743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FCCDEFF-573A-4755-9FAD-9FD7D982D253}"/>
              </a:ext>
            </a:extLst>
          </p:cNvPr>
          <p:cNvSpPr txBox="1"/>
          <p:nvPr/>
        </p:nvSpPr>
        <p:spPr>
          <a:xfrm>
            <a:off x="5120391" y="502414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53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2B6B7-C84B-4F6E-B78C-1444FD10C9B0}"/>
              </a:ext>
            </a:extLst>
          </p:cNvPr>
          <p:cNvSpPr txBox="1"/>
          <p:nvPr/>
        </p:nvSpPr>
        <p:spPr>
          <a:xfrm>
            <a:off x="3511233" y="1500682"/>
            <a:ext cx="159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Input Layer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26E078-2535-4A3F-BAF5-7802547DE870}"/>
              </a:ext>
            </a:extLst>
          </p:cNvPr>
          <p:cNvSpPr txBox="1"/>
          <p:nvPr/>
        </p:nvSpPr>
        <p:spPr>
          <a:xfrm>
            <a:off x="6161147" y="3069481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7029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E156534-EDA7-41B6-8AAE-7A518CF82369}"/>
              </a:ext>
            </a:extLst>
          </p:cNvPr>
          <p:cNvSpPr/>
          <p:nvPr/>
        </p:nvSpPr>
        <p:spPr>
          <a:xfrm>
            <a:off x="2987063" y="2852136"/>
            <a:ext cx="570731" cy="3428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BD67E7D-771E-40AF-984A-0245AFC52EF4}"/>
              </a:ext>
            </a:extLst>
          </p:cNvPr>
          <p:cNvSpPr/>
          <p:nvPr/>
        </p:nvSpPr>
        <p:spPr>
          <a:xfrm>
            <a:off x="5631624" y="2336909"/>
            <a:ext cx="570731" cy="436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290A8D7-5AEB-415D-87B0-4205F906E746}"/>
              </a:ext>
            </a:extLst>
          </p:cNvPr>
          <p:cNvSpPr/>
          <p:nvPr/>
        </p:nvSpPr>
        <p:spPr>
          <a:xfrm>
            <a:off x="7900776" y="3905857"/>
            <a:ext cx="570731" cy="11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464865-C7F1-4860-9EFD-D727961CF33A}"/>
              </a:ext>
            </a:extLst>
          </p:cNvPr>
          <p:cNvSpPr/>
          <p:nvPr/>
        </p:nvSpPr>
        <p:spPr>
          <a:xfrm>
            <a:off x="3129459" y="3026329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465E18-7743-44D2-BF12-5122A5CFAAF3}"/>
              </a:ext>
            </a:extLst>
          </p:cNvPr>
          <p:cNvSpPr/>
          <p:nvPr/>
        </p:nvSpPr>
        <p:spPr>
          <a:xfrm>
            <a:off x="3129459" y="4923834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E2CA7B-D573-4363-809A-FDBCFAB6241A}"/>
              </a:ext>
            </a:extLst>
          </p:cNvPr>
          <p:cNvSpPr/>
          <p:nvPr/>
        </p:nvSpPr>
        <p:spPr>
          <a:xfrm>
            <a:off x="3129459" y="3924489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8D88F2-C476-46A3-8A0C-05DE2383B37C}"/>
              </a:ext>
            </a:extLst>
          </p:cNvPr>
          <p:cNvSpPr/>
          <p:nvPr/>
        </p:nvSpPr>
        <p:spPr>
          <a:xfrm>
            <a:off x="5742745" y="2571623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25610F-648E-493F-BA81-9654E12530A8}"/>
              </a:ext>
            </a:extLst>
          </p:cNvPr>
          <p:cNvSpPr/>
          <p:nvPr/>
        </p:nvSpPr>
        <p:spPr>
          <a:xfrm>
            <a:off x="5755237" y="3550980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416139-6B12-4E58-9B34-ACE16F706B96}"/>
              </a:ext>
            </a:extLst>
          </p:cNvPr>
          <p:cNvSpPr/>
          <p:nvPr/>
        </p:nvSpPr>
        <p:spPr>
          <a:xfrm>
            <a:off x="5755237" y="5403515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A7FB3C-4FCD-4E64-B0F9-2B51C606DEC8}"/>
              </a:ext>
            </a:extLst>
          </p:cNvPr>
          <p:cNvSpPr/>
          <p:nvPr/>
        </p:nvSpPr>
        <p:spPr>
          <a:xfrm>
            <a:off x="5755237" y="4359200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EB3D35-C24D-4880-83D2-1BB4F139A15D}"/>
              </a:ext>
            </a:extLst>
          </p:cNvPr>
          <p:cNvSpPr/>
          <p:nvPr/>
        </p:nvSpPr>
        <p:spPr>
          <a:xfrm>
            <a:off x="8006260" y="4240788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DEBE9-CBD3-4764-828E-85E0CB571F7B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3489223" y="2766495"/>
            <a:ext cx="2253522" cy="454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E798E-14FB-44A8-BE63-ED3B92277556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3489223" y="3221201"/>
            <a:ext cx="2266014" cy="524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98A4DC-F396-42CD-8CE2-75BE461F3C8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489223" y="4119361"/>
            <a:ext cx="2266014" cy="4347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9C0F1-98F9-4BCE-A9DA-64B9EB53368E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3489223" y="5118706"/>
            <a:ext cx="2266014" cy="47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1FA8C3-65E1-4862-8531-7F27C5A194B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489223" y="2766495"/>
            <a:ext cx="2253522" cy="13528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FF94C2-7F93-4FEA-86B4-DA9D396B425F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489223" y="4554072"/>
            <a:ext cx="2266014" cy="56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107E07-5731-4E69-A90C-01BF05E63E96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489223" y="3745852"/>
            <a:ext cx="2266014" cy="137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2E1112-99BE-47EB-84D2-12FFC9B2492F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3489223" y="2766495"/>
            <a:ext cx="2253522" cy="2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94DBAB-711C-4F08-A116-6558494F45F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489223" y="4119361"/>
            <a:ext cx="2266014" cy="1479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5E5383-36A2-41AF-8BE0-B8FF8D44AC18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489223" y="3221201"/>
            <a:ext cx="2266014" cy="2377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7BC15-754A-436C-B125-D1656575624C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3489223" y="3221201"/>
            <a:ext cx="2266014" cy="1332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C816F5-8D74-4803-B9C8-83863EFCAEE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102509" y="2836281"/>
            <a:ext cx="1903751" cy="15993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C336E3-6E6F-4AC3-B565-4B7B0690242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6115001" y="3745852"/>
            <a:ext cx="1891259" cy="6898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E935F1-3479-4542-AAD9-167CF9C44F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115001" y="4435660"/>
            <a:ext cx="1891259" cy="118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09CA8A-C00C-4710-B84F-BC6E1B79E80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115001" y="4435660"/>
            <a:ext cx="1891259" cy="11627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0CE8D5-51E8-420A-920E-D83CD547D233}"/>
              </a:ext>
            </a:extLst>
          </p:cNvPr>
          <p:cNvSpPr txBox="1"/>
          <p:nvPr/>
        </p:nvSpPr>
        <p:spPr>
          <a:xfrm>
            <a:off x="4353647" y="272133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11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94F1E4-F16E-4125-8A98-9FD714763F81}"/>
              </a:ext>
            </a:extLst>
          </p:cNvPr>
          <p:cNvSpPr txBox="1"/>
          <p:nvPr/>
        </p:nvSpPr>
        <p:spPr>
          <a:xfrm>
            <a:off x="3993883" y="310086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12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13537A-4896-4DDC-9CC8-3C06CA04B671}"/>
              </a:ext>
            </a:extLst>
          </p:cNvPr>
          <p:cNvSpPr txBox="1"/>
          <p:nvPr/>
        </p:nvSpPr>
        <p:spPr>
          <a:xfrm>
            <a:off x="5162497" y="401483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0C5E83-DE3D-4221-B93B-82956FA44E98}"/>
              </a:ext>
            </a:extLst>
          </p:cNvPr>
          <p:cNvSpPr txBox="1"/>
          <p:nvPr/>
        </p:nvSpPr>
        <p:spPr>
          <a:xfrm>
            <a:off x="5044450" y="476937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14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3C78EC-1893-4810-98C9-A90FDBB4AC2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489223" y="3745852"/>
            <a:ext cx="2266014" cy="3735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90F2DC-27F7-43FE-838A-B1F5DCF42203}"/>
              </a:ext>
            </a:extLst>
          </p:cNvPr>
          <p:cNvSpPr txBox="1"/>
          <p:nvPr/>
        </p:nvSpPr>
        <p:spPr>
          <a:xfrm>
            <a:off x="3499210" y="357536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E78138-F758-4B89-ABFE-94D4E520799F}"/>
              </a:ext>
            </a:extLst>
          </p:cNvPr>
          <p:cNvSpPr txBox="1"/>
          <p:nvPr/>
        </p:nvSpPr>
        <p:spPr>
          <a:xfrm>
            <a:off x="4853013" y="362292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22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23DE04-E02B-4083-8863-DBF28F0CA1B5}"/>
              </a:ext>
            </a:extLst>
          </p:cNvPr>
          <p:cNvSpPr txBox="1"/>
          <p:nvPr/>
        </p:nvSpPr>
        <p:spPr>
          <a:xfrm>
            <a:off x="4765567" y="423991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23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E7A61C-8B36-4160-8CF0-6B55C5AC978F}"/>
              </a:ext>
            </a:extLst>
          </p:cNvPr>
          <p:cNvSpPr txBox="1"/>
          <p:nvPr/>
        </p:nvSpPr>
        <p:spPr>
          <a:xfrm>
            <a:off x="4536658" y="4782063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24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8747E7-5D3A-4854-9650-5A4FAE08161B}"/>
              </a:ext>
            </a:extLst>
          </p:cNvPr>
          <p:cNvSpPr txBox="1"/>
          <p:nvPr/>
        </p:nvSpPr>
        <p:spPr>
          <a:xfrm>
            <a:off x="3509192" y="4349403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31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7B5B8-D9D7-4C9A-BBA0-A92759F40122}"/>
              </a:ext>
            </a:extLst>
          </p:cNvPr>
          <p:cNvSpPr txBox="1"/>
          <p:nvPr/>
        </p:nvSpPr>
        <p:spPr>
          <a:xfrm>
            <a:off x="4200308" y="433671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32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BE213B-DDF0-41AE-AD18-199EB8B2A858}"/>
              </a:ext>
            </a:extLst>
          </p:cNvPr>
          <p:cNvSpPr txBox="1"/>
          <p:nvPr/>
        </p:nvSpPr>
        <p:spPr>
          <a:xfrm>
            <a:off x="4023862" y="469918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33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274949-5448-4BEE-9168-48B41D60AF71}"/>
              </a:ext>
            </a:extLst>
          </p:cNvPr>
          <p:cNvSpPr txBox="1"/>
          <p:nvPr/>
        </p:nvSpPr>
        <p:spPr>
          <a:xfrm>
            <a:off x="4253719" y="527090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34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51DA12-CACA-46CE-8CFC-83516AB9AEB5}"/>
              </a:ext>
            </a:extLst>
          </p:cNvPr>
          <p:cNvSpPr txBox="1"/>
          <p:nvPr/>
        </p:nvSpPr>
        <p:spPr>
          <a:xfrm>
            <a:off x="6675882" y="303653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FF11A8-B2D8-43F8-9929-3E74862910E0}"/>
              </a:ext>
            </a:extLst>
          </p:cNvPr>
          <p:cNvSpPr txBox="1"/>
          <p:nvPr/>
        </p:nvSpPr>
        <p:spPr>
          <a:xfrm>
            <a:off x="6386074" y="359284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23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EC5A11-1479-4D3A-BF09-55C62139180B}"/>
              </a:ext>
            </a:extLst>
          </p:cNvPr>
          <p:cNvSpPr txBox="1"/>
          <p:nvPr/>
        </p:nvSpPr>
        <p:spPr>
          <a:xfrm>
            <a:off x="6346620" y="419977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33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40BC9F-AC15-41AF-8FEA-A025FD61AA87}"/>
              </a:ext>
            </a:extLst>
          </p:cNvPr>
          <p:cNvSpPr txBox="1"/>
          <p:nvPr/>
        </p:nvSpPr>
        <p:spPr>
          <a:xfrm>
            <a:off x="6290693" y="484480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43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A974BF-E67C-48FA-B2D2-F3EDB5750CD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396640" y="4453542"/>
            <a:ext cx="286688" cy="5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E95F1-6F0B-401C-A371-58AF2862AC12}"/>
              </a:ext>
            </a:extLst>
          </p:cNvPr>
          <p:cNvCxnSpPr>
            <a:cxnSpLocks/>
          </p:cNvCxnSpPr>
          <p:nvPr/>
        </p:nvCxnSpPr>
        <p:spPr>
          <a:xfrm>
            <a:off x="2780146" y="3211205"/>
            <a:ext cx="349313" cy="99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6DB36F-B18F-4B1E-8BD6-7D63C167EFC7}"/>
              </a:ext>
            </a:extLst>
          </p:cNvPr>
          <p:cNvCxnSpPr>
            <a:cxnSpLocks/>
          </p:cNvCxnSpPr>
          <p:nvPr/>
        </p:nvCxnSpPr>
        <p:spPr>
          <a:xfrm>
            <a:off x="2780146" y="4119361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6F4C921-8D5C-4C36-A41A-2898686C77EF}"/>
              </a:ext>
            </a:extLst>
          </p:cNvPr>
          <p:cNvCxnSpPr>
            <a:cxnSpLocks/>
          </p:cNvCxnSpPr>
          <p:nvPr/>
        </p:nvCxnSpPr>
        <p:spPr>
          <a:xfrm>
            <a:off x="2780146" y="5119735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A93727D-3E02-46BB-9D92-99CC30A9401A}"/>
              </a:ext>
            </a:extLst>
          </p:cNvPr>
          <p:cNvSpPr/>
          <p:nvPr/>
        </p:nvSpPr>
        <p:spPr>
          <a:xfrm>
            <a:off x="3913928" y="1635986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60FD3A-9C6F-4F76-970D-BD476991C39A}"/>
              </a:ext>
            </a:extLst>
          </p:cNvPr>
          <p:cNvCxnSpPr>
            <a:cxnSpLocks/>
            <a:stCxn id="103" idx="6"/>
            <a:endCxn id="6" idx="1"/>
          </p:cNvCxnSpPr>
          <p:nvPr/>
        </p:nvCxnSpPr>
        <p:spPr>
          <a:xfrm>
            <a:off x="4273692" y="1830858"/>
            <a:ext cx="1521739" cy="79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5E6FE3-8662-4CB2-8599-629D61AA842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38739" y="1925419"/>
            <a:ext cx="1569184" cy="168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B34D014-B598-4FC6-A09C-D52EA9956CC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80315" y="2002656"/>
            <a:ext cx="1627608" cy="241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584F47-59A9-476A-BB12-155EE4B5B11A}"/>
              </a:ext>
            </a:extLst>
          </p:cNvPr>
          <p:cNvCxnSpPr>
            <a:cxnSpLocks/>
          </p:cNvCxnSpPr>
          <p:nvPr/>
        </p:nvCxnSpPr>
        <p:spPr>
          <a:xfrm>
            <a:off x="4087981" y="2013341"/>
            <a:ext cx="1701393" cy="342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D4CF25E-F665-475C-822A-711B973C1B88}"/>
              </a:ext>
            </a:extLst>
          </p:cNvPr>
          <p:cNvSpPr txBox="1"/>
          <p:nvPr/>
        </p:nvSpPr>
        <p:spPr>
          <a:xfrm>
            <a:off x="4683459" y="187231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11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C0F83F-F482-4C15-A53B-52C990A822FE}"/>
              </a:ext>
            </a:extLst>
          </p:cNvPr>
          <p:cNvSpPr txBox="1"/>
          <p:nvPr/>
        </p:nvSpPr>
        <p:spPr>
          <a:xfrm>
            <a:off x="4599093" y="220349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12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824122-22A5-4A76-BC1C-3A3A833C52DC}"/>
              </a:ext>
            </a:extLst>
          </p:cNvPr>
          <p:cNvSpPr txBox="1"/>
          <p:nvPr/>
        </p:nvSpPr>
        <p:spPr>
          <a:xfrm>
            <a:off x="4319054" y="227950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281AFA-7BF6-4AED-90F2-C66BFD059C69}"/>
              </a:ext>
            </a:extLst>
          </p:cNvPr>
          <p:cNvSpPr txBox="1"/>
          <p:nvPr/>
        </p:nvSpPr>
        <p:spPr>
          <a:xfrm>
            <a:off x="4183931" y="244728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14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7E2E6-2B97-43D0-B8F9-449FE1C0E7FD}"/>
              </a:ext>
            </a:extLst>
          </p:cNvPr>
          <p:cNvSpPr/>
          <p:nvPr/>
        </p:nvSpPr>
        <p:spPr>
          <a:xfrm>
            <a:off x="8683328" y="4323328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0885A81-A916-403A-BD99-AA7E7C8558C5}"/>
              </a:ext>
            </a:extLst>
          </p:cNvPr>
          <p:cNvSpPr/>
          <p:nvPr/>
        </p:nvSpPr>
        <p:spPr>
          <a:xfrm>
            <a:off x="3130041" y="5613177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73619C-C8E7-4599-9D90-89950D8583C8}"/>
              </a:ext>
            </a:extLst>
          </p:cNvPr>
          <p:cNvCxnSpPr>
            <a:cxnSpLocks/>
          </p:cNvCxnSpPr>
          <p:nvPr/>
        </p:nvCxnSpPr>
        <p:spPr>
          <a:xfrm>
            <a:off x="2780146" y="5809706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15E44-F6D9-4D1B-A7E7-1A3C09A54FE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510457" y="5598387"/>
            <a:ext cx="2244780" cy="2330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EF881F-D11C-480B-8705-4E08917AA75D}"/>
              </a:ext>
            </a:extLst>
          </p:cNvPr>
          <p:cNvCxnSpPr>
            <a:cxnSpLocks/>
            <a:stCxn id="65" idx="6"/>
            <a:endCxn id="9" idx="2"/>
          </p:cNvCxnSpPr>
          <p:nvPr/>
        </p:nvCxnSpPr>
        <p:spPr>
          <a:xfrm flipV="1">
            <a:off x="3489805" y="4554072"/>
            <a:ext cx="2265432" cy="12539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B69161-A47E-424E-879F-9901D6DA0DC8}"/>
              </a:ext>
            </a:extLst>
          </p:cNvPr>
          <p:cNvCxnSpPr>
            <a:cxnSpLocks/>
            <a:stCxn id="65" idx="6"/>
            <a:endCxn id="7" idx="2"/>
          </p:cNvCxnSpPr>
          <p:nvPr/>
        </p:nvCxnSpPr>
        <p:spPr>
          <a:xfrm flipV="1">
            <a:off x="3489805" y="3745852"/>
            <a:ext cx="2265432" cy="20621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6542AF-4129-44BF-B541-2C8632BBED68}"/>
              </a:ext>
            </a:extLst>
          </p:cNvPr>
          <p:cNvCxnSpPr>
            <a:cxnSpLocks/>
            <a:stCxn id="65" idx="6"/>
            <a:endCxn id="6" idx="2"/>
          </p:cNvCxnSpPr>
          <p:nvPr/>
        </p:nvCxnSpPr>
        <p:spPr>
          <a:xfrm flipV="1">
            <a:off x="3489805" y="2766495"/>
            <a:ext cx="2252940" cy="30415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2B1D012-A76D-4E29-9FDE-3065A7644F57}"/>
              </a:ext>
            </a:extLst>
          </p:cNvPr>
          <p:cNvSpPr/>
          <p:nvPr/>
        </p:nvSpPr>
        <p:spPr>
          <a:xfrm>
            <a:off x="5762105" y="6115163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306A6B-F1DD-4166-8A28-24DB12F2D55C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495758" y="5835442"/>
            <a:ext cx="2266347" cy="4745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A99ACB-3345-4AC8-BEAB-2D63CDB8A26A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502741" y="5118996"/>
            <a:ext cx="2259364" cy="11910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C40BA2-ACCD-4CB9-91EE-CAD7EE6DD77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506290" y="4134225"/>
            <a:ext cx="2255815" cy="21758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AB5859C-697A-4D2A-A906-22C33C4B9F88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538156" y="3241088"/>
            <a:ext cx="2223949" cy="30689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4A8902-72D2-4C8D-9470-5C73D2F10C6C}"/>
              </a:ext>
            </a:extLst>
          </p:cNvPr>
          <p:cNvCxnSpPr>
            <a:cxnSpLocks/>
            <a:stCxn id="103" idx="3"/>
            <a:endCxn id="89" idx="1"/>
          </p:cNvCxnSpPr>
          <p:nvPr/>
        </p:nvCxnSpPr>
        <p:spPr>
          <a:xfrm>
            <a:off x="3966614" y="1968653"/>
            <a:ext cx="1848177" cy="4203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65A726E-552F-4F9E-8410-7FE9A5E8ABA9}"/>
              </a:ext>
            </a:extLst>
          </p:cNvPr>
          <p:cNvCxnSpPr>
            <a:cxnSpLocks/>
            <a:stCxn id="89" idx="6"/>
            <a:endCxn id="11" idx="2"/>
          </p:cNvCxnSpPr>
          <p:nvPr/>
        </p:nvCxnSpPr>
        <p:spPr>
          <a:xfrm flipV="1">
            <a:off x="6121869" y="4435660"/>
            <a:ext cx="1884391" cy="18743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E20FF82-6912-43B5-8C79-CB3CBF597198}"/>
              </a:ext>
            </a:extLst>
          </p:cNvPr>
          <p:cNvSpPr txBox="1"/>
          <p:nvPr/>
        </p:nvSpPr>
        <p:spPr>
          <a:xfrm>
            <a:off x="6775819" y="547919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53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67069A-321E-447B-B7B6-8EB6F2FAA5DE}"/>
              </a:ext>
            </a:extLst>
          </p:cNvPr>
          <p:cNvSpPr txBox="1"/>
          <p:nvPr/>
        </p:nvSpPr>
        <p:spPr>
          <a:xfrm>
            <a:off x="3477313" y="519418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41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4C7CA4-92B1-403D-A337-BDBCCE2589EE}"/>
              </a:ext>
            </a:extLst>
          </p:cNvPr>
          <p:cNvSpPr txBox="1"/>
          <p:nvPr/>
        </p:nvSpPr>
        <p:spPr>
          <a:xfrm>
            <a:off x="3961023" y="494839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42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ACDC14B-8BA8-4E6D-A282-C22000E8C1D5}"/>
              </a:ext>
            </a:extLst>
          </p:cNvPr>
          <p:cNvSpPr txBox="1"/>
          <p:nvPr/>
        </p:nvSpPr>
        <p:spPr>
          <a:xfrm>
            <a:off x="4073523" y="557320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43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D2A9FD-2C30-4BE7-AB6D-8BDA7581F0C9}"/>
              </a:ext>
            </a:extLst>
          </p:cNvPr>
          <p:cNvSpPr txBox="1"/>
          <p:nvPr/>
        </p:nvSpPr>
        <p:spPr>
          <a:xfrm>
            <a:off x="4319054" y="597507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5ED8347-24AB-44F6-9A42-DED4FD71E4B5}"/>
              </a:ext>
            </a:extLst>
          </p:cNvPr>
          <p:cNvSpPr txBox="1"/>
          <p:nvPr/>
        </p:nvSpPr>
        <p:spPr>
          <a:xfrm>
            <a:off x="3790391" y="219284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15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3B4F50-7D7C-456D-A19D-7084A303FD2B}"/>
              </a:ext>
            </a:extLst>
          </p:cNvPr>
          <p:cNvSpPr txBox="1"/>
          <p:nvPr/>
        </p:nvSpPr>
        <p:spPr>
          <a:xfrm>
            <a:off x="5601269" y="1941107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Hidden Layer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64586F-8C83-447E-B82F-B4ACDBD4A1DE}"/>
              </a:ext>
            </a:extLst>
          </p:cNvPr>
          <p:cNvSpPr txBox="1"/>
          <p:nvPr/>
        </p:nvSpPr>
        <p:spPr>
          <a:xfrm>
            <a:off x="7816575" y="3524527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 Layer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12E71D-1871-41F9-A160-EC1F5653FAFC}"/>
              </a:ext>
            </a:extLst>
          </p:cNvPr>
          <p:cNvSpPr txBox="1"/>
          <p:nvPr/>
        </p:nvSpPr>
        <p:spPr>
          <a:xfrm>
            <a:off x="2889459" y="2430552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Input Layer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04AEE11A-B324-44FC-AA94-8BE379A2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987" y="659182"/>
            <a:ext cx="9144000" cy="10607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Multilayer Perceptron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A19730-86D7-4B37-938D-127E0F1781A1}"/>
              </a:ext>
            </a:extLst>
          </p:cNvPr>
          <p:cNvSpPr txBox="1"/>
          <p:nvPr/>
        </p:nvSpPr>
        <p:spPr>
          <a:xfrm>
            <a:off x="933925" y="777987"/>
            <a:ext cx="101141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Palatino Linotype" panose="02040502050505030304" pitchFamily="18" charset="0"/>
              </a:rPr>
              <a:t>A</a:t>
            </a: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 MLP consists of at least three layers: an input layer, a hidden layer, and an output layer.</a:t>
            </a:r>
          </a:p>
        </p:txBody>
      </p:sp>
    </p:spTree>
    <p:extLst>
      <p:ext uri="{BB962C8B-B14F-4D97-AF65-F5344CB8AC3E}">
        <p14:creationId xmlns:p14="http://schemas.microsoft.com/office/powerpoint/2010/main" val="335495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2E88-A751-4E6F-8D6F-A6C67E30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577" y="298158"/>
            <a:ext cx="6966711" cy="52119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Deep Learning  and Deep Learning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19AB-D40B-4563-8183-8EB5C513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6" y="935696"/>
            <a:ext cx="11172092" cy="377762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1800" dirty="0">
                <a:latin typeface="Palatino Linotype" panose="02040502050505030304" pitchFamily="18" charset="0"/>
              </a:rPr>
              <a:t>Deep learning is a class of machine learning algorithms that uses multiple layers to progressively extract higher level features from the raw input.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 Characteristic of Deep Learning </a:t>
            </a:r>
          </a:p>
          <a:p>
            <a:pPr marL="795338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Palatino Linotype" panose="02040502050505030304" pitchFamily="18" charset="0"/>
              </a:rPr>
              <a:t>Deep learning requires huge amounts of training data</a:t>
            </a:r>
          </a:p>
          <a:p>
            <a:pPr marL="795338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Palatino Linotype" panose="02040502050505030304" pitchFamily="18" charset="0"/>
              </a:rPr>
              <a:t>Deep learning requires extensive computing power</a:t>
            </a:r>
          </a:p>
          <a:p>
            <a:pPr marL="795338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Palatino Linotype" panose="02040502050505030304" pitchFamily="18" charset="0"/>
              </a:rPr>
              <a:t>Architectures of deep learning algorithms are complex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Deep Learning Neural Network </a:t>
            </a:r>
          </a:p>
          <a:p>
            <a:pPr marL="344488" indent="225425">
              <a:buFont typeface="Wingdings" panose="05000000000000000000" pitchFamily="2" charset="2"/>
              <a:buChar char="v"/>
            </a:pPr>
            <a:r>
              <a:rPr lang="en-US" sz="1800" dirty="0">
                <a:latin typeface="Palatino Linotype" panose="02040502050505030304" pitchFamily="18" charset="0"/>
              </a:rPr>
              <a:t> A deep neural network (DNN) is an artificial neural network (ANN) with multiple layers between the input and output layers.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A Conversation about Deep Learning | Deep learning, Machine ...">
            <a:extLst>
              <a:ext uri="{FF2B5EF4-FFF2-40B4-BE49-F238E27FC236}">
                <a16:creationId xmlns:a16="http://schemas.microsoft.com/office/drawing/2014/main" id="{D150018A-CB9C-4A1C-B961-EC85D1121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58" y="4296276"/>
            <a:ext cx="6362887" cy="238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2038</Words>
  <Application>Microsoft Office PowerPoint</Application>
  <PresentationFormat>Widescreen</PresentationFormat>
  <Paragraphs>577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Palatino Linotype</vt:lpstr>
      <vt:lpstr>Roboto Slab</vt:lpstr>
      <vt:lpstr>Times New Roman</vt:lpstr>
      <vt:lpstr>Wingdings</vt:lpstr>
      <vt:lpstr>Office Theme</vt:lpstr>
      <vt:lpstr>  Artificial Neural Network  Lecture#12  Dr. Muhammad Fayaz</vt:lpstr>
      <vt:lpstr>Revision</vt:lpstr>
      <vt:lpstr>PowerPoint Presentation</vt:lpstr>
      <vt:lpstr>PowerPoint Presentation</vt:lpstr>
      <vt:lpstr>PowerPoint Presentation</vt:lpstr>
      <vt:lpstr>Simple Example (ANN)- Alternative</vt:lpstr>
      <vt:lpstr>Perceptron </vt:lpstr>
      <vt:lpstr>Multilayer Perceptron</vt:lpstr>
      <vt:lpstr>Deep Learning  and Deep Learning Neural Network </vt:lpstr>
      <vt:lpstr>Deep Artificial Neural Network</vt:lpstr>
      <vt:lpstr>Deep Artificial Neural Learning</vt:lpstr>
      <vt:lpstr>How to Construct a Neural Network? </vt:lpstr>
      <vt:lpstr>How to Construct a Neural Network?</vt:lpstr>
      <vt:lpstr>How to Construct Neural Network?</vt:lpstr>
      <vt:lpstr>How to Construct a Neural Network?</vt:lpstr>
      <vt:lpstr>How to Construct a Neural Network?</vt:lpstr>
      <vt:lpstr>How to Construct a Neural Network?</vt:lpstr>
      <vt:lpstr>How to Construct a Neural Network?</vt:lpstr>
      <vt:lpstr>How to Construct a Neural Network?</vt:lpstr>
      <vt:lpstr>How to Construct a Neural Network?</vt:lpstr>
      <vt:lpstr>How to Construct a Neural Network?</vt:lpstr>
      <vt:lpstr>Terminologies </vt:lpstr>
      <vt:lpstr>Terminologies </vt:lpstr>
      <vt:lpstr>Terminologies </vt:lpstr>
      <vt:lpstr>Terminologies </vt:lpstr>
      <vt:lpstr>Terminologies </vt:lpstr>
      <vt:lpstr>Practice</vt:lpstr>
      <vt:lpstr>Different types of Neural Network</vt:lpstr>
      <vt:lpstr>Feedforward Neural Network</vt:lpstr>
      <vt:lpstr>Feed Forward Neural Network</vt:lpstr>
      <vt:lpstr>Back Propagation</vt:lpstr>
      <vt:lpstr>Back Propagation</vt:lpstr>
      <vt:lpstr>Simple Example (ANN)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(Artificial Neural Network)</dc:title>
  <dc:creator>Muhammad Fayaz</dc:creator>
  <cp:lastModifiedBy>Muhammad Fayaz</cp:lastModifiedBy>
  <cp:revision>243</cp:revision>
  <dcterms:created xsi:type="dcterms:W3CDTF">2020-06-06T14:47:50Z</dcterms:created>
  <dcterms:modified xsi:type="dcterms:W3CDTF">2021-11-10T12:57:20Z</dcterms:modified>
</cp:coreProperties>
</file>