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97" r:id="rId2"/>
    <p:sldId id="411" r:id="rId3"/>
    <p:sldId id="412" r:id="rId4"/>
    <p:sldId id="414" r:id="rId5"/>
    <p:sldId id="301" r:id="rId6"/>
    <p:sldId id="395" r:id="rId7"/>
    <p:sldId id="419" r:id="rId8"/>
    <p:sldId id="415" r:id="rId9"/>
    <p:sldId id="396" r:id="rId10"/>
    <p:sldId id="413" r:id="rId11"/>
    <p:sldId id="400" r:id="rId12"/>
    <p:sldId id="416" r:id="rId13"/>
    <p:sldId id="315" r:id="rId14"/>
    <p:sldId id="314" r:id="rId15"/>
    <p:sldId id="357" r:id="rId16"/>
    <p:sldId id="417" r:id="rId17"/>
    <p:sldId id="362" r:id="rId18"/>
    <p:sldId id="367" r:id="rId19"/>
    <p:sldId id="265" r:id="rId20"/>
    <p:sldId id="405" r:id="rId21"/>
    <p:sldId id="410" r:id="rId22"/>
    <p:sldId id="407" r:id="rId23"/>
    <p:sldId id="408" r:id="rId24"/>
    <p:sldId id="409" r:id="rId25"/>
    <p:sldId id="404" r:id="rId26"/>
    <p:sldId id="418" r:id="rId2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7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26:37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20967 9583 135 0,'0'0'97'16,"0"0"-68"-16,0 0-21 15,305 195-8-15,-200-140 1 16,4 5 0-16,7 0-1 16,5-7 0-16,8-2 2 15,8 0-2-15,-21-8 0 16,-23-3 0-16,-93-40-2 15,0 0-265-15</inkml:trace>
  <inkml:trace contextRef="#ctx0" brushRef="#br0" timeOffset="1248.32">21091 10191 88 0,'0'0'250'15,"0"0"-203"-15,0 0-9 16,0 0 28-16,0 0-7 16,0 0-19-16,-20-46 11 15,20 40 8-15,-12-2-3 16,12 8-23-16,0-5-8 16,-12 5 3-16,12 0-8 0,0-4-10 15,0 4-4-15,0 0-6 16,-24 0 0-16,-8 0-2 15,-4 4 2-15,-9 21 0 16,5 2 1-16,16-2-1 16,4 0 0-16,12-1 0 15,4-10 0-15,4-1-1 16,0-6 1-16,0 0 0 16,20-7 4-16,16 0 0 15,16 0-2-15,1 0 1 16,-5 0-3-16,-12-10 0 15,-4-4 1-15,-20 2-1 0,-12-3 3 16,0 1-1-16,0 1 1 16,0 3 0-16,-20-3-2 15,-28 4-1-15,-8 4 0 16,15 1 0-16,9 4 0 16,8 0-4-16,24 0-8 15,0 0-17-15,0 0-98 16,0 0-64-16,28 0-143 15</inkml:trace>
  <inkml:trace contextRef="#ctx0" brushRef="#br0" timeOffset="1659.22">21566 10183 163 0,'0'0'51'0,"0"0"-17"16,0 0 53-16,0 0 15 15,0 0-22-15,0 0-20 16,0 0-24-16,12-23-20 16,-12 34-9-16,-36 21 20 15,-8 7-12-15,8-2-8 16,11-1-5-16,-3-1-1 0,16-6 0 15,12-10-1 1,0-7 0-16,0-6 6 0,65-6-2 16,-1 0 1-16,0 0-1 15,9-28-4-15,-25-10 3 16,-4-3-3-16,-32-3-6 16,0 3 6-16,-12 9 0 15,0 8 1-15,0 7-1 16,0 11 0-16,0 2 0 15,0 4-6-15,-24 0-30 16,-8 0-81-16,16 0-63 16,4 0-89-16</inkml:trace>
  <inkml:trace contextRef="#ctx0" brushRef="#br0" timeOffset="1998.35">22250 10196 430 0,'0'0'23'0,"0"0"-23"16,0 0-1-16,0 0 1 16,0 0 5-16,0 0 9 15,-145 113 3-15,137-86 1 16,8 1-7-16,0-11-5 15,0 0-4-15,20-6 2 0,41-10 0 16,-9-1 0-16,5 0 0 16,-9 0-1-16,0-12 3 15,-16-14 0-15,-8-2 2 16,-20 2 26-16,-4 11-7 16,0 1-2-16,-4 8-13 15,-40 6-8-15,8 0-4 16,20 10-10-16,8 6-96 15,8 2-202-15</inkml:trace>
  <inkml:trace contextRef="#ctx0" brushRef="#br0" timeOffset="2399.15">21944 10885 233 0,'0'0'64'16,"0"0"8"-16,0 0 30 15,0 0-31-15,0 0-10 16,0 0-17-16,0 0-3 15,-177-62 2-15,129 74-23 16,0 29-8-16,4 9-10 16,31 0 1-16,13-1-2 0,0-3 1 15,0-6 0-15,33-8-2 16,39-13 1-16,21-7-2 16,3-12-3-16,-3 0-15 15,-9 0-21-15,-23-25-7 16,-25-8 8-16,-28 8 21 15,-8 11-10-15,0 7-68 16,-36 7-35-16,-13 0-47 16</inkml:trace>
  <inkml:trace contextRef="#ctx0" brushRef="#br0" timeOffset="3395.13">22274 11760 70 0,'0'0'293'15,"0"0"-215"-15,0 0 25 16,0 0-24-16,0 0-21 16,0 0-14-16,0 0 13 15,0-132 2-15,13 119 6 0,-13 6-12 16,0 7-10-16,0 0-5 16,-21 0-27-16,-63 22-10 15,-25 27-1-15,13 13 0 16,15 1 0-16,45-9-2 15,16-8 2-15,20-14 0 16,0-10-2-16,0-10 2 16,20-9-2-16,52-3 2 15,9 0-1-15,3-3-5 16,-15-26 0-16,-37 7 0 16,-20 2 0-16,-12 8 6 0,0 9 0 15,-12 3-7 1,-56 0-8-16,11 5 0 15,-3 32-63-15,4 7-57 0,43-24-70 16,13 0-94-16</inkml:trace>
  <inkml:trace contextRef="#ctx0" brushRef="#br0" timeOffset="3646.29">21848 12359 261 0,'0'0'175'16,"0"0"-158"-16,0 0 10 16,0 0 17-16,0 0 16 15,0 0-14-15,-161 117-4 16,145-80-15-16,8-9-7 0,8-1-9 16,0-8-8-16,0-4 1 15,32 0-1-15,16-8-3 16,9 3-3-16,-9-1-27 15,0-1-20-15,-36-8-88 16,-12 0-93-16</inkml:trace>
  <inkml:trace contextRef="#ctx0" brushRef="#br0" timeOffset="3862.69">21192 12858 328 0,'0'0'144'16,"0"0"-36"-16,0 0-53 0,0 0-24 15,0 0 1-15,0 0-27 16,-201 143-2-16,201-134-3 16,0-3 0-16,0 2-7 15,0-8-66-15,0 0-55 16,0 0-126-16</inkml:trace>
  <inkml:trace contextRef="#ctx0" brushRef="#br0" timeOffset="18891.03">3313 9620 123 0,'0'0'125'15,"0"0"-83"-15,0 0 6 16,0 0 21-16,0 0 1 16,0 0-3-16,12-5 1 15,-12 5-13-15,0 0-16 0,0-2 3 16,0 2-2-16,0 0-19 16,0 0-17-16,0 0-4 15,0 0-13-15,0 0-77 16,0 0-208-16</inkml:trace>
  <inkml:trace contextRef="#ctx0" brushRef="#br0" timeOffset="19396.21">3651 9574 159 0,'0'0'0'0,"0"0"-44"0,0 0 19 16</inkml:trace>
  <inkml:trace contextRef="#ctx0" brushRef="#br0" timeOffset="19968.3">4287 9554 266 0,'0'0'42'0,"0"0"-41"16,0 0 0-16,0 0 0 15,0 0 2-15,0 0-1 16,24 0 4-16,-24 0-6 0,16 8-1 16,-16-8-29-16,0 0-199 15</inkml:trace>
  <inkml:trace contextRef="#ctx0" brushRef="#br0" timeOffset="20484.43">5225 9613 82 0,'0'0'211'0,"0"0"-183"15,0 0 3-15,0 0 19 16,0 0-15-16,0 0-7 16,-25-5-1-16,13 5-17 15,12 0-10-15,0 0-14 0,0 0-118 16</inkml:trace>
  <inkml:trace contextRef="#ctx0" brushRef="#br0" timeOffset="20921.74">6001 9500 191 0,'0'0'20'16,"0"0"9"-16,0 0 38 15,0 0-3-15,0 0-6 0,0 0-9 16,-8 0-12-16,-4 0-37 16,0 0-47-16,12 0-134 15</inkml:trace>
  <inkml:trace contextRef="#ctx0" brushRef="#br0" timeOffset="21854.96">7092 9544 226 0,'0'0'48'0,"0"0"-6"16,0 0 43-16,0 0-18 15,0 0-12-15,0 0 5 0,0 0-24 16,0 0-16-16,0 0-17 16,0 0-3-16,0 0-18 15,0 0-102-15,0 0-122 16</inkml:trace>
  <inkml:trace contextRef="#ctx0" brushRef="#br0" timeOffset="29800.45">3160 9367 64 0,'0'0'97'0,"0"0"-28"15,0 0-23-15,0 0-17 16,0 0-19-16,0 0-10 16,0 0-14-16,0 0-42 15,0 0-131-15</inkml:trace>
  <inkml:trace contextRef="#ctx0" brushRef="#br0" timeOffset="31602.35">3160 9367 121 0,'0'-22'104'0,"0"13"-100"15,0 3 17-15,0 0-1 16,0 3 10-16,0-1 18 16,0 4-10-16,0-4 35 15,12 4-33-15,8 0-23 16,-7 0-11-16,11 0-3 15,-12 0 2-15,0 0 1 16,0 0 15-16,-12 17-1 16,12 8 17-16,-12 5-2 15,0 4 2-15,0 12-2 16,0 2-15-16,0 2-8 0,0 9 3 16,0-6-1-16,0 7-4 15,0-6 0-15,0-5-1 16,-12-5-2-16,-12 1-3 15,0-7-3-15,4-4 5 16,-5 1-5-16,1-12 2 16,8 0-1-16,4-1 0 15,4-2 1-15,8-1-2 16,0-2-1-16,0 3 1 16,0 2-1-16,0 1 1 15,0-2-1-15,0 4 1 0,0-1-1 16,0 1 0-16,0 4 0 15,0 0 1-15,0-4-1 16,0 4 0-16,0-6 1 16,0-5 1-16,-8 3-2 15,-8-2 0-15,16 1 1 16,-12 2-2-16,12 2 1 16,0-2 0-16,0 5 0 15,0-5 1-15,0-3-1 16,0 2 0-16,0-7 1 15,0 4-2-15,0 1 2 16,12-4-1-16,0 4 0 16,-8 0 2-16,4 1-3 0,-8 0 2 15,0 0-1 1,0-6 1-16,0 1 1 0,0-3 3 16,0 2 20-16,0 5-15 15,0-5-2-15,0 0-6 16,0 1-2-16,8-3 2 15,-4 3-2-15,8-3 1 16,-4-2 1-16,4-3-1 16,-8 5 0-16,8-7-1 15,-4 10 1-15,4-2-2 16,1-4 2-16,-1-4-1 16,0-1 1-16,12-4-1 0,0 0 5 15,0 0 36 1,20 0-11-16,-7 0-7 0,-1 0-11 15,0 0-4-15,-16 0-2 16,4 0-6-16,0 0 3 16,1 0-1-16,-1 0-2 15,-4 0 0-15,20 0 1 16,4 0-1-16,-11 0 0 16,19 0-1-16,-4 0 1 15,21 0 0-15,-9 0 2 16,12 0-3-16,-3 0 2 15,-9 0-1-15,-4 0 0 16,-3 0-1-16,-13 0 1 16,0 0 0-16,-16 0 0 0,13 3 0 15,-13 8 0 1,8-5 0-16,4 2-1 0,12 1 2 16,-3-2-2-16,7 6 2 15,4-3-1-15,5 0 0 16,-5 2 0-16,-8-1-1 15,-11-5 1-15,-5-6 0 16,4 0 1-16,-24 0-1 16,-8 0 0-16,-4 0 1 15,0 0 0-15,8 0 1 16,-4 0 5-16,0 0 5 16,4-6-6-16,-8-8 12 15,0-5-1-15,0 4 16 0,0-4-9 16,0-3-12-16,0 3 3 15,0 4-6-15,0 0-3 16,0-2-2-16,0-3-2 16,0 3 1-16,0-3-2 15,16 0-1-15,0 0 2 16,-3-1-1-16,11-1 0 16,4-5 0-16,-16-2 0 15,16-2 1-15,-16-2-1 16,-8 1-1-16,16 0 0 15,-16 0 1-15,-4 3 0 16,8 4-1-16,-8-1 0 0,4 2-1 16,4-4 1-1,-8-4 0-15,12 1 0 0,1-4 1 16,-13-3-2-16,12-4 1 16,12 2 0-16,-4-1 0 15,-4-1 0-15,-4 3 0 16,0 5 0-16,0 2 0 15,-4 2 0-15,-8-4 0 16,0 4 0-16,0-1 0 16,0 2-1-16,0 2 1 15,0-1 0-15,0 2 0 16,0 4-1-16,0 0 1 0,0 0 0 16,0-2-2-1,0-1 2-15,0-1 0 16,0 0 0-16,0-3 3 15,0 7-3-15,0-5 0 0,0 10-2 16,0 0 2-16,0 5 0 16,0 2-1-16,0 0 1 15,-8 0-1-15,4-2 1 16,-4 0 0-16,4-6 0 16,-8 8-2-16,4 1 4 15,8 6-2-15,0 3 0 16,0-2 0-16,0 2 0 15,0 0 0-15,0 0 0 16,0 0-1-16,0 0 1 16,0 0 0-16,0 0-1 15,0 0-3-15,0 0 3 0,0 0-5 16,0 0 1-16,0 0-6 16,24 14-66-16,-4-4-184 15,-4-3-200-15</inkml:trace>
  <inkml:trace contextRef="#ctx0" brushRef="#br0" timeOffset="33403.15">3277 9613 76 0,'0'0'40'16,"0"0"23"-16,0 0-5 16,0 0-36-16,0 0-12 15,0 0 12-15,0 0 8 16,-85-116 3-16,77 109 10 15,-4 1 9-15,8 0-12 16,-4-2-10-16,4 3-4 16,-8 1-16-16,0-1-8 0,-8-3-2 15,-4 1-4 1,0 2 4-16,0 1 0 0,12-1 0 16,-17 5 5-1,13-3-3-15,0-2 0 0,8 4 1 16,4 1 2-16,4 0-1 15,0 0 9-15,0 0 10 16,0 0 13-16,0 0 7 16,0 0-7-16,0-4-14 15,16 0-5-15,41 1-3 16,3 0-11-16,12-1-3 16,9 0 1-16,-1 4 0 15,-7 0 0-15,-1 0-1 16,1 0 1-16,7 0-1 0,-8 0 0 15,9 0 3 1,-9 0-3-16,1 0 0 0,-5 0 0 16,5 0 1-16,-17-6-1 15,-8 3 0-15,-3-3 1 16,-9 3 0-16,-8-2 1 16,0-1-1-16,-16 5 0 15,16-3 3-15,5 0 1 16,-13 4 4-16,24 0-9 15,0 0 2-15,17 0-4 16,-5 0 2-16,4 0 0 16,9 4 0-16,-29 1 0 15,-8 3 0-15,-8-8 0 16,-12 3 0-16,-12-3 0 0,0 0-1 16,0 0 1-16,0 0 9 15,0 0 4-15,0 0 3 16,0 0-6-16,0 0-7 15,0 0 4-15,0 0-2 16,0 0 0-16,0 0 0 16,0 0-4-16,0 3 4 15,0 6 8-15,0 11-5 16,-12 2-6-16,-24 7 9 16,16 0-3-16,4 3-2 15,-4 5-5-15,-4-3-1 16,11 1 1-16,1 3-1 0,0-1 1 15,12 0-1-15,-12 4 1 16,0-4-1-16,4-3 0 16,8-2 0-16,0 0 0 15,0 2 2-15,0-2-2 16,0 0 0-16,0 2 0 16,-4-2 1-16,-4 0 0 15,4 1-1-15,4 2 0 16,-8-6 1-16,8-4-2 15,-4 6 2-15,4-1-1 16,0 1 0-16,-8 0 0 16,8-1 0-16,0-1 0 0,0-7 0 15,0 2 2-15,0-2-2 16,0-2 0-16,0-1 0 16,0-2 1-16,0 1-1 15,0 6 1-15,0-7-1 16,0 7 0-16,0-1 0 15,0 6 0-15,0 2 1 16,0 2-1-16,0-3 0 16,0-4 0-16,0-2 1 15,0-2-1-15,0-2 0 16,0-5 0-16,0-2 0 16,8 3 0-16,-4 5 0 15,-4-7 0-15,0 5 0 0,0-2 0 16,8 3 0-1,-8-6 0-15,0 4 1 0,0-4-1 16,0 1 0-16,0-7 0 16,0 4 0-16,0-9 0 15,0 1 0-15,0 3 1 16,0 1 0-16,0 1 5 16,-20-1 16-16,4-1-2 15,-4-5-10-15,8 4-1 16,8-6-5-16,-4 1-3 15,-5 3 2-15,13 0-3 16,0-4-8-16,0 0-144 0,0 0-343 16</inkml:trace>
  <inkml:trace contextRef="#ctx0" brushRef="#br0" timeOffset="40349.68">14150 9978 169 0,'0'0'93'0,"0"0"-73"16,0 0 13-16,0 0 1 0,0 0 5 16,0 0 6-16,0 0-5 15,0 0-5-15,0 0-2 16,0 7 1-16,0-7-8 16,0 0-11-16,0 0-10 15,0 0-1-15,0 0-3 16,0 0 0-16,0 0 0 15,0 0 4-15,0 0 22 0,0 0 16 16,0 0 5 0,0 0-14-16,-8 0-14 0,4 0-8 15,4 0-5-15,0 0-2 16,-8 0-2-16,4 0-2 16,-4 0 1-16,4 0-2 15,-4 0 0-15,8 0-1 16,-4 0 0-16,-4 0-2 15,-4 0 2-15,-13 0-4 16,1 0 3-16,-12 0 0 16,-4 0 2-16,8 0 1 15,7 0-1-15,-23 0 0 16,28 0 0-16,-4 5 0 16,0 4 0-16,0 8-3 0,12-5 3 15,-1 2 0 1,5 0 0-16,4-2 0 0,4 5-1 15,0-2 2-15,0 7-1 16,0 5 0-16,0-5 0 16,0 3 2-16,0-1-1 15,0 0-1-15,0-3 0 16,0-3 2-16,0-6-3 16,4-1 1-16,17-2 0 15,-9 2 1-15,16-7-1 16,-4 6 0-16,8 0 1 15,-12-3 3-15,8 3 0 16,5-5-3-16,-17 2-1 16,12-5 2-16,-8-2-2 0,0 0 3 15,4 0 4 1,12 0 10-16,-3-2 3 0,-5-18-11 16,4-4-3-16,-8-5-1 15,-12-2-5-15,0-2 2 16,0 0 1-16,-12 2 1 15,0 4 3-15,0 2 4 16,0 7-3-16,0-2 0 16,0 7-3-16,0 3 0 15,0 2 1-15,-12 8-6 16,12 0 0-16,-12 0-3 16,0 0-25-16,0 4-76 15,4 3-33-15,-4 0-239 16</inkml:trace>
  <inkml:trace contextRef="#ctx0" brushRef="#br0" timeOffset="42408.18">3760 9255 199 0,'0'0'74'15,"0"0"-26"-15,0 0 37 16,0 0-10-16,0 0-10 0,0 0-24 15,0 0-10-15,72-24 4 16,-72 22 2-16,8 2-4 16,-8 0 1-16,0 0-1 15,0 0 3-15,0 0 6 16,0 0-5-16,0 0-9 16,0 4-23-16,0 33-3 15,0 10 1-15,-20 3 5 16,-4 10-7-16,12-3 2 15,-12 3-2-15,12-1-1 16,0-3 3-16,-8 3-3 16,12-5 2-16,8 4-2 0,0-4 1 15,0 0 2-15,0-7-3 16,0-5 0-16,0-8-1 16,0-2 2-16,8-8 1 15,4-2-2-15,-12-3 1 16,0 3-1-16,0 3 0 15,0 2 0-15,0-2 5 16,0-3 1-16,0 5 5 16,0-6-5-16,0 2-5 15,-4-1 2-15,-4-6-2 16,8 5-1-16,-8-3 0 16,8-3 2-16,0 5-2 15,0-7 0-15,0 0 0 0,0-2 0 16,0-3 1-16,0 1-1 15,0 2 0-15,0 2 0 16,0 1 0-16,0 5 3 16,0-5 2-16,0 4 7 15,0-6-10-15,0-3 0 16,0 1-1-16,0-7 0 16,0-3-1-16,-4 4 0 15,4-4 0-15,0 0-1 16,0 0 2-16,0 0 1 15,0 0 3-15,0 0-5 16,0 0-6-16,0-9-36 16,0-2-152-16,0 2-344 0</inkml:trace>
  <inkml:trace contextRef="#ctx0" brushRef="#br0" timeOffset="45100.05">3925 9385 184 0,'0'0'109'16,"0"0"-78"-16,0 0 5 0,0 0 8 15,0 0 9-15,0 0-12 16,0 0 3-16,12-12-14 16,-12 12-9-16,0 0 3 15,0 0-2-15,0 27-8 16,0 9 19-16,0 16-4 15,-12 14-11-15,4 12 0 16,-4 1-9-16,0 6-5 16,0-11-4-16,-4 0 2 15,7-8-1-15,-7-1 0 16,-16-9 2-16,20 4-1 0,-24-14 9 16,16 3 3-1,-4-8-5-15,3 1-4 0,5-2 1 16,12-10 2-1,4 6-1-15,0-7-5 0,0-2 0 16,0-4-2-16,0-3 1 16,0 3 0-16,0-1-1 15,0-2 0-15,0 1 0 16,0-1 1-16,0 2 0 16,0 2 0-16,0-1 0 15,0-3 0-15,-8-6-1 16,8-5 1-16,-4 5-1 15,4-5 0-15,0-1 0 16,0-2 0-16,0 0 1 0,0-6-1 16,0 2 1-16,0-2-1 15,0 4 1-15,0 2-1 16,0-1 3-16,0 4 18 16,0-4-9-16,0 3-3 15,0-6-5-15,0 6-2 16,0-8 2-16,0 1 7 15,12-1 26-15,-4 0-12 16,17 0-13-16,7 0 3 16,0 0-4-16,24 4-7 15,5 0-1-15,-1-2-2 16,12 6 1-16,-3-6-2 16,3 0 0-16,9 6 1 0,-25-5-1 15,25-3 0 1,-13 8 0-16,0-7 1 0,1 2-1 15,-9 3 0-15,-12-2 0 16,13 0 0-16,-17-1 0 16,-8 0 1-16,-12-3-1 15,1 4 1-15,-17-4-1 16,28 0 0-16,-20 0-1 16,8 0 1-16,4 2 0 15,0-2 1-15,-3 0-3 16,-1 0 3-16,0 0-1 15,-8 0 1-15,0 0-1 16,-4 0 1-16,-8 0 0 0,4 0 0 16,4 0 1-16,-8 0-2 15,4 0 1 1,-4 0 1-16,4 0-2 0,-8 0 0 16,12 0 1-16,1-2-1 15,-13 2-1-15,12 0 1 16,-12 0-2-16,12 0 2 15,0 0-3-15,8 0 3 16,8 0-1-16,-4 0 1 16,0 0 0-16,-4 0 0 15,5 0 0-15,-13 0 0 16,0 0-1-16,-12 0 1 0,0 0-4 16,0 0-2-1,0 0-1-15,0 0 3 0,0 0 4 16,0 0 2-1,0 0 1-15,0 0 3 0,0 0-1 16,0 0-1-16,0 0-2 16,0 0 0-16,0 0 14 15,0 0-1-15,0 0-6 16,0 0-2-16,0 0-5 16,0 0-1-16,0-4 1 15,0-6 0-15,0-3-2 16,0-1 2-16,0-4-1 0,0-1 1 15,0 0 1 1,0-1-2-16,12 2 1 0,0-1-2 16,0-8 2-1,-4 3 3-15,-4-5-4 0,-4-2 1 16,0 2 1-16,0 5 2 16,0-2 2-16,0 1 0 15,0 2 1-15,0-6 0 16,0 3-4-16,0-6 0 15,0-1-1-15,0 0-2 16,0-7 1-16,0 6-1 16,0-6 0-16,0 10 7 15,0-7-4-15,0 1 6 16,0 7-1-16,0-3-1 0,0 3-1 16,0-2-2-1,0-1-3-15,0-3-1 16,0 4-1-16,0-6 0 15,0 2 1-15,-4 0-1 0,-8 2 1 16,-8 0-1-16,8 0 1 16,12 3 0-16,-12 1-1 15,12 4 1-15,-12-4-1 16,0-5 1-16,-1 5 2 16,5-8-1-16,-4 5-2 15,0-2 3-15,8 2-1 16,4-5 2-16,0 5 1 15,0 0-5-15,0 3 1 16,0 4 1-16,0 7 0 0,0-3 4 16,0 5-3-16,0 3 3 15,0 3-2-15,0 5-3 16,0 1 3-16,-8 4 0 16,8-4-3-16,0 4 0 15,0 0-1-15,0 0 0 16,-4 0 0-16,4 0-3 15,0 0 2-15,-8 0-4 16,-4 0-1-16,-12 0 5 16,-24 8-1-16,11 7 2 15,-7 3 1-15,-4-3 1 16,0-2-3-16,-5 3 1 16,9-4 0-16,-16-2 0 15,3 3 2-15,9-7-2 0,-8 3 0 16,7 1 0-16,1 1 0 15,-8-2 0-15,7 1 0 16,1 0 2-16,-8-5-2 16,-17 5 0-16,1-2-2 15,0-7 1-15,-9 4 1 16,21-2-1-16,3-3 0 16,9 1 0-16,12 3 1 15,4 0 0-15,16-4-1 16,4 0 0-16,3 3 0 0,9-3-1 15,0 2-2 1,-12 4-9-16,8-5-7 0,-4 2 3 16,4-3 7-1,-4 5 7-15,-4-5 2 0,12 3 1 16,0-3 0-16,0 0-1 16,0 2-12-16,12-2-74 15,12 0-196-15,1 0-201 16</inkml:trace>
  <inkml:trace contextRef="#ctx0" brushRef="#br0" timeOffset="46964.17">14548 10134 33 0,'0'0'30'0,"0"0"46"0,0 0 2 16,0 0-26-16,0 0-1 16,0 0-13-16,0 0-12 15,0-26-9-15,0 26 2 16,0-6-2-16,12 4-2 15,-12-1 22-15,12 3 0 16,-12-4-5-16,17 0-20 16,-17 4 0-16,0 0 5 15,0 0 10-15,0 0 10 16,0 0-5-16,0 0 0 16,-17 0-18-16,-15 19-13 15,-12-1 8-15,16 1 5 0,8 4-2 16,8-5-1-16,8 1-2 15,4-1-1-15,0-7-5 16,0-1 2-16,16 3-4 16,16-5 8-16,20-7-2 15,-12-1-7-15,1 0 0 16,-17 0-7-16,0 0 2 16,-12 0 5-16,0-14 2 15,0-4-2-15,-12-3 4 16,0-1 1-16,0 2 49 15,0 3 3-15,0 2-30 0,0 2-2 16,0 4-16 0,0 1-4-16,0 8 2 0,0-1-7 15,0 1 0-15,0 0-4 16,0 0-9-16,-24 0-65 16,12 1-52-16,4 2-130 15</inkml:trace>
  <inkml:trace contextRef="#ctx0" brushRef="#br0" timeOffset="48513.09">15108 10039 142 0,'0'0'119'15,"0"0"-73"-15,0 0 21 16,0 0-12-16,0 0-22 16,0 0-7-16,0 0 7 15,0-5 11-15,0 5 2 0,0 0 2 16,0 0-11-16,0 0-20 15,-37 5-12-15,1 17 3 16,0-3 10-16,12 1-1 16,4-1-6-16,20-4-5 15,0 2-5-15,0 0 0 16,0-5 2-16,56-1-3 16,-8-10 24-16,25-1-11 15,-17 0-13-15,-8 0 0 16,-15 0-4-16,-5 0 0 15,4 0 0-15,-8 0-3 0,-8-9 4 16,-4-11 2 0,-8 2 1-16,4-1 8 0,-8 1 11 15,0 3 16-15,0 10 19 16,0 2-16-16,0 3-10 16,0 0-12-16,0 0-16 15,0 0-6-15,-20 0-4 16,4 0-30-16,0 12-76 15,8-9-48-15,8-3-110 16</inkml:trace>
  <inkml:trace contextRef="#ctx0" brushRef="#br0" timeOffset="51072.07">4613 9349 46 0,'0'0'101'0,"0"0"-94"0,0 0 51 16,0 0 2-16,0 0-9 15,0 0 18-15,113-103 7 16,-101 90-8-16,-8 9 9 16,4-2-15-16,-4 4-18 15,4 2 0-15,-8 0-24 16,0 0-9-16,0 2-7 15,0 27-3-15,0 16 2 16,0 11 29-16,0 5-18 16,0 3 3-16,0 6-3 15,0 7-9-15,0 1 6 0,0 0-4 16,0 3-2-16,0-5-1 16,0 0-4-16,0-11 0 15,0-5-1-15,36-8 1 16,-12-9-12-16,0-3-11 15,-24-11 16-15,0-5 6 16,0-4 0-16,0 2 0 16,0 1-3-16,-12 3 4 15,-24-2 1-15,4-1 1 16,8-4 1-16,0-4 2 16,12-3-1-16,-1 8 1 0,13-6-1 15,0 9-2-15,0 0-2 16,0-4 2-16,0 7-2 15,0-6 2 1,0-1-1-16,0-5-2 0,0 3 1 16,0-3 0-16,0-5-2 15,0-4 2-15,13 7 0 16,-1-8 2-16,0 4-1 16,-4-5-1-16,4 5 0 15,0-4 1-15,0 3-1 16,0 4 0-16,0-7 0 15,12 7 2-15,0-5-1 0,1 1 0 16,7 3 20 0,-4-4-6-16,-4 0-6 0,4 0-4 15,-4-1-1 1,29 4-3-16,-1 0-1 0,24 2 1 16,5 1 0-16,15 2 0 15,9-3-2-15,-8-3 0 16,7-8 1-16,-19 0 1 15,-1 0 0-15,-15 0 0 16,11 0 3-16,-15 0-2 16,-21 0 6-16,4 0 6 15,-4 0 2-15,-19 0-3 16,-9 0-3-16,-4 0-3 0,-4-4 0 16,-4 4 4-1,-4 0 14-15,8 0-8 0,4 0-11 16,8 0-5-16,20 0 0 15,5 0-2-15,-13 0 1 16,8 4-1-16,-4 0 1 16,-12 1-1-16,13-4 1 15,-17-1 0-15,-8 0 0 16,-8 0 1-16,-4 0 0 16,0 0 3-16,0-14 0 15,0-10 3-15,0 10 14 16,0-6-10-16,0 8-1 15,0-5-2-15,0 5-4 16,-12-5 2-16,12 2-3 0,-4-5-2 16,-4-1 1-16,8 5 0 15,-4-1-2-15,4-3 2 16,0 0-1-16,0 0-1 16,0-1 1-16,0 2 0 15,-12-1 4-15,-1 0-3 16,-7 1-1-16,8 5 1 15,0 3-1-15,0-1-1 16,0 2 0-16,0-2 0 16,12-5 0-16,0-3 1 15,0-3-1-15,0 2 1 16,0-5-1-16,0 1 1 16,0-2-1-16,0 7 0 0,0-2 0 15,0 3 1-15,0-6 0 16,0-1-1-16,0-2 0 15,-12-4 0-15,12-5-1 16,0-1 1-16,0-4 0 16,0-3 1-16,0 1-1 15,0 3-1-15,0 4 1 16,0 5 0-16,0 3 0 16,0 6 0-16,0 0 0 15,12-5 0-15,-12 5 1 16,12-10-1-16,-12-3 0 15,12 1 0-15,-12-2 0 16,0 3 0-16,0 0 1 16,0-3 0-16,0 4 1 0,0-14 0 15,0 2-2 1,0 2 1-16,0-3-2 0,0 11 1 16,0 5 0-16,0 9 2 15,0 3 9-15,0 5 7 16,0 4-7-16,0 0-8 15,0 3 3-15,0-1-4 16,0 5 2-16,0-3-1 16,0 5-3-16,0 0 2 15,0 0-2-15,0 0-1 16,0 0 0-16,0 0-3 0,0 0-4 16,-12 9-3-16,-32 14 6 15,-17 3 5-15,-11-6 1 16,0 0-1-16,-9-15 0 15,-11 2-1-15,7-7 2 16,-8 0 0-16,9 0 0 16,20 0-1-16,11 0 1 15,-11 0 0-15,8 0 0 16,-1 2-1-16,9 4 0 16,0-4-2-16,23 0 3 15,-7 5-2-15,4 4 1 16,-4-2-2-16,-4 6 2 0,12 2-1 15,-1-2-1 1,5-1 2-16,4-5-2 0,8-1 2 16,8-1-4-1,0 3-31-15,0 2-13 0,20-4-87 16,4-5-175-16,13-3-244 16</inkml:trace>
  <inkml:trace contextRef="#ctx0" brushRef="#br0" timeOffset="52298.61">5647 9018 216 0,'0'0'146'0,"0"0"-113"0,0 0 29 15,0 0 19-15,0 0-18 16,0 0-33-16,0 0-21 16,-12 48-8-16,-24 11 31 15,4 17 13-15,-17 15-7 16,13 7-28-16,0 5-3 16,-8 0-3-16,20-6 0 15,-1-9-3-15,-7-3 0 16,4-7 5-16,-4-8 12 0,20-9 14 15,-12-6-23 1,12-7 0-16,-13-3-6 0,17-2-1 16,4-3 9-1,-4-6-4-15,8-5-6 0,0-2 0 16,0-5-2 0,0-7 1-16,0-6-1 0,0 6 1 15,0-7 0-15,20-2 2 16,29 5-2-16,47-5 6 15,17 0 5-15,20 4-7 16,4-1 0-16,32 5-4 16,-4 3 0-16,-25-7 0 15,-11-2 1-15,-24-2 2 16,-29-1-2-16,-7-5-1 0,-17 0 1 16,-20 0 1-1,4 0 10-15,-16 0 31 0,-3 0-11 16,7 0-10-16,8 0-14 15,4 0-8-15,12 0 0 16,-3 0-1-16,7 1-1 16,-12 10 0-16,13-5-4 15,7 2 4-15,-16 3 2 16,4-7 0-16,1-1 1 16,-17-3-1-16,-4 0 0 15,-4 0 3-15,-4 0-3 16,-8-7 8-16,1-12 6 15,-13-14 14-15,0-4-8 16,0-13 7-16,0-5 1 16,0-14-5-16,0-9-13 0,-25-5-1 15,13-1-6 1,-20 5-2-16,-4 6 2 0,-12-2-3 16,-13 4 9-16,-3 2-3 15,-1 0-6-15,5 16 0 16,24 14 0-16,12 16 1 15,12 13-1-15,12 10 0 16,0 0-3-16,0 21-15 0,48 17-126 16,-12-18-76-1,-16-6-283-15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20T03:19:00.1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20T03:19:00.1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38:22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7361 17630 87 0,'0'0'42'15,"0"0"-36"-15,0 0 9 16,0 0 5-16,0 0 5 16,0 0-7-16,0 0-2 15,-12 25 18-15,12-25 4 16,0 0 20-16,0 0 0 15,0 0-19-15,0 0-25 16,0 0-14-16,0 0-7 0,0 0-2 16,0 0 2-16,0 0 7 15,0 0-2-15,0 0 2 16,0 0 8-16,0 0 9 16,0 0 37-16,0 0 18 15,0 0-14-15,0 0-8 16,0 0 0-16,0 0-26 15,0 0 8-15,0-5 18 16,0-3-11-16,0-1-2 16,0 4-7-16,0-2-4 15,0-1 5-15,12 3-5 16,0-3-1-16,-12 7-2 16,13 1 0-16,-13 0-2 15,0 0-10-15,0 0-7 0,0 0-4 16,12 0-7-16,-12 34 6 15,0 18 0-15,0 11 2 16,0 6 5-16,0-3 1 16,-12 0-4-16,-13-5 3 15,5-7-6-15,-8-1 2 16,-4-2-1-16,8-8-1 16,0-12-2-16,12-8 1 15,12-9 1-15,0-2-4 16,0-1-16-16,20-7-25 15,52 1-49-15,-36-5-100 16,1 0-227-16</inkml:trace>
  <inkml:trace contextRef="#ctx0" brushRef="#br0" timeOffset="456.28">8223 17547 544 0,'0'0'97'0,"0"0"-30"15,0 0 40-15,0 0 17 16,0 0-26-16,0 0-43 15,128-51-21-15,-164 84-18 16,-44 33 31-16,-37 21 2 16,12 8-37-16,9-2-5 15,23-5-7-15,25-9 1 16,16-1 0-16,32-14-1 16,0-6 0-16,24-13 0 15,56-13-8-15,13-20-9 16,4-12-1-16,-1 0 10 15,-15-6 8-15,-21-35 0 16,-28-8 0-16,-32-5 11 16,0 3 18-16,-80 10-12 0,-17 6-17 15,-8 21-6-15,1 14 5 16,31 0-10-16,9 6-70 16,60 9-133-16,4 5-239 15</inkml:trace>
  <inkml:trace contextRef="#ctx0" brushRef="#br0" timeOffset="2169.85">17514 14416 44 0,'0'0'547'0,"0"0"-475"15,0 0-6-15,0 0 55 16,0 0-18-16,0 0-21 16,0 0 17-16,0-78-26 15,0 75-21-15,0 0-7 16,0-1-13-16,0 4-4 0,24-2-4 15,24-10-14-15,13-7-10 16,31-2-1-16,25 0-3 16,0-1-30-16,12-8-46 15,7-9-36-15,-99 19-158 16,-13 0-303-16</inkml:trace>
  <inkml:trace contextRef="#ctx0" brushRef="#br0" timeOffset="2457.79">17611 13653 636 0,'0'0'55'0,"0"0"-5"0,0 0 82 15,0 0-37-15,0 0-12 16,48-187-13-16,8 165-43 16,5 2-14-16,7 3-3 15,-8 2-4-15,1 6-6 16,19-1-1-16,-3 10-17 16,-5 0-69-16,-52 0-84 15,-20 0-236-15</inkml:trace>
  <inkml:trace contextRef="#ctx0" brushRef="#br0" timeOffset="2655.13">16995 13373 310 0,'0'0'529'0,"0"0"-506"15,0 0 35-15,0 0-3 16,0 0-35-16,169-193-11 15,-56 170 1-15,3 2-10 16,5 4-6-16,-24 6-90 0,-29 2-84 16,-64 9-13-1,-4 0-50-15</inkml:trace>
  <inkml:trace contextRef="#ctx0" brushRef="#br0" timeOffset="2838.98">16504 13137 666 0,'0'0'131'0,"0"0"-94"15,0 0 23-15,0 0-29 16,350-164-25-16,-217 127-6 16,-16 10-14-16,-25-4-60 15,-32 15-82-15,-60 12-49 0,0 4-35 16</inkml:trace>
  <inkml:trace contextRef="#ctx0" brushRef="#br0" timeOffset="3044.78">15933 12769 15 0,'0'0'700'16,"0"0"-566"-16,0 0-9 15,0 0-5-15,0 0-79 16,-105-180-39-16,210 159 2 15,3 1 9-15,-3 4-13 16,-21 3 3-16,-15 3-3 0,-21 5 0 16,-24 0-30-1,0-4-104-15,-24 9-157 0,0-6-141 16</inkml:trace>
  <inkml:trace contextRef="#ctx0" brushRef="#br0" timeOffset="3220.1">14572 12108 705 0,'0'0'73'16,"0"0"-72"-16,347-97 25 16,-146 79 18-16,-12 3-23 15,0 7-14-15,-36 5-7 0,-121 3-36 16,-20 0-204-1</inkml:trace>
  <inkml:trace contextRef="#ctx0" brushRef="#br0" timeOffset="3415.13">14424 11769 824 0,'0'0'78'16,"0"0"-27"-16,0 0 2 15,0 0-33-15,0 0-13 16,386-173-1-16,-197 143-6 0,0 14-31 16,-16 1-130-16,-121 15-133 15,-27 0-106-15</inkml:trace>
  <inkml:trace contextRef="#ctx0" brushRef="#br0" timeOffset="3604.24">14009 11406 813 0,'0'0'211'0,"0"0"-211"16,0 0-3-16,354-183-15 16,-104 142-58-16,23 8-6 15,-7 7-6-15,-17 14-30 16,-188 12-81-16,-37 0-55 15</inkml:trace>
  <inkml:trace contextRef="#ctx0" brushRef="#br0" timeOffset="3815.24">13864 10832 740 0,'0'0'116'15,"0"0"-57"-15,0 0-5 16,0 0-33-16,242-193-18 16,-114 164 0-16,25 6-3 0,-12 9-34 15,-20 3-112-15,-41 11-23 16,-80 0-52-16,0 0-119 16</inkml:trace>
  <inkml:trace contextRef="#ctx0" brushRef="#br0" timeOffset="3993.54">12959 10298 64 0,'0'0'579'15,"0"0"-486"-15,0 0 17 16,0 0 21-16,0 0-94 16,0-168-25-16,185 146 15 15,24-1-6-15,-4 6-14 16,-28 5-7-16,-36-5-68 15,-40 5-148-15,-101 4-76 0,0 5-213 16</inkml:trace>
  <inkml:trace contextRef="#ctx0" brushRef="#br0" timeOffset="4132.22">12037 9838 601 0,'0'0'175'15,"0"0"-166"-15,399-28-9 16,-271 27-83-16,-7-8-252 0</inkml:trace>
  <inkml:trace contextRef="#ctx0" brushRef="#br0" timeOffset="4239.75">12564 9757 561 0,'0'0'54'0,"0"0"-54"15,0 0-27-15,383 66-355 16</inkml:trace>
  <inkml:trace contextRef="#ctx0" brushRef="#br0" timeOffset="12166.11">29453 10562 404 0,'0'0'71'0,"0"0"-26"15,0 0 25-15,0 0-40 16,0 0 10-16,0 0 10 16,0 0-4-16,0 0 7 15,0 0 11-15,0 0-4 16,0 0-13-16,0 0-11 15,0 0-1-15,0 0-1 16,0 0-9-16,0 0-4 16,0-17-2-16,12-1-14 15,-12-2-1-15,12 1-3 0,1-4 4 16,-13-3 0-16,12-3-2 16,-12-2 0-16,12-4-2 15,0-3 2-15,-12-3 3 16,0-4-4-16,0-1 3 15,0 2-3-15,0-6 3 16,-36 6-2-16,-1-2-2 16,5 6 1-16,-4-3 4 15,12 2-3-15,0 2 2 16,-1 4-3-16,1 0-1 16,12 4 0-16,0 1 0 15,0-1 0-15,0-2-2 0,0-3 1 16,-8-1 0-16,4-5 0 15,-4-2 0-15,-5 7 1 16,1-12-1-16,-8-2 1 16,-12-2-1-16,-8-1 0 15,-9-3 1-15,1 5-1 16,3 6 0-16,-3-3 0 16,-8 0 1-16,-5 8 0 15,5-6-1-15,-5 6 1 16,1-2-1-16,0 2 0 15,-1 4 0-15,9 3 0 16,-9-2 0-16,1-2 0 0,4 2 0 16,-17 2-1-1,-12 2 1-15,-19 3 0 16,-17-1 0-16,-20 1 0 0,-8 5-1 16,-4-9 1-16,20 9 0 15,-8-1 0-15,12 1 0 16,21 4 0-16,3 2 1 15,12-1-2-15,9 1 1 16,3 3-1-16,1 2 1 16,-5-2-1-16,13 6 1 15,-21-5-1-15,-4-4 1 16,-27 4-1-16,-29-6 2 16,-17-6-1-16,-11-2 1 0,8-7-1 15,12 9 0 1,8-2 0-16,8 4-1 0,4 2 1 15,8 2-2-15,-3 2 2 16,15 0 0-16,4-1 0 16,-4 4-1-16,4 2 2 15,-11-4-1-15,-13 5 0 16,0 0 0-16,8 1 0 16,-4 2 0-16,-8 0 0 15,-24-8 0-15,-4-3 0 16,8 0 0-16,16 5 0 15,28-2 0-15,16 9 1 16,-3-6-1-16,27 4 0 16,1-3 0-16,7 7 0 15,29 2 0-15,7-4 0 0,-11 5 0 16,4 0 0 0,-9-4-1-16,-15 5 1 0,-5-3 0 15,-19 2 0-15,-13 3 1 16,-4 0-2-16,-7-2 1 15,-13-2-1-15,8 0 1 16,-16 0-1-16,4-3 1 16,0-3-2-16,17-1 2 15,3 2 0-15,4-1 0 16,12 0 1-16,-27-2-1 16,15 0 0-16,-8 3 0 15,0-4 0-15,9 3-2 0,-9 2 2 16,8 6 1-1,-8 2-1-15,-11 0 0 0,-13 0 1 16,0 0-1-16,0 0 0 16,-12 0-1-16,-12 5 1 15,0 0 0-15,-4-2 0 16,8-3 2-16,28 1-2 16,16 5 0-16,28-6 0 15,9 2 1-15,23 1-1 16,1 0 0-16,32 2 1 15,0-1-1-15,-1 2-1 16,1 8 1-16,-20 0 0 16,8-2 0-16,-13 0 0 15,-7 1 0-15,7 2 0 0,-11-11 0 16,0 0-1-16,15-4 1 16,-11 0 0-16,7 0 0 15,5 0 0-15,-4 0 0 16,11 0 0-16,13 0-1 15,0 0 1-15,-8 0 0 16,20 0-1-16,-13 0 0 16,5 0 1-16,0 0 0 15,0 6 0-15,0 4 0 16,-9 3 0-16,13-4 0 16,4 4 0-16,-4 3 1 15,16-3-1-15,12 4-1 16,0 2-1-16,0 1-2 0,0-3 1 15,0 5 2-15,0 5 1 16,0-5 4-16,0 7-2 16,0 1-1-16,0 4 0 15,0 3 1-15,0 4-1 16,0 1 1-16,0-1 1 16,0 1-2-16,0 1 3 15,0 0-4-15,0-2 2 16,0 10 2-16,0-1-3 15,0 1 3-15,0 6-3 16,0 1 0-16,0-1 2 16,-12 1-2-16,0-3-1 15,0-6 1-15,-9-1-1 0,9-1 0 16,0-8 2-16,0-4-1 16,0-6-1-16,12-1 1 15,-12-10-1-15,12 5 0 16,0-9 1-16,0 3-1 15,-8-5 0-15,4-3-3 16,-4 2 3-16,8-4-4 16,0-2-1-16,0-5-37 15,0 0-92-15,0 0-177 16,0 0-257-16</inkml:trace>
  <inkml:trace contextRef="#ctx0" brushRef="#br0" timeOffset="12647.09">14255 8347 404 0,'0'0'227'16,"0"0"-196"-16,0 0 34 15,0 0 52-15,0 0-27 16,0 0-16-16,0 0-9 16,72 0-54-16,-72 100-8 15,0 15 17-15,0 7 16 16,-12-6-20-16,12-14-11 16,0-13-4-16,0-14 4 15,48-13-5-15,33-21 4 16,15-18 4-16,13-23 4 0,-4 0-1 15,11-26-11-15,-19-24 2 16,-25-7-2-16,-15 3-35 16,-57 32-101-16,0 1-371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20T03:13:11.50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20T03:13:11.5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40:23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11506 11928 309 0,'0'0'49'0,"0"0"-29"15,0 0 23-15,0 0 7 16,0 0 16-16,0 0-10 16,0 0-7-16,36 0 0 15,-12 0-20-15,1 0-16 16,-1 4-2-16,20 13-3 15,4 1-2-15,25 16 7 16,-9 9 1-16,29 7-2 16,-5 12 1-16,17 10 8 15,-9 9 6-15,1-6-18 16,-17 3 5-16,1-4-7 0,-33-13 3 16,-32-4-8-16,-16-9 3 15,0-4 0-15,0 2 4 16,-48-1-2-16,-4-4 8 15,7 0 9-15,9 4-11 16,0 11-5-16,16 1-2 16,8 7 0-16,12 6-4 15,0 4-2-15,32 7 0 16,40 6 5-16,1 7-3 16,-9-7 0-16,1-2 2 0,-25-6-2 15,0-10 1-15,-4-3-2 16,-11-1 0-16,-1-4-2 15,0-2 3-15,0 2-2 16,0 0 1-16,0 0-1 16,-4 2 0-16,5-6 0 15,-1 9 0-15,12-3 2 16,20 9-1-16,5-6 0 16,19 5 3-16,-3-7 1 15,3-1-3-15,0-2-2 16,-19-9 1-16,7-10 2 15,-28-10-2-15,-7-6-1 0,-17-11 0 16,-4 2 0-16,-4 0 0 16,16 11 2-16,0 7-1 15,20 9 0-15,9 6 0 16,3-4 0-16,17 10 0 16,-5 1-1-16,-20 2 0 15,1-6 1-15,-1-4 1 16,-4-1-1-16,-8-7-1 15,0 5 2-15,-11-2 0 16,-13 7-2-16,8-1 10 16,-8-3-10-16,4 0 6 15,16-2 0-15,4 12-3 16,21-7 2-16,-5 2 3 16,0-9-6-16,1 0 2 15,-17-13-3-15,-20-6 0 0,4-4 0 16,-12-3-1-16,-4-8 0 15,-4-4 0-15,0-5-5 16,0 4 4-16,0-4-4 16,0 0-11-16,0 0-123 15,-4 0-460-15</inkml:trace>
  <inkml:trace contextRef="#ctx0" brushRef="#br0" timeOffset="8857.46">23441 10465 434 0,'0'0'13'0,"0"0"-5"0,0 0 7 15,0 0 1-15,0 0 3 16,0 0 26-16,29-35 11 16,-29 32 0-16,0 0-20 15,0-5 17-15,0 1-8 16,0 3 5-16,0-5-23 0,-17 1-16 15,-31 1-3 1,-20 2-8-16,-17 1 0 0,-27 4 0 16,-21 0 1-16,4 0 0 15,-16 0 0 1,16 0 2-16,-32 0-1 16,17 26-2-16,15 3 1 15,20 1-1-15,61 1 0 0,24-3 0 16,12 14 0-16,12 10-2 15,0 9 2-15,0 9-1 16,36 12-1-16,0 2 2 16,0 5 3-16,-16-1-1 15,5 5-2-15,-9 17 1 16,-8 13 2-16,-8 21-2 16,0 20 3-16,0 7-2 15,0 3-2-15,0 0 1 16,0-10 1-16,0-5-2 15,0-7 2-15,12-7-1 16,12-9-1-16,4 2 1 16,8 8 0-16,9 4 2 0,11 4 1 15,4 2-4-15,13-4 3 16,-1-5-1-16,9-3-1 16,-21-6 1-16,0 2 0 15,-19-11 2-15,-1 1 7 16,-8-6-1-16,-8-1 3 15,8-8-9-15,13-1-2 16,11-10-1-16,24-7 1 16,5-7-2-16,24-7 0 15,15-5 0-15,-3-9-1 16,-4-1 1-16,3 4 2 16,-3-2-2-16,12 9 6 0,0 8-5 15,3-1-1-15,1 6 3 16,16-3-1-16,4 4-2 15,24 5 0-15,4 7 0 16,-8 4-2-16,-16-5 0 16,-20-1 0-16,-12-7-1 15,0-8-1-15,-17-19-1 16,9-11 2-16,12-4 2 16,15-15-14-16,9 0 13 15,24-6 4-15,1-9-4 16,-14-1 0-16,-23-9 0 15,-36-9-16-15,-33-5 15 0,-3 0-22 16,-9 0 25 0,1-13 0-16,7-19-3 0,8-2-16 15,5-12-19-15,-9-8-9 16,-3-14 29-16,-1-8-5 16,-28-10 11-1,-3-12 1-15,-17-5-13 0,-16-3 17 16,-4-1 5-16,0-5 2 15,0-6 0-15,-12-2 7 16,-37-5 4-16,-3-7-3 16,-4-1-3-16,-5-6 2 15,9-12 0-15,0-21-6 16,11-17-1-16,1-21 0 16,-12-23-1-16,-16-10 1 15,-49-8 0-15,-52 9 0 0,-53 4 2 16,-23 21 56-16,-8 26 2 15,15 14 4-15,17 19-10 16,12 2-25-16,7-1-21 16,1-6-7-16,0-8 0 15,-12-7-2-15,11-7 1 16,5-10-6-16,32 3-1 16,32 8-7-16,5 23-9 15,-5 24 14-15,4 28 9 16,12 31 0-16,33 40-1 0,8 35 0 15,23 3 0 1,53 32-137-16,0 17-230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41:10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14906 2537 163 0,'0'0'95'0,"0"0"-77"16,0 0 5-16,0 0 13 15,0 0 10-15,0 0 2 16,0 0 3-16,-165 0-7 15,153-2-16-15,0-1 7 16,12 3 30-16,0-4-32 16,0 4-12-16,0 0 7 15,0 0 10-15,0 0 2 16,0 0-10-16,0 0-9 0,0 0 3 16,0 0-9-1,0 0-9-15,0 0-6 0,0 0-7 16,0 0 3-16,0 0 3 15,0-3 1-15,0 3 2 16,0 0-1-16,0 0 0 16,0 0 1-16,0 0-2 15,0 0 1-15,0 0 0 16,0 0 0-16,0 0 2 16,0 0-1-16,0 0 0 15,0 0 0-15,0 0-2 16,0 0 2-16,0 0-2 15,0 0 0-15,0 0-1 16,0 0 0-16,0 0-5 16,0 0-46-16,0 0-71 15,0 0-193-15</inkml:trace>
  <inkml:trace contextRef="#ctx0" brushRef="#br0" timeOffset="3208.71">14822 2277 215 0,'0'0'27'0,"0"0"13"16,0 0 12-16,0 0-14 0,0 0-7 15,0 0 0-15,0 0-2 16,4-31 4-16,-4 31 1 16,0 0 7-16,0-2-6 15,0 2-10-15,0-5-2 16,0 2-8-16,-16 0-6 16,-40-5 0-16,-1 3 4 15,-15 0-8-15,-5-3 0 16,21 8 2-16,-12 0 2 15,7 0-4-15,-7 0 1 16,7 0 1-16,25 8-3 16,12 2-2-16,4 4-1 0,8 3-1 15,8-5-1-15,4 1 1 16,0 4 1-16,0-2 0 16,0 4 13-16,0-1-7 15,12-4 1-15,-8 3-2 16,4-2-3-16,-8 1 4 15,0 1 9-15,0-3-9 16,0 9-2-16,-8-3 12 16,-52 9 1-16,-13 1-3 15,-11-6-2-15,-1 8-1 16,17 2-1-16,-1-2-3 16,21 5-2-16,12 0-2 15,24 0-4-15,4 1 0 16,8 2-2-16,0-6 1 15,0 3 2-15,44-5-2 0,-8 0 5 16,8-3-1-16,-19 0-1 16,-1-1-1-16,-12-1 0 15,-12 4-1-15,0 3 0 16,0 3 3-16,0 4 11 16,-36 3-4-16,-13 7 0 15,-7 9-4-15,8-5 2 16,-1 5-4-16,5 3-4 15,20 6 5-15,0-3-2 16,24 3 2-16,0-3 3 0,0 3-5 16,0-6 5-1,12 3-4-15,24 3-4 0,8-8 1 16,-15-4 0-16,-5 1 0 16,-12-4 1-16,-4-3-2 15,-8-4 1-15,0-10-1 16,0 1 1-16,0-6 2 15,-32 0 0-15,3 1-2 16,-3 2 2-16,-16 8-3 16,16 0 0-16,8 6 0 15,12 0 2-15,12 3-4 16,0 2 1-16,0 9 1 0,8-2-2 16,20 2 2-1,-8-3 0-15,-8-6 2 0,0-2-1 16,-12-1 0-16,0-1 1 15,0 2-1-15,0 2-1 16,0-4 0-16,-12 2 0 16,-12-10 8-16,4 3-8 15,-8 3 3-15,-5 14-2 16,-3-1-1-16,0 1 1 16,12-1 1-16,8-11-1 15,16 1 0-15,0-3 1 16,0 4-4-16,0 3 2 15,0 2 0-15,0 6 1 16,0 4 3-16,0-8-3 16,-24 2 3-16,-5 8-3 0,5 1 13 15,-4 4-2 1,4 0-6-16,24-2-1 0,-8 2-3 16,8-6 1-16,-12-3 1 15,12-5-4-15,-12 1 2 16,12 3 1-16,0-8-3 15,0 8 0-15,0-10 3 16,0-8 0-16,0-3-2 16,0-2 1-16,0-4-2 15,0 1 1-15,0-1-1 16,0-4 3-16,0 0-3 16,0-1 2-16,0 2-2 0,-12 11 1 15,0 11-1 1,0 1 12-16,12 3-11 0,0-5 2 15,0 5-3-15,0 0 2 16,0-2-4-16,0-3 1 16,0-4 1-16,12-8 0 15,0-3 1-15,0 1-1 16,12-1 0-16,-4-3 0 16,8 1 0-16,4 2 0 15,-3 1 3-15,-5 10-2 16,-4 1-1-16,16 1 0 15,-24-3 2-15,12-16-1 16,-12 2 1-16,-4-14-1 0,-8 3-1 16,0-6 0-1,0-2 0-15,4 2 0 0,-4-3 1 16,8 5-2-16,-4 0 0 16,17 1-2-16,-5 5-1 15,4-5 3-15,-8-2 1 16,0-5 3-16,0-6-1 15,0 0-1-15,-12 2-1 16,12-5 0-16,0 5 0 16,0 3 0-16,8-2 0 15,5 3 0-15,11 5-4 16,0-8 3-16,20-1 1 16,-7 7 0-16,-1-8 4 15,-12-6-3-15,-4 4 2 0,9-3 0 16,-5 1-1-16,8-2 4 15,4 1-3-15,-3-2-2 16,7 3 1-16,-8-1-1 16,16-2-1-16,-11 4 2 15,-1 1-2-15,-16-8 0 16,17 2 0-16,-5-2 2 16,-4 0-2-16,12 3 0 15,9-3 0-15,-9 0-1 16,4 0 2-16,5 0-1 15,-1 0 0-15,-4 0 1 16,-19-9 3-16,-5-2-4 16,-8 7 1-16,-8-4 2 0,4-2-3 15,-4 6 6-15,4-7 5 16,-8 2-6-16,13-8 1 16,-1-6-3-16,8-6 2 15,-8-5 1-15,0-6-3 16,-12 2 8-16,0-3-1 15,0 5 4-15,-3-2-2 16,3 1-8-16,-12-6 0 16,12 0 2-16,-12-1 3 15,0-5 5-15,0-5 5 16,0-7 0-16,0-10-1 16,0-12-6-16,-12-3-11 0,0 0 3 15,12 2-3 1,0 9 0-16,0 12 0 0,0 6 0 15,0 1-1-15,12 1 3 16,0-2-3-16,4-3 4 16,-4-11-2-16,-12-3 0 15,20-4 0-15,-4 5-2 16,12 2 3-16,4 8-1 16,1 0-1-16,-21 8 1 15,12-3-1-15,0-2 2 16,-12 5 1-16,0-5-3 15,0-3 4-15,0-9-2 16,0-3-1-16,0-6-1 0,9-2 0 16,-5-8-1-1,4 5 0-15,16-1-1 0,0 7 0 16,-4 5 2-16,-7 6-1 16,-13 3 1-16,0 0-1 15,4-3 2-15,-8 3 1 16,4-4-1-16,-12-4-3 15,12 6 1-15,12 4 0 16,-16-2 0-16,16 5 0 16,-12 0 0-16,4 2 1 15,5 2-1-15,-9-8 0 16,0 1 0-16,-8-7 0 16,8 0-1-16,-8-3 1 15,8 8 0-15,4 3 0 0,8 3 0 16,-12 5 0-16,0 3-1 15,0 0 0-15,-8 6 0 16,4 4 1-16,-8 4 0 16,0 3-2-16,0-7-2 15,0 1 4-15,0-4 0 16,0-11-1-16,0-4-2 16,0-6 3-16,-8-16-1 15,-8 2-2-15,4 4 2 16,-12 4-2-16,-4 14-1 15,16 9 3-15,-16 3-1 16,-9-3 2-16,9 3 3 16,-16-6-2-16,8-7 0 0,0-5 1 15,11-8-2-15,-7-10 0 16,4 8 2-16,-4 3 1 16,-4 11-3-16,3 5 0 15,-15 4-1-15,0 7 1 16,-12 7 0-16,3 8-1 15,-3 7 0-15,4 5 1 16,-9-7-1-16,-3-1 0 16,19 2 0-16,5 6 1 15,16 2 0-15,4 6-1 16,4 1 0-16,8 2-1 16,12 3-3-16,-12 0 4 0,12 3-15 15,0 0-35-15,0 0-25 16,0 15-6-1,72 13-70-15,-28-16-194 0,5-6-175 16</inkml:trace>
  <inkml:trace contextRef="#ctx0" brushRef="#br0" timeOffset="5169.05">15108 2618 344 0,'0'0'72'0,"0"0"7"15,0 0 29-15,0 0-15 0,0 0 5 16,0 0 5-1,0 0-31-15,0 0-31 0,0-58 1 16,0 58-9 0,0 0-3-16,0 0-6 0,0 0-13 15,0-4-11-15,24 2 0 16,44-5 0-16,29 5 8 16,44-8-7-16,3 7 0 15,21-1-2-15,8 4 2 16,9 0-1-16,15 0 0 15,8 0-1-15,4 0-1 16,-8 0 2-16,1 0-1 16,-5 0-2-16,-12 0-7 15,12 4-2-15,16 9-3 0,21-2 1 16,27 2 6 0,1 4 7-16,16 3 1 0,-17-3-2 15,9 0 2-15,-21-5 0 16,1 3 2-16,-21-2-2 15,-12-6-2-15,-15-5-2 16,-21-2-8-16,4 0 4 16,4 0 7-16,0 0 0 15,-8 0 2-15,-8 0 0 16,-4 0-1-16,4 0-1 16,8 0 1-16,4 0 2 15,4 0-2-15,9 12 3 16,7 5-3-16,-4-2 0 0,-16-2 3 15,4 0-3 1,-32-2 2-16,-4-3-2 0,0-2 0 16,-20 2 0-16,8-8 0 15,-13 0 0-15,17 0 0 16,4 0 1-16,-4 0-1 16,-4 0 0-16,0 0-2 15,12 0 2-15,0 0 0 16,4 0 0-16,4 0 0 15,-9 4-3-15,-7 2 2 16,-20-4 0-16,12-2-1 16,-33 0 2-16,-19 0 0 15,-17 0 0-15,5 0 0 16,-17 0-3-16,5-8 0 16,-17-1-8-16,8 4 5 0,-12-4 6 15,13-1 0-15,-5-3-3 16,8-1 3-16,-7 4 0 15,-5-3 0-15,-8 4 2 16,-12 0-1-16,0-5 2 16,-8 5-2-16,5 0 0 15,3-4-1-15,12 6-4 16,0-1 2-16,8 3-1 16,-7-2 1-16,-13-1 0 15,8 2 2-15,-20-5 2 0,4 10 0 16,-8-5 2-1,-8 4 1-15,0 2 0 16,0-3 5-16,0 3-2 0,0 0-7 16,0 0-1-16,0 0 3 15,0 0-3-15,0 0-1 16,0 0-3-16,0 0-19 16,0 0-72-16,0 0-143 15,0 0-266-15</inkml:trace>
  <inkml:trace contextRef="#ctx0" brushRef="#br0" timeOffset="6905.03">14589 3439 342 0,'0'0'96'0,"0"0"-51"16,0 0 42-16,0 0-24 15,0 0 1-15,0 0-16 16,0 0-26-16,-17-57-8 16,17 57-1-16,0 0 9 0,0-3 15 15,0-2 9-15,0 1-2 16,0 4-11-16,0 0-11 16,17 0-8-16,39-5 6 15,16 5-7-15,45 0-8 16,24 0-4-16,4 0 2 15,32 9-1-15,12 11-1 16,0-3 0-16,-4-8-1 16,4 4 0-16,-8-7 0 15,4 3 1-15,-7-2 0 16,3 3-1-16,-8 1 0 16,4-2 0-16,12 6 0 0,4-1 0 15,8 1 0 1,0 4 0-16,1-7 0 0,-5 6 1 15,-20-7-1-15,12 3 1 16,-12 3-1-16,0-5 1 16,0 5-1-16,0-5 0 15,4 0 1-15,4 1-1 16,-8 2 1-16,-16-4-1 16,8-5 0-16,-16 3-1 15,0-1 1-15,0-2 0 16,-8-3-2-16,8 0 1 15,24-3 0-15,-12 0-1 16,8 0-4-16,-4 0-21 16,-4 0 11-16,-12 0 7 15,0 0 9-15,-20 0 0 0,7 2 0 16,-11 4 1-16,-8-6-1 16,0 0 2-16,-5 0-2 15,1 0 0-15,4 0-1 16,16 0 0-16,7 0-1 15,5 0-7-15,-16 0 4 16,0 0-3-16,-16 0-2 16,-13 0 3-16,-11 0 6 15,-9 0 1-15,-7 0-2 16,11 0 2-16,-3 0 0 16,31 0-1-16,29 0 0 15,20 0-1-15,12 0 2 0,33 1-3 16,-9 16 3-16,0-4 1 15,0-3-1-15,-60-8 3 16,-24-2-3-16,-33 0 2 16,-19 0 2-16,-1-5 1 15,-16-19-1-15,1 4-3 16,-5 6-1-16,-16-3 0 16,4 9 2-16,-8-1-2 15,21 1-2-15,-5-3 0 16,4 10 1-16,-8-7 0 15,9 6 0-15,-5-3 1 16,-4 2-1-16,-8 3 0 16,-4 0-3-16,25 0 4 0,-9 0-3 15,4 0 0-15,-8 0 1 16,-11 0-1-16,-1 0 3 16,-4 0 0-16,-20 0 2 15,0 0-2-15,0 0 0 16,0 0 6-16,0 0 3 15,0 0 0-15,0 0-1 16,0 0-8-16,0 0-1 16,0 0-5-16,0 0 4 15,0 0-5-15,4 0-16 16,4 3-33-16,4 8-68 16,-8-11-66-16,-4 0-168 15</inkml:trace>
  <inkml:trace contextRef="#ctx0" brushRef="#br0" timeOffset="8592.25">14399 4244 141 0,'0'0'111'0,"0"0"-33"16,0 0-8-16,0 0-33 0,0 0-2 15,0 0-1-15,0 0 12 16,93-15-2-16,-81 15-7 15,0 0-16-15,0 0-1 16,0 0-3-16,20 0-6 16,29 0-2-16,-1 0-4 15,25 0 5-15,23 0 0 16,29 0-5-16,28 2 0 16,8 2-1-16,8 0 2 15,-4-2-2-15,0 1-1 16,-4 2 3-16,21-4 7 15,7-1-10-15,8 8 0 0,20-2 0 16,-7 3-1-16,-5 4 1 16,4 0 5-16,-15 1 4 15,-9-5 0-15,-8 1 3 16,0 0 6-16,0-8 2 16,0 1-14-16,0-3-3 15,0 0-1-15,-3 0-5 16,-9 4 4-16,0-4-1 15,4 0 2-15,4 0-4 16,-8 0 6-16,-8 0-3 16,-16 0 0-16,0 0 2 15,-8 0-5-15,-5 0 0 16,13 5-1-16,-12 0-1 0,20-1 1 16,-4-4-2-1,-12 4 2-15,4 0 0 0,-4-1 0 16,16 4 1-16,-16-5-1 15,20-2 0-15,-25 0 2 16,5 3-5-16,-20-3 5 16,-24 0-2-16,3 0 2 15,-11 0-2-15,-9 0 0 16,9 0-1-16,11 0-4 16,-7 0 4-16,24 0 0 15,4 5 1-15,-17 0 0 16,9 5 0-16,40 3 0 15,12 3 1-15,16 1 0 16,0-4-1-16,-20-4-5 0,-20 1 2 16,-16-8-4-16,-33-2 7 15,-15 0 0-15,-21 0-2 16,-16 0 1-16,5 0-4 16,-13 0 4-16,32 0 1 15,-11 3-3-15,31 6-1 16,9 2 2-16,7-2 2 15,13 4-1-15,4-3 0 16,7-3-6-16,1 3-6 16,0-9-4-16,-8 3-19 15,-5-4 15-15,-11 0 0 16,-20 0-4-16,-1 0 16 16,-16 0 2-16,13-4 3 0,-9-5 4 15,-23 3 0-15,-1 3 1 16,8 0 1-16,-7 3 4 15,35-3 2-15,5 3-4 16,11 0-1-16,5 0-3 16,-9 0 1-16,-15 0 0 15,-9 0 2-15,-11 0 1 16,-17 0 2-16,-12 0 3 16,-20 0 10-16,-12-4 29 15,0 4 0-15,0-4-21 16,0 3-25-16,-56 1-2 15,-4 0-31-15,15 0-199 0,9 0-282 16</inkml:trace>
  <inkml:trace contextRef="#ctx0" brushRef="#br0" timeOffset="10367.56">14862 5026 292 0,'0'0'154'15,"0"0"-83"-15,0 0 3 0,0 0 4 16,0 0-2-16,0 0-5 16,0 0-27-16,44 18-41 15,-19-18 6-15,35 5-5 16,8 3 3-16,25-6 3 16,12 2-2-16,19-1-4 15,17 0-3-15,20 5 3 16,8-3 0-16,36 8 1 15,25-2 6-15,7-2-9 16,29-1 6-16,-9-2 15 16,1-3-1-16,-9 5 9 15,-3-5-5-15,11 3-3 16,-3 0 6-16,3 5-12 0,-19-5 0 16,-29 0-8-1,-20 0-8-15,-24 2 1 0,0-6 0 16,-8 5-1-16,8-2 0 15,-4 0-1 1,-16 5 2-16,-4-5-4 0,-9-1 2 16,-3 6 0-16,-4 0-1 15,0-5 2-15,-17-2-1 16,5 2 0-16,8-5 0 16,3 0-1-16,-7 0 0 15,8 0 1-15,-12 0 0 16,-17 0 0-16,9 0 0 15,-9 0 0-15,-3 0 0 16,-13 0-1-16,9 0 1 0,-9 0 0 16,5 0 0-16,-1 0 0 15,5 0 1-15,-17 0-1 16,21 0-4-16,-9 0 2 16,1 0 0-16,12 0 1 15,3 0 1-15,1 0-11 16,-1 0 8-16,9 0-5 15,8 0 5-15,-1 0 1 16,-7 0 1-16,-4 0 1 16,-9 0 0-16,-3 0 2 15,11 0-3-15,1 0 1 16,-4 0 0-16,-5 0-1 16,-3 0 1-16,-9 0 0 0,-15 0 0 15,-1 0 1-15,17 0-1 16,7 0 0-16,5 0-1 15,11 0 0-15,-3 0 0 16,-21 0-1-16,5 0 2 16,-13 0 0-16,1 0 0 15,-1 0-2-15,-3 0 4 16,-13 0-4-16,-3-5 2 16,3 2 0-16,-4 0 0 15,5 3-1-15,7 0 1 16,12 0 0-16,-3 0-1 15,-9 0 1-15,-19 0 0 0,-5 0 0 16,-8 0 1 0,12 0 0-16,21 0 1 0,15 0-2 15,21 6 0-15,12 3 0 16,-1 5-2-16,17 1 2 16,-4 5 0-16,-8-3 3 15,-17-2-1-15,-7-2-2 16,-29-4 0-16,-24-2 3 15,-19-5 0-15,15-2 4 16,-16 6 2-16,12-6-5 16,8 0 1-16,-7 0-5 15,-1 2 0-15,0 1-1 16,-12-3 1-16,0 0 0 0,1 4 2 16,-5-4-2-1,-8 0 1-15,0 2 2 0,0-2 2 16,0 0 5-16,-12 0-3 15,0 0 2-15,0 0-5 16,12 0-4-16,-12 0-9 16,0 0-129-16,0 0-406 15</inkml:trace>
  <inkml:trace contextRef="#ctx0" brushRef="#br0" timeOffset="11989.13">14754 5859 12 0,'0'0'349'0,"0"0"-238"16,0 0-57-16,0 0-8 15,0 0 5-15,0 0-1 0,366-6-4 16,-274 6-4-16,-7-3-4 15,23 3-8-15,9 0 6 16,0 0 12-16,24 0-25 16,24 0-4-16,4 0-6 15,20 0 6-15,24 0-3 16,8 0-1-16,13 0-1 16,-33 3-5-16,-4 8-1 15,-12-1-7-15,-8-2 1 16,8 1 1-16,-4-4 5 15,21 4-5-15,7 2-2 16,4-2 0-16,9 8-1 16,-17-3 2-16,8-2-1 0,8-3 0 15,-7 1-1 1,-5 0 0-16,-4-5 0 0,-8 1 0 16,-20 0 1-16,0-4-2 15,-16 0 0-15,0-2 0 16,-8 0-1-16,0 0 4 15,0 0-2-15,0 0 0 16,-8 0 0-16,8 0 0 16,-16 0 0-16,7 0 0 15,-11 0-2-15,-8 0 4 16,-4 0-4-16,-5 0 4 16,1 0-2-16,-8 0 0 0,20 4 0 15,-9 5-2 1,9 0 1-16,16 4 2 0,-24-6 1 15,3 1-2-15,-15-7-2 16,-8 3 2-16,-13-4 0 16,1 0 2-16,-29 0-2 15,-12 0 0-15,17 0 1 16,-13 0-1-16,8 0 0 16,13 0 0-16,-1 0 0 15,29 0-3-15,-5 0 3 16,9 0 0-16,-8 0-2 15,-13 0 2-15,9 0 0 0,-9 0 1 16,-3 0-1 0,3 0 0-16,-11-4 1 0,-9-2-1 15,0 3 0-15,5-4-1 16,-5 7 1-16,5-5 0 16,-9 2 0-16,8-2 1 15,-19 4-1-15,-5 1 2 16,-8 0-2-16,12-4-2 15,13 4 2-15,15 0-1 16,5 0 0-16,7 0 1 16,-3 0-1-16,-13 0 1 15,-3-7 1-15,-13-3 1 16,-20 0-2-16,0 4 3 16,-12-2 0-16,21 1-2 0,15-1-2 15,-4 6 0-15,33 2 0 16,-21 0 0-16,1 0 2 15,-17 0-1-15,-16 0 0 16,0 0 0-16,-15 0 1 16,15 0 1-16,0 0 3 15,8 0 1-15,17 0-6 16,-5 8 3-16,16-3-3 16,-23-1 0-16,15 1-1 15,-12 3 1-15,-15-1 0 16,-13-3 0-16,0-4 0 15,0 4-1-15,-4-4 1 16,-8 4-3-16,-12-2-18 0,0 5-69 16,0-7-139-16,-8 0-194 15</inkml:trace>
  <inkml:trace contextRef="#ctx0" brushRef="#br0" timeOffset="13431.06">15144 6638 336 0,'0'0'109'16,"0"0"-5"-16,0 0-9 15,0 0-32-15,0 0 7 16,0 0 27-16,0 0-26 15,-36 0-30-15,36 0-3 16,0 0 1-16,0 0 7 16,0 0-12-16,0 0-17 0,0 0-17 15,56 0-3-15,49 0 3 16,64 0 6-16,20 10-6 16,12 10 0-16,36 4 2 15,25 2 0-15,28 7-2 16,7-4 3-16,21 5-2 15,-20 1 1-15,-16 2 0 16,-17-6-2-16,1 0 2 16,-9 0-1-16,-7-6-1 15,8 3 2-15,-5-6 0 16,17 7-1-16,11-1-1 16,17-4-4-16,-16 2 4 0,-21-1 0 15,-3-2-3-15,3-1 3 16,-7 2 0-16,-13-9 2 15,-7-2-3-15,-25-7 2 16,0-3-1-16,1-3 1 16,3 0-1-16,-12 0 0 15,0 0-1-15,-28 0 1 16,-16 0 1-16,-24 0 0 16,-8 0-1-16,-5-5 0 15,-3-3 2-15,16-1-1 16,-16-1-1-16,-9-3 0 15,5 4 0-15,-4-2 0 16,11 2 0-16,9 0 0 0,0-6-3 16,0 1-6-16,3-1-9 15,5-2 2-15,-20 6 9 16,4-1-11-16,-17 1 11 16,-15 0 6-16,11-1 0 15,-15-5 1-15,7 4 0 16,-19-3-7-16,-1 1 7 15,5-6-1-15,-1 3-1 16,9-7 2-16,-5-2-4 16,1-5-2-16,-9 1-3 15,1-1 8-15,7 0-1 16,-8-7-3-16,33 0-16 16,-20 5-21-16,-5-3 28 15,-20 9 13-15,-23 10 1 0,7 0 2 16,-4 5-2-16,4 1 0 15,-7 3 0-15,-13-2 1 16,8 2-1-16,-16-1 4 16,8 3-3-16,-12 4-1 15,0 1 0-15,-4 2-1 16,-8 0-1-16,0 0-6 16,0 0-8-16,-8 0-42 15,-28 0-85-15,-24 0-107 16</inkml:trace>
  <inkml:trace contextRef="#ctx0" brushRef="#br0" timeOffset="14684.33">14625 7654 339 0,'0'0'84'0,"0"0"-63"16,0 0 25-16,0 0 14 15,0 0 23-15,0 0-4 0,342-5-4 16,-258 5-24-16,9 0-26 16,11 0-12-16,1 0-5 15,4 0-1-15,11 0 2 16,17-7 5-16,16 2-4 15,24-3-10-15,24-1 1 16,25-2 1-16,23 1 0 16,13-4 0-16,7 5-1 15,1-5 5-15,4 6 0 16,-5-7 6-16,5 6-9 16,-17-2 8-16,-7 6 6 15,-13-4-11-15,1 0 6 16,7-2-8-16,1 4 0 15,3 3-2-15,1 3-1 16,-13-7-2-16,-12 2 2 0,-3 0 5 16,3-2 0-16,-12 7 11 15,-3-2 8-15,-17-2 3 16,4 2-19-16,-4 3 0 16,4 0 2-16,5-2-8 15,-17 2-3-15,8 0 3 16,-16 0-3-16,0 0 3 15,-4 0-3-15,8 0 0 16,20 0 2-16,-4 13-2 16,9-1 0-16,-5 0 4 0,-4 2-2 15,-4-4-1 1,4-5-1-16,-8 3 0 0,-11-6 0 16,-22 1-4-16,-15-3 4 15,-24 0-1-15,-20 0 1 16,-17 0-5-16,1-8 4 15,-1-2 0-15,17 0-4 16,-1 2-2-16,9 2 3 16,-9 3-4-16,9 3 5 15,-20 0-5-15,-17 0-2 16,-20 0 10-16,-28 0-6 16,-8 0 4-16,-12 0 4 15,0 0 5-15,0 0 3 16,0 0-10-16,0 0-7 15,29 0-2-15,15 0-3 0,8 0 9 16,29 0 2 0,3 0-1-16,9 0 1 0,-21 9 1 15,-12-5 2-15,-27 0 0 16,-21-1-2-16,-12-3 5 16,0 0-5-16,0 0-9 15,0 0-1-15,0 0-112 16,-24 0-287-16</inkml:trace>
  <inkml:trace contextRef="#ctx0" brushRef="#br0" timeOffset="15866.92">15224 8153 307 0,'0'0'77'15,"0"0"-77"-15,0 0-2 16,0 0 2-16,0 0 2 15,0 0 20-15,0 0 36 0,-305 117 1 16,292-104-20-16,13 2 12 16,-12-3 24-16,4-7-30 15,-4 10-22-15,8-6-17 16,4-1-5-16,0 2-1 16,0 4-2-16,0-9 1 15,0 3-1-15,0-5 2 16,16-3 2-16,17 0 1 15,15 0 39-15,24 0 37 16,21 0-41-16,32-3-9 16,11-14-12-16,17 3 3 15,8 8-1-15,16 6 4 16,8 0-1-16,37 0 7 16,3 26-8-16,21 14 3 15,3 12-13-15,-4 2 3 0,29 9-10 16,8 1-1-1,24-4-1-15,12-3-1 0,-13-10 2 16,-19-1-1-16,-28-9-1 16,7 5 3-16,17-1-1 15,12 8 1-15,23 0 8 16,-7 2-12-16,-16 4 0 16,12-4-4-16,-8 1 4 15,20-5 1-15,12 1-1 16,36-7-6-16,12-4-27 0,-16-9-34 15,4-12-9 1,-12-14 4-16,13-2 32 0,-13 0 39 16,-8 0-6-16,-48 0-5 15,-65 0-26 1,-44-12 16-16,-36 0 9 0,-36 3 13 16,-49-4 0-16,-7-2 10 15,-41 6 26-15,-12-4 11 16,-4 1-20-16,-4-5-7 15,0 0-10-15,0-11-10 16,0 4-8-16,-12-5-78 16,-17 16-77-16,5-6-130 15</inkml:trace>
  <inkml:trace contextRef="#ctx0" brushRef="#br0" timeOffset="16470.02">28665 8002 346 0,'0'0'120'0,"0"0"-64"16,0 0 43-16,0 0 14 15,0 0 74-15,0 0-73 16,-117-12-79-16,-16 53-6 16,0 10 17-16,5 10-5 0,23 5-17 15,12 8-13 1,21 7-6-16,36 2 5 0,4 1-3 16,27-4-2-1,5 1 1-15,0-7-5 16,17-4 1-16,39-8-2 15,16-18 0-15,-3-10-2 0,-13-19 2 16,-8-13-7-16,-11-2 7 16,-9-12 0-16,-16-39 0 15,-12-18-3-15,0-2 2 16,0 2 1-16,-52 4 5 16,7 14 4-16,-3 14-7 15,24 8-2-15,4 11-2 16,4 18-4-16,-4 0-21 15,-5 0-48-15,-11 24-63 16,20-7-163-16,-16 6-214 0</inkml:trace>
  <inkml:trace contextRef="#ctx0" brushRef="#br0" timeOffset="16852.93">27775 9541 593 0,'0'0'232'0,"0"0"-111"16,0 0-82-16,0 0 15 15,0 0 29-15,-44 179-27 16,20-122-20-16,24-4-23 15,0 1-5-15,0-2-3 16,92-10-2-16,17-6 0 16,20-14-1-16,0-16-1 15,-13-6 1-15,-19 0 0 16,-49-23 1-16,-36-21 2 16,-12-10 0-16,-76-5 10 15,-73 7 7-15,-16 14-12 16,0 10 5-16,24 15-15 15,-4 8-10-15,-8 5-65 16,105 0-189-16,-8 0-518 0</inkml:trace>
  <inkml:trace contextRef="#ctx0" brushRef="#br0" timeOffset="17810.99">14178 8800 99 0,'0'0'203'0,"0"0"-166"16,330-42 5-16,-193 33 52 15,16 9 13-15,4 0-26 16,32 0-4-16,12 0-1 16,8 0-22-16,5 0-40 0,23 0-4 15,45 0-5-15,40 0-3 16,76 0-4-16,53 0 0 15,56 0-8 1,24-3 2-16,0-7 3 0,-20 0 4 16,-32 5 1-16,-28 5 7 15,-21-7-5-15,-11 5 48 16,19-9-29-16,1 2-17 16,-4-6-4-16,-1 1-5 15,-31-3 0-15,-9 5 1 16,-16 1-6-16,-4 2 6 15,-7 6-13-15,-1 1 2 0,-20-6-23 16,-28 8 0 0,-37-2 24-16,-35 2-5 0,-21 0 19 15,-12 0 57-15,33 0 6 16,7 0-26-16,5 15-32 16,-21 7-1-16,-23 2 2 15,-37-1 7-15,-16-9 20 16,-33 3 6-16,-19-5 5 15,-24-2-14-15,-17-3-10 16,-12-4-3-16,-3 0-1 16,-13 3-3-16,0 2-10 15,-28-4-2-15,0 2-1 16,0-4 0-16,-12-2-2 16,0 0 2-16,0 0-8 15,0 0-13-15,0 0-202 0,-32 0-416 16</inkml:trace>
  <inkml:trace contextRef="#ctx0" brushRef="#br0" timeOffset="24008.2">31192 2429 339 0,'0'0'107'0,"0"0"-64"16,0 0 32-16,0 0-11 16,0 0 10-16,0 0 25 15,0 0 16-15,44-78-33 16,-44 78-20-16,0 0-9 16,0 0-18-16,0 0-16 0,-36 20-19 15,-21 29 5 1,1 7-5-16,36 8 1 0,20-3 1 15,0-4 0-15,24-14 3 16,53-8-5-16,19-16 3 16,33-11-2-16,8-8 3 15,-5 0 5-15,-11-45-9 16,-24-23 5-16,-21-16 0 16,-48-8-5-16,-28 6-2 15,0 8-1-15,-48 24 3 16,-28 13 9-16,-9 24-2 15,5 17-3-15,11 0-4 16,9 60-6-16,-8 28-10 16,19 20-40-16,13 12-109 0,28-71-111 15,4-3-163-15</inkml:trace>
  <inkml:trace contextRef="#ctx0" brushRef="#br0" timeOffset="24358.88">31441 3695 654 0,'0'0'253'0,"0"0"-218"15,0 0 2-15,0 0-34 16,-12 191-1-16,-16-115 16 16,-16 5 10-16,7 5-11 15,13-6-11-15,0-8-4 0,24-11-2 16,0-10 3-1,0-18-3-15,81-10-8 0,7-13 4 16,17-10 2-16,-1-2 4 16,-11-47 18-16,-21-17-15 15,-27-4 0-15,-29 1-3 16,-16 12 14-16,0 15 15 16,-8 10 14-16,-33 8-10 15,-3 11-17-15,8 4-11 16,0 9-2-16,-4 0-5 15,7 22-5-15,9 44-18 16,0 12-88-16,24-39-147 16,0-2-120-16</inkml:trace>
  <inkml:trace contextRef="#ctx0" brushRef="#br0" timeOffset="24705.9">31107 5078 343 0,'0'0'417'16,"0"0"-314"-16,0 0-8 16,0 0-69-16,0 0 3 15,0 0 18-15,65 106-17 16,-65-40-17-16,0 17-5 16,-41 3 3-16,1 0-6 0,16-8-1 15,16-12 0 1,8-15-4-16,0-13 3 0,0-15-2 15,0-15-1-15,8-8-1 16,32 0-3-16,4-49 4 16,5-15 20-1,-9-9-20-15,-16 12-2 0,-16 12 0 16,-8 24-1-16,0 16-2 16,0 6-2-16,0 3 0 15,0 0-35-15,-44 0-58 16,-4 0-18-16,23 4-47 15,21 9-128-15</inkml:trace>
  <inkml:trace contextRef="#ctx0" brushRef="#br0" timeOffset="25079.87">31506 6658 348 0,'0'0'82'16,"0"0"-79"-16,0 0 26 15,0 0 57-15,0 0 21 16,52 247-19-16,-137-132 89 16,29 8-87-16,8 4-48 15,12-2-18-15,31-10-12 16,5-12-6-16,0-18-6 0,49-26 2 15,35-12-6-15,33-24 6 16,0-12-2-16,-25-11 0 16,-15 0-45-16,-49-29-69 15,-28-8-40-15,0 0 104 16,-24 8 50-16,-41 16 97 16,-27 13-38-16,-1 0-40 15,5 0-19-15,-1 42-2 16,41 7-72-16,44-24-132 15,4 1-111-15</inkml:trace>
  <inkml:trace contextRef="#ctx0" brushRef="#br0" timeOffset="25256.8">31345 8545 513 0,'-25'169'260'0,"1"-79"-79"16,0-10-71-16,12-12-54 0,-12-2 10 15,-8 3-31-15,-13 4 12 16,-7 0-23-16,8 6-12 15,4-18-9-15,3-24-3 16,25-19-5-16,12-18-4 16,12-24-31-16,93-59-20 15,-41 17-181-15,9-9 5 16</inkml:trace>
  <inkml:trace contextRef="#ctx0" brushRef="#br0" timeOffset="25993.71">33658 5161 686 0,'0'0'188'16,"0"0"-178"-16,0 0 46 16,0 0-42-16,0 0-1 15,-120 31 8-15,39 20 18 16,9 10 12-16,11 5-20 15,17 4-22-15,32 4-2 16,12-3-6-16,0-2 2 0,16-13-2 16,49-10-2-1,-1-24-2-15,0-22 0 0,-3 0 3 16,-1-63 1-16,0-27 33 16,-15-13-25-16,-9-3 10 15,-24 14 0-15,-12 20 5 16,0 21-5-16,0 24-16 15,0 19-6-15,-8 8-5 16,-32 0-25-16,-5 40-98 16,9-6-140-16,24-10-116 15</inkml:trace>
  <inkml:trace contextRef="#ctx0" brushRef="#br0" timeOffset="26738.05">27260 2909 682 0,'0'0'148'0,"0"0"-108"0,0 0 47 15,0 0-22-15,0 0 0 16,0 0 27-16,270-173-27 16,16 146-35-16,88-1-13 15,60 14-6-15,9 14-8 16,-20 0-2-16,-45 5-2 15,-60 36-3-15,-45 11-70 16,-76 16-102-16,-197-33-73 16,0 2-108-16</inkml:trace>
  <inkml:trace contextRef="#ctx0" brushRef="#br0" timeOffset="26960.59">27663 4716 1000 0,'0'0'102'16,"0"0"-82"-16,398-76-20 15,-80 20 16-15,24 12 13 16,-4 15 21-16,-12 18-43 16,-48 11 4-16,-25 0-11 15,-64 11-5-15,-72 28-55 16,-85 13-75-16,-32 9-31 15,-125 17-41-15,-16-41-83 16</inkml:trace>
  <inkml:trace contextRef="#ctx0" brushRef="#br0" timeOffset="27135.21">28141 5353 292 0,'0'0'304'0,"0"0"-88"16,0 0-39-16,0 0-69 15,0 0-54-15,463 139 23 16,-8-109-25-16,32 4-41 15,-24 13-10-15,-41-1-1 16,-68 12-14-16,-76 10-50 16,-77 2 2-16,-88 9-59 15,-113-4-95-15,-57-56-83 16,-104-2-193-16</inkml:trace>
  <inkml:trace contextRef="#ctx0" brushRef="#br0" timeOffset="27326.86">27920 6743 620 0,'0'0'213'0,"0"0"-128"16,189 182-58-16,169-136-10 15,61 5 8-15,7 5-17 16,-3 9-2-16,-77-2-4 16,-88 1-4-16,-114-4-8 15,-119 2-81-15,-37-9-88 16,-182 4-43-16,21-45 13 15,-20 4-74-15</inkml:trace>
  <inkml:trace contextRef="#ctx0" brushRef="#br0" timeOffset="27471.43">28286 7879 92 0,'-470'111'60'0,"305"-85"75"15,92-8 14-15,57-16 55 16,16-2-42-16,105 0-13 16,88 0-51-16,80 0-4 15,37-13-57-15,28-5-5 16,4-8-32-16,12-15-4 15,-20-37-35-15,-241 36-161 16,-37-23-457-16</inkml:trace>
  <inkml:trace contextRef="#ctx0" brushRef="#br0" timeOffset="27678.1">30371 4543 814 0,'0'0'0'16,"438"-65"-62"-16,-140 116 62 15,32 22 11-15,-8 17 22 16,-8 17 63-16,-40 19-43 16,-73 12-22-16,-72 0-31 15,-101-6-20-15,-28-95-214 16</inkml:trace>
  <inkml:trace contextRef="#ctx0" brushRef="#br0" timeOffset="27824">30001 7678 635 0,'366'192'0'0,"56"-109"-16"16,-249-75-113-16,-44-8-232 15</inkml:trace>
  <inkml:trace contextRef="#ctx0" brushRef="#br0" timeOffset="27928.97">31425 8163 285 0,'0'0'192'15,"0"0"-27"-15,-346 106-6 16,266-77-18-16,55 8-85 0,25 4-56 16,157 1-16-16,-40-32-16 15,40-10-272-15</inkml:trace>
  <inkml:trace contextRef="#ctx0" brushRef="#br0" timeOffset="37507.85">9498 12981 214 0,'0'0'37'0,"0"0"-18"16,0 0 34-16,0 0 9 0,0 0-2 15,0 0 6 1,0 0-8-16,12 11-28 0,-12-10-15 16,0 8 0-16,0 2 2 15,0 0 3-15,0-2-12 16,0-6-4-16,0 3 7 16,0-1-2-16,0 1 1 15,0-1 3-15,-12 4-4 16,-20 8 11-16,-20-2 7 15,-5 2-22-15,1-5 14 16,20-3-7-16,16-1-2 16,20-5-3-16,0-3 3 15,0 0 29-15,0 0 28 16,8-11 23-16,72-27-32 0,73-16-50 16,40-18 2-16,41-20-3 15,47-20-4-15,-7-14 4 16,0-10-5-16,7-7-2 15,-23 8 0-15,-21 20-3 16,-36 23-1-16,-48 34-8 16,-64 30-14-16,-25 13-42 15,-64 15-133-15,0 5-145 16</inkml:trace>
  <inkml:trace contextRef="#ctx0" brushRef="#br0" timeOffset="38589.19">14411 13453 202 0,'0'0'78'0,"0"0"-67"16,0 0 56-16,0 0 32 15,0 0-5-15,0 0-14 16,-12-33-5-16,12 29-2 15,0 3-10-15,0-7-14 16,0 3-7-16,0-2-6 16,0-3 4-16,0-6-3 15,49-9-3-15,75-5-11 0,114-4-4 16,72-3-15 0,68 11-2-16,49-11 4 0,55 8-6 15,74-8 0-15,47 0-1 16,-27 13-65-16,-81 4-101 15,-411 17-60-15,-64 3-247 16</inkml:trace>
  <inkml:trace contextRef="#ctx0" brushRef="#br0" timeOffset="39689.94">20053 13592 288 0,'0'0'65'0,"0"0"-59"15,0 0 13-15,0 0 61 16,0 0 13-16,0 0-20 15,0 0-12-15,-68 0-8 16,68 0 26-16,0 0 16 16,100-28-10-16,85-6-3 15,81-8-62-15,80 3-14 16,77 5-1-16,51 11-4 0,46 4-1 16,7 12-2-16,-48 7-47 15,-81-3-145-15,-330 3-92 16,-43 0-127-16</inkml:trace>
  <inkml:trace contextRef="#ctx0" brushRef="#br0" timeOffset="40935.69">23288 13197 124 0,'0'0'8'16,"0"0"-4"-16,0 0 7 16,0 0 19-16,0 0 3 15,0 0 6-15,0 0 3 0,-48 54-7 16,48-54-10-16,0 0 0 16,0 0 16-16,16 0 13 15,53 0-8 1,72 0 2-16,72 12-7 0,81 8-24 15,64 6-12-15,52-2-1 16,5-3 5-16,-29-9-3 16,-4-3 3-16,-40-6 16 15,-20 2 30-15,-44 4-11 16,-61-6-6-16,-68 8-6 16,-52-1-9-16,-29 13-23 15,-40 14 0-15,-28 0-68 16,0-23-102-16,-12-4-92 0</inkml:trace>
  <inkml:trace contextRef="#ctx0" brushRef="#br0" timeOffset="41228.08">25747 13453 571 0,'0'0'119'0,"411"25"-105"16,-69-25 30-16,48 0-15 16,37 0 3-16,11-6-13 15,-3 6 9-15,-57 0 4 16,-56 6-22-16,-89 39-10 15,-92 13 0-15,-129 3-29 16,-56 0-103-16,-121-41-122 16,-52 0-185-16</inkml:trace>
  <inkml:trace contextRef="#ctx0" brushRef="#br0" timeOffset="41425.01">24556 14646 411 0,'0'0'331'0,"0"0"-230"15,362 115-5 1,41-102-38-16,23-7-30 0,-15 4 14 16,3 3 0-16,-40 4-10 15,-16 4-24-15,-76-4-8 16,-101-3-2-16,-88-9-2 16,-93-5-77-16,-61 0-118 15,-87 0-283-15</inkml:trace>
  <inkml:trace contextRef="#ctx0" brushRef="#br0" timeOffset="41581.71">24604 14583 588 0,'0'0'144'16,"0"0"-2"-16,0 0 8 0,696-157-135 16,-245 117-9-1,16 6-5-15,-8-3-1 0,-9-16-1 16,-15-29-47-16,-330 44-223 15,-37-16-336-15</inkml:trace>
  <inkml:trace contextRef="#ctx0" brushRef="#br0" timeOffset="41752.33">26206 13243 659 0,'0'0'179'0,"0"0"-94"0,511-24-78 15,-121 24-7 1,33 0 0-16,3 0-22 0,-47 0-60 16,-61 0 8-16,-109 0-68 15,-209 0-86-15</inkml:trace>
  <inkml:trace contextRef="#ctx0" brushRef="#br0" timeOffset="41939.21">25437 13082 391 0,'0'0'78'16,"0"0"-53"-16,0 0 65 0,475 115-12 15,-76-81-34 1,7-7-2-16,-20-8-25 0,-56-11-11 16,-68-8-5-16,-117 0-1 15,-113 0-6-15,-56-14-114 16,-117-9-259-16</inkml:trace>
  <inkml:trace contextRef="#ctx0" brushRef="#br0" timeOffset="42102.93">25099 13127 343 0,'0'0'120'0,"0"0"-42"16,0 0-16-16,0 0 41 15,503 90-49-15,-181-68-34 16,-8-3-12-16,-16-6-8 0,-61-4 0 15,-52-6-6-15,-169-3-98 16,-16 0-205-16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14T20:34:40.99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42:07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8295 7850 354 0,'0'0'97'0,"0"0"-32"16,0 0 3-16,0 0-20 16,0 0-34-16,0 0-5 15,44-32-1-15,-32 32 3 16,-12 0 1-16,0 0 1 15,0 0 9-15,0 0 8 16,0 0 0-16,0 0 0 16,0 0-3-16,0 0-13 15,0 0-10-15,0 0-4 0,0 0-14 16,-68 17-50-16,-5 15-17 16,29-3 1-16,40-18-83 15,4-11-142-15</inkml:trace>
  <inkml:trace contextRef="#ctx0" brushRef="#br0" timeOffset="788.16">10231 5942 337 0,'0'0'57'0,"0"0"-12"15,0 0 15-15,0 0 2 16,0 0-36-16,0 0-11 0,-330-75 7 15,213 75 0-15,-12 26 5 16,-28 49 5-16,-8 26 0 16,-28 25 16-16,20 26 6 15,8 14-21-15,24 17-16 16,24 9 4-16,5 2-10 16,31-16 25-16,1-7-21 15,19-17 2-15,29-2 4 16,8-10 13-16,20-7 0 15,4-6-3-15,0-18-13 16,0-13-8-16,12-25 6 16,12-22 12-16,-12-19-8 15,-8-19-7-15,-4-6 7 16,0-7-13-16,0 0-2 0,0 0 4 16,0 0 3-16,0 0 7 15,0 0-7-15,0 0-12 16,0 0-1-16,0 0-8 15,-16 0-43-15,-4 0-112 16,8 0-336-16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43:17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 17291 421 0,'0'0'91'0,"0"0"-45"0,0 0 0 16,0 0-6-16,0 0-1 16,0 0 8-16,0 0 6 15,13-8 6-15,-13 8 13 16,0 0 1-16,0 0-3 15,12 0-14-15,-12-3-26 16,24-8-21-16,12-4 3 16,32-10 6-16,61-10-14 15,36-3 0-15,28-3-4 16,29 0-5-16,15 3-31 16,9 6-61-16,-21 8-75 15,-165 24-105-15,-36 0-50 16</inkml:trace>
  <inkml:trace contextRef="#ctx0" brushRef="#br0" timeOffset="260.69">5365 17489 552 0,'0'0'123'0,"0"0"-90"16,0 0 55-16,0 0-2 15,0 0-16-15,0 0 7 0,-177-33-23 16,177 14-32-16,129-6-22 16,28-6-13-16,40-8-44 15,-112 22-118-15,-5-5-177 16</inkml:trace>
  <inkml:trace contextRef="#ctx0" brushRef="#br0" timeOffset="1093.9">3925 8706 458 0,'0'0'70'0,"0"0"-61"0,0 0 26 16,0 0 10-16,0 0 10 15,0 0 4-15,0 0 12 16,0 6 32-16,0-6-19 15,0 0-8-15,24 0-12 16,73-17-29-16,39-15-35 16,45-3-9-16,29 1-54 15,3 12-98-15,-141 18-145 16,-15 4-72-16</inkml:trace>
  <inkml:trace contextRef="#ctx0" brushRef="#br0" timeOffset="1452.37">4126 10786 384 0,'0'0'214'0,"0"0"-163"16,0 0 21-16,0 0 35 15,0 0-28-15,0 0-7 16,298-36-18-16,-149 15-24 15,32-6-12-15,48 0-12 16,37 3-5-16,3 7-1 16,5 6-83-16,-194 11-139 15,-43 0-88-15</inkml:trace>
  <inkml:trace contextRef="#ctx0" brushRef="#br0" timeOffset="2048.8">5023 9140 498 0,'0'0'57'16,"0"0"-25"-16,0 0 45 16,0 0-7-16,85-164-29 15,-5 136 15-15,25 2-19 16,16 11-32-16,32 15-5 0,24 0-16 15,0 8-90 1,-109 16-90-16,-15 1-118 0</inkml:trace>
  <inkml:trace contextRef="#ctx0" brushRef="#br0" timeOffset="2299.1">4460 10815 605 0,'0'0'132'16,"0"0"-127"-16,0 0 51 16,0 0 11-16,0 0-24 15,0 0-14-15,398-106-25 16,-220 86 0-16,11 8-4 15,12 2-5-15,8 10-98 0,-153 0-74 16,-31 0-122-16</inkml:trace>
  <inkml:trace contextRef="#ctx0" brushRef="#br0" timeOffset="2434.09">4883 11121 627 0,'0'0'54'16,"0"0"-54"-16,0 0-58 16,438 39-175-16</inkml:trace>
  <inkml:trace contextRef="#ctx0" brushRef="#br0" timeOffset="22534.34">4786 9149 85 0,'0'0'304'0,"0"0"-218"16,0 0-63-16,0 0 30 15,0 0-11-15,12 0 14 0,-12 0 6 16,0 0-17-16,0 0-4 15,0 0 4-15,0 0-6 16,0 0 6-16,0 0-2 16,0 0 11-16,0 0 4 15,12 0-15-15,69-6-3 16,76-19 9-16,68-10-22 16,20 3-3-16,29-14-17 15,-4 8-7-15,-13-7-1 16,-7 7-24-16,-25 10-86 15,-177 21-238-15,-24 7-121 16</inkml:trace>
  <inkml:trace contextRef="#ctx0" brushRef="#br0" timeOffset="28332.94">5353 15897 292 0,'0'0'157'0,"0"0"-108"15,0 0 31-15,0 0-17 16,0 0-9-16,0 0 1 16,0 0-1-16,0 0-7 15,-92-12-2-15,56 12-6 16,-9 7 3-16,-15-2-11 15,-12-2-1-15,-13 4-8 16,-20-5 2-16,-11 4-6 16,-5-5-3-16,-8 3-1 15,0-4-7-15,1 0-6 16,-5 0 3-16,-8 0-4 16,0 0 3-16,-12 0 2 15,12 0 0-15,-3 0-1 16,3 0-2-16,20 0 1 0,0-5 5 15,33-3 6 1,15 1 7-16,5 4-3 0,8-2-15 16,11 5 0-16,1 0-3 15,-8 0 1-15,7 0-1 16,13 0 0-16,0 5 0 16,4 7 2-16,-4 3-2 15,11-2 0-15,13-4 0 16,0-3 1-16,0-2-1 15,4-2 0-15,-4 6 2 0,-8 1-2 16,-8 5 0 0,-12 7 0-16,-5 8 0 0,21 5-3 15,-12 16 3 1,4 11-2-16,4 1 0 0,-5 12 2 16,9 0 0-16,0-4 0 15,24 4 3-15,-12-3-1 16,4 1-4-16,-4-6 4 15,8 10-2-15,4-2 0 16,-12 1 1-16,12 8-1 16,-8 7 1-16,4 4 0 15,4-4-1-15,-8-1-3 16,8-9-4-16,-4-8 5 16,-4-9 2-16,4-2 0 15,-8-10 2-15,3-6-2 16,-3-4 0-16,12-4 0 0,0-13 0 15,0 4-3-15,0-10-9 16,0 2 6-16,12-7 1 16,13-1 5-16,-1-2 1 15,-12 0 8-15,-4-3-5 16,-8-2 0-16,0 4-4 16,4 2 1-16,4 1 3 15,-4 2-2-15,4-6 0 16,4 1-1-16,0 6 1 15,12-7-1-15,0 6-1 0,1-2 0 16,-1 6 1 0,8-4-1-16,4 6 0 0,8 1-1 15,33 2-1-15,3 4 0 16,37 2 2-16,12-2 2 16,28 1-2-16,4-5 0 15,44 0 0-15,-4-9 0 16,12-4 0-16,-3-8-3 15,3-2 3-15,-12 0-2 16,-12 0-6-16,0 0-14 16,-24 0 11-16,0 8 10 15,-8 1 1-15,4 5-3 16,-8-10 3-16,-12 6-7 16,-20-3-8-16,3-5 2 15,-23 6 2-15,-8-6 1 0,-9-2 1 16,-3 0 4-16,-21 0-9 15,-4 0 5-15,-7 0 4 16,-13 0-5-16,8 0-8 16,4 0 1-16,-19 0 14 15,-5 0 2-15,-8 0 1 16,0 0 1-16,-16 0 8 16,0 0 18-16,0-2-8 15,0-15 10-15,0 3-3 16,0-14-16-16,0 4-9 15,0-4 1-15,0-1 0 16,0-2-1-16,0 3 1 0,0-4 0 16,0 3-2-16,0-3 0 15,0 1 1-15,0-13 1 16,0-8-2-16,0-4 0 16,-28-12 0-16,16-6 2 15,12-9 2-15,0-12 3 16,0-8-6-16,0-7-1 15,0-6 9-15,0 3-9 16,0 7 21-16,0 11-5 16,0 8 2-16,0 8 1 15,0-1-11-15,0-2-7 16,12 2 8-16,16-4 0 0,-4 1-9 16,24 3 1-16,-11 3-1 15,-1 7 1-15,-4 13 0 16,-8 11-1-16,-24 3 0 15,12 12 3-15,-12-4-1 16,0 0 1-16,0 0-3 16,0-4 1-16,12 4 0 15,-12 0-1-15,0 0 0 16,0 7 0-16,0 11-1 16,0 0-2-16,0 8 0 15,0 6 2-15,0-1-1 16,-12 4 2-16,-44 0-4 15,-5 0 1-15,-11 0 3 16,8 0 1-16,-17 0-1 16,17 0 3-16,-25 0-3 0,-23 0 2 15,-9 0-2-15,-20-5 1 16,0-3 0-16,-4 3-1 16,-8-5 1-16,13 5-1 15,-13 3 0-15,32 2 0 16,4 0 1-16,33 0 1 15,15 0-2-15,45 0 0 16,0 0-1-16,16 0-3 16,8 7-5-16,0 5-10 15,0 4-36-15,0-12-69 16,12-1-198-16</inkml:trace>
  <inkml:trace contextRef="#ctx0" brushRef="#br0" timeOffset="30347.96">4822 9120 624 0,'0'0'134'15,"0"0"-77"-15,0 0 59 0,0 0-45 16,0 0-45-16,0 0 1 15,366-54 17-15,-209 53-25 16,4-5-10-16,8 6-8 16,-8 0-1-16,-8 0-3 15,-8 0-24-15,-4 29-81 16,-109-19-167-16,-20 3-122 16</inkml:trace>
  <inkml:trace contextRef="#ctx0" brushRef="#br0" timeOffset="30611.95">5152 10237 789 0,'0'0'128'16,"0"0"-71"-16,0 0 29 16,0 0-40-16,330-115-23 15,-189 115 0-15,4 0-23 16,20 0-4-16,0 23-52 16,-117-8-121-16,-4 3-168 15</inkml:trace>
  <inkml:trace contextRef="#ctx0" brushRef="#br0" timeOffset="39055.6">9430 10450 234 0,'0'0'70'0,"0"0"-22"0,0 0 37 16,0 0-16-16,0 0-12 16,0 0-17-16,0 0-13 15,0 0-5-15,0 0-1 16,0 0 7-16,0 0 6 16,0 0 7-16,0 0 5 15,0 0-3-15,0 0 2 0,0 0-8 16,0 0 0-16,0 0 0 15,0 0-7-15,0 0-8 16,0 0-4-16,0 0 1 16,0 0 6-16,0 0-1 15,0 0 1-15,0 0 3 16,8 0-6-16,20-11 0 16,40-8 8-16,65-13 0 15,56-9-15-15,45-3-15 16,51-7 0-16,5 2-11 15,-16 4-3-15,-13 4-71 16,-39 3-69-16,-186 30-115 16,-24 5-191-16</inkml:trace>
  <inkml:trace contextRef="#ctx0" brushRef="#br0" timeOffset="39721.04">9732 11329 175 0,'0'0'280'0,"0"0"-179"16,0 0 2-16,0 0 66 15,0 0-13-15,0 0-41 16,0 0-63-16,193-58-27 16,-65 54-23-16,37 4 3 15,37 0-10-15,23 0 2 16,-141 0-143-16,-3 8-295 16</inkml:trace>
  <inkml:trace contextRef="#ctx0" brushRef="#br0" timeOffset="48828.47">2520 15900 199 0,'0'0'148'0,"0"0"-94"16,0 0-15-16,0 0 14 15,0 0 9-15,0 0-6 16,0 0-1-16,37-5-22 16,-37 5-24-16,0 0 4 0,0 0 4 15,0 0 1-15,0 0-7 16,0 0-4-16,0 0-5 15,0 0-2-15,0 0-5 16,0 29 5-16,-24 13 2 16,-13 2-1-16,-11 7 1 15,4 7-2-15,-5 9 1 16,-7 7 0-16,-4 6 0 16,-17 1 10-16,25-1-3 15,-8 0-2-15,11-1 10 16,13 8 2-16,0 6 13 15,12 6 3-15,4 4-13 0,16-2-1 16,4-2-6 0,0-7-5-16,0-3 2 0,0-11-2 15,0 1 0-15,0-7 4 16,4 2-3-16,16 0-4 16,4-6 2-16,-8-6 5 15,4-2 8-15,4-3-11 16,-12-3 10-16,13-5-2 15,-5-3 3-15,-8-9 4 16,0-1-19-16,12-3-4 16,4 0 0-16,-8 0 0 15,12-1-1-15,5-3 0 0,-1-3 1 16,8 2-4-16,20-4 4 16,29 0-2-1,4-5 4-15,11-1 3 0,17-4-2 16,-8-1-1-16,7 5-3 15,-11-4 6-15,-16 3-6 16,-5 3-1-16,-7-1 0 16,-5 0 0-16,-7 4 0 15,-1-3 1-15,13-3 0 16,7-1-1-16,17-3 0 16,20-4-2-16,-1-1-1 15,9-5 0-15,12-1 2 16,-20 2 1-16,-12 7 1 15,11-6 3-15,1 7-4 0,-8 3-1 16,8-3 1-16,15 7-2 16,-7 3-1-16,-8 0 0 15,-20-2-4-15,-21-3 5 16,1-8 0-16,-29-3 2 16,8-6 0-16,-19 0 0 15,-13 0 0-15,-12 0 2 16,0-15 1-16,-4-13 1 15,-8 5-1-15,-12-7-3 16,13 4 0-16,-13 4 0 16,0-4 4-16,16 4-2 15,-4-6 0-15,0-2-2 16,8-9-1-16,0-3 1 16,20-4 2-16,-4-14-2 15,5 2-2-15,-1-5-2 16,8 2-4-16,-12-1 8 0,9-2 1 15,-17 12 0-15,4-8 2 16,-8 3-1-16,0-4 4 16,9-2-1-16,-17-6-5 15,4-4 0-15,4-3 4 16,-12-10-3-16,24 8-1 16,-12-3 0-16,13 7 1 15,-5 11-3-15,16 5 4 16,-16 3-4-16,8 4-1 15,5-5 0-15,-13 1 0 0,8-7-1 16,8-11 4-16,-3-2-4 16,-5-3-3-16,-8 4 1 15,-16 6 6-15,4 2-10 16,-8 8 6-16,1 10 4 16,-1 9 0-16,-12 15 0 15,0 7-7-15,0 5 7 16,0 4 1-16,0-1 0 15,-12 6-1-15,-45 0 0 16,-19 3 0-16,-37-5 1 16,-24 0-1-16,-24-2 4 15,-28-3-2-15,-24-1-1 16,-12 3 5-16,-45-2 0 0,-4 0-3 16,-19 5 0-1,11-4-2-15,44 0 1 0,37 9-2 16,36 0 0-16,73 0 3 15,31 0-3-15,21 0-2 16,40 0-5-16,0 14-40 16,0 19-109-16,40-20-118 15,13-3-114-15</inkml:trace>
  <inkml:trace contextRef="#ctx0" brushRef="#br0" timeOffset="50725.25">9993 11964 293 0,'0'0'123'0,"0"0"-88"15,0 0 49-15,0 0 5 16,0 0-14-16,0 0-11 0,0 0 0 15,-117 3-3 1,97-3-8-16,0 0-5 0,8 0 4 16,8 0-6-16,4 0-6 15,0 0-4-15,0 0-6 16,24 0-3-16,101 0-20 16,32 0 17-16,32 3-14 15,-4 5 2-15,-52-4-11 16,-28 4 2-16,-45-5 2 15,-24 1 2-15,-24 1-1 16,-12-3-4-16,0 4 2 16,0-5 2-16,0-1 2 15,0 0 7-15,0 0-3 16,0 0 0-16,0 0-7 0,0 0-4 16,0 0 0-1,0 0 0-15,0 0 1 0,0 0 1 16,0 0-2-16,0 0 0 15,0 0-1-15,0 0-6 16,0 0 2-16,0 8 1 16,8-3-2-16,4 2 3 15,0 3-2-15,0-3-2 16,5 1-37-16,-17-8-67 16,12 0-283-16</inkml:trace>
  <inkml:trace contextRef="#ctx0" brushRef="#br0" timeOffset="51947.17">9510 10442 127 0,'0'0'153'0,"0"0"-123"16,0 0 15-16,0 0 15 16,0 0-20-16,0 0 1 15,0 0 14-15,-12-12-3 16,12 12-5-16,0 0-8 16,0 0-7-16,0 0-3 15,0 0-2-15,0 0-3 16,-8 0 1-16,4 0 5 15,4 0 5-15,0 0 4 16,0 0-4-16,0-3 1 16,0 3 1-16,0 0 3 15,0 0-8-15,0-3-5 16,0 3-4-16,0 0 1 0,0-6 0 16,4-3-1-1,40-8-16-15,37-6-4 0,23-6-1 16,41 1-1-16,8-1 4 15,4 0-2-15,-8 3 2 16,-4 3-2-16,-28 9-3 16,-13 1 0-16,-31 3 0 15,-37 5 3-15,-12 5-1 16,-12 0-2-16,-4 0 1 16,-8 0-1-16,0 0 0 15,0 0 0-15,0 0-2 16,0-3 2-16,0 3 2 0,0 0-2 15,0 0 0 1,4 0-3-16,8 0-15 0,12 0-62 16,-12 0-168-16,1 0-348 15</inkml:trace>
  <inkml:trace contextRef="#ctx0" brushRef="#br0" timeOffset="53575.96">14102 12741 465 0,'0'0'257'0,"0"0"-188"16,0 0 42-16,0 0 9 16,0 0-12-16,0 0-2 15,0 0-17-15,76 4-20 16,-20-8-17-16,25-20-30 15,15 1-8-15,33 0-14 16,24-9-2-16,24-8-5 16,24-1-85-16,-128 20-144 15,-17 3-475-15</inkml:trace>
  <inkml:trace contextRef="#ctx0" brushRef="#br0" timeOffset="54249.82">13454 10866 307 0,'0'0'165'0,"0"0"-116"16,0 0 58-1,0 0 12-15,0 0 8 0,0 0-38 16,-20 8-21-16,20-8-1 16,32 0 12-16,48-13-21 15,41-16-37-15,44-11 6 16,12 2-12-16,36 4-13 16,13 2-2-16,-9 11-22 15,0 14-116-15,-168 7-234 16</inkml:trace>
  <inkml:trace contextRef="#ctx0" brushRef="#br0" timeOffset="55387.23">9430 10521 393 0,'0'0'218'0,"0"0"-131"16,0 0 11-16,0 0 9 15,366-149-24-15,-193 89-22 16,8 2-20-16,4 7-10 16,8 2-29-16,4 14-2 15,-19 9-43-15,-130 26-108 16,-24 0-295-16</inkml:trace>
  <inkml:trace contextRef="#ctx0" brushRef="#br0" timeOffset="56060.96">12436 10145 312 0,'0'0'403'15,"0"0"-357"-15,0 0 66 16,0 0 5-16,0 0-40 16,0 0-5-16,128-167-31 15,-15 134-5-15,4 0-2 16,12 3-13-16,11 0-11 0,5 5-10 15,12 8-4-15,4 8-9 16,16 9-97-16,-120 0-188 16,-21 0-268-16</inkml:trace>
  <inkml:trace contextRef="#ctx0" brushRef="#br0" timeOffset="58606.75">9430 10507 147 0,'0'0'145'16,"0"0"-95"-16,0 0 6 15,0 0 1-15,0 0-20 16,0 0 3-16,0 0 0 16,-85 0 14-16,73 0 0 0,0 6-20 15,4 2-3 1,8-2 0-16,-4-2-15 0,4-4-1 16,0 0 7-1,0 0 30-15,0 0 20 0,0 0 10 16,0 0-2-16,0 0-1 15,0-15-28-15,72-13-33 16,33-3-12-16,36-6 5 16,36-2-11-16,24 2 0 15,25 5-1-15,11 9-33 16,-4 9-61-16,-172 14-86 16,-13 0-220-16</inkml:trace>
  <inkml:trace contextRef="#ctx0" brushRef="#br0" timeOffset="59457.35">14138 11596 525 0,'0'0'195'0,"0"0"-119"16,0 0 94-16,0 0-63 15,0 0-30-15,0 0-21 0,0 0-6 16,294-174-34-16,-154 144-16 16,42 5 0-16,31 12-6 15,-121 13-101-15,-7 0-279 16</inkml:trace>
  <inkml:trace contextRef="#ctx0" brushRef="#br0" timeOffset="70094.28">15051 15596 219 0,'0'0'51'0,"0"0"-42"16,0 0 36-1,0 0-4-15,0 0-17 0,0 0 6 16,-64 0 15-16,56 0 21 16,4 0-4-16,-4 0-7 15,-4 0 3-15,-12 0-3 16,12 0 1-16,-1 0 7 15,-7 0-13-15,16 0-9 16,-4 0 5-16,8 0-2 16,0 0-2-16,0 0-7 15,0 0 0-15,0 0-11 16,57 0-17-16,47 0-5 0,25 0 12 16,16 11-8-16,8 7-1 15,-8 5-3-15,-5-4 4 16,-15 0-3-16,-8 1-1 15,-8-6-1-15,-37 3-1 16,-12-6 0-16,-40-8 0 16,-7-3 0-16,-13 1 0 15,0 7-12-15,0-3-34 16,0-5-96-16,0 0-324 16</inkml:trace>
  <inkml:trace contextRef="#ctx0" brushRef="#br0" timeOffset="70362.17">14705 15737 534 0,'0'0'173'15,"0"0"-154"-15,0 0 39 16,334-13 15-16,-145 32-26 16,0 12-7-16,-3 6-6 15,-46-5-23-15,-31-7 2 16,-16-6-13-16,-33-9-6 16,-60-10-118-16,0 0-242 0</inkml:trace>
  <inkml:trace contextRef="#ctx0" brushRef="#br0" timeOffset="71722.69">21180 4951 512 0,'0'0'94'0,"0"0"-52"15,0 0 6-15,0 0 21 0,0 0-4 16,0 0-7-16,0 0-16 15,20-81-28-15,-32 106-14 16,-81 27 0-16,-39 17 23 16,-5-3 22-16,12-8-23 15,45-9-15-15,31-25-6 16,25-11 1-16,16-6-2 16,8-7 1-16,0 0 1 15,97-12 2-15,84-48 7 16,72-15 38-16,73-23-36 15,32-2-11-15,33-13-2 16,35-7-4-16,33 8-11 16,32 16-1-16,-12 25-24 0,-65 29-38 15,-88 23-25 1,-100 6 49-16,-226 13-132 0,0 0-212 16</inkml:trace>
  <inkml:trace contextRef="#ctx0" brushRef="#br0" timeOffset="82497.09">16693 10550 327 0,'0'0'70'16,"0"0"-39"-16,0 0 24 16,0 0-12-16,0 0-5 15,0 0-17-15,0 0-15 16,20-5 2-16,-20 5 14 15,0 0 24-15,0 0-1 16,0 0-4-16,0 0 1 0,0 0-4 16,0 0-1-1,0 0 0-15,0 0-8 0,0 0-4 16,0 0-4-16,0 0-1 16,0 0 2-16,0 0-13 15,0-1-3-15,0 1-1 16,-12 0-4-16,-28 0 0 15,-4 0 1-15,-13 0-2 16,13 0 0-16,-8-4 1 16,16 4 0-16,-9 0-1 15,21 0 0-15,12 0 3 16,0 0-3-16,12 0 0 0,0 0 1 16,-8 0-1-1,8 0-3-15,-12 0 2 0,8 0 1 16,-16 0 0-1,-4 0 2-15,7 0-1 0,-15 0 2 16,8 0 0 0,12 4-3-16,0-3 2 0,0 4-2 15,4-5-2-15,8 4 1 16,-4 0-2-16,4 3 2 16,-12 2 1-16,4 4 0 15,4 6 0-15,-4 3 0 16,4 15 0-16,-4 0 1 0,-4 7-1 15,-1 2 1 1,1 3 0-16,4-5-1 16,4 1 1-16,4-6 0 15,0-7-1-15,0-3 0 0,0-6 1 16,0-6 1-16,0-8-1 16,0-4-1-16,0 5 0 15,0-1 1-15,0 4 2 16,0 2 4-16,0 3-1 15,0 5-2-15,0 2-4 16,0-3 1-16,0-3 0 16,0-1-1-16,0-8 0 15,0-5 1-15,0-5-1 16,4 0 0-16,4 0 11 16,4 0 5-16,9 0-1 15,3 0 1-15,0 0-11 0,0 0-2 16,-12 0-3-1,24-5 1-15,-12-5-1 0,13 0 1 16,-1-1-2-16,8-1 2 16,0 0-1-16,5-2 0 15,-1 5-1-15,-12 3 1 16,-4 1-1-16,5 2 1 16,-21-3-1-16,4 0 1 15,0-1 0-15,-8 1 0 16,16 2 0-16,-16 2-1 15,12-1 1-15,5-1-2 16,-9-1 0-16,0-5-3 0,-8 0 4 16,0-2 1-16,-8-7 0 15,-4-2 4-15,0-5 1 16,0 1 1-16,0-2 8 16,0 2-3-16,0-1-5 15,0-1 2-15,0-6 0 16,0-2-5-16,0-5 1 15,0-1-4-15,0 4 5 16,-4 4-3-16,-20 9 8 16,4 15 2-16,8 4-7 15,0 2-5-15,-1 3-1 16,1 0-4-16,0 0-17 16,0 0-35-16,-8 5-58 15,20 4-181-15,-12 1-328 0</inkml:trace>
  <inkml:trace contextRef="#ctx0" brushRef="#br0" timeOffset="83575.97">17482 11326 187 0,'0'0'71'0,"0"0"-68"16,0 0 26-16,0 0 35 15,0 0 6-15,0 0-16 0,0 0-11 16,16-8-6-16,-16 8-4 15,0 0 21-15,0 0 0 16,0 0-11-16,-52 0 4 16,-1 0-6-16,-15 0-9 15,-13 0 0-15,1 0-10 16,-17 0-16-16,17 3 3 16,-17 2-7-16,17-2 0 15,7 4-1-15,5-3 0 16,28-3 0-16,16 7-1 15,12 1-2-15,-1-4-2 16,13 5-4-16,0 0 5 0,0-1 3 16,0 1 4-1,0 3 1-15,0 1-5 0,0-2 3 16,0 10-1-16,0 0-1 16,13 11 3-16,-1 5-4 15,-8 7 0-15,8 3 2 16,8 11-1-16,-4-7-1 15,-4-2 1-15,0-5-1 16,-8-5 1-16,4-7 0 16,0 0-1-16,4-7 2 15,0-11-2-15,0 2 0 16,0-8 2-16,-12 2-1 0,13-6 1 16,-13-1 4-1,0-1 23-15,0-3-3 0,0 0-1 16,0 0 6-1,0 2-7-15,0-2-7 0,0 0-6 16,0 3-11-16,4 2-1 16,8 1 1-16,0-2 0 15,8-4 1-15,12 0 1 16,-4 0-1-16,16 0 4 16,17 0 1-16,-5 0-3 15,4-15-2-15,1 0-1 16,-1-4 0-16,-7-1 0 15,-5-3 1-15,-12 2-1 16,-20-5 0-16,0-2 1 0,-8-9 4 16,-8-4-2-16,0-8 6 15,0 3 7-15,0-4 8 16,0 6-6-16,-12 3-9 16,-4 1-5-16,4 6-1 15,4-3-3-15,8 8 2 16,0 5-2-16,0 2 2 15,0 4-4-15,0 13-2 16,0 1-11-16,0 2-10 16,0 2-22-16,-4 0-56 15,-4 0-100-15,4 0-328 16</inkml:trace>
  <inkml:trace contextRef="#ctx0" brushRef="#br0" timeOffset="84476.15">18033 11950 24 0,'0'0'343'0,"0"0"-232"16,0 0 23-16,0 0 14 15,0 0-24-15,0 0-54 16,-20 0-46-16,-40 0-17 16,-13 8 3-16,-19 7 1 15,11 5 8-15,-3-2 0 16,11 2-11-16,5-3-3 16,7-9-2-16,17 3-1 0,4-6 2 15,16 3-4-15,-12-3 8 16,24 3-5-16,12-7-2 15,0 10-1-15,0 1-4 16,0 8 3-16,0-1 1 16,0 4 1-16,0 1 1 15,12 1 1-15,24 4-3 16,-20-5 0-16,4 5-1 16,-8 1 1-16,-4 2 0 15,-8-3 2-15,0 5-2 16,0 1 0-16,0 2 1 15,0-7-1-15,12 1 1 16,0-10-1-16,4 0 0 16,-12-3 1-16,-4-6 0 0,0 5 0 15,0-9 2-15,0-1 11 16,0-3-2-16,0-4-6 16,0 0-3-16,0 0-2 15,21 0 4-15,27 0 13 16,8 0-6-16,5-5-8 15,-13-12-4-15,12-3 0 16,-16 5 0-16,5-2-2 16,-5 4 2-16,-8 2-3 15,17-2-3-15,-21-4 2 16,0 1-1-16,-4-3 3 16,-16-7 2-16,-12-8 0 0,0-13 1 15,0-7 4 1,0 0 3-16,8-2 10 0,4 17-13 15,0 4 1 1,-8 21 8-16,-4-1 0 0,4 13-8 16,-4-1-5-16,0 3-1 15,0 0-22-15,0 0-45 16,0 0-51-16,0 0-143 16,0 11-157-16</inkml:trace>
  <inkml:trace contextRef="#ctx0" brushRef="#br0" timeOffset="85013.3">18440 12751 337 0,'0'0'75'0,"0"0"-11"0,0 0 58 16,0 0-3-1,0 0 13-15,0 0-43 0,-85 3-58 16,1-3-12-1,-21 0 12-15,-4 0-13 0,-3 0-3 16,15 12-8-16,12 5 4 16,25 0-5-16,16 3-4 15,20 4-2-15,12 0 0 16,12 3 1-16,0 1-1 16,0 4 1-16,12 0 0 15,32 1 3-15,-8 1-3 16,0 2-1-16,-11 5 0 15,11 5 2-15,-12 3 0 16,0 2-2-16,8-2 2 16,-8 0 0-16,13-9-2 15,-17-11 2-15,20-7 4 0,4-3 2 16,17-8 19-16,15-9-5 16,29-2-5-16,-1 0-17 15,-11-17-13-15,-69-5-137 16,-24-1-442-16</inkml:trace>
  <inkml:trace contextRef="#ctx0" brushRef="#br0" timeOffset="93061.94">19401 7957 307 0,'0'0'120'15,"0"0"-63"-15,0 0 9 16,0 0-10-16,0 0 9 16,0 0-7-16,12-9-13 15,4 9-17-15,-3 0 0 0,-1 0 12 16,12 0-8 0,20-4-18-16,16-2-11 15,45-7 0-15,24-5 7 0,40-2 8 16,44-11 8-16,57 1 0 15,39-7 4-15,70-4 2 16,43 3-19-16,65-7-8 16,32 2-2-16,25-1-1 15,-13 0 0-15,-24 6-2 16,-36-2 2-16,-65 7-1 16,-44 2 0-16,-56 0 0 15,-49-1-1-15,-55 2-3 16,-33 1 3-16,-53 5-1 15,-35 1 2-15,-41 3-2 0,-40 11-3 16,0 4-67 0,-16 5-130-16,-52 0-81 0</inkml:trace>
  <inkml:trace contextRef="#ctx0" brushRef="#br0" timeOffset="93506.48">19160 8582 453 0,'0'0'186'15,"0"0"-163"-15,422-77 25 16,-104 42-6-16,52-2 6 15,29 2-7-15,23 10-23 16,-11-1-14-16,-17 5-4 0,-28 1 4 16,-32-3 3-16,-28 9-1 15,-36 5 0-15,-25 1-6 16,-56 8 0 0,-68 0-26-16,-61 0-78 0,-60 18-51 15,-36-1-72-15,-60-1-59 16</inkml:trace>
  <inkml:trace contextRef="#ctx0" brushRef="#br0" timeOffset="93788.48">20572 9096 624 0,'0'0'106'16,"0"0"-73"-1,0 0 117-15,0 0-66 0,0 0 6 16,0 0-24-16,572-13-56 16,-150 7-9-16,117 3 5 15,117-1-5-15,24 4-2 16,17 0-45-16,-46 0-37 16,-95 28 15-16,-69 9 35 15,-109 0 1-15,-84-4 25 16,-97-5-27-16,-125-10-110 15,-84-18-95-15,-129 0-99 16</inkml:trace>
  <inkml:trace contextRef="#ctx0" brushRef="#br0" timeOffset="94072.86">21397 9916 530 0,'0'0'315'16,"0"0"-267"-16,0 0 98 15,0 0-26-15,0 0-53 16,0 0-25-16,499-159-11 0,-217 129-19 16,28 11 0-1,28 14-3-15,32 5-9 0,8 0 2 16,-24 23-2-16,-24 18-1 15,-48 2-18-15,-65 7-20 16,-64-3-31-16,-84-9-58 16,-69-27-150-16,-85-5-148 15</inkml:trace>
  <inkml:trace contextRef="#ctx0" brushRef="#br0" timeOffset="94309.85">21409 10286 852 0,'0'0'202'0,"0"0"-195"16,0 0 27-1,0 0 26-15,0 0 42 0,535 86-34 16,-144-53-41-16,23 4-22 16,9 3-1-16,-45 1-3 15,-24 1 2-15,-56-2-3 16,-53-6 1-16,-55-2-2 15,-38-3-18-15,-79 3-56 16,-73-6-47-16,-16-26-120 16,-113 0-162-16</inkml:trace>
  <inkml:trace contextRef="#ctx0" brushRef="#br0" timeOffset="94517.57">22653 11059 699 0,'0'0'226'0,"0"0"-152"16,378 81 55-16,-84-59-95 16,20 0-19-16,7 5 2 15,-23-3-6-15,-24 12-6 16,-29-3-2-16,-64-1 0 16,-52-7-3-16,-72 1-3 15,-57-3-32-15,-73-9-136 16,-52-14-202-16,-19 0-77 15</inkml:trace>
  <inkml:trace contextRef="#ctx0" brushRef="#br0" timeOffset="94755.41">22395 11694 591 0,'0'0'216'0,"0"0"-127"15,0 0 78-15,0 0-16 16,576 112-97-16,-242-89-28 15,20 6-14-15,8 2-10 16,-16 1 0-16,-28 8 0 16,-53 1-1-16,-59-2-1 15,-62 0 0-15,-75-11-3 0,-69-2-1 16,0-6-49-16,-141-6-64 16,-96-3-64-16,92-11-22 15,-20 0-438 1</inkml:trace>
  <inkml:trace contextRef="#ctx0" brushRef="#br0" timeOffset="94933.51">22733 12513 671 0,'0'0'229'0,"431"52"-169"16,-117-39 57-16,4-9-80 15,-9 11-13-15,-27-2 16 16,-32-1-11-16,-29 0-9 15,-64 2-14-15,-53-1-4 16,-87-3-2-16,-17-5-25 16,-61-5-146-16,-56 0-327 0</inkml:trace>
  <inkml:trace contextRef="#ctx0" brushRef="#br0" timeOffset="95150.16">23067 13096 966 0,'0'0'153'16,"318"35"-91"-16,-76-30 8 15,11 4-49-15,-20-6-10 0,17 6 4 16,-37 2-8 0,-20 1-6-16,-40 5-1 0,-60 3 0 15,-37-6-11-15,-56 3-57 16,-8-17-91-16,-76 3-228 15</inkml:trace>
  <inkml:trace contextRef="#ctx0" brushRef="#br0" timeOffset="95360.55">23087 13523 1072 0,'0'0'123'0,"330"0"-85"15,-76 0 31-15,3 0-40 16,25 7-13-16,-20 13-13 0,-5 11-3 16,-15 13 2-16,-45 5-2 15,-56 0-8-15,-81-7-34 16,-60-10-61-16,-12-31-216 16,-73-1-273-16</inkml:trace>
  <inkml:trace contextRef="#ctx0" brushRef="#br0" timeOffset="95568.86">23787 14203 631 0,'0'0'331'0,"326"37"-296"15,-116-28 61-15,7 6-49 0,20 4-24 16,1 12 1-16,-17 7-15 15,-44 2-8-15,-60 3-1 16,-57-8-19-16,-60-10-73 16,-8-25-105-16,-84 0-208 15</inkml:trace>
  <inkml:trace contextRef="#ctx0" brushRef="#br0" timeOffset="95716.98">24093 14636 647 0,'0'0'131'0,"0"0"-36"0,439 27-17 16,-254-27-72-16,4 0-2 15,-8 0-4-15,-132-15-40 16,-17-7-267-16</inkml:trace>
  <inkml:trace contextRef="#ctx0" brushRef="#br0" timeOffset="97320.94">26005 6557 246 0,'0'0'205'0,"0"0"-148"15,0 0 17-15,0 0-30 16,0 0 0-16,0 0 28 0,0 0-3 16,24-61-4-16,-24 59-12 15,0 2-3-15,0 0-2 16,-24 0-21-16,-57 0-22 16,-35 22-4-16,-37 16-1 15,-28 15 1-15,-41 13 0 16,-39 22 1-16,-21 15 4 15,8 12 8-15,25 9 10 16,28 11-4-16,27 2-2 16,17 14-2-16,12 1-3 15,24 5-2-15,5 16-5 16,15 19 7-16,20 22 5 16,25 15 0-16,48 16-3 0,28 7-1 15,0 8-3 1,48-1 3-16,37-17 0 0,-1-24 18 15,-16-31-7-15,-27-18-10 16,-21-10 7-16,-20-1 1 16,0 4-4-16,0 5-3 15,0 1-10-15,0 6 0 16,-32 3-2-16,-5 6-4 16,1 4 1-16,0-9 1 15,0-7 0-15,12-14 1 16,-21-10-3-16,9-12 3 15,0-6-3-15,-4-11 2 16,36 2-2-16,-8 0 0 16,12 2 1-16,0 4-1 0,0-2 0 15,0 8 1-15,28-6 0 16,44-5 0-16,-7-1-1 16,27-5 0-16,5 0 0 15,7 3 0-15,1 0 1 16,-9-3 0-16,9-3-1 15,0-1 0-15,3-2 0 16,-11-6 0-16,4-3 0 16,-5-6 0-16,9-16 0 15,-9-9 1-15,1-20-1 16,-17-26 0-16,-11-5-1 16,-5-14 1-16,5-4 0 0,11 0 2 15,13 0-1-15,19 0 2 16,5-11-2-16,12-10-1 15,-9-10-1-15,5-3-1 16,-20-4-4-16,12-5 1 16,-17-5-6-16,-15-4 4 15,-5-9-2-15,1-8-4 16,-9-16 3-16,9-13 4 16,11-23 0-16,9-25 6 15,19-27-2-15,29-34 2 16,53-35 5-16,39-35 6 15,37-23 3-15,7-21-5 16,-27-7 0-16,-37-8-1 0,-76-14 6 16,-60-13 5-1,-85-19 6-15,0-8-7 0,-121 12-3 16,-44 20 5-16,-12 33-11 16,0 46 6-16,32 61-3 15,40 54 8-15,13 61-18 16,35 42-2-16,-3 24-1 15,-12 19-9-15,-9 14-14 16,-3 4-26-16,31 5-104 16,53 32-123-16,0-5-477 15</inkml:trace>
  <inkml:trace contextRef="#ctx0" brushRef="#br0" timeOffset="98711.95">30045 7735 236 0,'0'0'29'15,"0"0"-2"-15,0 0 62 16,0 0 21-16,0 0 5 16,0 0-9-16,-61-93-7 15,61 88 0-15,-8 0-47 16,-8 2-24-16,-28 0-14 16,-28-1-11-16,-25 2 0 15,-44 2 2-15,-20 0 4 16,-16 0 23-16,-32 34-13 15,-20 24 2-15,-21 16 3 16,5 18 9-16,7 12-5 0,13 26-7 16,36 18 0-16,12 20-6 15,12 13-2-15,20 14-5 16,20 15 0-16,28 19-5 16,49 6 5-16,16 7 3 15,32-6-2-15,0-9-3 16,0-12-5-16,40-8 0 15,25-10 0-15,-1-8 0 16,0-8 5-16,5-12 7 16,-17-12-6-16,-4 2-1 15,-3-10-2-15,15 9 1 16,-4 3-3-16,17 3-2 0,11 2 1 16,9 7-1-16,-1-13-1 15,-7-6 1-15,7-21 0 16,-19-19 0-16,-1-20 1 15,-15-14-1-15,-9-16 0 16,-16-15 0-16,-4-7 0 16,-4-10 1-16,5-3-1 15,15-1 0-15,0 7 1 16,41 8 0-16,-5 0-1 16,17 9 0-16,-5-6 0 15,-11-5 0-15,-9-7 0 16,9-11 0-16,-17-10 2 15,4-9 0-15,5-4 24 16,-5-4-3-16,17-38 2 16,7-19-17-16,13-13-8 0,0-9 0 15,31-1 0-15,5 4-1 16,-12 3-6-16,-12 2-3 16,-13-6 4-16,-23-11 2 15,-5-14 4-15,-19-7 3 16,3-9 8-16,-4 3-1 15,-3 2-1-15,3 10 2 16,0 9-2-16,-7 19-3 16,-13 10 0-16,0 7 0 15,0 0 5-15,-16-16-2 0,-8-11 10 16,-12-18-9 0,0-17-2-16,0-24-2 0,0-25 0 15,-44-19-5 1,0-13 1-16,16-3-2 0,4 3 2 15,12 1-2-15,12-1 0 16,-9-1-1-16,9-3 1 16,-4-1-1-16,-4 1 0 15,-4 4 1-15,0 10 0 16,-4 13 1-16,-4 13 0 16,-12 17-1-16,-16 25 0 15,-17 12-1-15,-35 15 0 16,-25 10-2-16,-4 7 1 15,-32 13 1-15,20 11-4 16,13 19-1-16,15 18-17 16,24 21-53-16,13 1-59 0,20 24-8 15,56 13-189-15,0-3-212 16</inkml:trace>
  <inkml:trace contextRef="#ctx0" brushRef="#br0" timeOffset="99488.26">33654 9893 434 0,'0'0'175'0,"0"0"-122"16,0 0-15-16,0 0-13 15,0 0 73-15,0 0 9 16,0 8-46-16,0-8-20 15,-8 0-10-15,-52 0-11 16,-21 3-11-16,-39 17-4 16,-41 14 2-16,-16 22 0 15,-24 23 1-15,-5 31 12 16,-3 27-6-16,8 22-3 0,32 22 11 16,20 15-11-16,40 5-5 15,61-7-2-15,28-9-4 16,20-16 2-16,12-20-1 15,81-14 2-15,23-25 11 16,17-27 6-16,16-29-9 16,4-27-1-16,16-22 1 15,-16-5-1-15,0-14 3 16,-12-52 11-16,-25-20-1 16,-19-24-3-16,-13-18 7 15,-23-26 16-15,-13-20-25 16,-16-5 1-16,4 10-2 15,-16 17 3-15,-3 28-5 16,-9 21-9-16,-8 20-5 16,0 11-1-16,0 14-2 15,0 12-3-15,-81 3-18 0,-28 4-65 16,-51 10-57-16,71 29-87 16,21 0-470-16</inkml:trace>
  <inkml:trace contextRef="#ctx0" brushRef="#br0" timeOffset="120216.17">33115 11165 391 0,'0'0'34'16,"0"0"-29"-16,0 0 35 15,0 0-5-15,0 0 5 0,0 0-2 16,12-44-11-16,-12 39 13 15,0 3 15-15,0-4 0 16,-4 1-3-16,4 4 5 16,0-2-4-16,0 3-11 15,0 0-10-15,-8 0-9 16,-8 0-13-16,-8 0-10 16,8 0-2-16,-8 17-5 15,8 10-3-15,8-5 6 16,4 1-1-16,4-10 4 15,0 0-3-15,0-8-1 16,0-1 5-16,0-1 0 16,4-3 7-16,32 0 9 0,4 0-2 15,24-12-1-15,-15-18-5 16,7-9-3-16,-8-7 0 16,-16-6 1-16,-7-7 9 15,-25 6-5-15,0 3-2 16,0 9 8-16,-49 9-7 15,-39 15-2-15,-13 17 3 16,-28 0-10-16,1 24-1 16,-1 23-2-16,44 17 3 15,29 5-11-15,32 2-10 0,24-1-9 16,0-4 18 0,4-5-1-16,64-2-6 0,13-15 5 15,-1-14 0 1,-7-15-2-16,-1-15 14 0,-11 0-1 15,-13-5 3-15,-8-35 4 16,-24-9-1-16,-16-1-1 16,0 2-2-16,-28 2 0 15,-4 14 5-15,-16 19 6 16,-9 13-8-16,-3 0 1 16,-9 0-4-16,17 30-3 15,8 0-3-15,44-3 3 16,0 0-21-16,0-7 2 15,0-9 18-15,32-8 4 16,20-3 12-16,17 0 1 0,-9-5-4 16,-4-27-6-16,-15-6 0 15,-9-2 1-15,-24 6 2 16,4-3 2-16,-12 22 2 16,0 6 13-16,0 4-18 15,0 5 6-15,0 0-11 16,0 0-12-16,0 5-3 15,0 13 15-15,0 2 3 16,-20-7 3-16,12-3-6 16,4-5 0-16,4 2 0 15,0-1-13-15,0-2-51 16,0-4-164-16,0 0-480 0</inkml:trace>
  <inkml:trace contextRef="#ctx0" brushRef="#br0" timeOffset="-126160.98">6287 5835 153 0,'0'0'277'0,"0"0"-221"0,0 0 2 16,0 0 15-16,0 0-16 16,0 0-3-16,-44-31 8 15,44 31-13-15,-4 0-12 16,-4 0-31-16,-8 0 4 16,-9 0-10-16,-19 22 3 15,-16-3 1-15,3 3 14 16,9-7 3-16,24-6 1 15,12-7-6-15,12-2 7 0,0 0 0 16,117 0-12 0,96 0-3-16,109 0 34 0,76 3-28 15,65 5-9-15,-16-1-3 16,-25 1-4-16,-52-2 4 16,-64 2-2-16,-48 1 2 15,-65-3 0-15,-52-2-2 16,-57 1 1-16,-52-5 0 15,-32 0 3-15,0 0-4 16,0 0-6-16,-44 0-16 16,-28 0 21-16,-13 0-54 15,53 0-154-15,8 0-124 16</inkml:trace>
  <inkml:trace contextRef="#ctx0" brushRef="#br0" timeOffset="-125857.67">9381 5612 639 0,'0'0'21'0,"0"0"-17"16,0 0 0-16,0 0 11 15,379-15-8-15,-226 52-7 16,0 6 0-16,-25 7 0 15,-43 1 2-15,-41 10-1 0,-32 5 2 16,-12 6-3 0,0-1 2-16,-80-10 14 0,-37-7 22 15,-24-9 3 1,-12-7-19-16,8-11-5 0,29-13 1 16,31 0-1-16,41 3-10 15,32-3-7-15,12-14-34 16,0 0-254-16</inkml:trace>
  <inkml:trace contextRef="#ctx0" brushRef="#br0" timeOffset="-118666.91">2199 17145 117 0,'0'0'67'16,"0"0"-19"-16,0 0 16 16,0 0 21-16,0 0-4 15,0 0-8-15,0 0-24 16,-37 3-12-16,29-3-8 15,-4 0-24-15,12 0 14 0,-12 0 12 16,12 0-8 0,0 0-4-16,0 0 3 0,0 0 7 15,0 0 0-15,0 0 10 16,0 0 12-16,0 0-9 16,0 0 13-16,0 0-10 15,0 0-16-15,0 0-12 16,0 0-10-16,24-5-2 15,73-23 8-15,32-14 8 16,80-19-13-16,32-16-5 16,17-13-3-16,28-8-29 15,-186 61-236-15,-23 0-226 16</inkml:trace>
  <inkml:trace contextRef="#ctx0" brushRef="#br0" timeOffset="-118070.7">4955 17165 262 0,'0'0'93'0,"0"0"-50"15,0 0 47-15,0 0-14 16,0 0 14-16,0 0-1 16,-145 34-14-16,145-34 0 15,0 0-18-15,0 0 17 16,0 0 19-16,48-11-28 16,89-29-24-16,68-12-40 15,53 6-1-15,0-3 0 16,-5 9-3-16,-7 17-5 0,-29 8-69 15,-8 10-120 1,-173 5-122-16,-4 0-206 0</inkml:trace>
  <inkml:trace contextRef="#ctx0" brushRef="#br0" timeOffset="-116987.65">2625 9334 190 0,'0'0'0'0,"0"0"-53"16,0 0 47-16,0 0-10 16,0 0 16-16,0 0 29 15,0 0 37-15,-117-33-7 0,105 24 25 16,12-4 6-16,-12 4-25 16,4-1-18-16,4 2 3 15,-4 7 26-15,8 1-15 16,-4 0-3-16,4 0-1 15,0-5-13-15,0 5 1 16,0-6 0-16,0-11 4 16,36-17 40-16,109-24-82 15,64-19-5-15,73-13-4 16,28-10-1-16,20-1-9 16,-24 1-39-16,-12 14-43 15,-45 17-72-15,-201 63-100 16,-11 6-170-16</inkml:trace>
  <inkml:trace contextRef="#ctx0" brushRef="#br0" timeOffset="-116648.27">4235 10861 529 0,'0'0'80'0,"0"0"-30"15,318-103 70-15,-133 51-32 16,40-6-12-16,49 7-19 16,32 4-38-16,15 4-16 15,5 7-3-15,-4 7-2 16,-225 26-29-16,-5-3-296 16</inkml:trace>
  <inkml:trace contextRef="#ctx0" brushRef="#br0" timeOffset="23137.51">6432 8422 242 0,'0'0'191'16,"0"0"-134"-16,0 0 3 16,0 0 14-16,0 0-13 15,0 0-4-15,0 0 1 16,8-35-9-16,-8 35-11 16,0 0-3-16,0 0-4 15,0 0 2-15,0 0-9 0,0 0-11 16,0 0 0-16,0 0-1 15,0 0-9-15,-8 0 8 16,-12 0 0-16,16 0 3 16,4 0-2-16,0 0-5 15,0 0 2-15,0 0-2 16,0 0-3-16,12 6-4 16,56 5 7-16,41-2-4 15,8 0 8-15,-1 2-5 16,-11-7-4-16,-25 4 3 15,-27-6-4-15,-25-2 1 16,-8 0-1-16,-20 0 0 16,0 0 6-16,0 0-4 15,0 0 9-15,0-5-12 16,0-4-7-16,-8-6 4 0,-8 10-25 16,-12-4-107-16,-9-5-68 15,25 11-87-15,0-3-121 16</inkml:trace>
  <inkml:trace contextRef="#ctx0" brushRef="#br0" timeOffset="23403">6722 8180 222 0,'0'0'253'16,"0"0"-151"-16,0 0 3 0,0 0-12 15,0 0-36-15,0 0-28 16,-57 28-29-16,21 34 0 16,28 12 12-16,4-4 10 15,4 4-9-15,0-5 0 16,0-8-5-16,12-6-7 16,36-16-1-16,-3-8-8 15,-5-16 5-15,4-7-74 16,-32-8-110-16,0 0-231 15</inkml:trace>
  <inkml:trace contextRef="#ctx0" brushRef="#br0" timeOffset="24309.2">7398 8051 392 0,'0'0'129'0,"0"0"-119"0,0 0 7 16,0 0-10-16,0 0 16 15,0 0 30-15,92 75-14 16,-80-30-21-16,12 1-5 16,-24-2 6-16,0 5 8 15,0-7-18-15,0-7 10 16,0 0-12-16,0-7 0 15,0-4-2-15,0-10-3 16,-12-6 3-16,0-8-2 0,4 0-2 16,-4 0 23-16,-4-2 34 15,4-25-2-15,0-7-46 16,0-3-6-16,4 2 9 16,8 0-3-16,0 2-8 15,0 0-1-15,0-4 3 16,0 0 2-16,0 0 0 15,12 5-4-15,12 3 12 16,-12 6-6-16,8 1-2 16,4 2-2-16,0 2-4 15,25-5 0-15,-5 3 0 16,16 6 3-16,1-1-1 16,-9 3-2-16,4 10-1 0,-11-1 1 15,-21 3-2-15,20 0 2 16,-20 0-1-16,0 0-1 15,-8 9 2-15,5 10 0 16,-17-1-1-16,-4 5-1 16,0-3-2-16,0 2-1 15,0 4-3-15,-49 3 8 16,-23-5 6-16,-21 4-3 16,-19-5 4-16,23-5-2 15,5 2-3-15,35-7 0 16,17-2-1-16,20-1 0 15,12 7-2-15,0-2 1 16,8 5-12-16,52 5 4 16,9 1 8-16,15-5 1 15,9 2-1-15,-17-3 4 0,-7-7 0 16,-25 0 1-16,-20-7-5 16,-20-1 1-16,-4-3-1 15,0-2 0-15,0 0 0 16,0 0-7-16,0 0 3 15,0 2-2-15,0 3-3 16,0-5-33-16,0 0-134 16,0 0-174-16</inkml:trace>
  <inkml:trace contextRef="#ctx0" brushRef="#br0" timeOffset="24656.47">8307 8384 423 0,'0'0'93'0,"0"0"-86"15,0 0-8-15,0 0 1 16,0 0 0-16,342-132 4 16,-330 109 7-16,0 3 31 15,-12 6 11-15,0 5-7 16,-24 3 32-16,-48 6 8 15,-33 0-45-15,21 0-6 16,3 15 5-16,21 9 3 0,23 6-19 16,37 4-16-1,0 3 4-15,0-4-9 0,13 7-1 16,47-5 3-16,12-6 5 16,5-7-9-16,-1-5 5 15,-27-8-6-15,-13-9-33 16,-16 0-101-16,-20 0-80 15,0 0-58-15</inkml:trace>
  <inkml:trace contextRef="#ctx0" brushRef="#br0" timeOffset="25126.84">8601 7884 204 0,'0'0'261'0,"0"0"-189"15,0 0 51-15,0 0-43 0,0 0-20 16,0 0 35-16,48-69-7 16,-48 69-36-16,0 0-24 15,12 23-28-15,-12 23 2 16,12 3 3-16,-4 9 3 15,-8 7 1-15,4 4 11 16,16-7-13-16,-3 5 1 16,-5-8 3-16,0-11-7 15,-12-5-4-15,0-10-1 16,0-5-5-16,0-6-3 16,0-7-55-16,0-9-91 0,0-6-81 15,0 0-226-15</inkml:trace>
  <inkml:trace contextRef="#ctx0" brushRef="#br0" timeOffset="25607.23">9060 8126 417 0,'0'0'118'0,"0"0"-98"16,0 0 93-16,0 0-61 16,0 0 8-16,0 0 17 15,0-75-8-15,0 77-69 0,0 33-2 16,0 6 2-16,0 5 37 16,0-2-21-16,0-2-11 15,0-5 3-15,0-15-7 16,12-7 0-16,-8-11-1 15,8-4 1-15,12 0-1 16,4 0 7-16,12-29 8 16,21-12 12-16,-1-11-22 15,-4-7-3-15,5 6-1 16,-13 1 0-16,-16 21-1 16,-8 11 2-16,-24 13-2 0,0 7 14 15,0 0 25 1,0 41-39-16,-48 25 0 0,0 12 14 15,16 3 23-15,19-7-23 16,13-4-7-16,0-8 3 16,0-13-9-16,45-16-1 15,19-20 0-15,17-13-39 16,-49 0-203-16,-8-5-386 16</inkml:trace>
  <inkml:trace contextRef="#ctx0" brushRef="#br0" timeOffset="115082.79">6983 6080 147 0,'0'0'225'0,"0"0"-206"16,0 0-13 0,0 0 56-16,0 0 40 0,0 0 5 15,0 0-18-15,-141-41-5 16,141 41-6-16,0-4-24 15,0 4-17-15,0 0-7 16,0 0-3-16,69-4-8 16,84 4-17-16,100-3 29 15,97 3-23-15,53 0-4 16,23 0-1-16,-23 11 1 16,-57 7-1-16,-69-2 6 15,-80-3-2-15,-60-7-6 0,-68-6 3 16,-37 0-4-1,-32 0 0-15,0-9 0 0,0-23-25 16,-16-3-65-16,-24-2-68 16,-5 0-45-16,21 23 0 15,12 2-182-15</inkml:trace>
  <inkml:trace contextRef="#ctx0" brushRef="#br0" timeOffset="115367.7">9627 5640 363 0,'0'0'221'16,"0"0"-166"-16,0 0 7 16,0 0 10-16,0 0-37 0,0 0 5 15,0 0-21-15,117 4 28 16,27 52-26-16,21 15-9 16,13 20-6-16,-38 12-6 15,-43 9-2-15,-49 3 2 16,-36-2 3-16,-12-14 0 15,-24-12 2-15,-72-21-1 16,-33-12 18-16,-4-10 6 16,-28-16 33-16,8-5-30 15,32-8-17-15,25 5-14 16,27 1 0-16,33 7-49 16,36-23-216-16,0 3-213 15</inkml:trace>
  <inkml:trace contextRef="#ctx0" brushRef="#br0" timeOffset="118788.32">4404 9111 219 0,'0'0'158'16,"0"0"-83"-16,0 0-11 16,0 0 27-16,0 0 0 15,0 0-23-15,0 0-12 16,-65 0 10-16,65 0-8 0,0 0-14 15,0 0 4-15,0 0 1 16,0 0-12-16,0 0-10 16,53-28 0-1,71-21-5-15,66-21-22 0,43-6 1 16,41-14 1-16,19 4 8 16,-19 2 2-16,-17 16-12 15,-43 24-1-15,-41 22-3 16,-24 22-35-16,-45 0-110 15,-104 27-155-15,0 9-163 16</inkml:trace>
  <inkml:trace contextRef="#ctx0" brushRef="#br0" timeOffset="119107.27">4102 10531 619 0,'0'0'138'0,"0"0"-138"0,358-113 59 15,-185 52 62-15,28-1-33 16,13 11-46-16,19 20-6 16,-8 10-28-16,-19 21-8 15,-9 0-8-15,-28 11-83 16,-149 9-257-16,-20-1-316 16</inkml:trace>
  <inkml:trace contextRef="#ctx0" brushRef="#br0" timeOffset="121263.23">2955 16631 337 0,'0'0'129'0,"0"0"-66"0,0 0 55 16,0 0-7-16,0 0-5 16,0 0-4-16,0 0-29 15,44-78-9-15,-84 78-12 16,-48 0-25-16,-61 52-14 15,-28 31-10-15,-25 28 2 16,45 13 7-16,81 16-7 16,48-4-4-16,28-1 0 15,60-13-2-15,77-20-1 16,36-19 1-16,28-28 1 0,9-18 3 16,3-25 1-16,8-12 2 15,-32 0-6-15,-12-51 17 16,-44-25-11-16,-36-21 11 15,-65-16-7-15,-32-3-10 16,-32 5 18-16,-101 8 42 16,-36 24-23-16,20 15-29 15,8 27-8-15,32 17-6 16,37 20-25-16,16 0-54 16,32 28-66-16,24-4-150 15,0-2-183-15</inkml:trace>
  <inkml:trace contextRef="#ctx0" brushRef="#br0" timeOffset="121630.83">5164 16877 635 0,'0'0'155'0,"0"0"-101"16,0 0 69-16,0 0-35 0,0 0-57 16,0 0-21-16,-366 262 57 15,310-151-27-15,44-10-16 16,12-3-15-16,12-12-4 16,80-22-4-16,25-18-1 15,32-18 5-15,12-19 1 16,4-9 5-16,-12-3-10 15,-33-54-1-15,-27-30 1 16,-21-24 3-16,-47-10-4 16,-25-5 3-16,0 22-3 15,-37 11 9-15,-35 19 15 16,8 14-16-16,19 17-8 16,21 14-15-16,16 9-59 15,8 20-162-15,0 0-198 0</inkml:trace>
  <inkml:trace contextRef="#ctx0" brushRef="#br0" timeOffset="122691.04">5848 10039 171 0,'0'0'661'0,"0"0"-591"16,0 0-22-16,0 0 41 15,0 0-24-15,0 0-8 16,0 0-34-16,354-196-5 15,-164 153-18-15,3-8-7 16,16 0-29-16,-149 28-219 16,-3 0-284-16</inkml:trace>
  <inkml:trace contextRef="#ctx0" brushRef="#br0" timeOffset="122930.8">5200 8824 883 0,'0'0'154'16,"0"0"-140"-16,121-193 29 15,52 153-22-15,36 9-6 16,33 20-10-16,15 11-9 15,-7 0 4-15,7 0-82 0,-184 19-216 16,-13-2-111 0</inkml:trace>
  <inkml:trace contextRef="#ctx0" brushRef="#br0" timeOffset="133363.82">5156 9424 407 0,'0'0'161'0,"0"0"-118"0,0 0 21 16,0 0 32 0,0 0-2-16,0 0-3 0,0 0-38 15,8-80-11-15,65 33-10 16,19-4-7-16,17 4 11 15,20 1-16-15,-5 4-11 16,21 1-9-16,12-1 1 16,16 1-5-16,-4 13 4 15,-28 11-61-15,-117 17-220 16,-24 0-235-16</inkml:trace>
  <inkml:trace contextRef="#ctx0" brushRef="#br0" timeOffset="133588.63">5297 10769 764 0,'0'0'152'16,"0"0"-130"-16,-4-172 61 15,76 120-11-15,69 1-19 16,56 14-40-16,33 7-13 16,39 19-3-16,-7 11-20 0,-169 0-227 15,-29 0-325-15</inkml:trace>
  <inkml:trace contextRef="#ctx0" brushRef="#br0" timeOffset="136032.9">9108 10606 225 0,'0'0'268'0,"0"0"-173"0,0 0-28 16,0 0 40-16,0 0 34 16,0 0-21-16,0 0-48 15,16-15-22-15,-16 15-24 16,0 0-7-16,0 0-9 15,0 0-5-15,0-4 6 16,0 2 2-16,56-15-3 16,29-1 2-16,19-19 11 15,17-1 10-15,-4-4-26 16,-5 1-1-16,1 2 0 16,4 6-6-16,0 11-1 0,15 13-5 15,5 9-26 1,-44 0-96-16,-81 26-129 0,-12 9-264 15</inkml:trace>
  <inkml:trace contextRef="#ctx0" brushRef="#br0" timeOffset="136244.75">9402 11297 893 0,'0'0'181'0,"0"0"-169"16,0 0 10-16,0 0-1 16,511-103 24-16,-278 77 19 0,-4 7-39 15,-7 10-24-15,-45 5-1 16,-12 4-25-16,-141 0-141 16,-12 0-243-16</inkml:trace>
  <inkml:trace contextRef="#ctx0" brushRef="#br0" timeOffset="142480.15">10126 10244 83 0,'0'0'15'16,"0"0"-10"-16,0 0 68 0,0 0 10 15,0 0 10-15,0 0-15 16,-60 0-29-16,35 0-4 15,13 0-16-15,0 0-6 16,4 0-5-16,4 0-13 16,-4 0-5-16,4 8-1 15,4-3-3-15,0 3-3 16,0-7-10-16,0 2-1 16,0-3 5-16,0 6 13 15,0-6 5-15,0 4-5 0,0-4 1 16,0 0-1-1,0 0 6-15,0 0 2 0,0 0 15 16,0 4 15-16,0-4-5 16,-8 0-8-16,8 3-12 15,0 0-9-15,-12 1-2 16,8-2-1-16,4-2 18 16,0 0 39-16,0 0 13 15,0 0 10-15,0 0-8 16,0 0-10-16,12 0-6 15,73-26-22-15,55-11-9 16,29-4-15-16,21 4-1 16,-17 13-10-16,-29 2-3 15,-7 7-3-15,-32 10-91 16,-1 5-7-16,-95 0-108 0,-9 0-86 16</inkml:trace>
  <inkml:trace contextRef="#ctx0" brushRef="#br0" timeOffset="142887.31">9760 10494 397 0,'0'0'300'0,"0"0"-201"15,0 0 5-15,0 0-77 16,0 0 2-16,189-185-11 16,-60 142 7-16,36 5 14 15,12 2-26-15,0 7 3 16,-12 11-16-16,0 3 0 16,-20 11-48-16,-41 4-136 0,-92 0-106 15,-12 0-55-15</inkml:trace>
  <inkml:trace contextRef="#ctx0" brushRef="#br0" timeOffset="143175.91">9639 11172 400 0,'0'0'325'0,"0"0"-187"15,0 0-20-15,0 0-7 16,0 0-39-16,0 0-30 16,322-162-3-16,-149 143-35 15,28 9-2-15,16 5-2 16,17 5-12-16,-21 0-9 15,-12 12-111-15,-160 8-94 16,-33 0-171-16</inkml:trace>
  <inkml:trace contextRef="#ctx0" brushRef="#br0" timeOffset="143409.31">9615 11718 911 0,'0'0'159'0,"0"0"-118"16,0 0-34-16,382-130 9 16,-193 106 26-16,8 10-38 15,-3 8-4-15,3 6-32 16,-32 0-128-16,-141 0-242 15,-24 0-110-15</inkml:trace>
  <inkml:trace contextRef="#ctx0" brushRef="#br0" timeOffset="183051.93">12295 8505 360 0,'0'0'132'0,"0"0"-95"16,0 0 52-16,0 0-12 16,0 0-51-16,0 0 11 15,-56-35 6-15,43 35 25 16,13 0-14-16,-12 0-19 16,12 0-8-16,-12 0-10 0,4 0-4 15,4 0 7 1,4 0-4-16,0 0 3 0,0 0 0 15,0 0 5 1,4 0 10-16,65 0-11 0,35 0-2 16,17 0-3-16,8 0 0 15,-9 0 1-15,-31 0-14 16,-37 0-5-16,-19 0 1 16,-21 4 4-16,-12-4-5 15,0 0 0-15,0 0-5 16,0 0 2-16,0 0-6 15,0 0-59-15,-37 0-97 16,13 0-108-16,-8 0-164 16</inkml:trace>
  <inkml:trace contextRef="#ctx0" brushRef="#br0" timeOffset="183319.56">12367 8195 497 0,'0'0'198'16,"0"0"-149"-16,0 0 51 15,0 0-38-15,0 0-43 16,0 0-13-16,-44 45-2 16,32 13 34-16,12 5-21 0,0 9-7 15,0-6-5-15,0-5-2 16,0-7-2-1,0-12-2-15,0-14-2 0,8-8-78 16,-8-20-127-16,4 0-170 16</inkml:trace>
  <inkml:trace contextRef="#ctx0" brushRef="#br0" timeOffset="184101.88">13458 7950 594 0,'0'0'68'0,"0"0"5"16,0 0 2-16,0 0-30 16,0 0-9-16,0 0 19 15,8 86 13-15,-28-38-30 16,4 7-12-16,-17-3-9 16,9-2-11-16,-12 0-1 15,12-9-4-15,12-9 0 16,0-12 1-16,-4-11-1 0,12-4-1 15,-4-5 0-15,4 0 1 16,4 0 2-16,-8-14 9 16,8-27 6-16,0-9-7 15,-4-3-9-15,4-7-1 16,-9 5-1-16,5-7 3 16,4 4-3-16,0 10 0 15,0 7 0-15,37 9 0 16,19 4-7-16,29 7 4 15,7 4-4-15,13 8 7 16,3 5 0-16,-3 4 0 16,-21 0-7-16,-19 0 4 0,-25 10 4 15,-16 10-1-15,-24 1 0 16,0 2-15-16,0-1-1 16,-12 6 16-16,-44-4 6 15,4 5 1-15,-17 1-5 16,25-6 1-16,-8 3-3 15,15-8 3-15,-7 1-2 16,0-5-1-16,16-6 0 16,-5 0 1-16,17 2 0 15,-4-4-1-15,8 3 0 16,0-2 0-16,12 7 0 16,0-6 0-16,0 11-1 15,12 2 1-15,44 2-5 16,9 6 5-16,3-1-1 15,1-6 2-15,-21-2 4 0,-16-4 2 16,4-8-3-16,-36-1-4 16,0-2-3-16,0-5-7 15,0-1-21-15,0 0-71 16,0 0-102-16,0 0-113 16</inkml:trace>
  <inkml:trace contextRef="#ctx0" brushRef="#br0" timeOffset="184465.99">14150 8357 154 0,'0'0'323'0,"0"0"-224"0,0 0 3 15,0 0-60-15,0 0-30 16,0 0 12-16,96-13 7 16,-75 12-2-16,-17 1 17 15,4 0 8-15,-4 0 7 16,4 0-22-16,-4-4-24 16,4 4-6-16,-8 0-8 15,0 0 5-15,0 0-1 16,0 0 5-16,0 0 23 0,-8 0-22 15,-20 0-8 1,-17 0 1-16,9 0 6 0,12 0-7 16,12 5-3-16,12 12-48 15,0-14-167-15,0 0-109 16</inkml:trace>
  <inkml:trace contextRef="#ctx0" brushRef="#br0" timeOffset="185248.62">14351 8367 255 0,'0'0'92'16,"0"0"-36"-16,0 0 9 15,0 0-32-15,0 0-12 0,0 0 33 16,274-24 6 0,-246 20-4-16,-4-3-11 0,-16-3 6 15,4 1 0-15,-12-6 2 16,0-2-3-16,0-3-12 15,0 0-5-15,0 6-18 16,-4-4-4-16,-36 7 6 16,12 4 6-16,-8 7-7 15,-5 0-7-15,9 0-8 16,-4 0 0-16,12 28-2 16,4 5 2-16,-5 8 1 15,25 5 1-15,-12-1 2 16,12 4-3-16,0-3-1 0,0 3 1 15,0-5-2 1,12-5 1-16,33-14-3 0,3-1-4 16,-12-11 3-16,13-11-10 15,-13-2-32-15,0 0 16 16,0 0-39-16,8-12-58 16,-44-5-55-16,0 2-177 15</inkml:trace>
  <inkml:trace contextRef="#ctx0" brushRef="#br0" timeOffset="185645.99">15152 7973 228 0,'0'0'144'16,"0"0"-63"-16,0 0 67 16,0 0-51-16,0 0 12 15,0 0-11-15,0 0-18 0,52-48-6 16,-52 48-49-16,0 32-25 15,-16 13-11-15,-20 13 11 16,16 2 25-16,-4 0-12 16,24 9-4-16,0-8 6 15,0-4-5 1,0-2-6-16,0-18 1 0,0-2-5 16,0-13-1-16,0-7 1 15,0-1-44-15,0-6-90 16,0-8-87-16,0 0-132 15</inkml:trace>
  <inkml:trace contextRef="#ctx0" brushRef="#br0" timeOffset="186074.07">15506 8270 468 0,'0'0'185'16,"0"0"-113"-16,0 0 103 16,0 0-90-16,0 0-25 15,0 0-28-15,-44 4-24 16,44 35 5-16,0 9 18 16,0 0-16-16,0-2-13 0,0-13 0 15,0-5-2 1,12-13-7-16,36-7 6 0,-12-8-6 15,1 0-2-15,7-28 9 16,4-24 2-16,-4-11-2 16,-19-3-27-16,-1 0 18 15,-12 17 9-15,-12 14 5 16,0 21-3-16,0 6 40 16,0 8-8-16,0 0-1 15,0 42-27-15,0 12 1 16,0 12-4-16,0 1 6 15,0-4-8-15,0-8 3 16,24-11-2-16,12-8-4 16,8-16-35-16,-40-20-143 0,4 0-398 15</inkml:trace>
  <inkml:trace contextRef="#ctx0" brushRef="#br0" timeOffset="-199728.09">13466 9973 201 0,'0'0'75'16,"0"0"-34"-16,0 0 28 15,0 0-23-15,0 0 7 16,0 0 20-16,36-37-5 15,-24 34-9-15,-12-3 0 16,12 3 7-16,-4 0-4 0,-4 3-11 16,4 0-14-1,-4 0-16-15,-4 0-6 0,0 0-15 16,0 17-1-16,0 20 1 16,0 4 0-16,0 0 17 15,-24-1-8-15,0-11 6 16,12-4 4-16,12-8-11 15,0-11 1-15,0-2 7 16,0-4-5-16,0 0 3 16,0 0 10-16,0 0 13 15,0 0 11-15,0 0-15 16,0 0-11-16,0 0 0 0,56-15-8 16,33-14-8-1,48-12-6-15,32-13 0 0,56-12 0 16,53-18 11-16,32-9-8 15,7-5 6-15,5 8-8 16,-40 7 6-16,-49 17-7 16,-60 7 4-16,-48 17-5 15,-40 20 1-15,-49 10 0 16,-16 12 1-16,-8 0-1 16,-12 0-1-16,0 29-15 15,0 18-54-15,0 4-40 16,0-29-124-16,0-11-298 15</inkml:trace>
  <inkml:trace contextRef="#ctx0" brushRef="#br0" timeOffset="-130244.45">12818 10139 493 0,'0'0'81'0,"0"0"-14"16,0 0 8-16,0 0-15 16,0 0 6-16,0 0 14 15,-4-39-6-15,4 36-11 16,0-1-12-16,0-1-5 15,0-4-12-15,0-13-10 16,36-1-4-16,25-12-4 16,19-2 1-16,9-4-1 15,-1 4-12-15,1 5 2 0,-9 10-6 16,1 10-5-16,15 12-15 16,13 0-109-16,-65 0-121 15,-20 23-133-15</inkml:trace>
  <inkml:trace contextRef="#ctx0" brushRef="#br0" timeOffset="-129971.53">13410 10536 467 0,'0'0'187'16,"0"0"-127"-16,0 0 35 16,0 0 11-16,0 0-15 15,0 0-29-15,329-148-21 16,-248 148-29-16,12 0-11 0,3 0-1 16,9 0-4-16,-9 13 2 15,13 6-59-15,-89-9-154 16,-8-1-149-16</inkml:trace>
  <inkml:trace contextRef="#ctx0" brushRef="#br0" timeOffset="-129626.57">13667 11708 832 0,'0'0'136'0,"0"0"-124"15,0 0 20-15,0 0 0 16,0 0 16-16,0 0-16 15,302 3-11-15,-145-11-12 16,-12-6-7-16,-17-4 8 16,5 4-3-16,-20 5-7 15,-17 1 1-15,-11 1-3 0,-25 7-24 16,-15 0-88 0,-45 0-143-16,0 0-158 0</inkml:trace>
  <inkml:trace contextRef="#ctx0" brushRef="#br0" timeOffset="-129324.61">13917 12817 784 0,'0'0'204'16,"0"0"-147"-16,0 0 21 16,329 7-51-16,-107-14 9 15,15-12-27-15,13 7-4 16,11 9-5-16,-27-2-15 15,-166 5-110-15,-32 0-218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45:54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3466 9143 269 0,'0'0'98'0,"0"0"-70"15,0 0 37-15,0 0 10 16,0 0-16-16,0-3-17 16,0 3-2-16,0 0-2 15,0-1 12-15,0-3 23 16,0 4 1-16,0 0-11 15,0 0-13-15,0 0-17 16,8 0-12-16,16 0-8 16,29 0-13-16,47 0 2 0,21 0 14 15,32 0-3 1,12 0-8-16,-36 0-5 0,-37 0-7 16,-11 0-73-1,-29 0-136-15,-52 0-92 0</inkml:trace>
  <inkml:trace contextRef="#ctx0" brushRef="#br0" timeOffset="785.63">3309 9283 479 0,'0'0'150'0,"0"0"-72"16,0 0 10-16,0 0-66 0,0 0-14 15,463-11 5-15,-318 11 0 16,-20 0-13-16,-65 0-102 16,-60 0-127-16,0 0-81 15</inkml:trace>
  <inkml:trace contextRef="#ctx0" brushRef="#br0" timeOffset="792.56">4017 9387 59 0,'0'0'0'0</inkml:trace>
  <inkml:trace contextRef="#ctx0" brushRef="#br0" timeOffset="22987.53">7599 4146 284 0,'0'0'109'0,"0"0"-84"15,0 0 12-15,0 0 18 16,0 0 27-16,0 0 22 16,8 0-1-16,-8 0-5 15,0 0-16-15,0 0-11 16,0 0-22-16,0-5-21 15,0 2-3-15,0 3 0 0,0-1-1 16,0 1-7-16,0 0-11 16,0 0 0-16,0 0-2 15,0 0-2 1,0 0 2-16,0 0-1 0,0 0-1 16,0 0 0-16,0 0-2 15,12 0-2-15,40 0-1 16,1 18 3-16,39 14 1 15,9 8-1-15,15 5 1 16,5-2-1-16,-4 3 0 16,4 1-2-16,-29 4 4 15,1 1-2-15,-33 2 0 16,-24 4-1-16,-16 4 1 16,-16-1 1-16,-4 5-1 15,0 3 1-15,0-7-1 0,-16 0 0 16,-16-8 2-16,-4 5-2 15,12-8 1-15,-13 6 1 16,-11 1-1-16,4-4 1 16,-8-2-2-16,11-11 8 15,13-2 0-15,-4-9-7 16,20-11 1-16,0-1-2 16,12-8-2-16,0-6 2 15,0-4-1-15,0 0-7 16,0 0-10-16,0 0-51 15,0 0-127-15,0 0-264 16</inkml:trace>
  <inkml:trace contextRef="#ctx0" brushRef="#br0" timeOffset="23389.54">8142 5263 295 0,'0'0'116'0,"0"0"-73"16,0 0 56-16,0 0 28 0,0 0 10 15,0 0-11-15,68-79-33 16,-68 79-50-16,0 0-28 16,0 5-8-16,0 36-6 15,0 16 38-15,-24 11 11 16,-12-7-27-16,16 0-11 16,8-19-1-16,12-10-7 15,0-8 1-15,24-11-4 16,57-6 5-16,35-7 6 15,29 0-5-15,20-2-7 0,0-31-11 16,0 2-84 0,-133 13-167-16,-8-1-330 0</inkml:trace>
  <inkml:trace contextRef="#ctx0" brushRef="#br0" timeOffset="25481.76">11176 3890 333 0,'0'0'129'16,"0"0"-52"-16,0 0 20 15,0 0 0-15,0 0-17 16,0 0-4-16,0 0-19 0,-28 0-26 16,28 0-6-16,0-4 6 15,0 0 15-15,0 4-19 16,0 0-4-16,0 0 4 16,0 0-7-16,0 0-11 15,0 0-9-15,0 0-5 16,0 37-2-16,0 18 6 15,-12 17 2-15,12 11-2 16,0 0 2-16,0 0-1 16,0-2 0-16,0-12-1 15,0-14 1-15,0-5-1 16,12-16-3-16,16-12-2 16,-16-11-11-16,-4-7-5 15,-4-2-16-15,-4-2-33 16,20 0-57-16,1 0-65 0,-9 0-36 15,8-12-234-15</inkml:trace>
  <inkml:trace contextRef="#ctx0" brushRef="#br0" timeOffset="25885.65">11659 4118 491 0,'0'0'58'0,"0"0"-51"0,0 0 46 15,0 0-9-15,0 0 20 16,0 0-12-16,169-22-25 16,-64 22-17-16,-21 21-9 15,-40 8 0-15,-19 15 3 16,-25 16 1-16,0 12 21 15,-81 2 31-15,-15-8-28 16,3-8-6-16,17-17 15 16,7-8-2-16,33-6 1 15,16-14-21-15,16-4-11 16,4-4-3-16,0 5 0 16,0 0 0-16,0-1 2 15,36-1 5-15,36-8-2 0,33 0-4 16,16 0 0-16,8 0-2 15,11-10-1-15,-11-10-65 16,-93 8-95-16,-12-1-153 16</inkml:trace>
  <inkml:trace contextRef="#ctx0" brushRef="#br0" timeOffset="26238.56">13365 4048 457 0,'0'0'177'0,"0"0"-120"16,0 0 51-16,0 0-15 15,0 0 24-15,0 0-32 16,32-32-59-16,-48 62-21 15,-64 28-3-15,-5 18 8 16,-19 12 5-16,7-5 3 16,5-8-5-16,7-10 2 15,5-13-9-15,23-11-4 16,9-8 1-16,0-10-3 16,36-11 0-16,0-9 0 0,12-3-20 15,0 0-64-15,0 0-74 16,0 0-57-16,0-21-176 15</inkml:trace>
  <inkml:trace contextRef="#ctx0" brushRef="#br0" timeOffset="26438.64">12770 4273 526 0,'0'0'147'16,"0"0"-52"-16,0 0 12 15,0 0-30-15,0 0-22 16,0 0-29-16,24-44-26 15,20 59 0-15,4 31 1 0,1 8 1 16,-13 4 1 0,0-3 5-16,-16-4-8 0,-8-9 2 15,12-3-2-15,-7-7-4 16,15-7-78-16,-20-25-90 16,0 0-151-16</inkml:trace>
  <inkml:trace contextRef="#ctx0" brushRef="#br0" timeOffset="26727.89">13772 4126 623 0,'0'0'93'0,"0"0"-50"0,0 0 33 15,0 0 13-15,0 0 6 16,0 0-34-16,36-61-45 16,-32 81-14-16,-4 32-1 15,0 23 26-15,0 12 3 16,-4 10-14-16,-32-5-8 16,3-6-4-16,5-8-4 15,-4-12 0-15,8-14-3 16,24-10-60-16,0-42-171 15,0 0-231-15</inkml:trace>
  <inkml:trace contextRef="#ctx0" brushRef="#br0" timeOffset="27087.74">14520 4324 517 0,'0'0'38'15,"0"0"-36"-15,0 0 43 16,0 0 26-16,0 0 15 0,326-43-18 16,-310 64-19-16,-16 21-25 15,0 16 35-15,0 7 23 16,-80 8-49-16,-17 0-10 15,1-9 2-15,3-8-2 16,29-14 8-16,7-18 1 16,33-11-6-16,16-6-10 15,8-7-7-15,0 0-8 16,0 0 4-16,101 0-2 16,27 0-3-16,41-17-14 15,-4-7-118-15,-116 7-219 16,-17 3-383-16</inkml:trace>
  <inkml:trace contextRef="#ctx0" brushRef="#br0" timeOffset="28188.76">10488 5244 429 0,'0'0'197'0,"0"0"-121"16,0 0 26-16,0 0-4 16,0 0-2-16,0 0-21 15,4 0-25-15,-4 0-11 16,0-1-16-16,0 1-13 0,0-3 11 15,52-4-12 1,81 0-2-16,56-6-2 0,37-2-5 16,35-2 0-16,45-4 0 15,24 1-2 1,0 0 1-16,4 0 0 0,-28 8 0 16,-20 1 1-16,-41 3 2 15,-20 2-1-15,-36 0-1 16,-36 3 2-16,-32-2-1 15,-8 2 0-15,-29-3 0 16,21 0 3-16,-13-3-4 16,1 0 0-16,-4-8 2 15,-21-3 1-15,-8-3-3 16,1-1 1-16,7-3 0 0,4-2-1 16,21-6 0-1,0-7-1-15,7-6 1 16,-7-7 0-16,-1-7 4 0,-7-11-3 15,-5-10 2-15,-19-10 2 16,11-11-3-16,1-9 0 16,-9-3 8-16,4 5-10 15,-11 0 0-15,11 5 0 16,-8 7 1-16,9 11-2 16,-21 6 1-16,-4 18 0 15,-28 14 1-15,-16 8 0 16,0 13-1-16,0 2 2 15,-48 13-2-15,-56 0-3 16,-37 6 0-16,-40 7 1 16,-33-7 2-16,-31 6-2 0,-5-5 1 15,-11-4-2-15,-21-1-4 16,13 1 0-16,-29-7-2 16,-20 4 5-16,-24-5 3 15,-24 1-10-15,3 5-8 16,5 1 4-16,40 2 11 15,25 3 3-15,43 3 0 16,37 4 1-16,16 0-1 16,28 0-6-16,16 0 4 15,16 0 2-15,16 21-1 0,13 8 2 16,-1-1 0 0,8 9 0-16,13-3-1 0,-5 15-1 15,13 8 2-15,7 13 0 16,21 20-1-16,24 23 1 15,4 14 0-15,24 25 3 16,0 8 3-16,0 13 5 16,20-6 4-16,20-6-5 15,4-21-7-15,-19-21-3 16,-13-18 0-16,0-22-8 16,-12-18-74-16,0-61-242 15</inkml:trace>
  <inkml:trace contextRef="#ctx0" brushRef="#br0" timeOffset="39728.58">2070 1262 237 0,'0'0'142'0,"0"0"-28"15,0 0 6-15,0 0-28 16,0 0-2-16,0 0-13 15,0-56-11-15,0 52-3 0,12 3-13 16,-12 1-9 0,0 0-11-16,0 0-10 0,0 0-6 15,0 0-10-15,0 0-3 16,0 12-1-16,0 31-3 16</inkml:trace>
  <inkml:trace contextRef="#ctx0" brushRef="#br0" timeOffset="41050.97">2142 1937 0 0,'-36'49'0'0,"-12"-1"0"15,-33-2 0-15,-15-2 0 16,15-5 0-16,9-27 0 16,-21-5 0-16,17 13 0 0,7-13 0 15,37-7 0 1,20 0 0-16,-12 0 0 0,-12-2 0 16,12-18 0-1,3-3 0-15,9 2 0 0,8 4 0 16,-4 8 0-16,4 4 0 15,-4 5 0-15,-16 0 0 16,12 0 0-16,0 0 0 16,0 0 0-16,0 0 0 15,4 1 0-15,8-1 0 16,0 4 0-16,0-4 0 16,0 0 0-16,0 0 0 15,0 0 0-15,8 0 0 16,28-4 0-16,8-7 0 15,-3-2 0-15,7 4 0 16,8-4 0-16,0 3 0 0,-3 1 0 16,3-5 0-16,9 6 0 15,-1-7 0-15,-4 2 0 16,9 1 0-16,-17 0 0 16,-8-2 0-16,5 4 0 15,-13 5 0-15,-16-3 0 16,-8 7 0-16,0 1 0 15,-12-5 0-15,0 5 0 16,0 0 0-16,0 0 0 16,0-6 0-16,0-2 0 15,0 4 0-15,0-10 0 0,0 5 0 16,0-7 0 0,0 4 0-16,4-5 0 0,16-1 0 15,-20 4 0-15,0-9 0 16,0 6 0-16,0 3 0 15,-8-4 0-15,-32 4 0 16,-4-3 0-16,-5 2 0 16,13 1 0-16,12 0 0 15,4 3 0-15,4-7 0 16,16 6 0-16,0 2 0 16,0-6 0-16,0 2 0 15,0-4 0-15,12-2 0 16,0 6 0-16,-8-6 0 15,-4 0 0-15,0-3 0 16,0 4 0-16,0 0 0 0,0 0 0 16,-24 4 0-16,0-5 0 15,-1 0 0-15,13 6 0 16,0-3 0-16,0-8 0 16,12 7 0-16,0 0 0 15,0-2 0-15,0-4 0 16,12-3 0-16,0-1 196 15,-12 28 76-15,0 0-181 16,0 0-27-16,0 0 8 16,0 0 15-16,0 0-23 15,33-78 0-15,-29 76-17 16,-4-3-4-16,0 5 2 16,0 0 0-16,0 0-10 0,0 0-7 15,0 0-10-15,0 0-11 16,8 0 0-16,-4 0-6 15,8 16-1-15,-4 44-1 16,-8 23 1-16,0 16 2 16,0 20 0-16,0 4-2 15,0-3 2-15,-12-1-2 16,0-13 1-16,0-6-2 16,4-15 1-16,4-11 0 15,4-8 0-15,0-20 1 16,0-9-1-16,0-14 1 15,0-9-2-15,0-6 1 0,0-1 0 16,0-7-1 0,0 3 0-16,-9-3 0 0,-3 0-1 15,0 0-5 1,0 0-34-16,12 0-125 0,0-20-162 16</inkml:trace>
  <inkml:trace contextRef="#ctx0" brushRef="#br0" timeOffset="41798.14">2545 1078 504 0,'0'0'137'0,"0"0"-80"0,0 0 5 16,0 0-16-16,0 0 3 16,0 0 62-16,0-17-58 15,48 17-41-15,20 0 2 16,17 5-3-16,11 17-2 15,-3 8 0-15,0 11-2 16,-21 6-3-16,-16 9 2 16,-28 0 4-16,-20 8-10 0,-8 6 3 15,0 1-3 1,-24 3 0-16,-56-5 1 0,7-8 0 16,-31-7 0-16,-5-1 0 15,-20-3-1-15,25-6 1 16,-1-3-1-16,21-1 1 15,11-9-1-15,29-4 0 16,16-9 0-16,20-1 0 16,8-7 0-16,0-5-1 15,32 2-2-15,52-7 3 16,49 0 6-16,8 0 2 16,8 0-8-16,-4-7 1 15,-28-6 0-15,-13 3-1 16,-39 5-1-16,-21-3 0 15,-20 7-2-15,-12 1 0 0,-12-5 2 16,0 2-2 0,12 0-21-16,8-3-29 0,-16 0-153 15,8-2-310-15</inkml:trace>
  <inkml:trace contextRef="#ctx0" brushRef="#br0" timeOffset="44633.32">4492 1480 216 0,'0'0'50'0,"0"0"-27"0,0 0 30 16,0 0 28-16,0 0 27 15,0 0 2-15,12-32 3 16,-12 24-21-16,0 1-60 16,0-2-29-16,0-1-1 15,0 2-1-15,0-2 18 16,0 3-9-16,0 0-4 16,0 2 5-16,0-5 3 15,0-3 23-15,0-4-4 16,0 1-6-16,0 2-6 0,0-8-16 15,0 7 0 1,12 1 3-16,0 5-6 0,-12 4 9 16,21-3 10-16,-21 8 0 15,4-1-10-15,4 1-9 16,-8 0-1-16,0 0 2 16,0 0 4-16,0 0-7 15,0 0-9-15,0 23-12 16,-12 28 21-16,-33 15 18 15,-11 12-9-15,-12-3-9 16,-13 8 3-16,13-2 7 16,-1-7-10-16,-3-5 0 0,28-12 0 15,-17-7 1 1,25-8-1-16,0-13 2 0,16-6-1 16,8-9 0-16,12-13-1 15,0-1 3-15,-4 0-3 16,4 0-3-16,0 0-8 15,0 0-43-15,0 0-83 16,0 0-78-16,0 0-93 16</inkml:trace>
  <inkml:trace contextRef="#ctx0" brushRef="#br0" timeOffset="45106.04">4070 1337 359 0,'0'0'101'0,"0"0"-86"15,0 0 60-15,0 0 33 16,0 0 22-16,0 0 21 16,0 0-59-16,-12-81-38 0,12 81-26 15,0 0-11 1,0 0-3-16,0 0-10 0,0 0-4 16,0 0-5-16,0 33 5 15,32 15 3-15,16 11 3 16,8 8-3-16,-7 7 0 15,7 4 1-15,-4-4-1 16,1-2-3-16,-1-6-1 16,-16-7 0-16,0-8-1 15,-15-11 2-15,3-15-1 16,-20-7 1-16,8 0-5 16,-12-13 0-16,0 0-24 15,0-4-38-15,12-1-52 16,-12 0-140-16,8 0-276 0</inkml:trace>
  <inkml:trace contextRef="#ctx0" brushRef="#br0" timeOffset="45930.87">5341 1159 524 0,'0'0'148'0,"0"0"-66"15,0 0 63-15,0 0-44 16,0 0-10-16,0 0-26 16,0-61-35-16,0 61-23 15,0 0-4-15,0 0-3 16,0 5 0-16,0 36-7 16,0 28 7-16,0 7 2 15,0 4 2-15,0 2 2 16,0-2-1-16,-8-2-5 15,-8-6 2-15,-8-4-2 0,0-7 0 16,-8-15-5-16,8-3-7 16,11-14-42-16,13-11-27 15,0-4-22-15,0-14-66 16,0 0-133-16,0 0-142 16</inkml:trace>
  <inkml:trace contextRef="#ctx0" brushRef="#br0" timeOffset="46417.77">5840 1210 710 0,'0'0'106'0,"0"0"-17"16,0 0-27-16,0 0-13 0,0 0 5 15,0 0-11 1,214-51-22-16,-158 51-14 0,16 0-7 16,-11 9 4-1,-17 19-3-15,4 10-1 0,-24 7 2 16,-3 4-2-16,-21 5 1 16,0 12 1-16,0-3 4 15,-13 4 6-15,-59-1-2 16,4-11-4-16,-25 1 2 15,25-9-5-15,7-15 0 16,13-4-2-16,36-14 1 16,0-6-4-16,12-2 2 0,0-1-1 15,0 3 0 1,36 2 0-16,37-6-3 0,19 2 4 16,13-6 15-1,-1 0-1-15,-15 0 2 16,-21 0-12-16,-7 0 1 0,-25 0 2 15,-4 0-2-15,-8 0-3 16,-24 0-2-16,24 0-4 16,-12 0-37-16,-12-6-183 15,20 2-315-15</inkml:trace>
  <inkml:trace contextRef="#ctx0" brushRef="#br0" timeOffset="46955.13">7872 1348 188 0,'0'0'314'0,"0"0"-269"0,0 0 31 15,0 0 11-15,0 0-3 16,0 0-14-16,57-73-5 16,-33 65-15-16,-16 5-21 15,-8 3-2-15,0 0 10 16,0 0 2-16,0 0-14 16,-44 32-16-16,-25 22-9 15,-27 20 14-15,-1 11 8 16,-20 1-12-16,21-6 6 15,3-6-10-15,25-10 2 16,8-13-5-16,11-7-2 16,-3-6-2-16,20-5 0 0,0-10 0 15,3-6-5-15,29-6-33 16,0-7-66-16,0-4-47 16,0 0-46-16,0-4-54 15</inkml:trace>
  <inkml:trace contextRef="#ctx0" brushRef="#br0" timeOffset="47330.94">7152 1262 506 0,'0'0'194'16,"0"0"-143"-16,0 0 25 16,0 0-22-16,0 0-2 15,0 0-3-15,0 0-21 16,56-37-28-16,-19 74 5 16,-1 0 2-16,12 14 21 15,9 5 10-15,11 9-9 16,4 1 3-16,21 4 15 15,-17-6-16-15,-7-5-11 16,-21-10-14-16,-16-12-4 0,-16-6-2 16,-8-2-6-16,-4-10 2 15,4-1-7-15,-8-3-17 16,0-3-65-16,13-6-74 16,-13-6-147-16,12 0-245 15</inkml:trace>
  <inkml:trace contextRef="#ctx0" brushRef="#br0" timeOffset="47793.95">8826 934 731 0,'0'0'77'0,"0"0"-15"16,0 0 25-1,0 0-44-15,0 0 22 0,0 0-10 16,93 10-41-16,-69 51-12 16,12 22 11-16,-12 13 13 15,-16 9 14-15,16 5-10 16,-12 0 4-16,1-12-17 15,-9-10-1-15,-4-15-12 16,0-19-3-16,0-9-1 16,0-13-2-16,-4-32-83 15,-45 0-316-15</inkml:trace>
  <inkml:trace contextRef="#ctx0" brushRef="#br0" timeOffset="61067.01">16963 5470 234 0,'0'0'105'0,"0"0"-70"16,0 0-10-16,0 0-5 15,0 0 26-15,0 0 19 16,0 0-3-16,0-10 16 15,0 9-5-15,0 1 14 16,0 0-9-16,0-6-17 16,0 6-15-16,0 0-21 15,0 0-8-15,0 0-8 16,0 0-8-16,0 0 6 16,0 0 2-16,0 0 9 15,0 0-3-15,0 32-15 0,0 17 0 16,0 10 21-1,0-3-7-15,-4 2-6 0,4-9-6 16,-8-15 0-16,8-11-2 16,0-14 1-16,0-9 6 15,0 0 2-15,24 0-3 16,48-29 24-16,41-25 10 16,40-16 9-16,4-2-29 15,8 9-4-15,-12 6-2 16,0 6-5-16,-9 4-2 15,-7 6 3-15,-4-1-9 16,-16 1 0-16,-21 7-1 16,-27 7-1-16,-33 11 0 0,-28 12 1 15,-8 4-14 1,0 0-5-16,0 10-48 0,-40 7-116 16,-25 3-208-1</inkml:trace>
  <inkml:trace contextRef="#ctx0" brushRef="#br0" timeOffset="62056.76">16749 11350 262 0,'0'0'161'16,"0"0"-82"-16,0 0 62 15,0 0 7-15,0 0-8 16,0 0-31-16,0 0-20 15,-12-33-21-15,12 33-25 16,0 0-27-16,-12 0-4 16,12 23-10-16,-12 15 5 15,0 3 16-15,12 3-11 16,0-5-2-16,0-6-10 16,0-4 1-16,0-14-1 15,48-6 2-15,25-9-1 0,7 0 4 16,29-12 3-16,16-33 19 15,-5-6-7-15,17-10-10 16,-12 3-2-16,-20 9-5 16,-25 12-3-16,-32 8 0 15,-11 6-1-15,-13-3-1 16,-12 3-43-16,-12 17-135 16,0 0-517-16</inkml:trace>
  <inkml:trace contextRef="#ctx0" brushRef="#br0" timeOffset="71068.11">17055 5485 100 0,'0'0'295'0,"0"0"-219"15,0 0-53-15,0 0 9 16,0 0 20-16,0 0 9 16,0 0-1-16,0 0-10 15,0-8-9-15,0 8-7 0,0 0 4 16,0 0 24-16,0 0-4 15,12 0-3-15,-12-4-2 16,0-1-13-16,0-10-1 16,0 2-22-16,0 1-10 15,0 3 12-15,0 2-4 16,0 7-1-16,0 0-2 16,0 0-10-16,0 0 0 15,0 0-2-15,0 0-8 16,0 39 3-16,0 12 5 15,-12-1 0-15,4 2 0 16,-4-12 0-16,8-1 0 16,4-7 0-16,0 0 2 0,0-8-2 15,0-2 0 1,0 0 0-16,16-2-2 16,4 0 2-16,4-3 0 0,1-6 0 15,-13-3 1-15,0 2-2 16,-12-10 1-16,20 0 0 15,4 0 0-15,36-10 1 16,45-31 5-16,16-16-3 16,8 3-1-16,3 2 2 15,5 9-4-15,-20 2 1 16,20 4 4-16,-1 2-4 16,-3-4 1-16,20-2-1 15,-4-3 1-15,-4 2 3 16,-12-5 4-16,-29 10 8 0,-11 8 13 15,-45 7-8-15,-24 13 2 16,-24 6 6-16,12 3-1 16,-12 0-4-16,0 0-23 15,0 0-2-15,0 0-3 16,0 0-21-16,12 26-76 16,-12-7-41-16,0-5-295 15</inkml:trace>
  <inkml:trace contextRef="#ctx0" brushRef="#br0" timeOffset="72278.32">15200 6841 158 0,'0'0'79'15,"0"0"-28"-15,0 0-9 16,0 0-10-16,0 0 0 16,0 0-5-16,0 0-5 15,4-42-22-15,-8 42-4 16,-44 0-30-16,4 0-18 15,7 0-3-15,1 0-19 16,16 0-34-16</inkml:trace>
  <inkml:trace contextRef="#ctx0" brushRef="#br0" timeOffset="73202.39">14741 6814 182 0,'0'0'90'0,"0"0"-28"15,0 0 35-15,0 0-16 16,0 0 5-16,0 0-20 15,0-11-1-15,0 11-11 16,0 0-15-16,0 0-2 16,0 0-9-16,0-4 1 15,0 4 7-15,0-4-7 16,0 4 0-16,0 0-1 16,0 0-5-16,0 0-2 15,0 0-11-15,-24 0-1 16,-16 0-9-16,-12 9-4 0,-13 18 4 15,21 7 0-15,-4 11-2 16,-9 11 2-16,9 4-1 16,16 6 1-16,8-1 0 15,12 4-2-15,12-12 2 16,0-6 0-16,0 0-1 16,24-5 0-16,20-3 1 15,4 2 0-15,21-2 0 16,-9-5-1-16,-11-6 1 15,15-3 0-15,0-9-5 16,1-8-6-16,15-12-9 16,1 0 3-16,15 0 7 0,-3-32 2 15,3-12 6 1,-15-5 1-16,3-2 1 0,-15-1 6 16,-21 9-6-16,0-4 1 15,-3 6 0-15,-9-4-1 16,-12 2 1-16,0 0 2 15,-24-3-1-15,0 9 11 16,0 0 16-16,0 5-6 16,-12 3-7-16,-48 7-11 15,3 1-2-15,-15 4-3 16,-1 7-12-16,-7 6-4 16,4 4-18-16,43 0-55 15,25 0-103-15,8 0-280 0</inkml:trace>
  <inkml:trace contextRef="#ctx0" brushRef="#br0" timeOffset="74280.5">14729 6807 192 0,'0'0'31'0,"0"0"-9"15,0 0 29-15,0 0 26 16,0 0-19-16,0 0-6 15,0-34 0-15,0 31 0 16,0 3-6-16,0-4 6 16,0 4 7-16,0 0-11 15,0 0-16-15,0-4-5 16,0 3-8-16,0-2-5 16,-12-4-3-16,0-3-5 15,0 3-3-15,-16-3 7 16,8 0 2-16,-4 5 5 0,-25-3 0 15,17 3-13-15,0 5 0 16,-8 0-4-16,-4 0 1 16,-5 0-2-16,5 0 1 15,-4 0 0-15,-1 4-1 16,1 10 1-16,0 1 0 16,4 3 0-16,-5 1 1 15,13-1-2-15,12 2-1 16,-8 0 2-16,4 3-1 15,3 3 1-15,-11 2 0 16,16 5 0-16,-12 4 1 16,4 5-2-16,4 4 1 15,3-2 0-15,9 1 0 0,0-4 0 16,0-4 0-16,0-3 0 16,12-7 0-1,0-5 1-15,0-7-1 0,0-1 0 16,0-8 0-16,0-6 0 15,0 0 0-15,0 0 0 16,0 0 0-16,0 0 0 16,0 0-45-16,-12 0-53 15,12 0-99-15,-12 0-164 16</inkml:trace>
  <inkml:trace contextRef="#ctx0" brushRef="#br0" timeOffset="74693.62">13760 6915 261 0,'0'0'70'0,"0"0"-17"16,0 0 42-16,0 0 8 16,0 0-24-16,0 0-12 15,-105 89-3-15,81-32-8 16,0 2 7-16,12-5-7 15,12-5-23-15,0-4 12 16,0-12-24-16,28-4-7 16,40-6 4-16,13-14-6 15,-1-4-1-15,21-5-1 16,-21 0-10-16,-11 0-6 16,-65-12-132-16,-4-2-263 15</inkml:trace>
  <inkml:trace contextRef="#ctx0" brushRef="#br0" timeOffset="81684.86">28190 3095 473 0,'0'0'160'0,"0"0"-135"15,0 0 2-15,0 0 17 16,0 0 20-16,0 0 10 16,4-34 25-16,-4 34-29 0,0 0-15 15,0 0-19-15,0 0-18 16,0 0-1-16,0 0-3 16,0 0-7-16,0 0-5 15,0 0-2-15,0 39-1 16,0 17-1-16,-12 17 2 15,-16 2 13-15,7-5-7 16,9-5-5-16,0-4 3 16,8-15-3-16,-4-12 1 15,4-11-2-15,4-11 4 16,0-7-4-16,0-5 1 16,0 0 3-16,0-8 22 15,73-45 5-15,47-29-7 16,37-13-8-16,48-15 0 0,37-2-2 15,32 3-9-15,15 4-4 16,-3 12-1-16,-37 10 6 16,-27 12-9-16,-21 10 3 15,-24 9-1-15,-12 6-1 16,-12 12 2-16,-24-1 0 16,-33 7-1-16,-23 10 2 15,-37 5-1-15,-16 6 0 16,-20 2-2-16,4 1 2 15,-4 4 0-15,0 0-4 16,0 0-2-16,0 9 2 16,-4 15 4-16,-8-10 0 0,-8 5-4 15,16-10-8 1,-8-6-67-16,4-3-143 0,-12 0-314 16</inkml:trace>
  <inkml:trace contextRef="#ctx0" brushRef="#br0" timeOffset="83885.35">9607 7329 304 0,'0'0'140'16,"0"0"-121"-16,0 0 1 15,0 0-17-15,0 0-1 16,0 0 4-16,0 0 35 15,-4 0 29-15,4 0 9 16,0 0 1-16,0 0-12 16,0 0-1-16,0-5-19 15,0-3-22-15,0 1-11 16,0-1-2-16,0 3 8 0,0 5-4 16,0 0-7-1,0 0-10-15,0 0 4 16,0 0 2-16,0 0-5 0,0 22 7 15,0 30-2-15,0 11-1 16,0 14 13-16,0 8-9 16,0-2-6-16,0-8-1 15,0-1 1-15,4-13-3 16,16-9 0-16,4-17 1 16,-8-11-3-16,-4-11 2 15,-4-9 0-15,4 2 0 16,0-5 4-16,-12 3-4 15,0-4 1-15,0 0-1 0,0 0 10 16,0 0 8 0,0 0 10-16,0 0 1 0,0 0-13 15,0 0 4-15,8 0-3 16,29-5-2-16,-9-22-2 16,12-6-3-16,12 4-1 15,-15 3-5-15,31-11-3 16,-8-6 6-16,25-8-7 15,32-13 3-15,11-8-1 16,29-20-1-16,28-15 3 16,5-13-4-16,15-7 0 15,16-8 0-15,-8 14 0 16,-3 14 1-16,-29 19-2 0,-40 24 3 16,-13 16 6-1,-35 20 0-15,-21 5-6 0,-11 5-1 16,-1 4 0-16,-16 5 0 15,-24 3 2-15,-8 1 3 16,-12 2 5-16,0 3 2 16,0 0-6-16,0 0 3 15,0 0-10-15,0 0 1 16,0 0-1-16,0 0 0 16,0 0 0-16,0 0 0 15,0 0 0-15,0 0 0 16,0 0 0-16,0 0 1 15,0 0 4-15,0 0-5 16,0 0 5-16,0 0 9 0,0 0-6 16,0 0 4-16,0 0-7 15,0 0-4-15,0 0-1 16,0 0 0-16,0 0 0 16,0 0 0-16,0 0 2 15,0 0-2-15,0 0 0 16,0 0 0-16,0 0 0 15,0 0 1-15,0 0-1 16,0 0 6-16,0 0-5 16,0 0 13-16,0 0 3 15,0 0-8-15,0 0-1 16,0 0-6-16,0 0-1 0,0 0-1 16,0 0 1-16,0 0-2 15,0 0 1 1,0 3 0-16,0-3-2 0,0 5 2 15,0-5 0-15,0 0 1 16,0 0 2-16,0 0-3 16,0 0 0-16,0 0 1 15,0 0-2-15,0 0 4 16,0 2-3-16,0-2 1 16,0 8 1-16,-12-8 0 15,-4 2-2-15,4 1 0 16,8 1-3-16,-4 1 0 15,8-5-44-15,0 5-90 16,0-5-58-16,0 0-219 0</inkml:trace>
  <inkml:trace contextRef="#ctx0" brushRef="#br0" timeOffset="85768.4">17470 5874 320 0,'0'0'31'15,"0"0"-30"-15,0 0-1 16,0 0 20-16,0 0 40 15,0 0 10-15,0 0 3 16,28-32-21-16,-28 25-7 16,0 7 16-16,0 0-13 15,0 0-6-15,0-2-27 16,0-1 9-16,-28-1-2 16,4 0-20-16,-21 4 3 15,-7 0 0-15,-32 0 1 0,3 0-3 16,-36 0 3-16,1 0-4 15,-25 20 0-15,-8-3-1 16,4-2-1-16,0 4 2 16,24-7 0-16,-3 2-1 15,15 0-1-15,4-5 0 16,9 5 2-16,-9 0 1 16,9 3 3-16,23-2-4 15,5 1-1-15,11-3 0 16,9 1-1-16,12-6 0 15,0 2-1-15,-4-4 3 0,23 5-2 16,1-1 2 0,-8-3 0-16,12-3 5 0,0 9-4 15,0 4-2 1,12 3 2-16,0 4-2 0,0 4 1 16,0-4 1-16,0 5-2 15,0 2 2-15,12 6 0 16,4 4-3-16,-4 2 2 15,-4 3-2-15,8 13 5 16,-8 2 3-16,-4 3 7 16,9 7 1-16,-9 4-6 15,8 6 1-15,16 2-7 16,-4-1-3-16,0-12-1 16,0-5 0-16,0-12 4 0,9-3-6 15,-21-6 2 1,12-1 0-16,0 4 2 0,-4 2-1 15,-8-4-1-15,-12 2 0 16,4-5 1-16,-4-5-1 16,8-7 0-16,-4-4 0 15,8-6 0-15,8-6 1 16,-8 0-1-16,5-3 0 16,3 0 2-16,-8 2-2 15,12-2 0-15,0 1 0 16,-12-2-1-16,0 0 3 15,-4 1-2-15,-4 1 1 16,-4-1 0-16,8 1-1 16,-8 2 0-16,4-4 0 0,8-5 0 15,0 0 2-15,9-2-2 16,7-2 0-16,4-1 2 16,12 0 1-16,29 0 4 15,-13 0-1-15,33 0-1 16,3-10-5-16,21-4 5 15,16 0 0-15,16 2 5 16,7-4 2-16,9-1-11 16,-12 6 1-16,-12-7 4 15,-12 9-3-15,-20 3 4 16,-5 2-7-16,-19 4 2 16,-25 0-1-16,-24 0-1 15,-16 0 3-15,-16 0 2 0,-4 0-3 16,0 0-2-16,0 0 4 15,0 0-3-15,0 0 4 16,0 0-3-16,0 0 3 16,0 0 14-16,0-22 17 15,0-30 6-15,0-14-38 16,0-17-4-16,0-15 6 16,-16 6-6-16,-20 12 1 15,4 22-1-15,8 18 0 16,0 22 0-16,12 13 0 15,12 5-11-15,0 0-92 16,0 0-197-16,0 0-552 0</inkml:trace>
  <inkml:trace contextRef="#ctx0" brushRef="#br0" timeOffset="87290.35">23763 4821 246 0,'0'0'195'16,"0"0"-176"-16,0 0-4 0,0 0 18 15,0 0 60-15,0 0-25 16,0-2 1-16,0 2-16 15,0 0-15-15,0 0-9 16,0 0-11-16,0 0-3 16,0 0-15-16,0 17 2 15,0 23-2-15,0 16 13 16,-12 11 10-16,-24 11 4 16,0 0-5-16,-8 0 2 15,7-7-7-15,1-8-3 16,8-8-7-16,4-9-5 15,8-12 1-15,4-5 0 16,8 0-3-16,-8-4 0 0,3-2 2 16,-3-5-2-1,8 0 0-15,-8-6 2 0,12-2-2 16,-12-3 0-16,12-3 1 16,0-4-1-16,0 0 1 15,0 0-1-15,0 0 5 16,0 0 9-16,12-8 20 15,37-12-11-15,3-3-15 16,-8 5 3-16,29-7-3 16,-5-7 0-16,25-5 5 15,15-7-5-15,33-10 6 16,32-9-2-16,56-16-8 16,41-11 1-16,40 1-4 0,20-3-1 15,-8 3 0 1,-4 11 0-16,-25 7 0 0,-11 12 0 15,-36 16 1-15,-37 10-4 16,-40 9 3-16,-60 12 0 16,-37 7 3-16,-40 5 0 15,-28 0 7-15,-4 0-4 16,0 0 0-16,0 0 0 16,0 2-6-16,-16 24 0 15,-16 0 0-15,16-6 0 16,8-2 0-16,8 1 0 15,0-1-6-15,0 0-40 16,0-18-104-16,0 0-205 16</inkml:trace>
  <inkml:trace contextRef="#ctx0" brushRef="#br0" timeOffset="94009.52">20057 4040 216 0,'0'0'161'0,"0"0"-125"0,0 0 50 15,0 0 21-15,0 0-23 16,0 0 6-16,0 0 9 16,-145-6-19-16,145 6-20 15,0 0-21-15,0 0-11 16,0 0-13-16,0 0-2 16,0 0-13-16,0 0-1 15,0 0-6-15,0 0-29 16,0 0-88-16,0 1-59 15,0-1-125-15</inkml:trace>
  <inkml:trace contextRef="#ctx0" brushRef="#br0" timeOffset="94345.48">20955 3868 407 0,'0'0'186'0,"0"0"-147"0,0 0 28 16,0 0-28-16,0 0-25 15,0 0-1-15,0 0 4 16,0 0-12-16,0 0-5 16,0 0-3-16,0 4-38 15,0-4-91-15,0 0-86 16</inkml:trace>
  <inkml:trace contextRef="#ctx0" brushRef="#br0" timeOffset="94715.31">22013 3769 410 0,'0'0'24'0,"0"0"-22"16,0 0 2-16,0 0-2 0,0 0 2 15,0 0 9-15,0 29 1 16,0-26 1-16,0 2-15 16,0-5-23-16,-12 0-105 15</inkml:trace>
  <inkml:trace contextRef="#ctx0" brushRef="#br0" timeOffset="95019.59">23373 3850 292 0,'0'0'160'0,"0"0"-128"15,0 0 2-15,0 0 17 16,0 0 8-16,0 0-41 0,-48 46-9 15,36-38-6 1,4 8-3-16,8 1-14 0,0-13-89 16,0-3-149-16</inkml:trace>
  <inkml:trace contextRef="#ctx0" brushRef="#br0" timeOffset="95408.45">24069 3896 309 0,'0'0'217'0,"0"0"-208"16,0 0 14-16,0 0 3 15,0 0-23-15,0 0 10 16,-36 4 11-16,36 0-5 0,0 0-8 15,0 1-11 1,0 2-1-16,0 1-23 0,0-8-146 16,0 0-170-16</inkml:trace>
  <inkml:trace contextRef="#ctx0" brushRef="#br0" timeOffset="95779.09">24874 3879 446 0,'0'0'75'0,"0"0"-75"16,0 0 3-16,0 0-4 15,0 0 1-15,0 0-7 0,-72 40 6 16,72-36-10-1,12 4-2-15,8-8-83 0,4 0-212 16</inkml:trace>
  <inkml:trace contextRef="#ctx0" brushRef="#br0" timeOffset="96122.25">25868 3879 258 0,'0'0'286'16,"0"0"-269"-16,0 0-12 15,0 0 3-15,0 0-5 16,0 0-3-16,-28 7 1 16,28-2-1-16,0 3-6 15,0-3-6-15,0-5-97 16,24 0-159-16</inkml:trace>
  <inkml:trace contextRef="#ctx0" brushRef="#br0" timeOffset="96459.94">26958 3830 372 0,'0'0'55'16,"0"0"-53"-16,0 0 0 16,0 0 3-16,0 0 17 15,0 0 36-15,-12 15 8 16,12-15-22-16,0 0-30 16,0 2-14-16,0-2-67 15,0 0-104-15</inkml:trace>
  <inkml:trace contextRef="#ctx0" brushRef="#br0" timeOffset="96783.46">28013 3701 247 0,'0'0'341'0,"0"0"-333"0,0 0-8 15,0 0-3-15,0 0 3 16,0 0 1-16,-49 43-1 16,49-40-2-16,0-1-2 15,0-2-80-15,0 0-86 16</inkml:trace>
  <inkml:trace contextRef="#ctx0" brushRef="#br0" timeOffset="97096.51">28850 3896 368 0,'0'0'122'0,"0"0"-118"16,0 0 15-16,0 0 30 16,0 0 78-16,0 0-34 15,0 17-54-15,0-17-39 0,0 0-67 16,0 0-388 0</inkml:trace>
  <inkml:trace contextRef="#ctx0" brushRef="#br0" timeOffset="102262.67">20110 3911 548 0,'0'0'157'16,"0"0"-122"-16,0 0 3 15,0 0-6-15,0 0-4 16,0 0 20-16,16 34-2 16,-16-27-28-16,0 10-18 15,0 3 0-15,12 2-66 16,0-13-97-16,0-3-138 0</inkml:trace>
  <inkml:trace contextRef="#ctx0" brushRef="#br0" timeOffset="102508.67">20291 4425 484 0,'0'0'63'15,"0"0"-58"-15,0 0 8 16,0 0-5-16,0 0-1 0,0 0-1 16,0-8-6-16,0 8 0 15,0 20-2-15,0 5-2 16,0 4 1-16,0-20-123 15,0 2-208-15</inkml:trace>
  <inkml:trace contextRef="#ctx0" brushRef="#br0" timeOffset="102856.06">20246 4971 444 0,'0'0'136'0,"0"0"-86"16,0 0-7-16,0 0-30 15,0 0 1-15,0 0-9 0,0 41-2 16,0-36-1-16,0 3-2 16,0 1-2-16,0-6-36 15,0-3-90-15,12 0-74 16</inkml:trace>
  <inkml:trace contextRef="#ctx0" brushRef="#br0" timeOffset="103154.59">20375 5436 431 0,'0'0'104'0,"0"0"-54"15,0 0 23-15,0 0-47 16,0 0-13-16,0 0-3 15,-36 17-9-15,24-2 13 16,0-2-9-16,12-2-5 0,0 6 0 16,0-1-63-1,0-12-157-15,0 1-211 16</inkml:trace>
  <inkml:trace contextRef="#ctx0" brushRef="#br0" timeOffset="103517.52">20126 5948 286 0,'0'0'195'0,"0"0"-146"16,0 0-18-16,0 0-8 0,0 0-7 15,0 0 9-15,0 8 32 16,0-8-10-16,0 0-8 16,12 0-17-16,0 1-22 15,0 7 0-15,16 1-27 16,-4 2-53-16,-16-6-72 15,0 2-175-15</inkml:trace>
  <inkml:trace contextRef="#ctx0" brushRef="#br0" timeOffset="103884.57">20150 6474 320 0,'0'0'156'0,"0"0"-136"16,0 0 19-16,0 0-23 15,0 0-11-15,0 0-5 16,12 0 0-16,0 0 0 15,-4 0 0-15,8 0-10 16,-12 0-74-16,4 0-93 16</inkml:trace>
  <inkml:trace contextRef="#ctx0" brushRef="#br0" timeOffset="104324.43">20085 7106 388 0,'0'0'105'15,"0"0"-103"-15,0 0 16 16,0 0 12-16,0 0 7 15,0 0 7-15,25 9-12 16,-25-4-21-16,16-2-11 16,-4 2-13-16,-12 0-172 15,0-3-131-15</inkml:trace>
  <inkml:trace contextRef="#ctx0" brushRef="#br0" timeOffset="104671.72">20126 7571 353 0,'0'0'136'0,"0"0"-95"0,0 0 35 15,0 0-19-15,0 0-2 16,0 0 12-16,12 5-10 16,-12-5-15-16,0 0-10 15,0 0-15-15,12 0-16 16,-12 0 1-16,0 2-2 15,12 5-10-15,0 3-12 16,12-2-94-16,-24-3-96 16,0-5-91-16</inkml:trace>
  <inkml:trace contextRef="#ctx0" brushRef="#br0" timeOffset="105023.72">20033 8051 336 0,'0'0'84'15,"0"0"-64"-15,0 0-3 16,0 0-17-16,0 0-17 16,0 0-62-16,36 2-62 15</inkml:trace>
  <inkml:trace contextRef="#ctx0" brushRef="#br0" timeOffset="113642.89">29453 5769 490 0,'0'0'166'0,"0"0"-116"0,0 0 2 16,0 0 2-16,0 0 40 15,0 0-13-15,-8-13-3 16,8 13-12-16,0-4-16 15,0 1-2-15,0 3-10 16,0 0-3-16,0 0-5 16,0 0-17-16,0 0 0 15,0 0-13-15,0 26-2 0,0 38-6 16,0 22 8-16,0 15 2 16,0 2-2-16,-4-11 1 15,-16-15-1-15,4-10 0 16,4-22 2-16,4-16-2 15,-4-14 1-15,12-7-1 16,0-5 1-16,0-3 0 16,0 0 3-16,0 0 3 15,36-11-1-15,77-35 14 16,40-30-3-16,56-12-10 16,36-27 2-16,25-12-7 15,24-1 2-15,-1 10 11 16,-27 22-13-16,-33 21 9 15,-47 21-1-15,-42 13-2 16,-27 10 0-16,-20 3-8 0,-25 9 7 16,-28 6 6-16,-19 8-11 15,-13 1 6-15,-12 4-4 16,0 0-4-16,0 0 1 16,0 0-1-16,0 0 0 15,0 0-2-15,0 26-10 16,0 6 10-16,-12 1 0 15,-37-12-119-15,17-14-164 16,-4-7-683-16</inkml:trace>
  <inkml:trace contextRef="#ctx0" brushRef="#br0" timeOffset="118062.64">16194 11793 149 0,'0'0'241'0,"0"0"-172"16,0 0 31-16,0 0 2 15,0 0-25-15,0 0-9 16,12-93 19-16,-12 87-17 16,0 1-27-16,0 5-3 15,0 0 5-15,0 0-21 16,0 0-19-16,0 14-5 16,0 35-12-16,0 5 12 0,-12 0 5 15,0-2 3-15,0-8-6 16,12-18 1-16,0-4 0 15,0-7-3-15,0-12 2 16,0-3 2 0,0 0-3-16,0 0 3 0,0 0 7 15,0 0 5-15,0 0 12 16,60 0-8-16,33-32-7 16,60-20 14-16,40-11-27 15,28-15 11-15,29-1 3 16,-21-2-10-16,1 0 10 15,-29 15-4-15,-36 9-7 16,-41 16-1-16,-47 19 0 0,-29 13-2 16,-40 9 0-1,-8 0-5-15,0 12-1 0,-16 39-42 16,-48 15-109 0,7-31-113-16,-7-6-237 0</inkml:trace>
  <inkml:trace contextRef="#ctx0" brushRef="#br0" timeOffset="120914.81">15925 14458 274 0,'0'0'153'0,"0"0"-111"16,0 0 37 0,0 0-6-16,0 0 13 0,0 0 2 15,0 0-17-15,20-9-3 16,-20 9-27-16,0 0-11 16,0 0-4-16,0 0-17 15,0 9-9-15,0 23 2 16,0 11 19-16,0 9 3 15,0 7-14-15,0 5-3 16,0 2-7-16,-12 0 3 16,-1-5 0-16,-7-6-3 15,-8 1 2-15,-4-5-2 16,-4 0 1-16,0-3 2 16,-13 1 9-16,-7-1-10 0,0-2 10 15,-5-5-5-15,1 1 3 16,4-3 8-16,-5 0-14 15,1-2 2 1,8-2-2-16,-5 3 0 0,-11-1 0 16,-5-5 1-16,5-4 9 15,8-5-5-15,11-8-9 16,-7 2 7-16,12-12 2 16,3 5-9-16,-15-5 9 15,4-5-6-15,-9 0-2 16,17 0-1-16,-4 0 2 15,0 0-2-15,-9-11 0 16,1-7 3-16,4-12-3 0,-5 0 0 16,25 1 2-16,4 2-2 15,-4-6 1-15,8 5 0 16,-1-8-1-16,-11-4 0 16,12 1-1-16,-8-7 1 15,-4 2 0-15,-1-2-3 16,-3 3 6-16,-4-2-3 15,-4 4 0-15,11-1 3 16,-7 1-2-16,20 0 0 16,0 4-1-16,4 5 0 15,4 1 4-15,8 7-3 16,-4 1-1-16,12 1 3 0,-4-2-2 16,4 8 1-16,0-2 3 15,-13 1 5-15,13 3-5 16,0 0 1-16,-8-1 4 15,8 6-10-15,-4-4 11 16,-4 4-10-16,8 3 0 16,-4 0-2-16,4 3 4 15,-8 3-3-15,8 0 0 16,0 0 2-16,-4 0-4 16,-16 0-1-16,-16 23-8 15,-8 20 5-15,-5 6 5 16,13 3 1-16,0-1 0 15,-4 1-1-15,12-11 0 16,-1-4 1-16,5 0 0 16,-12-13-3-16,16-1 3 0,-4-7 0 15,0-7 0-15,-1-6-2 16,1-3 1-16,0 0 1 16,-8 0 0-16,-4 0-2 15,12-3 4-15,3-22-2 16,21-8 0-16,0-13-4 15,0-13 0-15,21-8-16 16,47-11 16-16,4 3 2 16,1 4-3-16,-5 9 5 15,-23 18 1-15,-21 15 4 16,4 18 4-16,-16 10-9 16,0 1-2-16,0 0 0 0,16 12 2 15,17 22 0-15,23 7 1 16,0 8 0-16,5 0 0 15,-13-1 2-15,9-2-3 16,3-5 0-16,-4-7-3 16,-11-7 1-16,-5-13-31 15,-52-14-147-15,0 0-327 16</inkml:trace>
  <inkml:trace contextRef="#ctx0" brushRef="#br0" timeOffset="125990.93">24717 11546 253 0,'0'0'40'0,"0"0"-15"16,0 0 18-16,0 0 20 16,0 0-6-16,0 0-3 0,0 0-6 15,36-107-7 1,-36 87 4-16,0 1 16 15,0 0 5-15,0 1-1 0,4 4-22 16,4 1 3-16,-8 3-5 16,4 1-18-16,-4 4 2 15,8 5-3-15,-8 0-17 16,4 0 4-16,-4 0-9 16,8 9-4-16,-8 28-8 15,0 5 5-15,0-3 7 16,0 2 4-16,0-8-1 15,0-4 3-15,0-15-3 16,0-2 0-16,0-4 2 16,0-5-4-16,0-3 7 15,0 0 14-15,0 0 12 0,0 0 9 16,33 0-12-16,7-13-11 16,-8 3-7-16,8-4-13 15,29-6 0-15,15-9 0 16,45-11 0-16,48-18 4 15,52-20-2-15,85-28 2 16,61-28-2-16,39-21 2 16,-12 4 1-16,-47 16-5 15,-70 32 5-15,-84 40 7 16,-60 17 0-16,-56 18-4 16,-41 11 7-16,-36 7-1 15,-8 8-6-15,0 2-8 0,0 0-9 16,0 5-8-1,-56 33-43-15,7-10-112 0,5-5-252 16</inkml:trace>
  <inkml:trace contextRef="#ctx0" brushRef="#br0" timeOffset="133257.72">2911 7096 96 0,'0'0'123'16,"0"0"-92"-16,0 0 21 15,0 0 28-15,0 0-17 16,0 0 15-16,-16-37-8 16,16 37-5-16,0 0-13 0,0 0 2 15,0 0-8 1,0 0-12-16,0 0-10 0,0-5 4 16,0 5-5-1,0 0-3-15,0 0 6 0,0 0 7 16,0 0-2-16,0 0 5 15,0 0-6-15,0 0 1 16,0 0-13-16,-24 0-15 16,16 0-3-16,-25 28-7 15,5 1 7-15,16-3-2 16,12-2 0-16,0-5 2 16,0-3-2-16,0-6 1 0,0-3 1 15,52-7-6 1,1 0 6-16,23 0 6 15,-19-14 0-15,-9-19 3 16,-12-5-2-16,-24 1-2 0,-12-5-1 16,0 10 1-16,0 6 2 15,0 11-1-15,-24 7-1 16,-12 2 9-16,0 6-8 16,3 0-6-16,5 0-2 15,-8 17-7-15,-12 26 0 16,7 9-66-16,-11-1-146 15,40-28-79-15,-8-6-271 16</inkml:trace>
  <inkml:trace contextRef="#ctx0" brushRef="#br0" timeOffset="133661.04">2673 7784 541 0,'0'0'44'16,"0"0"3"-16,0 0 22 16,0 0-2-16,0 0 0 15,0 0 1-15,12-12-68 16,-44 55 2-16,4 6-2 15,8-2 1-15,20-5 1 16,0-4-2-16,0-7-4 16,12-10 4-16,44-11-1 15,5-10-6-15,-5 0 3 0,4 0 4 16,-27-30 8-16,-5-8 0 16,-16-3 2-16,-12 5 7 15,0 7 24-15,0 14 19 16,-28 6 7-16,-4 4-28 15,-5 5-22-15,-11 0-17 16,4 5-3-16,8 27-4 16,23 10-21-16,1 2-87 15,12-22-109-15,0-3-125 16</inkml:trace>
  <inkml:trace contextRef="#ctx0" brushRef="#br0" timeOffset="134121.51">2653 8614 186 0,'0'0'264'16,"0"0"-238"-16,0 0 47 16,0 0 23-16,0 0-16 15,0 0 10-15,81-95 14 16,-81 95-36-16,0 0-40 15,0 14-28-15,0 33-7 0,0 7 7 16,0 9 16-16,-24 3-10 16,12-5 0-1,-1-7-6-15,13-7 1 0,0-8-2 16,0-10 2-16,49-9-2 16,7-11 1-16,4-9 0 15,1 0-1-15,-13 0 1 16,-8-26 0-16,-20-8 1 15,-11 2 0-15,-9 0 1 16,0 3 7-16,0 9 8 16,-45 7-2-16,5 6-4 15,-20 7-7-15,27 0-4 16,-15 0-8-16,16 20-44 16,16 19-69-16,16-20-71 15,0-1-109-15</inkml:trace>
  <inkml:trace contextRef="#ctx0" brushRef="#br0" timeOffset="134514.84">2838 9652 403 0,'0'0'278'0,"0"0"-230"0,0 0-41 16,0 0 4-16,0 0 24 15,-20 175 43-15,-28-120-16 16,0 8-23-16,-13-4-13 16,29-7-11-16,4-8-12 15,20-14-2-15,8-15-1 16,0-6 0-16,68-9 0 15,29 0 6-15,8 0-2 16,-13-28 9-16,-32-5-8 16,-23 8-3-16,-37-1 4 15,0 7 2-15,0 2 49 16,-24 8-19-16,-29 2-11 0,-27 7-7 16,15 0-18-1,1 0 0-15,-4 0-4 0,31 14-5 16,5 9-4-16,16 6-86 15,16-20-121-15,0 1-193 16</inkml:trace>
  <inkml:trace contextRef="#ctx0" brushRef="#br0" timeOffset="134960.85">2452 10773 525 0,'0'0'146'0,"0"0"-146"16,0 0 0-16,0 0 6 15,0 0 5-15,0 0-2 16,68 200-7-16,-55-165-1 16,11-6 0-16,0-4 1 15,8 7 1-15,8-1 2 16,17 16 29-16,35-4 18 16,-11 2-52-16,11 2 4 15,-27-10-3-15,-5 11 2 0,-28 12-3 16,-28 2 2-16,4 12 20 15,-8-3 14-15,0-7-35 16,0-1 48-16,0 0-35 16,0-5-3-16,24-7-5 15,5-7-2-15,15 2 0 16,24-4 0-16,-3 5-3 16,3 2-1-16,4-1-29 15,-60-33-86-15,-12 2-167 16</inkml:trace>
  <inkml:trace contextRef="#ctx0" brushRef="#br0" timeOffset="137933.01">4126 6190 430 0,'0'0'119'0,"0"0"-103"16,0 0 8-16,0 0 25 16,0 0 13-16,0 0-21 15,12-10-9-15,-36 33-21 16,0 10-6-16,24 0 12 16,0 3-11-16,0-9-5 15,104 6 1-15,13-14-2 16,52-5 5-16,-4-4 4 15,0-10-5-15,4 0 2 16,20 0-3-16,0 0-3 16,9 5 3-16,3 4-3 0,-12 4 0 15,-12-3 0-15,-12-1 2 16,12 5-1-16,0-6-1 16,-12 10-1-16,12-1 0 15,-12 0 1-15,0 9 0 16,-8 0 0-16,4 3-2 15,-28 0-1-15,-4-4 1 16,-9-1-2-16,-15-10 3 16,-13-3-11-16,5-5-18 15,0-3-3-15,23-3 4 16,5 0 28-16,16 0-5 16,0 0-5-16,-8 0 9 15,-5 0-4-15,-11 0 6 0,-24-7-1 16,-9-6 0-16,-24 1-20 15,9-4-31-15,-5 1 3 16,13-3-6-16,-9 4 33 16,21-3 7-16,-5 2 13 15,-3-5 2-15,23 0 2 16,-7 5 2-16,-5-1-3 16,5 4-1-16,-5 1-1 15,-3-2 1-15,4 2-3 16,-13 3-16-16,13-1 18 15,-9 0 0-15,21-6 1 16,3 1 1-16,21-3 1 0,0-3 0 16,4 1-2-16,-17 2 3 15,-3 1-2-15,-12 4 0 16,-21 7 2-16,-7-3 12 16,-13 8 15-16,8 0-5 15,1 0-7-15,3 0-14 16,1 0 2-16,19 0-2 15,-7 0-2-15,-1 0 1 16,-15 0 3-16,-9 0 16 16,-16 0 3-16,-8 0-11 15,-11 11 1-15,-1 10-8 16,-12 16-6-16,20 9 1 0,4 8-1 16,13 5 2-1,-1 3 0-15,24-1-1 0,-7 2-1 16,-1 6-1-1,-8-10 1-15,-7 2 0 0,-13-3-1 16,0-4 1-16,-24 2-1 16,0-1 4-16,-4-2-2 15,-8 7 7-15,0-5 13 16,0 6-7-16,0 0-12 16,0 1 1-16,0 7 2 15,0-6-5-15,0 6 7 16,0 6 5-16,0-9-2 0,0 3 10 15,0-4-4 1,0-4 1-16,0-1-10 0,36 1-6 16,-7 0 3-1,3-5-5-15,-8-3 1 0,-12-9 0 16,12-8-1-16,-12 4 0 16,-12-3-2-16,0-2 6 15,0 8-4-15,0-1 1 16,0 2 0-16,0 14 8 15,0 3-7-15,0 5 0 16,0 13 1-16,0-1-3 16,20 12 0-16,5 1 1 15,11 4 1-15,0 2-4 16,-4 2 6-16,29-6-4 16,-33 3 4-16,0-6-2 15,-12-7-2-15,-16-1 0 16,0-1-7-16,0-6 3 0,-48 7-3 15,-25-3 7-15,29 10 12 16,-16 9-2-16,23 0 6 16,5 14-1-16,32 11-14 15,0 12-2-15,0 6 3 16,57 3-3-16,3-16 2 16,-24-15 1-16,-16-18-2 15,-20-6-1-15,0-15-6 16,0 1 6-16,0-1-3 15,-44 5 4-15,-16 3 0 16,-9 4 0-16,1-3 1 0,3 5 4 16,-3 0 16-16,24 10-5 15,3 0 1-15,9 13-8 16,12 3-8-16,20 2 4 16,0-4-6-16,0-6 1 15,8-16-4-15,24-12 0 16,9-19-1-16,-9-3 5 15,4-9 0-15,-4 0-2 16,-4-4 2-16,9 2 0 16,-5 3-13-16,-8 11 10 15,12 2 1-15,-12 5 2 16,0 8 0-16,-3 4-5 0,7 6-41 16,4 0 45-1,-20 7 1-15,8-2 0 0,-8 0-3 16,-12-14 3-1,0-4-42-15,0-10 42 0,-44-9 0 16,-4-9 24-16,-1 3 8 16,-7-7 1-16,-4-1-12 15,-13-2 7-15,-19-2-5 16,-25 2-19-16,-12 5 7 16,-16-4 21-16,-16-3-26 15,-8-5-3-15,-20-2 17 16,-24-5-17-16,-45-7-3 0,1-6 0 15,-5 2-4 1,-7-11 4-16,-5 0 38 0,-8 0-38 16,-35-11-2-16,-5-22 2 15,4-4 3-15,12 3-2 16,8 2-1-16,12 5 0 16,-19 2-2-16,-13 3 2 15,-12 3 0-15,-24-2 0 16,-13 5 5-16,37 2-1 15,25 3 4-15,31 1-6 16,41 8-1-16,15-3 14 16,5 5-2-16,4 0-1 15,32 0 16-15,12 5-12 16,8 14-3-16,4-1-10 16,4-3-2-16,4-3 0 0,4-10-1 15,8-2 0-15,5 0 6 16,23 0 1-16,13 0 13 15,7-25 4-15,17-25-14 16,15-29-3-16,-7-34-1 16,28-36-6-16,8-47-3 15,-9-31-36-15,17-28-14 16,16 149-140-16,0 2-255 16</inkml:trace>
  <inkml:trace contextRef="#ctx0" brushRef="#br0" timeOffset="150733.1">5534 10396 603 0,'0'0'73'15,"0"0"-45"-15,0 0 37 0,0 0-40 16,0 0-5-16,0 0-6 15,0 0-3-15,9-29-1 16,-9 34-3-16,0 50 13 16,-81 39 91-16,-28 28-46 15,-19 21-8-15,3 6-47 16,32-13-9-16,53-23-1 16,24-30 1-16,16-32-1 15,0-28 0-15,85-23 1 0,172-46-1 16,133-77 35-1,178-58-16-15,128-30-19 0,56-16 9 16,9 9-8 0,-81 28 7-16,-109 40-7 0,-132 54 24 15,-121 40-4-15,-97 34-16 16,-76 19-5-16,-52 3-12 16,-33 0-60-16,-60 25-232 15,-36-2-229-15</inkml:trace>
  <inkml:trace contextRef="#ctx0" brushRef="#br0" timeOffset="159774.54">21639 6651 509 0,'0'0'129'15,"0"0"-109"-15,0 0-20 16,0 0 8-16,0 0 33 16,0 0 12-16,-49 49 1 15,49-48-10-15,0-1-24 16,0 0 7-16,0 0 16 15,37 0 17-15,103 0-3 0,118-41-21 16,168-33 18-16,154-30 7 16,104-30-46-16,36-11-5 15,-32-7-2-15,-52 6-8 16,-80 31-5-16,-98 32-47 16,-67 32-95-16,-73 21-107 15,-314 30-33-15,-4 0-143 16</inkml:trace>
  <inkml:trace contextRef="#ctx0" brushRef="#br0" timeOffset="160389.91">23067 14519 545 0,'0'0'83'0,"0"0"-38"16,0 0 27-16,0 0 28 15,0 0 0-15,0 0-13 16,0 0-1-16,-16-84-22 16,16 33-2-16,77-19 1 15,132-24 5-15,101-13-25 16,112-8-34-16,101 6-9 15,65 12-26-15,52 31-76 16,-5 21-9-16,-433 45-48 16,-37 0-192-16</inkml:trace>
  <inkml:trace contextRef="#ctx0" brushRef="#br0" timeOffset="168421.51">25956 5189 489 0,'0'0'77'15,"0"0"-29"-15,0 0 22 0,0 0-21 16,0 0 0 0,0 0 15-16,12-46-15 0,-12 46-13 15,0 0-21 1,0 0-15-16,0 41-4 0,0 42 4 16,-32 29 18-16,-16 28 23 15,16 7-24-15,4-1 4 16,16-13-18-16,12-25-1 15,0-27 1-15,48-23-2 16,48-26 3-16,65-29 1 16,81-3 36-16,88-44 20 15,72-39-13-15,21-18-23 16,3-2-13-16,-47 8-12 16,-54 17 1-16,-59 21 6 15,-57 17-6-15,-20 18-1 0,-11 11 0 16,-26 6 0-16,-19 5-7 15,-36 0-26-15,-29 20-67 16,-68 4-195 0,0-2-64-16</inkml:trace>
  <inkml:trace contextRef="#ctx0" brushRef="#br0" timeOffset="169240.09">25131 13314 476 0,'0'0'129'0,"0"0"-95"15,0 0-19-15,0 0-13 16,0 0 10-16,0 0 11 15,165 184 19-15,-209-66 30 16,-60 11 17-16,-5-2-17 16,8-14-31-16,21-21-18 15,24-19-8-15,23-22 2 16,21-27-6-16,12-7 17 16,0-14-16-16,45-3 0 15,111-14 14-15,90-46 27 0,80-21-9 16,68-7-21-1,33-10-23-15,-5 9 3 0,5 10-3 16,-53 17 5 0,-76 28-5-16,-65 24 4 0,-80 10-4 15,-60 0 0-15,-29 33-11 16,-40 18-2-16,-24 9-88 16,-12-36-169-16,-64 4-237 15</inkml:trace>
  <inkml:trace contextRef="#ctx0" brushRef="#br0" timeOffset="-87225.24">7015 9879 491 0,'0'0'84'15,"0"0"-53"-15,-40 192 40 16,-24-151-14-16,-5 1 18 15,-3 4 2-15,3-2-9 0,-3-2-2 16,36-10 4-16,16-14-17 16,8-7-13-16,12-8-10 15,0-3-8-15,0 0 6 16,116-23 11-16,130-58 25 16,156-48 25-16,145-52-25 15,117-47-34-15,121-29-5 16,92-25-4-16,101-9-4 15,97 12-14-15,59 15-3 16,21 26-18-16,-32 28-44 0,-825 168-157 16,-53 6-331-16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49:01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9808 2268 323 0,'0'0'141'0,"0"0"-86"16,0 0 13-16,0 0 8 15,0 0-28-15,0 0-1 16,0 0-7-16,0-113-9 0,0 104-8 15,0 4 24-15,0-1 8 16,0 6-11-16,0 0-9 16,0 0-8-16,0 0-27 15,0 11-6-15,0 30-7 16,-12 16 13-16,-4-2 4 16,4 2 3-16,12-17-6 15,0-2 2-15,0-15 1 16,0-9-2-16,0-11 1 15,0-3 5-15,0 0 5 16,0 0 13-16,0 0 2 16,0 0-3-16,0 0-12 0,0 0-11 15,4 0 3 1,16 0-2-16,4 0 6 0,8 0-9 16,33 0-5-16,51-31 5 15,53-24 30-15,53-28 9 16,39-24-13-16,33-16-10 15,28-6-12-15,16-4 1 16,-12 1-4-16,-4 14 1 16,-41 18-2-16,-51 26 0 15,-41 22 6-15,-60 22-6 16,-57 12 1-16,-48 13-1 16,-24 0 0-16,0 5-1 15,0 0-9-15,0 0-7 16,0 10 1-16,-40 37-21 15,-28 13-45-15,19-4-24 0,37-28-207 16,0-14-201-16</inkml:trace>
  <inkml:trace contextRef="#ctx0" brushRef="#br0" timeOffset="3580.3">9321 11226 312 0,'0'0'104'16,"0"0"-47"-16,0 0-5 16,0 0 3-16,0 0-15 15,0 0 7-15,0 0-16 16,24-73-4-16,-12 69 9 16,-12 4 18-16,0 0-2 15,0 0-2-15,0 0-23 16,0 33-26-16,0 23 2 0,0 18 45 15,0 14 3-15,0-4-23 16,0-9-23-16,0-14-2 16,0-10-3-16,0-19 3 15,0-12-4-15,0-11 1 16,0-9 0-16,24 0-1 16,25-6 3-16,31-41 33 15,25-24 30-15,24-24-26 16,28-26-13-16,32-28-8 15,44-17-7-15,-4-4-4 16,-7 26-5-16,-33 32 0 16,-28 23-2-16,-24 26 1 15,-25 14 0-15,-27 17-1 16,-25 10-1-16,1 7-1 16,-17 10-18-16,-20 5-62 0,-24 0-195 15,0 0-294-15</inkml:trace>
  <inkml:trace contextRef="#ctx0" brushRef="#br0" timeOffset="14068.32">19936 2204 240 0,'0'0'70'0,"0"0"-59"0,0 0 6 15,0 0 55 1,0 0 43-16,0 0-24 0,0 0-24 16,-12 0-7-16,12 0-15 15,0 0-2-15,0 0 17 16,0 0-1-16,0 0-10 15,0 0-17-15,0 0 4 16,0 0 1-16,0 0-20 16,0 0-1-16,0 0-5 15,0 0-6-15,0 0 2 16,0 0-6-16,0 0 2 16,0 0-2-16,0 0 3 15,0 0-2-15,0 0 5 16,0 0 6-16,0 0 13 0,0 0-3 15,0 0-2 1,0 0-8-16,-12 0-6 0,0 0 14 16,-20 0-13-16,-8 0-6 15,-17 0-4-15,1-2 2 16,-8 2 0-16,-5 0 0 16,1 0-3-16,-4 0 3 15,15 0 0-15,-3 14-3 16,12 6 1-16,-1 2-2 15,1 1 4-15,16 6 0 16,-4 7-3-16,-1 1 3 16,1 5 0-16,4 4 2 15,8-5-2-15,-4 3 1 0,7 6 0 16,9 2-1 0,8-6 3-16,-4 3-2 0,8-6-1 15,0 4 0-15,0 0 0 16,0 5 0-16,0-3 0 15,0-8 0-15,8-10-3 16,17-4 0-16,11-9 0 16,24-3-2-16,25-11 5 15,31 4 4-15,29-8 8 16,16 0-10-16,4 0-1 16,0 0 6-16,-8-20-5 15,-8 5 1-15,-28-2-3 16,-13-3 2-16,-15 1 2 15,-25-4-3-15,-19 5 4 16,11-8-4-16,-4-3-1 0,-3-2 1 16,3-5 6-16,-4 8-5 15,-12-1-2-15,-3 1 0 16,-13 5 3-16,-12-4-3 16,-12-6 4-16,0 7-2 15,0-11 2-15,0 2-3 16,0-2 7-16,0-1-1 15,0 4-6-15,0 4-1 16,0 5 7-16,0 3 0 16,-24-2 7-16,-33 2-7 15,-15-5 9-15,-25-2-7 16,-19-8-7-16,-25 8 0 0,8 1 0 16,-4 2-1-16,8 6 6 15,29 8-1-15,7 0 5 16,21 3-7-16,3-2-2 15,13 9 1-15,4 2-3 16,-4 0 0-16,19 0-2 16,5 0 0-16,8 0 1 15,4 0 0-15,16 0-9 16,4 0-6-16,0 0-128 16,0 0-120-16,16 0-769 15</inkml:trace>
  <inkml:trace contextRef="#ctx0" brushRef="#br0" timeOffset="29439.97">25997 1255 450 0,'0'0'252'0,"0"0"-216"15,0 0 33-15,0 0 21 16,0 0-3-16,0 0 34 16,0 0-39-16,-16-54-23 15,16 54-26-15,0 0-14 16,0 0 14-16,0 0 7 15,0 0-15-15,0 0 0 16,0 0-15-16,0 0-10 16,0 0-1-16,0 0-18 15,0 12-3-15,0 31 19 16,0 17 3-16,0 1-1 16,0-1 1-16,0-5-1 15,0-10 0-15,0-7-2 16,0-8 2-16,4-15 1 15,-4-6-10-15,0-5-4 0,0-4 14 16,0 0 5-16,0 0 12 16,0-36-7-16,12-18-10 15,12-15-4-15,8 1-4 16,4-2 4-16,8 10-2 16,5 14-10-16,-9 9 16 15,-12 16 3-15,0 4-1 16,-8 6-2-16,-7 7-11 15,3 4 10-15,0 0-6 16,12 0 7-16,0 0 0 16,4 24-12-16,13 18 12 15,-17 8-1-15,-4 7-1 0,-12-5 2 16,0-9-3-16,-4-8 0 16,-8-6 0-16,4-16 1 15,-4-6-2-15,0-2 3 16,0-5 2-16,8 0 7 15,-4 0 1-15,8-15-9 16,8-30-15-16,17-13-13 16,7-3 9-16,-4 7 18 15,-8 13-6-15,-8 19 7 16,-12 11 3-16,1 11 0 16,-13 0 2-16,0 0-5 15,0 0-9-15,20 0-1 16,4 29 10-16,12 7 0 0,-8 2 1 15,-4 5-1-15,-8-2-1 16,13 6 0-16,-5 0 1 16,-4-9 0-16,-16 1-3 15,0-9 2-15,8-8-18 16,0 2-70-16,20-19-73 16,-20-5-205-16,20 0 10 15</inkml:trace>
  <inkml:trace contextRef="#ctx0" brushRef="#br0" timeOffset="29943.17">28017 1369 572 0,'0'0'133'0,"0"0"-116"16,0 0 44-16,0 0-56 15,0 0 45-15,0 0 37 16,64-139 15-16,-64 134-14 16,0 5-57-16,0 0-16 15,-20 0 10-15,-48 0-25 16,-21 30 1-16,-16 11-1 16,13 8 0-16,36-5 0 15,19-3 2-15,25 0-4 0,12-15 1 16,0-2-2-16,0-8 1 15,0-10-5-15,0-3 7 16,20-3 0-16,0 0 1 16,5 0 10-16,15-20-7 15,12-12-4-15,0-10-12 16,-15 4-1-16,-1 6 13 16,-12 9 12-16,0 9-6 15,-4 6 9-15,-4 1-15 16,5 7-4-16,-5 0 2 15,-4 7-4-15,8 38 2 16,-8 13 4-16,-12 11 2 16,0-6 1-16,0-2 1 15,0-13-3-15,0-7 0 16,12-12-1-16,12-9-12 0,12-18-68 16,-16-2-201-16,-7 0-109 15</inkml:trace>
  <inkml:trace contextRef="#ctx0" brushRef="#br0" timeOffset="30254.25">29047 1275 158 0,'0'0'634'0,"0"0"-544"0,0 0 10 15,0 0-30 1,0 0 6-16,0 0-10 0,24-69-37 16,-24 76-29-16,-12 42-2 15,-32 14 2-15,-29 8 14 16,29-4-11-16,-4-7-1 16,11-8-2-16,-7-11 1 15,20-11-1-15,4-10 0 16,4-11-6-16,4-6-33 15,-8-3-111-15,16 0-112 16,-8-11-3-16</inkml:trace>
  <inkml:trace contextRef="#ctx0" brushRef="#br0" timeOffset="30445.15">28391 1299 704 0,'0'0'147'0,"0"0"-21"0,0 0-45 16,0 0-38-16,0 0-23 15,0 0-16-15,48-20 11 16,21 57 11-16,-9-3-6 16,12 5-13-16,-23 2-6 15,-17 1 3-15,-16-3-4 16,-8-2-6-16,-8-2-8 16,0-3-110-16,0-31-192 15,0-1-182-15</inkml:trace>
  <inkml:trace contextRef="#ctx0" brushRef="#br0" timeOffset="30926.12">29984 562 519 0,'0'0'98'0,"0"0"2"0,0 0-8 15,0 0-5-15,0 0-1 16,0 0-33-16,-12-30-23 15,-60 75-12-15,-49 33 28 16,-12 25-2-16,-11 11 16 16,23 11-24-16,28 0-2 15,33-3-26-15,40-7 9 16,20-9-3-16,0-16 6 16,20-16-13-16,40-13-7 15,13-15 27-15,7-11-16 16,-7-10-7-16,-5-11 7 0,-20-5-1 15,-28-6-5-15,-7-3-2 16,-13 0 1-16,0 0 8 16,0 0-12-16,0 0-21 15,0 0-71-15,0-9-58 16,0-8-277-16</inkml:trace>
  <inkml:trace contextRef="#ctx0" brushRef="#br0" timeOffset="31880.8">30069 1289 142 0,'0'0'396'0,"0"0"-328"16,0 0 2-16,0 0-39 15,0 0 30-15,0 0 58 0,0 0-19 16,12-70-31-16,-12 70-8 15,0 0-8-15,0 0-11 16,0 0-15-16,0 6-27 16,-48 39 1-16,-9 13 4 15,5 10 18-15,20-12-18 16,20-4-4-16,12-8 0 16,0-6 0-16,32-9-1 15,40-11 1-15,25-13-2 16,8-5 1-16,-1 0-1 15,-23-23 0-15,-9-20-25 16,-40-6 5-16,-11-9-3 16,-21 4 20-16,0 2 4 0,0 9 0 15,-37 11 8 1,-23 10 21-16,12 7-18 0,-9 10-6 16,9 5-3-16,0 0-2 15,-1 0 0-15,17 2-8 16,4 21 1-16,16-1 5 15,12 5-42-15,0 2-54 16,0-20-145-16,0 2-169 16</inkml:trace>
  <inkml:trace contextRef="#ctx0" brushRef="#br0" timeOffset="32220.69">30906 1928 116 0,'0'0'504'0,"0"0"-418"15,0 0-10-15,0 0 1 16,0 0 40-16,0 0-3 15,109 8-39-15,-109-8-46 16,0 14-29-16,0 15 0 16,0 3 1-16,0 9 3 15,0 1-3-15,-29-1 2 0,5-4 6 16,-8-11-3-16,20-9-1 16,0-16-3-16,12-1-2 15,0 0-21-15,0 0-99 16,0-12-243-16</inkml:trace>
  <inkml:trace contextRef="#ctx0" brushRef="#br0" timeOffset="32722.19">32077 1284 453 0,'0'0'103'0,"0"0"-59"16,0 0 13-16,0 0 64 0,0 0 47 16,0 0-52-16,0-29-39 15,0 29-54-15,-12 0-18 16,-16 0-5-16,-25 15 0 15,-19 31 7-15,-25 15 25 16,13 5-18-16,-9 0-3 16,21-7-8-16,24-11 5 15,-9-6-8-15,37-11 0 16,4-10-1-16,4-4 0 16,4-8 0-16,4-6-2 0,-4-3-55 15,8 0-99-15,0 0-122 16,0 0-32-16</inkml:trace>
  <inkml:trace contextRef="#ctx0" brushRef="#br0" timeOffset="32990.85">31328 1262 454 0,'0'0'298'16,"0"0"-189"-16,0 0 21 15,0 0-83-15,0 0-15 16,0 0-22-16,53-56-5 0,39 92 28 16,13 18 3-1,0 8-14-15,-25-1 2 0,-3 0-15 16,-29-7-2-16,-4-5-4 16,-8-8-2-16,-20-9-2 15,-8-7 1-15,5-8-18 16,-13-8-69-16,24-9-51 15,-24 0-167-15,8 0-30 16</inkml:trace>
  <inkml:trace contextRef="#ctx0" brushRef="#br0" timeOffset="33579.25">32347 517 796 0,'0'0'128'0,"0"0"-23"15,0 0-30-15,0 0-22 16,0 0-17-16,0 0-36 16,104-14 1-16,-19 34-1 0,43 41 11 15,13 13-6-15,-8 18-2 16,-4 18 4-16,-37 15 3 15,-31 17 13-15,-37-2-16 16,-24-1-4 0,0-8-3-16,-85-16-4 0,-15-23 4 15,-1-17 0-15,1-20 2 16,27-24 5-16,13-11-7 16,36-20-36-16,24 0-145 15,0-9-277-15</inkml:trace>
  <inkml:trace contextRef="#ctx0" brushRef="#br0" timeOffset="35856.26">3691 3588 12 0,'0'0'67'0,"0"0"-44"16,0 0 7-16,0 0 9 16,0 0-7-16,0 0 5 0,0 0 23 15,-12-8 20-15,12 2-16 16,0 0-1-16,4-2-20 15,8-1-13-15,1 4 10 16,7-3-6-16,12 1-8 16,4 5-5-16,20-1 0 15,5 3 16-15,11 0-3 16,1 0 3-16,-5 0-22 16,-20 0-10-16,-3 0-5 15,-29 0 0-15,4 0-12 16,-20 0-83-16,0 0-145 15</inkml:trace>
  <inkml:trace contextRef="#ctx0" brushRef="#br0" timeOffset="37616.83">31743 1028 230 0,'0'0'139'0,"0"0"-105"16,0 0 9-16,0 0-4 15,0 0 28-15,0 0 5 16,0 0-8-16,28-18-17 15,-28 18-7-15,0 0-8 16,0 0 18-16,0 0 15 16,0 0-22-16,0 0-27 15,0 0-6-15,0 0-9 16,4 0 5-16,-4 0-6 16,0 0-2-16,0 0-1 15,0 0-5-15,0 0-27 0,0 0-99 16,0 0-52-16,0 4-129 15</inkml:trace>
  <inkml:trace contextRef="#ctx0" brushRef="#br0" timeOffset="38015.23">31735 1066 37 0,'0'0'110'0,"0"0"-101"15,0 0-3-15,0 0-6 16,0 0-5-16,0 0-31 16</inkml:trace>
  <inkml:trace contextRef="#ctx0" brushRef="#br0" timeOffset="38288.17">31735 1066 280 0</inkml:trace>
  <inkml:trace contextRef="#ctx0" brushRef="#br0" timeOffset="38838.22">31735 1066 280 0,'-262'93'141'0,"262"-93"-81"0,0 0 27 15,0 0 8-15,0 0 17 0,0 0 4 16,0 0-27-16,12 0-28 15,-12 0-16-15,8 0-11 16,-3 0-11-16,7 0-9 16,8 5-14-16,16 9 0 15,24 9 7-15,25 1-5 16,-1 6 5-16,-11 0-4 16,-9 6-3-16,-12 8 0 15,-19-1-1-15,-1 9 1 16,-32-3-2-16,0-3-5 15,0-1 6-15,-44-1 2 16,-25-3 5-16,-7-7 5 16,-9-9-5-16,17-5-4 0,-1-5 2 15,9-13 0 1,28-2 4-16,8 0-6 0,8 0 8 16,-5 0 5-16,9-8-7 15,12-21-5-15,0-5-3 16,0-9-2-16,0-4 1 15,37-10-8-15,11-4-2 16,-4-4 11-16,-8 1-4 16,-12 7-1-16,-15 5-4 15,3 3 3-15,-12 12 2 16,0 0 4-16,-12 6 2 16,-41 2 5-16,-19 6-1 0,-25 3 1 15,-19 10-7 1,7 10 6-16,16 0-6 0,21 0 0 15,28 30-5-15,28 19-4 16,16 8 5-16,0 9-5 16,68-7 9-16,49-7 0 15,7-11 0-15,-15-12 0 16,-8-16 0-16,-29-9-6 16,-12-4-17-16,-15 0-81 15,-29-4-18-15,-16-14-86 16,0-6-202-16</inkml:trace>
  <inkml:trace contextRef="#ctx0" brushRef="#br0" timeOffset="39300.12">32379 977 347 0,'0'0'149'16,"0"0"-74"-16,0 0-14 15,0 0 52-15,0 0-67 16,0 0 16-16,261-158 4 0,-261 158-20 16,0 0 4-1,0 0-10-15,0 9-17 0,-52 33-9 16,-24 22 23-16,-21 19 6 15,4 3-24-15,21 7-14 16,16-4 8-16,32-5-9 16,24-10-1-16,0-13-3 15,12-17-2-15,60-9-3 16,13-18 5-16,7-12 1 16,1-5-1-16,-9 0-23 15,-15-19-11-15,-33-21 26 16,-24 3 8-16,-12-1 5 0,0 0 33 15,-48 11-28 1,-21 10 14-16,-3 10-19 0,3 7-3 16,17 0-2-1,4 7-1-15,20 24-10 0,15 6-66 16,13-22-200-16,0-5-416 16</inkml:trace>
  <inkml:trace contextRef="#ctx0" brushRef="#br0" timeOffset="41639.21">31695 2102 161 0,'0'0'137'16,"0"0"-111"-16,0 0-22 16,0 0 26-16,0 0-10 15,0 0-12-15,0 0 9 0,-24-13-16 16,3 13 0-16,9 0 0 15,0 0-1-15,12 0 0 16,-8 0-1-16,8 0 0 16,0 0 2-16,0 0 22 15,0 0 29-15,0 0 9 16,0 0 5-16,-4 0-3 16,4 0-20-16,0 0-16 15,0 0-7-15,0 0-3 16,0 0-2-16,0 0 3 15,0 0-3-15,0 0 4 16,0 0-2-16,0 0 17 16,0 0 16-16,0 0 1 0,0 0-3 15,36 0-17-15,33 0-11 16,27 0 9-16,45-4-2 16,-8 0-11-16,8 4-9 15,-24 0-7-15,3 0 2 16,-27 0-2-16,-1 0-18 15,-19 0-87-15,-73 0-205 16,0 0-73-16</inkml:trace>
  <inkml:trace contextRef="#ctx0" brushRef="#br0" timeOffset="43506.4">28745 1463 244 0,'0'0'93'0,"0"0"-18"15,0 0 41-15,0 0-23 16,0 0-3-16,0 0 5 16,0 0-27-16,0-3-44 15,0 3-18-15,0 0 0 16,0 0 5-16,0 0 8 15,0 14 13-15,24 23 15 16,37 7 5-16,11 6-42 0,8 3 11 16,-3 1-13-16,-13-2 0 15,-3-6-4-15,-37-11 0 16,-4-6-4-16,-16-9 0 16,-4-11-4-16,0-7 0 15,0 1 4-15,0-3 0 16,0 0 4-16,0 0-2 15,0 0-2-15,0 0-10 16,0 0-90-16,0 0-169 16</inkml:trace>
  <inkml:trace contextRef="#ctx0" brushRef="#br0" timeOffset="43874.3">28805 1661 25 0,'0'0'520'16,"0"0"-475"-16,0 0-45 16,0 0 0-16,0 0 29 0,0 0 57 15,33 80 0-15,-33-39-29 16,0-4-35-16,0-5-5 16,-8-4-16-16,-9-12-1 15,5 2 3-15,4-6-1 16,-4-6-2-16,12-6-129 15,0 0-155-15</inkml:trace>
  <inkml:trace contextRef="#ctx0" brushRef="#br0" timeOffset="49568.23">15687 2931 84 0,'0'0'129'16,"0"0"-76"-16,0 0-26 16,0 0 4-16,0 0 6 15,0 0-16-15,0 0-9 16,0 0 5-16,-36-4-7 16,36 4 21-16,0 0 10 0,0 0-23 15,0 0-1-15,-12 0 1 16,12 0 10-16,0 0 7 15,0 0 16-15,0 0 10 16,0 0 15-16,0-5-13 16,-12-3-23-16,12-1-1 15,-12 1-15-15,12 5 14 16,0-1-17-16,0 4-3 16,0 0-8-16,0 0-10 15,-20 0-6-15,3 24 0 16,-3 13 4-16,4 3 2 15,4-6 0-15,12-5 1 16,0-10-1-16,0-11-4 0,0-8 4 16,0 0 2-16,0 0 10 15,52-4 20-15,29-31 9 16,24-16-9-16,11-11-30 16,5-5 8-16,-16-11-8 15,-21-2 9-15,9 4 3 16,-9-5 14-16,9 0-18 15,3 3 4-15,13-11-10 16,8-1-2-16,-1 12-2 16,13 4 0-16,-20 15-8 15,-5 15 7-15,1 13-22 16,-20 11-128-16,-61 20-179 16,-24 0-139-16</inkml:trace>
  <inkml:trace contextRef="#ctx0" brushRef="#br0" timeOffset="52083.61">4891 3071 267 0,'0'0'86'15,"0"0"-57"-15,0 0 0 16,0 0 11-16,0 0-22 15,0 0 16-15,0 0 1 16,-33 53-9-16,33-28-4 16,0 4 2-16,-12-1-2 15,12-9 14-15,0-6-22 16,0-4 11-16,0-4-11 16,0-5-7-16,0 0 6 15,0 0 5-15,0 0 12 16,12-14 34-16,45-31-2 0,35-24-55 15,13-13-4 1,20-14 1-16,3-7-4 16,13-7-2-16,-8 12-5 15,-28 10-5-15,-21 15 11 0,-27 24-10 16,-33 17 10-16,0 12-14 16,-12 15-64-16,-12 5-84 15,0 0-124-15</inkml:trace>
  <inkml:trace contextRef="#ctx0" brushRef="#br0" timeOffset="54168.18">30834 1690 194 0,'0'0'65'15,"0"0"-34"-15,0 0 28 16,0 0 23-16,0 0 7 15,0 0-5-15,0 0 0 16,0-5-7-16,0 5-3 16,0 0-15-16,0 0-1 15,0-4-14-15,0-2-5 16,36-3-20-16,36-5-6 16,53 0-12-16,48 2-1 15,28 2 5-15,8 3-4 16,1-2-2-16,-41 1 1 15,-41-1 0-15,-55 1 4 16,-41 1 2-16,-32 3 1 0,0 3 0 16,0 1 4-16,-12 0-11 15,-68 0 8-15,-41 0-5 16,-36 12-3-16,0 20 2 16,24-1-1-16,29 2-1 15,31-5 1-15,25 0-2 16,24-11-1-16,12-2 0 15,12-6-4-15,0-4-6 16,4 1 7-16,88-4-2 16,49-2 7-16,44 0-25 15,12 0 0-15,-12-22-24 16,-32-5 31-16,-32-2-39 16,-45 4 36-16,-35 3 21 0,-41 4 2 15,0 6-2-15,-32 2 0 16,-81 3 33-16,-60 7-32 15,-28 0 0-15,11 0 16 16,46 17 9-16,39-5 0 16,49 2-2-16,32-8-7 15,24 2-9-15,0-7-3 16,0 7-5-16,68 2-3 16,49-5 3-16,40 0 17 15,20-5-17-15,-12 0-42 16,0 0 10-16,-45-6-20 15,-27-17-2-15,-37 1 6 0,-44-6 39 16,-12 4 9-16,0-4 15 16,-68 7 38-16,-41 9-18 15,-32 12-22-15,-32 0 4 16,16 0 26-16,17 6-9 16,43 11-18-16,49-7 9 15,24 4-25-15,24-5-5 16,0 4-2-16,52-6 0 15,65 1 0-15,35-8 0 16,26 0-59-16,-9-8-5 16,-41-24 1-16,-35-9 56 15,-25-8 11-15,-28-12 6 16,-27 4 0-16,-13-2 3 16,0 15 17-16,-29 13 38 15,-63 13-6-15,-5 18-35 0,-27 0-1 16,-9 0 11-16,16 37 6 15,20 0-11-15,37 10-24 16,28-1-1-16,20 2-7 16,12 4-1-16,0-8-46 15,20-33-182-15,16-11-296 16</inkml:trace>
  <inkml:trace contextRef="#ctx0" brushRef="#br0" timeOffset="56514.31">31719 365 26 0,'0'0'9'0,"0"0"5"16,0 0 20-16,0 0 17 0,0 0-11 15,0 0-40 1,0 0-11-16,4 0-79 16</inkml:trace>
  <inkml:trace contextRef="#ctx0" brushRef="#br0" timeOffset="58299.2">31852 363 109 0,'0'0'58'16,"0"0"-50"-16,0 0-8 16,0 0 10-16,0 0 6 15,0 0 13-15,0 0 11 16,8-4-14-16,-8 1 6 16,0-3 11-16,0 2 10 15,0 2-4-15,0-3-18 0,0 2 0 16,0-2-2-16,0-2-4 15,0 5 0-15,0-3-1 16,4-1-10-16,-4 0 1 16,4-6-11-16,4 4-4 15,-4 3-1-15,4 1 1 16,4 4 16-16,-4-3 1 16,4 0-12-16,-12-2 9 15,4 2-9-15,4 2 17 16,-8 1 3-16,0-5-6 0,0 5 1 15,0 0 8 1,0 0-7-16,0 0-17 0,0 9-4 16,-40 40 0-16,-12 14 30 15,-1 11-2-15,1 4 1 16,12-1-13-16,-5-7-8 16,33-5 1-16,0-2-6 15,12-5 1-15,0-6-5 16,0-11 1-16,0-5 0 15,0-10 0-15,24-9-4 16,9-9 1-16,-21-4 2 16,4-4 1-16,-8 0 9 15,8 0 7-15,-4 0 1 16,0-17-8-16,-12-2 6 16,0 0 21-16,0 4-9 0,0-2-5 15,0 6 2-15,-4 7-14 16,-8-4-5-16,0 8-5 15,12 0-1-15,0 0 0 16,0 0-8-16,0 0-60 16,0 0-151-16,0 0-111 15</inkml:trace>
  <inkml:trace contextRef="#ctx0" brushRef="#br0" timeOffset="59251.71">31759 763 142 0,'0'0'77'16,"0"0"-47"-16,0 0 33 15,0 0 1-15,0 0 13 16,0 0 26-16,0 0-2 16,-153-42-18-16,153 37-32 15,0-3-30-15,32-1-1 16,13 6-1-16,3 0-13 0,4 3 20 15,5 0-26-15,-17 0 2 16,0 0-4 0,-16 0 4-16,0 15-3 0,-8 5 1 15,-8 5 0-15,-8 9 21 16,13-2 1-16,-13 0 6 16,0-1-9-16,0-2-18 15,0-6 8-15,0-3 2 16,-13-8-8-16,-7 5-2 15,8-9 1-15,8 1-2 16,4-9-55-16,0 0-215 16</inkml:trace>
  <inkml:trace contextRef="#ctx0" brushRef="#br0" timeOffset="61108.01">16846 3207 15 0,'0'0'35'0,"0"0"1"16,0 0 29-16,0 0 23 16,0 0-12-16,0 0-9 15,0 0-4-15,117-134 11 16,-109 124-17-16,-8 4 7 15,0-2-27-15,0 3 4 16,0 3-31-16,0 2 2 16,0 0-5-16,0 0-4 15,0 0 18-15,0 0 21 16,0 0 18-16,0 0-16 16,0 15-38-16,0 22 36 15,0 4 2-15,0 2-30 16,0 0-6-16,0-6-7 0,0-14 1 15,0-3 3 1,0-10 0-16,0-8 16 0,0-2 40 16,0 0-4-16,36-41-8 15,12-30-39-15,45-18-5 16,3-20-5-16,49-24 2 16,32-24-7-16,25-24-6 15,27-9-3-15,12 2-52 16,-7 20-24-16,-174 132-84 15,-16 14-206-15</inkml:trace>
  <inkml:trace contextRef="#ctx0" brushRef="#br0" timeOffset="63982.5">5555 3551 152 0,'0'0'102'0,"0"0"-82"16,0 0-5-16,0 0 26 0,0 0 28 15,0 0 12-15,0 0 3 16,-12 0-10-16,12 0-17 15,0 0 14-15,0 0 14 16,0-3-23-16,0 1-35 16,0 2-14-16,0-8-4 15,0-1-9-15,84-3 2 16,33 3 9-16,28-9-7 16,28 4-3-16,-4 6 4 15,-4 3-5-15,-25 5-8 16,-115 0-142-16,-13 0-346 15</inkml:trace>
  <inkml:trace contextRef="#ctx0" brushRef="#br0" timeOffset="65978.03">26488 2650 501 0,'0'0'74'0,"0"0"7"0,0 0-4 15,0 0 12-15,0 0 15 16,0 0-29-16,0 0-11 16,-45-72-24-16,45 72-22 15,0 0 1-15,0 0-10 16,0 0-2-16,0 37-6 16,0 11 3-16,0 2 4 15,16 10-8-15,-16-8 2 16,8-1-2-16,1-13 0 15,-9-13 3-15,0-10-3 16,0-10-3-16,0-5 3 0,0 0 0 16,0 0 7-16,0 0 0 15,0 0 0-15,0-8 3 16,0-16-10-16,0-6 2 16,0-5-4-16,0-8 0 15,4-2-4-15,40 1 6 16,4 5 1-16,-12 8 1 15,-12 11 3-15,-3 10-5 16,-5 10-7-16,-4 0 1 16,12 0 6-16,0 0 0 15,8 13-2-15,-8 25 1 16,1 5 0-16,-5 6-3 0,-8-3 2 16,-12 3 2-16,0-8 0 15,0-8 2-15,0-9-2 16,0-17 0-1,0 0 3-15,0-7-2 0,0 0 5 16,0 0 4-16,12-21-10 16,4-24-2-16,8-7-2 15,-4-6 4-15,8 7 7 16,-12 7-7-16,13 7 0 16,-5 17 0-16,-4 8 2 15,-16 10-4-15,0 2 2 16,4 0-3-16,-4 0-2 0,8 0-1 15,8 14 6-15,0 21 0 16,-8 2 1-16,0 2 6 16,13 0-3-16,-13-8 0 15,8 4-3-15,-8-9 0 16,4-3-2-16,4-9-2 16,-4-3-18-16,8 1-56 15,21-6-140-15,-33-6-38 16,20 0-7-16</inkml:trace>
  <inkml:trace contextRef="#ctx0" brushRef="#br0" timeOffset="66423.28">28214 2888 583 0,'0'0'76'0,"0"0"15"15,0 0-4-15,0 0 19 16,0 0-13-16,0 0-20 15,0-167-21-15,0 158-18 16,0-2-1-16,0 9-4 16,0-6 8-16,0 8-19 15,-48 0-15-15,-21 0-3 16,-11 18-1-16,15 14 1 16,9 5-1-16,20 4-6 15,24-4 7-15,12-5 0 0,0-11-4 16,0-8 3-16,0-4-6 15,0-4-4-15,0-5 8 16,12 0 1-16,12 0 2 16,0 0-2-16,0-14-5 15,0-1-2-15,-16 5-2 16,-8 10 11-16,0 0 0 16,0 0-17-16,0 8 3 15,0 18 14-15,0 14 13 16,0-1-5-16,0 0-8 15,0-7 0-15,0-5 0 16,4-11 0-16,4-3-15 16,5-9-54-16,3-4-84 15,-4 0-74-15,8 0 25 16</inkml:trace>
  <inkml:trace contextRef="#ctx0" brushRef="#br0" timeOffset="66681.47">28934 2765 551 0,'0'0'315'15,"0"0"-284"-15,0 0 57 16,0 0-48-16,0 0 0 16,0 0 4-16,20-35-32 15,-20 78 13-15,-32 3 1 16,-16 12-18-16,-9-4-2 0,9-2-1 15,4-3-3-15,8-8-4 16,8-6 2-16,-5-11-3 16,-3-11-21-16,12-11-78 15,12-2-16-15,0 0-208 16</inkml:trace>
  <inkml:trace contextRef="#ctx0" brushRef="#br0" timeOffset="66863.86">28443 2787 525 0,'0'0'257'0,"0"0"-199"16,0 0 59-16,0 0-79 15,0 0 1-15,0 0-10 0,57 0 21 16,11 46-1 0,0-2-30-16,-7 1-16 0,-13 1 1 15,8-9-2 1,-27 0-2-16,-9-6 0 0,4-4-87 15,-24-27-165-15,0 0-74 16</inkml:trace>
  <inkml:trace contextRef="#ctx0" brushRef="#br0" timeOffset="67280.53">29892 2276 83 0,'0'0'668'15,"0"0"-610"-15,0 0 12 16,0 0-36-16,0 0-7 15,0 0 42-15,-250 75 31 16,146 13-38-16,11 10-4 16,29 8-28-16,20 1 10 15,19-9-16-15,25-4 4 16,0-7-18-16,45-13-9 0,15-17 4 16,0-19 3-1,9-1-6-15,-17-20 15 0,-4 3-15 16,-19-3 3-16,-1-11 5 15,-16 3-9-15,-12-5 1 16,0-1-2-16,0-3-53 16,0 0-88-16,0 0-174 15,0 0-421-15</inkml:trace>
  <inkml:trace contextRef="#ctx0" brushRef="#br0" timeOffset="68492.53">30383 2454 57 0,'0'0'478'16,"0"0"-416"-16,0 0 26 16,0 0 6-16,0 0 24 15,0 0-27-15,0 0-38 16,28-54-26-16,-28 54-27 15,-12 10 5-15,-32 27 4 16,3 10 25-16,-7-1-8 16,36 0-5-16,4-4-14 15,8-10-5-15,0-3-2 16,0-9-5-16,8-8 4 0,28-9 2 16,13-3 1-1,-5 0 10-15,16 0-3 0,-16-6-1 16,1-17-6-16,-13-9-1 15,0-1 1-15,-28 4-1 16,-4-3-1-16,0 10 28 16,0 7 3-16,-4 6-18 15,-48 3 8-15,4 6-19 16,-5 0-2-16,-7 0 0 16,36 0-4-16,8 23-3 15,16 3-24-15,0 5-71 16,0-19-154-16,0-3-168 0</inkml:trace>
  <inkml:trace contextRef="#ctx0" brushRef="#br0" timeOffset="68769.23">31107 2881 144 0,'0'0'417'0,"0"0"-364"16,0 0-9-16,0 0 20 0,0 0 28 15,0 0 38 1,48 65-47-16,-48-45-12 0,-36 2-36 16,-8 0-20-16,-4 0 7 15,-5-3-3-15,9-4-12 16,20-4-2-16,0-2-4 15,12-5-1-15,12-4-15 16,0 0-65-16,0 0-129 16,0 0-315-16</inkml:trace>
  <inkml:trace contextRef="#ctx0" brushRef="#br0" timeOffset="70349.37">31888 2905 189 0,'0'0'138'15,"0"0"-85"-15,0 0 47 16,0 0-17-16,0 0 10 15,0 0-17-15,0 0-20 16,0-8-12-16,0 8 1 16,0 0-10-16,0 0 8 15,0 0-5-15,0 0 0 16,0 0-6-16,0 0-4 0,12 0-6 16,12-3-7-16,12-3-4 15,9 3 6-15,3-5-1 16,-12 8-4-16,-16 0-12 15,-20 0 0-15,0 0-2 16,0 0-5-16,12 0 1 16,0 0 3-16,0 0 0 15,-8 0-18-15,4 0-20 16,-4 0-35-16,17 0-73 16,-21 0-110-16,12 0-46 15</inkml:trace>
  <inkml:trace contextRef="#ctx0" brushRef="#br0" timeOffset="70664.91">32367 2736 100 0,'0'0'295'0,"0"0"-222"16,0 0 53-16,0 0-29 15,0 0-4-15,0 0 2 0,48-32-22 16,-48 32-56 0,0 5-11-16,0 19 1 0,0 16 20 15,0 2-5 1,0 1-11-16,0 4-7 0,0-6 1 15,12-4-5-15,4 0 4 16,-16-8-4-16,0-7-55 16,0 1-66-16,0-23-72 15,0 0-118-15</inkml:trace>
  <inkml:trace contextRef="#ctx0" brushRef="#br0" timeOffset="71168.74">32584 2770 289 0,'0'0'300'16,"0"0"-282"-16,0 0 24 16,0 0-30-16,0 0 50 0,0 0 21 15,60-57-31 1,-27 53-29-16,-9-1-3 0,0 2-4 16,-12 1 34-16,-12 2-4 15,12 0-32-15,0 0-14 16,12 0-3-16,-4 2 3 15,8 23 8-15,-7 4-7 16,-5 12 11-16,-8 11 6 16,-8 5-10-16,0-3 2 15,0-1-5-15,-32-4 10 16,3-6-11-16,-3-10-2 16,8-10 10-16,0-10 3 0,24-8-11 15,0 1 3 1,0-6-5-16,0 0 0 0,0 0-2 15,0 0 4-15,24 0-4 16,24 0 17-16,13 0-17 16,-5 0 0-16,-12-11-48 15,5-2-86-15,-45 8-105 16,4-3-231-16</inkml:trace>
  <inkml:trace contextRef="#ctx0" brushRef="#br0" timeOffset="71696.52">33204 2746 431 0,'0'0'124'15,"0"0"-87"-15,0 0 39 16,0 0 16-16,0 0 32 15,0 0-32-15,-12-10-40 0,12 10-27 16,0 0-10-16,0 0-5 16,0 0 13-16,28 0 0 15,20 0-22-15,0-3 36 16,9 0-30-16,-17-1-5 16,-8 4 1-16,-8 0-2 15,-12 0-2-15,-12 0 1 16,0 0-9-16,8 4 9 15,-8 25 8-15,0 8-2 16,0 10 7-16,0 4-7 16,0 6-1-16,0 4-5 0,0-2 2 15,0-6-4 1,-8-4 0-16,-16-11-36 0,0-6-78 16,12-32-99-16,-12 0-113 15</inkml:trace>
  <inkml:trace contextRef="#ctx0" brushRef="#br0" timeOffset="71872.3">33007 3147 610 0,'0'0'171'16,"0"0"-145"-16,0 0-1 0,0 0 22 15,0 0-6 1,390-24-25-16,-273 13-16 0,-33-6-59 15,-72 8-217 1,-12 0-293-16</inkml:trace>
  <inkml:trace contextRef="#ctx0" brushRef="#br0" timeOffset="72196.32">33763 2439 607 0,'0'0'89'0,"0"0"-89"16,0 0-3-16,0 0 3 15,0 0 24-15,0 0 40 16,97 201 4-16,-41-123-40 15,-16 6-5-15,-20 2-13 16,-20-1 16-16,0-1 0 16,-24-6-14-16,-56-12-8 15,-13-5 6-15,-7-12-5 16,7-8-5-16,0-6-33 16,69-35-214-16,0 0-254 15</inkml:trace>
  <inkml:trace contextRef="#ctx0" brushRef="#br0" timeOffset="79277.71">5957 3090 16 0,'0'0'243'0,"0"0"-179"16,0 0-7-16,0 0-6 15,0 0-2-15,0 0 2 16,0 0-8-16,0-7 0 15,0 7-10-15,0 0-2 16,0 0 4-16,0 0-9 16,0 0-1-16,0 0-12 15,0 0-3-15,0 0-1 16,0 0 3-16,0 0 22 16,0 0 16-16,0 0-8 0,0 0-5 15,0 0-16-15,0 0-12 16,0 0-3-16,0 0-4 15,0 0 2-15,0 0 10 16,0 0 0-16,0 0 10 16,0 0-4-16,0 0-4 15,-24 0-9-15,-20 0-7 16,-9 0 0-16,-15 7 0 16,3 11 0-16,9 1-2 15,-4 3 1-15,28 13-3 16,-17-4 3-16,17 12-3 15,16 7 2-15,-4-3-3 16,20 12-3-16,0-8 7 0,32 1-6 16,41-9-3-1,23 0 10-15,21-8 0 0,-1-10-3 16,1-2 1-16,-20-8-8 16,-17-6 4-16,-31-4-24 15,-25-2 12-15,-12 1 18 16,-8 1 0-16,-4-5 3 15,8 0 2-15,4 0 0 16,0 0-5-16,8-15-3 16,16-20 3-16,1-13 5 15,-9-7-4-15,-12-5 8 16,0 1-4-16,-16 6-2 16,0 3 1-16,0 9 0 15,-32 6 18-15,-5 9-4 16,1 6-7-16,-12 8 7 0,24 1-16 15,0 10-2-15,12 1 9 16,12 0-9-16,0 0-15 16,0 0-89-16,0 12-108 15,0-1-111-15</inkml:trace>
  <inkml:trace contextRef="#ctx0" brushRef="#br0" timeOffset="79998.3">6911 3094 374 0,'0'0'112'0,"0"0"-64"0,0 0 32 16,0 0-4-16,0 0-6 15,0 0 3-15,0 0-73 16,-81 18-3-16,57 36 3 16,12 9 15-16,12-11 2 15,0-3 0-15,0-9-10 16,0-16-1-16,12-4 3 15,36-10 5-15,-3-10 4 16,7 0 10-16,0 0 4 16,1-21 0-16,-13-12-6 15,-16-7-11-15,-4-6 3 0,-20 9-8 16,0 8-6 0,0 4-4-16,0 10-8 0,0 6-21 15,0 0-34-15,0 4-3 16,0-1-104-16,0 4-173 15</inkml:trace>
  <inkml:trace contextRef="#ctx0" brushRef="#br0" timeOffset="82240.72">17446 3342 284 0,'0'0'43'0,"0"0"-23"16,0 0 14-16,0 0 11 0,0 0 11 15,0 0-5-15,0 0-24 16,0 4-16-16,0-4-11 16,0 4 6-16,0-2 1 15,0 5-7-15,0-4-6 16,12 0 6-16,16 5 13 15,12 1 12-15,12 0-2 16,5 2 2-16,23-2 9 16,5 0-14-16,-5 4-6 15,5-7 1-15,-1 0-2 16,-11 2 4-16,-1-6-5 16,5 0 4-16,-17 4 12 15,12-4 4-15,-15 1-1 0,-9 1-10 16,-12 0-11-16,8-3-5 15,-3-1-4-15,3 0 1 16,4 0 1-16,5 0-2 16,-1 0 0-16,-4 0-1 15,-4 0 1-15,-3 0-1 16,-5 0 0-16,8 0 0 16,-8 0 0-16,1 0 1 15,-1 0-1-15,-4 0 0 16,-8 0 1-16,24 0-1 15,-3 0 0-15,3 0 0 16,-4 0-1-16,21 0 3 0,-17 0-2 16,-12 0 0-16,0 0 0 15,-16 0 1-15,5 0 0 16,-1 0-1-16,-4 0 0 16,-4 0 0-16,4 0 0 15,4 0 0-15,0 0 2 16,0 0-5-16,21 0 4 15,-17 0-1-15,8 0 0 16,-4 0 2-16,5-1-2 16,-1-3 0-16,20 4-1 15,-12 0 1-15,9 0-2 16,7 0 2-16,-4 0-1 16,-7 0 1-16,11 0 0 15,-4 0 0-15,-7 0 0 0,-13-7 3 16,12-3-2-16,-12 3 1 15,-3 2-2-15,15 1-2 16,8 4 2-16,-4-4 0 16,5 4 0-16,7-2-2 15,1 2 1-15,-17 0 1 16,0-2 0-16,-4 2 3 16,-7-5-3-16,-9-1 3 15,4 2 0-15,4 2 6 16,13-1-8-16,-5 3 0 15,-4 0-2-15,0 0 1 16,13 0 0-16,-5 0 0 16,-4 0 0-16,4 0 2 0,1 0-1 15,-5 0 1-15,-8 0 1 16,0 0-2-16,1-4 4 16,-1 4 1-16,8-4-2 15,-8 4 4-15,13 0-6 16,7 0-1-16,-8-1 2 15,-4-5-1-15,21 4-2 16,-9-5 0-16,-7 5 1 16,-9-4 1-16,4 1-1 15,-12 1-1-15,4-1 7 16,1-1 4-16,-1 2-4 16,12 4-7-16,-4 0 0 15,17 0 0-15,-5 0-1 0,8 0 1 16,-7 0 0-1,-9 0 2-15,-12 0-3 0,1 0 1 16,7 0 0-16,0 0 0 16,-4 0 1-16,9 0-1 15,-5 0 0-15,4 7 1 16,-12-4-1-16,1 2 0 16,-5-2 1-16,4-3-1 15,-4 1 0-15,8 4 1 16,-3-2-1-16,-1-3 0 15,-4 0 0-15,12 0 1 16,1 0 0-16,-1 0 1 0,-12 0-2 16,4 0 3-16,-12 0 0 15,9 0 5-15,-5 0 13 16,4 0-9-16,-8 0-8 16,0 0 1-16,8 0-3 15,-20 3 2-15,-7-1 4 16,3-2-2-16,-8 0 12 15,4 0-1-15,-4 0-3 16,0 0 2-16,0 0-9 16,0 0-4-16,0 0-3 15,0 0-3-15,0 0 2 16,0 0-2-16,0 0-2 16,0 0 5-16,0 0-1 0,0 7-6 15,0-5-29 1,0-2-79-16,0 0-187 0</inkml:trace>
  <inkml:trace contextRef="#ctx0" brushRef="#br0" timeOffset="83162.5">17232 4844 358 0,'0'0'76'0,"0"0"-7"0,0 0 32 15,0 0 10-15,0 0 7 16,0 0-1-16,0 0-39 16,-24-5-19-16,24 5-20 15,0-3-16-15,48-4-7 16,61-3-16-16,68-2 9 16,57 3-8-16,27-5-1 15,33 8 6-15,12-2-1 16,-25 5-4-16,-31 3-1 15,-57 0-7-15,-40 0-46 16,-48 0-32-16,-45 11-140 16,-60-5-24-16,-12 0-44 0</inkml:trace>
  <inkml:trace contextRef="#ctx0" brushRef="#br0" timeOffset="83387.83">17434 5346 638 0,'0'0'218'15,"0"0"-205"-15,0 0 15 16,0 0-21-16,0 0 25 16,519 7 6-16,-246-7-9 0,-3 0-16 15,-21 0-13-15,-39 0 6 16,-33 0-5-1,-57 0-1-15,-15 0-4 0,-61 4-33 16,-44 0-116-16,0 0-208 16</inkml:trace>
  <inkml:trace contextRef="#ctx0" brushRef="#br0" timeOffset="83550.34">17361 5723 135 0,'0'0'707'16,"0"0"-668"-16,0 0-36 0,439-16 17 16,-182 0-17-16,17-2-3 15,-37-1 0-15,-176 9-93 16,-41 0-284-16</inkml:trace>
  <inkml:trace contextRef="#ctx0" brushRef="#br0" timeOffset="94655.61">19888 2597 4 0,'0'0'7'0,"0"0"30"16,0 0 48-16,0 0-34 16,0 0 12-16,0 0-5 15,0 0-9-15,0-89-14 16,0 84-13-16,0-3-9 16,0 1-9-16,0 5-1 15,-8 0-3-15,8-2 0 16,0 0 12-16,0-1-4 15,0-3 13-15,0-4-1 16,0 0-13-16,0-2 3 16,0 5-6-16,0 5-4 15,0 2-7-15,0 2-30 0,0 0-25 16,0 0-17-16,0 0 14 16,0 0 44-16,0 0 16 15,0 0 5-15,0-8 9 16,0-1 24-16,0-1-14 15,0-2 4-15,-4 0 2 16,4 3 11-16,-8-5 1 16,4 5-15-16,-8-8 6 15,-8 5-2-15,4-5 7 16,-16 4-11-16,-5 3-6 16,-7 5 0-16,8-2-13 15,-12 7 1-15,11-2 0 16,1 2-4-16,-4 0 0 0,-4 0-4 15,-5 0 8-15,17 0-3 16,-16 9 10-16,0 15 2 16,3 12 3-16,-3 15 5 15,12 5-4-15,-8 4 0 16,19 0-2-16,1-2-8 16,12 2 2-16,12-14 3 15,0-4-3-15,0-6 3 16,0-3 12-16,12-12-4 15,24 5 3-15,13-3-11 16,7-9-1-16,25 4-4 16,23-8 8-16,9-6-3 0,16 1-4 15,-21-5 0 1,5 0-5-16,-29 0 4 0,-15 0-6 16,-21 0 0-16,-32 0-1 15,8 0 3-15,-12 0-3 16,-7 0 7-16,23 0 5 15,16 0 13-15,-12-14-1 16,20-9-16-16,9 1-6 16,-17-2 0-16,-4-4-1 15,5-3 0-15,-21 0 1 16,-12-8 5-16,0-4 0 16,0 2 6-16,8-1 4 15,-8-2 0-15,4-4-8 16,-4 4-5-16,0 2 0 15,-4 5-4-15,-8 0 0 0,0 4 0 16,0-4 0-16,0-3 4 16,-12 2 3-16,-44-2 19 15,-16 3-15-15,-13 1-6 16,-7 11 12-16,-5 5-11 16,-4 10-6-16,5 10 1 15,11 0-1-15,1 0 2 16,-5 8 0-16,13 21-1 15,19 2-1-15,13 12-4 16,28 0 1-16,16-2-8 16,0-5-85-16,0-31-228 15,16-5-390-15</inkml:trace>
  <inkml:trace contextRef="#ctx0" brushRef="#br0" timeOffset="117724.13">6532 13030 342 0,'0'0'38'16,"0"0"0"-16,0 0 17 15,0 0 14-15,0 0-2 16,0 0-7-16,0 0-3 15,0-152-4-15,13 146 1 16,-9 0 33-16,4 6-39 16,-8 0-31-16,4 0-17 15,-4 12-5-15,0 40 2 0,0 14-15 16,0 13 18-16,0-6 15 16,0-12-11-1,0-19 7-15,0-21 0 0,0-13-11 16,0-8 7-16,8 0 5 15,64-14 20-15,57-43 58 16,76-38-13-16,85-35-48 16,64-19-27-16,72-32 0 15,53-7 0-15,8-9-2 16,24 13 0-16,-28 31-2 16,-60 36 4-16,-53 34-2 15,-76 32 0-15,-81 22-11 16,-44 10-68-16,-169 19-148 15,0 0-161-15</inkml:trace>
  <inkml:trace contextRef="#ctx0" brushRef="#br0" timeOffset="132534.35">19401 12139 481 0,'0'0'42'0,"0"0"-29"16,0 0-11-16,0 0 19 16,0 0 5-16,0 0 25 15,250-46-12-15,-250 46-3 16,0 0 18-16,0 0-10 0,0 44-23 16,0 16-19-1,-44 12 48-15,-13 1-10 0,9-2-20 16,8-17-20-16,7-17 6 15,17-20-4-15,16-10-2 16,0-7 6-16,0 0-2 16,93-19 62-16,112-45 3 15,89-35-12-15,88-27-30 16,65-23-20-16,72-33-6 16,48-13-2-16,33-6 0 15,-41 5-1-15,-88 30 0 16,-117 40 2-16,-104 43 2 15,-93 37 1-15,-53 22-2 16,-35 19-2-16,-21 5-1 16,-4 0-7-16,-28 27-135 0,-16-6-191 15,-16 2-302-15</inkml:trace>
  <inkml:trace contextRef="#ctx0" brushRef="#br0" timeOffset="138776.47">16890 2881 276 0,'0'0'175'0,"0"0"-134"0,0 0-8 16,0 0 10-16,0 0 21 15,0 0 7-15,12-5-15 16,-12 5-31-16,0 0-8 15,0 0-6-15,0 0 8 16,0 0 1-16,0 0-3 16,0 0 0-16,0 0-6 15,0 0-2-15,0 0 0 16,0 0-3-16,0 0 3 16,0 0 0-16,0 0 11 15,0 0 11-15,0-6-4 16,-24 6-2-16,-32-2-11 15,0-1-13-15,3 0 2 16,-15 3-2-16,16-4-1 0,-17 2 2 16,9-1-1-16,-21-2 1 15,25 2 5-15,-4-3-5 16,11 3 0-16,13-4-1 16,4 3-1-16,4 4 0 15,4 0 1-15,-9 0-1 16,-3 0 0-16,-4 0 0 15,-4 0 0-15,-5 0 2 16,-7 0-2-16,-4 0 0 16,-1 0 1-16,5 0-1 0,0 0 0 15,15 0 1 1,-3 0-2-16,8 0 1 0,0 0 0 16,3 0 0-16,9 0 0 15,12 0 0-15,-8 0 3 16,20 0 1-16,-4 0 6 15,4 0-5-15,-4 0-4 16,4 0-1-16,-8 0 0 16,-4 0 0-16,0 0-1 15,-12 4 2-15,-4 3 0 16,12 2-1-16,-21 2 1 16,13 1-1-16,-4 1 0 15,16 0 0-15,12 0 0 16,0-3-2-16,0 2 2 15,0-2 0-15,0 5 0 16,0-1-1-16,0-2 2 0,0 5-1 16,0-4 1-16,0 6 0 15,0 6 1-15,0 2 0 16,0 0-1-16,12 6 12 16,16 2-4-16,-4-4 3 15,0 1-5-15,-16 1-6 16,-3-4 5-16,-5 0-3 15,0-7-3-15,0 5 2 16,4-3-1-16,-4 4 0 16,0-2 0-16,0 3 1 15,0 4 0-15,0-4-1 0,0 3-1 16,0 3 3-16,0-1-1 16,0-6-1-16,0-1-1 15,0-4 1-15,0 5 2 16,0-7-3-16,0 4 0 15,0-9-1-15,0 5 1 16,0-9 0-16,0 0 2 16,0 5-2-16,-4-5 0 15,-1 1 0-15,5-4 0 16,0 6 0-16,0-6 0 16,0-1 0-16,0 7-1 15,0-4 2-15,0 0-1 16,0 4 0-16,0-1 0 0,0-5 1 15,0-3-1 1,0-6 0-16,0 0 0 0,0 0 0 16,0 0 0-16,0 0 1 15,0 0 0-15,0 0 4 16,0 0 0-16,0 0-1 16,0 0 2-16,0 0-3 15,0 0 0-15,0 0-3 16,0 0-2-16,0 5 1 15,21-1-2-15,19 1 3 16,12 1 2-16,4-4-1 16,1 5-1-16,3 1 1 0,1-6-1 15,7 10 0-15,4-4 0 16,-3 1 0-16,-1 1 0 16,-15-10 3-16,-5 2-3 15,-4 1 1-15,8-3-1 16,1 0 1-16,7 0-1 15,12 0 1-15,9 0 0 16,-1 0 0-16,-19-5-1 16,-1-3 0-16,-36 6 0 15,-4 0 1-15,5-4-1 16,-21 0 0-16,8 3 3 16,0 1-2-16,-4-1 2 15,-4 3-2-15,4 0 0 0,0 0-1 16,4-4 0-1,8-1-1-15,0-1-1 0,4 1 0 16,-12 5 2-16,-12-4 1 16,13 2-1-16,-9 2 1 15,8-3-1-15,16 3 0 16,-12 0 0-16,4-8-1 16,4 8 1-16,-12 0-2 15,0 0 0-15,0 0 1 16,0 0 1-16,0 0 0 15,1-1 0-15,-1 1 1 16,-12 0 0-16,8 0 0 16,-8 0-1-16,4-3 5 15,4-5-2-15,-4 5 3 16,8-3-6-16,8 3 1 0,-4-5-2 16,4 2 0-16,-8 3-1 15,0-2 2-15,0 1-2 16,0 1 2-16,1-8 1 15,-1 2 0-15,-4-3 1 16,-4-5 0-16,4-3 3 16,-8-3 4-16,0 0 3 15,0-5 0-15,0 6-1 16,0-7-3-16,0 2-5 16,0-7-3-16,0-7 1 15,0 4 2-15,0-9-2 16,0 3-1-16,0 0 4 0,0 2-3 15,0-9 8-15,0-2 1 16,0 2-2-16,-12-7 0 16,-21 5 1-16,9 3-4 15,-8 1 0-15,4 1 3 16,-4 1 1-16,4 9-4 16,-5 3-1-16,21 11-1 15,0 9 5-15,0 4 4 16,12 8-4-16,0-4-6 15,0 6-2-15,0 0-2 16,0 0-8-16,0 8-6 16,0 24-42-16,0-17-51 15,0 2-237-15</inkml:trace>
  <inkml:trace contextRef="#ctx0" brushRef="#br0" timeOffset="143083.65">15780 2929 214 0,'0'0'163'0,"0"0"-81"15,0 0-22-15,0 0 10 16,0 0-3-16,0 0-22 16,0 0 21-16,0 0-51 0,16-44 14 15,-16 44-5 1,0 0-11-16,0 0 1 0,0 0 11 15,0-4 9-15,0 0 4 16,0-3 2-16,0 2-7 16,-40-2-27-16,-5 2 2 15,-27-3-4-15,-1 8-1 16,5 0 1-16,-13 0-3 16,5 13-1-16,16 23 0 15,15 9-1-15,13 4 0 16,32 12 1-16,0-2 0 15,20-1 0-15,65-3-1 16,23-9 1-16,9-5 0 16,0-13 4-16,-12-5-5 15,-33-3 1-15,-4-12-1 0,-39-8-3 16,-5 0-10-16,-12 0 14 16,0-46 13-16,-8-19-13 15,24-15 2-15,-16-12-2 16,20 8 3-16,-16 12 4 15,-4 18-1-15,-8 22 13 16,-4 13 1-16,0 1-3 16,0 12-2-16,0 2-10 15,0 0-1-15,-16 4-4 16,-20 0-3-16,-16 0-8 0,36 25-48 16,4 7-99-1,12-23-100-15,0-1-370 0</inkml:trace>
  <inkml:trace contextRef="#ctx0" brushRef="#br0" timeOffset="144623.37">26785 4447 238 0,'0'0'77'0,"0"0"1"16,0 0-8-16,0 0 0 16,0 0 6-16,0 0-11 15,0 0-16-15,12-62 17 16,-12 53-42-16,-12-3-6 16,-24 3 34-16,0 1-20 15,-24 3-5-15,-9 5-13 16,1 0-10-16,-5 0-2 15,1 19 1-15,-1 16-3 16,1 8 1-16,28 13-1 16,20 6 1-16,12-2 1 15,12 0 1-15,0-4-1 0,52-11 2 16,16-7-3-16,9-6 0 16,-1-12-2-16,9-6-1 15,-1-14-1-15,5 0-10 16,-5 0-2-16,9-9 10 15,-17-23-4-15,1-11-8 16,-21-9-5-16,0 1 20 16,-11-4-5-16,-13 6 7 15,-20 8 8-15,-12 2 17 16,0 4-7-16,0 6 1 16,-20 7-1-16,-41 2-9 15,-3 3 7-15,8 8-13 16,-9-1-3-16,13 5 0 0,16 5-3 15,12 0-32-15,24 0-110 16,0 0-229-16</inkml:trace>
  <inkml:trace contextRef="#ctx0" brushRef="#br0" timeOffset="147007.54">16902 2843 291 0,'0'0'39'0,"0"0"-16"15,0 0 38-15,0 0-3 16,0 0 31-16,0 0-21 16,0 0-26-16,-24-18-18 15,24 18 0-15,0 0 14 16,0 0 4-16,0 0 10 16,0 0 9-16,0 0-8 15,0 0-21-15,0 0-13 0,0 0-9 16,0 0-8-1,0 0-2-15,0 0 0 0,0 0-4 16,0 0 1-16,0 23-3 16,0 10 6-16,0 8 5 15,0 5-3-15,0 11 0 16,0 4 1-16,0 9-3 16,0 4 1-16,0 0 2 15,24 4-3-15,0-7 2 16,-3-7-2-16,-9-11 1 15,-12-8 0-15,0-2-1 16,0-11 1-16,0 0-1 16,4-7 1-16,-4 1-1 15,0-1 0-15,0 2 0 0,0-2 0 16,0-3 1-16,0 2-2 16,0-7 2-16,0 7-1 15,0-1 0-15,0-1 0 16,0-2 0-16,0-6 0 15,0 1 1-15,0-6-1 16,0-1 0-16,0-1 0 16,8 1 0-16,-4 1 0 15,4-1 1-15,-8 4 1 16,4-4-2-16,-4 1 3 0,0-1-3 16,0-1 0-1,0-5 3-15,0-2-2 16,0 0-1-16,8 0 6 0,4 0 7 15,4 0 3-15,16 0-6 16,17 0-1-16,7 0 2 16,16 0-8-16,1 0-2 15,-1 0 0-15,21 0 0 16,3 0-1-16,17 0 0 16,-4 0 0-16,-5 0 0 15,1 0 0-15,8 0-1 16,-21 0 1-16,-11 0 0 15,-9 0 1-15,-12 0-1 16,-3 0 1-16,-9 0 0 16,8 0 0-16,-7 0-1 15,-9-2 3-15,-12-8-3 0,12 2 1 16,-16 2-1-16,-11 0 0 16,-1-2 1-16,-8 2 4 15,-4 3-3-15,12 1 2 16,-4-5 1-16,4 2 3 15,-4-3-1-15,-4 1 3 16,8 2-6-16,0-3-2 16,-4 4-1-16,4-1-1 15,0 2 0-15,0-4 0 16,-12 7 0-16,0-2 1 16,0 2-1-16,0 0 0 0,0 0 1 15,0-3-1 1,0-1 0-16,0-9 3 0,0 1 13 15,0-8-6-15,0-1 11 16,0-7 2-16,0 5-5 16,0-8-10-16,-12 6-7 15,0-3 5-15,0-2-3 16,12-5 0-16,0-5 3 16,0-3-3-16,0-8 3 15,0 3-6-15,12 3 1 16,0-4 0-16,0 8 2 15,0-4-2-15,0 2 5 16,0 8-5-16,-12 4 4 16,0-1-1-16,0 0-3 15,0-8 0-15,0 9-1 0,0-1-1 16,0 2 0-16,0 6 1 16,0 4-1-16,0 7 1 15,0 2 0-15,0 6-1 16,0 2-1-16,0-3 0 15,0 6 2-15,0-3 0 16,0 3 1-16,0-5-2 16,0 5 1-16,0-3-1 15,0 3 0-15,0 0-2 16,0 0-1-16,0 0 1 16,0 0-2-16,0 0 4 15,-4 0-4-15,-52 0 3 16,0 0 0-16,-17 0 2 0,1 0-1 15,-13 0 1-15,-19 0 0 16,7 0-1-16,-19-7 1 16,-1 2-1-16,8-4 0 15,9-2 1-15,15 2 0 16,13 6-1-16,27-4-2 16,5 7-2-16,8 0-1 15,8 0-1-15,0 0-3 16,0 0-1-16,3 0-2 15,-7 0-6-15,-4 13-20 16,-4 11-54-16,24-17-115 16,0 3-176-16</inkml:trace>
  <inkml:trace contextRef="#ctx0" brushRef="#br0" timeOffset="147659.26">17892 3044 186 0,'0'0'226'0,"0"0"-185"16,0 0 25-16,0 0-15 15,0 0 39-15,0 0 25 16,0 0-48-16,12-47-9 0,-12 47-21 16,-68 0-15-16,-29 13-17 15,-31 21-5-15,23 5 1 16,20 5 2-16,33-2-1 15,32 4 0-15,20-3 4 16,0-6-2-16,40-2-1 16,57 5 4-16,28-8 0 15,15-8-7-15,-11-5-1 16,-24-16-41-16,-21-3-26 16,-35-3 24-16,-45-51 27 15,-4-16 17-15,-33-13 0 0,-71 1 28 16,-13 20 21-16,4 12-24 15,25 11 42-15,20 22-51 16,35 6-3-16,17 11-13 16,16 0-13-16,0 11-100 15,0 6-84-15,16-1-91 16</inkml:trace>
  <inkml:trace contextRef="#ctx0" brushRef="#br0" timeOffset="148902.44">27743 4495 183 0,'0'0'189'0,"0"0"-181"0,0 0-6 15,0 0 1-15,0 0 24 16,0 0 26-16,48-85-24 15,-48 83-16-15,0-1 12 16,0 3 19-16,0 0 40 16,0 0-24-16,0 0-34 15,-12 0-16-15,-40 29-10 16,-20 8 4-16,7 3 11 16,5 6-3-16,24-9-6 15,15 3-2-15,5-6-3 0,16-2 2 16,0-3-3-16,0-3 3 15,0-3-2-15,29-3 1 16,15-10-2-16,16-2 0 16,-16-8 0-16,5 0 2 15,11 0 1-15,0-37-3 16,-3-6 3-16,-13-16 2 16,-8 3 2-16,-20 0 27 15,-4 4 46-15,-12 15-9 16,0 6-27-16,0 7-27 15,0 11-5-15,0 10-12 16,0 3 0-16,0 0-19 16,0 0-137-16,0 16-168 0</inkml:trace>
  <inkml:trace contextRef="#ctx0" brushRef="#br0" timeOffset="151697.65">18874 2971 157 0,'0'0'16'16,"0"0"-15"-16,0 0-1 16,0 0 10-16,0 0 0 15,0 0 16-15,0 0 12 16,44 17 19-16,-44-17 26 15,0 0-8-15,0 0-7 16,0 0-10-16,0 0-29 16,0 0-2-16,0 0 5 0,0 0 12 15,0 0 15 1,0 0 7-16,0 0-10 0,0 0-29 16,0-5 11-16,0 2-7 15,0 3 8-15,0 0-2 16,0 0-27-16,0 0-10 15,0 0-3-15,0 0-1 16,0 0-5-16,-8 17 7 16,-4 11 2-16,0 8 1 15,12 11 1-15,-24 9-1 16,16 5 1-16,-4 3-2 16,-4-3 1-16,0 3-1 0,0-6 1 15,16-1 0 1,0-3-1-16,0-3 0 0,0 1 1 15,4 0-1-15,36-6 0 16,-16-5 0-16,0-7 2 16,-12-7-2-16,8-9 1 15,-8 1-1-15,-8-1 0 16,5 1 0-16,-9-5 0 16,12 6 1-16,-12 2-1 15,4-3 0-15,4 1-1 16,-8-3 3-16,4-4-3 15,8-4 2-15,-4-7-2 16,4-2 1-16,0 4 0 16,0-4 3-16,0 0 3 15,-12 0 2-15,12 0-4 0,-12 0-2 16,0 0-2-16,12 0 0 16,12 0-1-16,21 0 1 15,-5 0 0-15,16 0 0 16,1 0 2-16,7 0 1 15,-12-14-3-15,13 8 3 16,-5 3-2-16,-4-2 1 16,17 1 5-16,-13-1-1 15,9-1-4-15,15 1-1 16,-16-1 0-16,13 0-1 16,-17 0 1-16,-19-2-1 15,-9 2 2-15,-12 2-2 0,-12 2 1 16,0-1 0-1,-8 3 0-15,12-4-1 0,-4 4 0 16,0 0-3-16,17 0 3 16,-9 0 0-16,16-4 0 15,-12 3 0-15,0-4-1 16,-12 2 1-16,0 3 0 16,-4 0 1-16,-8 0 2 15,0 0-2-15,0-3 0 16,0 1 7-16,0 2 9 15,0-4-4-15,0 4-6 16,0 0-4-16,4-3 0 16,4 0-3-16,4 3 0 15,-12-5-1-15,5 5 0 0,3-3 1 16,-8 1 2-16,4-5-1 16,4 5 3-16,-4-6-2 15,4 6 2-15,4-6 0 16,0 7-2-16,-12-3-1 15,12-2-1-15,-12 6-2 16,12-3 0-16,-4 3-3 16,-4 0 3-16,8-5 0 15,-12 5 0-15,12 0 2 16,0 0 0-16,0 0-1 16,8 0 0-16,17 0 1 15,-13 0 0-15,-4 0 0 16,20 0-1-16,-20 0 1 0,-4 0 0 15,-8 0-3-15,-8 0 3 16,4 0 0-16,-4 0 0 16,0 0 0-16,0 0 2 15,0 0 2-15,0 0 0 16,0-4 0-16,9-15 4 16,-1-2-8-16,4-5 0 15,0 0 2-15,4 0 0 16,-16 1 3-16,0-2-3 15,0 0-1-15,0-2 4 0,0-1-4 16,0 1 0 0,0 2 0-16,0-2 0 15,0-1 0-15,0-1 0 16,0-6 0-16,0 2-2 0,0-7 2 16,12 9-1-1,0-1 2-15,-12 9-1 0,0-2 2 16,0 2-2-16,0 4-1 15,0-6 1-15,0 9-1 16,0 1 1-16,0 1-1 16,0 5 0-16,0 7-1 15,0-4 1-15,0 6-1 16,0-1 1-16,0 3-2 16,0-5 2-16,0 5-1 15,0-3 0-15,0 3 1 16,0 0 0-16,0 0 0 0,0 0 0 15,0-1 0 1,0-7 0-16,0-3 1 0,0 2-1 16,0-3 0-16,0 6-1 15,0-5 2-15,-12-4-1 16,-8 8 0-16,-12-3 0 16,-1 1 0-16,-15 4-2 15,-8-3 1-15,7 1 0 16,1-1 0-16,-8-1 1 15,8-2 0-15,-1 2 1 16,-7 1-1-16,-4 2 1 0,11 0-2 16,-11 6 1-1,4-2 0-15,-13-2 0 0,-3 4 0 16,-1-3-2 0,17 3 2-16,-16 0-1 0,23 0-1 15,1 0 2-15,4 0 0 16,8 0-1-16,11 0-1 15,13 3 2-15,-8 1-1 16,4-2 0-16,-4 1 1 16,-12 0 0-16,16 2 1 15,4-5-1-15,0 0-1 16,12 1 0-16,0 7-2 16,12 1-77-16,16-6-102 15,12 0-120-15</inkml:trace>
  <inkml:trace contextRef="#ctx0" brushRef="#br0" timeOffset="153706.72">28830 4469 308 0,'0'0'80'0,"0"0"-65"16,0 0 32-16,0 0 13 15,0 0 21-15,0 0-17 16,0 0-15-16,-177-32-18 15,148 32-22-15,-15 30-4 16,-16 16 28-16,-5 15 3 16,13 5 9-16,0 0-23 15,24-5-13-15,15-7 9 16,13-11-6-16,0-12-5 16,21-13-3-16,63-12 1 0,21-6 8 15,3 0-7 1,-3-6 3-16,-25-26-9 0,-19-8 0 15,-13-2-10-15,-28-2 3 16,-20-5 0-16,0 1 7 16,0 3 3-16,-8 6-2 15,-36 11-1-15,4 10-1 16,20 10-1-16,7 8-1 16,13 0-57-16,0 0-135 15,0 0-218-15</inkml:trace>
  <inkml:trace contextRef="#ctx0" brushRef="#br0" timeOffset="155791.5">20882 2977 215 0,'0'0'78'0,"0"0"-47"0,0 0 37 16,0 0 3-1,0 0 7-15,0 0-27 0,0-63-3 16,0 58-17-16,12 3 14 16,-8 0-10-16,-4 2-14 15,0 0-11-15,0 0-7 16,0 0-3-16,0 14 3 16,0 21-2-16,0 14 8 15,0 9 6-15,0 18 5 16,-16 8-9-16,16 3-8 15,0-1 1-15,0-3-4 0,0-5 1 16,12-13 0 0,4-8-1-16,-4-16 2 0,4-4-2 15,-16-8 0 1,0-5 0-16,0 2 1 0,0 2-1 16,0 1 2-1,0-1-2-15,0-5 1 0,0 4-1 16,0-7 1-16,0-2-1 15,17-5 0-15,19-7 2 16,-4-1 2-16,4-2-1 16,8-3 2-16,-7 0-2 15,3 1-3-15,4 4 0 16,4 1 0-16,-3 3-1 16,7 1 1-16,12 0-1 15,13 0 1-15,3-1 1 16,17-3-1-16,-17 0 3 0,5-6-3 15,-17 0 1-15,13 0 0 16,-9 0-1-16,9 0 2 16,-17 0-2-16,5 0 0 15,-9 0-1-15,-16 0 3 16,-4 0-2-16,-20-2 2 16,5-8 1-16,-13-4 4 15,0 2 7-15,0-4-3 16,-4-1 3-16,4 5-9 15,-8 0-4-15,4-2 0 16,-8-1 0-16,0-2 21 16,4-3 16-16,-4 3-8 15,0-3-4-15,0 2 4 16,0-4-7-16,12 1-10 0,0-9-8 16,0 1 1-16,0-4-1 15,-4-10 1-15,4-8 2 16,1 1-5-16,23-13 0 15,-4 5-3-15,4 3 0 16,0 7-1-16,-11 11 1 16,-9 0 0-16,-12 8 1 15,8 7 0-15,4-2-1 16,-4-3 1-16,0 9 0 16,-12-9 5-16,0 6-5 0,8-6 0 15,-8 4-1-15,4-1-1 16,-4 4 1-1,8 3-4-15,-4 3-1 0,-4 4 2 16,8 3 3-16,-8 1 0 16,0 6 1-16,4 0-1 15,-4 0 0-15,0 0 0 16,0 0 0-16,0 0-1 16,0 0 0-16,0 0-2 15,0 0 0-15,0 0-1 16,-60 0 3-16,-25 0 1 15,-31 0-1-15,-5-4 1 16,-20-6 0-16,-16 4 0 16,8-11-1-16,20 5 0 15,21 0-2-15,15 3 3 0,33 1-1 16,12-2 1-16,3 8 1 16,9 2-1-16,8 0 0 15,0 0-1-15,12 0 0 16,-4 0 1-16,16 0-6 15,-4 0 2-15,8 0-3 16,0 0-1-16,0 2-41 16,0 16-40-16,0 1-31 15,0-11-70-15,12-2-164 16</inkml:trace>
  <inkml:trace contextRef="#ctx0" brushRef="#br0" timeOffset="165980.2">24504 4499 355 0,'0'0'65'16,"0"0"-28"-16,0 0 10 16,0 0-1-16,0 0 14 15,0 0-24-15,-12 7-10 16,12-5-3-16,0-2 8 15,0 0 9-15,0 0 4 0,0 0 2 16,0 0 4 0,0 0 3-16,-8 0-10 0,-4 0-3 15,12 0-19-15,0 0-11 16,0 0 2-16,0 0 2 16,0 0-10-16,48 0-4 15,69 0 2-15,48 0 1 16,24 0-3-16,24 0 4 15,-36 0-3-15,-28 0-1 16,-24 0 1-16,-57 0 0 16,-24 0 0-16,-32 0-1 15,-12 0 3-15,0 0 4 16,0 0 24-16,0 0-16 16,0-2-15-16,-28-5 0 15,0 3-36-15,4 0-85 0,16-1-176 16,-4-3-309-1</inkml:trace>
  <inkml:trace contextRef="#ctx0" brushRef="#br0" timeOffset="166220.64">25614 4383 488 0,'0'0'136'0,"0"0"-106"15,0 0-24-15,0 0 9 16,0 0 67-16,0 0-24 16,274 169-17-16,-250-127-27 15,-24-2-8-15,0-10-5 16,0 1-1-16,0-8 0 0,0 0-2 16,-12-7-81-16,0-16-116 15,0 0-131-15</inkml:trace>
  <inkml:trace contextRef="#ctx0" brushRef="#br0" timeOffset="173010.34">29514 3862 58 0,'0'0'19'0,"0"0"17"15,0 0 16-15,0 0 0 16,0 0-19-16,0 0-9 15,0 0-2-15,0 0-8 16,0 0 4-16,0-3 18 16,0 3 13-16,0-3-11 15,0 3-8-15,0 0-18 16,0-3-8-16,0 3 0 16,0 0-1-16,0 0 1 15,0 0 1-15,0 0 14 16,0 0 12-16,-12 0-5 15,0 0-11-15,12 0-8 16,0 0 2-16,0 0 1 0,0 0-4 16,0 0 0-16,0 0-3 15,0 0 1-15,48 0 4 16,12 0 8-16,5 0-7 16,19 0 1-16,-20 0-10 15,-19 0 3-15,3 0-2 16,-24 0 0-16,-12 0-1 15,0 6-14-15,0-6-58 16,-12 0-76-16,0 0-133 16</inkml:trace>
  <inkml:trace contextRef="#ctx0" brushRef="#br0" timeOffset="184360.35">20729 12445 445 0,'0'0'67'0,"0"0"-55"16,0 0 24-16,0 0 27 16,0 0 2-16,0 0-20 15,36 31-19-15,-36-11-7 16,0 12 20-16,0 5 2 16,0 4 0-16,-28 1 8 0,4-5-10 15,0 0-21 1,24-8-8-16,0-2 1 0,0-7 3 15,52-3-4 1,33-8-1-16,31-9 6 0,58 0 19 16,55-4 4-1,65-41-21-15,36-13 0 0,12-8 3 16,-37 2-7-16,-35 13-6 16,-65 14-4-16,-44 18-2 15,-28 15-1-15,-8 4 0 16,4 8-19-16,-109 15-153 15,-8 2-328-15</inkml:trace>
  <inkml:trace contextRef="#ctx0" brushRef="#br0" timeOffset="185250.27">27602 12207 358 0,'0'0'97'0,"0"0"-80"15,0 0 23-15,0 0 16 16,0 0 32-16,0 0-9 15,93-53-12-15,-93 53-27 16,0 0-20-16,0 20-17 16,-53 23-1-16,-11 9 60 15,4 6-11-15,-1-1-30 16,13-6-18-16,4 1 8 16,20-12-3-16,0-9-3 15,24-11 0-15,0-11-4 16,0-7 6-16,0-2-6 15,0 0 2-15,60-19 50 16,69-42 46-16,72-23-60 0,44-18-27 16,41-16-6-1,20-2 1-15,0 13-7 0,-9 16 0 16,-47 25-1 0,-49 19 4-16,-44 22-3 0,-32 12 0 15,-21 13 4-15,-23 0-8 16,-17 0-3-16,-19 27 4 15,-33 14-67-15,-12-16-150 16,0-2-153-16</inkml:trace>
  <inkml:trace contextRef="#ctx0" brushRef="#br0" timeOffset="-191471.58">30942 4537 391 0,'0'0'179'0,"0"0"-139"16,0 0-27-16,0 0-6 16,0 0-2-16,0 0 20 15,0 0 15-15,-84 65-22 16,72-44 37-16,-13-1-4 15,1 0-6-15,-8-8 22 0,8-2-17 16,12-8 3 0,12 3-4-16,0-5-14 0,0 0 5 15,0 0 0-15,92 0-16 16,90 0-14-16,87-15 22 16,85-16 19-16,12-4-11 15,1-4-21-15,-45 7-12 16,-21 3-3-16,-39 9-3 15,-17 11-1-15,-31 5-3 16,-41 4-11-16,-24 0-49 16,-57 0-77-16,-92 10-229 15,-12 8-204-15</inkml:trace>
  <inkml:trace contextRef="#ctx0" brushRef="#br0" timeOffset="-190401.12">29763 12881 646 0,'0'0'211'0,"0"0"-184"15,0 0-27-15,0 0 2 16,0 0 63-16,0 0 48 16,4 0-25-16,-4 0-27 15,-16 8-28-15,-12 12-7 16,4 1 6-16,-12-4 10 16,23-2-11-16,9-4-10 15,4-5-6-15,0-4-9 16,0-2-2-16,4 0 5 15,101-31 9-15,52-41 17 16,44-28-5-16,41-30-16 16,35-34 7-16,33-26-10 0,44-11-5 15,0 12-5-15,-12 25-1 16,-48 35-2-16,-20 36-15 16,-53 28-30-16,-40 27-47 15,-32 18-40-15,-149 20-83 16,0 0-215-16</inkml:trace>
  <inkml:trace contextRef="#ctx0" brushRef="#br0" timeOffset="-176573.34">28604 4873 569 0,'0'0'71'0,"0"0"-50"0,0 0 13 15,0 0-8-15,0 0-6 16,0 0 37-16,61 41 8 15,-61 5-33-15,-61 24-19 16,-35 18 55-16,-33 7 35 16,-4-1-47-16,16-7-38 15,5-13-9-15,35-20 1 16,21-24-6-16,44-11 7 0,12-16 9 16,48-3 8-1,198-31-5-15,168-52 20 0,214-41 17 16,136-31-41-16,77-23-10 15,29-6-9-15,-62 17-2 16,-99 28-3-16,-114 36-5 16,-96 40-16-16,-96 35-5 15,-69 22-88-15,-334 6-93 16,0 6-248-16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53:09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 8849 249 0,'0'0'192'15,"0"0"-140"-15,0 0-20 16,0 0 9-16,0 0-11 16,0-8-8-16,0 8 22 15,0 0 10-15,0 0-1 16,0 0 20-16,-40 15 2 15,12 9-31-15,-8 9-10 16,-17 8-5-16,9 9-17 0,12 0 4 16,-8 2-9-16,15-1 0 15,5-7-7-15,8-5 0 16,12-7 0-16,0-9 2 16,0-6 0-16,0-16 8 15,36-1 3-15,45 0 23 16,28-9 8-16,43-40 5 15,22-12-24-15,7-5-16 16,8-11 8-16,0 7-11 16,-24 14 2-16,-24 9-8 15,-21 16-3-15,-3 16-1 0,12 15-26 16,-93 0-142 0,-4 7-253-16</inkml:trace>
  <inkml:trace contextRef="#ctx0" brushRef="#br0" timeOffset="600.01">4726 9513 241 0,'0'0'98'15,"0"0"-86"-15,0 0 36 16,0 0 10-16,0 0 4 15,0 0-1-15,0 0-6 16,-113 100-3-16,113-100-13 16,0 0 10-16,0 0 0 15,0 0 2-15,0 0-1 16,0 0 13-16,56 0 13 16,53 0 1-16,40-28-12 15,32-6-38-15,32-10-14 16,-4 6-6-16,-23-3-6 15,-13 9-1-15,-49 11 0 16,-15 4-3-16,-16 12-36 0,-21 1-108 16,-72 4-222-16,0 0-289 15</inkml:trace>
  <inkml:trace contextRef="#ctx0" brushRef="#br0" timeOffset="2068.08">4114 3457 504 0,'0'0'56'16,"0"0"-40"-16,0 0 6 0,0 0 1 16,0 0 3-16,0 0 4 15,0 0-4-15,-80 168 55 16,19-100-33 0,13-6-16-16,24-11-11 0,4-12 18 15,20-12-23-15,0-13 6 16,0-10-5-16,56-4 0 15,77-14 21-15,44-45 41 16,44-26 1 0,4-22-65-16,25-18-1 0,7-13 2 15,1 1-13-15,-25 7-1 16,-23 18 6-16,-37 19 2 16,-45 22 5-16,-35 17-5 15,8 13-6-15,-21 16-4 0,1 7-2 16,-9 18-6-1,13 0-64-15,-73 6-209 0,-4 11-261 16</inkml:trace>
  <inkml:trace contextRef="#ctx0" brushRef="#br0" timeOffset="9563.08">8649 2888 182 0,'0'0'249'15,"0"0"-198"-15,0 0 5 16,0 0 27-16,0 0 3 15,0 0-1-15,44-18 0 0,-40 16-16 16,4 2-17-16,-4-3-4 16,9 0 10-16,7-3-17 15,-8 3-20-15,4 3-9 16,-8-5-7-16,4 5 1 16,-12 0 0-16,0 0-6 15,0 42-5-15,0 22-10 16,0 22 9-16,-36-2 6 15,-9-1 7-15,17-9-7 16,20-14 10-16,-4-14-7 16,12-13-3-16,0-10 4 15,0-13-2-15,0-6-1 16,0 4 5-16,0-1 5 16,0-2 5-16,0 3-1 15,0-7-10-15,0-1 2 16,0 0-6-16,0 0 1 0,20 0 0 15,77 0 0-15,68-51 2 16,72-29 34-16,81-28 9 16,20-7-33-16,-4 8-3 15,-16 18 5-15,-20 15-7 16,-29 14-2-16,5 0-5 16,-12 9 4-16,-21 0-6 15,-12 9-4-15,-51 4-8 16,-38 13-30-16,-59 13-47 15,-81 12-113-15,0 0-333 16</inkml:trace>
  <inkml:trace contextRef="#ctx0" brushRef="#br0" timeOffset="30102.55">8420 5316 69 0,'0'0'38'0,"0"0"-9"16,0 0 8-16,0 0-4 15,0 0 3-15,0 0-16 16,0 0-16-16,0-21-4 16,0 21-3-16,0 0-11 15,0 0-54-15</inkml:trace>
  <inkml:trace contextRef="#ctx0" brushRef="#br0" timeOffset="32577.76">1909 8031 386 0,'0'0'110'0,"0"0"-100"16,0 0 31-16,0 0 39 16,0 0 21-16,0 0-8 15,0 0-21-15,12 3-4 16,-12-3-14-16,0 0-17 15,0 0-2-15,0 0-9 0,0 0-11 16,0 0 2-16,0 0-5 16,-40 0-10-16,-17-3-2 15,-3-14 3-15,-8-7-2 16,-5-9 3-16,5-8 6 16,-21-8-2-16,9-5-3 15,-25-7-4-15,0-5 3 16,-3 2-3-16,-5 4-1 15,13 5 4-15,15 7 3 16,5 8 8-16,11-4 0 16,9-1-6-16,3 2 2 15,21-17-9-15,-12-1 9 16,0-9 4-16,-1 0-10 0,9 3-4 16,0 3 2-16,4 13-3 15,-5 6 1-15,21 4 1 16,0 7-2-16,8 2 0 15,12-2 0-15,0-6-2 16,0-12 4-16,20-11-4 16,53-5 1-16,23 2 1 15,-3 4 0-15,15 9 0 16,-3 3-6-16,0 6 5 16,-9-2 0-16,-19 12 1 15,11 5 0-15,-27 9-3 16,-17 7 3-16,-8 9 3 0,8-8-3 15,-7 9 0-15,11-6-2 16,24 4 2-16,-3-1 2 16,-9 1-2-16,-4 1 2 15,-19 2-2-15,-9-1-4 16,0 0 4-16,-12-2 5 16,8 5-5-16,-24 0 4 15,0 0-1-15,0 0 1 16,0 0-4-16,0 0-1 15,0 0-4-15,0 0-30 16,0 0-86-16,0 0-236 16,0 0-49-16</inkml:trace>
  <inkml:trace contextRef="#ctx0" brushRef="#br0" timeOffset="32856.33">1362 5904 510 0,'0'0'131'0,"0"0"-94"16,0 0 11-16,0 0-42 15,0 0-3-15,0 0 20 16,0 0 29-16,189 34-9 16,-129 7-21-16,0 6-11 15,-27-10 14-15,-17 1 11 0,-16-5-21 16,0-4 1-1,0-2-7-15,0-13-4 0,-12 6 7 16,-25-3 8-16,1-2-20 16,12 5-39-16,8-15-149 15,4 0-84-15</inkml:trace>
  <inkml:trace contextRef="#ctx0" brushRef="#br0" timeOffset="37273.62">9627 3629 265 0,'0'0'119'16,"0"0"-104"-16,0 0-11 0,0 0 17 15,0 0 47-15,0 0 13 16,0 0-7-16,12 0-22 16,-12 0-22-16,0 0 5 15,0 0 6-15,0 0-5 16,0 0-11-16,0 0-16 16,12 5-8-16,-8 24 3 15,-4 9 7-15,8-1-8 16,4-2 4-16,-8-7-4 15,4-4-2-15,4-11 9 16,0-1-9-16,-12-3 7 16,0 0-6-16,0 5 2 15,0 0-2-15,0-6 1 0,0 1 7 16,0-2-4 0,0-7-5-16,0 3 4 0,8-3 5 15,33 0 28-15,31-4 22 16,45-39 4-16,36-25-32 15,48-13-22-15,-16-5-5 16,-4-7-3-16,-4 0-1 16,-12 3-1-16,0 9 0 15,-24 18 0-15,-24 15 0 16,-45 20 0-16,-3 7-5 16,-29 15-22-16,-8 6-112 15,-32 0-120-15,0 9-139 16</inkml:trace>
  <inkml:trace contextRef="#ctx0" brushRef="#br0" timeOffset="50134.89">8460 5230 132 0,'0'0'65'16,"0"0"-53"-16,0 0-9 15,0 0-2-15,0 0 12 16,0 0 25-16,0 0 8 16,0 0-8-16,0 0-8 0,0 0-6 15,0 0 14-15,0 0 3 16,0 0-12-16,0 0 4 16,0 0-6-16,0 0-1 15,0 0-5-15,-12 0-11 16,12 0-6-16,-16 0-4 15,0 0-1-15,-8 0 1 16,7 0 0-16,5 0 2 16,-12 0-1-16,24 0 1 15,-12 0-1-15,12 0 7 16,0 0 17-16,0 0-2 16,0 0-8-16,0 0-1 15,0 0 0-15,0 0 3 0,12 0 18 16,57 0-22-1,31-4 10-15,17-1-11 0,12 2-4 16,-9 3-7-16,-15 0 4 16,-12 0-4-16,-29 0-1 15,-8 0 0-15,-3 0-9 16,-1 4-27-16,-52 0-51 16,0-4-111-16</inkml:trace>
  <inkml:trace contextRef="#ctx0" brushRef="#br0" timeOffset="51996.32">10122 5243 169 0,'0'0'64'0,"0"0"-35"16,0 0 31-16,0 0 30 16,0 0 4-16,0 0-13 15,0 0-12-15,-20 0-25 16,20 0-24-16,0 0 2 0,0 0 10 16,0 0 0-16,0 0 7 15,0 0-6-15,0 0-11 16,0 0-4-16,0 0-13 15,0 0-1-15,0 0 2 16,36 0-6-16,32 0 0 16,41 0-1-16,16-8 1 15,44 8-16-15,8 0-91 16,-117 0-90-16,-12 0-167 16</inkml:trace>
  <inkml:trace contextRef="#ctx0" brushRef="#br0" timeOffset="53757.53">11438 5274 113 0,'0'0'85'0,"0"0"-57"16,0 0 3-16,0 0-9 16,0 0 8-16,0 0 8 15,0 0 1-15,8-31-11 16,-8 31-15-16,0 0-7 16,0 0 7-16,0 0 6 15,0 0 9-15,0 0 12 16,0 0-7-16,0 0 6 15,4 0 14-15,16-3-5 16,16-4-2-16,12-4-19 16,25 2-22-16,19 2-5 15,21 4 4-15,36 3-2 16,28 0-2-16,20 0-92 16,-124 0-71-16,-1 8-173 15</inkml:trace>
  <inkml:trace contextRef="#ctx0" brushRef="#br0" timeOffset="59516.4">16786 3477 69 0,'0'0'159'0,"0"0"-114"0,0 0 10 15,0 0-28-15,0 0-2 16,0 0-10-16,0 0 8 16,0 0 12-16,12-86-8 15,-4 82-12-15,-4 4 6 16,4-2 6-16,-4-4 3 15,-4 0 12-15,8-2-3 16,-4 2-8-16,4 2-3 0,4 4-8 16,-12-3-4-16,0 3-8 15,4 0-3-15,-4 0-5 16,0 0 4-16,0 27 3 16,0 5 0-16,0-4 0 15,0-10 0-15,0 1-2 16,0-9 1-16,0 1 2 15,0 0-1-15,0-5-1 16,0 2-2-16,0 8 6 16,0 6 9-16,0 1-5 15,0 1-7-15,0-6 1 16,0-5-2-16,12-2 1 0,8-8 5 16,4-3-3-1,49 0 4-15,31 0 26 0,37-18 7 16,40-27-17-16,5-6-12 15,3-7 12-15,-4-2-15 16,8 2-2-16,-4-5 4 16,32-1-11-16,-3 2-5 15,3 1 1-15,-32 10-1 16,-20 2-1-16,-28 14-7 16,-24 9-99-16,-117 26-113 15,0 0-167-15</inkml:trace>
  <inkml:trace contextRef="#ctx0" brushRef="#br0" timeOffset="76291.28">6146 7985 123 0,'0'0'83'0,"0"0"-59"15,0 0 25-15,0 0 6 16,0 0-14-16,0 0-19 16,-36-55-22-16,36 55-3 15,0 0-26-15,0 0-40 0,0-5-91 16</inkml:trace>
  <inkml:trace contextRef="#ctx0" brushRef="#br0" timeOffset="76524.24">6146 7985 248 0</inkml:trace>
  <inkml:trace contextRef="#ctx0" brushRef="#br0" timeOffset="76844.7">6146 7985 248 0,'97'-144'115'0,"-97"144"-66"0,0 0 41 0,0-3 9 0,0 3-2 16,0 0-11-16,0 0-46 16,0 0-22-16,0 22-13 15,0 6 37-15,0 5 1 16,0-1-17-16,0-3-10 16,0-6-12-16,0-1 9 15,-12-6-7-15,8-3-5 16,4-4 2-16,0-6 1 15,0-3 3-15,0 0 5 16,0 0 5-16,0 0 17 0,48-15 17 16,36-30 2-16,57-25-6 15,48-21-42-15,33-21 5 16,27-20 9-16,-11 11-12 16,-29 12-3-16,-32 15 8 15,-44 24-1-15,-37 18-2 16,-27 15-5-16,-33 17-1 15,-4 11-3-15,-16 1 0 16,16 8-1-16,5 0-9 16,23 17-126-16,-48 3-151 15,-12-3-202-15</inkml:trace>
  <inkml:trace contextRef="#ctx0" brushRef="#br0" timeOffset="90176.2">10311 7496 94 0,'0'0'178'0,"0"0"-152"15,0 0-20-15,0 0 28 16,0 0 15-16,0 0 5 15,0 0-11-15,0 0-12 16,0 0-4-16,0-8 13 16,0 8 9-16,0 0-4 15,0 0-8-15,0 0-5 16,0 0 5-16,4 0 3 16,-4 0-4-16,0 0-11 15,0 0-10-15,0 0-15 16,0 17-3-16,0 12 3 0,0 3 1 15,-12 1 3 1,0-3-1-16,0 0 6 0,0-6-3 16,12-4 6-16,0 0 2 15,0-8 2-15,0-4-14 16,0-3 2-16,0-5 2 16,0 0-5-16,0 0 1 15,0 0 10-15,0 0 14 16,0 0 21-16,56-22 9 15,29-13-32-15,35-7-18 16,21-7 4-16,12-4-10 16,36-2 0-16,8-4 0 15,17-1 6-15,-9 5-7 16,-8 7 6-16,-28 4 0 16,-8 12 1-16,-20 3-6 0,-8 8-1 15,3 12-12-15,-11 7-4 16,-32 2-123-16,-93 0-159 15,0 0-160-15</inkml:trace>
  <inkml:trace contextRef="#ctx0" brushRef="#br0" timeOffset="91513.44">5957 7907 63 0,'0'0'163'0,"0"0"-150"0,0 0-10 16,0 0 17-16,0 0 31 16,0 0-4-16,0 0-25 15,-36 0-22-15,36 0-26 16,0 0-54-16,0 0-23 16,0 0-28-16</inkml:trace>
  <inkml:trace contextRef="#ctx0" brushRef="#br0" timeOffset="91937.58">5957 7907 96 0,'-36'-28'128'16,"36"23"-63"-16,0-2-8 15,0 7 5-15,0-3 2 16,0 3 0-16,0 0-17 16,0 0-33-16,0 6-14 0,-12 25 0 15,0 8 7-15,4 6 16 16,8-7 6-16,0 4 2 15,0-10-14-15,0-4-10 16,32-10-2-16,4-4 0 16,8-3 15-16,5-1-9 15,-13-8-1-15,0 5-1 16,12-7-9-16,-16 0 0 16,17 0 3-16,-13 0 6 15,20 0-9-15,-7-16 6 16,-1-21-2-16,12-15-2 15,13-3-1-15,-17 1 0 0,-8-3 9 16,-16 8 23 0,-32-3 28-16,0 4-5 0,0 4-32 15,0 2-12-15,-32 13 4 16,-16 6 1-16,16 11-7 16,4 4-1-16,-5 8-8 15,9 0-1-15,0 0-16 16,12 17-62-16,12-3-93 15,0-12-13-15,0-2-122 16</inkml:trace>
  <inkml:trace contextRef="#ctx0" brushRef="#br0" timeOffset="92614.48">5671 6232 298 0,'0'0'116'0,"0"0"-94"15,0 0 23-15,0 0 9 16,0 0-1-16,0 0 5 16,-12-60-6-16,12 58-19 15,0-5 5-15,0 1 1 16,0 2-1-16,0-6-2 15,0 1-17-15,0 4 1 16,0-4 4-16,0 3-1 16,4 4-1-16,8 2-9 15,0 0-7-15,4 0-6 16,13 0-4-16,7 0-8 16,24 0 12-16,9 19 10 15,3 3-4-15,21 5-3 16,-9-3 1-16,1 7-1 15,-9-8-1-15,-3 5-3 16,-21-4 1-16,-8-2-4 16,-20 2-11-16,0-1-67 15,1-2-52-15,-25-13-52 0,0-6-139 16</inkml:trace>
  <inkml:trace contextRef="#ctx0" brushRef="#br0" timeOffset="94130.48">9792 7165 309 0,'0'0'95'0,"0"0"-88"15,0 0 25-15,0 0 5 0,0 0 9 16,0 0 1 0,0 0-22-16,0 38-21 0,-20-10-3 15,-8 13 22-15,-5 3-5 16,1-5 14-16,4 5-9 15,4-10-9-15,12-8-2 16,12-7-3-16,0-5 3 16,0-9-2-16,0 0 0 15,12-5 0-15,28 0-3 16,25-5 8-16,27-28 56 16,25-12-39-16,20-13-4 15,16-4-3-15,12-6-6 16,-17 3-9-16,-3 13 0 15,-24 3-3-15,-12 14 27 0,-17 9-11 16,-19 10-18-16,-21 9-5 16,12 7 1-16,-27 0-1 15,7 4 0-15,-8 33-15 16,0 12-49-16,-24-28-132 16,-12 2-243-16</inkml:trace>
  <inkml:trace contextRef="#ctx0" brushRef="#br0" timeOffset="98636.51">9969 8652 59 0,'0'0'77'0,"0"0"-77"16,0 0-83-16</inkml:trace>
  <inkml:trace contextRef="#ctx0" brushRef="#br0" timeOffset="99009.41">9969 8652 17 0</inkml:trace>
  <inkml:trace contextRef="#ctx0" brushRef="#br0" timeOffset="99834.53">9969 8652 17 0,'-258'-72'73'0,"258"72"-21"0,-12-3 6 15,0-2-12-15,-8 3-2 0,-8-6 3 16,16 8-7-16,0-5 2 16,4 5-9-16,8 0 14 15,0-8 5-15,0 8-10 16,0 0-17-16,0 0 2 16,0 0-2-16,0 0 1 0,0 0-1 15,0 0 0-15,0 0-8 16,0 0-9-16,0 0-8 15,0 0 0-15,32 0-5 16,16 0 5-16,37 0 7 16,7 0 2-16,1 13-7 15,3-3 4-15,-15-2-4 16,3-3-1-16,-23 0 2 16,-5-5-3-16,-20 0 4 15,-20 0 0-15,5 0 3 0,-21 0 9 16,0 0 1-1,12-5 1-15,-12-3-12 0,8-1 9 16,32 1-6-16,-8-3-9 16,0 2-3-16,1 0-2 15,-1-3 2-15,4 1 1 16,-12-1 4-16,0-2 5 16,0-3-7-16,-4-1 1 15,-3-1 1-15,3 0-1 16,4 0 2-16,0-4 0 15,0 3-3-15,8 5-2 16,-16 3 2-16,5-2 1 0,-5 6 0 16,-8-3 1-1,-8 2-2-15,0-5 0 0,0 4-8 16,0-3-3 0,0 4 8-16,0-4 3 0,0 2 2 15,0-2 9-15,0 4 1 16,0-6-5-16,0 2-6 15,0-2 0-15,-8 1-1 16,-8 5-1-16,-9-5-13 16,-11 5 14-16,-20-4-1 15,-13 2-2-15,-3-2-4 16,-8 4 6-16,-5-2 1 16,5 5-2-16,3-5 1 15,21 2 0-15,7 3 1 16,1 0 0-16,0-5 1 0,4 2-1 15,7-3 0 1,13 4 1-16,4 7 1 0,4-3-2 16,-4 4 0-16,-4 0 0 15,-12 0-1-15,-1 0 1 16,-3 0-1-16,8 0-3 16,8 0 4-16,0 0-2 15,12 10-1-15,-1 2 1 16,13 8-12-16,0 8 6 15,0 10 6-15,0 14 1 16,25 11 0-16,3 9-13 16,-16-46-105-16,0-3-119 15</inkml:trace>
  <inkml:trace contextRef="#ctx0" brushRef="#br0" timeOffset="101066.53">10597 9218 214 0,'0'0'109'0,"0"0"-92"16,0 0 37-16,0 0 8 15,0 0-8-15,0 0-12 16,0 0-5-16,24-38-8 0,-24 35 12 16,0-2 1-1,0-5-6-15,0 5 3 0,-12-4-30 16,-24 1-9 0,-17 3 0-16,9-2 0 0,-12-1 0 15,11-4 2-15,-7 2-1 16,8-1 0-16,-17-2-1 15,25 5 1-15,-12-1 0 16,-8-1-1-16,11 5 0 16,-15-5 0-16,0 6-1 15,3 1 1-15,5 3-1 16,4 0 1-16,3 0-1 16,13 0 1-16,4 29 0 15,-8 4-4-15,12 0 4 16,-8 7 1-16,7-1 1 15,13 0 7-15,12-2-7 0,0 5-1 16,0 3 6-16,0 0-5 16,0-1 4-16,0 2-5 15,24 1 2-15,13 0-1 16,7-10-4-16,16-8-4 16,9-11 2-16,-1-7-12 15,9-4 15-15,7-7-2 16,-16 0-14-16,13 0 15 15,-17 0-11-15,-7-10 11 16,3-7 1-16,-12 3 1 16,-3-10 6-16,-13 1-6 15,16-8 0-15,-24-4-7 0,-16-7 3 16,12 1 2-16,-20-5 2 16,0 11 1-16,0 4-1 15,0 11 0-15,0 8 6 16,-24 1-6-16,-4 7-1 15,-8 4-55-15,24 0-110 16,0 0-104-16</inkml:trace>
  <inkml:trace contextRef="#ctx0" brushRef="#br0" timeOffset="101955.39">10299 8739 249 0,'0'0'94'15,"0"0"-78"-15,0 0 15 16,0 0 8-16,0 0 11 16,0 0 12-16,0 0-18 15,-20-42-18-15,20 33 13 16,0-6-7-16,0-6 3 15,0 3 0-15,0-5-16 16,0 6-16-16,-48 3 18 16,-13 2-14-16,-31 6 0 15,-1 1-6-15,-4 5 1 16,25 0-1-16,0 11-1 0,27 20-1 16,21 10 1-16,24 11-2 15,0 5 2-15,0 11 7 16,12-1-7-16,33 3 4 15,19-6-7-15,-16-8 6 16,-16-12-3-16,5-19 6 16,-13-8-6-16,-4-17-5 15,8 0-4-15,8-20 9 16,21-32 27-16,11-14-25 16,-16-8 1-16,17 0 0 15,-1 12-5-15,-20 16 2 16,-11 16-3-16,-29 11-3 0,4 16-8 15,-12 3-28-15,0 0-27 16,0 0-68-16,0 20-104 16</inkml:trace>
  <inkml:trace contextRef="#ctx0" brushRef="#br0" timeOffset="103292.5">15780 9034 238 0,'0'0'50'0,"0"0"-50"16,0 0 24-16,0 0-6 16,0 0 32-16,0 0 8 15,0 0-4-15,-57-133-4 0,41 125-3 16,-4 3 4-1,16 1 13-15,-16 4-15 0,-4 0-28 16,-20 0-16-16,-21 0-5 16,-15 14 1-16,-1 10-1 15,9 2 0-15,28-1 0 16,7-2-1-16,21-1 0 16,16-3-1-16,0-2 2 15,0-1-2-15,28 2-4 16,25 0 4-16,23-6 2 15,5-12 2-15,-9 0-2 16,-12 0-6-16,-3-35-5 16,-21-11 9-16,-4-4 2 15,-28 5 9-15,-4 13 17 16,0 12 33-16,0 14-39 0,0 6-4 16,-16 0-16-16,-16 37-11 15,20 9-95-15,0-17-85 16,12-7-151-16</inkml:trace>
  <inkml:trace contextRef="#ctx0" brushRef="#br0" timeOffset="103607.42">15570 9625 378 0,'0'0'152'0,"0"0"-111"16,0 0 33-16,0 0-35 16,0 0-9-16,0 0 3 15,0 0-4-15,-52 124-16 16,52-92-4-16,0-3-6 15,0-1 0-15,28-11-3 16,21-2-3-16,-17-13 3 16,-8-2-2-16,-12 0-30 0,-12 0-72 15,0-12-106 1</inkml:trace>
  <inkml:trace contextRef="#ctx0" brushRef="#br0" timeOffset="108247.65">2653 11153 1 0,'0'0'342'0,"0"0"-342"16,0 0-46-16,0 0 35 15,0 0 11-15,0 0 6 16,0 0 11-16,0 0 35 16,0 0 47-16,0 0 39 15,0 0-9-15,0 0-6 16,0 0-33-16,0-21-25 0,0 0-14 15,8-10-21-15,16-7-1 16,1 4-7-16,-1 2 11 16,-4 10-12-16,-8 8 9 15,-12 10-18-15,0 4 11 16,0 0-14-16,0 11-9 16,0 30-25-16,-32 13 13 15,8-8 12-15,-13-3 1 16,25-9 2-16,12-7-2 15,0-8 0-15,0-1 1 16,0 5-2-16,0 0 0 16,0 6 2-16,0-1 0 0,24-10-2 15,1-1 0-15,-1-6-3 16,12-11 3-16,32 0-14 16,41-24 14-16,56-43 12 15,44-28 7-15,17-20-1 16,11-12-11-16,21 9 14 15,-17 12-9-15,-8 26-7 16,1 19-5-16,-21 21-5 16,-12 16-10-16,-20 14-13 15,-20 10-22-15,-20 0-96 16,-129 0-122-16,-12 5-127 16</inkml:trace>
  <inkml:trace contextRef="#ctx0" brushRef="#br0" timeOffset="113200.33">2343 15162 279 0,'0'0'82'15,"0"0"-42"-15,0 0 4 16,0 0-3-16,0 0 33 16,0 0 9-16,0 0-10 15,37-14-10-15,-37 14-16 0,0 0 4 16,0 0-6-16,0 0-15 15,0 0-2-15,0 0-7 16,0 0 6-16,0 0 1 16,0-5 2-16,-37 3-2 15,-15-6-8-15,-12 6-15 16,-1-1-4-16,-3 3 0 16,8 0-1-16,-9 0 0 15,13 0-2-15,4 23 1 16,-17 6 1-16,21 2-1 15,-21 13-1-15,9 1 2 16,8 10 0-16,-5 2 0 16,-11 12 1-16,8 6-1 15,3 5 1-15,9 3-1 16,24 2 3-16,4 8-3 0,16 8 4 16,4 6 2-16,0 5-1 15,0-1 1-15,0-13 5 16,12-8 5-16,36-13-7 15,-4-17-1-15,5-11-1 16,11-9-7-16,12-11 0 16,33-5 1-16,24-2 13 15,12-4 2-15,4-8 6 16,-29-1-13-16,-19-3-4 16,-17-6 0-16,-7 4 6 15,-17-4 2-15,-8 0-9 16,-11 0-4-16,19 0 7 15,4-19-5-15,13-23 5 16,-5-10 1-16,5-8-1 0,-1-12 1 16,-8-1-4-16,-11-1-2 15,-1-4-4-15,-8 12-2 16,-12-5 4-16,-15 0 0 16,-17 0-4-16,0-3 1 15,0-1-2-15,0-4 5 16,-49-4 9-16,-11-2-6 15,12-9 1-15,7 3-1 16,9 1-2-16,0 7 4 16,-20 9-5-16,19 18 0 15,-15 10-1-15,-8 17-2 16,-17 10 1-16,-19 10-3 16,-17 9 5-16,-20 0 0 0,13 0 0 15,7 0-3-15,17 15 1 16,31 7-2-16,25 6-1 15,24 5-31-15,12 0-71 16,0-20-103-16,28-2-172 16</inkml:trace>
  <inkml:trace contextRef="#ctx0" brushRef="#br0" timeOffset="114242.4">5309 15613 215 0,'0'0'48'0,"0"0"13"16,0 0 30-16,0 0 10 15,0 0-10-15,0 0-31 16,0 0-13-16,56-71-9 15,-43 59-6-15,-13-5 1 16,0 5 2-16,0-3 16 16,0 7-3-16,0 2-11 15,0-2-4-15,-21 5-7 0,-7 3-19 16,-16 0-3 0,-4 0-2-16,-9 3-1 0,-11 19-1 15,4 15 5-15,-5 4-4 16,-19 12 7-16,7 12 1 15,1 5-2-15,-5 15 14 16,17 2 0-16,7 8-6 16,13 1-5-16,24 5-4 15,4-9 5-15,16-2-9 16,4-1 1-16,0-15 2 16,28-5-5-16,40-11 1 15,25-17 1-15,4-7 2 16,7-11 13-16,1-3-11 15,3-14 5-15,9-6-4 0,-20 0-6 16,31 0 9 0,-19 0-7-16,-4-18 1 0,7-19-2 15,-23-4-2-15,8-16 3 16,-17-21 1-16,-8-8-4 16,-15-24 0-16,-9-1 3 15,-4 1-3-15,-32-3 0 16,-12 14 0-16,0 6 0 15,-12 8 6-15,-44 17 0 16,0 12-5-16,3 19-1 16,-15 8 2-16,12 15-2 15,-5 11-2-15,-11 3-50 16,32 0-152-16,7 3-195 0</inkml:trace>
  <inkml:trace contextRef="#ctx0" brushRef="#br0" timeOffset="115351.59">2999 15496 366 0,'0'0'195'0,"0"0"-171"16,0 0 23-1,0 0 16-15,0 0-7 0,0 0 0 16,-181 37-12 0,165-37 2-16,4 0 0 0,0 0-10 15,-12 0-10-15,-20 0 4 16,-5 0-7-16,-7-15-3 16,-16-10-3-16,11-7 8 15,-7 0-9-15,-5-9-7 16,21-1 3-16,8-7-2 15,-17-2-8-15,29-2 3 16,0-3-2-16,16 6 0 16,4-1 4-16,12-1-4 15,0 0-2-15,0-7 6 16,0 3-6-16,0-12 4 0,0-4-5 16,0 0-2-16,0-9 2 15,0-2 2-15,12-1-2 16,12 4-3-16,-12 0 3 15,12 5 2-15,-16 9-2 16,4 4 0-16,13 1 0 16,3-1 5-16,-4 0 5 15,4-4-3-15,24 0-4 16,-3 2-2-16,23-7 2 16,9-3-3-16,35-2 0 15,13-2-1-15,-12 12 1 16,16 7-2-16,-13 7 4 0,-15 9 1 15,-9 2 1-15,-3 4-3 16,-9 8-1-16,9 4-1 16,4 5-2-16,7 5 6 15,-7 1-2-15,3 4 1 16,-15 2-2-16,-25 3 3 16,-15 4 0-16,-21-2-3 15,-24-2 4-15,0 2 0 16,0 1-3-16,0-2 7 15,0 0-8-15,0 4-7 16,-24-2 1-16,-1 2 3 16,17 0-52-16,-16 0-116 15,12 0-103-15,0 0-73 0</inkml:trace>
  <inkml:trace contextRef="#ctx0" brushRef="#br0" timeOffset="115638.38">3772 12624 543 0,'0'0'92'16,"0"0"-69"-16,0 0 17 16,0 0 4-16,378 0 27 15,-249 47 5-15,-28 6-31 16,-25 9 8-16,-52 1-11 15,-24 6-13-15,0-6-15 16,-24-2-5-16,-44-7 22 0,-21-2-19 16,21-11-6-16,-1 1-1 15,33-1-5-15,24-4-6 16,12-5-57-16,0-32-225 16,24 0-263-16</inkml:trace>
  <inkml:trace contextRef="#ctx0" brushRef="#br0" timeOffset="116582.46">6464 12680 362 0,'0'0'71'0,"0"0"-2"16,0 0 17-16,0 0-25 15,0 0-9-15,0 0-18 16,-12-15-21-16,60 15-8 15,49 0 3-15,28 15 28 16,7 5-8-16,17-6-21 16,8-4 2-16,8 0-7 0,-8-7 2 15,-20-3-1-15,-20 0 0 16,-29 0 0-16,-44 0-3 16,-32 0 0-16,-12 0-4 15,0-15-38-15,-64-5-84 16,-28 1-36-16,15-1-24 15,37 11 56-15,20 3-67 16</inkml:trace>
  <inkml:trace contextRef="#ctx0" brushRef="#br0" timeOffset="116822.48">7538 12568 139 0,'0'0'100'0,"0"0"-27"16,0 0 6-16,0 0-31 15,0 0 3-15,0 0 35 16,0-18-3-16,13 18-41 0,43 8-12 15,8 16 15-15,1 4-7 16,11 5-22 0,-16 4-13-16,-15 0 3 0,-21 5 4 15,-12 5 0-15,-12-9 12 16,0-1-4-16,-36 0 15 16,-37-13-19-16,-19-2 4 15,11-2 9-15,-3-8-9 16,35 2-15-16,13 0-3 15,28-5-4-15,8-9-142 16,0 0-161-16</inkml:trace>
  <inkml:trace contextRef="#ctx0" brushRef="#br0" timeOffset="118666.36">5587 16142 145 0,'0'0'70'0,"0"0"-23"16,0 0 32-16,0 0 24 16,0 0 0-16,0 0-8 15,0 0-17-15,-117 20-19 16,109-20-20-16,4 0 6 16,-4 0 11-16,-16 0-6 15,12-11-16-15,-12-21-7 16,-1-14 6-16,5-15 5 0,-16-5-20 15,8-12 3-15,-4 2-7 16,20-2 3 0,12 0 1-16,0-2-5 0,0 8 12 15,24 8-22-15,36 10-2 16,9-3-2-16,27 7-4 16,5-6 2-16,-1-4-3 15,-7-6-22-15,-9-5-45 16,-59 44-173-16,-17 8-124 15</inkml:trace>
  <inkml:trace contextRef="#ctx0" brushRef="#br0" timeOffset="121225.56">8899 15461 8 0,'0'0'321'0,"0"0"-274"16,0 0 10-16,0 0 5 15,0 0-2-15,0 0 5 16,0 0-9-16,60-78 8 16,-52 76-11-16,4-1 11 15,0 0 2-15,-12 3-22 16,0 0-18-16,0 0-19 15,0 6-7-15,0 35-3 16,0 10 3-16,0 9 2 16,0 0 2-16,0-5-3 15,0-4 20-15,-12-7-11 16,0-5-1-16,4-7 8 16,4-5-4-16,-8-9-4 0,12-5 9 15,-12-2-6-15,12-7-2 16,0 9-3-16,-12-6-6 15,12 2 5-15,0-5-3 16,0 0-2-16,0-4-1 16,40 0 0-16,52 0 4 15,37-17 18-15,48-31 32 16,25-17-28-16,23-9-6 16,0-1-10-16,-3 0 3 15,-25 11-7-15,-16 10 8 16,-40 12-7-16,-21 13-5 0,-39 6-4 15,-9 14 2-15,-27 2-4 16,-17 7 1 0,-8 0-13-16,-16 9-56 0,-4 9-131 15,0-6-240-15</inkml:trace>
  <inkml:trace contextRef="#ctx0" brushRef="#br0" timeOffset="127854.96">16323 16889 132 0,'0'0'60'15,"0"0"-43"-15,0 0-7 16,0 0 18-16,0 0 13 15,0 0-7-15,0 0-21 16,0 0-10-16,-73 123-3 16,73-117 2-16,0-3-2 0,0-3-14 15,0 0-95 1</inkml:trace>
  <inkml:trace contextRef="#ctx0" brushRef="#br0" timeOffset="130155.35">15510 5252 389 0,'0'0'41'15,"0"0"-33"-15,0 0-5 16,0 0-1-16,0 0 6 16,0 0 20-16,0 0 16 15,-149-132-7-15,149 122-14 16,0 10 24-16,0 0 28 16,0 0-5-16,0 0-29 15,0 37-30-15,-20 22-9 16,-12 22-1-16,4 11 1 0,28 10 1 15,0 2-1 1,0 9 0-16,60 2-4 0,-8 6 4 16,-7-4-1-16,-9 2-1 15,-12 4 0-15,-12 1 1 16,-12 13-1-16,0-2 0 16,0 7 1-16,-24-14-1 15,-24-9 0-15,-9-8 0 16,-3-8 2-16,-8-3 0 15,3 0 0-15,-15-7-2 16,23 0 2-16,-7-4-2 16,8-6 0-16,19-3 1 0,1 2 1 15,4 0-3-15,20 10 1 16,8 0 0-16,4 6 1 16,0 8 1-16,0 2-2 15,0-1 1-15,0 0 0 16,4-1 0-16,32 2-1 15,8 9 0-15,5-1-2 16,-1-5 2-16,-4 0 0 16,-8-1 0-16,13-7 3 15,-17-3-4-15,16-7 1 16,-8-5 0-16,1 2 0 16,31 4 1-16,1 7-1 15,7-3 0-15,17-1 0 16,-1 0 0-16,9-5 1 0,-1 1 0 15,-23 2-2-15,20-1 2 16,-33 6-1-16,16-7 2 16,-11 1-2-16,-5 1 2 15,13-3 0-15,-9 9-1 16,-15-7 0-16,-5 0-1 16,-36 2 0-16,-16 3 0 15,0 3 1-15,0-8-1 16,-52-3 0-16,-21-2 0 15,13-6 2-15,-9 6 2 16,-3-6 11-16,12 3 6 16,3 1-10-16,9-1-3 15,16 0-6-15,4-2 0 0,16 4-3 16,4-6 2-16,-1 5-1 16,9-8 0-16,0 4-1 15,-12 1 1-15,0 4-1 16,-4 7 1-16,-8-2-1 15,12-2 2-15,-16-2 0 16,12 1 1-16,-8 1-1 16,12-5 3-16,-1 1-2 15,9 4 0-15,4 7-1 16,-12 3 0-16,-12-1 0 16,4-1-1-16,-16-2 2 15,12-4-1-15,0-3-1 16,12 2 0-16,12-9 0 0,0-4 0 15,0-2 0-15,0-4 0 16,0-2 2-16,0 3-2 16,0-4 0-16,0-1 0 15,0-10-1-15,0 7 1 16,0-2 0-16,0-3-1 16,0 2 3-16,0-1-2 15,0-9 0-15,0 6 0 16,0-7-1-16,0-8 1 15,0-3 0-15,0-14 0 16,0-3 0-16,0-3 0 16,0-10 0-16,0-1 1 0,0 0-2 15,0 3 1 1,0-1 0-16,-21 12 0 0,-27-2 2 16,-24-2-4-16,15-20-2 15,33 0-101-15,8-15-214 16</inkml:trace>
  <inkml:trace contextRef="#ctx0" brushRef="#br0" timeOffset="148287.6">14399 4068 293 0,'0'0'101'0,"0"0"-83"0,0 0 20 16,0 0-2-16,0 0 1 15,0 0 3-15,0-3 6 16,0 3-11-16,0 0-5 15,0 0-1-15,0-8 13 16,0 3 5-16,0-1-16 16,0 0-6-16,0-3 8 15,0 1-22-15,0 1 7 16,0 5-2-16,0 2 1 16,0 0-6-16,0 0-8 15,0 0-3-15,0 0-2 16,0 0-8-16,0 17-3 15,0 7 13-15,-12 6 0 0,0 2 0 16,0-3 0-16,0 5 0 16,12 7 0-16,0 2 1 15,0 6-3-15,0-1 0 16,0-1 2-16,0 2-6 16,0-6 8-16,0 0-3 15,24-6 2-15,-12-4 3 16,0-3 2-16,0-1-3 15,1-1-1-15,-13-2-2 16,0-1 1-16,0-6-2 16,0 1 1-16,0-3 0 15,0-5 5-15,0 0-3 0,0-2-2 16,0 2 1-16,0-1-1 16,12 1 0-16,-4 0-2 15,-4-1-1-15,4 0-1 16,4-2-1-16,0-3 5 15,0 3 8-15,-8-7-3 16,-4-2-2-16,0 6-3 16,0-6 0-16,0 0 1 15,0 0-1-15,0 0-1 16,0 0 1-16,0 0-7 16,0 0 7-16,0 0 0 15,0 0 2-15,0 0-2 0,0 1 1 16,0-1 3-16,8 0-4 15,8 0-9-15,4 0-3 16,29 0 12-16,-1 0 5 16,8 0 16-16,-8 0-14 15,-7 0-5-15,-1 0-1 16,0 0 2-16,4 0-2 16,5 0-1-16,7 0-1 15,-8 0 1-15,25 11 0 16,11-1 0-16,-3 2 1 15,-5-3-1-15,-11-1 1 16,3-2-1-16,-16 0 0 0,5 1 2 16,3 3-2-1,-4-6 0-15,-7 7-3 0,-1-4 4 16,-24-7-1 0,-4 2 0-16,4-2 0 0,-12 0 3 15,-8 0-3-15,4 0 2 16,-3 0 4-16,-5 0-2 15,0 0 7-15,8 0 0 16,-8 0-5-16,4 0 0 16,8 0-5-16,0 0 0 15,0 0-1-15,-8-6 0 16,8 0 0-16,4-3 0 16,-16 0 1-16,12-4-2 15,0-2 0-15,-12 0 1 16,12-4 3-16,-4-1-1 15,0-4 2-15,0 2 1 0,-4-5-1 16,8 7 7 0,5-2-4-16,-5 2-1 0,4 0 4 15,-8 2-8-15,-4-5 3 16,4-6-4-16,-8-3-1 16,0-2-12-16,0-3 12 15,0 0 4-15,0-4-1 16,0-1 14-16,0 5-15 15,0 4 8-15,0 2 5 16,0 7-5-16,0-3-8 16,0 3 1-16,4 4-2 15,4-2 0-15,4 3-1 0,12-1-2 16,-12 3 2 0,-12 3 6-16,12-1 0 0,-4 2-3 15,-8 4 0-15,0 3-2 16,0 2-2-16,0 4-2 15,0 0-1-15,0 0 3 16,0 0-1-16,0 0-7 16,0 0-1-16,0 0-2 15,0 0-1-15,0 0 5 16,0 0 8-16,0 0 4 16,0 0-3-16,0 0 3 15,0 0 2-15,-32 0-5 16,-4 0 2-16,-8-4-2 15,-13 3-1-15,-11-7 2 16,-13-1-2-16,-23-2 0 0,7 2-1 16,-7 6 2-16,-1 3-1 15,8 0 0-15,-7 0 2 16,11 0-3-16,-3 0 1 16,-1 0-1-16,5 0 1 15,23 0 0-15,1 0 0 16,3-2 0-16,9 2 0 15,-4 0-1-15,-9 0 0 16,5 0 1-16,-17 0 0 16,33 0 1-16,4 0-1 15,16 0 0-15,16 0-1 16,-9 0 0-16,21 0-1 0,0 0 0 16,0 5-1-16,0 10-48 15,57-8-53-15,-21-1-91 16,0-6-130-16</inkml:trace>
  <inkml:trace contextRef="#ctx0" brushRef="#br0" timeOffset="154175.82">19631 5100 158 0,'0'0'51'15,"0"0"-22"-15,0 0 9 16,0 0 26-16,0 0 7 15,0 0-14-15,0 0-21 16,0 0-12-16,0-2-5 16,0 2-4-16,0 0 8 15,0 0 6-15,0 0-9 16,0 0-6-16,8 0-5 16,8 0-9-16,16 0-1 15,4 0 1-15,25 0 5 0,-5 0-2 16,4 0 5-1,1 8-4-15,-5-6-2 0,-4 0 0 16,-16 3 1 0,9-5-2-16,-5 0 0 0,12 0-1 15,-3 0 1-15,-1 0-1 16,0 0 0-16,-4 0 0 16,-3-5-1-16,-9-5-7 15,4-2 5-15,-12 2 2 16,-12-2 1-16,8 0 0 15,-8-2 0-15,1 0 0 16,11 5 1-16,-12-3-1 16,0 0-1-16,8-2 1 15,4-1-1-15,0-6 0 0,-8 3 1 16,-4-2-4-16,-12-3-1 16,0 9 0-16,0-6-2 15,0 3 5-15,0 5-7 16,0 0 9-16,0-3 4 15,0 7-2-15,-28 2 2 16,-20-5 1-16,-20 1-5 16,-1 0 1-16,-11 1 0 15,3 0-1-15,-15-4 0 16,23 3 0-16,-3 4 0 16,-5-2 0-16,9 1 0 15,0-1 0-15,7 3 0 16,5 1-1-16,8 0 0 15,23 3-10-15,13 1-2 0,12 0 1 16,-8 0 3-16,8 0-3 16,-4 0 0-16,-4 9 12 15,-4 19-1-15,0 18 2 16,-12 0 1-16,8 10 5 16,8 1 3-16,4-6 2 15,4-2-12-15,0-8 0 16,0-10-3-16,0-31-98 15,0 0-365-15</inkml:trace>
  <inkml:trace contextRef="#ctx0" brushRef="#br0" timeOffset="-110054.16">14222 12628 227 0,'0'0'68'0,"0"0"-27"15,0 0 34-15,0 0-1 0,0 0-3 16,0 0-10-16,0 0-8 16,0 0-15-16,0 0 2 15,0 0-12-15,0 0-15 16,0 0-4-16,0 0-1 16,0 0-1-16,0 0 7 15,0 0-2-15,0 0-1 16,0 0 4-16,0-4-6 15,0-3-3-15,0-4-6 16,0 2 2-16,0-1 3 16,0 2 21-16,0 2-13 15,0-2-6-15,0 1 2 16,0-1-3-16,0 3-2 0,0 5-1 16,0 0 2-1,0 0-1-15,0 0-1 0,0 0-3 16,0 0-6-16,0 0 3 15,0 0-3-15,0 0 4 16,0 15 0-16,0 7 4 16,0 2-2-16,0 4 1 15,0 1-1-15,0 0 1 16,0 3 0-16,0-2 0 16,0 2 0-16,0-3 1 15,0 0-2-15,0-5 1 16,0 3 1-16,0-3-2 15,0-1 1-15,0-1 0 0,0 6 1 16,0-10-2-16,12 5 0 16,-12-3 0-16,0-2 2 15,0-3-2-15,0 5 1 16,0-3 0-16,0-4-1 16,0-1 1-16,0 0-1 15,0-2 0-15,0 0 1 16,0-1 2-16,0 1-3 15,0 0 1-15,0 0-1 16,0-3 0-16,0-4 0 16,0 2 0-16,0-5 1 15,0 5-2-15,0-5 2 0,0 0-1 16,0 1 2 0,0-1-2-16,0 3 1 0,0 5-1 15,0 1 1-15,0-3-1 16,0 0 1-16,0 2-1 15,0-5 0-15,0-3 1 16,0 0-1-16,0 0 0 16,0 0 0-16,21 0 3 15,-5 0 3-15,16 0 2 16,-4 0 0-16,-8 0-7 16,4 0 0-16,0 0 1 15,9 0-2-15,-9 0 0 16,0 0 0-16,4 0-1 0,4 0 1 15,-12 0-1 1,9 0 1-16,7 6 0 0,-8 0 0 16,-4 2 0-16,4-2 0 15,-4-3 0-15,1-3 2 16,19 0-2-16,-4 0 3 16,4 0 0-16,-7 0-3 15,-1 0 4-15,-4 0-2 16,-4 0 0-16,-4 0 1 15,8 0-3-15,5 0 2 16,-1 0 0-16,12 0-2 16,0-8 2-16,-7-1-1 15,19 3-1-15,-20-3 0 0,-4 0 1 16,-15 1-1 0,3 3 0-16,-24 5 0 0,12-4-1 15,0 4 1-15,0-3 0 16,0 0-2-16,8 3 2 15,-4 0 0-15,8 0 0 16,13 0 1-16,-5 0 0 16,4 0-1-16,-4 0 0 15,-8 0-1-15,-8 0 0 16,5 0 1-16,-21 0 0 16,12 0 1-16,-12 0 2 15,0 0 1-15,12-5 1 16,0 2 9-16,-12 2-12 15,12 1-1-15,-12-5-1 0,0 2 0 16,12 3 0-16,-12-2 1 16,0 2-1-16,0-3 7 15,0-4 4-15,0-3 11 16,0 0-5-16,0-1-14 16,0-3-1-16,0 0 1 15,0 2-2-15,0-5 3 16,0 2-4-16,0-5 4 15,0 1-1-15,-12-4 8 16,0 2-2-16,12-6-9 16,-8 8 1-16,4-4-1 15,4 1 0-15,0-1 0 16,0-1 0-16,0-3-2 0,0 6 1 16,0-2 1-16,-12-3 0 15,0 6 0-15,0 1 1 16,-1 5-1-16,-7 1 0 15,4-2 0-15,4 3-1 16,4 1 1-16,4 0 0 16,-4 0-1-16,-4 2 1 15,12-3 0-15,-12 1-1 16,12 5-2-16,0 0 3 16,0 6 0-16,0 0 1 15,0 0-2-15,-12 0 1 16,12 0-1-16,0 0 1 0,0 0-3 15,0 0 1 1,0 0 2-16,0 0 0 0,0 0 0 16,0 0 0-16,0 0 0 15,0 0-1-15,-12 0 1 16,0 0 0-16,-12 0 0 16,-13 0 0-16,1 0 0 15,-8 0 0-15,8 0 0 16,3-4 0-16,-3 2 0 15,0-1 1-15,0 1-1 16,8-4 0-16,7 1 0 16,-3 1-1-16,-8 4 1 15,-8 0 0-15,-16 0 2 0,-1 0-3 16,-7 0 1 0,-5 0-2-16,9 0 2 0,-8 0-2 15,19 4 2-15,-3 0 0 16,0-4-1-16,-13 1 1 15,21 5 0-15,-16-4-1 16,3-2 0-16,1 5 0 16,4-5 1-16,-5 0-1 15,9 0 1-15,16 0 0 16,-4 0 1-16,8 0-1 16,7 0 0-16,-3 0 0 15,12 0 0-15,0 0 0 16,12 4-1-16,0 2 1 15,0 0-25-15,0-3-92 0,0-3-81 16,0 0-324-16</inkml:trace>
  <inkml:trace contextRef="#ctx0" brushRef="#br0" timeOffset="-108022.84">15462 12410 213 0,'0'0'77'0,"0"0"-49"0,0 0 13 16,0 0 15-16,0 0 11 15,0 0-19-15,0 0-9 16,24 0-9-16,-24 0-12 16,0 0 14-16,0 0 10 15,0 0-15-15,0 0-7 16,0 0-14-16,0 0-4 16,0 0-1-16,0 0-1 15,0 0 3-15,0 0 4 16,0 0 12-16,0 0 0 15,0 0-4-15,0 0-1 0,0 0-5 16,-36 0-9-16,12 0 0 16,-1 0 0-16,-7 0 0 15,4 0 0-15,-4 0 0 16,4 0 1-16,-5 0-2 16,-3 11 1-16,-12 13 0 15,4 6 0-15,7 2 0 16,13-3 0-16,0-5 1 15,12 5 0-15,0-1 2 16,12-5-2-16,0 2 7 16,0-5 3-16,0 4-7 15,0-1 1-15,12-1 0 16,12 2-4-16,-12 4 1 0,12-7-1 16,-11-8 1-16,-1-4-2 15,12-6 0-15,-4-3 1 16,20 0 1-1,8 0-2-15,9 0 7 0,19 0 3 16,1-12-2-16,3-11 3 16,-15 4-10-16,-9-1 2 15,-12-3-3-15,-8 0 0 16,-11-4 6-16,-1 2-3 16,-12-1 0-16,-8 0-2 15,-4 0 2-15,8 3-2 16,-8 2 1-16,0 0-2 15,12 3 5-15,0-5-5 16,-12 7 2-16,12 2-1 0,-12-5 2 16,12 7 4-16,-12 1-5 15,0-3 20-15,0 5 20 16,0-8-25-16,0 5 7 16,-12-1-14-16,-12 3-5 15,-12-4 2-15,3 10-6 16,17 0 0-16,-8 0-2 15,12 4 0-15,0 0-3 16,12 0-5-16,0 8-44 16,0 7-47-16,0-9-43 15,4-3-167-15</inkml:trace>
  <inkml:trace contextRef="#ctx0" brushRef="#br0" timeOffset="-106551.78">19820 12639 241 0,'0'0'100'0,"0"0"-40"0,0 0 18 16,0 0-28-16,0 0-11 15,0 0-7-15,24-20-7 0,-24 20 3 16,0 0 4-16,0 0 15 15,0-2 11-15,0-4-24 16,0 5-19-16,0-3 3 16,0 0-7-16,0 4-7 15,0-3-3-15,0 3-1 16,-16 0 0-16,-16 0-1 16,7 0 1-16,1 0 0 15,-12 0-2-15,0 0 2 16,4 18 0-16,-4-1-1 15,23 10 0-15,-7-3 1 16,8 3 0-16,8-5 0 16,4-1 0-16,0-2 0 15,0-5 0-15,0-2 1 0,24 5-1 16,1 1 4-16,7-4-3 16,-16 5 1-16,20-1 0 15,-4-6-1-15,-4-1-1 16,17-7 1-16,3-4 0 15,8 0 2-15,17 0-2 16,7 0 11-16,-7-10-9 16,11-7 0-16,-24-1 4 15,-15 2-2-15,-21 4-4 16,0-1 2-16,-4 1-3 16,-16-3 11-16,8 1-2 15,-4-3-5-15,-8 2 0 16,4-2 4-16,-4 2 5 15,0-2 2-15,0 1-6 16,0-2 5-16,0 4 2 0,0 0-7 16,0-1 7-16,0 4-2 15,-12-7-4-15,-16 6 0 16,-28-5-2-16,24 3-3 16,-21-1 12-16,-3 6-12 15,8-2-2-15,-1 9-3 16,17-1 0-16,20 3-1 15,8 0-3-15,4 0-88 16,0 0-242-16</inkml:trace>
  <inkml:trace contextRef="#ctx0" brushRef="#br0" timeOffset="-103930.9">17035 12359 141 0,'0'0'73'16,"0"0"-20"-16,0 0 9 16,0 0 10-16,0 0-20 15,0 0-35-15,0 0-10 16,0-7 2-16,0 7 12 16,0 0 16-16,0 0 17 15,0 0 1-15,0-6 10 16,0 2-31-16,0-6-14 0,-12 5-13 15,-16-4-3-15,-16 3 1 16,-5 4-5-16,-11 2 1 16,4 0-2-16,-5 0 0 15,9 0 1-15,12 0-2 16,0 0 1-16,7 0 1 16,9 0 0-16,12 8 1 15,12-3-2-15,0 3 1 16,0 3-3-16,0 2 3 15,0 1-2-15,0 1 2 16,0-2 1-16,0 0 0 16,0 2 0-16,0 3-1 15,0 1 1-15,-8 3 4 16,-4 1-3-16,-4-2 2 0,16 9 3 16,-12-1-6-1,12-5 3-15,0 5-3 0,0 3 0 16,0 1 0-16,0-1-1 15,-12 0 1-15,12-1 0 16,-8-2-1-16,4 0 0 16,-4-6 0-16,4-1 0 15,4 2 2-15,0-4-2 16,0-5 0-16,0 2 1 16,0-3-1-16,0-1 1 0,0 1-1 15,0-4 0 1,0-4 0-16,0 0 1 0,0-1-1 15,0 2 0-15,0 4 1 16,0-5 0-16,0-2-1 16,0 3 0-16,0-5 0 15,0 4 0-15,0 3 2 16,0 0-2-16,0 10 1 16,0-9 0-16,0 4-1 15,0-5 0-15,0-4 1 16,4-5-1-16,8 3 0 15,8-3 0-15,-8 0-2 16,0 0 2-16,-8 0 9 16,4 0 2-16,-4 0-6 15,-4 0 0-15,0 0 1 0,8 0-3 16,-8 2-2-16,12 2 0 16,12-1 0-1,9-3 0-15,-9 3 3 0,0-1-2 16,-4 5 0-16,0 1 0 15,0-3-2-15,16 4 1 16,-7-1-1-16,3-1 1 16,4-2 2-16,8-2-2 15,-8 2 1-15,33-5 4 16,-9 0-2-16,13 0 2 16,-5 0-4-16,-20 0-1 15,-15 0 3-15,3 0-4 16,-24 0 3-16,-8 0-3 15,-4 0-2-15,0 0 1 0,8 0-1 16,-4 0 2-16,8 0-1 16,8 0 1-16,-4 0 0 15,8 0 2-15,-4 0-2 16,-7 0 1-16,11 0 0 16,-12 0 1-16,12 0 3 15,-20 0 4-15,-4 0 7 16,0 0 7-16,0 0 8 15,0 0 6-15,0 0-20 16,0 0 0-16,0 0 1 16,0 0-14-16,0 0-2 15,8 0 1-15,-8 0-3 16,8 0 11-16,-4-13 2 0,4-4-10 16,-4 5 1-1,-4-8-3-15,0 0-1 0,0 0 1 16,0 6 0-16,0-5 0 15,0 1-1-15,0-1 1 16,0-1 6-16,0 3-3 16,0-7 2-16,0 2-5 15,0 0 0-15,0-8 1 16,0 7-2-16,0-8 0 16,0 5 0-16,0 3 0 15,0 1 0-15,0 3 0 16,0 0-2-16,0-4 2 0,-4-1-1 15,-8-6 3-15,-4 3-3 16,12 2 1-16,-4 2 0 16,4-1 0-16,4 1 1 15,0 3-1-15,0-2 0 16,0 3-1-16,0 4 0 16,0 5-3-16,0 1 1 15,0 4-8-15,0 2-5 16,0 3-20-16,0 0-65 15,0 0-49-15,0 0-143 16,0 0-190-16</inkml:trace>
  <inkml:trace contextRef="#ctx0" brushRef="#br0" timeOffset="-84081.8">15108 13137 90 0,'0'0'18'16,"0"0"-18"-16,0 0 0 15,0 0 9-15,0 0 41 0,0 0 0 16,-12 45-17-16,12-38-6 16,-13 3-7-16,13-7-1 15,0-3 1-15,0 0 12 16,0 0 24-16,0 0 0 15,0 0-10-15,0 0-1 16,0 0-10-16,0 0-8 16,0 0-6-16,0 0-11 15,0 0-7-15,-12 7-3 16,-8 3-8-16,8 2-20 16,-12-4 18-16,12-4 9 15,-4 1 1-15,4-2 1 0,12 0-1 16,-8 1 4-1,-4-2 1-15,0 1 6 0,0 0 15 16,0-3 18 0,-1 0 7-16,13 0-19 0,-20 0 0 15,8 0-14-15,-4 5 3 16,-8-5-5-16,4 1-5 16,-12-1-9-16,4 8 1 15,-9-5 1-15,5-1 2 16,8 5-1-16,-4-7-3 15,4 3-1-15,-13 2 1 16,13-5 1-16,16 0 7 16,-4 3 5-16,0-3-1 15,0 0 3-15,-12 0-10 16,12 0-3-16,0 0-1 16,4 1-3-16,-8-1 1 15,-17 5-1-15,9 0 1 16,0-2-1-16,-8-3 1 0,8 7-1 15,0 1 2-15,-1-7 1 16,-11 7 6-16,12-3-3 16,-12 3-3-16,4 4 1 15,4-3-3-15,-5 1 0 16,21-3 0-16,12-4-1 16,0 0 0-16,0 5 0 15,0-7-5-15,0 8 2 16,0 4 1-16,0 2 2 15,0 2 0-15,0 0 2 0,0 6-2 16,0-5 3-16,-12 2-2 16,12 3 0-1,0-4-1-15,0 1 1 0,0-5-1 16,0 2 0-16,0-2-2 16,0-1 2-16,0-2 2 15,0 0 2-15,0 1-3 16,0 2-1-16,0-3 3 15,0 5-3-15,0-5 0 16,0 7-1-16,0-5 2 16,12 4 0-16,0-3-1 15,21 2 0-15,-9 3 0 16,4-7 0-16,8-2-1 16,8-1 1-16,5-1 0 15,-13 2 1-15,8 0-1 0,4-2 0 16,1 0 1-16,11 0-1 15,4-3 0-15,29 8 0 16,20-6 1-16,3 1-2 16,13 2 0-16,0-7 1 15,-12 5 0-15,7-5-1 16,5-3 1-16,-12 7-1 16,12-8-1-16,-1 0-2 15,-19 0 0-15,-12 0 4 16,-17 0-5-16,-20 0 5 15,-11 0 0-15,-5 0 0 16,-8 0 1-16,8 0 0 0,-15-17 2 16,3 4 0-16,-4-8 4 15,4-2-6-15,-20-1 2 16,8 10-3-16,-8-6 0 16,-12 6 1-16,13-6 0 15,-13-4 1-15,0-1-2 16,12 0 2-16,0-4-1 15,-8 2-1-15,4-2 1 16,-8 1-2-16,0 5 1 16,0-3 0-16,0 5 1 15,0 1-1-15,0-5 2 16,0-4 0-16,-20 0-1 16,-21-3-1-16,9 1 1 15,0-6 3-15,4 0-2 0,4-7 1 16,4 4-2-16,-5-8-1 15,1 1 0-15,0 6 1 16,-8 6 1-16,4 4-2 16,-4-2 4-16,-5 4-2 15,-11 3 1-15,12 1 2 16,-8 5-5-16,7 1 0 16,13 6 3-16,24 13-3 15,0 0-1-15,0 0-40 16,28 0-135-16,29 9-65 15</inkml:trace>
  <inkml:trace contextRef="#ctx0" brushRef="#br0" timeOffset="-81289.82">17566 13415 188 0,'0'0'108'0,"0"0"-68"15,0 0 14-15,0 0 21 16,0 0 10-16,0 0-46 16,0 0-15-16,24-27 13 0,-24 27 8 15,0 0-11 1,0 0-7-16,0 0-9 0,0 0-2 15,0 0 9-15,0 0 12 16,0 0-14-16,0 0-18 16,0 0-5-16,0 0 0 15,0-3 5-15,-4 1 15 16,-28-3 5-16,-8 2-19 16,-4 1-2-16,-5-2 1 15,-3 1-5-15,8 0 0 16,-4-5-1-16,3 7-5 15,9 1 6-15,12-8 0 16,-12 8-2-16,4-2 1 16,-5 2 1-16,1 0-1 15,0 0 0-15,0 0-12 16,3 0-8-16,21 0 9 16,-12 0 2-16,12 0 10 15,-8-3 0-15,4 3 0 0,-8-4 2 16,-8 4-1-16,-5 0 0 15,1 0-1-15,8 0 0 16,4 0-1-16,8 0 1 16,4 0 0-16,0 0 0 15,8-4 1-15,-4 4 0 16,4 0-1-16,-8 0-1 16,12 0 0-16,-13 0-2 15,1 0 2-15,12 0-2 16,-8 0 2-16,8 0-4 15,0 0-1-15,0 0 4 0,-12 0 2 16,12 11 1 0,0-1 3-16,-24 2-3 0,12 5-1 15,-12-5 2-15,0 0 0 16,4 1-1-16,8-4-1 16,-5-2 3-16,5 1-1 15,4-5 1-15,-4-1 3 16,12 6 1-16,0 1-3 15,0 1-3-15,0 2 0 16,0 1-1-16,0 4 2 16,0 2 0-16,0-6 1 15,0-1 0-15,0-3-2 16,0-1 2-16,0-3-3 16,0-5 1-16,0 0 1 0,0 0-2 15,0 4 0 1,0 1 1-16,0 5-1 0,0 3 1 15,0 4 5-15,0 3-3 16,0-10 3-16,0 4-5 16,0-6 0-16,0-2-1 15,12-3 0-15,-4-3 0 16,-4 0 0-16,4 0 0 16,5 0 0-16,3 0 0 15,4 0 2-15,-8 0 4 16,16 0-2-16,-8 0-1 15,-8 0-1-15,0 0-2 0,-12 0-2 16,0 0-1-16,12 0-2 16,-4 0 4-16,17 9 0 15,-1-4 1-15,4 2 0 16,12-3 0-16,0-4 1 16,13 0 0-16,-9 4 0 15,4-1-1-15,8-3 0 16,-7 0 1-16,7 2-1 15,-8-2 1-15,-11 4-2 16,-1-4 1-16,-4 0 0 16,-8 4 1-16,0-4 0 15,0 0-1-15,-3 0 2 0,19 1-2 16,4-1 0-16,-4 8 0 16,17-8 0-16,-9 2 0 15,-4 6 0-15,-16-6 0 16,-7-2 0-16,3 0 0 15,-24 3 0-15,12-3 0 16,-12 0 0-16,0 0 4 16,0 0 1-16,0 0 3 15,0-15-5-15,0-4 20 16,0-1-13-16,0 0 1 16,0 5-1-16,0-2-4 15,-12 5-5-15,0 3 2 16,0-4 0-16,3 4 0 15,5-6 5-15,-8 3-5 0,0-2-3 16,0 0 2-16,4-3-1 16,8 1 3-16,-4 0-1 15,4-3-3-15,-8-1 5 16,8 5 1-16,0-3 0 16,0 3-2-16,0 7-3 15,0-2 0-15,0 3-1 16,0 4-3-16,-16 3 2 15,-4 0-18-15,-4 0-18 16,0 0-39-16,-1 0-64 16,13 0-173-16</inkml:trace>
  <inkml:trace contextRef="#ctx0" brushRef="#br0" timeOffset="-72834.65">21377 13096 275 0,'0'0'51'16,"0"0"-46"-16,0 0 36 15,0 0 21-15,0 0 17 16,0 0-14-16,0 0-12 0,81-21 2 16,-81 21-1-1,0 0-17-15,0 0-2 0,0 0 4 16,0 0 4-16,0 0-5 15,0 0-7-15,0 0-8 16,0 0-11-16,0 0-6 16,0 0 11-16,0 0-8 15,0 0-4-15,0 0-2 16,0 0-1-16,-25 0-2 16,-19 0 14-16,12 0-3 15,-8 21-8-15,16 6-1 16,3-5 1-16,5 7-3 0,8 3 0 15,8-4-2-15,0 1 2 16,0 0 1-16,0-7 1 16,0 5-2-16,0-7-7 15,0 2 7-15,24 1 5 16,-3-2-2-16,3-1 0 16,4 5-3-16,4-7 2 15,-12-3-2-15,4-2-2 16,5-12 0-16,3 3 4 15,-4-4-1-15,8 0 3 16,20 0-2-16,1 0 1 16,3 0-3-16,0 0 1 0,1 0-2 15,-5 0 2-15,-8 0-1 16,-11 0 0-16,-5 0 1 16,4 0-1-16,-12 0 0 15,0-10 0-15,9-7 2 16,7-7-2-16,-16 1 3 15,-8-10 1-15,4 9-2 16,-12-7 3-16,-4 3 6 16,-4 4-2-16,0-2-4 15,0 3 2-15,0-3 1 16,0 3 0-16,12 0-6 16,0-5-1-16,9 5 0 15,3 5-1-15,-12 3 3 0,-8 5-2 16,-4 0 13-16,0 3 4 15,0 1 2 1,0-3 0-16,0 0-8 0,-40-8-9 16,-9 6 12-16,-11 2-8 15,-1-1 9-15,21 6-16 16,4 3 4-16,20-4-5 16,4 5 1-16,12 0-14 15,0 0-84-15,0 0-139 16,0 0-396-16</inkml:trace>
  <inkml:trace contextRef="#ctx0" brushRef="#br0" timeOffset="-10462.94">22194 3686 504 0,'0'0'73'0,"0"0"-57"15,0 0 60-15,0 181-19 0,0-148 23 16,0-2 12-16,0-10-22 16,24-8-18-16,-4-7 2 15,-4-6-5-15,4 0-5 16,17 0 7-16,19-11-4 15,16-36 25-15,25-16-11 16,20-23-20-16,28-29-3 16,32-20-7-16,20-9-6 15,16-1 7-15,8 23-13 16,-19 22-15-16,-13 24-4 16,-12 17-5-16,12 16-2 15,-8 25-56-15,-137 18-155 16,-8 0-172-16</inkml:trace>
  <inkml:trace contextRef="#ctx0" brushRef="#br0" timeOffset="-9639.02">21755 7474 505 0,'0'0'77'0,"0"0"-58"0,0 0 27 15,0 0 50-15,0 0 21 16,0 0-35-16,-177 121-31 15,165-108-2-15,0-8-6 16,4-5-5-16,8 0-4 16,0 0-5-16,0 0-10 15,0 0-2-15,0 0 1 16,0 0-6-16,0-4 5 16,56-49 19-16,73-39 34 15,48-42-40-15,45-22-13 16,31-19-6-16,-32 3-3 0,-23 28-7 15,-50 35 1 1,-35 35-2-16,-24 25-3 0,-1 26-19 16,-15 12-104-16,-73 11-94 15,0 4-297-15</inkml:trace>
  <inkml:trace contextRef="#ctx0" brushRef="#br0" timeOffset="-8899.15">20870 11637 412 0,'0'0'152'0,"0"0"-88"15,0 0 44-15,0 0 35 16,0 0 1-16,0 0-24 16,0 0-17-16,165-147-48 15,-68 52 8-15,-5-3 10 16,13-11-14-16,-13 0-27 15,9 9-23-15,-4 6-9 16,-5 24-3-16,9 9-21 0,-17 13-72 16,-60 44-83-16,-12 2-223 15</inkml:trace>
  <inkml:trace contextRef="#ctx0" brushRef="#br0" timeOffset="-8178.6">21168 15176 486 0,'0'0'125'0,"0"0"-82"15,0 0 71-15,0 0 1 16,0 0-28-16,0 0-22 16,-36 107-8-16,36-107 0 15,0 0 20-15,24-6 18 16,80-40 11-16,45-23-39 16,69-20-1-16,27-9-10 15,0 0-11-15,9 11-22 16,-41 17-23-16,-36 15-1 15,-48 12-23-15,-129 43-77 16,0 0-293-16</inkml:trace>
  <inkml:trace contextRef="#ctx0" brushRef="#br0" timeOffset="7759.93">26109 2746 318 0,'0'0'72'0,"0"0"-42"15,0 0 22-15,0 0 1 16,0 0 47-16,0 0-7 16,24-10 2-16,-24 10-11 15,0 0-31-15,0 0-15 16,0 0-13-16,0 0-10 15,-24 0-10-15,-20 0-3 16,-12 0 8-16,3 0-3 16,-3 10-4-16,8 3 0 15,4 6-3-15,15-1 2 16,1 10-4-16,16 1 0 16,12 3-3-16,0 2 4 0,0 6 1 15,0 1-2-15,56 8 2 16,1-3 4-16,3 8 5 15,-4 8 0-15,-15-1-7 16,3 17 3-16,-32 3 0 16,0 2-1-16,-12 6 1 15,0-6 5-15,0 4-4 16,0-7-1-16,0 0-2 16,0 3 2-16,-12-3-1 15,12 2 1-15,0-7 3 16,0-1-4-16,0-8-2 15,0-2 3-15,0-13-4 16,36-7-1-16,-4-2 2 0,-7-10 0 16,-9 0 1-16,-8-3-3 15,-8 0 3-15,0 1-2 16,0 2 2-16,0-8 8 16,0-1-2-16,0 0-1 15,0-7-3-15,0 2-2 16,0-1-2-16,0-3-1 15,0 0-1-15,28 2 0 16,0 1 1-16,24 6 4 16,-19-3-2-16,-5-1-2 15,4-4 0-15,-20-6 1 16,0 2 0-16,0-5 0 0,-12-3-1 16,0 0 0-1,12-1 0-15,-12 4 1 0,0-1 1 16,12 1 0-16,4 4-2 15,13 2 0-15,-1 1 0 16,8 1-4-16,8-4 2 16,5-5-3-16,7-2-1 15,4 2 6-15,9-5 4 16,7 0-4-16,5 0 3 16,-5 0-3-16,0 0 4 15,-3 0-2-15,-1 0-1 16,-15 0 0-16,-1 0 1 15,-20 0 0-15,0-5 0 16,-11-3 2-16,-13-2 2 0,12-4-1 16,-4 1-1-1,4-2-1-15,-8-2-2 16,4-4 1-16,-4-6-1 0,-4 5-1 16,-12-1 4-16,0 9-4 15,0-1 0-15,0 2 11 16,0 2 9-16,0-7-5 15,-12 6-5-15,-4-2-9 16,4-6 0-16,-12 0 2 16,0-7 1-16,12 5 0 15,-8 7-1-15,8-4 0 16,-8 5-3-16,-9 1-8 16,17 11-92-16,0-1-306 0</inkml:trace>
  <inkml:trace contextRef="#ctx0" brushRef="#br0" timeOffset="8203.02">26737 3374 438 0,'-48'-225'135'0,"-57"127"5"0,1 18 22 16,7 23-63-16,29 13-3 15,19 17-29-15,33 3-33 16,16 1-9-16,0 0-14 15,77-20-11-15,51-12-19 16,37-5-6-16,-12 1 9 16,-20 15-11-16,-52 18 2 15,-61 20 3-15,-20 6 20 16,-65 23-3-16,-92 48 5 16,-32 27 32-16,-24 22 6 0,28 5-16 15,40 9-7 1,65 8-9-16,43 1-6 0,37-2-4 15,0-18-42-15,0-94-188 16,12-20-366-16</inkml:trace>
  <inkml:trace contextRef="#ctx0" brushRef="#br0" timeOffset="9855.05">20270 4960 312 0,'0'0'172'15,"0"0"-136"-15,0 0 65 16,0 0-16-16,0 0-29 0,0 0 11 16,-40-55 1-1,40 52-33-15,12 3-21 0,16 0-6 16,17 0 21-16,15 0-16 15,8 0 3-15,5 0-7 16,19 20-9-16,13 5 8 16,-4 7-8-16,3 5 1 15,-11 4-2-15,3 8 1 16,-11 0-1-16,-5 7 1 16,-7 0 5-16,-9 2-4 15,9 4 7-15,-1-4-1 16,-7-1-3-16,3 4 0 15,0 2-2-15,-7 2 4 16,-5 4-1-16,-8-7-5 0,1 9-2 16,-5-7 2-1,8 1 5-15,0-4-3 0,21-10 3 16,-1-2-3-16,1-5-2 16,-5-2 5-16,-7-4-5 15,7-1 5-15,-8-10-4 16,1 0 0-16,7-8 0 15,5-6-1-15,-1-4 0 16,0-6 8-16,-3-3-8 16,-21 0 0-16,-4 0 7 15,-28 0-2-15,-7 0-3 16,-9 0 0-16,0 8 1 16,0-7 9-16,0 7 2 0,0 1-5 15,0-1-4-15,0-1 6 16,0 1 2-16,0-3-10 15,0-1-1-15,0 2 0 16,0-1-1-16,0-3 0 16,0 1-1-16,0 1 1 15,0-1-1-15,0-1 0 16,0 1 1-16,0 4-1 16,0 1 0-16,0 1 1 15,0 4 0-15,0-4-1 0,0 2 0 16,0 1-1-1,0-2 1-15,0 0 0 0,0-1 0 16,0-7-1 0,0 1 1-16,0-3 0 0,0 0 2 15,0 0-1-15,0 0 1 16,0 0 4-16,0 0-4 16,0 0 2-16,0 0-2 15,0 0 2-15,0 7 3 16,0 3-7-16,0 10 2 15,0 8 1-15,24 5-1 16,0 0-1-16,0 9 1 16,24 7-1-16,-4 3-2 15,5 2 1-15,11-4 0 0,-4-5 1 16,-15-8 0 0,-1-3-1-16,0-4 0 15,-8-5 1-15,1-2 1 16,7 0 3-16,-12 1 2 0,4 5 5 15,4 4-6-15,1 5 2 16,-5 2-6-16,-8 3 2 16,0-3-3-16,12-8 2 15,1-7-3-15,-1-7 3 16,8 0-1-16,4-8 1 16,-3-8-3-16,-9 0 7 15,-12-2 1-15,-12 0-4 16,-8 0 2-16,-4 0 6 15,0 0 0-15,0 0 6 16,0 0-2-16,0 0-11 16,0 0-1-16,-28 0-4 0,-8-14-106 15,-9-5-327-15</inkml:trace>
  <inkml:trace contextRef="#ctx0" brushRef="#br0" timeOffset="12201.18">21635 4983 21 0,'0'0'124'16,"0"0"-58"-16,0 0 34 16,0 0 20-16,0 0-10 15,0 0-27-15,0 0 1 16,0-32 10-16,0 28-7 15,0 4-4-15,0-4-32 16,0 4-28-16,0 0-12 16,4 0-11-16,52 0 4 0,4 0 14 15,25 4-12 1,-5 20-6-16,1 0 2 0,15 6-1 16,-15 2 1-1,-17 2 0-15,-19 4 9 0,-5 7-6 16,-24 11-3-1,-12 1 18-15,-4 9-4 0,0 0-6 16,0 5 3-16,-24 5-6 16,-12 12-1-16,-1 5 2 15,5 13-1-15,-4 9-3 16,8 0 2-16,4-3 0 16,11-6-2-16,13-9-2 15,0-8 1-15,0-2 1 16,0-6-1-16,0-2-3 15,37 1 6-15,-9-8-5 16,8-6 9-16,0-5-8 16,-3-3-2-16,15-4 0 15,-12-2 0-15,0-3 0 0,0-3 5 16,9 0-4-16,3-3-1 16,8-2 1-16,5-7 2 15,-13-6 2-15,8-7-3 16,-15-4-2-16,-13-9 6 15,0-1 0-15,-4 1-1 16,-4 1-1-16,-4 0-3 16,0 4 0-16,13-1 0 15,-1 5-1-15,4 1 0 16,12-1 1-16,-8 3 0 0,5-6-1 16,-9-3 0-1,4-5 4-15,8-3-4 0,-8 1 1 16,1-1-1-16,-1-3 0 15,20 0 0-15,9 0 1 16,3 0 0-16,-4 0-1 16,-11 0 1-16,-17 0-1 15,-12 0 3-15,0 0-2 16,-4 0 2-16,5 0 1 16,-1 0 9-16,0 0-1 15,0 0-2-15,0 0-5 16,0 0-3-16,0 0-2 15,-4 0 1-15,-7 0 0 16,-1 0 4-16,-8 2 0 0,4 1-2 16,-8-3-1-16,0 0 0 15,0 0-1-15,0 0 3 16,0 0 8-16,0 0-3 16,0 0-2-16,0 0-5 15,0 0-2-15,0 0 0 16,0 0-2-16,0 0-5 15,0 0-42-15,0 0-81 16,0 0-270-16</inkml:trace>
  <inkml:trace contextRef="#ctx0" brushRef="#br0" timeOffset="15039.97">20339 5511 239 0,'0'0'104'15,"0"0"-87"-15,0 0 17 0,0 0 6 16,0 0-2 0,0 0 15-16,0 0 5 0,84 55-9 15,-76-36 17-15,-4 8-17 16,-4 7 5-16,0 11 3 15,0 13 6-15,0 6-19 16,0 1-14-16,0 5-21 16,8-2 2-16,9 2-5 15,15 4-1-15,4-2-2 16,0 3 2-16,8 2 13 16,17 1 2-16,-17-1-4 15,16-5-5-15,-7 4 1 16,3-2-6-16,4-4 4 15,9-6 0-15,-9 0-3 16,9-6 2-16,-9-6-3 16,0-6-2-16,-3 4 11 0,-17-9-1 15,0-1 0 1,13-3-1-16,-5-2-3 0,8 0-2 16,4-3-3-16,1-3 3 15,7 1-1-15,-7-1-4 16,-13-5 1-16,-4-2-3 15,-8-2 0-15,9-1 1 16,-21-1-2-16,16-3 2 16,-4 2-1-16,4-3 3 15,25 4 4-15,3-4-5 16,5 3 2-16,-5-2-1 16,-8 5 3-16,-11-3 1 0,-5 3-2 15,-8-2 1-15,0-4 3 16,1 0-5-16,7 1-3 15,-8-4 1-15,0 1-3 16,-7 2 3-16,-1 0-2 16,20-2 2-16,-16 0 3 15,8 1 0-15,-3-4 1 16,-1 6-2-16,0-2-3 16,8 2 1-16,-3 2-2 15,3-3 3-15,16 1 4 16,-3-3-2-16,-9 2-2 15,0-3 3-15,-4-2-7 0,-19-2 1 16,-9 1 0-16,-4-3-1 16,0 4 1-16,-8 1-1 15,16-1 0-15,-16 1 2 16,12 2 0-16,8-1 4 16,-12 1-5-16,12 2 1 15,1 0 1-15,-1-5-2 16,8 3 0-16,-8 1 0 15,0 0 0-15,0 2-1 16,-4-2 1-16,5 4 0 16,-9-5-1-16,-4 1 1 15,0-4-1-15,0 1 2 16,-4 3 3-16,-8 3 4 0,0 5-4 16,0 3 6-16,0 5 7 15,0 0-9-15,0-7-3 16,0-4 0-16,0-9-3 15,0-4 2-15,0-5-1 16,0 3 3-16,0 2-4 16,0-5-1-16,0 0 1 15,0 0-1-15,0 0-2 16,0 0 2-16,0 0 3 16,0 0-5-16,0 0 0 15,0-11-9-15,0-8-88 16,0-5-200-16</inkml:trace>
  <inkml:trace contextRef="#ctx0" brushRef="#br0" timeOffset="16834.12">21840 5525 246 0,'0'0'26'0,"0"0"13"0,0 0 42 16,0 0 6-1,0 0 0-15,0 0-4 0,0 0-48 16,8 0-27-16,-8 22 20 16,16 5 18-16,-4 3-17 15,8 6-4-15,-8 2 4 16,12 7-1-16,1 7 7 15,-5 6-3-15,-4 5-4 16,4 3-12-16,-8 7 9 16,4 1 4-16,4 0-12 15,4 1-3-15,-12-1 6 16,8-2 0-16,-7 0-11 16,3 0-7-16,4-2 11 0,-4 4-6 15,8-4-3-15,0-5 6 16,0-4 1-16,-4-1 1 15,5 0-3-15,3-7-3 16,-8 6 2-16,0-5 4 16,-4-2 0-16,4 1 2 15,-4 2-6-15,8 3-2 16,9 1 2-16,-9-5 8 16,24-5 6-16,-12-4-8 15,-4-4-2-15,5 0 1 16,-1-7-6-16,-4 4 1 15,-4 5 2-15,8-4-6 16,-7 4 0-16,-1-2 2 0,4 1-2 16,-8-1 5-16,-4 0-9 15,0-2 7-15,13-4-3 16,-9 1 0-16,12-3 1 16,8 0 0-16,-8 0-2 15,1-7 2-15,-13 2 0 16,0-2-2-16,0-1 2 15,-4 8-5-15,-4-1 5 16,4 1 2-16,-3 0-2 16,3 4 1-16,4-2-3 15,0-4-2-15,-12 6 0 0,0-2 0 16,0-10 1-16,-12 4-1 16,8-10-1-16,4 0 4 15,-12 4-3-15,0-3-1 16,0 1 0-16,0 7 0 15,0-6 0-15,0-3 1 16,0 0 1-16,0-11-4 16,0 2 3-16,12-4-1 15,0-2 0-15,0 0-1 16,-8-1 1-16,5-1 2 16,-5 2-2-16,8 2 3 15,0 2-2-15,4 1 1 16,8-4-1-16,4 6 1 15,4-5 7-15,1 1-2 16,7 1-1-16,-4-2 0 16,-12-2-4-16,-12 3 1 15,0-7 2-15,8 3-3 0,-8 3 3 16,5 2-3-16,7-3 1 16,-4 2-2-16,4-2-1 15,0 1 1-15,0-5 1 16,0 3-2-16,-12-4 2 15,-4 4 2-15,-3-1-3 16,-5-3 6-16,0 2-5 16,0-2 3-16,0 4 2 0,0 0-2 15,0-3 3 1,0 7-4-16,0-2-1 0,0-2 3 16,8 1-5-16,-4 0 1 15,-4-5-1-15,0 0 0 16,0 0 1-16,0 2 0 15,0-2-2-15,0 0-9 16,0 0-52-16,0 0-132 16,-4 0-284-16</inkml:trace>
  <inkml:trace contextRef="#ctx0" brushRef="#br0" timeOffset="18487.8">20266 8736 361 0,'0'0'71'15,"0"0"-37"-15,0 0 33 16,0 0 15-16,0 0 13 15,0 0 1-15,0 0 6 16,49-35-15-16,-49 35-17 16,0 11-28-16,0 23-36 15,0 15-2-15,0 12 12 16,0 13-11-16,24 1 2 0,20 16-2 16,-4-1-3-1,17-1 7-15,-9-9-3 0,0-7 4 16,-3-8-5-16,3-10-4 15,8-7 1-15,5-10-2 16,11-6 0-16,25-2 2 16,7-11-2-16,17-3 3 15,4-7 3-15,-9-5-3 16,-11 0 5-16,-12-4-8 16,-25 0 2-16,-12 0-1 15,-32 0-1-15,9 0 0 16,-17 0 2-16,-4 0 0 0,-4 0-3 15,-8 0 1 1,0 0 0-16,0 0 1 0,0 0 4 16,0 0 3-16,0 0 2 15,0 0 2-15,0 0 8 16,0 1-1-16,0-1-7 16,0 6-9-16,0-4-3 15,0-2 0-15,0 2 0 16,0-2-1-16,0 0 1 15,0 0-1-15,0 4 1 16,0-4 0-16,0 0 1 16,0 0-1-16,0 0 0 0,0 0-1 15,0 0 1-15,0 0 1 16,0 0 1-16,0 0 1 16,0 0-2-16,0 0 1 15,0 0-2-15,0 0 1 16,0 0-2-16,0 0 1 15,0 0 0-15,0 0 3 16,0 0-2-16,0 0-1 16,0 0 2-16,0 0-2 15,0 0 4-15,0 0-1 16,0 0-3-16,0 0 5 16,0 0-1-16,0 0-1 15,0 0 1-15,0 0-2 16,0 0 2-16,0 0-4 15,0 0 0-15,0 0 0 0,0 0 0 16,0 0-2-16,0 0-19 16,0 0-18-16,4-4-44 15,8-11-124-15,-4-2-236 16</inkml:trace>
  <inkml:trace contextRef="#ctx0" brushRef="#br0" timeOffset="22189.92">20548 8807 215 0,'0'0'147'15,"0"0"-88"-15,0 0 0 0,0 0-3 16,0 0-28-1,0 0 11-15,0 0-10 0,48 152-12 16,-36-106 11-16,1 14 5 16,3 0 13-16,4 9-6 15,12 9-1-15,8 5-5 16,8 1 4-16,9-4-16 16,7-6-4-16,5-10-9 15,-1-10-6-15,4-10 0 16,-11-18-1-16,7-6-2 15,-11-7 8-15,3 0 3 16,-4-7 5-16,-3 2-3 16,-13-2-3-16,0-3-5 15,-16 2 1-15,12 2-2 0,-3 1 6 16,-5-3 0-16,-4 2 6 16,0-5 1-16,-4 3-9 15,4-5 9-15,13 0-8 16,-1 0 0-16,0 0 3 15,8 0-4-15,5 0-2 16,-5 0-2-16,8 0-4 16,-8 0 1-16,5 0 0 15,-13 0 1-15,0 0-2 16,0-5 4-16,-3 0-1 16,15-2 2-16,-12 5 0 15,12-6 1-15,-3 1-5 16,11-1 0-16,4-1-2 0,-11-2 0 15,19 2 0 1,-20-5 0-16,1 2 1 0,-17 1 2 16,8 2-1-16,-8 6 1 15,-4-3-3-15,5 2 1 16,-5 2 0-16,4-6 0 16,0 3 1-16,-8 1-1 15,0-1 0-15,5-3 0 16,7 7-2-16,8-7 4 15,0 8-2-15,5-3 0 16,11-1 0-16,-16 1-1 16,17 1 0-16,-17-1 1 15,-4-2 1-15,-4 0-1 16,-8-2 0-16,-7 0 2 0,3-3-1 16,-4-5 0-16,4 6 2 15,-12-4 0-15,12 1 2 16,-12 5 2-16,8-3 0 15,-4 3 1-15,5-4-3 16,-9 7-2-16,0-1-2 16,-8 3-1-16,4 2 0 15,-8 0-3-15,0 0 3 16,0 0 0-16,0 0 1 16,0 0 1-16,0 0 1 15,0 0 0-15,0 0 1 16,0 0-4-16,0 0 0 0,0 0-39 15,0 0-118 1,-32 0-246-16</inkml:trace>
  <inkml:trace contextRef="#ctx0" brushRef="#br0" timeOffset="23984.02">22117 8884 142 0,'0'0'81'15,"0"0"-29"-15,0 0 22 16,0 0-20-16,0 0 13 15,0 0 1-15,49-15-1 16,-49 15 1-16,0 0-21 16,0 0-10-16,0 0-14 15,0 0-11-15,0 11 1 0,0 10-5 16,0 8-6 0,0 3 1-16,0 2 1 0,0 12 12 15,0-1-1-15,0 7-2 16,0-2 2-16,0 4-1 15,0-2 1-15,0-3 7 16,0-6-6-16,0-3-5 16,0-2-1-16,0-1-3 15,0 2-2-15,0 1 1 16,0-6-2-16,12 3 0 16,4-6-2-16,0 1 4 15,4-7-2-15,0 4-2 16,-8-2 2-16,-8-2-3 15,4-3-1-15,-8-3 4 0,13-2-2 16,-13-3 0-16,12 5 7 16,12-4 2-16,0 2-1 15,0-3-3-15,8 6 2 16,-8-3 0-16,0-2-5 16,13 3-4-16,-1-4 4 15,0-5-4-15,-4 1 0 16,-8-3 1-16,13-4 0 15,-13 1 3-15,20-4-1 16,-8 0 10-16,5 0-2 16,-13 0 10-16,20 0-3 15,-20 0-14-15,-12 0 1 16,4 4-1-16,-8-3-3 0,9 7-1 16,-5-3 1-16,4-1 0 15,-8 1 0-15,20 2-1 16,-8-4 1-16,0 4 0 15,1-4 1-15,-1 1-1 16,0 0-1-16,-12-4 0 16,0 1 1-16,0-1-1 15,0 3 0-15,0 2-1 16,-4-5 2-16,8 2-1 16,-4-2 1-16,0 0-1 15,9 0 1-15,-9 0-1 0,12 0 0 16,-12 0 1-16,12 0 15 15,-12 0-10 1,8 0-4-16,4 0 0 0,13-2-4 16,-13 2 2-16,-4 0-1 15,0 0 0-15,0 0 0 16,-20 0 1-16,12 0 0 16,0 0 1-16,12 0-1 15,-8 0 3-15,-3-5-2 16,-1 5 0-16,8-3 1 15,-8 3-1-15,-4 0 1 16,-4 0-1-16,-4 0 1 16,0 0 2-16,0-1 1 15,0 1-1-15,0 0-4 16,0-4 1-16,12 4 0 0,0-4 1 16,-4 1-2-16,16-4 1 15,-12 4-1-15,12 2 2 16,-3-5-1-16,-9 1-1 15,0-3 1-15,-8 7 0 16,4-2-1-16,-4-2 0 16,-4 4 0-16,8-3 1 15,-8 0 0-15,4 4 0 16,4-3-1-16,-8 3 1 16,4-3 0-16,-4 3-1 15,8 0 0-15,-8 0 1 16,0 0-1-16,4 0-1 0,-4 0 1 15,0 0-2-15,0 0 0 16,0 0 2-16,0 0-2 16,0-4 2-16,0 4 2 15,0 0 0-15,8-4 3 16,4 4-1-16,-12 0 2 16,12-1-1-16,-12 1-1 15,0 0-1-15,0 0-3 16,12 0 1-16,-12-5 3 15,0 5-4-15,0 0 7 16,0 0 1-16,0 0-5 16,0 0 2-16,0 0-3 15,0 0-2-15,0 0 0 16,0 0 0-16,0 0-2 16,0 0 2-16,0 0-1 0,0 0 1 15,0 0 0-15,0 0 3 16,0 0 0-16,0 0-3 15,0 0 1-15,0 0-1 16,0 0-4-16,0 0-5 16,0 0-29-16,0 0-63 15,0-6-180-15</inkml:trace>
  <inkml:trace contextRef="#ctx0" brushRef="#br0" timeOffset="25649.12">20443 9600 251 0,'0'0'147'0,"0"0"-83"15,0 0-3-15,0 0 4 16,0 0 10-16,0 0 5 16,0 0-16-16,13 0-30 15,-13 5-18-15,0 24-9 16,12 6 46-16,-8 11 6 16,4-4-22-16,4 5 2 15,12-1-18-15,-4-3-8 16,4 0 0-16,0-4-8 15,0 0 2-15,1-2 8 16,-1 0 7-16,0 1-6 16,20-4-4-16,-8-2-2 15,9-1 7-15,7-2-3 16,8-6-6-16,13 0-1 16,7-3-6-16,1-3 5 0,-9-2-3 15,-3 2 0-15,-9-8 3 16,-16 2-1-16,9-2 2 15,-9-7-3-15,4 9-2 16,-12-4 0-16,21-5-1 16,-17 4 1-16,16-6 0 15,5 3-2-15,-5 3 0 16,-8-6 1-16,-12 5 0 16,13-5 2-16,-17 0-3 15,4 0 3-15,-8 0 8 16,0 0-6-16,-3 1 0 15,3-1 1-15,4 3-1 0,-12 5 0 16,12-5-1-16,0 6-3 16,5-1-1-16,-1-3 2 15,8 2-1-15,-8-5 2 16,13-2-1-16,-5 4 1 16,4-4 3-16,-12 4-2 15,1 3-1-15,-1-7-2 16,-4 3 0-16,-8-1 5 15,-8 1-1-15,-4 3 3 16,12-3 4-16,1 2-4 16,7-3-3-16,24 6-5 15,-4-3 1-15,5 3 1 16,11-2-1-16,-7-3-1 16,-13-2 0-16,-4 3 2 0,-16 0-1 15,4 2 0-15,-7-1 0 16,-1-4 3-16,0 2 0 15,0 2 5-15,-4-2-1 16,4 3-7-16,17-2 2 16,-5 0-3-16,8 3 1 15,-8-3 1-15,-8 0-2 16,-7-1 0-16,-9-1 0 16,0 2 3-16,-4-4-3 15,-4 0 1-15,4 0 4 0,-8 0 2 16,0 0 2-16,0 0 5 15,0 0 1-15,0 0-2 16,0 0-4-16,0 3-6 16,0-3-2-16,0 0-1 15,0 0-1-15,0 0 0 16,0 0-1-16,4 0-13 16,-4 0-22-16,0 0-52 15,0 0-189-15</inkml:trace>
  <inkml:trace contextRef="#ctx0" brushRef="#br0" timeOffset="27453.22">21755 9525 149 0,'0'0'162'16,"0"0"-65"-16,0 0 0 15,0 0-4-15,0 0-10 16,0 0-39-16,0 0-28 16,24-3-10-16,-24 3 15 15,13 22 44-15,-13 8 20 16,0 1-18-16,0 12-11 16,0-2-9-16,0 5-20 0,0 0-16 15,0 0-8-15,0-1 3 16,12-1 0-16,8 2-1 15,-8-4-1-15,0 2 6 16,0-3 1-16,12 1-2 16,-12 1-2-16,12-4 4 15,0 5-4-15,13-3-2 16,-5 1 2-16,8-3-7 16,-4 0 1-16,-8-7 2 15,1-3-2-15,-5-4 7 0,0-2 0 16,-8-5 3-1,4 2-1-15,4-3-5 0,-4 0 1 16,5 1-1 0,-13-1-3-16,24 0 4 0,-12 3-4 15,0-3 0-15,0 1 4 16,0 2 7-16,9 0 1 16,-21-5-4-16,20 2 5 15,-16-9-6-15,8-2-5 16,-4 4-3-16,-4 3 3 15,4-4-4-15,5 4 3 16,-1 2-3-16,0-1 1 16,-4 5 0-16,4-6 0 15,4 4-1-15,5-5 1 16,-13 1 0-16,20 3 0 16,-8 1 0-16,-12-3 4 0,4 0 3 15,-4-2-1-15,5 3-6 16,-5-6 1-16,16-4-1 15,-12 3 0-15,0 1 1 16,-4 2-1-16,-4-2 2 16,9 0-2-16,-1 2 3 15,8-7 0-15,4 1-1 16,-12 1 1-16,8-4 1 16,-15 3 0-16,15-1 0 15,-8 2 0-15,0-1 2 0,8 4 0 16,-8-1-5-16,-8-6 3 15,-3 3-3-15,-5-5-2 16,-8 5 2-16,4-5 1 16,4 7 0-16,4-7 1 15,4 0-1-15,0 0 0 16,12 0 2-16,-16 2-3 16,8-2 4-16,-8 3-2 15,-4-3-3-15,5 7 4 16,-5-3-4-16,4-4 0 15,-4 4 0-15,-4-2 1 16,4-2-1-16,-8 0 0 16,0 3 2-16,4-3 0 15,-4 0-1-15,0 0 2 0,8 0-2 16,-4 0-2 0,-4 0 2-16,8 8-2 0,-8-8-1 15,0 0 0 1,0 1 2-16,0-1-1 0,0 5 3 15,0-5 0-15,4 3 1 16,-4-3-3-16,0 0 4 16,0 0-1-16,0 0-4 15,0 0 5-15,8 0-4 16,-8 0 0-16,0 0 0 16,0 0 0-16,0 0-1 15,0 0 4-15,0 0-4 16,0 0 2-16,0 0-2 15,0 0-14-15,12-22-73 0,-12-2-136 16,0-1-615-16</inkml:trace>
  <inkml:trace contextRef="#ctx0" brushRef="#br0" timeOffset="28398.88">24258 10295 89 0,'0'0'283'16,"0"0"-206"-16,0 0-2 16,0 0-9-16,0 0 7 0,0 0-9 15,0 0-13-15,0-6-18 16,0 6-14-16,0 0-11 15,0 0-5-15,0 0 5 16,0 0 10-16,0 0 7 16,0 0 3-16,-32 0 17 15,-8 0-11-15,-21 0-19 16,-3 0-8-16,12 6-2 16,-17 14 6-16,21 5 2 15,4 7-4-15,4 12-8 0,15 1 3 16,13 1 5-16,12 5-6 15,0-4 0 1,4-13-3-16,45-8-1 16,7-11 1-16,-8-6 1 0,13-3 1 15,-5-6 2-15,-8 0 5 16,-28 0-2-16,5 0 2 16,-9 0 4-16,4 0 3 15,-4 0-7-15,8 0-5 16,4-18-2-16,0-3 1 15,13-7 2-15,-9-5 4 16,-8-9 17-16,-4 0 12 16,-8 2-3-16,0 8-19 15,-12 3-12-15,0 7-4 16,0 6 0-16,0 3-1 16,0 4-47-16,0 6-112 0,0 3-233 15</inkml:trace>
  <inkml:trace contextRef="#ctx0" brushRef="#br0" timeOffset="32474.39">20339 12927 189 0,'0'0'52'16,"0"0"-36"-16,0 0 18 15,0 0 3-15,0 0-5 16,0 0 12-16,0 0 1 15,0 0 14-15,0 0 27 0,0 0-8 16,0 0-10 0,0 0 2-16,0 0-16 15,0 0-23-15,0 0-18 16,0 0-5-16,0-8 7 0,0-8 13 16,24-6-24-1,0-2 2-15,8-6 13 0,-3 1-9 16,3 0 5-16,-8 1 8 15,20-4-14-15,-8 6-6 16,-12-6 0-16,17 5 0 16,-9 5-2-16,0-2 1 15,-4 4-1-15,4-2 0 16,-3-1-1-16,3-3 0 16,4-3 0-16,4 1-1 15,1-5 6-15,7-3-5 16,-12 2 3-16,12-4-1 0,-11-2-2 15,7 2 3-15,-8-7-3 16,20 1 3-16,-7 2-3 16,-9 6 1-16,4 3-1 15,0 12 0-15,-7 9-3 16,-5-2 3-16,0 8-8 16,0 4 7-16,-8-4 0 15,0 6 2-15,13 0-2 16,-1-1-1-16,20 1 2 15,1 0-1-15,7-4 1 16,-8 0 0-16,5-1 0 16,-17 1 0-16,-8 0-1 15,-24 4 2-15,0 0-1 16,-12 0 1-16,0 0 0 0,0 0 0 16,4 0 1-16,12 0-2 15,25 0-1-15,7-2 1 16,0-3 0-16,-3 5 0 15,-5-2 0-15,4 2-1 16,-12-2 1-16,-4-3 0 16,-8 5 0-16,5-3 1 15,-1 3-1-15,-4-2 0 16,4-1 2-16,0-2-2 16,0 3 0-16,0 2-1 15,1-2 0-15,-1-6 0 16,20 1 1-16,-4 2 0 0,5-3 0 15,-13-1 1-15,28 0-1 16,-16 3-6-16,9-4 6 16,-29 3 1-16,12 4-1 15,-12 1 0-15,-4-5-1 16,-8-1 1-16,0 6 8 16,-8-5-1-16,9 3 5 15,-1-3-1-15,8 3-5 16,-8-4-6-16,12 3-7 15,12 0 4-15,-4 4 2 16,-3 1-1-16,-9 0 2 16,-20 0 0-16,0 0 1 0,0 0-1 15,0 0 0 1,0 0 0-16,0 0 15 0,0 0-3 16,0 0-3-1,0 0-3-15,0 0 1 0,12 0-2 16,-12 0-2-16,12-3 2 15,0-2 7-15,-12 5 1 16,0 0-5-16,0 0-4 16,0 0 1-16,12 0-5 15,-12 0 0-15,24 0-1 16,-4 0 1-16,16 0 0 16,1-3 0-16,-5 3 1 15,8 0-1-15,-16 0 0 16,0 0-1-16,-16 0 1 0,-4 0-1 15,8 0 1 1,-12 0 3-16,5-3 0 0,7-1 4 16,4 0 13-16,-4 4-2 15,4-1-7-15,8 1-9 16,-4-4-1-16,4 4-2 16,0 0 0-16,-16 0 1 15,-8 0 0-15,0 0-2 16,0 0-2-16,0 0-3 15,0 0 3-15,0 0-2 16,0 0 5-16,0 13-7 16,0-7-118-16,-12 3-192 15</inkml:trace>
  <inkml:trace contextRef="#ctx0" brushRef="#br0" timeOffset="33887.19">21908 12844 164 0,'0'0'132'16,"0"0"-68"-16,0 0 32 16,0 0-23-16,0 0 10 15,0 0-5-15,0 0-14 16,0-20-30-16,0 13-2 15,0 1-3-15,0-5 6 16,0-3-8-16,0 2-15 0,0-8 11 16,0 3 13-1,0 2-12-15,24-5-2 0,1 3-22 16,19-3 0-16,4 6 0 16,0-3 0-16,1 5 5 15,3 0-5-15,12-5 4 16,-3 2-4-16,11-3 5 15,9-1 8-15,-9 5-10 16,-4 0-3-16,5 5-1 16,-17-1 1-16,-7 6 3 15,-17-2-1-15,-4 6-2 16,4-4 2-16,-4-1-2 16,-4 0 6-16,-3 1-4 15,3 0 2-15,-12-3 5 16,12 5-2-16,20-6-2 15,-16 1-4-15,21 4-1 0,-17-2 1 16,16 0 1-16,-4 4-2 16,-7-2-2-16,-13 3 2 15,0-8 2-15,0 8 0 16,-12-3-1-16,-12-1 6 16,12 2 8-16,-12 2 8 15,8 0-14-15,-8-3 2 16,12 3-4-16,12 0-7 15,1-4 1-15,11 4-1 16,-8 0-4-16,4 0 4 16,0 0 0-16,1 0 0 15,-1 0 0-15,4-4 1 0,-4 3 1 16,-8-4-1 0,0 2-1-16,-3 3 2 0,-17-3-2 15,-4 3 0-15,0 0 3 16,0 0-3-16,0 0 1 15,0 0 2-15,0 0 2 16,0 0 3-16,0 0-6 16,0 0-1-16,0 0 5 15,0 0-5-15,0 0 2 16,8 0-2-16,-8 0 0 16,0 0 4-16,0 0 3 15,0 0 2-15,0 0-1 0,0 0-6 16,0 0-1-1,0 0-2-15,0 0-3 0,0 0 0 16,0 0-4-16,0 0 7 16,0 0-3-16,0 0 3 15,0 0-38-15,0 0-83 16,0 0-135-16,0 0-218 16</inkml:trace>
  <inkml:trace contextRef="#ctx0" brushRef="#br0" timeOffset="35657.85">24178 12654 235 0,'0'0'82'0,"0"0"-72"0,0 0 44 16,0 0-6-1,0 0 30-15,0 0 9 0,0 0 14 16,0 0-12-16,0 0-8 16,0 0-3-16,0 0-22 15,0 0-13-15,0 0-9 16,-40 0-3-16,-29 29-19 15,1 12-10-15,-5 9-1 16,37 0 1-16,4 7 5 16,32-2-1-16,0-7-1 15,0-8-4-15,44-11 2 16,37-15-2-16,3-14-1 0,25 0 3 16,-5-2 3-16,5-33 2 15,-16-11 0-15,-25-8-5 16,-20-4 3-16,-36 1-4 15,-12 5 4-15,0 6-5 16,0 14 2-16,-24 10 0 16,-8 7 1-16,16 7 9 15,4 2-3-15,-8 3-10 16,8 3 0-16,-12 0-13 16,-13 0-32-16,17 0-44 15,8 0-101-15,8 0-217 16</inkml:trace>
  <inkml:trace contextRef="#ctx0" brushRef="#br0" timeOffset="37164.62">20283 13415 211 0,'0'0'96'16,"0"0"-21"-16,0 0 9 16,0 0 3-16,0 0-8 0,0 0-15 15,0 0 16-15,0 0-10 16,0-8 0-16,0 7-24 15,8-10-16-15,4 4 1 16,24-6-12-16,8 4-5 16,8-3-13-16,17-9-1 15,23 5 0-15,1-9-1 16,32 4 1-16,-1-7 2 16,-3 2-2-16,-4-2 3 15,0 7-3-15,-33-2 0 16,1 5 0-16,-21 5 0 15,-12-5-1-15,17 6 1 16,3 5-2-16,1-3-1 16,7 5-3-16,5 1 6 0,-5-1-1 15,-12-1-1 1,17 4 2-16,-13-1 1 0,-7-1-1 16,-9 2 0-16,0-1 0 15,-7 0 0-15,-13-2 0 16,-4 4 2-16,4-7-2 15,-12 5 3-15,13-4-2 16,-1 3 0-16,-4-2 0 16,-20 3-1-16,4 3 1 15,4 0-1-15,-8 0 3 16,9 0 0-16,19 0-1 16,4-1-2-16,0 1-2 15,9-5 2-15,-17 5 0 16,12 0 0-16,-12 0 2 15,-3-3-2-15,-9 3 1 16,-12 0-1-16,0 0 0 0,-12 0 0 16,0 0 2-16,0 0 4 15,24 0 5-15,-4 0 1 16,8 0-9-16,17 0 0 16,3 0-3-16,0 0 0 15,8 0 0-15,-15 0 1 16,-1 0-1-16,0 0 0 15,-4 0 0-15,-7 0 3 16,3 0-1-16,0-3-1 16,-8-5-2-16,0 7 2 15,12-7-1-15,1 3 2 16,-13 1-1-16,-4 1-1 0,-16 3 2 16,-4 0-2-16,0 0 3 15,0 0-3-15,0 0-3 16,0 0 3-16,0 0 10 15,0 0-4-15,8-2-1 16,-4-1-4-16,4-2 1 16,-8 5 0-16,12-2 6 15,-12 2-3-15,0 0-4 16,0 0 0-16,0 0-1 16,0 0-3-16,0 0-18 15,0 0-96-15,0 0-172 16</inkml:trace>
  <inkml:trace contextRef="#ctx0" brushRef="#br0" timeOffset="39411.09">21977 13344 91 0,'0'0'240'0,"0"0"-159"0,0 0 15 15,0 0 13 1,0 0-22-16,0 0-18 0,0 0-18 16,4 6 21-16,16 7-22 15,-8 2-3-15,16 2-14 16,-4 0-8-16,8-2-13 15,1-3-7-15,15 2-1 16,-4-8-4-16,21-4 0 16,-5 3 1-16,8-5 5 15,-7 0 8-15,11 0-3 16,-4 0-2-16,13 0 1 16,-9 0-3-16,1 0-3 15,-9 0-4-15,-7 0 3 16,-13 0-2-16,0 0 1 15,-4 0-1-15,5 0 2 16,3-7-3-16,0 1 0 0,13-3 1 16,-5 1-1-16,12-4 0 15,-19 0 0-15,-9 2 0 16,-12 0 3-16,-12 3-2 16,8 0 6-16,-4 4 6 15,-4-3-11-15,1 0 0 16,11 4-2-16,0-5-3 15,-4 3 3-15,-4-2 0 16,4 3 1-16,12-1-2 16,-11-1 1-16,-1-1 0 15,0 4 0-15,-12-5 1 16,8 4 1-16,-8 1-1 0,-12-1 4 16,12 3 4-16,-12-5-7 15,0 5 1-15,0 0 10 16,0 0 4-16,0 0-4 15,0 0-6-15,0 0-5 16,0 0 0-16,0 0 2 16,0 0-3-16,0 0-1 15,0 0-1-15,0 0 0 16,0 0 1-16,0 0 0 16,0 0 0-16,0 0-17 15,0 0-34-15,0 0-101 16,0 0-231-16</inkml:trace>
  <inkml:trace contextRef="#ctx0" brushRef="#br0" timeOffset="41665.2">20162 15883 182 0,'0'0'162'15,"0"0"-90"-15,0 0-6 16,0 0 7-16,0 0-15 16,0 0 13-16,0 0-23 15,0-19 3-15,0 14 8 16,0-6 4-16,0 6-17 15,0-1-6-15,0-8-10 16,0 0-5-16,0-6-7 0,0-4-8 16,12-1 4-1,0-4 13-15,0-5-18 0,4-3 2 16,4 0-1 0,4-4-4-16,1-6 1 0,-5-2-4 15,16 1-2 1,8-9-2-16,-8 5 3 0,1 2-4 15,-1 5 3-15,-12 1-1 16,12 5 3-16,-16 4-2 16,-4 2 0-16,-8-2 3 15,17 4-4-15,-1-2 4 16,0 1-2-16,-4 1-1 16,4 2 2-16,0 6-3 15,-8 3 0-15,-4 8-1 0,0-2 4 16,1 1-3-16,-1 2 0 15,4 1 0-15,0 0 1 16,-4 0 1-16,0-1-2 16,-12 6 2-16,12 0-2 15,-12-1 2-15,12 4 1 16,-12 2 3-16,0-3-2 16,16 3-3-16,-16-3 3 15,8-1-4-15,4 2 1 16,0-1-1-16,-4-2 0 15,-4 2 1-15,5-3-1 0,-9 3 3 16,12-2-3 0,-8-1 3-16,4 0-3 15,-4 3 5-15,8-2 4 16,0 1-2-16,-4-1-3 16,4-5-2-16,12 0-2 0,-12-2 0 15,32-8 0-15,-19 3 3 16,3-6-1-16,16 0 1 15,-20-1-3-15,24-4 0 16,-15-1 1-16,7 1-1 16,-8 2 2-16,0 6-2 15,17 0 0-15,-25 3 0 16,4 2-1-16,16-2 1 16,-8-3-1-16,13 2-1 15,-1-2-2-15,8 3 4 0,1-7 1 16,-9 5-1-16,12 1 0 15,-11-5 0-15,31 0 0 16,-12 0-1-16,9 1 1 16,-5 2 1-16,-3 5-1 15,3-4 0-15,-3 1 1 16,-1 4-1-16,-4-1 0 16,-7 3-1-16,-1 2 1 15,16 1 0-15,-11-1 0 16,23-3-2-16,-3 4 2 15,3-3-2-15,-3-5 0 16,11 2 2-16,-19 2 0 0,-13 6 3 16,-4 5-3-16,-7-6-1 15,-17 6 0-15,8-3 0 16,0 3 1-16,1-1 0 16,-1-1 1-16,4-1-1 15,13-6 1-15,-17 2-1 16,-8-2 0-16,-16 2 1 15,4 8 1-15,-20-3-1 16,0 4-1-16,0 0 0 16,0 0 0-16,0 0-4 15,0 0 4-15,0 0 5 16,0 0 7-16,0 0-8 16,0 0-4-16,0 0-13 15,0 0-49-15,-12 0-144 16,0 0-404-16</inkml:trace>
  <inkml:trace contextRef="#ctx0" brushRef="#br0" timeOffset="42317.93">24009 13620 423 0,'0'0'115'16,"0"0"-33"-16,0 0 2 0,0 0-60 15,0 0-23-15,0 0 28 16,189-13-6 0,-129 13-11-16,-11 0 5 15,-13 0 24-15,-24 13 33 0,-12 9-44 16,0 7-10-16,-12 6 8 16,-61-4 37-16,17 1-31 15,4-3-17-15,3-1-2 16,17-6 2-16,20 2-6 15,0 4-2-15,12-4-4 16,0 2-3-16,0-3 6 16,0-9-1-16,0 1-2 15,0-6-3-15,0-9 1 16,0 0-3-16,24 0 0 0,8 0 7 16,5 0 7-16,-1-7-3 15,-4-12 3-15,8-3-14 16,-4-4-10-16,1-2-86 15,-37 11-128-15,0 5-146 16</inkml:trace>
  <inkml:trace contextRef="#ctx0" brushRef="#br0" timeOffset="42461.8">24009 13620 275 0</inkml:trace>
  <inkml:trace contextRef="#ctx0" brushRef="#br0" timeOffset="42660.03">24009 13620 275 0,'390'-124'394'0,"-386"118"-352"0,8 4 31 0,8-5-20 15,29 4-10-15,-1-3-19 16,8 0 30-16,5-1-7 16,7-3-24-16,-8 8 0 15,-3 2-1-15,-17 0-17 16,-16 0-4-16,-12 2-1 15,-12 34 11-15,0 12 5 0,0 7 3 16,0 11 8-16,-24 6-6 16,0-6-16-16,8 0-4 15,4-12 2-15,0-20-2 16,12-10-1-16,0-9 0 16,0-13-18-16,-8-2-77 15,-4 0-157-15,-9 0-162 16</inkml:trace>
  <inkml:trace contextRef="#ctx0" brushRef="#br0" timeOffset="42821.05">24459 13809 796 0,'0'0'152'0,"0"0"-144"15,0 0 22-15,0 0-18 0,363-64-7 16,-275 56-5-16,-27 3-4 15,-61 5-178-15,0 0-186 16</inkml:trace>
  <inkml:trace contextRef="#ctx0" brushRef="#br0" timeOffset="44806.89">21695 16044 275 0,'0'0'113'0,"0"0"-91"16,0 0 47-16,0 0-28 15,0 0 10-15,0 0 9 0,0 0-9 16,-8 0 11 0,8-3 11-16,-4-2-21 0,-4-1-14 15,-4-5-21 1,0-1-4-16,-4-5 5 0,0-6-10 16,-1-6 3-16,5 0 5 15,12-2-2-15,0-6-5 16,0-2-3-16,0-6-4 15,0-1 3-15,0 2-3 16,0-7-1-16,24 2-1 16,-11-3-2-16,-1 1 2 15,8 5 4-15,4-3-4 16,0-3 0-16,0-2-1 16,12-2-1-16,1 0 2 0,-1 1 2 15,0 6-1 1,-4 10-1-16,4 6-2 0,-3 5 0 15,3 5 2-15,4-6 0 16,4 3-2-16,13-8 1 16,-1-1 1-16,8-4 3 15,-3 0 2-15,7 2-5 16,-7 0 0-16,-1 13 1 16,-12 2-1-16,-4 3 0 15,5-2 2-15,-5 5-1 16,8 3-1-16,-19-1 0 15,-13-1-4-15,20 6 5 16,-16-6-1-16,12-6 2 16,13 0-1-16,-5-11-1 0,12 1 4 15,-4 2-4-15,-7-2 2 16,-21 11-2-16,0 8 2 16,-12 10-2-16,-4-2 3 15,-4 4-3-15,-4 0 0 16,12 0 0-16,0 0-3 15,12-6 0-15,1 3 2 16,7-3 2-16,-8-2-1 16,0 7 0-16,-4-3 1 15,-8 4 1-15,0 0 1 16,-12 0 3-16,12 0 4 16,4 0-2-16,5 0-2 15,7 0-2-15,0 0 1 16,12 0 8-16,-4 0-3 0,1 0 2 15,-17 0 4-15,-16 0-8 16,-4 0-4-16,0 0-2 16,0 0 0-16,0 0 6 15,0 5 10-15,0 3 2 16,-32 1-6-16,15-3-11 16,9 0-2-16,4-3-1 15,4-3-17-15,0 0-26 16,0 0-62-16,0 0-135 15,0 0-458-15</inkml:trace>
  <inkml:trace contextRef="#ctx0" brushRef="#br0" timeOffset="46400.91">20303 16696 272 0,'0'0'156'0,"0"0"-81"16,0 0 19-16,0 0-23 15,0 0-23-15,0 0 13 16,0 0 0-16,-12-13-4 16,4 7-2-16,4-3-15 15,-5 0-9-15,5-6 0 0,-4-2-13 16,8-5-6 0,-4-7-10-16,-4-1-2 0,4-7 6 15,4 3-5-15,-8-6 9 16,8-1 16-16,0-2-23 15,0 0 6-15,0 4-9 16,0 0 2-16,0 4-4 16,12 2 4-16,0-6-2 15,13-3 1-15,-17-3-1 16,16-2 0-16,-12-4 0 16,12 5-12-16,0 2-2 15,-4 13 11-15,-4 8 2 0,-4 3-1 16,-4 9 2-1,-4-1 4-15,9-2-2 0,-5 1-2 16,4 0 3-16,0-2-3 16,12-4 0-16,0-8 0 15,0-7-3-15,8 2 3 16,-8 0 0-16,5 3 4 16,-9 7-3-16,4 2 0 15,-16 3-2-15,16 2 1 16,-8-2 0-16,-4-3 3 15,0 2-2-15,12-7-1 16,13-2 0-16,-5-8 0 0,28-4-4 16,-15 2 1-16,3 0 3 15,-12 8 1-15,0 5-1 16,-12 2 2-16,-3-1-2 16,3 4 0-16,-8 1 3 15,20 0-3-15,8 2 0 16,13-3 0-16,19 0-4 15,17-1 3-15,-1-3-2 16,5 3 3-16,7-1-1 16,5-1-1-16,-4-1 2 15,-1 5 3-15,-11 1-2 16,-9 1 0-16,-11-1 0 16,-13 7 0-16,-12 4 0 15,-3 1-1-15,-9 5 0 16,12 0 0-16,8 0 4 0,-7 0-3 15,31 0-2-15,-11 0 1 16,7 0 0-16,5 0-1 16,-9 0 0-16,-12 5 1 15,1 1 1-15,-17-3 2 16,4-3-3-16,-11 0 1 16,-5 0 5-16,-20 0 0 15,12 0-6-15,-24 0 6 16,0 0-1-16,0 0-1 15,0 0 12-15,0 0 0 16,0 5-3-16,0 5-5 16,0-5 1-16,0 9-1 0,0-2-7 15,0-1-1-15,0-2 0 16,0-4-1-16,0 3-5 16,0-8-24-16,24 0-51 15,-4 0-181-15</inkml:trace>
  <inkml:trace contextRef="#ctx0" brushRef="#br0" timeOffset="47012.46">23691 14869 533 0,'0'0'86'0,"0"0"-17"0,0 0 6 16,0 0-18-16,0 0-16 15,0 0-21-15,0-7 5 16,4 7-11-16,40 0 23 15,4 0-20-15,1 7-6 16,-13 8-6-16,-4 11-2 16,-8-1 1-16,-24 4-2 15,0-4 1-15,0-2 5 16,0-7 10-16,0-3-7 16,0-4 8-16,0-1-2 15,0-7-4-15,0-1 3 0,0 0-4 16,-12 0-2-16,-20 0 11 15,-4 0-11-15,-4 0-5 16,-5 0-5-16,-3 0-11 16,28 0-4-16,8 0-6 15,12-1-11-15,0-19-21 16,0-6-67-16,32-7-86 16,-8 14-79-16</inkml:trace>
  <inkml:trace contextRef="#ctx0" brushRef="#br0" timeOffset="47108.81">23691 14869 310 0</inkml:trace>
  <inkml:trace contextRef="#ctx0" brushRef="#br0" timeOffset="47240">23691 14869 310 0,'390'-178'201'0,"-410"178"-138"0,-8 0 75 0,4 0-33 15,-12 17-6-15,3 3-43 16,-3-6-24-16,12 1-15 15,0-1-6-15,16-5-10 16,4-1-1-16,4-6-15 16,0-2-92-16,0 0-203 15,0 0-145-15</inkml:trace>
  <inkml:trace contextRef="#ctx0" brushRef="#br0" timeOffset="47615.74">24210 14728 584 0,'0'0'107'0,"0"0"-90"0,0 0 100 16,0 0-21-16,0 0-17 15,0 0-31-15,4 178-7 16,12-160-22-16,-4-4-12 15,4-8-6-15,-4-6 0 16,12 0-2-16,1 0 2 16,-1-20 13-16,0-13 1 15,0-9-14-15,8 5 0 0,-20 8 0 16,12 15 2-16,-24 11-1 16,0 3 0-16,0 0 17 15,0 17-13-15,0 29 0 16,0 11 13-16,0 1 27 15,0-3-16-15,0-7-8 16,-12-5-9-16,12-14-9 16,0-7-4-16,0-7-1 15,0-11-36-15,0-4-70 16,0 0-236-16</inkml:trace>
  <inkml:trace contextRef="#ctx0" brushRef="#br0" timeOffset="49122.08">21993 16607 405 0,'0'0'58'0,"0"0"-9"15,0 0 29-15,0 0-33 16,0 0 32-16,0 0 16 16,0-37 6-16,-4 35-21 15,-8-5-28-15,-8 2-21 16,7-5 14-16,1-7-16 16,-12 3-7-16,12-6-9 15,0-3 1-15,-8-3-7 16,8 1-1-16,8-7 1 15,-4-5-3-15,8-4 1 16,0-2-3-16,0-8-1 16,0 5 1-16,12-6-3 15,20 6-1-15,-8 3 3 16,12 3 1-16,13 2 0 0,-5 1-3 16,-4 0-12-16,0 5-3 15,-3 3 14-15,-1 1 1 16,-8-4-4-16,4-1 2 15,-8 0 0-15,13 4-8 16,11-3 0-16,0 5 9 16,9 0-24-16,-9 6 2 15,0-1 14-15,-4 4-2 16,5-1 8-16,7 4 2 16,-8 0-2-16,-7 8-3 15,3-8 8-15,-12 6 2 0,0 1 2 16,-8-1-3-16,5 3 4 15,-17 4-4-15,0 2 1 16,-8-3-1-16,4-1 1 16,16 0-1-16,12 3 1 15,0-3-1-15,9 0 0 16,-9 2-2-16,20-3 3 16,-4 5-2-16,5-2 2 15,-9-1 0-15,8 0-1 16,-15-1 2-16,-13 2-2 15,-4-6 2-15,4 5-2 16,-16 0 3-16,-12 3 1 0,0 0 8 16,0 0 8-16,0 0 12 15,0 0-4-15,0 0-28 16,0 0 7-16,0 0-7 16,0 11 7-16,0-6-2 15,0-1-1-15,0-1-3 16,0-3-1-16,0 0 3 15,12 0-2-15,0 0 8 16,0 0 5-16,-12 0-7 16,0 0 2-16,0 0-9 15,0 0-16-15,-4 0-235 16</inkml:trace>
  <inkml:trace contextRef="#ctx0" brushRef="#br0" timeOffset="54770.67">24858 7137 492 0,'0'0'177'0,"0"0"-145"16,0 0-20-16,0 0-9 15,0 0 10-15,28 0 15 16,-28 11-18-16,0 7 2 16,0 10-12-16,0 5 4 15,0 10-4-15,-12 3-12 16,-4-28-163-16,-20-4-224 16</inkml:trace>
  <inkml:trace contextRef="#ctx0" brushRef="#br0" timeOffset="55018.88">24552 7794 597 0,'0'0'122'16,"0"0"-82"-16,0 0-23 16,0 0-6-16,0 0 17 15,0 0-19-15,16 2-9 16,-16 6-6-16,0 3-1 16,0 0-4-16,0-11-86 0,0 0-194 15</inkml:trace>
  <inkml:trace contextRef="#ctx0" brushRef="#br0" timeOffset="55857.05">24214 8508 209 0,'0'0'223'0,"0"0"-121"16,0 0-17-16,0 0-7 15,0 0-26-15,0 0-11 0,12 0-22 16,-12 0-6-16,0 0-3 15,0 0-10-15,0 8-2 16,12 4-6-16,8 5-35 16,-20-13-79-16,12 7-162 15</inkml:trace>
  <inkml:trace contextRef="#ctx0" brushRef="#br0" timeOffset="60107.17">25417 7061 34 0,'0'0'177'0,"0"0"-122"16,0 0 16-16,0 0 15 15,0 0 6-15,0 0-5 16,0-7-19-16,0 7-31 16,0-3 4-16,0 3-7 15,0 0-4-15,0 0-9 16,0 0 2-16,0 0 13 16,0 0-11-16,0 0-10 0,0 0-9 15,-4 0-3 1,-20 0-2-16,-8 0-1 0,-12 0-5 15,-9 0 5-15,-15 0-2 16,-5 3 1-16,-15 25-1 16,15 4-1-16,13 6 1 15,8 4 1-15,28 2-6 16,16 1 3-16,8-7-5 16,0-4 1-16,44-7 8 15,24-5-12-15,9-4-18 16,-9-7 30-16,-16-3-3 15,-7-8-5-15,-9 0 8 0,-4 0 0 16,-8 0 1-16,0-29 6 16,1-8-5-16,-1-8-1 15,0-2-1-15,12-1 2 16,-16 7 6-16,-8 8 12 16,-12 9-3-16,0 10-7 15,0 2 3-15,0-3-7 16,-20 7 7-16,-28 2-10 15,-9 2 4-15,17 4 2 16,-4 0-9-16,8 0-1 16,36 0-15-16,-24 33-91 15,24-19-78-15,0 5-128 16</inkml:trace>
  <inkml:trace contextRef="#ctx0" brushRef="#br0" timeOffset="60684.5">25216 7710 316 0,'0'0'108'0,"0"0"-42"16,0 0 44-16,0 0-57 16,0 0 19-16,0 0-15 15,-24-41-26-15,-20 37 22 16,3 4-30-16,-7 0-12 15,4 0-4-15,8 6 1 16,3 21 0-16,21 1-8 16,12 3-3-16,0-2 1 15,0 3 0-15,0 0-4 16,16-3 1-16,13-1-17 16,-5-14-23-16,12-5 9 15,-12-9-62-15,-4 0 40 0,4 0 25 16,5-14 33-16,3-24-2 15,-8-2 10-15,-4-4-6 16,-8 2 22-16,-12 2 28 16,0 11 11-16,0 7 34 15,0 10-74-15,0 9-5 16,0-1-3-16,0 4-1 16,0 0-14-16,0 0-6 15,0 12-83-15,0 25-7 16,0-25-58-16,0 5-88 15</inkml:trace>
  <inkml:trace contextRef="#ctx0" brushRef="#br0" timeOffset="61208.04">25216 8335 191 0,'0'0'242'16,"0"0"-185"-16,0 0-11 15,0 0 0-15,0 0-5 16,0 0 12-16,0 0 3 16,36-32-8-16,-36 32-14 15,0 0-32-15,-4 23 3 16,-16 8 6-16,16 2-4 16,4 2 0-16,0 5-7 15,0-9-1-15,4 1-5 16,40-7-2-16,-3-8-10 0,3-5 11 15,4-9-9 1,-4-3 11-16,-3 0 0 0,-21-5 5 16,0-26 1-16,-20 3-1 15,0-5 12-15,0 4 29 16,0 3-1-16,-8 6 19 16,-4 5 8-16,-12 13-51 15,12 2-12-15,-13 0-4 16,1 0 0-16,4 0-22 15,-16 8-56-15,24 13-67 16,12-11-57-16,-12 0-156 16</inkml:trace>
  <inkml:trace contextRef="#ctx0" brushRef="#br0" timeOffset="61656.43">25381 8856 386 0,'0'0'206'0,"0"0"-151"15,0 0-15-15,0 0-30 16,0 0 1-16,0 0 17 15,8 92 24-15,-8-57-34 16,0 0-10-16,0-6-5 0,0-6-3 16,0-5-1-16,28-4 0 15,20-5-10-15,9-4 9 16,3-3 2-16,-20-2-2 16,-7 0-16-16,-21 0 16 15,-12 0 2-15,0 0 11 16,0-2 4-16,-24-6 12 15,-29 6 7-15,-7-2-20 16,4 0 2-16,7 4-1 16,-7 0 0-16,20 0-5 0,3 0-8 15,9 13-2 1,20 7-4-16,-4 6-15 0,8 3-37 16,0 3-17-16,0-19-67 15,0-4-170-15</inkml:trace>
  <inkml:trace contextRef="#ctx0" brushRef="#br0" timeOffset="62100.87">25405 9632 221 0,'0'0'159'0,"0"0"-40"0,0 0 10 16,0 0-12-1,0 0-45-15,0 0-45 0,-60 42-3 16,28-8-6-16,15 6-6 16,9-10 9-16,4 6-10 15,4-9-7-15,0-6-4 16,0-1 0-16,4-9 0 15,29-3-2-15,3-8-5 16,-4 0-5-16,-8 0 4 16,-20 0 8-16,-4-9 1 0,0-4 4 15,0 0-4 1,0 2 8-16,-4 6 11 0,-20 2 6 16,-8 3-26-1,8 0 1-15,-9 0-1 0,5 0 0 16,4 0-3-16,-8 3 3 15,8 9-2-15,12 1-3 16,12 4-15-16,0 3-59 16,0-16-64-16,0 4-153 15</inkml:trace>
  <inkml:trace contextRef="#ctx0" brushRef="#br0" timeOffset="62404.36">25131 10244 264 0,'0'0'89'0,"0"0"-86"16,0 0 28-16,0 0 32 15,0 0 17-15,0 0-9 16,-20 176-18-16,8-146-17 15,8-5-3-15,4 4 0 16,0-2-25-16,0-4-4 16,4 0-4-16,33-3-18 15,-5-7-74-15,-8 0-40 16,-4 0 18-16,-16-1 46 0,-4 5 50 16,0-7 14-1,0-10-9-15,0 0-150 0</inkml:trace>
  <inkml:trace contextRef="#ctx0" brushRef="#br0" timeOffset="63308.62">24379 7375 358 0,'0'0'165'0,"0"0"-106"0,0 0 26 15,0 0 12-15,0 0 22 16,0 0-18-16,0 0-23 16,0-2-24-16,0 2-23 15,0 0-20-15,12 0-11 16,32 0-3-16,29 0 0 16,19 0 3-16,13 0 13 15,-8 9-13-15,-13 8-86 16,-12-2-137-16,-63-6-18 15,-9-9-35-15</inkml:trace>
  <inkml:trace contextRef="#ctx0" brushRef="#br0" timeOffset="63559.15">24294 7683 335 0,'0'0'234'15,"0"0"-232"-15,0 0 30 16,0 0 18-16,0 0 2 16,375-22 11-16,-242 22-40 0,3 0-19 15,-11 8-4-15,-32 9-42 16,-81-10-126-16,-12 0-100 15</inkml:trace>
  <inkml:trace contextRef="#ctx0" brushRef="#br0" timeOffset="63783.02">24496 8322 612 0,'0'0'79'0,"0"0"-71"16,0 0 27-16,0 0-2 15,318 0 4-15,-238 0-34 16,-16 0-3-16,-19 0-33 16,-5 17-51-16,-32 5-38 15,-8-12-73-15,0 0-108 16</inkml:trace>
  <inkml:trace contextRef="#ctx0" brushRef="#br0" timeOffset="63968.89">24411 8780 407 0,'0'0'88'0,"0"0"-78"16,0 0 38-16,0 0-18 0,354 7 12 15,-257-4-13-15,-1 5-21 16,-15 1-8-16,-25 3-50 16,-56-4-123-16,0-3-197 15</inkml:trace>
  <inkml:trace contextRef="#ctx0" brushRef="#br0" timeOffset="64163.91">24508 9301 552 0,'0'0'124'0,"0"0"-120"15,0 0 63-15,0 0-42 16,426 16-20-16,-297-16-1 16,-24 0-4-16,-81 0-111 15,-24 0-275-15</inkml:trace>
  <inkml:trace contextRef="#ctx0" brushRef="#br0" timeOffset="64284.1">24661 9674 163 0,'0'0'0'0</inkml:trace>
  <inkml:trace contextRef="#ctx0" brushRef="#br0" timeOffset="67750.83">28793 7519 89 0,'0'0'233'0,"0"0"-233"15,0 0 0-15,0 0-26 16,0 0 26-16,0 0 8 0,0 0 66 16,20 0 17-16,-20 0 6 15,0 0-5-15,0 0-24 16,0 0-30-16,0 0-38 16,0 7 0-16,-32 29-3 15,-28 10 3-15,-21 5 19 16,1 5 7-16,4 10-11 15,-5-2-4-15,1 2 0 16,-5 8 3-16,25 1-8 16,-13 8-2-16,5 6 1 15,7 11-1-15,-7 10 1 16,8-4-4-16,15 2 3 16,1-1 2-16,20-6-4 15,16 2 4-15,0 7 0 0,8-1-6 16,0 2 0-16,0 2 2 15,-12-1-2-15,12-2 3 16,-12-5-2-16,12-4-1 16,-12-6 1-16,-4-1 0 15,16-2 1-15,-4-6-2 16,-4-5 9-16,4 2 10 16,4-5-11-16,0-2-1 15,0-2-2-15,0-4-5 16,0 2 3-16,0-5-2 0,0 3 3 15,0 4 0 1,0 4-3-16,0-4 3 0,0-2 2 16,0 0-2-1,0-9 1-15,0-2 7 0,0-2 0 16,0 5 5-16,0-1-7 16,12 6 2-16,8 0-1 15,4 1-10-15,4 9 1 16,-4-1-1-16,-4 11-1 15,-8-5 3-15,0-2 0 16,-4-6 1-16,-3-1 16 16,7-9-14-16,0 3-1 0,8-3-2 15,4-5-2 1,24 4-1-16,1-5 1 0,7 4 1 16,28 5 0-16,1-3 2 15,-5 0 6-15,-7 2-5 16,-17 1-2-16,-16-5 2 15,1-4-3-15,-17-5 14 16,-12-9 10-16,4-4-12 16,-4-1 2-16,-4-4-10 15,16 3-5-15,-12 6 2 16,12-1-2-16,-4 8 0 16,-3 5-1-16,3-1 1 15,-4 1-1-15,4-5 0 16,-8-9 1-16,0 2 0 15,0-9-1-15,0 4 3 16,0-4-2-16,0 0 2 16,0 1-2-16,0 2-1 15,1 0 1-15,-1 0-1 0,8 3 1 16,-8-2 1-16,-12-4-2 16,16 1 0-16,-8 2 0 15,-4-6 0-15,-4 3 1 16,0-2-1-16,0-4 0 15,0-2 1-15,0 0-1 16,0-6 2-16,0-3-2 16,0 1 2-16,0-4 1 15,0-2-3-15,12 3 0 16,8-3 0-16,0-6 4 0,29 5-3 16,-21-2 0-1,8-6-1-15,0 0 1 0,-4-6 0 16,-3 0-1-16,11 0 2 15,8 0 2-15,12 0-4 16,13-1 2-16,-5-16 0 16,13-3-2-16,-5 0 2 15,5-6-2-15,7-3-3 16,5-8-5-16,-1 2 5 16,-11-7 3-16,3 1 0 15,-27 0-1-15,11-1-1 16,-20-5 4-16,5 1-1 15,-9-13 0-15,4-5 0 0,1-17-1 16,7-7-1 0,0-6 1-16,5-2 0 0,-21-1-7 15,-8 2 0-15,-20-3 1 16,-12 6-1-16,12 3 3 16,-12-5 4-16,0-2-1 15,20-7 1-15,-4-12 0 16,21-3 2-16,-5-4-2 15,4 11-1-15,-24 13 0 16,-12 15-3-16,0 12-1 16,0 7 4-16,0-2 0 15,0 3-3-15,-12-3 4 16,0-8 0-16,-12-4 2 16,12-3-2-16,4-5 0 0,4 3-1 15,4 0 1 1,0 2 0-16,-8 0-5 0,4 6-6 15,-5 1-1-15,-3-4 5 16,-4 7 7-16,-4 2 1 16,-4 0 0-16,24 6 1 15,-12-6 0-15,12-1-1 16,0-7-1-16,0-6 0 16,0-7-1-16,0-4 1 15,0-4 1-15,0-2 1 16,0-5-2-16,0-6 1 15,0-1-2-15,0 0 1 16,0-3 0-16,0 6 0 0,0 11 0 16,-12 13 1-1,-8 17-3-15,-8 9 4 0,-9 3-2 16,-7 9 1-16,8-2-1 16,0 5 0-16,-9-2 5 15,9-2-3-15,-12-1-2 16,16-2 1-16,8-7 0 15,-13-3 4-15,-3-8-4 16,8-5 3-16,-28 4 6 16,3 4-4-16,-3 20-3 15,-25 9 0-15,-19 9 9 16,-9 4 1-16,-8 2-10 16,13 7-2-16,3-2-1 0,9-3 0 15,27 8 1-15,9 0-1 16,11-5 2-16,13 8 0 15,16 3 0-15,8-1 0 16,0 7-2-16,4 0-2 16,4 0-3-16,-8 0-43 15,8 9-49-15,-4 13-82 16,8-13-166-16,0-5-173 16</inkml:trace>
  <inkml:trace contextRef="#ctx0" brushRef="#br0" timeOffset="75537.19">32664 12252 284 0,'0'0'94'0,"0"0"-85"16,0 0 42-16,0 0 22 15,0 0 12-15,0 0-27 16,0 0-16-16,0 0 15 0,13 6 25 16,-13-6-1-16,4 0-22 15,8 0-19-15,8 0-21 16,4-10-13-16,20-18-1 16,17-1-4-16,23-11 1 15,21-9 2-15,3-14 14 16,21-18-12-16,-12-11 5 15,-1-19 7-15,-19-2-11 16,-16 2 4-16,-17-5 5 16,-28 1 2-16,-20-8-3 15,-4 3-5-15,4-2 8 16,-8 2-2-16,-4 0-6 16,17-13-1-16,-9-2 2 15,-8-3-8-15,8 7 5 16,-12 9-1-16,0 16-2 0,0 14 2 15,-12 11 1-15,-25 13 12 16,-15 13 7-16,24 12-15 16,0 11 10-16,4 12-14 31,12 6-6-31,12 11-1 0,0 0-1 0,0 1-4 16,0 2-1-16,0 0-7 15,0 0-74-15,0 2-96 16,0 9-228-16</inkml:trace>
  <inkml:trace contextRef="#ctx0" brushRef="#br0" timeOffset="77883.59">33341 12993 563 0,'0'0'84'15,"0"0"-6"-15,0 0 26 16,0 0 2-16,0 0-14 16,0 0-18-16,0-20-45 15,0 39-6-15,0 42-13 16,0 31 15-16,-49 26 31 15,-23 21-16-15,-1 10-11 0,1-6-21 16,20-8-6 0,11-18 2-16,29-18-4 15,0-7-1-15,12-13-20 16,0-12-44-16,0-64-71 0,24-3-155 16</inkml:trace>
  <inkml:trace contextRef="#ctx0" brushRef="#br0" timeOffset="84718.02">32842 10936 283 0,'0'0'68'16,"0"0"-5"-16,0 0 2 15,0 0-11-15,0 0 6 16,0 0-5-16,-9-14-10 15,9 14 0-15,0-4-3 16,0 4-9-16,0 0 1 0,0-3 2 16,0 3 0-1,0 0 1-15,0-2 3 0,0 2-5 16,0-6 10-16,0-3-9 16,0 0-9-16,0-4-7 15,-4-2-12-15,-8 6-2 16,0-11 1-16,-8 7-6 15,-4 0 1-15,0 7-2 16,-12 6-4-16,-25 0-2 16,-31 15-7-16,-13 44 7 15,-24 23 6-15,21 19 0 16,15 2 2-16,33-3-3 16,44-6 1-16,16-4 0 15,0-12-3-15,64-17 0 0,29-14 3 16,11-18 4-1,5-17 7-15,8-12-2 0,-9 0 18 16,-3-12 7-16,0-36-9 16,-13-13-9-16,-15-13 3 15,-13-10-7-15,0-8-3 16,-23-7 15-16,-1 1-9 16,-16 13 3-16,-12 14-7 15,-12 19-10-15,0 18-1 16,0 8-13-16,-52 6 1 15,-29 15-10-15,-11 5-62 16,-13 0-77-16,69 9-157 0,16 16-149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14T20:34:40.9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17:49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10693 7665 164 0,'0'0'34'0,"0"0"1"15,0 0 21-15,0 0-17 16,0 0 6-16,0 0 22 15,0 0-4-15,0-19-19 16,0 19-22-16,0 0-9 16,0 0-4-16,0-4-2 0,0 4 8 15,0 0 1-15,-4 0-9 16,-4 0 14-16,8 0 11 16,0-2-1-16,0-1 2 15,-4-5 2-15,4 1 3 16,0-2-4-16,0-1-9 15,0 6-8-15,0-4-11 16,0 5-3-16,0 3-1 16,-8 0 6-16,8 0 5 15,0 0-4-15,0 0-7 16,0 0 5-16,0 0-7 16,0 0-4-16,0 0 2 15,0 0-6-15,0-3 5 0,0 3 2 16,0 0 0-16,0 0 0 15,-4 3 1-15,-16 22-5 16,-4 11 5-16,-12 1 4 16,11 9 4-16,-7 3 4 15,8 5-7-15,8 3 0 16,-4-5-4-16,4 3 2 16,4-3 2-16,0-1-5 15,12 0 4-15,-8 4 0 16,8 6-3-16,0 2 5 15,-12 1-1-15,4 5-3 0,-9-13 3 16,9 3-3 0,8-8 1-16,0 1 1 0,0 1-3 15,0-2 0-15,0 3-1 16,0-5 0-16,0 3-1 16,0-7 1-16,0-4 1 15,12-3-1-15,-12-6 1 16,9 1-1-16,-5-2 0 15,-4 8 1-15,8-2-1 16,-8-3 2-16,0-5-1 16,0-4-1-16,0 2 0 15,0-5 0-15,12-1 0 16,-12 2 0-16,8-3 0 16,4-3 0-16,0 5 0 15,4 0-3-15,-8 3 3 16,4 4 2-16,-8-2-1 0,8-5 0 15,-4 0-1-15,-4 1-1 16,0-2 1-16,4 3 0 16,-8-6 2-16,4 2-2 15,4-7 0-15,-8-2 0 16,12-7-1-16,-4 4-1 16,5 2 2-16,-1-6 2 15,-12 11-1-15,12-10 0 16,-12 8-1-16,0-4 0 15,0 6-1-15,0-6 2 16,0-4-1-16,0-2 0 16,0-3 2-16,0 0 0 0,0 0-2 15,12 0 1-15,-12 0-1 16,24 0-7-16,8 0 1 16,20 0 6-16,5 0 14 15,11 0 1-15,-3-3 0 16,3 1-3-16,0 2 5 15,-15 0-8-15,-1 0 0 16,12 0-4-16,-15 0-2 16,-5 0 2-16,-8 0 3 15,-12 2-5-15,8 1-1 16,5 2-1-16,11 5 0 16,12-8 0-16,9 8 0 15,-9-3 1-15,21-4-2 16,-1-2 2-16,-16 5-2 0,9-1 1 15,-17-2-1-15,13 3 1 16,-5-6 1-16,-8 3-1 16,5-3 0-16,-13 0-1 15,-16 0 2-15,-8 5 0 16,0-5-2-16,1 3 0 16,-5-3 0-16,4 3 0 15,0 0-2-15,4 0 2 16,0 2-1-16,25 1 2 15,-17-5 0-15,8 4-1 16,-20-5 1-16,0 3-1 16,-11 0 0-16,11-1 0 15,0 2-1-15,-4-1 2 0,4-1-1 16,-8-2 0-16,4 0 0 16,-8 0-1-16,-8 6 2 15,4-6-1-15,-8 0 2 16,0 0-1-16,0 0 1 15,0 0-1-15,0 0 5 16,0 0 23-16,0 0-6 16,0 0-18-16,0 0-4 15,4 0 1-15,5-6-1 16,-5-3 1-16,4 4-1 16,-8-4 1-16,12 1-1 15,-12 2-1-15,12 3 0 0,-12-3-1 16,12 6 1-16,-12-5 0 15,0 2-5-15,12 3 5 16,-12-6 0-16,12 0 2 16,-4 4-1-16,-4-5-1 15,8 4-1-15,-4-2-3 16,4 3-5-16,0 2 9 16,12-3-2-16,1 3 0 15,-1-4 0-15,0 1 2 16,8 1 2-16,-20-2-1 15,-8 0 0-15,4-3 4 16,-8 4 1-16,0-2-4 0,0-1 1 16,0-2-3-16,0-2 13 15,0 1-1-15,0 4-5 16,0 0 6-16,0 1-7 16,0-7-1-16,0 0-2 15,0-4-3-15,0-4 2 16,4-5-2-16,4 0-1 15,4-3 1-15,-8 0 1 16,4-2 0-16,-4-8 0 16,-4 2 0-16,0-4-1 15,0 2 0-15,0-1-1 16,0-8 0-16,0 1 0 16,-16-2 1-16,-4-4 0 15,8 2 1-15,8-1-1 16,4-6 0-16,0 1 0 15,0-2-1-15,0-1 0 0,0 3 0 16,0 4-1-16,12 2 1 16,-8 3 1-16,-4-1 0 15,0 4 0-15,0-2 0 16,0-1 0-16,0 3 0 16,0 2 0-16,0 3 0 15,20 0-1-15,-4 2-3 16,9 4 1-16,-13-1 3 15,-8 4 0-15,-4 3 1 16,0 2-1-16,0 1 0 16,0 4-1-16,0-1 1 15,0-3 0-15,0-1 1 0,0-2-1 16,0-3 0-16,0-3 0 16,0-2-3-16,0 2-1 15,0-1 3-15,0 4-1 16,0 3 1-16,0 3-5 15,-4 3 3-15,-4 6 1 16,8-3 1-16,0 2-2 16,0-5 3-16,0 3-12 15,0-5-3-15,0 3-2 16,0 4 1-16,0 2 13 0,0 7 2 16,0-2 1-1,0 8 0-15,0-3-3 0,0 3 3 16,0-3 0-16,0-1 0 15,0 2 3-15,0-1-3 16,0-1 1-16,0 0-1 16,0-2-6-16,0 2-6 15,-16-7 4-15,-13 3 8 16,-19 4 0-16,4-4 6 16,8 6-4-16,-13-2 1 15,-19 4-3-15,8 0 2 16,-33 0-2-16,-12 0 1 15,-27 0-2-15,-1 0 2 16,4 0-1-16,4 0 2 16,5 0-2-16,7 0 0 0,-4 0 2 15,-8 0-2-15,17 0 0 16,-9 0 0-16,0 0 0 16,9 4 0-16,-13-2 1 15,28 1 0-15,-11-3-1 16,11 0 1-16,21 0-1 15,15 0 2-15,21 0-2 16,32 0 1-16,4 0 0 16,0 0-2-16,0 0 1 15,0 0-10-15,0 0 1 16,28 0-13-16,41 7-52 16,-33-7-114-16,8 0-245 15</inkml:trace>
  <inkml:trace contextRef="#ctx0" brushRef="#br0" timeOffset="8233.17">12343 7907 19 0,'0'0'64'0,"0"0"-61"16,0 0 7-16,0 0 33 15,0 0 13-15,0 0-14 16,0 0 1-16,0 0 6 15,0 0-6-15,-12-29-15 16,12 29-4-16,0 0-4 16,0 0 1-16,0 0 0 15,0-4 6-15,0 4 6 0,0 0 1 16,0 0-5 0,0 0-6-16,0 0-1 0,0 0-6 15,0 0 3 1,0 0-7-16,0 0-5 0,0 0 2 15,0 0 6-15,0 0 0 16,-8 0 5-16,-20 0 2 16,-28 0-3-16,-29 5-19 15,-20 37-3-15,13 12 3 16,7 11 0-16,41 9 1 16,20 7 2-16,24-2-3 15,0-1 5-15,24-8-4 16,57-10-1-16,15-11 9 15,17-10-9-15,-5-15 1 16,9-7 1-16,0-10 2 16,-37-7-4-16,-15 0 8 0,-5 0-6 15,-12-36 5 1,-3-15 0-16,3-6-1 0,-12-19-5 16,8-7 1-16,-15-5 0 15,3 0 1-15,-20 12 0 16,-12 21 5-16,0 14 11 15,0 14-1-15,0 16 11 16,0 7-6-16,0 4-8 16,0 0-15-16,-12 0-7 15,-12 0-13-15,16 13-55 16,8 10-69-16,0-17-43 16,0-3-119-16</inkml:trace>
  <inkml:trace contextRef="#ctx0" brushRef="#br0" timeOffset="10912.35">21011 5654 90 0,'0'0'109'0,"0"0"-67"0,0 0-1 16,0 0-1-16,0 0 2 15,0 0-7-15,0 0-20 16,-8-5-9-16,4 5 3 15,-4 0 16-15,-4 0 12 16,-4 0 1-16,-9 0-3 16,-7-5-6-16,-4-2-6 0,-16 2-3 15,-5-1-3 1,-23 1-11-16,-5-1 3 0,-7-1 1 16,-17 2 9-1,-3 5-12-15,-9 0 1 0,12 0-1 16,-16 0 3-16,13 0 5 15,-13 0-1-15,-4 0-4 16,-4 12 3-16,-32 5-6 16,-12 0 1-16,-12 7 0 15,12-6-6-15,12 6-2 16,12-9 1-16,25 4 0 16,7-7-1-16,28-2 0 15,5 0 2-15,35 2-2 16,13-4 0-16,-4 4 0 15,-4-3 0-15,15 2 1 16,-7 1 0-16,4-2-1 0,4 7 0 16,8-2 0-1,-9 2 0-15,17 3-1 0,4-6 1 16,4 10 1-16,4-1-1 16,-4 0 5-16,4 8-4 15,4-7 2-15,-8 10-1 16,4 0-1-16,-8 15 4 15,-4 12-4-15,0 13 1 16,-8 24 3-16,-13 17 3 16,5 12 15-16,-4 0-11 15,-4-2-3-15,-17-6 1 16,-3-10-8-16,16-9 5 16,8-11-4-16,-1-9-3 0,25-6 3 15,-8 2-3 1,16-8 1-16,-4 3-1 0,4-7 2 15,4 1 0-15,0-9-1 16,-8-5 0-16,8-5 0 16,0-7-1-16,0-2 1 15,0-6-1-15,0-7 1 16,0-1-1-16,0-6 0 16,0-5-3-16,0-2 2 15,0-7-4-15,0 1 5 16,0-4 0-16,32 0-5 15,4 0-2-15,25 0 7 16,11-9 24-16,29-11-19 16,20 0-2-16,23 0-3 0,29 6 1 15,9 1-1-15,15-3 1 16,4 9 4-16,20 4-3 16,-20 1 2-1,-7 2 6-15,-5 0-4 0,-4 0-1 16,4-6-2-16,-8 4 0 15,16-5 3-15,-4 2-6 16,5-3 0-16,-9-7 4 16,-12-3-3-16,0-2-1 15,0-6-1-15,4 3 1 16,-28 3 0-16,-28 3-1 16,-41 0 1-16,-24 5 0 15,-15 2 1-15,-9-8 1 16,-12 9-1-16,-12 4-1 0,0-3 1 15,-12 1 1 1,12-2 5-16,-12-5 3 0,12 0-2 16,-12-3-1-16,12 5-5 15,1 0 1-15,-5-2-2 16,4-1 0-16,4-2-2 16,-4 2 1-16,0-4 0 15,0-4 0-15,-4-6 0 16,-4-3-8-16,-4-5 5 15,0-4 3-15,0-4-4 16,0-6 8-16,0-7-3 16,-28-2 6-16,-4-1-4 15,8 1-2-15,-1-1 4 16,1-8-1-16,-8-2 6 0,-4-13-1 16,-4-8-6-1,-17-14 4-15,-11-11-4 0,-5-13 0 16,5-2 1-16,4 4-1 15,19 6 17-15,9 16 33 16,4 26-53-16,8 16 6 16,12 21-6-16,0 15 0 15,0 9 0-15,8 6 3 16,-8 12-3-16,12 1 0 16,0 0 0-16,0 0-1 0,0 0-4 15,0 0-23-15,4 0-70 16,8 0-69-16,20-4-478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13:49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1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1" timeString="2021-11-24T05:20:06.803"/>
    </inkml:context>
  </inkml:definitions>
  <inkml:trace contextRef="#ctx0" brushRef="#br0">1559 7674 317 0,'0'0'63'0,"0"0"-40"0,0 0 39 16,0 0 16-16,0 0-15 16,0 0-9-16,0 0-2 15,-28-9-11-15,24 9 2 16,-4 0 7-16,8 0 2 16,0-4-14-16,0 4-4 0,0-2-7 15,-5-3 2 1,-3 5-3-16,4-5 2 0,-20 2 12 15,24-3-8-15,0-5-10 16,0-1 8-16,0-10 10 16,0-11 2-16,36-4-20 15,21-3-22-15,19-1 0 16,-7-1 0-16,-9 10 3 16,12-4 0-16,-3 3-2 15,3-4-1-15,33-9-3 31,16-6-8-31,-5 0 7 0,1-11-2 0,-20 11-1 16,-13 9 0-16,-28 12 3 0,-31 7 0 16,-25 16 0-1,0 1-29-15,0-1-91 0,0 8-182 16,-25 0-171-16</inkml:trace>
  <inkml:trace contextRef="#ctx0" brushRef="#br0" timeOffset="8198.99">1478 6018 212 0,'0'0'48'0,"0"0"-10"15,0 0 28-15,0 0 1 16,0 0-6-16,0 0-8 16,0 0-5-16,0 0-11 15,0 0-6-15,0-41 13 16,0 41 4-16,0 0 11 16,0 0-11-16,0 0-15 0,0 0-15 15,0 0-9-15,0 0-7 16,0 0-2-16,0 0-10 15,0 31-5-15,0 12 12 16,0 6 2-16,-12 8 2 16,-8 3 5-16,-4-1-2 15,4-3 5-15,4-4-8 16,16-5 0-16,0-4 0 16,0-4-1-16,0-7-1 15,0-5-1-15,0-13-6 16,0-3 3-16,0-11-33 15,0 0-59-15,0 0-115 0,0 0-329 16</inkml:trace>
  <inkml:trace contextRef="#ctx0" brushRef="#br0" timeOffset="8857.96">1861 5994 248 0,'0'0'86'0,"0"0"-51"15,0 0 41-15,0 0-10 16,0 0-12-16,0 0-7 15,-25-17-9-15,25 14-11 16,0 3-11-16,0 0 10 0,0 0 9 16,0 0-7-1,0 0-16-15,37 0-4 0,19 0 7 16,16 0 16-16,9 0 0 16,-1 0-26-16,5 0 2 15,-25 0 5-15,-12 0-5 16,-23 0 1-16,-9 0-6 15,-16 0 1-15,0 0-3 16,0 3 0-16,0 14 1 16,0 11 9-16,-41 13-10 0,-15 17 11 15,-4 1 28 1,-5 5-26-16,33 2-12 16,-16-5 3-16,24-1-4 15,0 3 0-15,4-12-1 16,7 1 1-16,1-11-2 0,12-6 1 15,-12-7-5-15,12-8-12 16,0-3-36-16,-12-2-55 16,12-7-26-16,0-8-37 15,0 0-84-15</inkml:trace>
  <inkml:trace contextRef="#ctx0" brushRef="#br0" timeOffset="9125.12">1941 6445 344 0,'0'0'114'0,"0"0"-102"0,0 0 1 16,0 0 0-16,0 0 24 15,0 0 15-15,338-74-4 16,-298 74-32-16,-16-6-10 16,1 2-6-16,-1-1-1 15,12 1-30-15,-28 0-137 16,-4 3-113-16</inkml:trace>
  <inkml:trace contextRef="#ctx0" brushRef="#br0" timeOffset="9573.99">2818 6186 313 0,'0'0'156'15,"0"0"-130"-15,0 0 18 16,0 0 4-16,0 0 7 15,0 0-12-15,0 0-20 16,-96 18-4-16,47 5-2 0,5 6 15 16,20-4 2-16,20 4-24 15,4 5-4-15,0-7-5 16,0 6 0-16,0-9 1 16,12-2-1-16,24-7-1 15,-12-6-3-15,13-7-1 16,-13-2 3-16,0 0 1 15,-4 0 5-15,-8 0 14 16,-12-17-13-16,0-7-6 16,0-1 2-16,0-4-2 15,0 0 15-15,0 7 4 16,0 7-4-16,0-2 1 0,0 5-2 16,0 4-4-16,0 3-10 15,28 5-8-15,4-7-44 16,13-1-72-16,3 6-36 15,-32 0-40-15,-8 2-44 16</inkml:trace>
  <inkml:trace contextRef="#ctx0" brushRef="#br0" timeOffset="9973.87">3394 6180 233 0,'0'0'43'0,"0"0"40"15,0 0 0-15,0 0-20 0,0 0 5 16,0 0-12 0,-20-23-19-16,-21 29-10 0,-3 17 15 15,8 6 4-15,0-3-16 16,3 6-9-16,17-7-6 16,8-5-4-16,8 0-11 15,0-2-1-15,0-3-4 16,8 2 0-16,21-7 2 15,3-10 3-15,4 0 1 16,8 0 1-16,-4 0-1 16,-7-19 3-16,-9-4-7 15,-12-1 3-15,0 7-7 16,-12-3-1-16,0 6 8 16,0 6 3-16,0-1 10 0,0 3 12 15,0 6-5-15,0-2-11 16,0 2 2-16,0 0-11 15,0 0-32-15,0 0-119 16,0 0-138-16</inkml:trace>
  <inkml:trace contextRef="#ctx0" brushRef="#br0" timeOffset="10596.22">3679 6235 261 0,'0'0'141'0,"0"0"-120"15,0 0 55-15,0 0-26 16,0 0-3-16,0 0-25 16,4-8-9-16,-4 16-8 15,-16 21 3-15,0-7 11 16,-4 7 4-16,20-5 1 15,0-2-9-15,0-2-4 0,0-8-2 16,36-1-5 0,21-5-2-16,3-6-2 0,-12 0 11 15,1 0-6-15,-5-19 0 16,-32-7-5-16,0-1-14 16,-12-1 9-16,0 4 2 15,0 2 3-15,0 7 22 16,-12 10 5-16,0 2-18 15,-8 3-9-15,4 0-9 16,-8 0-29-16,11 0-98 16,-11 0-159-16</inkml:trace>
  <inkml:trace contextRef="#ctx0" brushRef="#br0" timeOffset="11744.08">1104 7013 158 0,'0'0'106'16,"0"0"-86"-16,0 0 30 15,0 0-6-15,0 0-4 16,0 0 14-16,0 0-4 16,12 0-11-16,24 0-8 0,13 0 15 15,7 0-4-15,16 0-16 16,33 0 12-16,20 0-13 15,32 0 1-15,12 0-11 16,16 0-8-16,-4 0-2 16,4-9-4-16,-8-4 10 15,-20 1-3-15,-16-5-8 16,0 2 2-16,-21-5-2 16,-15 3 0-16,0-5 0 15,11 7-2-15,-23-5 0 16,11 2 1-16,-15 4-6 15,4-3 3-15,-21 3-3 16,-12-1-6-16,1 2 1 0,-17-2 3 16,16-2 9-16,-15 1 0 15,-17-9 2-15,4-6 3 16,-12-5-5-16,8-6 4 16,-4-3 7-16,-3-3 7 15,-13-4 4-15,4 1 6 16,0 5-24-16,4 3 3 15,0-6 4-15,8 7-9 16,-4-9 7-16,16-1-1 16,-3 2-4-16,3-4 5 15,-8 2-3-15,-8 8 2 16,-8 10 3-16,-12 9-3 16,0 9 6-16,0 5-4 15,-32 4-3-15,-53-3 18 0,-11 2-23 16,-25 2-1-16,4 0-1 15,-11-1 2-15,-1 3-2 16,12-3-3-16,-8-4 3 16,1 0-1-16,7-7-1 15,-16 2-1-15,-8-2-6 16,-11-8 0-16,-5 0-23 16,8 4-3-16,8-2 8 15,20 2 21-15,4 3 6 16,9 3 0-16,-5 4 1 15,25 4 0-15,-5 8 0 16,13 0 0-16,7 0 0 16,17 0-1-16,7 0 1 0,1 18-2 15,8 9-3-15,4 5 1 16,4 12 2-16,-17 7-1 16,5 9 2-1,-4 19 0-15,-9 15 3 0,-3 18-3 16,4 6 0-16,19 5 0 15,21-4-1-15,16-11-6 16,0-7 6-16,0-11-6 16,29-15 4-16,15-16-16 15,-8-16-67-15,-24-43-88 16,0 0-82-16</inkml:trace>
  <inkml:trace contextRef="#ctx0" brushRef="#br0" timeOffset="12553.9">1020 4476 414 0,'0'0'65'16,"0"0"-13"-16,0 0 38 16,0 0-38-16,0 0 10 15,0 0 10-15,0 0-35 16,16-37-18-16,28 28-5 15,4 0 8-15,13 4-18 16,7-3 8-16,-12 5-8 0,5 0-3 16,-25 3 3-1,0 0-4-15,-16 0 0 0,-8 0-5 16,-12 0-4-16,0 32-4 16,0 12 11-16,0 15 2 15,0 10 8-15,-20 10 9 16,-16-7-2-16,0 2-7 15,12-10-3-15,11-3-1 16,1-1-3-16,0-10-1 16,12-6 1-16,0-5-1 15,0-4 0-15,0-8-4 16,0-8-1-16,0 1 5 16,0-7-12-16,0-4-34 15,0-7-28-15,0-2-21 0,0 0-50 16,0 0-89-16</inkml:trace>
  <inkml:trace contextRef="#ctx0" brushRef="#br0" timeOffset="12814.73">1225 4913 365 0,'0'0'176'0,"0"0"-126"16,0 0 2-16,0 0-33 0,0 0 4 15,0 0-7-15,281-65 0 16,-232 61-7-16,-9 4-6 16,12-3-3-16,-3 3-6 15,7 0-50-15,-52 0-98 16,16-2-160-16</inkml:trace>
  <inkml:trace contextRef="#ctx0" brushRef="#br0" timeOffset="13144.95">2186 4746 505 0,'0'0'55'0,"0"0"8"0,0 0 33 15,0 0-21-15,0 0-11 16,0 0-31-1,-32-13-28-15,-4 35-4 0,0 7 2 16,4-1 4-16,16 4 11 16,8-3-9-16,8-7-3 15,0 2-4-15,0-9-2 16,24-6 2-16,20-5-4 16,4-4 0-16,-4 0-1 15,5 0 3-15,-21 0 3 16,-16-22-2-16,-8-4-1 15,-4 3-17-15,0-2-3 16,0 3 17-16,-12 1 3 16,-16 5 6-16,4 8-3 15,-5 2-2-15,17 3-2 0,12-2-1 16,0 5-61-16,0 0-127 16,41-3-92-16</inkml:trace>
  <inkml:trace contextRef="#ctx0" brushRef="#br0" timeOffset="13475.13">2790 4640 498 0,'0'0'85'0,"0"0"-39"0,0 0 30 16,0 0-54-16,0 0-14 15,0 0 20 1,-165 66 0-16,153-34-14 0,4-3-13 15,8-4 2 1,0-1 1-16,8-9-4 0,40-2-1 16,13-6 1-16,-5-7 3 15,-16 0 3-15,-16 0-6 16,-16 0 1-16,5 0-1 16,-13-12 0-16,0-8-11 15,0 0-20-15,0 5 17 16,0 1 14-16,0 5 9 15,-13 5-6-15,13 4-3 16,0 0-26-16,0 0-69 16,0 0-146-16,13 0 51 0</inkml:trace>
  <inkml:trace contextRef="#ctx0" brushRef="#br0" timeOffset="14030.51">2947 4709 172 0,'0'0'108'0,"0"0"-79"16,0 0 43-16,0 0 9 15,0 0 7-15,0 0 2 16,0-28-25-16,0 28-24 16,0 0-23-16,0 0-18 0,-16 19 0 15,-20 10 0-15,12 3 34 16,16 5-11-16,-5-10 3 16,13 1-4-16,0-5-12 15,33-7-3 1,55-9-1-16,5-7-3 0,3 0 9 15,-15 0-12-15,-21-9-5 16,-28-17-3-16,-20-2-41 16,-12-6 9-16,0 10-28 15,-56 3 11-15,-16 10 39 16,3 3 17-16,9 8-2 16,12 0-6-16,36 0-48 15,12 0-154-15</inkml:trace>
  <inkml:trace contextRef="#ctx0" brushRef="#br0" timeOffset="14979.67">3631 4305 131 0,'0'0'6'0,"0"0"1"0,0 0 26 16,0 0 13-16,0 0 27 16,0 0-47-16,-201-70-20 15,92 64-5-15,-28-3-1 16,-7-4 1-16,-1-2 9 15,-16 1 21-15,8-3 0 16,0 2 5-16,-8-5-14 16,0 3 11-16,8 2 11 15,-12-2 18-15,24 3-45 16,13-1 5-16,19 7-14 16,24 3 20-16,17 4 0 0,12-2-20 15,15 3-1-15,9 0-1 16,-4 0-2-16,24 0-4 15,-12 0 0-15,4 0-1 16,4 32-4-16,-25 9 5 16,13 19 10-16,-20 15 24 15,0 13 28-15,-9 11-21 16,9 12 7-16,12 0-16 16,12 2-21-16,24-4-8 15,0-6-3-15,36-10-1 16,36-12-1-16,17-7-4 15,-1-14 6-15,-19-12 0 16,-21-12 0-16,-12-11 5 16,-16-7-1-16,-4-7-4 15,-4-2 2-15,1-6-2 16,19-3 0-16,16 0-3 0,37 0-19 16,39 0 22-16,45-9 6 15,45-19 5-15,19-1-7 16,28-3-4-16,-11 0-3 15,-17 3 0-15,-19 1 3 16,-13 10 3-16,-36 3-3 16,-20 2-18-16,-45 7-8 15,-47-2-22-15,-33 8 33 16,-20 0 13-16,0-6 2 0,0 2 4 16,-8-4 31-16,-37 2 13 15,5-2-25-15,0 3-7 16,28 1 2-16,12 1 13 15,0 0-3-15,0-6-5 16,0-9 6-16,0-4-12 16,0-9-12-16,28-14 0 15,8-13 5-15,-8-14-4 16,5-12-4-16,-9-8-1 16,-16 12 4-16,-8 19-5 15,0 16 0-15,0 24 16 16,0 4-7-16,0 11-3 15,0 6-6-15,0 0-5 0,0 0-11 16,-20 0-77 0,-13 6-80-16,17 3-123 0,0-5-247 15</inkml:trace>
  <inkml:trace contextRef="#ctx0" brushRef="#br0" timeOffset="48958.9">3840 7794 13 0,'0'0'201'16,"0"0"-152"-16,0 0-1 15,0 0-4-15,0 0-13 0,0 0-5 16,0 0-2-16,0 0 9 16,0 0 4-16,0 0 7 15,4-10 8 1,-4 10 9-16,0-3-11 0,0 3 0 15,0 0 1-15,0 0-9 16,0 0-9-16,0 0-7 16,0-5-7-16,0 5-1 15,0-1-5-15,0 1 9 16,0 0 5-16,0-8 3 16,12-2 7-16,9 1-15 15,7-7-9-15,-8 4-11 16,16-5 0-16,20 5-2 15,5-5-14-15,-13 4-54 0,-24 6-183 16,-24 2-167-16</inkml:trace>
  <inkml:trace contextRef="#ctx0" brushRef="#br0" timeOffset="50819.58">3547 7944 216 0,'0'0'41'0,"0"0"-29"16,0 0 36-16,0 0-6 16,0 0-13-16,0 0 4 15,0 0 2-15,0 0-1 16,0 0 5-16,0 0 16 16,0 0-4-16,0 0-13 15,16 0-10-15,24 0-28 0,48-4-3 16,29 2-68-16,-56-3-87 15,7 1-311-15</inkml:trace>
  <inkml:trace contextRef="#ctx0" brushRef="#br0" timeOffset="52119.25">3631 7588 273 0,'0'0'106'0,"0"0"-41"16,0 0 67-16,0 0-36 15,0 0-19-15,0 0-4 16,0 0-17-16,0-30-19 15,24 20-11-15,16-1-9 0,13-1-14 16,7-8 8 0,25 0-11-16,7-1-5 0,13-16-58 15,-69 17-225 1,-12 3 28-16</inkml:trace>
  <inkml:trace contextRef="#ctx0" brushRef="#br0" timeOffset="52297.43">3535 7166 503 0,'0'0'55'0,"0"0"-55"16,0 0-24-16,0 0-115 15</inkml:trace>
  <inkml:trace contextRef="#ctx0" brushRef="#br0" timeOffset="52443.98">3535 7166 360 0,'-93'-136'0'0,"137"136"-268"16</inkml:trace>
  <inkml:trace contextRef="#ctx0" brushRef="#br0" timeOffset="74870.17">1595 7864 141 0,'0'0'56'16,"0"0"-33"-16,0 0 16 15,0 0 7-15,0 0 4 16,0 0 2-16,0 0-3 16,0 0 0-16,0-9 4 15,0 9-7-15,0-5-6 16,0 5-7-16,0 0-10 15,0 0-6-15,0 0-5 16,0 0-8-16,0 0-3 0,0 0 3 16,0 0 0-16,0 0 1 15,0 0 1-15,0 0-1 16,0 0-3-16,0 0-1 16,0 0-1-16,0 0 1 15,0 0-1-15,0 0-1 16,0 0-1-16,0 0-5 15,0 0 2-15,0 29 5 16,0 13 0-16,-12 4 2 16,-4-1-2-16,0-1-1 15,4-3 1-15,0-3-2 16,-1-2 1-16,5-9-4 16,-8-2 3-16,16-7 2 0,-12 5-1 15,12-4 1 1,0 1-5-16,0-8 5 0,0 3 0 15,0-6 0-15,0-5-1 16,0 0 1-16,0-4-1 16,0 0-2-16,0 5-22 15,0-5-47-15,0 0-79 16,0 0-133-16</inkml:trace>
  <inkml:trace contextRef="#ctx0" brushRef="#br0" timeOffset="76509.67">1720 7929 148 0,'0'0'111'0,"0"0"-72"15,0 0 9-15,0 0-14 16,0 0-3-16,0 0-10 16,36-8 3-16,-4 8-4 15,16 0 0-15,13 0 8 16,-13 0 11-16,-4 0-8 16,17 0 4-16,7 0-1 0,0-2-16 15,45 2-8-15,0 0 9 16,8 0-7-16,-1 0 4 15,-3 0-3 1,-16 0 2-16,-1 0 9 0,-19 0-1 16,-9 0 3-16,1 0-9 15,-5 0-3-15,4-8 3 16,-3 4-7-16,-1-4-3 16,-20 5-6-16,-7-1-1 15,-25 4 2-15,8 0-2 16,-8 0-1-16,-16 0 0 15,12 0-3-15,8 0 2 16,-8 15 2-16,0 8 2 16,-4 8 2-16,0 3 2 15,-8 2-4-15,4 1 1 0,-4 9-3 16,0 6-1-16,0 9 0 16,0 10 1-16,0 4 10 15,-4 17-2-15,-20 11-3 16,8 2-2-16,-4-3-3 15,-8 1 0-15,16-5 0 16,-8 13 1-16,0 3-1 16,4 2-4-16,3-1 4 15,1-6-1-15,12-2-4 16,0-7-76-16,0-7 75 16,0-13 5-16,25-6-18 15,-9-12 8-15,-8-7 7 16,-4-13-29-16,-4-4-25 15,0-6 58-15,0-4 3 0,0-1 1 16,0 0 2-16,0-3-6 16,8-1 1-16,-8 3 1 15,0-4-2-15,0 1 1 16,8-5-1-16,-8 1 1 16,0-9-1-16,0 1 2 15,0-1 1-15,0-3-3 16,0-2 2-16,0 4-2 15,0-1-2-15,0-2-4 16,0-2 2-16,-28-2 4 0,-37 5 17 16,-15-3-11-16,-13 2 0 15,-3-2 2-15,11 0-5 16,-7 0-1-16,11-4-2 16,-7 0 0-16,-5 0 2 15,0 0 2-15,-23 0 0 16,-5 0 2-16,-20 0 3 15,8 0-3-15,21 0 8 16,3 0-11-16,37 0 46 16,3 0-18-16,13 0-26 15,16 0 4-15,-1-8-3 16,25 7 6-16,-8-7 1 16,0-4-8-16,8-5-2 0,16-5-2 15,-12 3-2-15,8-3 1 16,-4-1 0-16,-8 2 3 15,12-9 6-15,-16-2-9 16,3 0 0-16,-19-8 3 16,16-3-3-16,-4 2-1 15,0-9 1-15,0 2 1 16,12-6-1-16,12-10-10 16,0-10-9-16,0-17-3 15,0-8 8-15,0-12 11 16,12-11-6-16,12-1 9 15,-12 8 5-15,0 10 2 16,-12 15 4-16,0 12 0 16,0 21-3-16,0 8-7 0,0 7-1 15,24 3-30-15,-24 37-132 16,20-3-145-16</inkml:trace>
  <inkml:trace contextRef="#ctx0" brushRef="#br0" timeOffset="79744.38">7997 7970 35 0,'0'0'122'16,"0"0"-75"-16,0 0-2 0,0 0-10 15,0 0 3-15,0 0-6 16,0 0-5-16,16 0-5 16,-16 0 3-16,0 0 6 15,0 0 0-15,0 0-3 16,0 0-8-16,0 0 0 15,0 0-4-15,0 0 8 16,0 0 3-16,0 0-9 16,0 0-1-16,0 0-6 15,0 0 6-15,0 0 10 0,0 0 4 16,0 0 1 0,8 0 1-16,-8 0-4 0,0 0-5 15,0 0-8-15,0 0-13 16,12 0-3-1,0 0 0-15,13 0 20 0,35 0-4 16,12-8-10-16,21-6-6 16,4-4-1-16,-5 4-58 15,-64 6-79-15,-16 1-243 16</inkml:trace>
  <inkml:trace contextRef="#ctx0" brushRef="#br0" timeOffset="80986.75">7776 7753 210 0,'0'0'26'15,"0"0"12"-15,0 0-13 16,0 0 9-16,0 0 5 16,0 0 7-16,0 0-24 15,0-9-7-15,0 8 2 16,0-5 12-16,0 1 1 15,0-1-3-15,12-5 18 16,16-1-14-16,28 0-23 0,37-8 7 16,36 1-15-1,-57 9-73-15,-3 0-145 0</inkml:trace>
  <inkml:trace contextRef="#ctx0" brushRef="#br0" timeOffset="82203.81">7631 7603 114 0,'0'0'42'0,"0"0"14"16,0 0 3-16,0 0 0 0,0 0-8 16,0 0 0-16,0 0-3 15,0 0-3-15,0 0 6 16,0 0-3-16,0 0 0 16,0 0-7-16,0-3-8 15,28-9-10-15,37 0-23 16,23-6-1-16,17 3-18 15,11-2-44-15,-67 10-108 16,-25 5-92-16</inkml:trace>
  <inkml:trace contextRef="#ctx0" brushRef="#br0" timeOffset="84215.24">7398 7441 38 0,'0'0'88'0,"0"0"-78"16,0 0 19-16,0 0 3 15,0 0-2-15,0 0 9 16,0 0 0-16,-25 0 0 16,25 0 4-16,0 0-7 15,0 0 12-15,0 0-10 16,0 0-17-16,0 0-5 16,13 0-6-16,-1 0 0 0,12-5-5 15,8-4-4 1,8-4-1-16,17-2 16 0,23-5-11 15,13-4 11-15,11 3-16 16,9 3-2-16,-77 9-5 16,-4 1-183-16</inkml:trace>
  <inkml:trace contextRef="#ctx0" brushRef="#br0" timeOffset="110231.17">22154 5970 353 0,'0'0'75'0,"0"0"-22"15,0 0 37-15,0 0-14 16,0 0 2-16,0 0-7 16,0 0-10-16,0-18-7 15,0 14-17-15,0 1-3 16,0 3 2-16,0 0-10 16,0 0-5-16,0 0-2 15,0 0-7-15,0 0 0 16,-24 0-10-16,-9 0-1 0,-15 0 12 15,-12 0-8-15,3 0-1 16,9 0-2-16,16 11-2 16,-4 1 0-16,12 7 0 15,-1 1-2-15,1 8-2 16,24 6 4-16,0 9-2 16,0 5 2-16,0 0 1 15,12 2 4-15,33-1-3 16,-17 3-2-16,4-1 1 15,-8 7-1-15,-12 2 3 0,-12 11 1 16,0 3-4 0,0 11 13-16,-20 4 5 0,-32 11 3 15,-5 2-2-15,9 10-4 16,16 4-4-16,20-1 0 16,12-10-9-16,0-3 2 15,24-18 0-15,20-10-2 16,17-18-1-16,-5-19 0 15,-20-9 0-15,12-18-1 16,1-10-1-16,7 0-1 16,0-4-49-16,-44-25-189 15,25-8-549-15</inkml:trace>
  <inkml:trace contextRef="#ctx0" brushRef="#br0" timeOffset="111572.73">22665 6068 285 0,'0'0'76'0,"0"0"-13"16,0 0-16-16,0 0 13 16,0 0-3-16,0 0-9 15,0 0-1-15,12-5-20 0,-12 5-10 16,0 0 2-16,0 0 1 16,0 0 7-16,0-3-3 15,0 3-3-15,0 0 2 16,0 0-10-16,0 0-8 15,0 0 2-15,12 0 2 16,-12 0 8-16,0 0-2 16,0 0-5-16,0-3-3 15,0 3-5-15,8 0-2 16,-8 0 2-16,0 0 0 16,0 0-1-16,0 0 1 15,0 0 0-15,0 0 6 16,0 0-1-16,0 0-1 0,0 0 4 15,4 0-1-15,16 0 14 16,16 0 3-16,17 0-20 16,27 0 2-16,13 0-4 15,-1 0-3-15,-7 0 1 16,-17 0-1-16,-20 0-1 16,-11 0 0-16,-25 0 1 15,0 0-2-15,-12 0 1 16,0 0-2-16,0 0-1 15,0 0-39-15,0 0-151 16,0 0-214-16</inkml:trace>
  <inkml:trace contextRef="#ctx0" brushRef="#br0" timeOffset="112165.12">23824 5815 376 0,'0'0'81'0,"0"0"36"0,0 0 1 15,0 0-30-15,0 0 11 16,0 0-32-16,0-40-14 15,0 36-18-15,0 4-16 16,0 0-14-16,0 0-5 16,0 37 0-16,0 17 8 15,0 3 8-15,0 3-8 16,0 0-7-16,0-7-1 16,0-3 0-16,8-9-4 0,20-7-36 15,-16-34-179 1,8 0-178-16</inkml:trace>
  <inkml:trace contextRef="#ctx0" brushRef="#br0" timeOffset="112681.64">24946 6060 213 0,'0'0'161'0,"0"0"-118"15,0 0 69-15,0 0-25 0,0 0 0 16,0 0 11-16,0 0-12 15,0-29-32-15,0 29-12 16,0 0-7-16,0 0-7 16,0-3 11-16,33 1-17 15,15 2-10-15,20-4-9 16,5-2-2-16,7 4-1 16,-7-4 0-16,-13 0-1 15,8 1-9-15,5-2-116 16,-65 4-186-16,4 1-188 15</inkml:trace>
  <inkml:trace contextRef="#ctx0" brushRef="#br0" timeOffset="112965.25">26206 5695 490 0,'0'0'170'0,"0"0"-117"16,0 0 65-16,0 0-62 15,0 0-6-15,0 0-20 16,32-41-19-16,-20 78-3 16,-12 11 25-16,0 11-7 15,16-2-20-15,-16-7 1 16,12 1-4-16,0-5-3 15,0 0-1-15,1-2-5 16,11-2-39-16,-20-34-163 0,16-7-187 16</inkml:trace>
  <inkml:trace contextRef="#ctx0" brushRef="#br0" timeOffset="113373.49">27317 6040 348 0,'0'0'138'0,"0"0"-83"16,0 0 57-16,0 0-45 16,0 0-6-16,0 0 19 15,0 0-29-15,-33-9-16 16,33 9-7-16,24 0-12 15,9 0 8-15,23 0-1 0,-8 0-19 16,13 0 0-16,7-3-4 16,9-3-2-16,15 0-29 15,-56-2-157-15,-12 2-183 16</inkml:trace>
  <inkml:trace contextRef="#ctx0" brushRef="#br0" timeOffset="113611.89">28616 5603 197 0,'0'0'689'0,"0"0"-660"16,0 0 45-16,0 0-17 15,0 0-24-15,0 0-4 0,61-81-29 16,-61 110-9-16,0 32 8 15,0 22 1-15,0 6 0 16,-29 5 0-16,-3-4-3 16,-4-7-12-16,16-61-121 15,8-5-345-15</inkml:trace>
  <inkml:trace contextRef="#ctx0" brushRef="#br0" timeOffset="114495.69">23916 7226 431 0,'0'0'86'0,"0"0"-6"16,0 0 22-1,0 0-37-15,0 0 31 0,0 0-20 16,0 0-29-16,49-37-22 16,-49 37-8-16,0 0 0 15,-13 29 46-15,-47 13 3 16,-20 5-31-16,-5-1-13 15,29 3-11-15,12-7-6 16,31 2-2-16,13-7-3 16,13-6-4-16,87-9 4 15,29-12 2-15,12-10-2 16,-25 0-4-16,1 0 1 16,-40-26 0-16,-37-11 2 15,-24-6 2-15,-16-6-2 16,0 6 1-16,-40 1 0 0,-25 10-1 15,9 8 2 1,8 11-2-16,32 11 1 0,-9 2-6 16,25 0-22-16,0 0-87 15,0 0-112-15,25 0-132 16</inkml:trace>
  <inkml:trace contextRef="#ctx0" brushRef="#br0" timeOffset="114931.68">25993 6966 364 0,'0'0'143'0,"0"0"-52"16,0 0 15-16,0 0-42 15,0 0 25-15,0 0-7 16,4-19-48-16,-33 43-11 16,-39 13 25-16,12-3-24 15,16 7-9-15,15-4-5 16,13-5-9-16,12-4 13 16,0-2-13-16,12-6 4 15,73 0 1-15,36-8-5 0,27-6-1 16,-3-6-14-16,-16 0-32 15,-20-9 16-15,-29-23 17 16,-31-11 13 0,-29-2 3-16,-20 2 8 0,0 5 22 15,-57 6 5-15,-23 10-8 16,7 7-16-16,5 9-4 16,24 6-6-16,32 0-4 15,12 0-15-15,8 9-79 16,36 2-86-16,16-6-222 15</inkml:trace>
  <inkml:trace contextRef="#ctx0" brushRef="#br0" timeOffset="115306.55">28733 6888 195 0,'0'0'390'0,"0"0"-315"15,0 0 87-15,0 0-52 16,0 0-60-16,0 0-16 0,0 0 33 16,-249 97-8-1,192-45-25-15,21-1-24 0,36-4-3 16,0-5 4-16,0-10-10 15,12-6 4-15,52-11 2 16,13-10 3-16,-17-5-6 16,-3 0-3-16,-17-17 2 15,-16-22-1-15,-24-5-2 16,0-5 0-16,-4 4-9 16,-77 10-18-16,-11 17 17 15,-1 9-29-15,1 9-77 16,60 0-208-16,-5 0-388 15</inkml:trace>
  <inkml:trace contextRef="#ctx0" brushRef="#br0" timeOffset="116999.33">23940 8198 145 0,'0'0'6'0,"0"0"-3"15,0 0 4-15,0 0-7 16,0 0-3-16,0 0 3 16,0 0 1-16,-12-3 17 15,12 3 34-15,0 0 2 16,0 0 15-16,0 0 0 15,0 0 8-15,0 0 7 16,0 0-10-16,0 0-1 16,0 0-9-16,0 0-1 0,0 0-8 15,0 0-29-15,0 0-2 16,0 0 13 0,0 0-1-16,0 0-12 0,0 0-10 15,0 5-7-15,0 32 3 16,0 13 32-16,0 10-20 15,0 6-15-15,-12-3-5 16,12 0-1-16,0-11-1 16,0 0-1-1,0-7-4-15,0-4-70 0,0-41-115 16,32 0-143-16</inkml:trace>
  <inkml:trace contextRef="#ctx0" brushRef="#br0" timeOffset="117435.71">26133 8016 575 0,'0'0'96'15,"0"0"-21"-15,0 0-16 16,0 0 24-16,0 0-3 15,0 0-35-15,37-11-25 16,-33 42 7-16,-4 15 35 16,0 21-28-16,0 11-15 15,0-2-12-15,0 5-5 16,0-10-2-16,0-5 0 16,0-7-2-16,0-16-27 15,0-6-74-15,0-37-84 16,12 0-216-16</inkml:trace>
  <inkml:trace contextRef="#ctx0" brushRef="#br0" timeOffset="117771.61">28443 7735 466 0,'0'0'177'0,"0"0"-115"0,0 0 58 16,0 0-64-16,0 0-15 15,0 0-19-15,53 13 43 16,-53 37-19-16,0 16-20 16,-41-1-18-16,13 1-5 15,4 2-1-15,4-6-2 16,0-7-1-16,-4-8-29 16,20-45-156-16,0-2-342 0</inkml:trace>
  <inkml:trace contextRef="#ctx0" brushRef="#br0" timeOffset="118600.71">29856 5649 343 0,'0'0'276'0,"0"0"-231"0,0 0 49 16,0 0-46-16,0 0-2 15,0 0 65-15,24-69-13 16,-24 69-32-16,0 0-38 16,0 0-21-16,0-5 15 15,56 4 6-15,41-7-21 16,44-6-6-16,12 9 0 15,-9 0-2-15,-15-3 1 0,-36 8-1 16,-33 0 1 0,-4 0 1-16,-27 8-1 15,-21 33 0-15,-8 22-1 0,0 23 1 16,0 15 1-16,-33 14 0 16,-7 5 1-16,8 7-1 15,-4 17 0-15,-8 13-1 16,7 5 0-16,1 1 0 15,0-8 0-15,4-16 0 16,-1-7 1-16,1-9-2 16,-12-8 2-16,0-1-2 15,-9-10 0-15,-15-3 1 16,-16-6 0-16,-13-4-1 16,-8-8 1-16,-11-3 0 15,-1-6 3-15,12-8-1 16,9-7-2-16,11-6 0 15,5-8 1-15,7-13-1 0,13-9-9 16,-33-17 1-16,69-6-45 16,-20 0-248-16</inkml:trace>
  <inkml:trace contextRef="#ctx0" brushRef="#br0" timeOffset="119537.91">22500 6195 69 0,'0'0'316'0,"0"0"-307"0,0 0 42 16,0 0 7-16,0 0 8 15,0 0-7-15,0 0-16 16,-97-53-14-16,77 53-17 16,8 0-6-16,8 24 22 15,-8 14 7-15,4 14 14 16,-4 12 6-16,-12 16-28 16,-13 16-1-16,-7 17-10 15,-8 16 10-15,-21 9 4 16,17-1 12-16,8 5-1 15,28-8-3-15,20-1-7 16,0-8-13-16,0-11-9 16,60-11-6-16,-12-17 1 15,-7-7-4-15,-5-18 1 0,-12-11-1 16,-16-8-1-16,4-12-3 16,-4-13-28-16,-4-3-101 15,-4-14-201-15,0 0-359 16</inkml:trace>
  <inkml:trace contextRef="#ctx0" brushRef="#br0" timeOffset="120413.75">2895 9872 183 0,'0'0'0'15,"0"0"-1"-15,0 0-125 16</inkml:trace>
  <inkml:trace contextRef="#ctx0" brushRef="#br0" timeOffset="123038.14">7752 8171 94 0,'0'0'316'16,"0"0"-272"-16,0 0-15 15,0 0 26-15,0 0-21 16,0 0 12-16,0 0 25 0,48-22-7 16,-48 22-1-16,0 0-12 15,0 0-12-15,0 0-3 16,0 0-13-16,0 0-5 15,0 0-1-15,0 0 2 16,0 0 11-16,0 0-7 16,0 0-3-16,12-6-1 15,36-8-7-15,33-10 3 16,60-13 3-16,48-9-17 16,44-14-1-16,21-6-3 15,-162 37-111-15,-23 0-340 16</inkml:trace>
  <inkml:trace contextRef="#ctx0" brushRef="#br0" timeOffset="125109.61">5100 14412 285 0,'0'0'81'0,"0"0"-73"16,0 0 31-16,0 0 3 16,0 0 29-16,0 0-11 15,0 0 3-15,12-15-8 16,-12 15-13-16,0 0-8 0,0-5-3 16,0 5 1-16,0 0-2 15,0 0-10-15,0 0-5 16,-24 0 3-16,-28 0-8 15,-1 6-6-15,1 8-4 16,12 3 1-16,7 3 2 16,-3 3-3-16,12 6-2 15,4 3-1-15,8 5 2 16,8 4 0-16,4 2-3 16,0 8 4-16,-8 3 6 15,8 7-2-15,-4 5 0 16,4 12 8-16,0 5-4 0,0 3 5 15,-8 7 2 1,4 5-3-16,-8-2 7 0,4 2-4 16,-4 5 15-16,-1 4-6 15,1-4 1-15,0 4 7 16,12 6-17-16,-12 10 23 16,12 4-11-16,0-5-14 15,0-1-11-15,0-21 5 16,24-11-4-16,45-19-3 15,27-16 0-15,13-20 0 16,32-14 4-16,24-20 2 16,36 0-12-16,36-14-4 0,-144-19-226 15,16-6-577 1</inkml:trace>
  <inkml:trace contextRef="#ctx0" brushRef="#br0" timeOffset="132367.75">6134 14367 196 0,'0'0'349'0,"0"0"-297"16,0 0 9-16,0 0 69 16,0 0-41-16,0 0-31 15,0 0-10-15,0 0-11 16,0-27-9-16,0 27-4 16,0 0-9-16,0 7-6 15,0 26 21-15,0 8 5 16,0 8-11-16,0 2-12 15,0 7-5-15,0-3-6 16,0-1 0-16,0 0-2 16,0-6 0-16,0-3-13 0,0-3-85 15,0-38-159-15,0-1-305 16</inkml:trace>
  <inkml:trace contextRef="#ctx0" brushRef="#br0" timeOffset="132889.87">5780 15394 460 0,'0'0'145'0,"0"0"-84"15,0 0 88-15,0 0-42 16,0 0-46-16,0 0-20 15,0 38-10-15,0-4 38 16,-36 10-37-16,-9 1-15 16,21-4-1-16,8-1 0 15,16-9-11-15,0-7-1 0,0-9-3 16,40-10 2-16,29-5 19 16,-1 0-14-16,-3-12-6 15,-9-25-2-15,-8 0 0 16,-16-3 2-16,-27-3 0 15,-5 4-2-15,0-3 0 16,0 8-8-16,0 6 2 16,-25 7 0-16,1 4 1 15,12 11-1-15,-12 6-11 16,12 0-25-16,-12 0-69 16,12 11-138-16,4 4-160 15</inkml:trace>
  <inkml:trace contextRef="#ctx0" brushRef="#br0" timeOffset="133287.93">6054 16268 504 0,'0'0'152'0,"0"0"-54"16,0 0 78-16,0 0-66 16,0 0-24-16,0 0-4 15,0 0-32-15,32-4-31 16,-32 4-5-16,0 0-5 15,0 0-2-15,0 0 1 16,0 0-4-16,0 27 8 16,0 29 35-16,0 10-22 15,0 5-14-15,0-2-11 16,0-6-5-16,0-11 3 16,0-15-27-16,12-8-20 0,24-20-53 15,-24-9-192 1,0 0-558-16</inkml:trace>
  <inkml:trace contextRef="#ctx0" brushRef="#br0" timeOffset="135141.99">7502 14249 190 0,'0'0'138'0,"0"0"-80"0,0 0 33 16,0 0 14-16,0 0-32 15,0 0 12-15,0 0 8 16,36-7-5-16,-36 7-22 16,0 0-3-16,0 0-10 15,0 0-8-15,0 0-13 16,-24 3-21-16,-24 35 4 15,-20 14 3-15,19 10-11 16,29-1-1-16,20 0-6 16,0-10 1-16,0-5-1 0,57-8 1 15,23-9 11-15,-8-15-3 16,21-6-6-16,-13-8-3 16,5 0 0-16,-33 0-2 15,-7-20 1-15,-21-11 1 16,-24-12-1-16,0-6 1 15,0 2-6-15,0 2 6 16,-49 10 0-16,5 6 2 16,4 7-3-16,-8 2 1 15,23 8-2-15,13 6-19 16,8 6-35-16,4 0-46 16,0 0-146-16,0 0-260 0</inkml:trace>
  <inkml:trace contextRef="#ctx0" brushRef="#br0" timeOffset="135589.15">9096 14426 457 0,'0'0'174'15,"0"0"-105"-15,0 0 90 16,0 0-42-16,0 0-29 16,0 0-11-16,0 0-29 15,0-74-18-15,4 74-11 16,4 0-5-16,-4 0-10 16,0 8-4-16,-4 30 2 0,0 14-1 15,0 9 3-15,0 1-4 16,0 1-2-16,0 1-1 15,0-3-45 1,0-2-76-16,0-47-154 0,0-3-291 16</inkml:trace>
  <inkml:trace contextRef="#ctx0" brushRef="#br0" timeOffset="136412.07">9100 15708 338 0,'0'0'107'0,"0"0"-23"15,0 0 47-15,0 0-28 16,0 0 25-16,0 0-28 15,0 0-11-15,16-31-27 16,-16 31-30-16,0 0-12 16,0 0-9-16,0 0-10 15,-8 22 12-15,-28 12 5 16,-13 5-5-16,29 3-4 0,20 3-8 16,0-7 0-16,0 2 1 15,8-11-2-15,45-14 0 16,-1-6-9-16,0-9 6 15,0 0-1-15,-11 0-1 16,-17-24 3-16,-12-13 2 16,-12 3-1-16,0-2 1 15,0 3-10-15,-12 9 3 16,-28 4-17-16,-1 3-30 16,5 15-54-16,8 2-166 15,16 0-258-15</inkml:trace>
  <inkml:trace contextRef="#ctx0" brushRef="#br0" timeOffset="136850.74">8955 16712 497 0,'0'0'108'16,"0"0"-40"-16,0 0 49 16,0 0-26-16,0 0-16 15,0 0-12-15,185 4-22 16,-169 19 5-16,-4 4 10 16,0 6-22-16,-12 8-1 15,0 5-18-15,0 3-5 16,0-9-3-16,0-2-7 15,0-10 2-15,0-10-2 16,12-4-15-16,0-14-94 0,-12 0-201 16,0 0-436-16</inkml:trace>
  <inkml:trace contextRef="#ctx0" brushRef="#br0" timeOffset="138058.45">7386 16593 254 0,'0'0'89'0,"0"0"-1"16,0 0 28-16,0 0-32 15,0 0 0-15,0 0 15 16,0 0 17-16,24-8-40 16,-24 4-22-16,0 4 10 15,0 0-9-15,0 0-8 16,0 4-26-16,-24 24-4 16,-13 9-4-16,25-6-6 15,4 0-7-15,8-1 3 16,0-10-2-16,0-2 0 0,44-10 7 15,41-2 0-15,8-6-7 16,11 0-1 0,-23-6-13-16,7-19 6 0,-32-4-4 15,-7-5-10-15,-37 2 8 16,-12-5 11-16,0 5-3 16,0 3-1-16,-48 3-8 15,-29 2-21-15,-3 2-38 16,55 19-78-16,-3-5-180 15</inkml:trace>
  <inkml:trace contextRef="#ctx0" brushRef="#br0" timeOffset="138642.99">7643 15420 489 0,'0'0'185'0,"0"0"-130"15,0 0 132 1,0 0-74-16,0 0-69 0,0 0-1 15,81 53 53-15,-53 12-15 16,-16 10-23-16,-12-2-29 16,0-2-6-16,0-14-20 15,0-3-3-15,-12-13-4 16,-29-4-108-16,29-37-111 16,8 0-424-16</inkml:trace>
  <inkml:trace contextRef="#ctx0" brushRef="#br0" timeOffset="141830.6">7349 15420 424 0,'0'0'54'0,"0"0"7"16,0 0 49-16,0 0-28 16,0 0-16-16,0 0 7 15,0 0-18-15,0-39-17 16,0 39-10-16,0 0-4 16,0 0-5-16,0 0-6 15,0 0-3-15,0 0 0 16,0 0-5-16,0 2-5 15,0 25 2-15,0 3-1 16,0-4 5-16,-8 9-1 0,-4-2-3 16,8-3 1-16,-4-1 0 15,-4-5 1-15,8 4 2 16,-4-4-3-16,4-4-1 16,4 2-1-16,0-5-1 15,0-5 3-15,0 0-3 16,0-1 0-16,0-4 1 15,0-5-1-15,12-2 3 16,36 0 39-16,37 0-21 16,-5 0-6-16,25 0-11 15,0-9-3-15,15-6-1 16,-23 0 1-16,-13 2-2 0,-39 12-2 16,-9-4 1-16,-36 5 1 15,0 0-1-15,0 0 1 16,0 0-8-16,0 0-37 15,0 0-27-15,0 0-26 16,0 0-335-16</inkml:trace>
  <inkml:trace contextRef="#ctx0" brushRef="#br0" timeOffset="143115.03">9768 14098 194 0,'0'0'262'16,"0"0"-198"-16,0 0-6 15,0 0 18-15,0 0-35 16,0 0-22-16,0 0 23 16,28-10 25-16,-20 10-6 15,-8 0-6-15,0 0-1 16,12 0-14-16,8-3-15 15,20-1-16-15,25 0-6 0,3 4-2 16,1 0-1 0,-9 0 2-16,-12 0-1 0,-24 0-1 15,-3 0 5-15,-9 19 0 16,-12 4 2-16,12 20 5 16,-12 7 1-16,0 15 12 15,0 15-7-15,0 6-8 16,0 10-3-16,0-1 3 15,-24-1 3-15,11-5-4 16,-19-3-2-16,4 4 2 16,-4 4 8-16,8-5-8 15,12 3 2-15,12-2-9 0,0 4 1 16,0-4 1 0,0-4-3-16,0-6 2 0,12 4-2 15,8-12-1-15,-4 2 2 16,4-2 5-16,-4-10-2 15,-4 0 1-15,-4-1-6 16,4-2 1-16,-8-5 0 16,4-2 0-16,5-3 1 15,-13-4-2-15,0-4 0 16,0 0 5-16,0 1-5 16,-13-1 1-16,-23 4 16 15,0 1 6-15,-8-9-6 16,8-4-8-16,11-7 3 15,1-7-4-15,4-12-7 16,4-4 3-16,-8-3-1 16,-20 0-3-16,-5-20-7 15,5-33-65-15,28 20-143 16,4-3-536-16</inkml:trace>
  <inkml:trace contextRef="#ctx0" brushRef="#br0" timeOffset="169260.06">7997 8034 300 0,'0'0'129'16,"0"0"-69"-16,0 0 45 15,0 0 12-15,0 0-27 16,0 0-3-16,0 0-15 0,0 0-18 16,0 0-9-1,0 0-13-15,4 0-6 16,4 0-4-16,4 0 4 0,4 0 11 15,17 0-10 1,35-3-22-16,17-12-4 0,31 1 9 16,5-3-2-16,-12-1-4 15,-5-9-4-15,-7-2-7 16,-5-4-50-16,-80 15-146 16,-12 3-511-16</inkml:trace>
  <inkml:trace contextRef="#ctx0" brushRef="#br0" timeOffset="172638">7824 8060 235 0,'0'0'49'0,"0"0"-6"15,0 0 28-15,0 0 2 0,0 0 6 16,0 0-5 0,0 0-14-16,0 0-26 0,-12-15-4 15,12 15 0-15,0 0-1 16,0 0 5-16,0 0 12 15,0 0-2-15,0 0-19 16,0 0-7-16,0 0-6 16,0 0-2-16,0 0-6 15,0 0 0-15,0 0-3 16,0 0 1-16,0 0 3 16,0 0 3-16,0 0 6 15,0 0-4-15,0-2-5 16,24-7-4-16,20-2 2 0,17 0 6 15,19-2-8-15,5-1 3 16,11 2 4-16,9 1-8 16,4 6 0-16,-5-4-2 15,-23 1-27-15,-21-2-11 16,-28-1-38-16,-32 3-189 16,0-2-207-16</inkml:trace>
  <inkml:trace contextRef="#ctx0" brushRef="#br0" timeOffset="173205.65">7828 7730 154 0,'0'0'25'16,"0"0"36"-16,0 0-1 15,0 0-2-15,0 0 18 16,0 0-5-16,65 7-14 16,-41-7-14-16,0 0 0 0,12 0 2 15,8 0-11-15,-3 0-11 16,3 0-4-16,0-2-10 16,-4-1-9-16,-7-3-14 15,3 0-33-15,-36 1-124 16,0 0-242-16</inkml:trace>
  <inkml:trace contextRef="#ctx0" brushRef="#br0" timeOffset="173542.78">7454 7588 234 0,'0'0'42'0,"0"0"-31"0,0 0 22 15,0 0 6 1,0 0 2-16,0 0 1 0,350-10-14 16,-286 10-16-16,-15-7-9 15,-5 2-3-15,-44-3-67 16,0 4-174-16</inkml:trace>
  <inkml:trace contextRef="#ctx0" brushRef="#br0" timeOffset="174012.49">7490 7456 223 0,'0'0'16'16,"0"0"18"-16,0 0 7 15,0 0-27-15,0 0 1 16,0 0-10-16,234 8-5 16,-234-8-64-16</inkml:trace>
  <inkml:trace contextRef="#ctx0" brushRef="#br0" timeOffset="181153.84">4034 8367 153 0,'0'0'60'16,"0"0"-54"-16,0 0 11 15,0 0 12-15,0 0 16 16,0 0-3-16,0 0-12 16,-13 0 4-16,13 0 7 15,0 0 4-15,0 0-8 16,0 0-4-16,0 0-6 15,0 0-6-15,0 0 1 16,0 0 2-16,0 0-1 0,0 0 16 16,0 0-9-16,45 0-19 15,3 0-8-15,12 0 4 16,-3 0 4 0,-9 0-11-16,-16 0-1 0,-4 0 0 15,-4 0 1-15,-11 0 0 16,-1 0 3-16,-8 0-2 15,-4 0-1-15,0 0 3 16,8 0-3-16,12 0 0 16,16 0-2-16,0 0 2 15,0 0 0-15,9 0-3 16,-17 0 3-16,4 0 0 16,-20 4-3-16,0-2 3 0,0 6-4 15,-12-5 2-15,12 3 2 16,0-3 0-1,1 0 2-15,-1-3-2 0,-4 0 1 16,-8 0-1-16,0 0 1 16,0 0-1-16,0 2-7 15,0-2 0-15,0 0-5 16,0 7-7-16,-8-3-20 16,-4 0-66-16,12-4-66 15,0 0-42-15</inkml:trace>
  <inkml:trace contextRef="#ctx0" brushRef="#br0" timeOffset="181530.64">4726 8361 51 0,'0'0'242'15,"0"0"-213"-15,0 0-5 16,0 0 23-16,0 0 5 16,0 0-5-16,0 0 3 15,24 0-18-15,-24 0-14 0,0 0-9 16,0 0 1 0,36 10-7-16,24 15 11 0,9 4-7 15,-1 3-1-15,-15-1-1 16,-29 2-5-16,-24 3-5 15,0 1 2-15,-12 5-4 16,-57 5 7-16,-39-6 15 16,11 1 10-16,-8-8 0 15,25-5 4-15,19 0-17 16,25 1-5-16,12-8-7 16,24-2-13-16,0-20-69 15,0 0-165-15</inkml:trace>
  <inkml:trace contextRef="#ctx0" brushRef="#br0" timeOffset="199517.77">7373 12122 289 0,'0'0'70'0,"0"0"-27"16,0 0 27-16,0 0-6 0,0 0-13 15,0 0-19-15,0 0-13 16,0 0-11-16,0 0-4 15,0 0 9-15,0 0 5 16,0 0 4-16,0 0 3 16,0 0-4-16,0 0-3 15,0 0 0-15,-12 0 3 16,12 0-1-16,0 0-3 16,-12 0-1-16,12 0 3 15,-8 0-3-15,-8 0-9 0,4 0-6 16,0 0 0-1,4 0 0-15,8 0-1 0,0 0 1 16,0 0 0-16,0 0-1 16,0 0 0-16,0 0-3 15,48 0 3-15,21 0 7 16,23 0 2-16,13 3-4 16,-1 3 5-16,13 0-9 15,8-6 9-15,-8 0 1 16,-1 0-1-16,-7 0 0 15,4 0-2-15,-1 0-4 16,-7 0 0-16,-13 0 0 16,-19 0 6-16,-5 0-2 15,-27 0-6-15,-9 0 4 16,-20 0 2-16,0 0-2 0,0 0 0 16,0 0-3-16,20 8-1 15,17-7-2-15,3 7 1 16,-8-3 0-16,4-1-1 15,1-1 2-15,-25-1 0 16,-12 4-1-16,-4-4 0 16,-8-2 1-16,0 0 3 15,0 0-5-15,0 0 0 16,0 0 0-16,0 0 0 16,0 0-5-16,-8 0-270 15</inkml:trace>
  <inkml:trace contextRef="#ctx0" brushRef="#br0" timeOffset="-167357.86">7776 8433 197 0,'0'0'104'0,"0"0"-68"0,0 0 55 15,0 0-10-15,0 0-17 16,0 0-12-16,-24-11 0 16,24 11 2-16,0-4-8 15,0 4-7-15,0 0-3 16,0 0-5-16,0 0-8 16,0 0 0-16,0 0-6 15,0 0 0-15,0 0-1 16,0 0-4-16,0 0 2 0,0 0 3 15,-16 0-8-15,16 0 8 16,-12 0-8-16,12 0-3 16,0 0 5-16,0 0 1 15,0 0-1-15,0 0 3 16,0 0 5-16,0 0 7 16,0 0 5-16,12 0-5 15,52-13-7-15,16-5-5 16,5-2-1-16,-1 0-8 15,-15 8-2-15,3-3 0 16,-15 1-3-16,-9 6 3 16,-4-7-3-16,-16 13 0 15,-3-5-1-15,-9 3 1 0,-8 3-6 16,-8-4-47-16,0 5-158 16,0 0-495-16</inkml:trace>
  <inkml:trace contextRef="#ctx0" brushRef="#br0" timeOffset="-163344.68">10387 8516 191 0,'0'0'54'0,"0"0"-20"0,0 0 25 16,0 0-10-16,0 0-2 15,0 0-9-15,0 0-26 16,0 0-8-16,0 0-3 16,0 0 4-16,0 0 20 15,0 0 9-15,0 0-3 16,0 0 1-16,-16 0-3 15,-8 0-5-15,0 0-6 16,-20 0-3-16,-4 0 3 16,-9 0-2-16,-3 0-5 15,-1 0 1-15,-11 0 1 16,4 0 5-16,11 0 2 0,5 0-4 16,-8 0-5-1,15 0 2-15,1 0 11 0,4 0-5 16,4 0-12-1,-9 0-3-15,9 0-1 0,4 0-2 16,-4 0 1-16,0 0 0 16,-13 0-1-16,13 0 0 15,-12 0-1-15,-9 0 3 16,9 0 2-16,4 0-3 16,8 0 0-16,7 0-2 15,-7 0 0-15,28 0 0 16,-16 0 0-16,12 0 0 15,0 5 0-15,-24-1 0 16,16-1 0-16,-21-3 1 0,-3 3 1 16,0-3 0-1,4 0-1-15,7 0 1 0,9 0 3 16,12 0 0-16,0 0 1 16,12 0-4-16,0 0-1 15,0 0-1-15,0 0-1 16,0 0 0-16,0 0 0 15,0 0 1-15,0 2 4 16,0-2-4-16,0 7 1 16,0-2 1-16,0-2 0 15,0 2-1-15,0-1 4 16,0 7-1-16,-12-2 6 0,12-1-5 16,0 8 2-16,0-3-2 15,0 1-2-15,0 1 1 16,-12 2 1-16,12-2 1 15,-12 5 7-15,0 2-4 16,4 0-4-16,-4 2 3 16,8 0-3-16,-8 1 1 15,-1 4 2-15,13 0 0 16,-8 3-2-16,8-3 1 16,0 4-5-16,-8-1 3 15,8 0 0-15,0-3 0 16,0 1-2-16,0 1-3 0,-4 0 5 15,-4 2-2 1,4-5 0-16,-4 0 2 0,8-6-2 16,-4-7-2-16,0 2 1 15,4 3 0-15,-20-2-2 16,20 1 0-16,-12 10 0 16,12 0 2-16,-12 3-2 15,12 2 2-15,0 3-1 16,0 1 0-16,0-3-1 15,0-3 1-15,0-2 0 16,0-6-2-16,0 3 2 16,0-5 0-16,0-3-1 15,0 1 1-15,-12 0-1 16,-4 3 0-16,16 0 0 16,0 1 0-16,0-1 0 0,0 0 1 15,0 0 0-15,0-3 0 16,0 2 1-16,0-5-2 15,0-2 1-15,0 1-2 16,0 5 2-16,0-3-1 16,0 5 0-16,0-3-1 15,0 0 1-15,0-2 1 16,0-5-1-16,0-3 0 16,0-5 1-16,0-5-1 15,0 4 0-15,0-4 0 16,0 0 0-16,0 0 1 15,0 0 1-15,0 0-2 0,0 0-2 16,0 0 0-16,0 0 2 16,0 0 1-16,0 0-1 15,0 0 0-15,0 0-2 16,0 0 0-16,0 0 2 16,0 0-3-16,0 0 1 15,16 0 2-15,20 0 14 16,12 0-5-16,1 0-6 15,7 0 2-15,16 0-3 16,-3 0-1-16,23 0-1 16,-19 0 1-16,7 0-1 15,5 0 2-15,-25 0 0 16,13 0 0-16,-17 0 2 0,-8 0-1 16,25 0 2-1,-13-4-3-15,21-1-1 0,-13 1-1 16,4-2-1-16,13 1 1 15,-21 2 0-15,1-2 1 16,7 1-1-16,-24-1 2 16,-3 0-4-16,-1 2 2 15,-20 3-1-15,-8 0 1 16,-4 0-3-16,8 0 1 16,-4 0-1-16,5 0 1 15,3 0-1-15,0 3 3 16,0 7-1-16,-4-2 1 0,-8-4-3 15,12 3 2 1,-12-3-2-16,0-4 1 0,-12 0 2 16,4 0 0-16,5 0 0 15,-9 0 4-15,12 0-1 16,-12 0 2-16,0 0-5 16,12-4-4-16,-12-7 2 15,8-2 2-15,-8-7 1 16,0-2 3-16,0-5 1 15,0-5 0-15,0-2 0 16,0-4-1-16,24-2 5 16,0-2-2-16,-8-2-3 15,8-5 0-15,12-2-4 0,-3-1 0 16,3 1 1 0,-8-1 0-16,-8 6 1 0,0-2-2 15,-16-2 0-15,4 6 0 16,-4-5 1-16,-4 2-1 15,0-3 4-15,0-7-2 16,0 5 5-16,-16 2-7 16,-16-2 0-16,8 1 4 15,0 5-4-15,12-5 4 16,12 13 0-16,0 6-1 16,0-1 4-16,0 12 3 15,0-1 5-15,-12-1-1 0,0 5-7 16,-9 0 1-1,1-1-3-15,4 4-5 0,12 2 1 16,-8 0-1 0,4 7 0-16,-4 1 0 0,-16 2-4 15,16 3-1-15,0 0 1 16,4 0-2-16,8 0-2 16,-12 0-19-16,12 0-69 15,0 0-200-15</inkml:trace>
  <inkml:trace contextRef="#ctx0" brushRef="#br0" timeOffset="-160838.96">7699 7864 24 0,'0'0'212'0,"0"0"-150"15,0 0 13-15,0 0 23 16,0 0-18-16,0 0-25 0,0 0-2 16,0 0-4-1,0-23-9-15,0 23-8 16,0 0 6-16,0-3 9 0,0-2-13 16,0-6-27-16,0 4-6 15,0-4 3-15,0 1-4 16,0-8 1-16,0-1 1 15,0 5-2-15,12-6 8 16,41 0 1-16,11 0 13 16,13-2-11-16,19 3-2 15,-3 3-6-15,3 7-1 16,-27 1-2-16,-21 7-9 16,0 1 8-16,-40 0-67 15,-8 0-243-15</inkml:trace>
  <inkml:trace contextRef="#ctx0" brushRef="#br0" timeOffset="-160046.09">9848 8393 185 0,'0'0'65'0,"0"0"-10"0,0 0 17 15,0 0-5-15,0 0 2 16,0 0 4-16,0 0-5 15,16-9-12-15,-16 9-8 16,0-3 6-16,12-5 19 16,13-1-12-16,11-2-15 15,12-7-29-15,20-4-2 16,13-8 15-16,16-1 6 16,7 2-18-16,1-3-10 15,7 7-8-15,-15 2 0 16,-8 5-8-16,-29 7-53 15,8 9-91-15,-68 2-115 16,0 0-92-16</inkml:trace>
  <inkml:trace contextRef="#ctx0" brushRef="#br0" timeOffset="-159091.04">7607 7613 159 0,'0'0'31'16,"0"0"6"-16,0 0 38 15,0 0-10-15,0 0-4 16,0 0 8-16,0 0-9 16,-93-13-15-16,81 13-11 15,0 0-1-15,0-1 1 16,4-3-12-16,8 0-6 15,0 4 8-15,0-3 19 16,0-5 8-16,0-1-9 16,32-6-42-16,41-11 3 0,31 1 1 15,13-12 10-15,16 5-13 16,-4-2-2-16,-1 5-7 16,-7 6-117-16,-89 21-114 15,-4-2-225-15</inkml:trace>
  <inkml:trace contextRef="#ctx0" brushRef="#br0" timeOffset="-157991.27">9901 8260 128 0,'0'0'83'15,"0"0"-67"-15,0 0 37 0,0 0 4 16,0 0-2-16,0 0-4 16,0 0-4-16,-13 0-1 15,1 0-5-15,12 0 5 16,0 0 1-16,0 0-7 16,0 0-12-16,0 0-4 15,0 0-4-15,0 0 12 16,0 0 6-16,0 0 6 15,0-6-7-15,37-11-6 16,35-3-12-16,9-2-11 0,23-5-8 16,25 2-15-1,-8 2-19-15,-65 17-266 0,-20-2-269 16</inkml:trace>
  <inkml:trace contextRef="#ctx0" brushRef="#br0" timeOffset="-156798.4">7386 7453 296 0,'0'0'108'0,"0"0"-93"0,0 0 37 15,0 0 18-15,0 0-10 16,0 0-6-16,0 0-22 16,80 3-13-16,-8-15 6 15,45-5 8-15,24-3-22 16,24 5-11-16,12 5-12 15,-117 10-125-15,-11 0-181 16</inkml:trace>
  <inkml:trace contextRef="#ctx0" brushRef="#br0" timeOffset="-155945.28">9744 8246 167 0,'0'0'88'0,"0"0"-68"0,0 0 27 16,0 0-13-16,0 0-6 15,0 0-7-15,0 0-3 16,-25 0-9-16,25 0 12 16,0 0 43-16,0 0 21 15,0 0 19-15,0-6-43 16,53-15-33-16,11 0 10 16,25 1-34-16,7 8-4 15,5-1-4-15,8 6-70 0,-73 7-119 16,-4-3-237-1</inkml:trace>
  <inkml:trace contextRef="#ctx0" brushRef="#br0" timeOffset="-141310.42">12669 8553 215 0,'0'0'111'0,"0"0"-79"16,0 0 10-16,0 0 18 16,0 0 3-16,0 0 11 0,0 0 12 15,0 0-13-15,0 0-20 16,0 0-9-16,0 0-5 15,0 0-11 1,0 0-9-16,0 0 0 0,0 0-4 16,0 0 3-16,0 0 7 15,0 0-1-15,0-5-3 16,0-12-14-16,0 5-5 16,0-5-2-16,16 2-7 15,0 2-11-15,4-4-27 16,-4 2-96-16,-7 10-138 15,-9 1-178-15</inkml:trace>
  <inkml:trace contextRef="#ctx0" brushRef="#br0" timeOffset="-141035.22">12669 8553 170 0</inkml:trace>
  <inkml:trace contextRef="#ctx0" brushRef="#br0" timeOffset="-140917.09">12669 8553 170 0,'-233'-182'197'0,"233"175"-152"0,0-4 48 0,0 1 8 16,0-1-23-16,0 5-14 16,0-5-24-16,0 2-17 15,0 4-14-15,12-5-8 16,28 0-1-16,-4-1-11 15,4 1-76-15,-40 2-114 16,17 2-267-16</inkml:trace>
  <inkml:trace contextRef="#ctx0" brushRef="#br0" timeOffset="-140662.95">12520 8270 379 0,'0'0'67'0,"0"0"10"15,0 0 0 1,0 0-16-16,0 0-26 0,0 0-21 15,0 0-14-15,32-38-44 16,-32 38-99-16,0 0-144 16</inkml:trace>
  <inkml:trace contextRef="#ctx0" brushRef="#br0" timeOffset="-140363.9">12520 8270 299 0,'-390'-21'30'15,"390"12"13"-15,0-2 16 16,0 5-14-16,0 0-39 16,24-3-2-16,4 1-4 15,-8 3 0-15,17-3-13 0,-37 8-54 16,0 0-73 0</inkml:trace>
  <inkml:trace contextRef="#ctx0" brushRef="#br0" timeOffset="-140138.02">12142 8246 499 0,'0'0'49'16,"0"0"-39"-16,0 0 45 15,0 0-23-15,0 0-11 16,0 0-14-16,24-83-7 16,4 77-15-16,4 2-67 0,-32 0-92 15,13 4-131-15</inkml:trace>
  <inkml:trace contextRef="#ctx0" brushRef="#br0" timeOffset="-139899.39">12142 8246 331 0,'-173'-78'153'16,"173"56"-113"-16,0 1 19 0,0-2-1 15,0 3-22-15,12 6-22 16,0 2-10-16,0 7-4 15,0-1-3-15,-4 6-29 16,-8 0-52-16,0 0-66 16,0 0-115-16</inkml:trace>
  <inkml:trace contextRef="#ctx0" brushRef="#br0" timeOffset="-139690.28">11542 8079 539 0,'0'0'78'0,"0"0"-10"0,0 0 13 15,0 0-81-15,0 0-14 16,0 0-109-16,20-100-155 15</inkml:trace>
  <inkml:trace contextRef="#ctx0" brushRef="#br0" timeOffset="-139542.86">11542 8079 438 0,'85'-160'151'0,"-41"142"-151"15,4 1-20-15,-27 12-122 16,-9 0-236-16</inkml:trace>
  <inkml:trace contextRef="#ctx0" brushRef="#br0" timeOffset="-104643.24">13051 12151 146 0,'0'0'141'0,"0"0"-91"15,0 0-6-15,0 0 18 16,0 0-20-16,0 0 7 15,0 0 4-15,-24 0-12 16,16 0-10-16,4 0-6 16,-8 0 2-16,-8 0-3 15,-4 0 1-15,12 3-10 16,-12-3-3-16,12 2-3 16,-9 1 2-16,-3-3 7 0,8 4 5 15,4-4-5-15,-8 0 1 16,-4 0 1-16,12 0-3 15,0 0 2-15,12 0-5 16,0 0-4-16,0 0 6 16,-12 0-10-16,12 0-1 15,-12 0-2-15,12 0-1 16,0 0 1-16,0 0-1 16,0 0 2-16,0 0 23 15,0 0 8-15,12 0-28 16,48 0-1-16,20 0-4 15,17 0 1-15,20 0-2 16,7 0-1-16,21 0 1 16,-12 0-1-16,-4 0 2 15,-24 3-2-15,-9 5 1 16,-11-3-1-16,-17-1 1 0,-32-1 0 16,-12-3 2-16,-8 0-2 15,-16 0 7-15,0 2 4 16,0-2-4-16,0 0-5 15,0 3-3-15,0-3 0 16,0 0-3-16,0 0-29 16,0 0-48-16,0 0-152 15,0 0-286-15</inkml:trace>
  <inkml:trace contextRef="#ctx0" brushRef="#br0" timeOffset="-100984.65">14331 8582 195 0,'0'0'68'0,"0"0"-51"16,0 0 51-16,0 0 7 16,0 0-13-16,0 0 0 15,0 0-13-15,0-33-22 16,0 33-8-16,0 0-1 15,0 0-7-15,0 0-2 16,0 0 0-16,0 0 8 16,0 0 6-16,0 0 4 0,0 0-4 15,0 0 6-15,0 0-5 16,0-1-7-16,0 1-2 16,0 0 2-16,-4-3-2 15,-4 3-7-15,-8-5-4 16,4 4-4-16,-8-7 3 15,-5 5-2-15,1-4 0 16,0 5 1-16,0 2-1 16,4 0 3-16,-4 0-2 15,0 0-2-15,-9 0 2 16,5 0 4-16,4 0-3 16,0 0-1-16,12 0 4 15,-8 2-3-15,-8 5 3 16,-5 4-2-16,-7-2-1 15,8-4 0-15,0 4 1 0,4-1 2 16,-9-1 2-16,5-2-1 16,-4 3 1-16,24-4-1 15,-8 7-5-15,8-5 2 16,-4 6-1-16,4 1 3 16,0 3-5-16,-9-3 3 15,9 5 0-15,0-4-2 16,-12 3 1-16,24 3 4 15,-12-5-4-15,0-1 0 16,12 1 1-16,-12 2-3 16,12 5 2-16,0 0-2 15,0 8 1-15,0 2-2 0,0-8 0 16,0 5 0-16,0-2 2 16,0-8-2-16,0-1 5 15,0-2-2-15,0 1 0 16,0-2 2-16,0 2-5 15,0-2 2-15,0 3-1 16,0 5-1-16,0-9 3 16,0 10-2-16,0-7-1 15,0 3 3-15,0 4-2 16,0-7 1-16,0 0 5 16,0 6 5-16,0-5 0 15,0 5-2-15,0-4 0 0,-12 1-1 16,0-5-3-1,0 2-4-15,0 0 1 0,0-2-2 16,-1 2 1-16,5-3-2 16,4 0 1-16,-4 2-2 15,4 3 2-15,-16-3 0 16,8 3 0-16,-12 1-1 16,12-1 1-16,0-4-1 15,0 5 1-15,12-3 0 16,0 4 0-16,0-1-1 15,0 0 0-15,0-6 0 16,0 1 0-16,0-1 0 0,0 0 1 16,0 0-1-16,0-2 0 15,0-1-1-15,0-2 0 16,0 3 2-16,0 5 0 16,0-3-1-16,0 6 1 15,0 0-2 1,0-5 2-16,0-1 1 0,0-2-2 15,0-1 0-15,12-2 0 16,0 3 0-16,0-4 0 16,12 1-2-16,-8-4 4 15,12 3-2-15,-3 1 0 16,-1-7 0-16,0 6 0 16,0-6 1-16,-12 5-1 15,24-3 0-15,-12 5 2 16,13 0-2-16,-1 2 0 15,-4-6-1-15,16 2 1 16,-3 0 1-16,3-2-1 16,-4 0 0-16,17-5 0 0,-17 3 1 15,8-3-1-15,-4 1 0 16,1-1 2-16,-5 0-2 16,-16 0-1-16,-8 0 0 15,4 0 2-15,0 0-1 16,-3 0 0-16,-9 0 0 15,12 0 0-15,0 0 0 16,0 0 0-16,12 0 0 16,1 0 0-16,-5 0 0 15,-8 0 0-15,16 0 0 16,-20 0 0-16,0 0 0 16,9 0 0-16,-5 0 0 15,-12 0-2-15,0 0 2 16,0-4-1-16,-8-10 3 15,8 4-3-15,0 0 1 16,-12 1 0-16,8 3-1 0,4 4 1 16,0-9 0-1,-4 4-1-15,4 1 0 0,0 0 1 16,1-1 0-16,15 0-2 16,-12-1 2-16,0-1 0 15,-4-2 2-15,-12-1-2 16,0-5 0-16,0-3 0 15,0 6-2-15,0-1 1 16,0 3 1-16,0 2 0 16,0-2 4-16,0 0-2 15,0-5-2-15,0-3 1 16,0 0-1-16,0-2 0 0,0-2 0 16,0-5 1-1,0-2-1-15,0 4 0 0,0-1 2 16,0-7-3-16,0 4 1 15,0 2 0-15,0-3 4 16,0 8-2-16,0-9 0 16,0 4 0-16,0 3-2 15,8 0 0-15,-4 5 1 16,4 0-1-16,-4 3 2 16,4-5-2-16,-8 2 1 15,4-1-1-15,4-2 1 16,4-1-1-16,-12 2 0 15,12 1 0-15,-12-5-1 0,0 6 1 16,0-1 0 0,0-6 0-16,0 5 1 0,0 0 6 15,-20-6 3-15,-4-2 5 16,0 2-3-16,-4 1-8 16,-4 1-1-16,20-3 3 15,-1-1-5-15,13 0 4 16,-12 0-2-16,0 8-2 15,4-1 10-15,-8 7-2 16,-4-3 1-16,0 8 2 16,-8-5-6-16,-8-3-4 15,-13 9-1-15,5-9-1 16,16 9 0-16,-4 7 1 0,7-2 1 16,13-2 1-16,12 5-1 15,-12 0 1-15,12 3-2 16,0 0 0-16,0 0 0 15,0-4-1-15,0 4 3 16,0 0-3-16,0 0-2 16,0 0 2-16,0 0-4 15,-12 0-1-15,12 0-9 16,-24 0-51-16,12 0-103 16,-20 0-214-16</inkml:trace>
  <inkml:trace contextRef="#ctx1" brushRef="#br0">7464 9184 0</inkml:trace>
  <inkml:trace contextRef="#ctx0" brushRef="#br0" timeOffset="-46609.12">15096 8376 199 0,'0'0'164'0,"0"0"-108"0,0 0 8 16,0 0-2-16,0 0 6 16,0 0-3-16,0 0-16 15,12-19-5-15,-12 15-17 16,12 4-8-16,-12 0 6 15,0-1 3-15,0 1 0 16,12 0-4-16,-12-5-4 16,0 2 2-16,12-2-1 15,-12 1-17-15,0 4 10 16,0 0 5-16,0 0-11 0,0 9-8 16,0 34-2-1,-36 3 2-15,-1 0 14 0,25-6-8 16,4-10-3-16,8 1-3 15,0-10 2-15,0-4-2 16,20-4-4-16,41-10-3 16,31-3 7-16,5 0 7 15,-13 0 5-15,-15-12-10 16,-25-16 0-16,-16 2 1 16,-16 3-3-16,-12 3-3 15,0 3-4-15,0 5 7 16,-36-5 12-16,-24-3-8 15,-9 8 3-15,9 2-3 0,8 8-3 16,11 2 2-16,13 0-3 16,8 0-5-1,16 0 2-15,4 0-15 0,0 0-81 16,0 0-150-16,0 0-250 16</inkml:trace>
  <inkml:trace contextRef="#ctx0" brushRef="#br0" timeOffset="-46122.15">15188 9186 300 0,'0'0'243'16,"0"0"-199"-16,0 0 49 16,0 0-5-16,0 0-46 15,0 0-22-15,0 0-12 16,-117 93 33-16,85-42-19 15,8-3-10-15,8-7 1 0,16-4 2 16,0-15-6 0,0-7-3-16,0-6-2 0,0-4 0 15,0-5-4-15,16 0 2 16,28 0 11-16,17-27 12 16,-5-5-8-16,-16 2-10 15,-20-3-7-15,-20 6-4 16,0 7 2-16,0 8 2 15,0 10 4-15,0 2 1 16,0 0 2-16,0 0 6 16,0 0-13-16,0 12-16 15,0 14-37-15,0-13-43 0,-8-7-194 16</inkml:trace>
  <inkml:trace contextRef="#ctx0" brushRef="#br0" timeOffset="-45747.46">15083 9675 151 0,'0'0'433'16,"0"0"-390"-16,0 0-1 15,0 0-11-15,0 0-2 16,0 0 33-16,-116 191-9 0,116-136-30 15,0-9-13 1,0 1-2-16,24-10-4 16,32-8 2-16,5-1-2 0,7-14-3 15,-8-2 20-15,-15-12-21 16,15 0 2-16,-40 0 9 16,-8-17-2-16,-12-20-7 15,0-4-2-15,-40 1 0 16,-36 14 12-16,19 6 32 15,1 5-4-15,8 13-6 16,23 2-29-16,5 0-5 16,4 0-10-16,16 29-16 15,0 5-62-15,0-17-102 16,0 1-186-16</inkml:trace>
  <inkml:trace contextRef="#ctx0" brushRef="#br0" timeOffset="-45361.28">14987 10442 442 0,'0'0'372'16,"0"0"-348"-16,0 0-6 15,0 0 27-15,0 0 12 16,0 0-38-16,0 0 5 15,-44 149 16-15,20-83-24 0,24-1-9 16,0-4-1-16,0-3-6 16,36-15 0-16,24-9 6 15,-4-16-5-15,5-7 9 16,7-4-9-16,-28-7 6 16,-11 0 10-16,-17 0-7 15,-12-28 5-15,0-3-3 16,0 2-9-16,0 7 16 15,0 2-2-15,-33 8-4 16,-3 2-6-16,12 8-5 16,-12-3-2-16,16 5-8 15,-4 0-36-15,-1 0-87 16,25 7-155-16,0 1-99 0</inkml:trace>
  <inkml:trace contextRef="#ctx0" brushRef="#br0" timeOffset="-44958.07">14894 11103 664 0,'0'0'234'0,"0"0"-233"15,0 0 1-15,0 0-2 16,-84 172 50-16,64-98 7 0,20 6-18 16,0 4-16-1,0-1-4-15,8-8-7 0,40-14-4 16,0-16-8-16,13-18 5 16,11-16-5-16,-16-11 28 15,13 0-1-15,-17-1-4 16,-20-29-13-16,-15 1 15 15,-17 5-10-15,0-4 1 16,0 14-2-16,-13-1-7 16,-35 7-1-16,8 1-2 15,-16 7-4-15,7 0-3 16,5 0-6-16,16 0-27 16,8 15-52-16,-4 19-51 0,12-2-80 15,12-20 0-15,0-1-111 16</inkml:trace>
  <inkml:trace contextRef="#ctx0" brushRef="#br0" timeOffset="-44508.1">14766 12303 511 0,'0'0'232'0,"0"0"-119"16,0 0 16-16,0 0-59 16,0 0-33-16,0 0-25 15,24 98-12-15,-24-54 25 16,0 5 3-16,0 2-10 15,12-3-10-15,24-7-5 16,20-10 0-16,29-4-1 16,19-5-2-16,37-8 3 15,4-8 4-15,-8-3-6 16,-36-3-1-16,-45 0-8 16,-32 0-1-16,-24-13 7 0,-12-6 4 15,-85-3-2-15,-31 4 24 16,-13 4-13-16,20 3 3 15,16 5 2-15,37 6-8 16,28 0-8-16,20 0 0 16,20 0-7-16,0 0-37 15,0 0-163-15,56 0-322 16</inkml:trace>
  <inkml:trace contextRef="#ctx0" brushRef="#br0" timeOffset="-39758.94">15530 8260 297 0,'0'0'96'16,"0"0"-55"-16,0 0 33 16,0 0-10-16,0 0-5 15,0 0-14-15,0 0-16 16,4-6-13-16,-4 6-1 16,0 0 7-16,0-2-6 15,-60 2-10-15,-13 0-5 16,-19 0-1-16,31 0 0 15,-11 0 1-15,4 0-2 0,19 2 1 16,1 22 0-16,-8 11 0 16,20 9 1-16,-9 8 0 15,9-4 4-15,8 6-2 16,0-3 5-16,0 5-6 16,15 1 6-16,-11 7-2 15,12 1 7-15,0 5 15 16,4 8 9-16,-4 2-12 15,4 8 1-15,4 6-11 16,-4 4 1-16,4 0 5 16,-8 2-17-16,-4-2 4 15,-16 0 17-15,3-8-1 16,17-4-6-16,-16-10-4 16,4-6 0-16,8-1-6 15,4-6-2-15,0 0 3 0,4-7 2 16,8 1-9-1,0-1 7-15,0-1-2 0,0-8-1 16,0 4 3-16,0 1-5 16,0-3-2-16,0 5 3 15,8-5-3-15,-8 2 2 16,12 1 0-16,-12-1-1 16,0 10 0-16,12-5-1 15,4 3 2-15,4-2-2 16,-8 1-1-16,0-6 1 15,-12-3 2-15,8-3-4 16,4 0 5-16,17-1-4 0,-29 3-1 16,20-1 1-16,-8 5 0 15,-8 2-1-15,-4 4 0 16,0 3 0-16,0 2 0 16,0-6 0-16,0-1 1 15,0-5-1-15,0-2 1 16,0-1 0-16,0-2-1 15,0-2 2-15,0-5-2 16,0-4 0-16,0-3 0 16,0-6-1-16,0-1 2 15,0-2-1-15,0 3 0 16,0 3 1-16,0 0-2 0,0-1-3 16,0 1 4-16,0-3-1 15,-12-2 2-15,-12-1-1 16,7-4 0-16,5 1 1 15,0-2-1-15,12-4 1 16,-8 3-1-16,8 0 0 16,0 1 0-16,0-1-1 15,0 0 1-15,0-2-1 16,0-1 1-16,0-5 0 16,0 2 0-16,0-2 0 15,8 2-8-15,4-1 5 16,17 0 3-16,-5-1 0 15,8 3 2-15,-4-2 0 0,-4 2 2 16,8 1 4 0,5 1-8-16,11-1 0 0,-4 1-7 15,4 1 5-15,1-3 2 16,19 0-1-16,-20 1 2 16,13 4 3-16,7 3-1 15,-20-6 1-15,1 5-3 16,-1-6-1-16,0-4 0 15,-11 2 1-15,7-4 0 16,0-1-1-16,-4-2-2 16,5-2 0-16,-9-2 2 15,8 0 0-15,-16 0 5 0,8 0-3 16,-3 0-1 0,3 0 1-16,8-2-1 0,-4-11-1 15,-3-7 0-15,-13 3 1 16,-8 2-3-16,-4-2 1 15,-12-3-3-15,16 2 3 16,-16-5-7-16,12 1 8 16,-12 1 4-16,0-6-1 15,12 2 0-15,8-5 1 16,-16 1 0-16,12-3-1 16,-4-5-3-16,5-7 4 15,-13-2-4-15,-4 0 1 16,8 0 0-16,-8 3 1 0,0 2 6 15,4 2 1-15,-4-1-8 16,0-1 7-16,0-3-6 16,8-7-2-16,-8-3 3 15,4-7-2-15,4-4 3 16,-4-5-1-16,4 1-1 16,-8 3 1-16,0 0 3 15,0 3 4-15,0 6 3 16,0-3-10-16,-20 0 1 15,8 3 9-15,0-8-8 16,0-1-1-16,12-8-3 16,0-7-1-16,0 1 1 15,12 3-1-15,20 7 0 16,-8 6 0-16,0 5 2 0,-12 10 0 16,0 0 1-16,-12 0-3 15,0-2 0-15,0-4-1 16,0 4 1-16,0-5 1 15,0-1 0-15,0-3-1 16,0 2 0-16,0 3 0 16,0 1 0-16,0 5 0 15,0 0 0-15,0 4 0 16,0-2 0-16,0 2 0 16,0-7 0-16,0 1 0 15,0-1-1-15,0-1 2 16,0 2-1-16,0 4 0 15,0 10-3-15,-12 8 0 0,0 4 3 16,12-2-1 0,-12 3 0-16,0-3 1 0,4 6 0 15,-4-1-1-15,8 2-1 16,4-3 2-16,0-6 0 16,0-1-1-16,0-3 0 15,0 4 1-15,0-3-2 16,0 4 2-16,0-1-5 15,-8-3 4-15,4 9 0 16,4-10 1-16,-8 4 0 16,8-3-1-16,-4 0 0 15,-4-5 0-15,8 3-1 0,0-1 2 16,0 2 0 0,0 0-7-16,0 2 3 0,0 7 4 15,0 4 3-15,0 0-3 16,0 8 2-16,0 2-2 15,0 3 0-15,0 7 1 16,0-3-2-16,0 1 1 16,0-9-2-16,0 5 2 15,0-5-4-15,0-4 2 16,0-2 0-16,-12-1-3 16,-9-7 1-16,5-2 0 15,4 2 1-15,0-4 3 16,-12 3 0-16,8 0 0 15,4 7 0-15,-4-1 0 16,0 5-2-16,-9 2 1 0,-11 0-7 16,-8 1 1-16,-16-1 4 15,3-1 3-15,-15 0 1 16,3 1 0-16,-3-4 1 16,-21 5-2-16,9-2 0 15,4 1-1-15,19 0 0 16,21 1 1-16,8 4-4 15,20-1-7-15,12 6 6 16,0 3-45-16,0 0-35 16,24 0-58-16,8 8-101 15,-4-4-183-15</inkml:trace>
  <inkml:trace contextRef="#ctx0" brushRef="#br0" timeOffset="-35188.05">18194 8623 64 0,'0'0'137'16,"0"0"-61"-16,0 0 18 16,0 0-31-16,0 0 11 15,0 0-5-15,0 0 1 16,0 0-20-16,32-14-7 0,-32 14-5 15,-32 0-27-15,-20 22 14 16,-13 12 4-16,9 2 11 16,20-1-11-16,24-4-20 15,12 2-1-15,0-4-8 16,64-2 8-16,33-9 10 16,27-4-3-16,5-12-2 15,-8-2-4-15,-16 0-8 16,-37-6 2-16,-4-22 4 15,-39-9-5-15,-25-7-4 16,0-10 1-16,-13-4-6 16,-71-4 7-16,-13 10 8 15,-7 14-3-15,-1 14 8 16,37 11-5-16,15 13 11 0,13 0-17 16,12 5-2-16,28 35-5 15,0 3-9-15,0 6-57 16,16-26-135-16,16-6-109 15</inkml:trace>
  <inkml:trace contextRef="#ctx0" brushRef="#br0" timeOffset="-34670.67">18343 9720 418 0,'0'0'158'0,"0"0"-111"15,0 0 45-15,0 0-29 16,0 0 8-16,0 0 13 16,0-31-21-16,0 31-41 15,0 4-22-15,0 34 0 0,-32 9 0 16,-17 8 5 0,13 1 10-16,12-1-6 0,24-12-7 15,0-2 4-15,0-12-6 16,69-7-4-16,3-13 4 15,33-9 7-15,-21 0 7 16,13-9-12-16,-21-28 13 16,-16-8-8-16,-19-7-6 15,-21 6-1-15,-20 2 4 16,0 12-7-16,0 13 6 16,0 7 23-16,-28 6-2 15,0 6-18-15,-1 0-6 0,-7 0-4 16,12 18-6-1,16 16-61-15,8-22-180 0,0 0-177 16</inkml:trace>
  <inkml:trace contextRef="#ctx0" brushRef="#br0" timeOffset="-34092.76">18705 10667 407 0,'0'0'212'16,"0"0"-179"-16,0 0 68 0,0 0-43 15,0 0-28-15,0 0 29 16,0 0 37-16,-161 148-55 16,161-89-15-16,0-6-6 15,0-4-2-15,0-12-9 16,44-3 0-16,21-19-9 16,3-7 0-16,17-8 17 15,-17 0-4-15,1-13-12 16,-29-24 9-16,-20-4-10 15,-20-3 6-15,0 2-6 16,0 6 1-16,-44 8-1 16,-17 14 14-16,17 5-5 15,0 9-6-15,8 0-3 0,7 0-3 16,-11 23-6-16,8 14-73 16,24-18-109-16,-4 1-100 15</inkml:trace>
  <inkml:trace contextRef="#ctx0" brushRef="#br0" timeOffset="-33597.22">18661 11723 404 0,'0'0'169'0,"0"0"-103"16,0 0 43-16,0 0-10 16,0 0-1-16,0 0-13 15,109 0-26-15,-109 8-47 16,-37 30-5-16,-23 8 13 15,24 14 21-15,12 1-22 16,11 0-13-16,13-10-3 16,0-6 0-16,0-13-3 15,53-6-1-15,-13-14 1 16,32-9 2-16,-27-3 9 0,7 0-6 16,-4-7 1-16,-24-25 2 15,-3-2-8-15,-21-3-3 16,0 3 3-16,0 5 0 15,-12 3 0-15,-33 8 12 16,9 7-1-16,0 9-7 16,-4 2-4-16,7 0 0 15,-15 0 0-15,8 14-6 16,12 18 1-16,-9 8-19 16,13-1-129-16,24-24-211 15,-8 2-154-15</inkml:trace>
  <inkml:trace contextRef="#ctx0" brushRef="#br0" timeOffset="-33131.03">18665 12741 519 0,'0'0'143'16,"0"0"-28"-16,0 0 34 15,0 0-57-15,0 0-35 0,0 0-33 16,8 25-10 0,-8 1 11-16,0 2 21 0,-20 4-15 15,8-3-11-15,8 3-11 16,4-5 1-16,0-8-6 15,4 3-2-15,60-7-1 16,25-5 2-16,3 0-1 16,1-10-1-16,-33 0-1 15,-24 0-9-15,-12-14-7 16,-24-9 4-16,0-4 1 16,0 5 11-16,-60 1 7 15,-12 2 14-15,3 7-15 16,13 6 14-16,12 2-14 15,16 4-6-15,-1 0 0 0,9 0-1 16,4 8-3 0,16 14-16-16,0 7-91 0,0-16-149 15,0-1-154-15</inkml:trace>
  <inkml:trace contextRef="#ctx0" brushRef="#br0" timeOffset="-32651">18532 13366 223 0,'0'0'393'16,"0"0"-275"-16,0 0-10 0,0 0 16 15,0 0-40-15,0 0-41 16,24 29-19-16,-24-4-21 16,0 12 11-16,-12 11 40 15,0 3-27-15,-12 9-1 16,24-2-16-16,0 0-1 16,0-6 5-16,0-15-9 15,24-4-2-15,20-16 0 16,17-10-2-16,-5-7 2 15,8 0 4-15,-11-6 6 16,-1-25-8-16,-28-4-2 0,8-2 1 16,-28 4-2-16,-4 3 0 15,0 1 2-15,0 0-2 16,-4 3 1-16,-52 11-3 16,0 4-1-16,3 8 1 15,-7 3-2-15,16 0-4 16,8 0 3-16,11 0-5 15,13 0-38-15,0 23-35 16,4 3-85-16,8-14-129 16,0 1-217-16</inkml:trace>
  <inkml:trace contextRef="#ctx0" brushRef="#br0" timeOffset="-32207.84">18673 14490 107 0,'0'0'429'16,"0"0"-307"-16,0 0 27 15,0 0-5-15,0 0-54 16,0 0-36-16,0 0 28 0,20 173 5 15,-40-119-36-15,-4 0-9 16,12 0-15-16,12 5-7 16,0-8-4-16,0 1-13 15,0-11 1-15,44-6-3 16,28-8 0-16,13-15 0 16,11-10 2-16,1-2-2 15,-4 0-1-15,-25-5-1 16,-8-25-7-16,-27-3 8 15,-33-10 0-15,0 5 2 16,0 1 3-16,-21 10 18 16,-27 5 9-16,12 5-16 15,0 6-9-15,12 5-7 16,3 3 0-16,9 3 0 16,0-3-10-16,12-3-67 15,0 3-76-15,0-5-209 0</inkml:trace>
  <inkml:trace contextRef="#ctx0" brushRef="#br0" timeOffset="-30744.11">22890 8112 424 0,'0'0'122'15,"0"0"-27"-15,0 0 12 16,0 0-24-16,0 0 26 16,0 0-36-16,0 0-33 15,12-67-40-15,-88 134 0 0,31 8 11 16,-3 12 12-16,36 6 17 15,12-5-21-15,0-12-11 16,0-16-5-16,12-11-3 16,40-14 2-16,17-18-2 15,3-14 1-15,9-3 6 16,3-26 1-16,9-34 3 16,-25-21-4-16,-27-5-6 15,-21-3 2-15,-20 14-3 16,0 16 0-16,-45 18 13 15,-15 20-6-15,0 17 1 16,-1 4-8-16,5 15-7 16,20 49-3-16,24 24-11 15,4 14-86-15,8 15-92 16,0-66-102-16,0-7-179 0</inkml:trace>
  <inkml:trace contextRef="#ctx0" brushRef="#br0" timeOffset="-30363.53">23007 9778 685 0,'0'0'75'0,"0"0"-37"0,0 0 40 15,0 0-29 1,0 0-32-16,0 0-15 0,-93 226 50 15,65-142-20-15,20-1-22 16,8-10-8-16,0-5-2 16,60-16 0-16,21-18 0 15,28-14 0-15,15-18-3 16,-3-2 1-16,-12 0 0 16,-29-39-32-16,-28-16 9 15,-44-6 17-15,-8 1 8 16,-8 13 0-16,-72 11 69 15,3 22-19-15,-7 8-24 16,24 6-12-16,11 0-13 16,5 28-1-16,20 20-2 15,24 8-18-15,0 8-100 0,0-36-112 16,0-7-173-16</inkml:trace>
  <inkml:trace contextRef="#ctx0" brushRef="#br0" timeOffset="-30155.73">23099 10913 668 0,'0'0'78'15,"0"0"-43"-15,-24 175 30 16,24-118-15-16,0 4 16 16,-12 8-24-16,-8-3-11 15,-4 3-17-15,0-6-6 0,24-9-6 16,0-7-1-1,0-10-1-15,0-8-1 0,36-17-46 16,0-12-218-16,-16 0-307 16</inkml:trace>
  <inkml:trace contextRef="#ctx0" brushRef="#br0" timeOffset="-29907.65">23160 12127 109 0,'0'0'785'0,"0"0"-764"16,-57 171 37-16,41-108-9 0,16 14-21 16,0 6-14-16,0 7 1 15,0 8-7-15,24-9-2 16,13-1-6-16,-1-15-2 15,0-16-21-15,-24-19-139 16,-12-38-80-16,0 0-88 16</inkml:trace>
  <inkml:trace contextRef="#ctx0" brushRef="#br0" timeOffset="-29691.98">23325 13131 204 0,'0'0'297'15,"0"0"-201"-15,0 0 50 16,-214 206-32 0,158-148-2-16,20 0-47 0,12-4-31 15,24 1-24-15,0-6-8 16,0-7-2-16,12-4 0 16,32-3-33-16,-8-1-62 15,-12 8-65-15,-7 6-35 16,-17-35-12-16,0 4-26 15</inkml:trace>
  <inkml:trace contextRef="#ctx0" brushRef="#br0" timeOffset="-29398.65">23128 14159 277 0,'0'0'180'15,"0"0"6"-15,0 0-38 16,0 0-61-16,8 193-34 16,28-159-30-16,12 1-14 0,12-3-4 15,9 5 0-15,-1-6 3 16,-7-2-8-16,-5-3-9 15,-4-8-87-15,-24-1-7 16,-28 6 10-16,0-3 51 16,0 3 42-16,-52 5 5 15,-8-4 92-15,-1 6 21 16,5-9 10-16,20-1-44 16,12 0-26-16,12-8-19 15,4 1-12-15,8 0-9 16,0-2-13-16,0-3-5 15,44 1-3-15,12-2-5 0,5-7-3 16,-9 0-69-16,-8-2-149 16,-32-16-47-16</inkml:trace>
  <inkml:trace contextRef="#ctx0" brushRef="#br0" timeOffset="-29251.71">23610 14832 495 0,'0'0'77'0,"0"0"-45"16,0 0 35-16,0 0-31 16,0 0-17-16,0 0-19 0,-24 17-49 15,24-17-152-15,8 0-247 16</inkml:trace>
  <inkml:trace contextRef="#ctx0" brushRef="#br0" timeOffset="-24371.03">27039 10930 137 0,'0'0'133'15,"0"0"-75"-15,0 0 30 16,0 0-13-16,0 0-1 15,0 0-16-15,0 0-20 0,0 0-8 16,-4-3 7 0,4 3 8-16,0 0-5 0,0 0 15 15,0 0 3-15,0 0-6 16,0-1-5-16,0-7 1 16,0 3-11-16,0-1-18 15,0 2-12-15,0 4 1 16,0 0 1-16,0 0-5 15,0 0-1-15,0 0-3 16,0 0 0-16,0 0 1 16,0 0 0-16,0 0 0 15,0 0-1-15,0 0 0 16,0 0 0-16,0 0-1 16,-36 27-1-16,-17 16 1 15,9 9 1-15,-4 2 4 0,4 7 2 16,7-4-1-1,13 4 1-15,12-7-1 0,0-3-1 16,0-4-2-16,12-5-2 16,0-4 0-16,0-3 3 15,0-6-3-15,0-4 0 16,0-3 0-16,12 2 0 16,12-7 4-16,12 0-4 15,9-2 8-15,-21 0-2 16,16-10-4-16,-4 4 2 15,8-4-4-15,5-5 1 16,-9 0 3-16,12 0-3 16,-15 0 2-16,11 0-3 15,-16 0 0-15,-4 0 1 16,-4 0 0-16,0-10-1 0,-3-3 4 16,3-6-3-1,0 1 1-15,-4-5-1 0,8 3 0 16,-8 2-2-16,4-1-1 15,1 1 2-15,-13-1-1 16,0 1 1-16,8-5-1 16,-8-1 1-16,0 2-1 15,4 0 1-15,-4 6 2 16,-4-3-1-16,-4-5-1 16,-4 5 0-16,0-4 3 15,0-1 1-15,0-6-3 16,0 1-2-16,0 2 2 0,0-2 0 15,0 2-1 1,0 3 0-16,-12 1 0 0,-16-1 0 16,-4 2 1-16,-4 2-1 15,-13 3 3-15,13 0 4 16,-8 5 4-16,-4 3-10 16,-1-5 1-16,5 0-2 15,-16 5 1-15,15-1 0 16,-11 6-1-16,12 4 2 15,-1 0-2-15,5 0 0 16,12 0 0-16,4 0 0 16,8 0-3-16,4 0 2 15,0 11-4-15,12 1-22 16,0-7-131-16,0-5-286 0</inkml:trace>
  <inkml:trace contextRef="#ctx0" brushRef="#br0" timeOffset="-21520.9">18741 8706 278 0,'0'0'266'15,"487"0"-224"-15,-133 0 1 16,49 15 41-16,55 17 16 16,21 10 4-16,8 2-38 15,-8 7-27-15,-24-6-20 16,-37-4-3-16,-31 1 0 0,-53-1-12 15,-65-2-4-15,-60 3-12 16,-100 4-57-16,-73-1-86 16,-60-33-113-16,-80 5-91 15</inkml:trace>
  <inkml:trace contextRef="#ctx0" brushRef="#br0" timeOffset="-21265.89">18874 10065 392 0,'0'0'371'0,"0"0"-320"16,0 0-12-16,0 0-19 15,568 14 0-15,-190 9 31 16,48 9-15-16,17 5-36 15,12 1 0-15,-33-5-3 16,-56 0-10-16,-60-2-11 16,-93-7-52-16,-213-18-89 15,0-6-207-15</inkml:trace>
  <inkml:trace contextRef="#ctx0" brushRef="#br0" timeOffset="-21018.68">18798 10587 892 0,'0'0'137'16,"0"0"-98"-16,-93-234 70 16,347 142-80-16,96-1-1 15,88 18-20-15,37 27-3 16,28 26-10-16,-28 22-10 15,0 0-33-15,-45 0 27 16,-15 28 19-16,-81 10-4 0,-64-1-13 16,-266-24-157-1,-4-1-177-15</inkml:trace>
  <inkml:trace contextRef="#ctx0" brushRef="#br0" timeOffset="-20760.85">18850 11559 944 0,'0'0'174'16,"0"0"-170"-16,0 0 11 16,0 0 50-16,435-130-35 15,-81 41-11-15,36-16 11 0,4 6-25 16,-27 20-5-16,-54 27-6 15,-63 35-18-15,-61 17 14 16,-56 3-49-16,-65 48-42 16,-68-13-124-16,-84 5-140 15</inkml:trace>
  <inkml:trace contextRef="#ctx0" brushRef="#br0" timeOffset="-20556.72">19345 12416 1044 0,'0'0'168'16,"0"0"-120"-16,0 0-2 0,346-159-12 15,-4 76-30-15,73 11-4 16,43 26-12-16,-11 29-27 16,-57 17 5-16,-56 0-17 15,-88 37 36-15,-93 18 5 16,-93 2-56-16,-60-30-121 15,-109-5-234-15</inkml:trace>
  <inkml:trace contextRef="#ctx0" brushRef="#br0" timeOffset="-20379.49">19442 12849 1021 0,'0'0'208'15,"0"0"-203"-15,543-57-1 0,-157 43 1 16,29 14-1-16,11 0-4 16,-11 5-1-16,-73 32-5 15,-286-10-125-15,-56-6-320 16</inkml:trace>
  <inkml:trace contextRef="#ctx0" brushRef="#br0" timeOffset="-20196.41">19643 13481 296 0,'0'0'881'0,"0"0"-820"0,426 24-49 16,-39-10-12-16,51 9-13 16,9 6-43-16,-21 1-27 15,-35-1-43-15,-299-26-156 16,-68-3-179-16</inkml:trace>
  <inkml:trace contextRef="#ctx0" brushRef="#br0" timeOffset="89290.79">17019 15102 276 0,'0'0'62'15,"0"0"-42"-15,0 0 32 16,0 0 8-16,0 0-9 15,0 0-6-15,0 0 7 16,0 0 8-16,-8 0 8 0,8 0-2 16,-4 0-10-16,-8 0-6 15,4 0-22-15,-4 0-12 16,0 0 1-16,8 0 0 16,-16 0-3-16,-17 0-5 15,-19 0-9-15,-24 0 3 16,-25 0-2-16,-8 0 2 15,-3 0 0-15,-5-3-3 16,4 0 6-16,21 3-1 16,3 0 1-16,0 0 2 15,9 0-4-15,12 0 2 16,11 0 2-16,-7 0 3 0,7 0 0 16,-7 0-1-16,-4 0-5 15,-1 8-1-15,1 2-4 16,27 0 0-16,-3 3-1 15,12 3 0-15,-8 7 0 16,7 3 0-16,5 3 2 16,-4 6-4-16,20-1 2 15,4 4 1-15,4 5 2 16,-4 3-1-16,12 0 2 16,0 11 3-16,-12-3-4 15,0 7 3-15,0 8-2 16,-1 11-1-16,1 21 3 0,12 3-4 15,0-1-2-15,0 3-1 16,0-13 2-16,0-2 2 16,12 1-2-16,13-6 0 15,-13 3 0-15,12-6 1 16,-16-8-1-16,-4-6 0 16,-4-8 3-16,8-7-3 15,-4-2 0-15,8-11 0 16,8-6 0-16,-8-6-16 15,12-6 16-15,-12 1 2 16,0-2 4-16,1 1 1 16,-1-5-6-16,0 5-1 15,0-11 0-15,8-3 3 0,-8-7-4 16,0 4 1 0,28-6-15-16,13 0 15 0,35 0 7 15,17 0 8-15,24 0-13 16,11 0-2-16,1 0 0 15,16 0-1-15,-4-6 1 16,-8 2 7-16,-8 4-7 16,4 0 0-16,-21 0 2 15,1 0-2-15,-16 0 0 16,-25 0 0-16,-20 0 0 16,-11 0 1-16,-25 0 0 15,-16 0-1-15,-8 0 3 16,0 0-1-16,0 0 11 0,0 0 9 15,0 0-8 1,0-18-12-16,0-5 0 0,12 4 4 16,16-14-6-16,4-8 2 15,1-10-2-15,19-1 1 16,-12-13-1-16,4-13 0 16,-11-7 0-16,3-18 0 15,-12-9-1-15,12-20 2 16,-12-15-2-16,-4-11 1 15,-7 6-5-15,-13 18 4 16,0 29-12-16,-13 17 13 16,-35 14 6-16,-4 13-5 15,0 15 4-15,11 3-5 16,9 8 0-16,8 12-4 16,0 3-2-16,-12 15-9 0,24 5-131 15,3 0-199-15</inkml:trace>
  <inkml:trace contextRef="#ctx0" brushRef="#br0" timeOffset="92483.28">15780 18211 16 0,'0'0'0'15</inkml:trace>
  <inkml:trace contextRef="#ctx0" brushRef="#br0" timeOffset="95110">15546 18127 144 0,'0'0'79'15,"0"0"-55"-15,0 0 9 16,0 0 7-16,0 0 8 16,0 0-1-16,0 0-10 15,-40 0-6-15,32 0-12 0,-4 0-1 16,0 0 8-16,0 0-6 15,0 0-9-15,0 0-2 16,0 0 3-16,3 0 0 16,9 0-5-16,0 0 0 15,0 0-4-15,0 0 2 16,0 0 4-16,0 0-6 16,0 0-3-16,13 0 0 15,31 0 0-15,12 0 10 16,5 0-4-16,-1 3-2 15,24 1 0-15,-3-4-4 16,11 0 6-16,-11 0-2 0,28 0-4 16,-13 4 0-1,9-3 0-15,-1 5 9 0,-7-1-9 16,-4-5 4-16,-13 0-2 16,-4 2 1-16,-15-2-1 15,-1 0-1-15,-4 0-1 16,13 0-1-16,-9 0 0 15,-11 0 2-15,-5 0 0 16,-20 0-1-16,0 0 1 16,4 4-1-16,-8-1 0 15,-8 0 0-15,-3 2-1 16,3-4 2-16,12-1-1 16,-12 0 0-16,-8 0 1 15,8 0-1-15,0 4 0 16,0 0 0-16,0-1 0 0,4-3 0 15,4 0 0-15,-8 0 2 16,-4 0-2-16,5 0 0 16,-13 0 1-16,12 0 0 15,0 0 2-15,-12 0 0 16,0-3-2-16,12-11 4 16,-12 2 4-16,0 0-6 15,12-5 2-15,-8-3 1 16,4 3 1-16,-4-11-4 15,-4 7-3-15,0-2 0 16,8-6-3-16,-8 4 2 16,8-8-2-16,-4-3 3 15,-4 2 2-15,8-2-2 0,-4 2 0 16,4-6 0 0,4 6-1-16,-8-3-5 0,4 4-4 15,-8 3 9-15,0 3-3 16,0 5 1-16,0 7-2 15,0 3 2-15,0 2 3 16,0 3 0-16,0 0-8 16,0 7-1-16,0-4 2 15,0 4 1-15,0 0 6 16,0 0-1-16,0 0-9 16,0 0 6-16,0 0-4 0,0 0-4 15,0 0 0 1,0 0 5-16,-8 0 7 0,-28 0 5 15,0 0-2-15,-12 0 3 16,3 0-1-16,5 0-5 16,-4-6 3-16,-5 1-1 15,17-2 0-15,-8 2 1 16,8-1-3-16,-4 6 0 16,-1-1 0-16,5 1 2 15,-8 0-4-15,-8 0 3 16,-9 0-1-16,-11 0 0 15,-17 0 2-15,-3-8-2 16,-13 5 1-16,5-7 0 16,3 3 1-16,1 3 0 15,7-4-1-15,13 3 3 16,3 5 0-16,5 0 9 0,20 0-1 16,-1 0-9-16,17 0-3 15,-4 0 1-15,8 0-1 16,12 0 0-16,-12 0 1 15,24 0 0-15,-12 3-1 16,-9-3 0-16,-3 0 2 16,-4 0 2-16,-16 0 3 15,8 0 1-15,3 0-4 16,5 0 3-16,-8 0 3 16,4 0-7-16,20 0-2 0,0 0 0 15,12 0-1-15,0 0 0 16,0 0-1-16,-12 6 0 15,12 13-6-15,0 5 7 16,0-1 6-16,0 5-6 16,0-4 9-16,0 1-4 15,0 4-1-15,0 3 3 16,-12 2-3-16,12-2-1 16,-21 0 5-16,9 2-6 15,8 3 2-15,-12 0 0 16,12 0-4-16,4-5 5 15,0 0-5-15,0-9 0 16,0 0 0-16,0-6-10 16,49-8 8-16,-29-9-92 0,4 0-198 15</inkml:trace>
  <inkml:trace contextRef="#ctx0" brushRef="#br0" timeOffset="96031.05">15872 18627 241 0,'0'0'145'0,"0"0"-94"16,0 0 1-16,0 0 2 16,0 0-12-16,0 0 2 15,0 0-1-15,117-34-18 16,-89 34-7-16,-16 0 13 16,12 0-2-16,-12 0 2 15,0 2-9-15,-8 17-4 16,5 11 0-16,-9 5-5 15,0 7-1-15,0-1-1 16,-13 2-4-16,-35 2 6 16,8-12 1-16,12-3-4 0,12-8 1 15,4-5-9 1,12-6 0-16,0-7 3 0,0-4-4 16,0 0 4-16,0 0 6 15,0 0-2-15,16 5 1 16,24-2 12-16,24-1-3 15,-3-2-2-15,-5 0 3 16,12 0-11-16,-7 0 0 16,-1 0-7-16,0 0 2 15,-3 0-3-15,3-10 2 16,9-5-3-16,-1-7-9 16,8-5-42-16,-59 18-243 0</inkml:trace>
  <inkml:trace contextRef="#ctx0" brushRef="#br0" timeOffset="96549.77">16983 18762 492 0,'0'0'82'16,"0"0"-78"-16,0 0-3 15,0 0 29-15,0 0 11 16,0 0 15-16,177 14-17 0,-165 1 0 16,-12 2 8-1,0 6 3-15,0 3-16 0,-12 0-18 16,-69 2 6-16,-15-5 2 16,-9-13-4-16,17 1 5 15,23-11-11-15,33 0 6 16,8 0 8-16,24 0-7 15,0-3 8-15,0-26-1 16,44-12-24-16,41-4-4 16,-5-4-3-16,5-2 2 15,-17-3-18-15,-20-2-4 16,-23 1-2-16,-13 3 12 16,-12 2-9-16,0 9 9 0,0 6 1 15,-49 6-2-15,-23 3 5 16,-21 7 9-16,21 10 3 15,-9 4 0-15,33 5-3 16,8 0 11-16,24 28-7 16,16 18-4-16,0 11-1 15,0-2-3-15,56 11 4 16,29-6 0-16,-1-2-5 16,9-9-12-16,-13-17-75 15,-19-7-30-15,-49-25-37 16,-12 0-140-16</inkml:trace>
  <inkml:trace contextRef="#ctx0" brushRef="#br0" timeOffset="97004.21">17800 18575 188 0,'0'0'168'0,"0"0"-121"16,0 0 49 0,0 0-8-16,0 0-22 0,0 0 1 15,0 0 1-15,12-26-10 16,-12 26-11-16,0 0-28 16,-24 23-18-16,-45 23 1 15,-3 9 24-15,-13 6-8 16,-7 0-2-16,23-6-6 15,5-11-6-15,4-4-4 16,27-11 2-16,9-11-2 0,12-4 0 16,0-9 0-1,12-5-4-15,0 0-24 0,0 0-132 16,12 0-148-16</inkml:trace>
  <inkml:trace contextRef="#ctx0" brushRef="#br0" timeOffset="97267.64">17349 18581 397 0,'0'0'129'0,"0"0"-111"16,0 0 61-16,0 0-18 15,0 0 6-15,0 0-20 0,44-23-44 16,-16 60 12-16,9 15 7 15,-9-1 8-15,0 8-1 16,-12-5-6-16,-4-5-14 16,-4-3-7-16,-4-8-2 15,4-7-2-15,4-10-19 16,0-8-70-16,-8-13-90 16,5 0-151-16</inkml:trace>
  <inkml:trace contextRef="#ctx0" brushRef="#br0" timeOffset="97602.01">18154 18739 475 0,'0'0'121'15,"0"0"-92"-15,0 0 18 16,0 0-34-16,0 0-8 15,0 0 40-15,60 52-8 16,-60-12-11-16,0 1 0 16,-12 8 3-16,-48-6-3 15,-13 2-9-15,-11-7 8 16,40-6-5-16,7-9-2 16,13-6-5-16,24-5 1 0,0-2-11 15,0 0-3-15,40-8 2 16,37 3-2-16,15-5 7 15,-3 0-3-15,4 0-4 16,-9 0-73-16,-60 0-151 16,-4-14-147-16</inkml:trace>
  <inkml:trace contextRef="#ctx0" brushRef="#br0" timeOffset="98071.2">19063 18913 369 0,'0'0'22'16,"0"0"-10"-16,0 0 34 0,0 0-16 16,0 0 26-16,0 0-2 15,0 0-17-15,129 111-10 16,-173-99-4-16,-29-7 2 15,1 0 9 1,-21-5-4-16,9 0-6 0,-1 0-2 16,17-8 9-16,24-6 8 15,15-10-8-15,29-1-10 16,0-15-4-16,25-1-17 16,31-10-17-16,20-4-14 15,-7 14 10-15,-33 2 21 16,-12 10 5-16,-12 14 3 15,-12-2 13-15,0 4-1 0,0-3-4 16,-36 8 0-16,-28 1 1 16,-13 7-6-16,-3 0-3 15,7 0 8-15,13 0 5 16,24 29-12-16,28 3-6 16,8 6-3-16,0 5-2 15,44-2-7-15,48-4 8 16,1-8-65-16,0-12-117 15,-69-17-102-15,-8 0-181 16</inkml:trace>
  <inkml:trace contextRef="#ctx0" brushRef="#br0" timeOffset="98718.11">19594 18696 229 0,'0'0'143'0,"0"0"-39"0,0 0 14 15,0 0-23-15,0 0-1 16,0 0-12-16,13-11-30 16,-13 11-27-16,0 0-19 15,-33 17-2-15,-7 15 13 16,-12 5 3-16,-1 3-8 0,9-6-3 16,-4 3-7-1,8-8 2-15,7-6-1 0,-3-2-2 16,24-4 0-16,0-8-1 15,12-1 0-15,0-8-37 16,0 0-188-16,0 0-110 16</inkml:trace>
  <inkml:trace contextRef="#ctx0" brushRef="#br0" timeOffset="98989.92">19240 18624 494 0,'0'0'64'0,"0"0"-12"16,0 0 8-16,0 0-29 16,0 0-5-16,0 0 15 15,81 78 3-15,-77-31-8 16,16 4-1-16,-8-6-13 15,0 1-8-15,0-7-12 16,-4-6 0-16,16-9-2 16,5-7-3-16,-5-12-53 15,-16-5-100-15,-8 0-153 16</inkml:trace>
  <inkml:trace contextRef="#ctx0" brushRef="#br0" timeOffset="99306.91">19949 18538 400 0,'0'0'57'16,"0"0"35"-16,0 0-2 0,0 0-33 16,0 0-20-16,0 0 37 15,12 106-1-15,-12-48-23 16,0-1-29-16,0 1-14 16,0 5-6-16,0-9 1 15,12-7-2-15,-12-39-69 16,0-2-257-16</inkml:trace>
  <inkml:trace contextRef="#ctx1" brushRef="#br0" timeOffset="168366.97">19501 18609 0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4T05:32:30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5317 10885 261 0,'0'0'56'0,"0"0"-42"15,0 0 5-15,0 0-10 16,0 0-1-16,0 0 30 16,217-153-17-16,-184 150 20 0,-21-4 34 15,-4-3-5-15,-8 4-22 16,12-5-17-16,-12 0 3 16,0 2-18-16,0-1 8 15,0 2-4-15,12-1 4 16,0 4 7-16,0-4-9 15,0 1 12-15,4-4-8 16,20-3-10-16,-3 3-6 16,3-2-6-16,0-1-4 15,-12 2 3-15,-12 12-2 16,-12-3 2-16,0 4 6 16,0 0 21-16,0 0 5 15,-48 0-19-15,-53 37-5 16,-35 25-4-16,-5 16-1 15,20 7-1-15,41 16-5 0,43-5 0 16,29-4 0-16,8 1 0 16,0-11-1-16,57-8 0 15,51-8 2-15,29-20 0 16,20-14 1-16,8-14 0 16,0-18 2-16,12 0-2 15,-16-22 4-15,8-36-2 16,-12-20-1-16,-28-20-2 15,-37-23 2-15,-35 1 3 16,-45-1 7-16,-12 15 6 16,-32 25 24-16,-73 18 7 15,-28 16-22-15,4 22-11 0,9 16-14 16,15 9-3-16,20 0 0 16,29 5-5-16,8 34 0 15,28 12-1-15,20 7-5 16,0-1-34-16,0-34-105 15,32-3-267-15</inkml:trace>
  <inkml:trace contextRef="#ctx0" brushRef="#br0" timeOffset="5254.96">6440 15760 64 0,'0'0'428'16,"0"0"-383"-16,0 0-34 15,0 0-1-15,0 0-10 16,225-135-26-16,-189 135-103 15,-15 0-233-15</inkml:trace>
  <inkml:trace contextRef="#ctx0" brushRef="#br0" timeOffset="6479.87">10126 16154 399 0,'0'0'69'16,"0"0"-4"-16,0 0 43 15,0 0-49-15,0 0-6 16,0 0 19-16,48 2 16 16,-48-2-22-16,0 0-15 15,0 0-7-15,0 0-11 16,0 0-14-16,0 6-8 15,0-1-4-15,0 7-6 0,-16 4-1 16,-40 5 8-16,7 3 1 16,5 4-5-16,4 5-3 15,8 6 2-15,8 6-2 16,12 11 0-16,-1 1 0 16,13 3 1-16,-12 9-1 15,12-3 1-15,0 7 1 16,-12 6-1-16,12 4 0 15,-28 1 6-15,8 0 6 16,0-3-4-16,-4 1-9 16,12-12 1-16,12-5 0 15,0-12-1-15,0-8 3 0,20-7-2 16,36-9 5-16,21-4-7 16,7-9 0-16,-15-16-2 15,-57 0-101-15,-12 0-252 16</inkml:trace>
  <inkml:trace contextRef="#ctx0" brushRef="#br0" timeOffset="7056.97">10882 16385 260 0,'0'0'115'0,"0"0"17"16,0 0 17-16,0 0-27 15,0 0-19-15,0 0 9 16,12-20-13-16,-12 20-27 16,0 0-17-16,0 0-20 15,0 0-10-15,0 0-11 16,0 15-14-16,0 26-10 16,-36 13 10-16,0 4 3 15,0-4-2-15,4-5 1 16,7-8-2-16,9-8 0 15,4-10 1-15,4-9-2 0,8-4 0 16,0-4-3-16,0-6-28 16,8 0-94-1,16 0-169-15,5 0-128 0</inkml:trace>
  <inkml:trace contextRef="#ctx0" brushRef="#br0" timeOffset="7587.73">11768 16412 420 0,'0'0'165'16,"0"0"-103"-16,0 0 31 16,0 0-50-16,0 0-5 15,0 0 20-15,-189 46 20 16,152-22-46-16,13 1-11 0,24-7-8 15,0 3-5-15,0-1 12 16,12-8-5-16,57-3 6 16,3-3-4-16,-3-1-8 15,3-5-4-15,-28 0 0 16,17 0-4-16,-21-8 8 16,-4-21-4-16,-16 1-1 15,-8-4 0-15,-12-6 0 16,0 1 7-16,0 3 11 15,0 5 3-15,-12 9-4 16,-12 11-8-16,4 3-5 16,8 6-4-16,-8 0-4 0,12 0-6 15,-4 0-8-15,12 6-42 16,0 20-82 0,0-17-160-16,0 2-444 0</inkml:trace>
  <inkml:trace contextRef="#ctx0" brushRef="#br0" timeOffset="8046.86">13385 16186 467 0,'0'0'199'16,"0"0"-115"-16,0 0-17 15,0 0-28-15,0 0-25 0,0 0 82 16,0 0-28-16,0 166-5 15,0-105-35-15,0 1-16 16,0-4-12-16,0-1 0 16,0-40-38-16,-12-8-246 15</inkml:trace>
  <inkml:trace contextRef="#ctx0" brushRef="#br0" timeOffset="10066.15">10693 17312 227 0,'0'0'63'0,"0"0"1"15,0 0 6-15,0 0-4 16,0 0 6-16,0 0-1 16,0 0-24-16,0 0 20 15,0 0-5-15,0 0-3 16,0 0-9-16,0 0-10 16,0 0-11-16,0 0-2 15,0 0 4-15,24 0-2 16,21 0-12-16,15 0-5 15,8 0-8-15,-7 0 3 0,7 0-5 16,-7 0-2-16,-5 0-1 16,16 0-3-16,-19 0-60 15,-45 0-148 1,-4 0-199-16</inkml:trace>
  <inkml:trace contextRef="#ctx0" brushRef="#br0" timeOffset="10447.2">11611 17217 229 0,'0'0'176'0,"0"0"-121"16,0 0 33-16,0 0 3 16,0 0-11-16,0 0 1 15,-8-8-1-15,8 8-18 16,0 0-23-16,0 0-13 0,0 0-8 15,32 0-10 1,16 0 11-16,37 4-12 0,-9 5-2 16,29 5-5-16,-5-8-1 15,-7 2-8-15,-21-7-148 16,-60-1-109-16,-12 0-343 16</inkml:trace>
  <inkml:trace contextRef="#ctx0" brushRef="#br0" timeOffset="11795.37">11285 17119 233 0,'0'0'65'16,"0"0"31"-16,0 0 29 15,0 0-11-15,0 0 14 0,0 0-31 16,0 0-16-16,20-37-31 16,-20 37-14-16,0 0-20 15,0 0-13-15,12 12-3 16,-12 19-10-16,0 12 10 15,0 2 0-15,0 1-1 16,12-5 1-16,0-9-59 16,0-26-107-16,0-6-146 15</inkml:trace>
  <inkml:trace contextRef="#ctx0" brushRef="#br0" timeOffset="12253.9">12593 17050 228 0,'0'0'223'16,"0"0"-158"-16,0 0 15 0,0 0 6 15,0 0-15-15,0 0-4 16,-45 57 5-16,9-16-27 16,12 1-1-16,-4-1-16 15,4 1-5-15,16-3-10 16,8-2-9-16,0-5-3 16,0-5-1-16,0 0-5 15,0-13-44-15,0-14-129 16,0 0-191-16</inkml:trace>
  <inkml:trace contextRef="#ctx0" brushRef="#br0" timeOffset="13003.32">13019 17404 329 0,'0'0'200'0,"0"0"-117"15,0 0 52-15,0 0-23 16,0 0-12-16,0 0-26 16,0 0-19-16,-24 4-26 15,24-4 12-15,0 4-9 16,24 2-22-16,20-6-6 16,29 5 14-16,7-4-15 15,-7-1-1-15,11 0-2 16,-11 0-41-16,-53 0-88 15,-20-1-206-15</inkml:trace>
  <inkml:trace contextRef="#ctx0" brushRef="#br0" timeOffset="13215.74">13864 17153 426 0,'0'0'292'16,"0"0"-248"-16,0 0 0 0,0 0 13 16,0 0-26-1,0 0 32-15,65 138-23 0,-77-80-21 16,-41 1-15-16,9 2-3 16,8-15-1-16,24-36-215 15</inkml:trace>
  <inkml:trace contextRef="#ctx0" brushRef="#br0" timeOffset="14899.2">10810 17800 327 0,'0'0'96'0,"0"0"-26"16,0 0 10-16,0 0 14 15,0 0-13-15,0 0-13 16,0 0 22-16,97-23-4 16,-97 23-11-16,0 0-37 15,0 0-36-15,0 23-1 16,0 6-1-16,-4 1 9 16,-17-1-3-16,9-2-6 15,12-1 3-15,0-4-3 16,0 1-2-16,0-5 2 0,0 5-21 15,0-3-114 1,0-20-76-16,0 2-101 0</inkml:trace>
  <inkml:trace contextRef="#ctx0" brushRef="#br0" timeOffset="15378.25">12403 17848 656 0,'0'0'144'15,"0"0"-91"-15,0 0 71 0,0 0-63 16,0 0-35-16,0 0 22 16,-96 73-6-16,64-31-9 15,8-1-15 1,12-1-13-16,-1 0 1 0,13-9-1 16,-12-1-5-16,12-3 1 15,0-8-5-15,0-6-16 16,0-4-97-16,0-9-126 15,0 0-195-15</inkml:trace>
  <inkml:trace contextRef="#ctx0" brushRef="#br0" timeOffset="15665.9">13232 17930 222 0,'0'0'515'0,"0"0"-467"16,0 0-16-16,0 0 38 16,0 0-1-16,0 0 28 15,-16 146-52-15,-32-95-15 16,16-2-16-16,8-6-12 0,4-10 1 15,8-6-3-15,-5-9-2 16,5-4-2-16,0-9-28 16,12-5-163-16,-12 0-200 15</inkml:trace>
  <inkml:trace contextRef="#ctx0" brushRef="#br0" timeOffset="16565.97">14267 16278 230 0,'0'0'183'0,"0"0"-150"16,0 0 53 0,0 0 14-16,0 0-3 0,0 0-2 15,4-38-28-15,16 35-40 16,4 2 20-16,12-5 8 15,0 4-23-15,13-1-13 16,-5-5-3-16,4 7-4 16,-16-2 4-16,9 3 2 15,-17 0 4-15,0 0-2 16,4 0-9-16,-8 0-2 16,0 27 0-16,-8 10-3 0,-12 5 4 15,12 11-2 1,-12 8-5-16,0 7 3 0,0 1-2 15,0 11-2-15,0 3 0 16,0 9 1-16,0 4 0 16,0 9-1-16,0-6-1 15,0 3-2-15,0-9 1 16,0-9 0-16,-12-2 0 16,-20-1-3-16,-12-6 3 15,-8 2-3-15,-9 1 3 16,1-7-1-16,16-1 2 15,-17-10-1-15,17-3 0 16,4-6-2-16,-5-12-1 16,-3-16-5-16,4-1-20 15,-20-22-34-15,31 0-49 16,-3 0-194-16</inkml:trace>
  <inkml:trace contextRef="#ctx0" brushRef="#br0" timeOffset="17875.9">10299 16184 250 0,'0'0'210'0,"0"0"-168"0,0 0 6 16,0 0 46-16,0 0-12 16,0 0 10-16,0 0 2 15,213-5-31-15,-209 12-17 16,0 10-8-16,-4 3-20 16,0 11-3-16,0 4 4 15,-4 10-8-15,-60 10-2 16,12 10-4-16,-13 5-1 15,-3-4 3-15,19 3-4 16,13-8-3-16,0-1 1 16,4-3-1-16,-4 3 0 15,11-7 0-15,1 1 0 0,-8-5 0 16,8-6 0-16,0 6 0 16,0 0 0-16,12 3 1 15,0 7-1-15,12 13 0 16,0 6 0-16,0 10 1 15,24 5 11-15,36 4 4 16,-12-8 1-16,-3 1-2 16,-9-9-1-16,-12-9 1 15,-16-3 12-15,-4-12-12 16,-4-6-9-16,0-10-3 16,0-8-3-16,8-4-1 15,16-9-1-15,25-8-12 0,19-9-65 16,-32-3-110-1,4 0-373-15</inkml:trace>
  <inkml:trace contextRef="#ctx0" brushRef="#br0" timeOffset="19006">17824 16426 375 0,'0'0'41'0,"0"0"0"15,0 0 65-15,0 0-16 16,0 0-5-16,0 0-23 15,-274 46-23-15,182-14-9 16,11 8 11-16,9 1-4 16,-1 4 6-16,13-2-2 0,4 6-16 15,-5 5-8-15,17-2-13 16,4 9 0-16,-5 2 1 16,21 11-4-16,0 7 2 15,4 6 18-15,8 2-7 16,12 11 11-16,0 6 8 15,0 5-14-15,0 8-5 16,0 4 5-16,-4-2-2 16,-16 2 12-16,-4-10-2 15,0-10-6-15,12-20-5 16,-1-13-7-16,13-16-6 16,17-5-2-16,95-14 1 15,53-15 3-15,24-11-3 16,13-9-2-16,-1 0-78 15,-133-19-147-15,-20-11-455 0</inkml:trace>
  <inkml:trace contextRef="#ctx0" brushRef="#br0" timeOffset="19836.2">19108 16412 391 0,'0'0'137'0,"0"0"-73"16,0 0 49-16,0 0-27 16,0 0 5-16,0 0-6 0,48-55-22 15,-48 55-34-15,0 0-14 16,0 32-4-16,0 20-1 15,-20 11 61-15,-29 9-33 16,13 3-22-16,0-1-12 16,12-4-2-16,4-8-2 15,16-4 0-15,4-13-5 16,0-16-85-16,0-29-172 16,0 0-264-16</inkml:trace>
  <inkml:trace contextRef="#ctx0" brushRef="#br0" timeOffset="20518.7">20753 16538 497 0,'0'0'31'16,"0"0"54"-16,0 0 30 16,0 0-54-16,0 0 5 0,0 0-16 15,8 0-21-15,-56 32 34 16,16 11 2-16,-4 3-16 16,12 0-17-16,11 11-10 15,13-7-13-15,0 2-4 16,0-7 0-16,0-15 1 15,25-8-4-15,11-11-2 16,-4-11 1-16,16 0 2 16,-7-3 8-16,3-38-9 15,4-10 3-15,-24-3-3 16,-8-3 3-16,-8 11-2 16,-8 7-2-16,0 11 4 0,0 6-3 15,-20 4-2-15,-20 4-3 16,4 5-10-16,16 9-47 15,8 0-89-15,12 0-167 16</inkml:trace>
  <inkml:trace contextRef="#ctx0" brushRef="#br0" timeOffset="20906.16">22959 16581 582 0,'0'0'30'15,"0"0"44"-15,0 0 11 16,0 0-47-16,0 0 10 16,0 0 52-16,28 96-11 15,-28-34-19-15,0 7-19 0,0 7-22 16,0 1-18-16,-28 4-10 15,-29-4-2-15,-3 2-9 16,32-68-194-16,-13 2-429 16</inkml:trace>
  <inkml:trace contextRef="#ctx0" brushRef="#br0" timeOffset="22502.96">19297 17949 453 0,'0'0'173'0,"0"0"-101"15,0 0 28-15,0 0-36 16,0 0-41-16,0 0 0 16,0 0 17-16,-57 69-19 15,57-38 6-15,0-2 4 16,0-1-3-16,0-7 2 0,0-1-13 16,12-8-9-1,21-3-1-15,7-5 3 0,-4-4 0 16,4 0-2-16,21 0 0 15,-9-13 2-15,4-12 2 16,-7-11 9-16,-13 2 14 16,-4 2-9-16,-8 4-6 15,-12 10 5-15,-8 5-1 16,-4 3-8-16,0 5-12 16,0 0-4-16,0 4-4 15,0 1-18-15,-16 0-60 16,-8 0-70-16,12 0-154 15,12 0-255-15</inkml:trace>
  <inkml:trace contextRef="#ctx0" brushRef="#br0" timeOffset="23334.98">22906 17897 414 0,'0'0'83'0,"0"0"25"16,0 0 19-16,0 0-37 15,0 0 11-15,0 0-17 0,81-88-8 16,-81 86-4-16,0-1-2 15,-16 3-38-15,-65 0-11 16,1 3-14-16,-9 28-1 16,9 9 7-16,23 3 3 15,17-1-8-15,28 5-4 16,12-8-3-16,0-2-1 16,24-6 0-16,49-10-2 15,19-12 2-15,-3-6 0 16,-1-3-13-16,-27 0-6 15,-1-29 5-15,-16-16-2 16,-20 1 11-16,-8-13 4 16,-16 3 1-16,0 11 1 0,-12 3 0 15,-48 19-2-15,4 18-2 16,-5 3-19-16,37 0-169 16,-12 0-314-1</inkml:trace>
  <inkml:trace contextRef="#ctx0" brushRef="#br0" timeOffset="25089.97">19522 18749 300 0,'0'0'181'0,"0"0"-112"16,0 0 24-16,0 0 23 15,0 0-14-15,0 0-6 16,0 0-9-16,97-61-21 16,-85 58 1-16,-4 3-6 15,-8 0-6-15,0 0-3 0,0-2-21 16,0 2-17-16,0 0-5 15,0 0-9-15,0 15-3 16,0 17-1-16,0 6 3 16,0 5 1-16,-8-4 0 15,8-6-2-15,0 5-2 16,0-16-61-16,0-7-81 16,8-15-167-16,8 0-295 15</inkml:trace>
  <inkml:trace contextRef="#ctx0" brushRef="#br0" timeOffset="25703.93">21164 18624 246 0,'0'0'389'0,"0"0"-332"0,0 0 12 15,0 0 20-15,0 0-20 16,0 0-36-16,4 23 8 15,-4 3 42-15,0 6-41 16,0 0-19-16,0 7-4 16,0 2-15-16,0-1 1 15,0 0-5-15,0-3 0 16,0-4-7-16,0-25-97 16,0-8-192-16</inkml:trace>
  <inkml:trace contextRef="#ctx0" brushRef="#br0" timeOffset="28909.01">21095 18716 49 0,'0'0'117'15,"0"0"-79"-15,0 0 30 16,0 0 18-16,0 0 2 16,0 0-12-16,0 0 7 15,0-18-17-15,0 18-3 16,0 0-5-16,0 0-19 15,0 0-3-15,0 0-2 16,0 0 4-16,0 0-5 0,0 0-6 16,0 0 2-16,0 0 2 15,0-2 3-15,0-6 1 16,0 3-9-16,0-2-16 16,0 0 0-16,0-3 2 15,0 6 0-15,25 0-11 16,7 4-1-16,-4 0 0 15,-8 0-2-15,16 0-2 16,-16 0 3-16,-4 5-1 16,5 12 0-16,-21 3-1 15,24 8 0-15,-12-2 3 16,-8 3-1-16,4 0 1 16,-4-3 0-16,4 3-2 0,-8-6 2 15,0 0-3 1,0 1 2-16,0-2 0 0,0-7 0 15,0 3-1-15,0-3 0 16,-12-6 2-16,-24 6 1 16,11-6 0-16,-19-1 0 15,8 2 1 1,4 0-2-16,4-4 2 0,4-6 0 16,-1 3-1-16,13-3 0 15,4 0 1-15,-4 0-2 16,12 0 2-16,0 0-2 15,0 0 0-15,0 0 2 0,0 0-2 16,0 0-8 0,61-15-53-16,-29 6-235 15</inkml:trace>
  <inkml:trace contextRef="#ctx0" brushRef="#br0" timeOffset="29844.21">22629 18771 238 0,'0'0'148'16,"0"0"-88"-16,0 0 40 16,0 0 4-16,0 0 3 15,0 0-26-15,0 0-20 16,0-17-18-16,0 17 5 15,0 0 12-15,0-5-11 0,0 5-6 16,0-4-4-16,0-4 4 16,0 1-11-16,0-2-20 15,0 4 8-15,0-6 0 16,0 4-2-16,0 5 0 16,0-1-6-16,0 3 3 15,0 0-4-15,12 0-8 16,-12 0-3-16,0 0-2 15,0 0-3-15,0 5-1 16,0 31 2-16,0 8 4 16,0 6 0-16,0 4 1 15,0-6-1-15,0-3 0 16,0-11 0-16,0-7 0 16,0-8-6-16,0-4-57 31,0-15-70-31,-12 0-202 0</inkml:trace>
  <inkml:trace contextRef="#ctx0" brushRef="#br0" timeOffset="31308.8">20777 17765 276 0,'0'0'164'0,"0"0"-102"15,0 0 32-15,0 0-10 16,0 0 37-16,0 0-23 16,37-39-12-16,-37 37 13 15,0-3-38-15,0 5-1 16,4 0-13-16,-4 0-17 15,0 0-14-15,0 0-9 16,0 5-7-16,0 28-7 0,0 7 5 16,0 0 3-16,8-3-1 15,0 0 2-15,-8-10-2 16,12-4 0-16,-12-9 0 16,0-6 1-16,0-5-2 15,0-3 1-15,0 0 0 16,0 4 1-16,0-1 0 15,0-1-1-15,0 6 0 16,12 1 0-16,-12-3-1 16,12 0 0-16,16-3 1 15,4 2 1-15,1-5 0 16,3 0 4-16,0 0-1 16,0 0-4-16,-4 0 6 0,-3 0-6 15,-5-5 3 1,-4 0-3-16,-8-2 1 0,0 4-1 15,0-6 2-15,12-1-2 16,-4-2 6-16,-8 2-5 16,5-3 0-16,-9 4 2 15,4 1-3-15,0-3 3 16,-12 1 0-16,16-3-1 16,-4-2-1-16,-4 3 1 15,4 2-1-15,-8 8-1 16,-4 2 2-16,0 0-2 15,0 0 5-15,0 0-5 0,0 0 3 16,0 0-3 0,0 0 0-16,0 0 0 15,0 0-3-15,0 0 2 0,0 0 1 16,0 0-4-16,0 21-1 16,0 19 1-16,-24 6 4 15,-4 11 4-15,4-3-4 16,3-2 3-16,9-4-3 15,8-6 0-15,-4-10 0 16,-4-13 0-16,12-9-1 16,-12-10 1-16,0 0-14 15,0 0-83-15,12 0-186 16,0 0-358-16</inkml:trace>
  <inkml:trace contextRef="#ctx0" brushRef="#br0" timeOffset="32436.84">23148 16631 368 0,'0'0'39'16,"0"0"-38"-16,0 0 28 15,0 0 40-15,0 0 38 16,0 0-46-16,0 0 29 16,-24 0-48-16,24 0-17 15,4 0 25-15,28 0 17 16,4 0-1-16,32 0-4 0,5 0-29 16,7 0-14-1,-15-4 4-15,-13-4-7 0,-12 5-5 16,-16 3 1-16,-12 0-3 15,-8 0-8-15,9 0-1 16,7 28 0-16,0 11 0 16,-4 11 1-16,8 3-1 15,-4 15 0-15,-8 13 3 16,0 10-2-16,-12 16-1 16,0 2 1-16,0 3 2 15,0 0 0-15,-12 2-2 16,-12-9 0-16,12-4-1 15,-8-4 1-15,-4-7-1 16,-13-2 0-16,-11-2 0 16,4-5 0-16,-4 2 0 0,7 0 0 15,5 6 0-15,4 3 2 16,20-2-2-16,0 4 0 16,-12-10 0-16,12-10-1 15,4-16 1-15,-9-17 0 16,-3-6 0-16,4-11 2 31,-8-7-2-31,-20 1 3 0,8-7 6 0,-21-3 6 16,-15-8-8-16,-9 0 2 15,-15 0-9-15,52-5-26 16,3-17-342-16</inkml:trace>
  <inkml:trace contextRef="#ctx0" brushRef="#br0" timeOffset="35501.65">26371 16722 152 0,'0'0'390'15,"0"0"-338"-15,0 0 7 16,0 0 31-16,0 0-11 16,0 0 15-16,28 3-24 15,-28-3-21-15,0 0-9 16,0 0-8-16,8 0-8 16,-8 0 0-16,0 0-5 15,0 0 0-15,0 0-10 16,0 4 1-16,0-4 3 0,-44 0-1 15,-29 4-3-15,-7-3-4 16,16 8 0-16,7 2 0 16,21 6-3-16,0 0-1 15,12 10-2-15,-1 4-1 16,13 7 2-16,0-4 0 16,4 6 0-16,8 1-1 15,0 1 1-15,0 1 0 16,0 2-1-16,0 7 1 15,32-4 0-15,5 6 1 16,-1 7 0-16,0 3-1 16,0 5 2-16,-16-3-2 0,-7 2 0 15,-13-5 0-15,0 6 1 16,0-5-1-16,0 3 1 16,-25 0 0-16,5-4-1 15,8 2 0-15,12 0 2 16,0 0-2-16,0-4 3 15,0-5 1-15,32 0-2 16,5-10 7-16,15 4 5 16,-12-6 5-16,12-6 0 15,-15-6-8-15,7-4 2 16,-8-14-5-16,4-4 1 16,25-8 3-16,19-2-4 15,21 0-8-15,36 0-3 16,4 0-75-16,-97-14-134 15,20-5-709-15</inkml:trace>
  <inkml:trace contextRef="#ctx0" brushRef="#br0" timeOffset="39110.16">26717 17055 196 0,'0'0'193'0,"0"0"-142"16,0 0 45-16,0 0 11 15,0 0 8-15,0 0-7 16,0 0-5-16,-28 8-15 16,20-8-28-16,4 0-22 15,4 0 3-15,0 0-4 16,0 0-18-16,0 0 3 15,0 0-1-15,0 0 10 16,0 0-4-16,4-10-7 16,64-1-8-16,13 2-12 0,7 2 0 15,-7 2 0 1,-17 2 0-16,-12-2-3 16,-15 4 1-16,-13-7-38 0,-12-1-36 15,-12 3-99-15,0-3-309 16</inkml:trace>
  <inkml:trace contextRef="#ctx0" brushRef="#br0" timeOffset="39359.91">27731 16423 663 0,'0'0'60'16,"0"0"-52"-16,0 0 42 15,0 0-3-15,0 0 46 16,0 0-28-16,28 59-37 16,-28-12-19-16,0 2-9 15,0-5-2-15,0-30-149 16,0-6-188-16</inkml:trace>
  <inkml:trace contextRef="#ctx0" brushRef="#br0" timeOffset="40477.75">29192 16529 338 0,'0'0'172'0,"0"0"-97"16,0 0 59-16,0 0-28 15,0 0 13-15,0 0-11 16,0-37-37-16,0 37-20 0,0 0-10 15,0 0-17-15,0 0-9 16,0 15-11-16,0 31 13 16,-20 10 15-16,8 12-21 15,-1 12-8-15,13-2-2 16,0-7-1-16,0-8 0 16,0-11-19-16,0-8-65 15,0-39-129-15,0-5-284 16</inkml:trace>
  <inkml:trace contextRef="#ctx0" brushRef="#br0" timeOffset="41121.01">30254 16832 226 0,'0'0'162'0,"0"0"-62"15,0 0 42-15,0 0-20 16,0 0-9-16,0 0 0 15,0 0-21-15,0 0-14 16,0 0-5-16,0 0-22 16,0 0-10-16,0 0-25 15,0 0-9-15,0 0-7 16,36 0 2-16,1 0-3 16,3 0 1-16,16 0-4 15,4 0-21-15,9 0-47 0,-45 0-102 16,12 0-275-16</inkml:trace>
  <inkml:trace contextRef="#ctx0" brushRef="#br0" timeOffset="41343.15">31180 16394 857 0,'0'0'118'15,"0"0"-66"-15,0 0-37 16,0 0 2-16,0 0 32 16,0 0 15-16,140 93-20 0,-140-22-14 15,0 7-18 1,0 6-5-16,0 2-7 0,-4 5-4 16,-4-67-101-16,8-2-263 15</inkml:trace>
  <inkml:trace contextRef="#ctx0" brushRef="#br0" timeOffset="84304.56">5390 10531 1 0,'0'0'665'0,"0"0"-586"15,0 0-53-15,0 0 73 16,0 0-24-16,0 0-25 15,-97-47 17-15,85 42-6 16,4 1-11-16,8 4-11 16,0-4-7-16,0 4 4 15,0 0 4-15,0-1 4 16,0-12-3-16,36-17 8 16,69-10 8-16,48-17-54 15,36-7 1-15,12 3-2 16,8-5-2-16,-4 6-2 15,-3 0-3-15,-17 16-10 0,-8 5-17 16,-20 7-41-16,-28 10-25 16,-33 10-16-16,-27 4-88 15,-69 8-125-15,0 0-200 16</inkml:trace>
  <inkml:trace contextRef="#ctx0" brushRef="#br0" timeOffset="84542.27">5768 10409 657 0,'0'0'199'0,"0"0"-185"0,0 0 74 15,318-231-23-15,-189 161-22 16,3 1-5-16,21 3-28 15,24 14-9-15,-12 6-2 16,-4 21-35-16,-16 13-88 16,-133 12-109-16,-12 0-240 15</inkml:trace>
  <inkml:trace contextRef="#ctx0" brushRef="#br0" timeOffset="84706.67">5699 10237 660 0,'0'0'467'0,"0"0"-441"0,0 0-14 16,351-135 11-16,-126 69-15 15,24-3-8-15,21 14 0 16,-8 3-25-16,-186 42-127 16,-24 3-231-16</inkml:trace>
  <inkml:trace contextRef="#ctx0" brushRef="#br0" timeOffset="87252.62">8388 16969 229 0,'0'0'151'15,"0"0"-119"-15,0 0 22 16,0 0 59-16,0 0-11 15,0 0-4-15,4-19 12 16,-4 16-35-16,0 3-42 16,-13-4-2-16,-3 4-8 0,-8 0 6 15,-8 0 9-15,8 0-8 16,-12 0-14-16,12 0-2 16,11 0-7-16,1 0 0 15,0 0-1-15,4 0 6 16,8 0 10-16,0 0-1 15,0 0-2-15,0 0-6 16,0 0-4-16,0 0 13 16,57 0 25-16,23 0-27 15,13 0 0-15,3 0-12 0,-19 0 0 16,-21 0-6-16,0 0-1 16,-27 0 0-16,-17 0-1 15,0 0 0-15,0 0-4 16,0 0-77-16,-12 0-135 15,0 0-399-15</inkml:trace>
  <inkml:trace contextRef="#ctx0" brushRef="#br0" timeOffset="88141.2">10939 16475 387 0,'0'0'122'16,"0"0"-87"-16,0 0 80 0,0 0-3 15,0 0 4-15,0 0-11 16,0 0-15-16,12-52-16 16,-12 52-17-16,0 0-13 15,0 0 3-15,0 8-11 16,0 29-25-16,-12 4 13 15,-20 8-7-15,15-2-11 16,5-10 0-16,0-6-3 16,12-2 0-16,0-6-1 15,0-9 0-15,0-2 1 0,0-6-3 16,0-1 1-16,12-4 4 16,37-1 3-16,23 0 10 15,49 0 3-15,32-6-7 16,48-26 0-16,65-16-8 15,43-13 4-15,21-11 1 16,12-9 1-16,-36-1-4 16,-44 12 3-16,-49 13-6 15,-48 19-1-15,-60 8-3 16,-45 15 0-16,-40 8-1 16,-8 7 1-16,-12 0-2 15,0 0-2-15,-32 0-19 0,-40 22-46 16,-21 15-7-1,25-6-48-15,39-17-105 0,-3-5-311 16</inkml:trace>
  <inkml:trace contextRef="#ctx0" brushRef="#br0" timeOffset="92063.55">15096 11363 261 0,'0'0'67'15,"0"0"-46"-15,0 0 15 16,0 0 0-16,0 0-4 16,0 0 33-16,0 0 1 15,0 0-14-15,0 0 2 0,0 0 4 16,0 0 17-16,0 0-19 16,0 0-24-16,0 0-5 15,0 0-1-15,0 0-3 16,0 0-3-16,0 0-4 15,0 0-2-15,0 0-7 16,0 0-4-16,0 0 1 16,0 0 3-16,0 0 13 15,0 0 17-15,0 0-6 16,0 0-5-16,0 0-6 16,0 0-3-16,0 0 6 15,12-9 10-15,32-9 12 0,44-11 23 16,33-7-61-1,36-9-7-15,-12 3 0 0,8-2 0 16,-12 3 0 0,-29 1 0-16,-11 9 2 0,-21 4-1 15,-27 13-1-15,-21 6 1 16,-20 2 1-16,-12 6 1 16,0 0 1-16,0 0-1 15,0 0 1-15,0 0 4 16,0 0 7-16,0 0-3 15,0 0-3-15,0 0-4 0,0-4-2 16,0 4-1 0,0 0-1-16,0 0 0 15,0 0 0-15,0 0 0 0,0 0 0 16,0 0 1 0,0 0 7-16,0 0 1 0,0 0-7 15,0 0-1-15,0 0-2 16,0 0 0-16,0 0 1 15,0 0-1-15,0 0 0 16,0 0 0-16,0 0 1 16,0 0-1-16,0 0 1 15,0 0-1-15,0 0 0 16,0 0 0-16,0 0 0 16,0 0 1-16,0 0-1 0,0 0 0 15,0 0 0 1,0 0-1-16,0 0 1 0,0 0-2 15,0 0 2 1,0 0 1-16,0 0 0 0,0 0 0 16,0 0-1-1,0 0 0-15,0 0 1 0,0 0 0 16,0 0-1-16,0 0 3 16,0 0-2-16,0 0 3 15,0 0-1-15,0 0-1 16,0 0 3-16,0 0-1 15,0 0-2-15,0 0-2 16,0 0-1-16,0 0 1 16,0 0-1-16,0 0 1 0,0 0 1 15,0 0-1 1,0 0 0-16,0 0 2 0,0 0 0 16,0 0 1-16,0 0-2 15,0 0-1-15,0 0 0 16,0 0 1-16,0 0-1 15,0 0 0-15,0 0 0 16,0 0 0-16,0 0 1 16,0 0-1-16,0 0 0 15,0 0 0-15,0 0 0 16,0 0 0-16,0 0 0 16,0 0 1-16,0 0-1 15,0 0 0-15,0 0 0 16,0 0 0-16,0 0 0 0,0 0 0 15,0 0 0 1,0 0 0-16,0 0 0 0,0 0 0 16,0 0 0-16,0 0 0 15,0 0 1-15,0 0-1 16,0 0 0-16,0 0-1 16,0 0 1-16,0 0-1 15,0 0 1-15,0 0-1 16,0 0 1-16,0 0 0 15,0 0 1-15,0 0 0 16,0 0-1-16,0 0 0 16,0 0 0-16,24 0-15 15,-12-10-49-15,8 1-80 16,-20-5-95-16</inkml:trace>
  <inkml:trace contextRef="#ctx0" brushRef="#br0" timeOffset="94217.37">14766 11370 133 0,'0'0'115'15,"0"0"-75"-15,0 0 14 16,0 0 7-16,0 0-1 0,0 0 2 16,0 0 6-1,0-7-19-15,0 5-7 0,0 2 8 16,0 0 0-16,-12 0-9 16,12 0-21-16,0 0-4 15,0 0 0-15,0 0 2 16,0 0 2-16,0 0-2 15,0 0-9-15,0 0-6 16,0 0-3-16,0 0 2 16,0 0 3-16,0 0 10 15,48-3 30-15,32-11-32 16,-7 2-8-16,19-2-2 16,-7 3-2-16,11-7 5 15,-15 9 1-15,-9-5-4 0,-3 4 1 16,-13 0-4-1,-8 2 2-15,-20 4 5 0,-7-1 2 16,-17 2 10 0,4 3-4-16,-8 0-4 0,0 0-1 15,0 0-4-15,0 0-6 16,0 0 0-16,0 0 0 16,0 0-20-16,0 0-102 15,0 0-231-15</inkml:trace>
  <inkml:trace contextRef="#ctx0" brushRef="#br0" timeOffset="98203.53">8082 16311 135 0,'0'0'80'16,"0"0"-33"-16,0 0 19 16,0 0 27-16,0 0 5 0,0 0-27 15,0 0-20-15,12 0-17 16,-12 0-6-16,0 0 2 15,0 0-5-15,0 0-8 16,0 0-3-16,0 0 2 16,0 0 0-16,0 0 3 15,0 0 1-15,0 0 3 16,0 0 8-16,0 0-1 16,0 0-7-16,0 0-10 15,0 0-9-15,0 0-3 16,0 0-1-16,0 0 0 15,0 0 0-15,0 0 0 0,-12 0 0 16,12 0 0 0,0 0 1-16,0 0 0 0,0 0 0 15,-12 0 1-15,12 0 1 16,-8 0 6-16,-5 0-2 16,1 0-3-16,8 0-1 15,-4 0 2-15,8 0-2 16,0 0-1-16,0 0 1 15,0 0-1-15,0 0-1 16,0 0 1-16,0 0 4 16,0 0 8-16,0 0 4 15,0 0-5-15,0 0-4 16,0 0-2-16,0 0-3 16,0 0 8-16,0 0 0 15,0 0-5-15,12-3-4 0,21-8-2 16,3-8-2-16,8 5 1 15,-4 0-2-15,5 1 2 16,3 1 0 0,-4 0 0-16,-4 2 0 0,9-3 0 15,-5 2-2-15,4-4 2 16,-4 2 0-16,-3 0 0 16,3 0 0-16,-20 7 1 15,8 2-2-15,-16 2 3 16,-8 2-3-16,-3-3 1 15,3 3 0-15,-4-5 0 16,8 2 0-16,-4 3 0 0,-4-1 0 16,4 1 0-1,-4 0-1-15,4-8 1 0,-8 8 0 16,12-3 0 0,0 3 0-16,-12 0 1 0,0-4 0 15,12 4-1-15,-12 0 0 16,0-4 2-16,0 4-2 15,0 0 1-15,0 0 1 16,0 0-1-16,0 0 1 16,0 0-2-16,0 0 0 15,0 0 0-15,0 0 0 16,0-1-22-16,12-2-85 16,-12-7-255-16</inkml:trace>
  <inkml:trace contextRef="#ctx0" brushRef="#br0" timeOffset="99249.56">17635 16581 330 0,'0'0'185'0,"0"0"-82"16,0 0 74-16,0 0-16 16,0 0-61-16,0 0-18 15,36-61-23-15,-36 61-23 0,0 0-13 16,0 0-11-16,0 0-8 15,0 0-4-15,0 18 0 16,-12 14 0-16,-12 5 6 16,0-8-5-16,24-1 1 15,0-11 0-15,0-5-2 16,0 0 1-16,0-5-1 16,0-3 0-16,0 0 0 15,0-4 0-15,12 0-1 16,48 0-2-16,12 0 3 15,41-29 0-15,16-20 2 16,52-23-1-16,28-14 1 16,4-9 3-16,-19 3-3 15,-21 12 3-15,-53 25-3 0,-27 16 1 16,-33 17 2-16,-3 3-4 16,-29 10-2-16,-8 8 0 15,-4 1-3-15,-16 0-41 16,0 1-89-16,0 12-116 15,-36 6-183-15</inkml:trace>
  <inkml:trace contextRef="#ctx0" brushRef="#br0" timeOffset="102074.61">14834 10861 16 0,'0'0'120'16,"0"0"-104"-16,0 0-4 15,0 0 11-15,0 0-13 16,0 0-8-16,0 0 0 15,24-8 8-15,-24 7-2 16,0 1-8-16,0 0 10 16,0-5 3-16,0 5-10 0,0 0 1 15,0 0 20 1,0 0 18-16,0 0 2 0,0 0-2 16,0 0-14-16,0 0-6 15,0 0-6-15,-8 0-4 16,4 0-7-16,-8-3 0 15,-8-4 10-15,8 2-8 16,-8-4-7-16,16 5-3 16,-8-3 1-16,12 5-9 15,0-2-11-15,0 0-44 16,0 2-14-16,0 2 27 16,0 0-4-16,0 0 6 15,0 0 44-15,0 0 7 16,0 0 26-16,0 0 33 15,0 0-16-15,0 0-20 0,0 0-8 16,0 0-3-16,0 0 0 16,0 0-7-16,0 0-5 15,0 0-18-15,0 0-56 16,0 0-74-16</inkml:trace>
  <inkml:trace contextRef="#ctx0" brushRef="#br0" timeOffset="103098.75">14601 10761 264 0,'0'0'25'15,"0"0"2"-15,0 0 26 16,0 0 8-16,0 0-10 15,0 0 13-15,0 0 2 16,0 0-7-16,0 0-3 0,0 0 8 16,0 0-2-1,0 0-16-15,0 0-14 0,0 0-3 16,0 0 1 0,0 0 7-16,0 0-4 0,36-7-3 15,24-13-9-15,33-2-15 16,11-1 1-16,37-9-2 15,12 1 4-15,0-4-3 16,-8-2-3-16,-16 10-2 16,-33 4 3-16,-27 3-4 15,-33 11 0-15,-24-1-1 16,0 7 1-16,-12 2 2 16,0 1-1-16,0-4 0 15,0 0 0-15,0 4 4 0,0-3 2 16,0 3-7-16,0 0 3 15,0 0-3-15,0-3-1 16,0 3 1-16,0 0 0 16,0 0 1-16,0 0 1 15,0-5-1-15,0 5 1 16,0 0-2-16,0 0-1 16,0 0 1-16,0 0-3 15,0 0 3-15,0 0 0 16,0 0-2-16,0 0 2 15,0 0 1-15,0 0-1 16,0 0 4-16,0 0-3 0,0 0 6 16,0 0 11-16,0 0-6 15,0 0-3 1,0 0-5-16,0 0-2 0,0 0 2 16,0 0-2-16,0 0 0 15,0 0 2-15,0 0 3 16,0 0 4-16,0 0 0 15,0 0-6-15,0 0-1 16,0 0-3-16,0 0 1 16,0 0-2-16,0 0 1 15,0 0 0-15,0 0-1 16,0 0 0-16,0 0 0 16,0-3-25-16,0-6-45 15,0 3-97-15,0 0-377 0</inkml:trace>
  <inkml:trace contextRef="#ctx0" brushRef="#br0" timeOffset="105204.97">7736 16044 175 0,'0'0'109'15,"0"0"-88"-15,0 0-3 16,0 0 20-16,0 0 27 16,0 0 32-16,0 0 11 0,0 0-23 15,0 0-16-15,0 0-9 16,0 0-18-16,0 0-12 15,0 0 14-15,0 0 13 16,0 0 4-16,0 0 4 16,0 0-16-16,0 0-6 15,0 0-18-15,-12 0-8 16,12 0 2-16,0 0 2 16,0 0-1-16,0-3-1 15,0-8 4-15,40-7-20 16,40-4-3-16,5-2 0 15,11-5 0-15,-3-3-2 0,12-1 4 16,-13-2-3 0,9 0 1-16,-9 3-3 0,-7 2-14 15,-5 4-19 1,5 3-30-16,-17 9-28 0,-56 10-111 16,-12 4-305-16</inkml:trace>
  <inkml:trace contextRef="#ctx0" brushRef="#br0" timeOffset="107817.4">14363 10475 110 0,'0'0'42'16,"0"0"0"-1,0 0 11-15,0 0-7 0,0 0-3 16,0 0-2-16,0 0 6 15,0-13 2-15,0 12-9 16,-12-3-9-16,0 4 2 16,4 0-17-16,8 0-15 15,-4 0 3-15,-4 0-4 16,4 0 2-16,4 0 3 16,0 0 16-16,0 0 14 0,0 0 6 15,-8 0 2 1,4 0-5-16,-8 0-11 0,0 0-4 15,0 0 5-15,0 0 9 16,3 0-1-16,-3 0-1 16,12 0 3-16,0 0 0 15,0 0 0-15,0 0-2 16,0 0-10-16,0 0-2 16,0 0 0-16,0 0 26 15,0 0-25-15,25-4-11 16,47-11 1-16,33-13-8 15,19-3-4-15,25-1-1 0,12-6 1 16,4 3-2 0,-12-2 2-16,-12 3-6 15,-20 9 0-15,-5 7-22 0,-112 18-64 16,-4 0-243-16</inkml:trace>
  <inkml:trace contextRef="#ctx0" brushRef="#br0" timeOffset="111918.19">7080 10898 475 0,'0'0'99'0,"0"0"-67"16,0 0 50 0,0 0-17-16,0 0-13 0,0 0 3 15,0 0-2-15,0-17-10 16,0 17-14-16,0 0 8 16,0 0-3-16,0 0-12 15,0 0-14-15,0 0-2 16,0 0 3-16,0 34-2 15,-24 24 20-15,-5 11-8 16,5 3-15-16,16-9-2 16,8-11-2-16,0-10 0 15,0-13 1-15,8-11-1 16,57-10 0-16,27-8 1 16,41 0 4-16,40-51 7 15,40-32-5-15,13-25-1 0,23-17-2 16,-3 1-4-16,-21 15-1 15,-48 29-3-15,-20 31 0 16,-32 34-6-16,-29 15-60 16,-96 3-154-16,0 35-313 15</inkml:trace>
  <inkml:trace contextRef="#ctx0" brushRef="#br0" timeOffset="113311.28">7293 15855 317 0,'0'0'83'0,"0"0"-83"16,0 0-6-16,0 0 6 16,0 0 26-16,0 0 27 15,0 0 21-15,68-38-15 16,-68 32 18-16,0 6 17 16,0 0 23-16,0 0-38 15,0 0-27-15,0 0 10 16,0 0-8-16,-12 0-39 15,4 0-8-15,4 0 0 0,4 0-3 16,0 0 0 0,0 0 4-16,0 0 12 0,0 0-2 15,0 0-5-15,0 0-2 16,0-2-3-16,12-13 5 16,12 3-2-16,37-10-3 15,31-10-3-15,29-10-4 16,28-8 3-16,16-16 2 15,4-3-3-15,-4-10-1 16,-28-1-2-16,8 1-4 16,-37 5-24-16,-15 5-42 15,-33 18-53-15,-60 45-178 16,0 2-205-16</inkml:trace>
  <inkml:trace contextRef="#ctx0" brushRef="#br0" timeOffset="115858.39">13808 9958 101 0,'0'0'39'0,"0"0"2"16,0 0 25-16,0 0-2 16,0 0 9-16,0 0 6 15,0 0-7-15,12 0-21 16,0 0-25-16,-12-2 12 16,0 2 17-16,0 0 1 15,0 0 14-15,0 0-1 16,0 0-30-16,0 0-18 15,0 0-16-15,0 0-4 0,0 0-1 16,0 0 0 0,0 0-3-16,0 0 0 0,0 0 0 15,0 0 2-15,0 0-1 16,0 0 2-16,0 11 1 16,0 9 2-16,0 3-1 15,0 1 7-15,0-2 5 16,0 1 5-16,0-9-13 15,0 1 0-15,0-11-5 16,0 1 0-16,0-3 3 16,0-2-2-16,0 0 30 15,0 0 0-15,0 0-5 16,20 0-2-16,4 0-15 16,4-7-8-16,-15-3 2 0,-5 8-2 15,-8 2 2-15,0 0 1 16,0 0-3-16,0 0 5 15,0 0-7-15,0 0-3 16,0 0 2-16,0 0 0 16,0 0 1-16,4 0 1 15,8 0-1-15,0 0 5 16,12-3 6-16,-4-5-1 16,-8 4-2-16,0-1-3 15,-12 4 1-15,12-3 2 16,-12 0-3-16,24-6 7 15,21-9 6-15,27-13-3 16,37-11-8-16,19-11-2 16,33-4 7-16,21-5-6 0,-5-2-6 15,-25 7 3-15,-19 14-2 16,-28 12-1-16,-41 15-3 16,1 12-3-16,-5 5-20 15,-4 0-63-15,-52 12-112 16,-4 8-337-16</inkml:trace>
  <inkml:trace contextRef="#ctx0" brushRef="#br0" timeOffset="175384.04">18898 14733 220 0,'0'0'69'0,"0"0"-9"0,0 0 4 15,0 0-25-15,0 0-11 16,0 0 4-16,0 0-5 16,73-39-5-16,-65 39-12 15,-8 0 3-15,0 0 12 16,0 0-2-16,0 0-5 16,0 0 0-16,0 0-6 15,0 0-2-15,0 0-3 0,0 0-5 16,0 0 7-1,0 0-1-15,0 0 5 16,0 0 5-16,0 0 4 16,0 0 14-16,0 0-10 0,0 0-4 15,0 0-5-15,0 0-9 16,0 0-1-16,0 0 0 16,0 0-5-16,0 0 5 15,0 0-7-15,-24 0 1 16,-33 0 3-16,-3 0-3 15,-21 0 0-15,-11 0 2 16,-9 3-2-16,-27-3 5 16,-9 0-3-16,-20 3 1 15,0 2 3-15,20 0-5 16,16 7 2-16,29 3 0 16,19-1-3-16,5 4 2 0,8 1-1 15,3 0-2-15,-3 3 3 16,-1 1-3-16,17 2 3 15,4 1-1-15,4-5-1 16,-9 10 3-16,21-10-1 16,4 11-2-16,-4 1 6 15,8 3-6-15,4 6 2 16,12 1 0-16,0 6-1 16,0 8 5-16,0 3 0 15,0 6 0-15,0 4 3 16,-12 4-2-16,-12 4 1 15,-9-5-1-15,9 3-5 0,12 0 3 16,0-8-4 0,12 4-1-16,0 2 0 0,0 4 0 15,0-6-1-15,0-3 0 16,0-13 2-16,0-11-3 16,0-3 1-16,12-9 0 15,0-1-1-15,0-13 0 16,0-4 1-16,-12-2 0 15,0-6 1-15,13 3-2 16,-5 0 1-16,-4-5 0 16,-4 4 1-16,0 2 0 15,8-5-1-15,-4 5 0 16,4-4 2-16,4-3-2 16,-8 0 0-16,20-1-5 0,12-3 5 15,21 3 3 1,35-3 15-16,25 0-1 0,16 0-8 15,20 0-3 1,24 0-4-16,0 0-1 0,24-12-1 16,-12-5 0-16,0 3-1 15,0-4 1-15,-36 4-1 16,-20-1 1-16,-20 6 0 16,-17-2-4-16,-3 3 3 15,-1-6-1-15,21 5 1 16,-20-1 1-16,11 5-3 15,-7-3 2-15,-17-1-9 0,-7 6 5 16,-5-5 5 0,-16 4-1-16,5-1 1 0,3 2 0 15,-12-3-3-15,-3-2 2 16,3-3-6-16,-12-2-1 16,8-3 6-16,-7 4-5 15,-1-5 7-15,-12 5-1 16,12-1 0-16,-12-1 0 15,-4 2 1-15,5 0 0 16,-13-8-2-16,0-1 2 16,-8-7-2-16,-4-4 1 15,0-6 0-15,0-7-1 16,0-4 4-16,0-2-2 0,-28 2 4 16,3 0-2-1,-7-3-1-15,4 3-1 0,-4-2 0 16,0-1 0-16,3-2 0 15,-3 1 1-15,-8-13-1 16,-16-8 1-16,11-12-1 16,-23-9 0-16,-8-3 1 15,-9 0 1-15,-7 6-2 16,19 12 1-16,13 14 2 16,15 20 2-16,25 14-1 15,8 10-3-15,8 15-1 16,4 5 0-16,0 2-6 0,0 0-38 15,0 0-175 1,0 9-148-16</inkml:trace>
  <inkml:trace contextRef="#ctx0" brushRef="#br0" timeOffset="183831.82">16870 10376 314 0,'0'0'102'0,"0"0"-78"15,0 0 17 1,0 0 11-16,0 0 15 0,0 0 4 16,44-26-11-1,-32 26-6-15,-12 0-1 0,0 0-18 16,0 0-4-16,0 0 4 16,0 0-13-16,0 0-10 15,0 0-7-15,0 0-5 16,0 0 1-16,0 0-1 15,0 7-3-15,0 23 3 0,0 10 2 16,0 15 0 0,-36 7 1-16,0 11-2 0,-8 7-1 15,8 6 0 1,11 12 1-16,13 0-1 0,0 2 0 16,12-7 0-1,0-5 0-15,0 1 0 0,12-9-1 16,25-2 1-1,-1 2 0-15,-4-15-1 0,-8 6 1 16,-12-12 0-16,0-6 0 16,-12-4 0-16,0-1-1 15,0-1 1-15,0-2-1 16,0 3 1-16,0-6 0 16,0 3 0-16,-12-7 0 15,4 2 1-15,4-8-1 16,-4-3 0-16,4-7 0 15,4-2 0-15,0-8 1 16,0-3-1-16,0 2 0 0,0-4 1 16,0 6-1-16,-8-1 1 15,-4 5-1-15,0 0 1 16,-4 0-1-16,-4-5 0 16,8-3 1-16,4 5 0 15,4-8-1-15,-9 2 0 16,13 1 0-16,0 5 0 15,0-4 0-15,0 9 0 16,0-7 0-16,0-1 0 16,0-1 0-16,0 0-1 15,0-10 1-15,13 0 0 16,23 0 0-16,12 0 8 0,20 0 15 16,17-6-5-16,20-14-6 15,35 3-12-15,9-7 1 16,32-1-2-16,-4-2 1 15,0 5 0-15,-8 2-2 16,-28 6 0-16,-24 0 0 16,-24 5 2-16,-33 0-5 15,-12 1-6-15,-16-4-28 16,-3-8-40-16,-29 8-82 16,0-5-135-16</inkml:trace>
  <inkml:trace contextRef="#ctx0" brushRef="#br0" timeOffset="184495.04">16878 10119 192 0,'0'0'294'0,"0"0"-294"15,346 15 0-15,-201-10 6 16,24-5 8-16,12 0 43 16,20 0 9-16,13 0-11 15,-17 0-16-15,-8 0-5 0,-28 0 3 16,-16 0-24-1,-37 0 19-15,-27 0-10 0,-21 0-6 16,9 10-2-16,-21 4-2 16,12 6-4-16,-3 12-5 15,-9 7-1-15,-4 16-2 16,21 15 0-16,-5 16 0 16,-4 17 4-16,5 13-4 15,-5 15 2-15,4 4 1 16,1 3-1-16,-1-12-2 15,-12-8 4-15,-15-9-3 16,-9-6-1-16,-24-5-5 16,0-14 0-16,0-13 3 15,-85-16 2-15,-19-18 4 0,-37-7 8 16,-24-13 5-16,0-8-1 16,12-4-7-16,20 3-8 15,16 4-1 1,25-3-2-16,88-9-140 0,4 0-257 15</inkml:trace>
  <inkml:trace contextRef="#ctx0" brushRef="#br0" timeOffset="189634.19">14267 13826 372 0,'0'0'88'16,"0"0"-64"-16,0 0 51 15,0 0-6-15,0 0-4 0,0 0 11 16,0 0 1-1,24-69-17-15,-24 67-1 0,0 2 5 16,4-4-10-16,-4 0-19 16,12 2-5-16,-4 2-2 15,4 0-14-15,12 0-2 16,24 0-6-16,21 0-5 16,11 32-1-16,37 17 1 15,0 14 1-15,20 13-1 16,15 22 2-16,5 19-2 15,0 17 0-15,0 2 0 16,-16 1 1-16,-20-10-2 16,0-21 1-16,-29-20 1 15,-7-17-1-15,-17-19 0 16,-12-16 0-16,-19-14 0 16,-13-8 7-16,-12-7-4 15,-8-2 1-15,-4-3-2 0,0 0-2 16,0 0-2-16,0 0-29 15,0 0-160-15,0 0-404 16</inkml:trace>
  <inkml:trace contextRef="#ctx0" brushRef="#br0" timeOffset="196074.03">14540 10746 79 0,'0'0'197'0,"0"0"-177"0,0 0 0 16,0 0 10-16,0 0 1 15,0 0 8-15,0 0 1 16,8-26-4-16,-8 23 4 16,0 3 3-16,0 0-2 15,0 0-8-15,0 0-5 16,0-5-9-16,0 5-1 16,0 0 14-16,0 0 19 15,0-3-4-15,0 0-5 16,-8-3-2-16,-4 3-5 15,0-5-9-15,0 8 1 0,4-1 6 16,4-3 0 0,4 0 0-16,0 1-5 0,0 3 3 15,0-2-1 1,0-6 3-16,12-3-21 0,44-11-11 16,21-7 8-16,27-8-8 15,29-4 6-15,20-7 2 16,36-4-6-16,8-3 0 15,-3 9-3-15,-9 6-2 16,-20 0 1-16,-24 9 0 16,-21 7 0-16,-23 1 1 15,-29 9 0-15,-7 9-6 16,-29-3-63-16,-32 8-191 16,0 0-530-16</inkml:trace>
  <inkml:trace contextRef="#ctx0" brushRef="#br0" timeOffset="198067.88">19401 11131 167 0,'0'0'96'0,"0"0"-84"16,0 0 31-16,0 0 21 15,0 0-12-15,0 0 5 16,0 0-1-16,-52 0-4 16,48 0 7-16,4 0 1 0,0 0 29 15,0 0 14-15,0 0-15 16,28-29-30-16,61-11-26 15,31-2-19-15,37 1 7 16,16 2 5-16,8 6-12 16,-16 21-2-16,0 6-11 15,-4 6-1-15,-8 0-7 16,-117 16-135-16,-7 6-222 16</inkml:trace>
  <inkml:trace contextRef="#ctx0" brushRef="#br0" timeOffset="199503.31">14387 10252 224 0,'0'0'102'15,"0"0"-77"-15,0 0 30 16,0 0 10-16,0 0 7 15,0 0 6-15,0 0-4 16,-56 0-16-16,52 0 14 16,4 0-16-16,0 0-5 15,0 0-7-15,0 0 7 16,16-15 3-16,65-2-22 16,35-11-24-16,61-1-8 15,37 0 8-15,43 3 1 16,29-2-9-16,8 9-71 15,-210 15-250-15,-3 3-224 0</inkml:trace>
  <inkml:trace contextRef="#ctx0" brushRef="#br0" timeOffset="200499.1">18496 10582 292 0,'0'0'107'0,"0"0"-40"16,0 0 50-16,0 0-24 16,0 0-9-16,0 0 32 15,-93-83-31-15,154 63-43 0,31 3-22 16,25-6-2-16,36 8 2 16,36 1-16-16,12 5-4 15,25 9-6-15,-5 0-12 16,-161 0-202-16,-12 0-165 15</inkml:trace>
  <inkml:trace contextRef="#ctx0" brushRef="#br0" timeOffset="203835.96">13864 10224 103 0,'0'0'116'16,"0"0"-77"-16,0 0 15 16,0 0 13-16,0 0-2 15,0 0-6-15,0 0-6 16,-104 4 7-16,92-4 5 15,12 0 2-15,0 0 24 0,0 0-9 16,0 0-26 0,96-13-7-16,81-19-38 0,69-2-11 15,76-6 4 1,68 2-4-16,24 9-65 0,-253 21-206 16,-40 2-323-1</inkml:trace>
  <inkml:trace contextRef="#ctx0" brushRef="#br0" timeOffset="209177.79">18520 10606 271 0,'0'0'76'16,"0"0"-16"-16,0 0 34 15,0 0-33-15,0 0-30 16,0 0 25-16,0 0-1 16,80-149-8-16,-80 131-2 15,0 3 11-15,0 0 14 16,0-6-26-16,0 2-9 15,0 0-13-15,0-4-14 0,0 5-2 16,0-2 5-16,-36 5-10 16,-8 2 1-16,-4 4 4 15,3 3-3-15,-3 6-3 16,-12 0 1-16,-1 0-2 16,-7 0 3-16,0 6-3 15,3 11 1-15,-7 12-1 16,15 3 1-16,-23 10 1 15,-5 10-1-15,-11 16 4 16,-17 14-3-16,5 15 6 16,-9 18-2-16,0 17-5 15,-4 9 8-15,17 14-7 16,7 1 3-16,37 5-4 16,8 8 0-16,23-2 0 15,29 5 0-15,0-4 0 0,13-3 1 16,59-1 4-16,8 0-5 15,25-15-1-15,4-11 1 16,-5-19 0-16,5-19-4 16,-4-21 4-16,3-18 0 15,-3-19-1-15,4-15 1 16,15-22 8-16,9-5-4 16,8 0 15-16,12-8 8 15,0-35-4-15,12-14-4 16,-4-15-10-16,12-13 6 15,-8-17-13-15,-4-19 5 16,-16-19-3-16,-5-12 12 16,5-4-3-16,-28 3 11 0,-12 8 2 15,-25 3-13-15,-28 2-7 16,-28-9-4-16,-24-9 1 16,0-7-2-16,-24-11 2 15,-72-1 8-15,-13 13-7 16,-16 27 4-16,25 34 2 15,11 27-7-15,21 22-3 16,3 25-6-16,-3 12-15 16,-8 12-36-16,-5 5-46 15,69 0-104-15,0 27-220 16</inkml:trace>
  <inkml:trace contextRef="#ctx0" brushRef="#br0" timeOffset="-204830.52">19667 11611 331 0,'0'0'113'16,"0"0"-89"-16,0 0 50 16,0 0-18-16,0 0-27 15,0 0 4-15,0 0 6 16,-28-10-12-16,28 5-6 0,0 0 6 16,0 5 5-16,0 0 2 15,0 0 4-15,0 0 3 16,0-3-5-16,0 3-6 15,0-1 4-15,0-7 0 16,0 3-6-16,0-10-1 16,0 6-1-16,0-4-3 15,0 3 0-15,12-3-7 16,40-3 2-16,29 8-17 16,35-6 0-16,25 1 0 15,4 11 1-15,-4-6-2 16,-12 2 0-16,-25 6-2 15,-43 0 2-15,-13 0-2 0,-4 0-13 16,-16 0-35 0,8 19-67-16,-27-9-131 0,-9 4-133 15</inkml:trace>
  <inkml:trace contextRef="#ctx0" brushRef="#br0" timeOffset="-204479.08">19369 11961 459 0,'0'0'128'16,"0"0"-76"-16,0 0 68 16,0 0-24-16,0 0-3 15,0 0-32-15,310-49-13 16,-193 46-24-16,15 3-12 16,9 0-11-16,-12 0 1 15,-12 0-2-15,-21 8-5 16,-27 11-36-16,-1 6-71 15,-32 4-81-15,-36-18-35 16,0-1-158-16</inkml:trace>
  <inkml:trace contextRef="#ctx0" brushRef="#br0" timeOffset="-204225.72">19027 12578 620 0,'0'0'48'16,"0"0"26"-16,0 0 68 15,0 0-58-15,0 0-6 0,0 0-23 16,213 9-30-16,-64-9-14 16,44 2-3-16,9 33-4 15,19 4-1-15,-12 7-3 16,-24-4-13-16,-36-5-81 15,-52-1-77-15,-97-25-80 16,0-9-133-16</inkml:trace>
  <inkml:trace contextRef="#ctx0" brushRef="#br0" timeOffset="-203986.07">19027 13148 579 0,'0'0'161'0,"0"0"-139"16,0 0 104-1,0 0-12-15,0 0-68 0,0 0-22 16,354 9 1-16,-189-1-17 16,4 7-7-16,4 2-1 15,-20 7 0-15,-32 6-13 16,-37 2-85-16,-47 2-101 15,-37-25-58-15,-25 2-104 16</inkml:trace>
  <inkml:trace contextRef="#ctx0" brushRef="#br0" timeOffset="-203826.94">18918 13533 787 0,'0'0'111'0,"0"0"-87"16,0 0 45-16,0 0-34 15,0 0-21-15,419 31-13 16,-230-11-1-16,0 3-44 16,-120-17-179-16,-21-3-167 15</inkml:trace>
  <inkml:trace contextRef="#ctx0" brushRef="#br0" timeOffset="-193579.97">22299 10093 261 0,'0'0'90'0,"0"0"-64"0,0 0 43 15,0 0-4 1,0 0-1-16,0 0 4 0,0 0-1 16,44-36-30-16,-44 36-10 15,4 0-10-15,-4 0-2 16,0 0-4-16,0 8 9 16,0 29 22-16,-60 15 9 15,-21 7 4-15,-8 3-30 0,21 3-16 16,8-4-1-1,15-1-1-15,33-19-3 0,12-7-3 16,0-16 1-16,0-7 1 16,25-8-1-16,31-3 12 15,4 0 12-15,-3-23-4 16,3-9-12-16,-20 1-3 16,-20 6-1-16,-16 6 4 15,-4 8-1-15,0 4-6 16,-32 5-2-16,-36 2 9 15,-9 0-10-15,1 0-3 16,19 15-56-16,9 17-64 16,48-18-100-16,0-1-73 15</inkml:trace>
  <inkml:trace contextRef="#ctx0" brushRef="#br0" timeOffset="-192542.74">21908 11111 10 0,'0'0'355'0,"0"0"-277"0,0 0 40 16,0 0-6-16,0 0-10 15,0 0 26-15,0 0-32 16,-48-78-33-16,48 78-9 15,0 0-21-15,0 0-17 16,0 0-15-16,0 0 4 16,12 26-5-16,48 18 2 15,21 13-2-15,11-2 12 16,9 1-9-16,-33-1-1 16,-7-11 1-16,-37-4-3 15,-24-9-1-15,0-6 0 16,-12-7-8-16,-81-6 4 0,-31-3 5 15,-13-1 10-15,8-7-6 16,8 3-2-16,49-4-2 16,20 7 0-16,35-5-1 15,17 2-13-15,0 0-55 16,0-4-65-16,45 0-116 16,15 0-155-16</inkml:trace>
  <inkml:trace contextRef="#ctx0" brushRef="#br0" timeOffset="-192356.62">22854 10903 876 0,'0'0'56'16,"0"0"-15"-16,0 0 13 0,0 0-24 16,0 0 4-16,0 0-14 15,-334-14-20-15,253 79-1 16,13 23-16-16,20 15-87 15,36-54-164-15,12-5-289 16</inkml:trace>
  <inkml:trace contextRef="#ctx0" brushRef="#br0" timeOffset="-191929.96">22218 12397 550 0,'0'0'93'16,"0"0"1"-16,0 0 42 15,0 0-45-15,0 0 2 16,0 0-22-16,161-66-28 16,-185 66-39-16,-57 41-2 15,-23 17 17-15,11 8 0 16,17 6-15-16,32-6 1 0,19 2-2 16,25-11-3-16,0-9 3 15,0-8-3-15,81-19 0 16,-9-11-1-16,-27-10-5 15,15 0-10-15,-40-2 9 16,-20-25 1-16,0 2-21 16,0 1-49-16,-32 12-39 15,-41 10 21-15,41 2-119 16,0 0-156-16</inkml:trace>
  <inkml:trace contextRef="#ctx0" brushRef="#br0" timeOffset="-191593.32">21614 13289 704 0,'0'0'210'0,"0"0"-119"16,0 0 5-16,0 0-44 16,0 0-6-16,330-23-17 15,-249 23-13-15,-9 0-9 0,9 26 0 16,-29 19-1 0,-8 10-1-16,-7 14-2 0,-25 20-3 15,-12 9 0-15,0 5 0 16,0 0-5-16,0-11-2 15,0-11 6-15,0-3-67 16,0-70-79-16,0-2-292 16</inkml:trace>
  <inkml:trace contextRef="#ctx0" brushRef="#br0" timeOffset="-191387.94">21502 14063 771 0,'0'0'127'0,"0"0"-53"15,0 0 25-15,0 0-52 16,322 0-29-16,-189 0-18 16,7 10-2-16,1 2-12 15,-105-9-150-15,-11-1-382 16</inkml:trace>
  <inkml:trace contextRef="#ctx0" brushRef="#br0" timeOffset="-189441.59">24459 9469 368 0,'0'0'81'16,"0"0"-39"-16,0 0 40 15,0 0-12-15,0 0 1 16,0 0-25-16,0 0 19 16,-84 21 18-16,52 37-12 15,8 7-29-15,12-3-22 16,12 3-3-16,0-9-7 0,0-11-1 15,0-14-5-15,0-11 0 16,12-13-1-16,0-7-2 16,12 0 1-16,12 0 4 15,8-6 13-15,37-32-13 16,-9-8-4-16,13-8-1 16,-17-5 2-16,-20 0-2 15,-23 13 4-15,-17 3-1 16,-8 12-4-16,0 7 5 15,-8 11-2-15,-53 11 3 16,-7 2-6-16,-13 0-3 16,9 44-27-16,-1 19-77 0,49-26-110 15,16-2-144 1</inkml:trace>
  <inkml:trace contextRef="#ctx0" brushRef="#br0" timeOffset="-188984.04">24270 10837 343 0,'0'0'108'0,"0"0"-43"16,0 0 69-16,0 0 31 16,0 0-33-16,0 0-93 15,0 0-26-15,12-8 25 16,-76 77 1-16,0 9-2 16,15 8-14-16,13 5-12 15,28-6-9-15,8 6-2 16,0-9 1-16,52-8-1 15,49-13 0-15,-4-19 0 16,-5-19-3-16,1-23-20 0,-1 0-7 16,-19-23 20-1,-17-34 1-15,-20-11 5 16,-32-8-1-16,-4 1 1 0,0 11 1 16,-40 21-8-1,-16 12 11-15,-1 31 0 0,5 0 0 16,-4 23-22-16,7 47-120 15,29-30-142-15,8 3-250 16</inkml:trace>
  <inkml:trace contextRef="#ctx0" brushRef="#br0" timeOffset="-188531.36">24681 12606 550 0,'0'0'79'15,"0"0"-5"-15,0 0 36 16,0 0 3-16,0 0-53 15,0 0-23-15,4-13-13 16,-65 22-4-16,-7 29 8 16,4 14-9-16,7 10-8 15,25 4 2-15,20 9-11 16,12-1 1-16,0-7-3 16,20-9 1-16,41-16 1 0,31-13 0 15,-7-17-2-15,-17-12 0 16,-16 0 1-16,-19-22-1 15,-21-34 2-15,-12-7 3 16,0-11-1-16,-73 7-4 16,-19 16 13-16,11 18-4 15,5 20-9-15,11 13-2 16,13 8-25-16,8 43-112 16,44-19-133-16,0 6-186 15</inkml:trace>
  <inkml:trace contextRef="#ctx0" brushRef="#br0" timeOffset="-188068.07">24612 14073 73 0,'0'0'556'15,"0"0"-480"-15,0 0 70 16,0 0-23-16,0 0-66 0,0 0-26 16,-8 0 2-16,-32 32-8 15,-16 13-12-15,7 17-4 16,13 17-4-16,4 10-3 15,32 11 4-15,0-4-3 16,0-9-1-16,32-17-2 16,17-20 3-16,11-16-3 15,0-19-5-15,-3-15 5 16,-1 0 5-16,-4-3 2 16,-7-32-3-16,-13-10 0 15,-4-7-1-15,-16 3 4 16,-12 8 0-16,0 4 13 15,0 9-13-15,-12 18-7 0,-36 2-2 16,11 8-3-16,-11 0-11 16,4 41-102-16,28-13-178 15,-4 1-121-15</inkml:trace>
  <inkml:trace contextRef="#ctx0" brushRef="#br0" timeOffset="-187663.01">24822 15244 486 0,'0'0'159'0,"0"0"-51"0,0 0 69 16,0 0-104-16,0 0-32 15,0 0-27-15,52 56 0 16,-52-14 41-16,-4 6-26 15,-32 11-11-15,4-2-11 16,11 4 1-16,21 0-4 16,0-3-2-16,0-7-1 15,65-8-1-15,35-9-1 16,13-11-5-16,-16-17-31 16,-13-6-18-16,-24 0 24 15,-15-6 16-15,-45-20 15 0,0 0 9 16,0 1 44-16,-57 2-12 15,-15 6-15-15,-25 8-12 16,-7 9 0-16,15 0-9 16,25 0-5-16,4 3-4 15,35 14-6-15,13 3-35 16,12-6-55-16,0-7-144 16,0-5-246-16</inkml:trace>
  <inkml:trace contextRef="#ctx0" brushRef="#br0" timeOffset="-184132.01">26419 9313 239 0,'0'0'291'15,"0"0"-244"-15,0 0-39 16,0 0 45-16,0 0 17 16,0 0-6-16,234 177 19 15,-198-105-17-15,0 14-3 0,0 15 2 16,13 25-20-16,-29 9 5 16,-8 9-17-16,-12 0-14 15,0-4-8-15,-81-10-9 16,-48 2 3-16,-36 3-1 15,-16-1 0-15,16 5 7 16,17-4-5-16,39-11-1 16,28 11-4-16,21 11 0 15,48 10 1-15,12 10-2 16,0-2 1-16,24-7 1 16,32-18-2-16,-3-19 0 15,-21-13 0-15,16-9 2 16,-4-4-1-16,-3-3 0 0,3-6 2 15,-8-4-5-15,0-10 3 16,-28-8-1-16,-8 1 0 16,0 5 0-16,0 5 0 15,0 12 3-15,-44 11 3 16,-4 10 6-16,4 19-7 16,3 5 0-16,9 12-1 15,20 6-3-15,12 3 1 16,0-5 0-16,20-3 0 15,21-9 0-15,3 0-2 16,-8-10 0-16,0-3 0 16,8-13 1-16,-19-9-1 15,11-13-3-15,-8-16 3 16,-12-17-1-16,12-15 1 0,-8-14-9 16,-16-13-2-16,-4-3-41 15,0-9-58-15,0 0-147 16,0-9-291-16</inkml:trace>
  <inkml:trace contextRef="#ctx0" brushRef="#br0" timeOffset="-178775.2">29135 11932 280 0,'0'0'78'16,"0"0"-38"-16,0 0 1 15,0 0 36-15,0 0 26 16,0 0 6-16,0 0-20 15,69-52-22-15,-65 44 3 16,-4 2-10-16,0-2-14 16,0 8-9-16,0 0-25 15,0 22-12-15,0 43 0 0,-32 24 0 16,-9 11 7-16,-3-5 4 16,12-15-10-1,12-20 2-15,8-25-1 0,12-15 3 16,0-14 12-16,0-6 16 15,120 0 21-15,150-29 1 16,100-26-46-16,89-10-6 16,48-9-3-16,4-6-6 15,-4 4 6-15,-12 4 0 16,-48 25 0-16,-61 14 0 16,-52 29-23-16,-52 4-65 15,-266 0-103-15,-16 2-383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D02A-69DB-4DF1-98FE-268493A92A4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A27-E972-47F3-BA95-02116014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96A27-E972-47F3-BA95-0211601479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90A-8B46-4CDC-A784-D0F674B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8A3C-4F4D-460D-8BF9-3AE66BB3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AB7-9401-4DBB-B6CC-E05D8D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C28C-4652-42A2-AC32-A60A8DC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C440-757C-498C-A884-5F79461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8E-D874-4FB9-8E27-A41A2F9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12A-1EE4-4E4D-9DBC-7BCE843B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431-EE9D-490C-9B0D-A163AAC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A66-BE6B-4962-B74A-DE95959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C534-7AD0-4EEF-8F55-6B00EE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AE640-0866-4D3D-9A7A-A50913F4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F6C0-9F0C-4B27-B9E7-1240A069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15F8-8D6B-4E51-80F5-6B70C1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C7-C6D5-40FA-AD32-323A035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F590-C583-496A-98F7-1BF1B56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EF5-52E4-4151-AC46-3FD0B28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C6F-B17F-4372-ADCA-269762FC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281-90CF-4B8E-99BD-5A27BA0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7C-7A71-4140-9AB9-9C0C46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44DE-F7F9-4C26-A1D6-9590DFF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336C-A072-4F8F-811A-779B3C6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954-E14A-4DD6-8B8B-9E2A53C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3C2-E605-45C1-B40A-AFCBAFF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2F4-DE64-422A-971C-666B4BA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6E72-665E-46B7-92EF-90837C6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71D-C5DB-42B2-89A0-087B0C9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A81C-0F25-45CF-9E59-C9ECFC9A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A712-F85E-4005-A433-803A93BB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733B-4EDD-499E-B37D-7B242A5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8131-7AD4-426F-A769-D769068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A0A1-986E-4B97-A87B-3B6CF28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F8E-7A68-4CE3-8ED0-F0454A23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A6CC-CF5C-4ADC-9F1C-B2D1DC9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14A-88E5-4FA5-A351-9F8FBA15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95B44-4C05-4A7C-A78B-5B90C502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4DEF-3FF3-4415-8074-99E2B2A3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5E71-7ECC-41FC-8980-ECF96AC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D4D3-26CC-4E26-9B07-922C526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09F0-E1F4-44AE-A3F6-4908FD5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A72-49E2-4FE9-BB48-1A6BCE7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3A642-0381-4DA9-956B-BAEF3F4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1531-90A1-40EA-9CDD-E23B373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DA19-C6D6-4AE7-9044-14C222D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32FF-B495-4771-B8A5-09E1FCF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63EB-1802-41A7-8AA5-E1682E4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BD81-99CC-4807-BAAB-56C0A11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B32-A376-4503-9EAD-9369B81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FD9-E39F-4817-A6A5-6ACA156B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B48E-96DB-40AF-92A2-B5DA6C5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21D8-5BAD-4378-9764-5D9B81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BE03-7C06-4550-92BF-0CE47A2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1E-593B-4867-9281-8B9DAA8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E3A-270D-4335-B396-33D7403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C021-DB65-4419-A94F-D1F1D06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0077-4322-42FF-9F19-56F85A8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675-BEA2-4E44-BC6B-798AD84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BD74-CBE0-4B36-A83C-CBCC45E4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A00C-A5D1-4953-A041-1D4B048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744A-2824-4A44-AF1F-50F9982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FE1-539C-47F1-8A31-3A92147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611-9542-4937-A5F8-B68FFB9A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8B8-64A5-4D09-A8DC-75A3CBDAC8E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B315-6F10-4827-A731-C31CFFFE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2411-D6AC-4046-A539-BD9E64B8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emf"/><Relationship Id="rId7" Type="http://schemas.openxmlformats.org/officeDocument/2006/relationships/customXml" Target="../ink/ink7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emf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emf"/><Relationship Id="rId7" Type="http://schemas.openxmlformats.org/officeDocument/2006/relationships/customXml" Target="../ink/ink12.xml"/><Relationship Id="rId12" Type="http://schemas.openxmlformats.org/officeDocument/2006/relationships/image" Target="../media/image2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customXml" Target="../ink/ink13.xml"/><Relationship Id="rId5" Type="http://schemas.openxmlformats.org/officeDocument/2006/relationships/image" Target="../media/image16.emf"/><Relationship Id="rId10" Type="http://schemas.microsoft.com/office/2007/relationships/hdphoto" Target="../media/hdphoto2.wdp"/><Relationship Id="rId4" Type="http://schemas.openxmlformats.org/officeDocument/2006/relationships/customXml" Target="../ink/ink10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emf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7" Type="http://schemas.openxmlformats.org/officeDocument/2006/relationships/customXml" Target="../ink/ink15.xml"/><Relationship Id="rId12" Type="http://schemas.openxmlformats.org/officeDocument/2006/relationships/image" Target="../media/image16.emf"/><Relationship Id="rId17" Type="http://schemas.openxmlformats.org/officeDocument/2006/relationships/customXml" Target="../ink/ink18.xml"/><Relationship Id="rId2" Type="http://schemas.openxmlformats.org/officeDocument/2006/relationships/customXml" Target="../ink/ink1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1.emf"/><Relationship Id="rId11" Type="http://schemas.openxmlformats.org/officeDocument/2006/relationships/customXml" Target="../ink/ink17.xml"/><Relationship Id="rId15" Type="http://schemas.microsoft.com/office/2007/relationships/hdphoto" Target="../media/hdphoto2.wdp"/><Relationship Id="rId10" Type="http://schemas.openxmlformats.org/officeDocument/2006/relationships/image" Target="../media/image15.emf"/><Relationship Id="rId9" Type="http://schemas.openxmlformats.org/officeDocument/2006/relationships/customXml" Target="../ink/ink16.xml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1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emf"/><Relationship Id="rId13" Type="http://schemas.openxmlformats.org/officeDocument/2006/relationships/image" Target="../media/image29.PNG"/><Relationship Id="rId3" Type="http://schemas.openxmlformats.org/officeDocument/2006/relationships/customXml" Target="../ink/ink20.xml"/><Relationship Id="rId7" Type="http://schemas.openxmlformats.org/officeDocument/2006/relationships/customXml" Target="../ink/ink21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1.emf"/><Relationship Id="rId11" Type="http://schemas.microsoft.com/office/2007/relationships/hdphoto" Target="../media/hdphoto2.wdp"/><Relationship Id="rId15" Type="http://schemas.openxmlformats.org/officeDocument/2006/relationships/customXml" Target="../ink/ink22.xml"/><Relationship Id="rId10" Type="http://schemas.openxmlformats.org/officeDocument/2006/relationships/image" Target="../media/image22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23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customXml" Target="../ink/ink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hyperlink" Target="http://setosa.io/ev/image-kernel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202" y="2154734"/>
            <a:ext cx="7788773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b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49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Convolutional Neural Network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 # 16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96" y="262650"/>
            <a:ext cx="5523186" cy="6832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Apply Rectified Linear Unit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449221"/>
              </p:ext>
            </p:extLst>
          </p:nvPr>
        </p:nvGraphicFramePr>
        <p:xfrm>
          <a:off x="920924" y="2001276"/>
          <a:ext cx="3034294" cy="16301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1304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  <a:gridCol w="782595">
                  <a:extLst>
                    <a:ext uri="{9D8B030D-6E8A-4147-A177-3AD203B41FA5}">
                      <a16:colId xmlns:a16="http://schemas.microsoft.com/office/drawing/2014/main" val="3709060449"/>
                    </a:ext>
                  </a:extLst>
                </a:gridCol>
                <a:gridCol w="675896">
                  <a:extLst>
                    <a:ext uri="{9D8B030D-6E8A-4147-A177-3AD203B41FA5}">
                      <a16:colId xmlns:a16="http://schemas.microsoft.com/office/drawing/2014/main" val="1834996495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3336539638"/>
                    </a:ext>
                  </a:extLst>
                </a:gridCol>
              </a:tblGrid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2AFB1A-2A24-4A09-ABD6-68ED102D7155}"/>
              </a:ext>
            </a:extLst>
          </p:cNvPr>
          <p:cNvSpPr txBox="1"/>
          <p:nvPr/>
        </p:nvSpPr>
        <p:spPr>
          <a:xfrm>
            <a:off x="7952410" y="1370496"/>
            <a:ext cx="2398943" cy="50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F(x) = max (0, x)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8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3212-3D38-46EC-8CEB-3FF958A6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Flattening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5230C-6599-4D5E-9B69-0A74B721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17" y="1972474"/>
            <a:ext cx="5126223" cy="2668107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25913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96" y="262650"/>
            <a:ext cx="5523186" cy="6832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Apply Flatting Operation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725601"/>
              </p:ext>
            </p:extLst>
          </p:nvPr>
        </p:nvGraphicFramePr>
        <p:xfrm>
          <a:off x="911399" y="2477526"/>
          <a:ext cx="3034294" cy="16301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1304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  <a:gridCol w="782595">
                  <a:extLst>
                    <a:ext uri="{9D8B030D-6E8A-4147-A177-3AD203B41FA5}">
                      <a16:colId xmlns:a16="http://schemas.microsoft.com/office/drawing/2014/main" val="3709060449"/>
                    </a:ext>
                  </a:extLst>
                </a:gridCol>
                <a:gridCol w="675896">
                  <a:extLst>
                    <a:ext uri="{9D8B030D-6E8A-4147-A177-3AD203B41FA5}">
                      <a16:colId xmlns:a16="http://schemas.microsoft.com/office/drawing/2014/main" val="1834996495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3336539638"/>
                    </a:ext>
                  </a:extLst>
                </a:gridCol>
              </a:tblGrid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17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E9E-D558-4655-9F02-E10FB5A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1" y="139927"/>
            <a:ext cx="10344150" cy="5143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44F5-BECB-4122-90B1-D2502B98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400" y="710749"/>
            <a:ext cx="9449893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A convolutional neural network consists of an input and an output layer, as well as multiple hidden layers.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The hidden layers of a CNN typically consist of a series of convolutional layers that </a:t>
            </a:r>
            <a:r>
              <a:rPr lang="en-US" sz="1600" i="1" dirty="0">
                <a:latin typeface="Palatino Linotype" panose="02040502050505030304" pitchFamily="18" charset="0"/>
              </a:rPr>
              <a:t>convolve</a:t>
            </a:r>
            <a:r>
              <a:rPr lang="en-US" sz="1600" dirty="0">
                <a:latin typeface="Palatino Linotype" panose="02040502050505030304" pitchFamily="18" charset="0"/>
              </a:rPr>
              <a:t> with a multiplication or other dot product.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 err="1">
                <a:latin typeface="Palatino Linotype" panose="02040502050505030304" pitchFamily="18" charset="0"/>
              </a:rPr>
              <a:t>ReLU</a:t>
            </a:r>
            <a:r>
              <a:rPr lang="en-US" sz="1600" dirty="0">
                <a:latin typeface="Palatino Linotype" panose="02040502050505030304" pitchFamily="18" charset="0"/>
              </a:rPr>
              <a:t> is used comely as an activation function.</a:t>
            </a: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0258E0-C120-4325-9A6D-093056BE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71" y="3914775"/>
            <a:ext cx="6330871" cy="29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CC027-F6CD-4DE0-85C1-2BB14530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4" y="2530321"/>
            <a:ext cx="6330871" cy="1797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0B1639-A3B8-43B5-95EA-8B975C0C2DB7}"/>
                  </a:ext>
                </a:extLst>
              </p14:cNvPr>
              <p14:cNvContentPartPr/>
              <p14:nvPr/>
            </p14:nvContentPartPr>
            <p14:xfrm>
              <a:off x="248400" y="1451160"/>
              <a:ext cx="10856520" cy="544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0B1639-A3B8-43B5-95EA-8B975C0C2D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040" y="1441800"/>
                <a:ext cx="10875240" cy="54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24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E9E-D558-4655-9F02-E10FB5A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182" y="1049655"/>
            <a:ext cx="8511270" cy="51435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 (Definition)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44F5-BECB-4122-90B1-D2502B98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097" y="2169751"/>
            <a:ext cx="10096501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Definition: </a:t>
            </a:r>
            <a:r>
              <a:rPr lang="en-US" dirty="0">
                <a:latin typeface="Palatino Linotype" panose="02040502050505030304" pitchFamily="18" charset="0"/>
              </a:rPr>
              <a:t>The name “convolutional neural network” indicates that the network employs a mathematical operation called convolution.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 Convolutional networks are simply neural networks that use convolution in place of general matrix multiplication in at least one of their layers.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1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4419600" y="347593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Steps in CNN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6FF74-839D-40CD-846A-F0EA6C556E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2305" y="1295439"/>
            <a:ext cx="3963132" cy="42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2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E9E-D558-4655-9F02-E10FB5A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1" y="331310"/>
            <a:ext cx="10344150" cy="5143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44F5-BECB-4122-90B1-D2502B98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71" y="980572"/>
            <a:ext cx="9897022" cy="213738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A convolutional neural network consists of an input and an output layer, as well as multiple hidden layers.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The hidden layers of a CNN typically consist of a series of convolutional layers that </a:t>
            </a:r>
            <a:r>
              <a:rPr lang="en-US" sz="2000" i="1" dirty="0">
                <a:latin typeface="Palatino Linotype" panose="02040502050505030304" pitchFamily="18" charset="0"/>
              </a:rPr>
              <a:t>convolve</a:t>
            </a:r>
            <a:r>
              <a:rPr lang="en-US" sz="2000" dirty="0">
                <a:latin typeface="Palatino Linotype" panose="02040502050505030304" pitchFamily="18" charset="0"/>
              </a:rPr>
              <a:t> with a multiplication or other dot product.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Palatino Linotype" panose="02040502050505030304" pitchFamily="18" charset="0"/>
              </a:rPr>
              <a:t>ReLU</a:t>
            </a:r>
            <a:r>
              <a:rPr lang="en-US" sz="2000" dirty="0">
                <a:latin typeface="Palatino Linotype" panose="02040502050505030304" pitchFamily="18" charset="0"/>
              </a:rPr>
              <a:t> is used comely as an activation function.</a:t>
            </a:r>
            <a:endParaRPr lang="en-US" sz="2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Figure">
            <a:extLst>
              <a:ext uri="{FF2B5EF4-FFF2-40B4-BE49-F238E27FC236}">
                <a16:creationId xmlns:a16="http://schemas.microsoft.com/office/drawing/2014/main" id="{BA9084A0-498E-4A8D-B443-F9AAB4FE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35" y="2906192"/>
            <a:ext cx="10027312" cy="29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3D21A-9F86-4E4F-8F75-F0A57D2D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43" y="5691690"/>
            <a:ext cx="5238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50D93-EA15-4901-A6FB-BE7063C0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84" y="5754579"/>
            <a:ext cx="5238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E21AA-986D-45D9-9550-D2B7A838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18" y="5846236"/>
            <a:ext cx="5238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A81663-D723-4BDF-817C-830F332F4B2A}"/>
              </a:ext>
            </a:extLst>
          </p:cNvPr>
          <p:cNvSpPr txBox="1"/>
          <p:nvPr/>
        </p:nvSpPr>
        <p:spPr>
          <a:xfrm>
            <a:off x="2206443" y="6342024"/>
            <a:ext cx="8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Filters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9E9635-9265-4F81-BC9E-7F980F05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366" y="5922616"/>
            <a:ext cx="5238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E21455-5762-4677-8373-2A0FAFA02481}"/>
                  </a:ext>
                </a:extLst>
              </p14:cNvPr>
              <p14:cNvContentPartPr/>
              <p14:nvPr/>
            </p14:nvContentPartPr>
            <p14:xfrm>
              <a:off x="1860480" y="3352680"/>
              <a:ext cx="10283040" cy="353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E21455-5762-4677-8373-2A0FAFA024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1120" y="3343320"/>
                <a:ext cx="10301760" cy="35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8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8697181" y="6640098"/>
              <a:ext cx="45719" cy="4571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8487" y="5451404"/>
                <a:ext cx="2423107" cy="2423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6360421" y="5226378"/>
              <a:ext cx="45719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727" y="4037684"/>
                <a:ext cx="2423107" cy="242310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589693" y="119376"/>
            <a:ext cx="510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1. Convolutional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715D1-F409-4311-9283-93EE1A226BA0}"/>
              </a:ext>
            </a:extLst>
          </p:cNvPr>
          <p:cNvSpPr txBox="1"/>
          <p:nvPr/>
        </p:nvSpPr>
        <p:spPr>
          <a:xfrm>
            <a:off x="574591" y="788440"/>
            <a:ext cx="111376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Palatino Linotype" panose="02040502050505030304" pitchFamily="18" charset="0"/>
              </a:rPr>
              <a:t>The main purpose of a convolutional layer is to detect features or visual features in images such as edges, lines, color drops, etc.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Palatino Linotype" panose="02040502050505030304" pitchFamily="18" charset="0"/>
              </a:rPr>
              <a:t>This is a very interesting property because, once it has learned a characteristic at a specific point in the image, it can recognize it later in any part of it.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B23E5B-C5C7-444E-B9F8-0806999996E6}"/>
                  </a:ext>
                </a:extLst>
              </p14:cNvPr>
              <p14:cNvContentPartPr/>
              <p14:nvPr/>
            </p14:nvContentPartPr>
            <p14:xfrm>
              <a:off x="7509847" y="663813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B23E5B-C5C7-444E-B9F8-080699999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0487" y="662877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DE2C4C-87D6-4433-9F7B-A7DDA86E6FDA}"/>
                  </a:ext>
                </a:extLst>
              </p14:cNvPr>
              <p14:cNvContentPartPr/>
              <p14:nvPr/>
            </p14:nvContentPartPr>
            <p14:xfrm>
              <a:off x="5173087" y="522441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DE2C4C-87D6-4433-9F7B-A7DDA86E6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3727" y="521505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3361601-C461-4A2A-9467-FF39A8C44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0" y="3418838"/>
            <a:ext cx="6694138" cy="3099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EE6B16-8E4D-4F41-9AA2-C853C194CF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89" y="3600070"/>
            <a:ext cx="3600249" cy="2179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D195D4E-AE9A-41CF-BF08-1EE4D440CF75}"/>
              </a:ext>
            </a:extLst>
          </p:cNvPr>
          <p:cNvSpPr/>
          <p:nvPr/>
        </p:nvSpPr>
        <p:spPr>
          <a:xfrm>
            <a:off x="7509847" y="5779532"/>
            <a:ext cx="3995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Appling </a:t>
            </a:r>
            <a:r>
              <a:rPr lang="en-US" sz="1600" dirty="0" err="1">
                <a:latin typeface="Palatino Linotype" panose="02040502050505030304" pitchFamily="18" charset="0"/>
              </a:rPr>
              <a:t>ReLu</a:t>
            </a:r>
            <a:r>
              <a:rPr lang="en-US" sz="1600" dirty="0">
                <a:latin typeface="Palatino Linotype" panose="02040502050505030304" pitchFamily="18" charset="0"/>
              </a:rPr>
              <a:t> Activation function to decrease the linearity in the image, because the image originally nonlinear!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123ED219-507F-4473-9076-9D3040B662A3}"/>
              </a:ext>
            </a:extLst>
          </p:cNvPr>
          <p:cNvSpPr/>
          <p:nvPr/>
        </p:nvSpPr>
        <p:spPr>
          <a:xfrm flipH="1">
            <a:off x="5067520" y="2852029"/>
            <a:ext cx="4599151" cy="66099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A5FD4F-AA7E-4AAE-BA38-6962327E279C}"/>
                  </a:ext>
                </a:extLst>
              </p14:cNvPr>
              <p14:cNvContentPartPr/>
              <p14:nvPr/>
            </p14:nvContentPartPr>
            <p14:xfrm>
              <a:off x="2599560" y="2675160"/>
              <a:ext cx="8030160" cy="392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A5FD4F-AA7E-4AAE-BA38-6962327E27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90200" y="2665800"/>
                <a:ext cx="8048880" cy="39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268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4308536-CB45-4EBA-9F61-8BC7E877B688}"/>
              </a:ext>
            </a:extLst>
          </p:cNvPr>
          <p:cNvSpPr/>
          <p:nvPr/>
        </p:nvSpPr>
        <p:spPr>
          <a:xfrm>
            <a:off x="625521" y="814141"/>
            <a:ext cx="10886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A </a:t>
            </a:r>
            <a:r>
              <a:rPr lang="en-US" b="1" dirty="0">
                <a:latin typeface="Palatino Linotype" panose="02040502050505030304" pitchFamily="18" charset="0"/>
              </a:rPr>
              <a:t>pooling</a:t>
            </a:r>
            <a:r>
              <a:rPr lang="en-US" dirty="0">
                <a:latin typeface="Palatino Linotype" panose="02040502050505030304" pitchFamily="18" charset="0"/>
              </a:rPr>
              <a:t> layer is another building block of a </a:t>
            </a:r>
            <a:r>
              <a:rPr lang="en-US" b="1" dirty="0">
                <a:latin typeface="Palatino Linotype" panose="02040502050505030304" pitchFamily="18" charset="0"/>
              </a:rPr>
              <a:t>CNN</a:t>
            </a:r>
            <a:r>
              <a:rPr lang="en-US" dirty="0">
                <a:latin typeface="Palatino Linotype" panose="02040502050505030304" pitchFamily="18" charset="0"/>
              </a:rPr>
              <a:t>. Its function is to progressively reduce the spatial size of the representation to reduce the number of parameters and computation in the network. </a:t>
            </a:r>
            <a:r>
              <a:rPr lang="en-US" b="1" dirty="0">
                <a:latin typeface="Palatino Linotype" panose="02040502050505030304" pitchFamily="18" charset="0"/>
              </a:rPr>
              <a:t>Pooling</a:t>
            </a:r>
            <a:r>
              <a:rPr lang="en-US" dirty="0">
                <a:latin typeface="Palatino Linotype" panose="02040502050505030304" pitchFamily="18" charset="0"/>
              </a:rPr>
              <a:t> layer operates on each feature map independently.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The most common approach used in </a:t>
            </a:r>
            <a:r>
              <a:rPr lang="en-US" b="1" dirty="0">
                <a:latin typeface="Palatino Linotype" panose="02040502050505030304" pitchFamily="18" charset="0"/>
              </a:rPr>
              <a:t>pooling</a:t>
            </a:r>
            <a:r>
              <a:rPr lang="en-US" dirty="0">
                <a:latin typeface="Palatino Linotype" panose="02040502050505030304" pitchFamily="18" charset="0"/>
              </a:rPr>
              <a:t> is max </a:t>
            </a:r>
            <a:r>
              <a:rPr lang="en-US" b="1" dirty="0">
                <a:latin typeface="Palatino Linotype" panose="02040502050505030304" pitchFamily="18" charset="0"/>
              </a:rPr>
              <a:t>pooling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EF6018-C19B-45D8-A6D7-34FCEE17AE58}"/>
              </a:ext>
            </a:extLst>
          </p:cNvPr>
          <p:cNvSpPr/>
          <p:nvPr/>
        </p:nvSpPr>
        <p:spPr>
          <a:xfrm>
            <a:off x="4195349" y="43832"/>
            <a:ext cx="3199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Pooling Layer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01479B-A5AD-4F45-BDBD-42D6EDE491E5}"/>
                  </a:ext>
                </a:extLst>
              </p14:cNvPr>
              <p14:cNvContentPartPr/>
              <p14:nvPr/>
            </p14:nvContentPartPr>
            <p14:xfrm>
              <a:off x="7775235" y="479742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01479B-A5AD-4F45-BDBD-42D6EDE491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5875" y="4788069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C18D47-BAFA-436E-B14F-6E837AAF7CB2}"/>
                  </a:ext>
                </a:extLst>
              </p14:cNvPr>
              <p14:cNvContentPartPr/>
              <p14:nvPr/>
            </p14:nvContentPartPr>
            <p14:xfrm>
              <a:off x="5438475" y="338370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C18D47-BAFA-436E-B14F-6E837AAF7C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9115" y="3374349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08DC100-7261-4E31-81AB-964391CB0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1" y="3954332"/>
            <a:ext cx="6270988" cy="2903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004335-6093-4426-9D29-EC64A8381D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33" y="2216005"/>
            <a:ext cx="2928655" cy="1409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0794E-32F0-467D-AFDE-26A7453A77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61" y="3715367"/>
            <a:ext cx="2647840" cy="305566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A456DF0-936A-40B6-85DE-7432207360C8}"/>
              </a:ext>
            </a:extLst>
          </p:cNvPr>
          <p:cNvSpPr/>
          <p:nvPr/>
        </p:nvSpPr>
        <p:spPr>
          <a:xfrm>
            <a:off x="6250898" y="5126636"/>
            <a:ext cx="1832290" cy="28337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2D9C30-7CF5-4F7D-BEBA-33E47BCAFE83}"/>
                  </a:ext>
                </a:extLst>
              </p14:cNvPr>
              <p14:cNvContentPartPr/>
              <p14:nvPr/>
            </p14:nvContentPartPr>
            <p14:xfrm>
              <a:off x="4142160" y="3733920"/>
              <a:ext cx="5944320" cy="257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2D9C30-7CF5-4F7D-BEBA-33E47BCAFE8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32800" y="3724560"/>
                <a:ext cx="5963040" cy="25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32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39995C-D127-4027-B1FD-964E65856822}"/>
              </a:ext>
            </a:extLst>
          </p:cNvPr>
          <p:cNvSpPr txBox="1">
            <a:spLocks/>
          </p:cNvSpPr>
          <p:nvPr/>
        </p:nvSpPr>
        <p:spPr>
          <a:xfrm>
            <a:off x="2438401" y="77607"/>
            <a:ext cx="6638924" cy="5292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Flattening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B4EE2-DCFC-4EFF-8CAE-0AA7D085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" y="657375"/>
            <a:ext cx="5126223" cy="2668107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0F0C0-2A4A-4FB0-81E2-CC698709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43" y="657374"/>
            <a:ext cx="4756519" cy="2668107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B61ED2-8D73-4E98-AB7E-0BDBFFD5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05" y="3762375"/>
            <a:ext cx="6306820" cy="2724150"/>
          </a:xfrm>
          <a:prstGeom prst="rect">
            <a:avLst/>
          </a:prstGeom>
          <a:ln w="15875">
            <a:solidFill>
              <a:schemeClr val="accent2">
                <a:lumMod val="75000"/>
              </a:schemeClr>
            </a:solidFill>
            <a:prstDash val="sysDash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11257F-DB28-40B2-81A2-90F57E2C3638}"/>
                  </a:ext>
                </a:extLst>
              </p14:cNvPr>
              <p14:cNvContentPartPr/>
              <p14:nvPr/>
            </p14:nvContentPartPr>
            <p14:xfrm>
              <a:off x="3328200" y="791280"/>
              <a:ext cx="8822520" cy="456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11257F-DB28-40B2-81A2-90F57E2C3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8840" y="781920"/>
                <a:ext cx="884124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05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50EC-0374-4971-89CF-4150E05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46944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54291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1241842" y="227940"/>
            <a:ext cx="10346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Complete Convolutional Neural Network in one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8CEEE-80E5-4E1A-9AFA-4112714F27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" y="2573309"/>
            <a:ext cx="4572996" cy="2117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30F07-C446-4272-9044-DB99DD6671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3802">
            <a:off x="2962917" y="1564537"/>
            <a:ext cx="1943184" cy="935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A9D7E-D538-44D4-854D-AAA6FDF944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27" y="2454440"/>
            <a:ext cx="2027064" cy="2339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A7E1B-642C-40AC-B0C9-5BEB2D0E51F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73" y="2740606"/>
            <a:ext cx="1634293" cy="2004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188C72-0DE2-48A8-BC83-CA4FFFBED15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73" y="2621738"/>
            <a:ext cx="3826121" cy="200468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E4043B-7F92-44F3-8964-E9B420B8739A}"/>
              </a:ext>
            </a:extLst>
          </p:cNvPr>
          <p:cNvSpPr/>
          <p:nvPr/>
        </p:nvSpPr>
        <p:spPr>
          <a:xfrm>
            <a:off x="4196524" y="3548075"/>
            <a:ext cx="1064302" cy="3897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3620B7-65F4-4998-BE86-BEC409A7F9E8}"/>
              </a:ext>
            </a:extLst>
          </p:cNvPr>
          <p:cNvSpPr/>
          <p:nvPr/>
        </p:nvSpPr>
        <p:spPr>
          <a:xfrm>
            <a:off x="6356260" y="3438598"/>
            <a:ext cx="877845" cy="38686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8B08DA48-FB37-4DD5-ACBD-A9A12DF4EB2A}"/>
              </a:ext>
            </a:extLst>
          </p:cNvPr>
          <p:cNvSpPr/>
          <p:nvPr/>
        </p:nvSpPr>
        <p:spPr>
          <a:xfrm rot="5400000">
            <a:off x="7433574" y="4362638"/>
            <a:ext cx="150237" cy="656227"/>
          </a:xfrm>
          <a:prstGeom prst="rightBracket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1217-60DF-436F-93C2-A70AB7BFC0F8}"/>
              </a:ext>
            </a:extLst>
          </p:cNvPr>
          <p:cNvSpPr txBox="1"/>
          <p:nvPr/>
        </p:nvSpPr>
        <p:spPr>
          <a:xfrm>
            <a:off x="8484005" y="4803275"/>
            <a:ext cx="1669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Fully Connected Layer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4038AA88-C2DB-4BBB-A1DC-146989484CEE}"/>
              </a:ext>
            </a:extLst>
          </p:cNvPr>
          <p:cNvSpPr/>
          <p:nvPr/>
        </p:nvSpPr>
        <p:spPr>
          <a:xfrm rot="5400000">
            <a:off x="9064238" y="3506272"/>
            <a:ext cx="150237" cy="2390534"/>
          </a:xfrm>
          <a:prstGeom prst="rightBracket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0A90C-859D-404F-AE38-F95CE116B344}"/>
              </a:ext>
            </a:extLst>
          </p:cNvPr>
          <p:cNvSpPr txBox="1"/>
          <p:nvPr/>
        </p:nvSpPr>
        <p:spPr>
          <a:xfrm>
            <a:off x="7067454" y="4793718"/>
            <a:ext cx="1027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Flattening Layer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1EDA805-2EF1-4EE2-8F57-ECFB4BEBD4A8}"/>
              </a:ext>
            </a:extLst>
          </p:cNvPr>
          <p:cNvGraphicFramePr>
            <a:graphicFrameLocks noGrp="1"/>
          </p:cNvGraphicFramePr>
          <p:nvPr/>
        </p:nvGraphicFramePr>
        <p:xfrm>
          <a:off x="7365383" y="2431860"/>
          <a:ext cx="295708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708">
                  <a:extLst>
                    <a:ext uri="{9D8B030D-6E8A-4147-A177-3AD203B41FA5}">
                      <a16:colId xmlns:a16="http://schemas.microsoft.com/office/drawing/2014/main" val="1430640978"/>
                    </a:ext>
                  </a:extLst>
                </a:gridCol>
              </a:tblGrid>
              <a:tr h="326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66721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99277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7292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61268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23037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802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2ABF69-E46A-4E21-877D-8FBE3EEFCC21}"/>
                  </a:ext>
                </a:extLst>
              </p14:cNvPr>
              <p14:cNvContentPartPr/>
              <p14:nvPr/>
            </p14:nvContentPartPr>
            <p14:xfrm>
              <a:off x="2934000" y="2112120"/>
              <a:ext cx="749520" cy="95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2ABF69-E46A-4E21-877D-8FBE3EEFCC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24640" y="2102760"/>
                <a:ext cx="768240" cy="9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95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F3297-41F1-4C23-A8A5-A1C1281B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91" y="2620402"/>
            <a:ext cx="8620125" cy="3063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3B496-5833-405E-BDC8-7E697661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987" y="2422350"/>
            <a:ext cx="3050313" cy="3132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5E98C-6DFB-4F19-A7A2-8CA7438524D7}"/>
              </a:ext>
            </a:extLst>
          </p:cNvPr>
          <p:cNvSpPr txBox="1"/>
          <p:nvPr/>
        </p:nvSpPr>
        <p:spPr>
          <a:xfrm>
            <a:off x="529791" y="5182293"/>
            <a:ext cx="204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Convolution-1 two filters + </a:t>
            </a:r>
            <a:r>
              <a:rPr lang="en-US" sz="1200" b="1" dirty="0" err="1">
                <a:latin typeface="Palatino Linotype" panose="02040502050505030304" pitchFamily="18" charset="0"/>
              </a:rPr>
              <a:t>ReLU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AC5A-9DFF-4984-AEB4-C93E09191AD4}"/>
              </a:ext>
            </a:extLst>
          </p:cNvPr>
          <p:cNvSpPr txBox="1"/>
          <p:nvPr/>
        </p:nvSpPr>
        <p:spPr>
          <a:xfrm>
            <a:off x="2768118" y="5182293"/>
            <a:ext cx="124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Pooling (Max)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AFA18-F088-4CEE-B92D-9CDE7611BCBA}"/>
              </a:ext>
            </a:extLst>
          </p:cNvPr>
          <p:cNvSpPr txBox="1"/>
          <p:nvPr/>
        </p:nvSpPr>
        <p:spPr>
          <a:xfrm>
            <a:off x="4530602" y="5185202"/>
            <a:ext cx="1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Convolution 2 two filters + </a:t>
            </a:r>
            <a:r>
              <a:rPr lang="en-US" sz="1200" b="1" dirty="0" err="1">
                <a:latin typeface="Palatino Linotype" panose="02040502050505030304" pitchFamily="18" charset="0"/>
              </a:rPr>
              <a:t>ReLU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4FEE6-3200-4C15-BFBB-8764758E2088}"/>
              </a:ext>
            </a:extLst>
          </p:cNvPr>
          <p:cNvSpPr txBox="1"/>
          <p:nvPr/>
        </p:nvSpPr>
        <p:spPr>
          <a:xfrm>
            <a:off x="8135744" y="5881895"/>
            <a:ext cx="124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Flattening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80E19-F43B-4670-9FF9-236BA1D24997}"/>
              </a:ext>
            </a:extLst>
          </p:cNvPr>
          <p:cNvSpPr txBox="1"/>
          <p:nvPr/>
        </p:nvSpPr>
        <p:spPr>
          <a:xfrm>
            <a:off x="6209963" y="5458091"/>
            <a:ext cx="124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Pooling (Max)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9604E-70E6-4111-A99C-D8AD576231A1}"/>
              </a:ext>
            </a:extLst>
          </p:cNvPr>
          <p:cNvSpPr txBox="1"/>
          <p:nvPr/>
        </p:nvSpPr>
        <p:spPr>
          <a:xfrm>
            <a:off x="9149916" y="5789561"/>
            <a:ext cx="180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Artificial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61755-3689-47AD-A11D-9A56E926C3EB}"/>
              </a:ext>
            </a:extLst>
          </p:cNvPr>
          <p:cNvSpPr txBox="1"/>
          <p:nvPr/>
        </p:nvSpPr>
        <p:spPr>
          <a:xfrm>
            <a:off x="474877" y="2891022"/>
            <a:ext cx="204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 Layer-1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A2772-7E26-44BA-B3F0-2DDBC4CD14FD}"/>
              </a:ext>
            </a:extLst>
          </p:cNvPr>
          <p:cNvSpPr txBox="1"/>
          <p:nvPr/>
        </p:nvSpPr>
        <p:spPr>
          <a:xfrm>
            <a:off x="2614338" y="3208850"/>
            <a:ext cx="11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Pooling Layer-1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96699-34EF-4F8A-8A53-29906F9EF03B}"/>
              </a:ext>
            </a:extLst>
          </p:cNvPr>
          <p:cNvSpPr txBox="1"/>
          <p:nvPr/>
        </p:nvSpPr>
        <p:spPr>
          <a:xfrm>
            <a:off x="3901723" y="3042906"/>
            <a:ext cx="125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 Layer-2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676B7-96CE-4972-91CE-C6FA0C9E6AB6}"/>
              </a:ext>
            </a:extLst>
          </p:cNvPr>
          <p:cNvSpPr txBox="1"/>
          <p:nvPr/>
        </p:nvSpPr>
        <p:spPr>
          <a:xfrm>
            <a:off x="5257514" y="3208850"/>
            <a:ext cx="11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Pooling Layer-2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3BD40-82C0-44B7-A8EA-5C4B702041D8}"/>
              </a:ext>
            </a:extLst>
          </p:cNvPr>
          <p:cNvSpPr txBox="1"/>
          <p:nvPr/>
        </p:nvSpPr>
        <p:spPr>
          <a:xfrm>
            <a:off x="9149916" y="2145351"/>
            <a:ext cx="2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Fully Connected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65078-6B98-45B1-AFA2-7EA4893946F1}"/>
              </a:ext>
            </a:extLst>
          </p:cNvPr>
          <p:cNvSpPr txBox="1"/>
          <p:nvPr/>
        </p:nvSpPr>
        <p:spPr>
          <a:xfrm>
            <a:off x="6387965" y="2436251"/>
            <a:ext cx="11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Flattening Layer</a:t>
            </a:r>
          </a:p>
        </p:txBody>
      </p:sp>
      <p:pic>
        <p:nvPicPr>
          <p:cNvPr id="20" name="Picture 19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B290BA33-0820-449A-9F06-3B2A81685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1" y="914108"/>
            <a:ext cx="1607691" cy="152214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12CB8DA-691D-4F9A-BEE4-4C152D01B788}"/>
              </a:ext>
            </a:extLst>
          </p:cNvPr>
          <p:cNvSpPr/>
          <p:nvPr/>
        </p:nvSpPr>
        <p:spPr>
          <a:xfrm rot="5400000">
            <a:off x="1407781" y="2461637"/>
            <a:ext cx="431940" cy="4626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9019F5-CEF3-4154-9653-0A287DC7839D}"/>
              </a:ext>
            </a:extLst>
          </p:cNvPr>
          <p:cNvSpPr/>
          <p:nvPr/>
        </p:nvSpPr>
        <p:spPr>
          <a:xfrm>
            <a:off x="1564624" y="5868511"/>
            <a:ext cx="58092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5BDA0C-041B-47B9-9892-BF0D1D907D1C}"/>
              </a:ext>
            </a:extLst>
          </p:cNvPr>
          <p:cNvSpPr/>
          <p:nvPr/>
        </p:nvSpPr>
        <p:spPr>
          <a:xfrm>
            <a:off x="791548" y="5892741"/>
            <a:ext cx="5809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0D11A-506D-4743-B242-465CC91A782F}"/>
              </a:ext>
            </a:extLst>
          </p:cNvPr>
          <p:cNvSpPr txBox="1"/>
          <p:nvPr/>
        </p:nvSpPr>
        <p:spPr>
          <a:xfrm>
            <a:off x="771420" y="6290391"/>
            <a:ext cx="74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Filter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FE490-9DD6-42D1-ADF1-A6ACCF685FAE}"/>
              </a:ext>
            </a:extLst>
          </p:cNvPr>
          <p:cNvSpPr txBox="1"/>
          <p:nvPr/>
        </p:nvSpPr>
        <p:spPr>
          <a:xfrm>
            <a:off x="1514591" y="6275480"/>
            <a:ext cx="74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Filter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0032BA-A467-4B86-911E-F0B1B12E06CC}"/>
              </a:ext>
            </a:extLst>
          </p:cNvPr>
          <p:cNvSpPr txBox="1"/>
          <p:nvPr/>
        </p:nvSpPr>
        <p:spPr>
          <a:xfrm>
            <a:off x="11353800" y="4274300"/>
            <a:ext cx="98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Cat/Dog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BDD855-3E0F-411E-AD42-34EDD4425D54}"/>
              </a:ext>
            </a:extLst>
          </p:cNvPr>
          <p:cNvSpPr/>
          <p:nvPr/>
        </p:nvSpPr>
        <p:spPr>
          <a:xfrm>
            <a:off x="2212965" y="191146"/>
            <a:ext cx="836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Complete Convolutional Neural Network Multiple Layers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ACBE2E-D233-43EA-A54D-A3DE229E5E96}"/>
                  </a:ext>
                </a:extLst>
              </p14:cNvPr>
              <p14:cNvContentPartPr/>
              <p14:nvPr/>
            </p14:nvContentPartPr>
            <p14:xfrm>
              <a:off x="660960" y="1548720"/>
              <a:ext cx="11454840" cy="528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ACBE2E-D233-43EA-A54D-A3DE229E5E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600" y="1539360"/>
                <a:ext cx="11473560" cy="53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46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7269-621F-496B-9E9B-795A85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73" y="248167"/>
            <a:ext cx="1607761" cy="41087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kern="12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286A18-2238-4720-8959-6FE80E1B28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503" y="2117904"/>
          <a:ext cx="3714276" cy="30123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2090986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377763270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3141284264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3891074817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3080612244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50879134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297420944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21667181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2822055629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60474063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2098174332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76254600"/>
                    </a:ext>
                  </a:extLst>
                </a:gridCol>
              </a:tblGrid>
              <a:tr h="276793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Palatino Linotype" panose="02040502050505030304" pitchFamily="18" charset="0"/>
                        </a:rPr>
                        <a:t>Image (12 x 12)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1630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928260756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311689805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4006604861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226017027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148036227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1053979257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328929266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1803824191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644849952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976312616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465666978"/>
                  </a:ext>
                </a:extLst>
              </a:tr>
              <a:tr h="2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18048186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0A4BF-04BB-403F-A2F5-6FF1C415B7AD}"/>
              </a:ext>
            </a:extLst>
          </p:cNvPr>
          <p:cNvGraphicFramePr>
            <a:graphicFrameLocks noGrp="1"/>
          </p:cNvGraphicFramePr>
          <p:nvPr/>
        </p:nvGraphicFramePr>
        <p:xfrm>
          <a:off x="7003308" y="1059649"/>
          <a:ext cx="3429000" cy="21240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9822071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26982923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7072642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338865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241472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120420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770799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783652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985271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68517279"/>
                    </a:ext>
                  </a:extLst>
                </a:gridCol>
              </a:tblGrid>
              <a:tr h="19050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Convolution (using filter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27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476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-130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1260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7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49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60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3670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9951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34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595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128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3985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102612-D74B-4CC1-9C63-B07F7C86DBF5}"/>
              </a:ext>
            </a:extLst>
          </p:cNvPr>
          <p:cNvGraphicFramePr>
            <a:graphicFrameLocks noGrp="1"/>
          </p:cNvGraphicFramePr>
          <p:nvPr/>
        </p:nvGraphicFramePr>
        <p:xfrm>
          <a:off x="5551227" y="2117904"/>
          <a:ext cx="1028700" cy="8153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42248226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1983909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650336129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Filter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183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95198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415725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5814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4120D2-C684-4F6E-9683-ED7024BC0C3D}"/>
              </a:ext>
            </a:extLst>
          </p:cNvPr>
          <p:cNvSpPr txBox="1"/>
          <p:nvPr/>
        </p:nvSpPr>
        <p:spPr>
          <a:xfrm>
            <a:off x="5188120" y="2408178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79890F-FDBD-4E21-BD0F-256C50FB79C1}"/>
              </a:ext>
            </a:extLst>
          </p:cNvPr>
          <p:cNvGraphicFramePr>
            <a:graphicFrameLocks noGrp="1"/>
          </p:cNvGraphicFramePr>
          <p:nvPr/>
        </p:nvGraphicFramePr>
        <p:xfrm>
          <a:off x="5483683" y="4314877"/>
          <a:ext cx="1028700" cy="8153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6996235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431583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29086910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Filter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945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45295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97733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8394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BA792D-B95D-4003-97E7-56B7BA400BF8}"/>
              </a:ext>
            </a:extLst>
          </p:cNvPr>
          <p:cNvSpPr txBox="1"/>
          <p:nvPr/>
        </p:nvSpPr>
        <p:spPr>
          <a:xfrm>
            <a:off x="5188120" y="4537881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53F8B-7D1B-46F5-85E2-F4FD255E3889}"/>
              </a:ext>
            </a:extLst>
          </p:cNvPr>
          <p:cNvSpPr txBox="1"/>
          <p:nvPr/>
        </p:nvSpPr>
        <p:spPr>
          <a:xfrm>
            <a:off x="6641124" y="2340907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1B53E7-7B50-4798-A45C-A7944034DD29}"/>
              </a:ext>
            </a:extLst>
          </p:cNvPr>
          <p:cNvGraphicFramePr>
            <a:graphicFrameLocks noGrp="1"/>
          </p:cNvGraphicFramePr>
          <p:nvPr/>
        </p:nvGraphicFramePr>
        <p:xfrm>
          <a:off x="7003308" y="4205435"/>
          <a:ext cx="3429000" cy="213550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557869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61520474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880178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492006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4906738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341323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25288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502755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84030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1896504"/>
                    </a:ext>
                  </a:extLst>
                </a:gridCol>
              </a:tblGrid>
              <a:tr h="19050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Convolution (using filter 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77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435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1098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731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163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65068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70489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93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77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01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5076D6E-0A3C-4034-9631-D755DCFAB776}"/>
              </a:ext>
            </a:extLst>
          </p:cNvPr>
          <p:cNvSpPr txBox="1"/>
          <p:nvPr/>
        </p:nvSpPr>
        <p:spPr>
          <a:xfrm>
            <a:off x="6615104" y="4537881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F6F98A-6BEE-4D66-B443-21A97397E3FA}"/>
                  </a:ext>
                </a:extLst>
              </p14:cNvPr>
              <p14:cNvContentPartPr/>
              <p14:nvPr/>
            </p14:nvContentPartPr>
            <p14:xfrm>
              <a:off x="441000" y="336240"/>
              <a:ext cx="11144880" cy="533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F6F98A-6BEE-4D66-B443-21A97397E3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640" y="326880"/>
                <a:ext cx="11163600" cy="53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10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7269-621F-496B-9E9B-795A85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81" y="269466"/>
            <a:ext cx="1607761" cy="41087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0A4BF-04BB-403F-A2F5-6FF1C415B7AD}"/>
              </a:ext>
            </a:extLst>
          </p:cNvPr>
          <p:cNvGraphicFramePr>
            <a:graphicFrameLocks noGrp="1"/>
          </p:cNvGraphicFramePr>
          <p:nvPr/>
        </p:nvGraphicFramePr>
        <p:xfrm>
          <a:off x="1230732" y="880827"/>
          <a:ext cx="3429000" cy="21240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9822071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26982923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7072642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338865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241472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120420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770799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783652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985271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68517279"/>
                    </a:ext>
                  </a:extLst>
                </a:gridCol>
              </a:tblGrid>
              <a:tr h="19050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Convolution (using filter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27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86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476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-119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-130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1260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7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71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49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60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3670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-102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9951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34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79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595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128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3985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1B53E7-7B50-4798-A45C-A7944034DD29}"/>
              </a:ext>
            </a:extLst>
          </p:cNvPr>
          <p:cNvGraphicFramePr>
            <a:graphicFrameLocks noGrp="1"/>
          </p:cNvGraphicFramePr>
          <p:nvPr/>
        </p:nvGraphicFramePr>
        <p:xfrm>
          <a:off x="1230732" y="4026613"/>
          <a:ext cx="3429000" cy="213550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557869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61520474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880178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492006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4906738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341323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25288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502755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84030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1896504"/>
                    </a:ext>
                  </a:extLst>
                </a:gridCol>
              </a:tblGrid>
              <a:tr h="19050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Convolution (using filter 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77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435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1098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731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163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65068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70489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93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52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-94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77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-79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01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-101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81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Palatino Linotype" panose="02040502050505030304" pitchFamily="18" charset="0"/>
                        </a:rPr>
                        <a:t>-88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5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B457342-5088-4ADF-BE93-DCCE2AAB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02" y="833202"/>
            <a:ext cx="3457575" cy="2171700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266F00-7EC1-43A8-815F-CAEE3990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02" y="4018993"/>
            <a:ext cx="3429000" cy="214312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82834A-B2E0-4382-AAEC-17D5E233C0F8}"/>
              </a:ext>
            </a:extLst>
          </p:cNvPr>
          <p:cNvGraphicFramePr>
            <a:graphicFrameLocks noGrp="1"/>
          </p:cNvGraphicFramePr>
          <p:nvPr/>
        </p:nvGraphicFramePr>
        <p:xfrm>
          <a:off x="9455702" y="1361839"/>
          <a:ext cx="1714500" cy="11620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183964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647358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32673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606074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83561755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Max pooling (2x2)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89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992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160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3669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76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260054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F9C1334-ED0D-4D76-83BC-DEA2AEBEAA95}"/>
              </a:ext>
            </a:extLst>
          </p:cNvPr>
          <p:cNvGraphicFramePr>
            <a:graphicFrameLocks noGrp="1"/>
          </p:cNvGraphicFramePr>
          <p:nvPr/>
        </p:nvGraphicFramePr>
        <p:xfrm>
          <a:off x="9455702" y="4499051"/>
          <a:ext cx="1714500" cy="118300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95190258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7024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7039901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1117709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01468326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  Max pooling (2x2)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319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6076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312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4892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108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016348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CEA4AD85-4F09-499F-AFC5-4939F1133346}"/>
              </a:ext>
            </a:extLst>
          </p:cNvPr>
          <p:cNvSpPr/>
          <p:nvPr/>
        </p:nvSpPr>
        <p:spPr>
          <a:xfrm>
            <a:off x="4807294" y="1894742"/>
            <a:ext cx="443346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9F83C9-CE27-4AE2-86B4-6A59C3525A9F}"/>
              </a:ext>
            </a:extLst>
          </p:cNvPr>
          <p:cNvSpPr/>
          <p:nvPr/>
        </p:nvSpPr>
        <p:spPr>
          <a:xfrm>
            <a:off x="4807294" y="5090554"/>
            <a:ext cx="443346" cy="3048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A809AF3-E427-4209-8783-04F783701C15}"/>
              </a:ext>
            </a:extLst>
          </p:cNvPr>
          <p:cNvSpPr/>
          <p:nvPr/>
        </p:nvSpPr>
        <p:spPr>
          <a:xfrm>
            <a:off x="8946770" y="1790464"/>
            <a:ext cx="443346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00E57EE-3FF8-4AE8-80DB-96B3B826EDA1}"/>
              </a:ext>
            </a:extLst>
          </p:cNvPr>
          <p:cNvSpPr/>
          <p:nvPr/>
        </p:nvSpPr>
        <p:spPr>
          <a:xfrm>
            <a:off x="8919779" y="4938154"/>
            <a:ext cx="443346" cy="3048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9B51AF-0891-45AC-BCD6-FA1D524B88B3}"/>
                  </a:ext>
                </a:extLst>
              </p14:cNvPr>
              <p14:cNvContentPartPr/>
              <p14:nvPr/>
            </p14:nvContentPartPr>
            <p14:xfrm>
              <a:off x="1324440" y="92160"/>
              <a:ext cx="11287080" cy="468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9B51AF-0891-45AC-BCD6-FA1D524B88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5080" y="82800"/>
                <a:ext cx="11305800" cy="47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84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AAA36D58-6B84-48E7-A0B6-CD079E22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26" y="2476573"/>
            <a:ext cx="3050313" cy="3132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47269-621F-496B-9E9B-795A85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318" y="332662"/>
            <a:ext cx="1607761" cy="41087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82834A-B2E0-4382-AAEC-17D5E233C0F8}"/>
              </a:ext>
            </a:extLst>
          </p:cNvPr>
          <p:cNvGraphicFramePr>
            <a:graphicFrameLocks noGrp="1"/>
          </p:cNvGraphicFramePr>
          <p:nvPr/>
        </p:nvGraphicFramePr>
        <p:xfrm>
          <a:off x="528001" y="1245097"/>
          <a:ext cx="1714500" cy="11620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183964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647358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32673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606074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83561755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Max pooling (2x2)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89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992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160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3669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76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260054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F9C1334-ED0D-4D76-83BC-DEA2AEBEAA95}"/>
              </a:ext>
            </a:extLst>
          </p:cNvPr>
          <p:cNvGraphicFramePr>
            <a:graphicFrameLocks noGrp="1"/>
          </p:cNvGraphicFramePr>
          <p:nvPr/>
        </p:nvGraphicFramePr>
        <p:xfrm>
          <a:off x="528001" y="3938965"/>
          <a:ext cx="1714500" cy="118300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95190258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7024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7039901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1117709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01468326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  Max pooling (2x2)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319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6076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312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4892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108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0163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4E9444-8860-4F90-A93D-E5DE47F39370}"/>
              </a:ext>
            </a:extLst>
          </p:cNvPr>
          <p:cNvGraphicFramePr>
            <a:graphicFrameLocks noGrp="1"/>
          </p:cNvGraphicFramePr>
          <p:nvPr/>
        </p:nvGraphicFramePr>
        <p:xfrm>
          <a:off x="418318" y="2765357"/>
          <a:ext cx="966933" cy="708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22311">
                  <a:extLst>
                    <a:ext uri="{9D8B030D-6E8A-4147-A177-3AD203B41FA5}">
                      <a16:colId xmlns:a16="http://schemas.microsoft.com/office/drawing/2014/main" val="3104446989"/>
                    </a:ext>
                  </a:extLst>
                </a:gridCol>
                <a:gridCol w="322311">
                  <a:extLst>
                    <a:ext uri="{9D8B030D-6E8A-4147-A177-3AD203B41FA5}">
                      <a16:colId xmlns:a16="http://schemas.microsoft.com/office/drawing/2014/main" val="4052324490"/>
                    </a:ext>
                  </a:extLst>
                </a:gridCol>
                <a:gridCol w="322311">
                  <a:extLst>
                    <a:ext uri="{9D8B030D-6E8A-4147-A177-3AD203B41FA5}">
                      <a16:colId xmlns:a16="http://schemas.microsoft.com/office/drawing/2014/main" val="4672476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Filter 1</a:t>
                      </a:r>
                      <a:endParaRPr lang="en-US" sz="110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593101"/>
                  </a:ext>
                </a:extLst>
              </a:tr>
              <a:tr h="154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7851876"/>
                  </a:ext>
                </a:extLst>
              </a:tr>
              <a:tr h="154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975943"/>
                  </a:ext>
                </a:extLst>
              </a:tr>
              <a:tr h="154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8039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580DDA-813F-48DC-91A7-523CF7868027}"/>
              </a:ext>
            </a:extLst>
          </p:cNvPr>
          <p:cNvGraphicFramePr>
            <a:graphicFrameLocks noGrp="1"/>
          </p:cNvGraphicFramePr>
          <p:nvPr/>
        </p:nvGraphicFramePr>
        <p:xfrm>
          <a:off x="1517497" y="2765358"/>
          <a:ext cx="846858" cy="71413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2286">
                  <a:extLst>
                    <a:ext uri="{9D8B030D-6E8A-4147-A177-3AD203B41FA5}">
                      <a16:colId xmlns:a16="http://schemas.microsoft.com/office/drawing/2014/main" val="1161758000"/>
                    </a:ext>
                  </a:extLst>
                </a:gridCol>
                <a:gridCol w="282286">
                  <a:extLst>
                    <a:ext uri="{9D8B030D-6E8A-4147-A177-3AD203B41FA5}">
                      <a16:colId xmlns:a16="http://schemas.microsoft.com/office/drawing/2014/main" val="428487625"/>
                    </a:ext>
                  </a:extLst>
                </a:gridCol>
                <a:gridCol w="282286">
                  <a:extLst>
                    <a:ext uri="{9D8B030D-6E8A-4147-A177-3AD203B41FA5}">
                      <a16:colId xmlns:a16="http://schemas.microsoft.com/office/drawing/2014/main" val="851957815"/>
                    </a:ext>
                  </a:extLst>
                </a:gridCol>
              </a:tblGrid>
              <a:tr h="18264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     Filter 2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936225"/>
                  </a:ext>
                </a:extLst>
              </a:tr>
              <a:tr h="175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-1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572648"/>
                  </a:ext>
                </a:extLst>
              </a:tr>
              <a:tr h="175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-1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0554800"/>
                  </a:ext>
                </a:extLst>
              </a:tr>
              <a:tr h="175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-1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0031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DFD0A7-CA89-4BE5-92F2-D2F63B1277E4}"/>
              </a:ext>
            </a:extLst>
          </p:cNvPr>
          <p:cNvGraphicFramePr>
            <a:graphicFrameLocks noGrp="1"/>
          </p:cNvGraphicFramePr>
          <p:nvPr/>
        </p:nvGraphicFramePr>
        <p:xfrm>
          <a:off x="418318" y="5419561"/>
          <a:ext cx="966933" cy="708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22311">
                  <a:extLst>
                    <a:ext uri="{9D8B030D-6E8A-4147-A177-3AD203B41FA5}">
                      <a16:colId xmlns:a16="http://schemas.microsoft.com/office/drawing/2014/main" val="3104446989"/>
                    </a:ext>
                  </a:extLst>
                </a:gridCol>
                <a:gridCol w="322311">
                  <a:extLst>
                    <a:ext uri="{9D8B030D-6E8A-4147-A177-3AD203B41FA5}">
                      <a16:colId xmlns:a16="http://schemas.microsoft.com/office/drawing/2014/main" val="4052324490"/>
                    </a:ext>
                  </a:extLst>
                </a:gridCol>
                <a:gridCol w="322311">
                  <a:extLst>
                    <a:ext uri="{9D8B030D-6E8A-4147-A177-3AD203B41FA5}">
                      <a16:colId xmlns:a16="http://schemas.microsoft.com/office/drawing/2014/main" val="4672476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Filter 1</a:t>
                      </a:r>
                      <a:endParaRPr lang="en-US" sz="110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593101"/>
                  </a:ext>
                </a:extLst>
              </a:tr>
              <a:tr h="154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7851876"/>
                  </a:ext>
                </a:extLst>
              </a:tr>
              <a:tr h="154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975943"/>
                  </a:ext>
                </a:extLst>
              </a:tr>
              <a:tr h="154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8039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A2CA144-46A5-452A-BBF9-BEEF8D0F6577}"/>
              </a:ext>
            </a:extLst>
          </p:cNvPr>
          <p:cNvGraphicFramePr>
            <a:graphicFrameLocks noGrp="1"/>
          </p:cNvGraphicFramePr>
          <p:nvPr/>
        </p:nvGraphicFramePr>
        <p:xfrm>
          <a:off x="1517497" y="5419562"/>
          <a:ext cx="846858" cy="71413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2286">
                  <a:extLst>
                    <a:ext uri="{9D8B030D-6E8A-4147-A177-3AD203B41FA5}">
                      <a16:colId xmlns:a16="http://schemas.microsoft.com/office/drawing/2014/main" val="1161758000"/>
                    </a:ext>
                  </a:extLst>
                </a:gridCol>
                <a:gridCol w="282286">
                  <a:extLst>
                    <a:ext uri="{9D8B030D-6E8A-4147-A177-3AD203B41FA5}">
                      <a16:colId xmlns:a16="http://schemas.microsoft.com/office/drawing/2014/main" val="428487625"/>
                    </a:ext>
                  </a:extLst>
                </a:gridCol>
                <a:gridCol w="282286">
                  <a:extLst>
                    <a:ext uri="{9D8B030D-6E8A-4147-A177-3AD203B41FA5}">
                      <a16:colId xmlns:a16="http://schemas.microsoft.com/office/drawing/2014/main" val="851957815"/>
                    </a:ext>
                  </a:extLst>
                </a:gridCol>
              </a:tblGrid>
              <a:tr h="18264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     Filter 2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936225"/>
                  </a:ext>
                </a:extLst>
              </a:tr>
              <a:tr h="175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-1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572648"/>
                  </a:ext>
                </a:extLst>
              </a:tr>
              <a:tr h="175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-1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0554800"/>
                  </a:ext>
                </a:extLst>
              </a:tr>
              <a:tr h="175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-1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0031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88684B-64D1-440B-9BAB-7EC7507E41E3}"/>
              </a:ext>
            </a:extLst>
          </p:cNvPr>
          <p:cNvGraphicFramePr>
            <a:graphicFrameLocks noGrp="1"/>
          </p:cNvGraphicFramePr>
          <p:nvPr/>
        </p:nvGraphicFramePr>
        <p:xfrm>
          <a:off x="2802769" y="1285217"/>
          <a:ext cx="1752600" cy="77152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5046">
                  <a:extLst>
                    <a:ext uri="{9D8B030D-6E8A-4147-A177-3AD203B41FA5}">
                      <a16:colId xmlns:a16="http://schemas.microsoft.com/office/drawing/2014/main" val="3179001726"/>
                    </a:ext>
                  </a:extLst>
                </a:gridCol>
                <a:gridCol w="593777">
                  <a:extLst>
                    <a:ext uri="{9D8B030D-6E8A-4147-A177-3AD203B41FA5}">
                      <a16:colId xmlns:a16="http://schemas.microsoft.com/office/drawing/2014/main" val="2592805641"/>
                    </a:ext>
                  </a:extLst>
                </a:gridCol>
                <a:gridCol w="593777">
                  <a:extLst>
                    <a:ext uri="{9D8B030D-6E8A-4147-A177-3AD203B41FA5}">
                      <a16:colId xmlns:a16="http://schemas.microsoft.com/office/drawing/2014/main" val="3519229084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  <a:latin typeface="Palatino Linotype" panose="02040502050505030304" pitchFamily="18" charset="0"/>
                        </a:rPr>
                        <a:t>Convolution image 1 </a:t>
                      </a:r>
                      <a:r>
                        <a:rPr lang="fr-FR" sz="1000" u="none" strike="noStrike" dirty="0" err="1">
                          <a:effectLst/>
                          <a:latin typeface="Palatino Linotype" panose="02040502050505030304" pitchFamily="18" charset="0"/>
                        </a:rPr>
                        <a:t>filter</a:t>
                      </a:r>
                      <a:r>
                        <a:rPr lang="fr-FR" sz="1000" u="none" strike="noStrike" dirty="0">
                          <a:effectLst/>
                          <a:latin typeface="Palatino Linotype" panose="02040502050505030304" pitchFamily="18" charset="0"/>
                        </a:rPr>
                        <a:t> 1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94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21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-209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-128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-143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5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Palatino Linotype" panose="02040502050505030304" pitchFamily="18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593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21B9DB-6B45-4828-8830-9064B1982E37}"/>
              </a:ext>
            </a:extLst>
          </p:cNvPr>
          <p:cNvGraphicFramePr>
            <a:graphicFrameLocks noGrp="1"/>
          </p:cNvGraphicFramePr>
          <p:nvPr/>
        </p:nvGraphicFramePr>
        <p:xfrm>
          <a:off x="2802769" y="2676958"/>
          <a:ext cx="1752600" cy="77152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65046">
                  <a:extLst>
                    <a:ext uri="{9D8B030D-6E8A-4147-A177-3AD203B41FA5}">
                      <a16:colId xmlns:a16="http://schemas.microsoft.com/office/drawing/2014/main" val="693343156"/>
                    </a:ext>
                  </a:extLst>
                </a:gridCol>
                <a:gridCol w="593777">
                  <a:extLst>
                    <a:ext uri="{9D8B030D-6E8A-4147-A177-3AD203B41FA5}">
                      <a16:colId xmlns:a16="http://schemas.microsoft.com/office/drawing/2014/main" val="4227765432"/>
                    </a:ext>
                  </a:extLst>
                </a:gridCol>
                <a:gridCol w="593777">
                  <a:extLst>
                    <a:ext uri="{9D8B030D-6E8A-4147-A177-3AD203B41FA5}">
                      <a16:colId xmlns:a16="http://schemas.microsoft.com/office/drawing/2014/main" val="2955288306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Convolution image 1 filter 2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04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06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5233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3530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13C969-ABD6-4556-9757-715019EC4538}"/>
              </a:ext>
            </a:extLst>
          </p:cNvPr>
          <p:cNvGraphicFramePr>
            <a:graphicFrameLocks noGrp="1"/>
          </p:cNvGraphicFramePr>
          <p:nvPr/>
        </p:nvGraphicFramePr>
        <p:xfrm>
          <a:off x="2802769" y="4121635"/>
          <a:ext cx="1752600" cy="7924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65046">
                  <a:extLst>
                    <a:ext uri="{9D8B030D-6E8A-4147-A177-3AD203B41FA5}">
                      <a16:colId xmlns:a16="http://schemas.microsoft.com/office/drawing/2014/main" val="191851927"/>
                    </a:ext>
                  </a:extLst>
                </a:gridCol>
                <a:gridCol w="593777">
                  <a:extLst>
                    <a:ext uri="{9D8B030D-6E8A-4147-A177-3AD203B41FA5}">
                      <a16:colId xmlns:a16="http://schemas.microsoft.com/office/drawing/2014/main" val="846572826"/>
                    </a:ext>
                  </a:extLst>
                </a:gridCol>
                <a:gridCol w="593777">
                  <a:extLst>
                    <a:ext uri="{9D8B030D-6E8A-4147-A177-3AD203B41FA5}">
                      <a16:colId xmlns:a16="http://schemas.microsoft.com/office/drawing/2014/main" val="171652547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Convolution image 2 filter 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028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9777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14352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966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4E6E4A-B936-4BFB-9E3B-31618BBAD36A}"/>
              </a:ext>
            </a:extLst>
          </p:cNvPr>
          <p:cNvGraphicFramePr>
            <a:graphicFrameLocks noGrp="1"/>
          </p:cNvGraphicFramePr>
          <p:nvPr/>
        </p:nvGraphicFramePr>
        <p:xfrm>
          <a:off x="2802769" y="5300638"/>
          <a:ext cx="1752600" cy="85725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65046">
                  <a:extLst>
                    <a:ext uri="{9D8B030D-6E8A-4147-A177-3AD203B41FA5}">
                      <a16:colId xmlns:a16="http://schemas.microsoft.com/office/drawing/2014/main" val="1313350362"/>
                    </a:ext>
                  </a:extLst>
                </a:gridCol>
                <a:gridCol w="593777">
                  <a:extLst>
                    <a:ext uri="{9D8B030D-6E8A-4147-A177-3AD203B41FA5}">
                      <a16:colId xmlns:a16="http://schemas.microsoft.com/office/drawing/2014/main" val="3509840102"/>
                    </a:ext>
                  </a:extLst>
                </a:gridCol>
                <a:gridCol w="593777">
                  <a:extLst>
                    <a:ext uri="{9D8B030D-6E8A-4147-A177-3AD203B41FA5}">
                      <a16:colId xmlns:a16="http://schemas.microsoft.com/office/drawing/2014/main" val="2240685866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Convolution image 2 filter 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75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577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760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-302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40721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738834F-7BF4-4456-A548-615392FF70C1}"/>
              </a:ext>
            </a:extLst>
          </p:cNvPr>
          <p:cNvGraphicFramePr>
            <a:graphicFrameLocks noGrp="1"/>
          </p:cNvGraphicFramePr>
          <p:nvPr/>
        </p:nvGraphicFramePr>
        <p:xfrm>
          <a:off x="6943862" y="1433038"/>
          <a:ext cx="1130300" cy="5810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69899">
                  <a:extLst>
                    <a:ext uri="{9D8B030D-6E8A-4147-A177-3AD203B41FA5}">
                      <a16:colId xmlns:a16="http://schemas.microsoft.com/office/drawing/2014/main" val="2369819963"/>
                    </a:ext>
                  </a:extLst>
                </a:gridCol>
                <a:gridCol w="560401">
                  <a:extLst>
                    <a:ext uri="{9D8B030D-6E8A-4147-A177-3AD203B41FA5}">
                      <a16:colId xmlns:a16="http://schemas.microsoft.com/office/drawing/2014/main" val="1718543459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Max Pool (2 × 2)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84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79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8585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04F287F-F119-47AA-9D2E-9E6EFA646C76}"/>
              </a:ext>
            </a:extLst>
          </p:cNvPr>
          <p:cNvGraphicFramePr>
            <a:graphicFrameLocks noGrp="1"/>
          </p:cNvGraphicFramePr>
          <p:nvPr/>
        </p:nvGraphicFramePr>
        <p:xfrm>
          <a:off x="6943862" y="2867458"/>
          <a:ext cx="1130300" cy="5810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69899">
                  <a:extLst>
                    <a:ext uri="{9D8B030D-6E8A-4147-A177-3AD203B41FA5}">
                      <a16:colId xmlns:a16="http://schemas.microsoft.com/office/drawing/2014/main" val="1718363358"/>
                    </a:ext>
                  </a:extLst>
                </a:gridCol>
                <a:gridCol w="560401">
                  <a:extLst>
                    <a:ext uri="{9D8B030D-6E8A-4147-A177-3AD203B41FA5}">
                      <a16:colId xmlns:a16="http://schemas.microsoft.com/office/drawing/2014/main" val="1730025855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Max Pool (2 × 2)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5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80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4817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8EBB0A4-5CDE-4323-B897-30E92E8F0870}"/>
              </a:ext>
            </a:extLst>
          </p:cNvPr>
          <p:cNvGraphicFramePr>
            <a:graphicFrameLocks noGrp="1"/>
          </p:cNvGraphicFramePr>
          <p:nvPr/>
        </p:nvGraphicFramePr>
        <p:xfrm>
          <a:off x="6943862" y="4240716"/>
          <a:ext cx="1130300" cy="61531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69899">
                  <a:extLst>
                    <a:ext uri="{9D8B030D-6E8A-4147-A177-3AD203B41FA5}">
                      <a16:colId xmlns:a16="http://schemas.microsoft.com/office/drawing/2014/main" val="3422982379"/>
                    </a:ext>
                  </a:extLst>
                </a:gridCol>
                <a:gridCol w="560401">
                  <a:extLst>
                    <a:ext uri="{9D8B030D-6E8A-4147-A177-3AD203B41FA5}">
                      <a16:colId xmlns:a16="http://schemas.microsoft.com/office/drawing/2014/main" val="3271516020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 Pool (2 × 2)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632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983281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4880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F258C5-A214-4129-82F8-4B3967FAD2C6}"/>
              </a:ext>
            </a:extLst>
          </p:cNvPr>
          <p:cNvGraphicFramePr>
            <a:graphicFrameLocks noGrp="1"/>
          </p:cNvGraphicFramePr>
          <p:nvPr/>
        </p:nvGraphicFramePr>
        <p:xfrm>
          <a:off x="6934191" y="5459566"/>
          <a:ext cx="1130300" cy="6286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69899">
                  <a:extLst>
                    <a:ext uri="{9D8B030D-6E8A-4147-A177-3AD203B41FA5}">
                      <a16:colId xmlns:a16="http://schemas.microsoft.com/office/drawing/2014/main" val="1196779508"/>
                    </a:ext>
                  </a:extLst>
                </a:gridCol>
                <a:gridCol w="560401">
                  <a:extLst>
                    <a:ext uri="{9D8B030D-6E8A-4147-A177-3AD203B41FA5}">
                      <a16:colId xmlns:a16="http://schemas.microsoft.com/office/drawing/2014/main" val="443116825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Max Pool (2 × 2)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67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9922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42767"/>
                  </a:ext>
                </a:extLst>
              </a:tr>
            </a:tbl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E6977118-F02B-45E6-9BF8-8B94CE90DC35}"/>
              </a:ext>
            </a:extLst>
          </p:cNvPr>
          <p:cNvSpPr/>
          <p:nvPr/>
        </p:nvSpPr>
        <p:spPr>
          <a:xfrm>
            <a:off x="2351762" y="1614372"/>
            <a:ext cx="341746" cy="21835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E19BF04-CEF8-4C3D-BD65-85DA87C70270}"/>
              </a:ext>
            </a:extLst>
          </p:cNvPr>
          <p:cNvSpPr/>
          <p:nvPr/>
        </p:nvSpPr>
        <p:spPr>
          <a:xfrm>
            <a:off x="2344618" y="4472963"/>
            <a:ext cx="341746" cy="218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1FA0E9A4-3DB9-4629-91CA-9CFD6E889F04}"/>
              </a:ext>
            </a:extLst>
          </p:cNvPr>
          <p:cNvSpPr/>
          <p:nvPr/>
        </p:nvSpPr>
        <p:spPr>
          <a:xfrm>
            <a:off x="901784" y="2467765"/>
            <a:ext cx="178718" cy="2091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36F9BA32-F406-468C-B799-292727B2E73B}"/>
              </a:ext>
            </a:extLst>
          </p:cNvPr>
          <p:cNvSpPr/>
          <p:nvPr/>
        </p:nvSpPr>
        <p:spPr>
          <a:xfrm>
            <a:off x="1776076" y="2466867"/>
            <a:ext cx="178718" cy="20919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D7E56166-36A1-4C70-990E-87B5A899CCB7}"/>
              </a:ext>
            </a:extLst>
          </p:cNvPr>
          <p:cNvSpPr/>
          <p:nvPr/>
        </p:nvSpPr>
        <p:spPr>
          <a:xfrm>
            <a:off x="901784" y="5166618"/>
            <a:ext cx="178718" cy="2091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68E30E6C-C4F6-4269-B120-0A0905609837}"/>
              </a:ext>
            </a:extLst>
          </p:cNvPr>
          <p:cNvSpPr/>
          <p:nvPr/>
        </p:nvSpPr>
        <p:spPr>
          <a:xfrm>
            <a:off x="1776076" y="5165720"/>
            <a:ext cx="178718" cy="20919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1353244-77FB-460C-8877-C1570342C0B9}"/>
              </a:ext>
            </a:extLst>
          </p:cNvPr>
          <p:cNvSpPr/>
          <p:nvPr/>
        </p:nvSpPr>
        <p:spPr>
          <a:xfrm>
            <a:off x="4637756" y="1554336"/>
            <a:ext cx="341746" cy="21835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FE1E223-C392-4AF6-AFF9-DAFAD27B4B09}"/>
              </a:ext>
            </a:extLst>
          </p:cNvPr>
          <p:cNvSpPr/>
          <p:nvPr/>
        </p:nvSpPr>
        <p:spPr>
          <a:xfrm>
            <a:off x="4630612" y="4412927"/>
            <a:ext cx="341746" cy="21835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F9AC57F-1E90-4F9D-9FB0-31EC4B579CC1}"/>
              </a:ext>
            </a:extLst>
          </p:cNvPr>
          <p:cNvSpPr/>
          <p:nvPr/>
        </p:nvSpPr>
        <p:spPr>
          <a:xfrm>
            <a:off x="6545867" y="1595208"/>
            <a:ext cx="341746" cy="21835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05BA9F1-BB45-4208-AFB1-D2ADCDE09FAA}"/>
              </a:ext>
            </a:extLst>
          </p:cNvPr>
          <p:cNvSpPr/>
          <p:nvPr/>
        </p:nvSpPr>
        <p:spPr>
          <a:xfrm>
            <a:off x="6538723" y="4453799"/>
            <a:ext cx="341746" cy="21835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75AA038-6CD9-4284-9EF3-E593B1F2E5D7}"/>
              </a:ext>
            </a:extLst>
          </p:cNvPr>
          <p:cNvSpPr/>
          <p:nvPr/>
        </p:nvSpPr>
        <p:spPr>
          <a:xfrm>
            <a:off x="6525822" y="3014506"/>
            <a:ext cx="341746" cy="21835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83EA900-BB83-43E4-AD23-A18FA0FF8B58}"/>
              </a:ext>
            </a:extLst>
          </p:cNvPr>
          <p:cNvSpPr/>
          <p:nvPr/>
        </p:nvSpPr>
        <p:spPr>
          <a:xfrm>
            <a:off x="6538723" y="5729263"/>
            <a:ext cx="341746" cy="21835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32A2EF1-B6E4-4B63-8576-212E633F085E}"/>
              </a:ext>
            </a:extLst>
          </p:cNvPr>
          <p:cNvSpPr/>
          <p:nvPr/>
        </p:nvSpPr>
        <p:spPr>
          <a:xfrm>
            <a:off x="4651684" y="3014506"/>
            <a:ext cx="341746" cy="21835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1259E53-91A7-4B87-BCF6-6051A989202A}"/>
              </a:ext>
            </a:extLst>
          </p:cNvPr>
          <p:cNvSpPr/>
          <p:nvPr/>
        </p:nvSpPr>
        <p:spPr>
          <a:xfrm>
            <a:off x="4654957" y="5664713"/>
            <a:ext cx="341746" cy="21835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B61478F-9649-4274-9D67-18C2884F8006}"/>
              </a:ext>
            </a:extLst>
          </p:cNvPr>
          <p:cNvGraphicFramePr>
            <a:graphicFrameLocks noGrp="1"/>
          </p:cNvGraphicFramePr>
          <p:nvPr/>
        </p:nvGraphicFramePr>
        <p:xfrm>
          <a:off x="8373775" y="2187377"/>
          <a:ext cx="622290" cy="34213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22290">
                  <a:extLst>
                    <a:ext uri="{9D8B030D-6E8A-4147-A177-3AD203B41FA5}">
                      <a16:colId xmlns:a16="http://schemas.microsoft.com/office/drawing/2014/main" val="273993143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Palatino Linotype" panose="02040502050505030304" pitchFamily="18" charset="0"/>
                        </a:rPr>
                        <a:t>Flattening Layer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26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31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5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48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07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42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35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943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8897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70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346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858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81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50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1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26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41794"/>
                  </a:ext>
                </a:extLst>
              </a:tr>
            </a:tbl>
          </a:graphicData>
        </a:graphic>
      </p:graphicFrame>
      <p:sp>
        <p:nvSpPr>
          <p:cNvPr id="38" name="Title 1">
            <a:extLst>
              <a:ext uri="{FF2B5EF4-FFF2-40B4-BE49-F238E27FC236}">
                <a16:creationId xmlns:a16="http://schemas.microsoft.com/office/drawing/2014/main" id="{19459300-0896-4FA8-88BA-49CF0193F10F}"/>
              </a:ext>
            </a:extLst>
          </p:cNvPr>
          <p:cNvSpPr txBox="1">
            <a:spLocks/>
          </p:cNvSpPr>
          <p:nvPr/>
        </p:nvSpPr>
        <p:spPr>
          <a:xfrm>
            <a:off x="11320673" y="4357539"/>
            <a:ext cx="871327" cy="314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70C0"/>
                </a:solidFill>
                <a:latin typeface="Palatino Linotype" panose="02040502050505030304" pitchFamily="18" charset="0"/>
              </a:rPr>
              <a:t>0/1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81B886-7A37-4F12-901C-9A00F779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47" y="1163331"/>
            <a:ext cx="1543320" cy="902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0DF09-4B97-4194-9716-028A0503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998" y="2743737"/>
            <a:ext cx="1474197" cy="80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B46F7F-13EE-4592-8A29-B0650B895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1" y="4152761"/>
            <a:ext cx="1343025" cy="809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01185E-63FC-464D-A96D-C421C059B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644" y="5405052"/>
            <a:ext cx="1573079" cy="1001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6EBA34-6816-4E27-A6D5-840378BA58BC}"/>
                  </a:ext>
                </a:extLst>
              </p14:cNvPr>
              <p14:cNvContentPartPr/>
              <p14:nvPr/>
            </p14:nvContentPartPr>
            <p14:xfrm>
              <a:off x="41040" y="892800"/>
              <a:ext cx="12157560" cy="523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6EBA34-6816-4E27-A6D5-840378BA58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80" y="883440"/>
                <a:ext cx="1217628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0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8D91-F7F5-4CC8-9246-90739AE3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F484-0D7A-4989-84D5-BBDFC93B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https://www.kdnuggets.com/2020/06/introduction-convolutional-neural-networks.html</a:t>
            </a:r>
          </a:p>
        </p:txBody>
      </p:sp>
    </p:spTree>
    <p:extLst>
      <p:ext uri="{BB962C8B-B14F-4D97-AF65-F5344CB8AC3E}">
        <p14:creationId xmlns:p14="http://schemas.microsoft.com/office/powerpoint/2010/main" val="15602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B6E4-985C-440F-B380-4B3FB832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036"/>
            <a:ext cx="9144000" cy="170396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656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157E-BF9D-4BF7-9C86-43FE1F0B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3368-96DF-416F-9859-41DAF6E2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Padding: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Padding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is a term relevant to convolutional as it refers to the number of pixels added to an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image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when it is being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processed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by the kernel/filter.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Palatino Linotype" panose="02040502050505030304" pitchFamily="18" charset="0"/>
              </a:rPr>
              <a:t>Padding is used to obtain the image of original size. 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8D-9CA6-443E-853D-44740C56A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8838"/>
            <a:ext cx="5491276" cy="2485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72618-3250-42F4-8FE8-8B8F8B515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18" y="2793941"/>
            <a:ext cx="5166709" cy="29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976287-915B-48A2-BEA6-D99357EAE55C}"/>
                  </a:ext>
                </a:extLst>
              </p14:cNvPr>
              <p14:cNvContentPartPr/>
              <p14:nvPr/>
            </p14:nvContentPartPr>
            <p14:xfrm>
              <a:off x="1063800" y="3246480"/>
              <a:ext cx="7016040" cy="144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976287-915B-48A2-BEA6-D99357EAE5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440" y="3237120"/>
                <a:ext cx="7034760" cy="14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10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033" y="415317"/>
            <a:ext cx="8231934" cy="6832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Apply Convolution Operation with Padding and without Padding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68273"/>
              </p:ext>
            </p:extLst>
          </p:nvPr>
        </p:nvGraphicFramePr>
        <p:xfrm>
          <a:off x="825674" y="2227768"/>
          <a:ext cx="2860501" cy="16301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93551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0906044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83499649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336539638"/>
                    </a:ext>
                  </a:extLst>
                </a:gridCol>
              </a:tblGrid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126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7E46CD-9925-406D-ACC1-AB329500A749}"/>
              </a:ext>
            </a:extLst>
          </p:cNvPr>
          <p:cNvSpPr txBox="1"/>
          <p:nvPr/>
        </p:nvSpPr>
        <p:spPr>
          <a:xfrm>
            <a:off x="455003" y="3802825"/>
            <a:ext cx="2398943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Image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DAAE85-355B-479D-9650-F14FDA74F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10536"/>
              </p:ext>
            </p:extLst>
          </p:nvPr>
        </p:nvGraphicFramePr>
        <p:xfrm>
          <a:off x="4230638" y="2481139"/>
          <a:ext cx="1645035" cy="9478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6698">
                  <a:extLst>
                    <a:ext uri="{9D8B030D-6E8A-4147-A177-3AD203B41FA5}">
                      <a16:colId xmlns:a16="http://schemas.microsoft.com/office/drawing/2014/main" val="2014663475"/>
                    </a:ext>
                  </a:extLst>
                </a:gridCol>
                <a:gridCol w="538202">
                  <a:extLst>
                    <a:ext uri="{9D8B030D-6E8A-4147-A177-3AD203B41FA5}">
                      <a16:colId xmlns:a16="http://schemas.microsoft.com/office/drawing/2014/main" val="1879501730"/>
                    </a:ext>
                  </a:extLst>
                </a:gridCol>
                <a:gridCol w="540135">
                  <a:extLst>
                    <a:ext uri="{9D8B030D-6E8A-4147-A177-3AD203B41FA5}">
                      <a16:colId xmlns:a16="http://schemas.microsoft.com/office/drawing/2014/main" val="223338983"/>
                    </a:ext>
                  </a:extLst>
                </a:gridCol>
              </a:tblGrid>
              <a:tr h="31923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43202585"/>
                  </a:ext>
                </a:extLst>
              </a:tr>
              <a:tr h="31446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360006181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42433185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1F878C-37B9-4985-A1C1-60203CFEC966}"/>
              </a:ext>
            </a:extLst>
          </p:cNvPr>
          <p:cNvSpPr txBox="1"/>
          <p:nvPr/>
        </p:nvSpPr>
        <p:spPr>
          <a:xfrm>
            <a:off x="4448175" y="3401461"/>
            <a:ext cx="981934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69380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57C14-D660-4590-9AEE-01142D60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1" y="940975"/>
            <a:ext cx="4534139" cy="2120899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FBA5EA-C540-400E-B8A4-FC5A2895447F}"/>
              </a:ext>
            </a:extLst>
          </p:cNvPr>
          <p:cNvSpPr txBox="1">
            <a:spLocks/>
          </p:cNvSpPr>
          <p:nvPr/>
        </p:nvSpPr>
        <p:spPr>
          <a:xfrm>
            <a:off x="2971801" y="99363"/>
            <a:ext cx="6324600" cy="9007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DBE19-CF63-4D55-BEEA-BAD73272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66" y="3858146"/>
            <a:ext cx="4503885" cy="2136600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7FC71-6E31-4E05-B9E1-AD7D1C7C0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17" y="921856"/>
            <a:ext cx="4666734" cy="2129690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6C0949-4299-42D7-B1F7-4B848B66C129}"/>
                  </a:ext>
                </a:extLst>
              </p14:cNvPr>
              <p14:cNvContentPartPr/>
              <p14:nvPr/>
            </p14:nvContentPartPr>
            <p14:xfrm>
              <a:off x="6709128" y="716278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6C0949-4299-42D7-B1F7-4B848B66C1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9768" y="7153424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EDE10A-6903-4D0E-8DC8-890050BA77F6}"/>
                  </a:ext>
                </a:extLst>
              </p14:cNvPr>
              <p14:cNvContentPartPr/>
              <p14:nvPr/>
            </p14:nvContentPartPr>
            <p14:xfrm>
              <a:off x="4372368" y="57490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EDE10A-6903-4D0E-8DC8-890050BA77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3008" y="573970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CA9D2BD-8E03-4E4E-88C3-3BC92DA88AB0}"/>
              </a:ext>
            </a:extLst>
          </p:cNvPr>
          <p:cNvSpPr/>
          <p:nvPr/>
        </p:nvSpPr>
        <p:spPr>
          <a:xfrm>
            <a:off x="292926" y="4828179"/>
            <a:ext cx="344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http://setosa.io/ev/image-kernels/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A9A0C-FEE4-493A-AC3C-248E936B31C1}"/>
              </a:ext>
            </a:extLst>
          </p:cNvPr>
          <p:cNvSpPr/>
          <p:nvPr/>
        </p:nvSpPr>
        <p:spPr>
          <a:xfrm>
            <a:off x="292926" y="4340849"/>
            <a:ext cx="5273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Different kind of filters / kernels in image processing!</a:t>
            </a:r>
          </a:p>
        </p:txBody>
      </p:sp>
    </p:spTree>
    <p:extLst>
      <p:ext uri="{BB962C8B-B14F-4D97-AF65-F5344CB8AC3E}">
        <p14:creationId xmlns:p14="http://schemas.microsoft.com/office/powerpoint/2010/main" val="185677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FBA5EA-C540-400E-B8A4-FC5A2895447F}"/>
              </a:ext>
            </a:extLst>
          </p:cNvPr>
          <p:cNvSpPr txBox="1">
            <a:spLocks/>
          </p:cNvSpPr>
          <p:nvPr/>
        </p:nvSpPr>
        <p:spPr>
          <a:xfrm>
            <a:off x="2566825" y="329497"/>
            <a:ext cx="6638924" cy="529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3302C-35B8-48D3-AAE0-9F623B46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698090"/>
            <a:ext cx="4460486" cy="32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0F0B0C-F5B6-4789-A618-947ABEE062B3}"/>
                  </a:ext>
                </a:extLst>
              </p14:cNvPr>
              <p14:cNvContentPartPr/>
              <p14:nvPr/>
            </p14:nvContentPartPr>
            <p14:xfrm>
              <a:off x="3735000" y="2017080"/>
              <a:ext cx="4140720" cy="157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0F0B0C-F5B6-4789-A618-947ABEE062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5640" y="2007720"/>
                <a:ext cx="4159440" cy="15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38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Recognition Method for Italian Alphabet Gestures Based on Convolutional  Neural Network | SpringerLink">
            <a:extLst>
              <a:ext uri="{FF2B5EF4-FFF2-40B4-BE49-F238E27FC236}">
                <a16:creationId xmlns:a16="http://schemas.microsoft.com/office/drawing/2014/main" id="{B24DADD2-7D20-4BE0-95E7-17B5F3B6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712" y="1861283"/>
            <a:ext cx="5314297" cy="313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Featuring steps to max pooling. Here, we use kernel size of 2 × 2 and...  | Download Scientific Diagram">
            <a:extLst>
              <a:ext uri="{FF2B5EF4-FFF2-40B4-BE49-F238E27FC236}">
                <a16:creationId xmlns:a16="http://schemas.microsoft.com/office/drawing/2014/main" id="{FB654B3E-632C-4011-A86B-FECF17FAD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6" y="1379094"/>
            <a:ext cx="6155966" cy="38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7DEEF8F-2901-416F-940E-9EDBFE2C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319" y="136525"/>
            <a:ext cx="2865655" cy="897796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205580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027809"/>
              </p:ext>
            </p:extLst>
          </p:nvPr>
        </p:nvGraphicFramePr>
        <p:xfrm>
          <a:off x="1076325" y="1700067"/>
          <a:ext cx="3381375" cy="15899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709060449"/>
                    </a:ext>
                  </a:extLst>
                </a:gridCol>
                <a:gridCol w="770001">
                  <a:extLst>
                    <a:ext uri="{9D8B030D-6E8A-4147-A177-3AD203B41FA5}">
                      <a16:colId xmlns:a16="http://schemas.microsoft.com/office/drawing/2014/main" val="1834996495"/>
                    </a:ext>
                  </a:extLst>
                </a:gridCol>
                <a:gridCol w="642753">
                  <a:extLst>
                    <a:ext uri="{9D8B030D-6E8A-4147-A177-3AD203B41FA5}">
                      <a16:colId xmlns:a16="http://schemas.microsoft.com/office/drawing/2014/main" val="3336539638"/>
                    </a:ext>
                  </a:extLst>
                </a:gridCol>
                <a:gridCol w="682746">
                  <a:extLst>
                    <a:ext uri="{9D8B030D-6E8A-4147-A177-3AD203B41FA5}">
                      <a16:colId xmlns:a16="http://schemas.microsoft.com/office/drawing/2014/main" val="1799977761"/>
                    </a:ext>
                  </a:extLst>
                </a:gridCol>
              </a:tblGrid>
              <a:tr h="31690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25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55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126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31690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54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110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32203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31721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31690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7E46CD-9925-406D-ACC1-AB329500A749}"/>
              </a:ext>
            </a:extLst>
          </p:cNvPr>
          <p:cNvSpPr txBox="1"/>
          <p:nvPr/>
        </p:nvSpPr>
        <p:spPr>
          <a:xfrm>
            <a:off x="935464" y="3237761"/>
            <a:ext cx="2398943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CE9D1A-114B-4A13-BFB4-47204C37F1F6}"/>
              </a:ext>
            </a:extLst>
          </p:cNvPr>
          <p:cNvSpPr txBox="1">
            <a:spLocks/>
          </p:cNvSpPr>
          <p:nvPr/>
        </p:nvSpPr>
        <p:spPr>
          <a:xfrm>
            <a:off x="3334407" y="272175"/>
            <a:ext cx="5523186" cy="68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Apply Max Pooling Operation</a:t>
            </a:r>
          </a:p>
        </p:txBody>
      </p:sp>
    </p:spTree>
    <p:extLst>
      <p:ext uri="{BB962C8B-B14F-4D97-AF65-F5344CB8AC3E}">
        <p14:creationId xmlns:p14="http://schemas.microsoft.com/office/powerpoint/2010/main" val="186744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446" y="357900"/>
            <a:ext cx="5523186" cy="68328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Rectified Linear Unit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363786"/>
              </p:ext>
            </p:extLst>
          </p:nvPr>
        </p:nvGraphicFramePr>
        <p:xfrm>
          <a:off x="1123950" y="2049301"/>
          <a:ext cx="655897" cy="1978049"/>
        </p:xfrm>
        <a:graphic>
          <a:graphicData uri="http://schemas.openxmlformats.org/drawingml/2006/table">
            <a:tbl>
              <a:tblPr firstRow="1" firstCol="1" bandRow="1"/>
              <a:tblGrid>
                <a:gridCol w="655897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</a:tblGrid>
              <a:tr h="24956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020691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2AFB1A-2A24-4A09-ABD6-68ED102D7155}"/>
              </a:ext>
            </a:extLst>
          </p:cNvPr>
          <p:cNvSpPr txBox="1"/>
          <p:nvPr/>
        </p:nvSpPr>
        <p:spPr>
          <a:xfrm>
            <a:off x="7933340" y="1654003"/>
            <a:ext cx="1878068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F(x) = max (0, 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5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Words>1830</Words>
  <Application>Microsoft Office PowerPoint</Application>
  <PresentationFormat>Widescreen</PresentationFormat>
  <Paragraphs>978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Palatino Linotype</vt:lpstr>
      <vt:lpstr>Wingdings</vt:lpstr>
      <vt:lpstr>Office Theme</vt:lpstr>
      <vt:lpstr>  Convolutional Neural Network  Lecture # 16  Dr. Muhammad Fayaz</vt:lpstr>
      <vt:lpstr>PowerPoint Presentation</vt:lpstr>
      <vt:lpstr>Convolution</vt:lpstr>
      <vt:lpstr>Apply Convolution Operation with Padding and without Padding</vt:lpstr>
      <vt:lpstr>PowerPoint Presentation</vt:lpstr>
      <vt:lpstr>PowerPoint Presentation</vt:lpstr>
      <vt:lpstr>Pooling</vt:lpstr>
      <vt:lpstr>PowerPoint Presentation</vt:lpstr>
      <vt:lpstr>Rectified Linear Unit</vt:lpstr>
      <vt:lpstr>Apply Rectified Linear Unit</vt:lpstr>
      <vt:lpstr>Flattening</vt:lpstr>
      <vt:lpstr>Apply Flatting Operation</vt:lpstr>
      <vt:lpstr>Architecture</vt:lpstr>
      <vt:lpstr>Convolutional Neural Network (Definition) 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Links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(Artificial Neural Network)</dc:title>
  <dc:creator>Muhammad Fayaz</dc:creator>
  <cp:lastModifiedBy>Muhammad Fayaz</cp:lastModifiedBy>
  <cp:revision>465</cp:revision>
  <cp:lastPrinted>2021-11-16T14:43:22Z</cp:lastPrinted>
  <dcterms:created xsi:type="dcterms:W3CDTF">2020-06-06T14:47:50Z</dcterms:created>
  <dcterms:modified xsi:type="dcterms:W3CDTF">2021-11-24T06:33:57Z</dcterms:modified>
</cp:coreProperties>
</file>