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97" r:id="rId2"/>
    <p:sldId id="383" r:id="rId3"/>
    <p:sldId id="420" r:id="rId4"/>
    <p:sldId id="400" r:id="rId5"/>
    <p:sldId id="401" r:id="rId6"/>
    <p:sldId id="403" r:id="rId7"/>
    <p:sldId id="412" r:id="rId8"/>
    <p:sldId id="418" r:id="rId9"/>
    <p:sldId id="413" r:id="rId10"/>
    <p:sldId id="414" r:id="rId11"/>
    <p:sldId id="419" r:id="rId12"/>
    <p:sldId id="415" r:id="rId13"/>
    <p:sldId id="416" r:id="rId14"/>
    <p:sldId id="417" r:id="rId15"/>
    <p:sldId id="398" r:id="rId16"/>
    <p:sldId id="399" r:id="rId17"/>
    <p:sldId id="402" r:id="rId18"/>
    <p:sldId id="410" r:id="rId19"/>
    <p:sldId id="397" r:id="rId2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60" d="100"/>
          <a:sy n="60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9T06:17:09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14174 15110 135 0,'0'0'152'0,"0"0"-76"15,0 0-32-15,0 0 11 16,0 0 26-1,0 0 4-15,0 0-26 0,12-104 21 16,-12 104-18-16,0-5-10 16,0 5-1-16,0 0-2 31,0 0-6-31,0 0-16 0,0 0-3 0,0 0-1 16,0 0 1-16,0 0-1 15,0 0-3-15,0 0-1 16,0-8 3-16,0-1-7 0,0 0-10 15,0-6-1-15,0 7 3 16,0-2-4-16,0-4-2 16,0 1-1-16,-12 1 2 15,0 0-2-15,4-2 0 16,4 1 1-16,-8 3-1 16,4 8 1-16,-4-1 0 15,8-1 0-15,-16 4 5 16,-1 0-2-16,-7 0-2 15,-20 0-1-15,-8 0-1 16,-21 9 0-16,9 14 0 16,-17 1 0-16,-3-1 1 15,3 0-1-15,-7 5 0 16,-1-6 2-16,1-1-2 16,-1-1 0-16,25-5 0 0,-1 1 0 15,21-3 0-15,12 4 0 16,4-2 0-16,3 8 0 15,-3 5 0-15,8 9 0 16,8 7-3-16,-4 10 3 16,8 7 0-16,0 7 0 15,0-1 0-15,12 1 1 16,0 4-1-16,0-6 0 16,0 2-1-16,0-1 1 15,0-7 0-15,0 4 0 0,24-3 0 16,20 7 0-16,-4-2 0 15,17 14 1 1,11-5-1-16,4 6 0 16,9 2 0-16,7 0 2 0,5 1-2 15,4-1 0-15,7 7 0 16,5-4 0-16,-9 2 0 16,-15 1-3-16,-1-5 3 15,-11-4 0-15,-5-8 1 16,5 0-1-16,-5-11 0 15,1-7 0-15,3-5 0 16,0-4 2-16,21-10-1 16,-13-13-1-16,33-9 0 15,16-13 1-15,0 0 0 16,24 0 4-16,-9-3 1 16,1-14 0-16,-8 8 6 15,-8 3-7-15,-12 4-5 16,-13 2 0-16,1 0 0 0,-13 0 0 15,9 0 0-15,16 13 0 16,-9-9 1-16,-3 1-1 16,-12-5 1-16,-1 0-1 15,-3 0 1-15,7 0 0 16,-3 0-1-16,-1 0 0 16,-7 0 0-16,-13-8 1 15,-7 2-1-15,-1-2 1 16,-16-2 0-16,-3-4-1 15,-9-1 1-15,0-4 1 16,-12-4 3-16,0-3 0 0,-4-6 6 16,-8-8 5-16,1-1 3 15,11-16-5-15,-12-11-2 16,-12-6 2-16,0-10-1 16,0-8-3-16,0 2 7 15,-36-3-2 1,-25 5 4-16,-19-3-7 0,-13-2 3 15,-28-3-8-15,1-6 1 16,-17-1-7-16,-8-3 1 16,-4-1 0-16,4 1 0 15,0 2-1-15,-4-7 4 16,5 4 2-16,-9-4-1 16,-12 8-1-16,-12 9-2 0,0 5 3 15,-21 15-1-15,-3 11 0 16,8 11 2-16,0 14 0 15,32 5-1-15,12 9-5 16,16 7-1-16,29 11 4 16,7 2-3-16,29 4 1 15,3 0-1-15,9 0-1 16,20 4-1-16,0 16-1 16,11 3-2-16,13 1-3 15,12 7-19-15,0 8-54 16,16-26-123-16,29-8-203 0</inkml:trace>
  <inkml:trace contextRef="#ctx0" brushRef="#br0" timeOffset="1192.85">13325 13363 612 0,'0'0'194'0,"0"0"-104"16,0 0 32-16,0 0-35 16,0 0-2-16,0 0-16 15,0 0 16-15,-201-74-17 16,140 45-13-16,13-2-11 16,-32-5-12-16,19-9-7 15,-31 1-10-15,19-6-3 16,-19-2-4-16,11 2-5 0,-7-4-3 15,7-4-2-15,21-4-8 16,4 1-46-16,31 9-74 16,25 41-72-16,0 8-233 15</inkml:trace>
  <inkml:trace contextRef="#ctx0" brushRef="#br0" timeOffset="1435.78">12331 12694 810 0,'0'0'146'0,"0"0"-11"0,-105-181-32 15,49 126-16-15,-4 3-6 16,11 15-13-16,13 3-31 15,4 9-25-15,16 6-12 16,-12-3-3-16,12 1-43 16,-8-7-84-16,11 23-84 15,13 1-302-15</inkml:trace>
  <inkml:trace contextRef="#ctx0" brushRef="#br0" timeOffset="1645.13">11635 12151 812 0,'0'0'251'0,"0"0"-169"0,0 0 8 15,-173-210-20 1,84 141-2-16,-11 1-21 0,-9 4-14 16,25 5-7-16,-9 11-21 15,25 3-5-15,3 1-7 16,-3 2-61-16,32 10-71 15,3 6-67-15,33 26-176 16,0 0-148-16</inkml:trace>
  <inkml:trace contextRef="#ctx0" brushRef="#br0" timeOffset="1858.92">10717 11452 834 0,'0'0'118'16,"0"0"-62"-16,0-214 27 16,-48 141-11-16,-12 2-21 15,-29 5-16-15,-3 2-26 16,11 5-9-16,13 7-2 16,20 14-59-16,48 35-94 15,0 3-321-15</inkml:trace>
  <inkml:trace contextRef="#ctx0" brushRef="#br0" timeOffset="2077.8">10387 10697 134 0,'0'0'772'16,"0"0"-716"-16,-120-203-28 15,59 136 15-15,-7-1 8 16,-4 4-34-16,23 3-10 16,5 10-7-16,20 9-2 15,24 10-64-15,0 11-97 16,0 21-54-16,0 0-165 0</inkml:trace>
  <inkml:trace contextRef="#ctx0" brushRef="#br0" timeOffset="2291.31">10122 10079 220 0,'0'0'503'0,"0"0"-406"16,0 0 49-16,-20-175-40 16,-29 126-29-16,5 3-23 0,-4 6-8 15,0 8-19 1,11 10-16-16,5 5-11 0,4 8-5 15,4 9-21-15,4-3-58 16,16 3-148 0,4 0-238-16</inkml:trace>
  <inkml:trace contextRef="#ctx0" brushRef="#br0" timeOffset="2505.01">9639 9628 797 0,'0'0'82'0,"0"0"-26"15,0 0 16-15,-197-172-43 16,136 135-14-16,13 8-5 0,16 6-9 16,16 1-1-1,-4 7 0-15,16-11-31 0,4 6 6 16,0 15-194-16,0-2-119 15</inkml:trace>
  <inkml:trace contextRef="#ctx0" brushRef="#br0" timeOffset="2734.11">9357 9229 708 0,'0'0'94'15,"0"0"29"-15,0 0-59 16,0 0-49-16,-378-192 1 16,298 159-11-16,7 2-3 15,25 2 1-15,28-2-2 16,8 2-2-16,12 1-8 16,0-1-15-16,0 21-266 15,20 1-63-15</inkml:trace>
  <inkml:trace contextRef="#ctx0" brushRef="#br0" timeOffset="2939.97">8778 8775 565 0,'0'0'158'0,"0"0"-98"15,0 0 59-15,-117-176-52 16,49 134-40-16,-1 6-13 15,-7 3-3-15,7 10-9 16,-3 3-2-16,24 3-1 16,-1 3-14-16,17 4-50 15,16-1-57-15,16 8-10 16,0 3-452-16</inkml:trace>
  <inkml:trace contextRef="#ctx0" brushRef="#br0" timeOffset="3156.13">8327 8353 604 0,'0'0'121'0,"0"0"-39"16,0 0 54-16,0 0-100 16,0 0-14-16,-209-178-1 15,161 152 8-15,23 12 1 16,5 8-19-16,20 3-11 15,0 3-9-15,0 0-143 16,0 0-181-16,0 0-224 16</inkml:trace>
  <inkml:trace contextRef="#ctx0" brushRef="#br0" timeOffset="3337.5">8327 8353 721 0,'-44'-233'125'0,"-29"205"-76"16,-7-1 65-16,8-7-91 16,-1 4-6-16,5-2-9 15,23 3-8-15,17-3 0 16,12-2-97-16,16 23-224 16,0-7 85-16</inkml:trace>
  <inkml:trace contextRef="#ctx0" brushRef="#br0" timeOffset="3478.18">7961 7588 674 0,'0'0'134'15,"0"0"-87"-15,0 0 71 16,0 0-94-16,0 0-23 16,0 0-1-16,-318-114-109 15,318 114-157-15</inkml:trace>
  <inkml:trace contextRef="#ctx0" brushRef="#br0" timeOffset="150415.24">7128 7385 413 0,'0'0'62'0,"0"0"-47"16,0 0 28-16,0 0-7 15,0 0-7-15,0 0 3 16,0 0 5-16,-12 0-1 0,4 0-3 15,4 0 4-15,-8 0-8 16,-12 0-15-16,-17 0 3 16,9 5 1-16,-12 9-6 15,16 4-2-15,16 1-8 16,12 4-1-16,0-2 4 16,0 4-4-16,0 2 4 15,0-2-5-15,0 1 0 16,36-5 11-16,0 7-11 15,-4-4 5-15,-4 1 3 16,-15 1-1-16,-1-1 5 31,8 2 2-31,-16 3-6 0,12 3 1 0,4 0-3 16,0-5-3-16,4 3 1 0,-12-10-2 16,12-4 0-16,-11-1 1 15,7-4-2-15,-8-2 1 16,0 0 2-16,-8-3-1 15,4-3 9-15,-4 3-11 16,-4 6 3-16,8 4-3 16,4-2 2-16,-8 5-3 15,8-3 1-15,-4 3 0 16,-4-2 1-16,4-3 0 16,4 5 1-16,0 0 0 15,0 1-2-15,1 1 1 16,-1 7-1-16,20 2 15 0,-8 7 3 15,4-1-16 1,4 9 1-16,17-1 4 0,-5 7-2 16,8 1 14-16,0 6-10 15,13 2-10-15,3 0 8 16,-7 3-6-16,-1-1 2 16,0 1-2-16,-3 5 1 15,23 5-2-15,-7 1-1 16,-1 6 0-16,13 2 1 15,7 1-1-15,-7 6 0 16,-5-5 2-16,25 5 1 16,-9 2 4-16,13-9-3 15,4 3-2-15,-17-3 7 16,9 0-8-16,-21 1-1 0,9-1 1 16,-9 1 0-16,-11 1-1 15,-1-10 0-15,-7 3 1 16,7-9 3-16,-12 5-4 15,13 2 1-15,-5-2-3 16,-7 1 3-16,11 6-1 16,-12-5 0-16,-3 5 1 15,11-7-3-15,-3-1 2 16,3-2 0-16,-4-1-2 16,-11 1 5-16,11-2-6 15,-8-5 3-15,1 7 0 16,3-5-2-16,-12 3 2 15,1-3 0-15,-5-8-1 0,-8 3 1 16,20-7 0 0,-3-2 0-16,-13 2-3 0,32-5 3 15,-19 2-2-15,3-7 2 16,0 2 1-16,-3-1 1 16,3-7-2-16,-8-1 0 15,1 2 2-15,-5-6-2 16,-8-1 0-16,0 3 0 15,-3 0 0-15,3 0 1 16,0-2-1-16,-4-1 0 16,8 1 2-16,5-1-3 15,-13-2 1-15,12 3 0 0,0-1 0 16,1 0 1-16,-5-1-2 16,8 6 1-16,-4-5 0 15,1 0 0-15,3-6-2 16,-12-1 2-1,12-3-1-15,-15 0 1 0,7-2 0 16,-16 2 1-16,0-3 0 16,0 1 1-16,-8 2-2 15,13-5 0-15,-5 3-1 16,-8 4 1-16,8-2 0 16,-4 6 1-16,4-9 2 15,-4 1-6-15,-4-6 5 0,-7-1-2 16,15 1 0-16,-12-1 1 15,20 7-1-15,-8-9 3 16,-8 9-3-16,8-8 1 16,-12-3-1-16,0 2 2 15,1-11-2-15,-13 1 1 16,0-1-1-16,0 0 2 16,0 0 0-16,0 0 10 15,0 6 1-15,0-6 2 16,0 0-2-16,0 0-11 15,0 2-2-15,0 1 0 16,8 6 1-16,-8 0-1 16,0-1 0-16,12-2 0 15,-12 2-1-15,12 1 3 16,-12 0-2-16,12 3 0 16,0 1 0-16,0-4 0 0,0 5 0 15,0 2 0-15,8-3-2 16,-16-4 4-16,4 0-2 15,-8-5 0-15,0-4 1 16,0 0 0-16,0 0-1 16,0 0 3-16,0 0-1 15,0 0 2-15,0 0 11 16,0 0-3-16,0 0-5 16,0 0 1-16,0 0-6 15,0 0 0-15,0 0-2 16,0 0-1-16,0 0 0 15,0 0-1-15,0 0-15 0,0 4-35 16,0-4-115 0,0 0-325-16</inkml:trace>
  <inkml:trace contextRef="#ctx0" brushRef="#br0" timeOffset="153045.91">11615 12866 304 0,'0'0'62'0,"0"0"-48"16,0 0 14-16,0 0 11 15,0 0 16-15,0 0 2 16,0 0-11-16,8 2-1 16,-8-2 6-16,0 0 0 15,0 0-18-15,0 8-14 16,0 5-11-16,-12 7 5 0,-45 1 7 15,-3 4-12-15,-20 4-2 16,-5 0-1-16,5 3-3 16,-21-2 1-16,8-1-3 15,-11 3 4-15,-1 0 2 16,-12-1 15-16,-3 1-5 16,-9-3 11-16,-16 0-20 15,-4-4 7-15,4 5-3 16,5 1-10-16,7 1 1 15,4 0-2-15,0 7 0 16,13-4 2-16,-1-1-2 16,-4-7 0-16,0-5 0 15,5-5 1-15,-1-5 2 16,-4-4 6-16,5-1 13 0,-17-5 7 16,28-2-12-16,1 0-7 15,-1 0-7-15,20 0-1 16,-7 0 2-16,11 0-3 15,5 0 0-15,-9 0 3 16,5-8 1-16,-13 8 8 16,9-1 8-16,-9 1-9 15,13 0-4-15,7 0-3 16,-3-3-5-16,-1-2 3 16,5 0-3-16,-8-2 0 15,7 1 2-15,1-5 0 16,3-1 0-16,9-1-2 15,0-2 0-15,-9 1 0 16,21-1 1-16,0-2 0 16,-9-3-1-16,9 2 1 0,4-1-1 15,3 1 0-15,9-2 1 16,20 0 6-16,-12 0-1 16,12 6-2-16,12-3 4 15,-12-1-8-15,0 6 3 16,12 1-3-16,-12-3 2 15,4 8 0-15,-8-5-1 16,-4 5-1-16,3 0 0 16,5 0 0-16,4 0 1 0,-4 1-1 15,12 1 0-15,-4-6 4 16,4 0 1-16,0 0 3 16,-8-2-5-16,-4 3-2 15,12 1 6-15,-12-2-3 16,0 0-4-16,12 1 3 15,-12 3-3-15,12-3 3 16,0 4-3-16,0 1 1 16,-12 0-2-16,12 4 1 15,0-4 0-15,0 4-2 16,0 0 3-16,0 0-1 16,0 0 0-16,0 0-4 15,0 0 2-15,0 0-4 0,0 0 2 16,0-3 2-16,0 3-18 15,0-2-20-15,-12-6-44 16,4 6-143-16,4-8-410 16</inkml:trace>
  <inkml:trace contextRef="#ctx0" brushRef="#br0" timeOffset="153367.76">6653 13053 135 0,'0'0'327'0,"0"0"-277"16,0 0-12-16,0 0 26 15,0 0-17-15,0 0 3 16,0 0 6-16,-346 37-11 15,302-13-7-15,12 3 6 16,3 2-11-16,17 3-10 16,4 6-4-16,8 2-2 15,0 4-11-15,8 5 3 16,57 5-2-16,-1-3-6 16,1-10 0-16,-9-4-2 15,-8-14-47-15,-48-23-167 16,12 0-95-16</inkml:trace>
  <inkml:trace contextRef="#ctx0" brushRef="#br0" timeOffset="182881.55">7458 7022 144 0,'0'0'33'15,"0"0"-14"-15,0 0 12 0,0 0-18 16,0 0-4 0,0 0 5-16,0 0-4 0,-193-80-8 15,185 76-2 1,4-9-6-16,4 7-28 0,0 2-176 15</inkml:trace>
  <inkml:trace contextRef="#ctx0" brushRef="#br0" timeOffset="183904.15">7015 6599 147 0,'0'0'65'15,"0"0"-44"-15,0 0 13 16,0 0 0-16,0 0 3 16,0 0 14-16,61-34-19 0,-57 26-10 15,4 5-2-15,-8-3-5 16,0 3 3-16,0 3 2 16,0-2 2-16,4-6 5 15,0 1-3-15,-4-1 2 16,0-1-12-16,0-2 5 15,0 2 14-15,0 0-7 16,0-1-7-16,0 3-12 16,0 1-7-16,-16 1 3 0,-21 5-2 15,-3 0-1 1,8 0 0-16,-28 0-3 16,3 14 3-16,-3 21 0 0,-8 14 1 15,-5 8 1-15,17 11-2 16,-5 6 1-16,13-8 4 15,24 3-4-15,12-13-1 16,12-7 0-16,0 0-6 16,0-15 6-16,60 3-9 15,21-11 8-15,3-2 1 16,9-5 7-16,3-10-2 16,-11-2 1-16,-21-7-3 15,9 0 0-15,-21 0-1 16,-8-22 0-16,13-15 2 0,-9-12-2 15,0-13-2 1,13-12 5-16,-5-5-4 0,4-2 2 16,-23 1 5-16,-25 14 12 15,0 6 26-15,-12 9-36 16,0 12 9-16,-37 8 1 16,-11 1-2-16,-12 5-8 15,3 6-5-15,9 7 2 16,12 4-4-16,12 8-3 15,0 0-4-15,16 0-56 16,8 5-140-16,0 3-98 16</inkml:trace>
  <inkml:trace contextRef="#ctx0" brushRef="#br0" timeOffset="185422.41">4718 10626 282 0,'0'0'66'0,"0"0"-62"16,0 0 10-16,0 0 4 15,0 0 37-15,0 0 41 0,0 0 5 16,-25 17-9 0,25-17 37-16,0-4-16 0,25-25-41 15,55-19-53-15,53-15-9 16,68-16-5-16,57-14 8 16,39-11 0-16,29-10 7 15,-20 0-15-15,-4 3-2 16,-36 27-3-16,-61 15-2 15,-56 21 1-15,-53 22-2 16,-35 11-27-16,-13 10-39 16,-48 5-154-16,0 0-130 15</inkml:trace>
  <inkml:trace contextRef="#ctx0" brushRef="#br0" timeOffset="187669.41">8001 7864 4 0,'0'0'75'16,"0"0"-62"-16,0 0 61 15,0 0 1-15,0 0-21 16,0 0 10-16,0 0 6 15,-84-19 7-15,84 19-28 16,48 0-38-16,36 0-2 16,21 0 22-16,12 11 2 0,20 20-13 15,-1 1-9-15,5 6 1 16,-24 7-7-16,-12-2 4 16,-45 6-8-16,-24-4 3 15,-28 7-6-15,-8 6 2 16,0 3-4-16,-44 5 4 15,-24 3 12-15,-17-3-5 16,25 13-2-16,-1 0 1 16,17 1 0-16,32 18-5 15,12-3 1-15,0 8 0 16,0 1 0-16,56-2-2 16,9-8 4-16,15-3-2 15,13-8 1-15,-1-6 3 16,13-7-5-16,-17-5-1 15,-7-7 0-15,-33-6 5 16,1-9-1-16,-25-3-3 16,-12-11 0-16,-4 3-1 0,-4-1 0 15,-4-2 4-15,0 11 1 16,0-6 6-16,0 5-1 16,0 3-5-16,8 2 4 15,20 5-6-15,4-2 15 16,29 5-8-16,-5-2-2 15,-4-4 4-15,1-3-6 16,19-1-3-16,-12-9 0 16,-11 0 0-16,-5-5-3 15,-8 2 3-15,-12-1-3 16,0-6 2-16,1 6 0 16,-1-5-1-16,8 3 7 15,4 5-5-15,-8-4 2 0,17 9 3 16,3-4-1-16,8-4 8 15,9 1-6-15,-13-8-8 16,16 0 17-16,-11 4-15 16,-1 0-2-16,0 3 2 15,-3 0 0-15,3 4-1 16,-8-3-2-16,-4 1 4 16,-7 3-5-16,-1 2 1 15,0-2 0-15,-12 2 0 16,8 2-3-16,5 2 3 15,-9-6 1-15,0 4 3 0,12 3-2 16,-8 4-2 0,9 4 0-16,3 1-1 0,4 1 3 15,-4-5-2-15,-3 5 0 16,-5-4 3-16,-4-1-5 16,4 0 2-16,-3 2-5 15,3-2 5-15,0 0 0 16,0 1 3-16,0-4-2 15,-3 2 2-15,7-2-3 16,0-2 0-16,0-7 0 16,-16-2 1-16,13-9 2 15,-13 0 11-15,8-3 12 16,-8 2-17-16,0 2 8 16,13 0-8-16,-1 6 0 15,8-1 2-15,-4-1-7 0,5 5 4 16,11 4-7-16,4 15 2 15,21 7 3-15,7 3-1 16,-7-8 26-16,-21-7-21 16,-4-13-7-16,-7 2-3 15,11-7 0-15,-12-3 3 16,-3-6-2-16,-9-11-1 16,8 5 0-16,-8-5 2 15,1 0-2-15,-1 2 3 16,8-2 10-16,-4-1-7 0,-8 1 6 15,1 2-4 1,-5-2 3-16,-16 5 12 0,12 4-13 16,-12-9-7-1,-12 1-3-15,12-2 3 0,-8-6-4 16,-4-2 1-16,0 0 0 16,0 0 3-16,0 0 1 15,0 0-3-15,0 0 0 16,0 0 1-16,8 2 0 15,-8-2-2-15,0 0-5 16,0 0-5-16,0 0-89 16,0 0-160-16,0 0-276 15</inkml:trace>
  <inkml:trace contextRef="#ctx0" brushRef="#br0" timeOffset="190241.27">13273 11855 316 0,'0'0'79'0,"0"0"-14"16,0 0 8-16,0 0-9 15,0 0-6-15,0 0 2 16,0-3-4-16,0 3 3 16,0 0-5-16,0 0-12 15,0-3-13-15,76 0-6 16,41-8-23-16,60-1 35 16,44 4-17-16,53-1-12 15,12 7-3-15,7 2 2 16,1 0-5-16,-24 0 1 15,-29 0 0-15,-40 0 2 16,-40-7-3-16,-68 3 2 16,-21-3 6-16,-52 5 9 15,-8-5 10-15,-12-1 15 0,0 3-30 16,0 4-9-16,0 1-3 16,0-3-6-16,0 3-39 15,0 0-57-15,0 0-116 16,0 0-153-16</inkml:trace>
  <inkml:trace contextRef="#ctx0" brushRef="#br0" timeOffset="190491.32">16275 11513 532 0,'0'0'0'0,"0"0"3"0,0 0-3 16,0 0 7-16,0 0-7 15,0 0 24-15,213 172 2 16,-177-116 11-16,-12 7 21 16,-12 0 1-16,-12-4 3 15,0-3-31-15,0-4-21 16,-24-6-9-16,-12-4 0 16,-12-1-2-16,-1-1-4 15,29-38-128-15,8-2-185 16</inkml:trace>
  <inkml:trace contextRef="#ctx0" brushRef="#br0" timeOffset="196793.86">15804 8335 151 0,'0'0'78'0,"0"0"-68"0,0 0 0 15,0 0 17-15,0 0-6 16,0 0 6-16,273 176-2 15,-236-148 21-15,7 1 4 16,-8-6-6-16,8 9-9 16,-3 1-16-16,7 3 7 0,-4 6-11 15,13 4-5 1,-9 3-4-16,0 2-6 0,-4 0 4 16,9 9-4-16,-5-4 1 15,-4 5 0-15,17 3-1 16,-13 2 0-1,8 0 4-15,5 5-3 0,-1 2 2 16,8 1 0-16,1-3-2 16,-9 2 2-16,9 1 1 15,15 0 2-15,1 1 20 16,7-6-14-16,5 7-3 16,7-8 0-16,-7 1-9 15,12-3 3-15,3 0-3 16,-3-2 2-16,-13-4 1 0,-3-3-3 15,-9 9 4-15,-15-2-2 16,11 6 1-16,-19 4 5 16,-5 5 2-16,21 6-1 15,-5-6 2-15,4 0-10 16,-3-4 2-16,-1-4 0 16,1-2-2-16,7-3 5 15,1 2-5-15,-9 1-1 16,1 1 2-16,-9 11-1 15,24 1-1-15,-3 1 0 16,7-8 0-16,17 3-2 16,-4-6 3-16,-9-3-1 15,-3-9 0-15,-13 0 0 16,-19-7 0-16,7-3 0 16,-32-6 2-16,-7 2-3 15,-5-5 2-15,-4 6-1 0,4 0 1 16,-12-4 1-16,-4 1-2 15,-8-2 0-15,0-3 0 16,0 3 0-16,0 3 0 16,0-4 1-16,0 2-1 15,0-2 3-15,0 4-3 16,0-1 0-16,4 8 1 16,8 7-3-16,8-6 3 15,-4 6-1-15,4 5 0 16,-7-3 4-16,3 5-4 0,4 0 0 15,-8-12 0-15,0 3-3 16,-4-10 3-16,-8-4 0 16,24-4 0-1,-12-7 3-15,0-7-4 0,0-6 1 16,-12-6 0 0,0-6-2-16,0-7 4 0,0 0-2 15,0 0 7-15,0 0-2 16,0 7 20-16,0 3-25 15,0 4 0-15,-24 3-6 16,-20-5-28-16,12-12-115 0,4 0-198 16</inkml:trace>
  <inkml:trace contextRef="#ctx0" brushRef="#br0" timeOffset="202214.3">15015 7451 250 0,'0'0'61'0,"0"0"-57"0,0 0 8 16,0 0 9-16,0 0 25 15,0 0 11-15,0 0-20 16,-4 2-7-16,4-2 8 16,0 0-1-16,-8 0-11 15,8 0-10-15,-4 0 3 16,4 0-10-16,0 0-8 16,0 0-2-16,0 0 1 0,0 0-5 15,0 0 3-15,0 6 2 16,0 3 3-1,48 1 7-15,37 9 6 0,40 3 7 16,44 6-12-16,8-4-11 16,0 4 0-16,16-5 6 15,4 1-6-15,4-5 0 16,-4-3 0-16,-3-4 4 16,-30 1-3-16,-23 1 1 15,-24-2-2-15,-24 0 5 16,-17 1-4-16,-28 2 1 15,-15-6-2-15,-9 4 0 16,0-9-2-16,-20 3 1 16,4 1 0-16,-8-3-3 15,0 3 4-15,4-1 0 16,-4 1-11-16,0 6-22 16,0-14-82-16,0 0-201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29T06:17:47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7410 10907 12 0,'0'0'254'0,"0"0"-197"16,0 0 13-16,0 0 27 15,0 0-11-15,0 0-9 16,20-12 1-16,-20 12-16 15,0 0-11-15,0 0-6 16,0 0-8-16,0 0-3 0,0 0-12 16,0 0-11-16,0 0-5 15,0 0 1-15,0 0 1 16,0 0-1-16,0 0 0 16,0 0 6-16,0 0 11 15,0 0-1-15,0 0-9 16,0 0-3-16,0 0-5 15,0-2-2-15,0-2 3 16,0 0 1-16,0 3-1 16,0-2-7-16,-20-2 0 15,20 5 0-15,0 0-1 16,0-2 1-16,0 2 0 16,0 0-1-16,0 0 1 15,0 0-2-15,0 0 2 16,0 0 2-16,0 0 6 0,0 0-1 15,44 0-5-15,16 0 1 16,1 0-1-16,7 0-1 16,-12 0 2-16,-3 0-1 15,-1 0-1-15,-20 0 2 16,-12 0 1-16,-16 0-1 16,-4 0 1-16,0 0 1 15,0 0 4-15,0 0 6 16,0 0 4-16,0 0-9 15,0 2-10-15,0 7-4 0,0 1 4 16,0-2-31 0,0-6-75-16,20-2-223 0,5 0-166 15</inkml:trace>
  <inkml:trace contextRef="#ctx0" brushRef="#br0" timeOffset="36824.35">12343 10139 355 0,'0'0'70'0,"0"0"-64"0,0 0 19 16,0 0 7-16,0 0 23 15,0 0 15-15,0 0 6 16,0 0-15-16,0 0-3 15,0 0 8-15,0 0-10 16,0 0-14-16,0 0-5 16,0 0-1-16,0 0-14 15,-12 0-7-15,12 0-4 16,-8 0 6-16,-4 0 0 16,8 0 2-16,-8 0-5 15,12 0 3-15,0 0-7 16,-8 0-4-16,8 0 10 0,-4 0 6 15,-4 0-3-15,8 0-5 16,-4 0-5-16,4 0-4 16,0 0 3-16,0 0-2 15,0 0 10-15,0-5 38 16,60-29 7-16,37-15-13 16,27-5-45-16,25-10-1 15,0-3-1-15,-8 1 2 16,-20 3 1-16,-5 15 0 15,-31 11 0-15,-25 10 1 16,-15 7-3-16,-17 11 2 16,-8 4-3-16,4 5 0 15,-24-6-1-15,0 6 1 0,0 0-2 16,12 0 0-16,-12 0-6 16,0 0-1-1,0 0-9-15,0 0-53 16,0-2-62-16,0-5-50 0,0-6-181 15</inkml:trace>
  <inkml:trace contextRef="#ctx0" brushRef="#br0" timeOffset="37835.83">14057 9128 635 0,'0'0'123'16,"0"0"-115"-1,0 0 33-15,0 0 35 0,0 0-25 16,0 0-20-16,0 0-11 16,37 93 31-16,-37-35 2 15,0 1-23-15,0-2-18 16,0-11-5-16,0-9-1 0,-12-13-6 15,3-4 1-15,-7-7 1 16,4-4-1 0,0 1 4-16,12-5 16 0,-12-2-12 15,12-2-8-15,0-1 0 16,-12 0-1-16,12 0 1 16,0 0 4-16,0 0 1 15,0-24 3-15,0-18-3 16,0-14 9-16,36-4 13 15,13-8-19-15,11-2-4 16,-4 4 2-16,13 0-7 16,-9 14 1-16,-12 11-1 15,9 10 1-15,-5 11 0 16,-16 12-1-16,4 3 0 0,-11 5 0 16,-5 0-3-1,0 0-2-15,-8 13 1 0,12 20-2 16,-12 1 3-16,-8 2 1 15,-8 2 0-15,0-7 0 16,0-10-7-16,0-1 0 16,-12-8 2-16,-40-3 4 15,-29-1 3-15,5-7 7 16,-9-1-3-16,1 0-4 16,16 0 0-16,19 0 0 15,25 0-1-15,12 0 2 16,12 11-2-16,0 8-4 0,0 7 0 15,0 3 4 1,12 10 1-16,24-6 0 0,1 7 1 16,-1-6-1-16,-12-6 1 15,-4-7-1-15,-8-9 1 16,0 3-1 0,-12-7 0-16,12-2 0 0,-12 2 0 15,0-6-2-15,0 1-34 16,12-3-42-16,0 0-40 15,-12 0-109-15,12 0-86 16</inkml:trace>
  <inkml:trace contextRef="#ctx0" brushRef="#br0" timeOffset="38286.22">15413 9102 292 0,'0'0'286'0,"0"0"-253"16,0 0 18-16,0 0 46 15,0 0-65-15,0 0-2 16,0 0 14-16,-52 26-8 16,12-6-10-16,-24 1 2 15,-1 4 18-15,-7 2 4 16,11 7-24-16,13 0-11 15,4 1-6-15,8-4-3 16,11-1-6-16,5-5 1 16,16 1-1-16,4-11-1 15,0 4 0-15,0-9-46 0,0-2-99 16,0-8-107-16,0 0-53 16</inkml:trace>
  <inkml:trace contextRef="#ctx0" brushRef="#br0" timeOffset="38613.23">14882 9448 549 0,'0'0'113'0,"0"0"-49"16,0 0 20-16,0 0-48 16,0 0-4-16,0 0 2 15,0 0-8-15,346-41-1 0,-277 38-18 16,-13-1-5-16,-8 4-1 15,-11 0 0 1,-1 0-1-16,-12 0 0 0,-16 0 0 16,-4 0 0-16,-4 0 2 15,0 0 13-15,0 0 18 16,0 19-11-16,-12 10-16 16,-24 3 4-16,4 7 4 15,3-4-11-15,1 4-3 16,24-4 1-16,-12-6-1 15,8 0-1-15,8-9-1 16,0-8-36-16,0-4-22 16,0-8-87-16,0 0-117 0</inkml:trace>
  <inkml:trace contextRef="#ctx0" brushRef="#br0" timeOffset="39124.07">15965 9128 401 0,'0'0'215'0,"0"0"-127"15,0 0 78-15,0 0-86 16,0 0-53-16,0 0-14 0,0 12-2 16,-4 14-4-16,-12 13-6 15,-9 8 30-15,1 14 4 16,0 1-18-16,4 2-5 16,-4-3-7-16,12-10-2 15,0-6-3 1,12-9 1-16,-8-11-1 0,8-7-3 15,-16-7-22-15,16-8-41 16,0-3-69-16,0 0-104 16,0 0-58-16</inkml:trace>
  <inkml:trace contextRef="#ctx0" brushRef="#br0" timeOffset="39615.12">16138 9045 374 0,'0'0'168'15,"0"0"-150"-15,0 0 107 16,0 0-12-16,0 0-30 16,0 0-9-16,0 0-53 15,294-114-20-15,-226 114 1 16,-8 21-1-16,-15 14 0 15,-21 3 7-15,-20 3 17 16,-4 1-1-16,0-1 11 16,-73-4 8-16,-11 0-10 15,-9-5-10-15,1-4-11 16,7-7-3-16,29-1-5 0,28-6-1 16,16 3-3-16,12 1-2 15,0-1-2-15,0 3-8 16,16 2-23-16,40-3 2 15,12 0 17-15,-7 8 8 16,-13-5-3-16,0 7-1 16,-36-3 9-16,-12 3 0 15,0-7 1-15,0 1 2 16,-48-6 7-16,-12-3 30 16,-21 3-3-16,-3-7-4 15,-5-5 3-15,9-1 2 16,28-1-9-16,11-3-6 15,29 0-13-15,12 0-7 16,0 0-2-16,0 0-48 0,12-12-105 16,12-11-416-16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D02A-69DB-4DF1-98FE-268493A92A4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96A27-E972-47F3-BA95-02116014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490A-8B46-4CDC-A784-D0F674B8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E8A3C-4F4D-460D-8BF9-3AE66BB3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0AB7-9401-4DBB-B6CC-E05D8D26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C28C-4652-42A2-AC32-A60A8DC3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C440-757C-498C-A884-5F794618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118E-D874-4FB9-8E27-A41A2F9E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7412A-1EE4-4E4D-9DBC-7BCE843BF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F431-EE9D-490C-9B0D-A163AACA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26A66-BE6B-4962-B74A-DE95959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C534-7AD0-4EEF-8F55-6B00EE07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AE640-0866-4D3D-9A7A-A50913F40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6F6C0-9F0C-4B27-B9E7-1240A069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15F8-8D6B-4E51-80F5-6B70C115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00C7-C6D5-40FA-AD32-323A035F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F590-C583-496A-98F7-1BF1B56C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1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BEF5-52E4-4151-AC46-3FD0B28E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BC6F-B17F-4372-ADCA-269762FC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D281-90CF-4B8E-99BD-5A27BA0B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767C-7A71-4140-9AB9-9C0C4642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744DE-F7F9-4C26-A1D6-9590DFFC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336C-A072-4F8F-811A-779B3C65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0954-E14A-4DD6-8B8B-9E2A53C1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E3C2-E605-45C1-B40A-AFCBAFFE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42F4-DE64-422A-971C-666B4BAD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6E72-665E-46B7-92EF-90837C6E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871D-C5DB-42B2-89A0-087B0C94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A81C-0F25-45CF-9E59-C9ECFC9A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9A712-F85E-4005-A433-803A93BB3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733B-4EDD-499E-B37D-7B242A50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78131-7AD4-426F-A769-D7690688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A0A1-986E-4B97-A87B-3B6CF286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CF8E-7A68-4CE3-8ED0-F0454A23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0A6CC-CF5C-4ADC-9F1C-B2D1DC90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AE14A-88E5-4FA5-A351-9F8FBA15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95B44-4C05-4A7C-A78B-5B90C502C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E4DEF-3FF3-4415-8074-99E2B2A3D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95E71-7ECC-41FC-8980-ECF96AC4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8D4D3-26CC-4E26-9B07-922C5268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709F0-E1F4-44AE-A3F6-4908FD5E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AA72-49E2-4FE9-BB48-1A6BCE7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3A642-0381-4DA9-956B-BAEF3F49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91531-90A1-40EA-9CDD-E23B3734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FDA19-C6D6-4AE7-9044-14C222D9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32FF-B495-4771-B8A5-09E1FCFA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C63EB-1802-41A7-8AA5-E1682E42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3BD81-99CC-4807-BAAB-56C0A11D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1B32-A376-4503-9EAD-9369B814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BFD9-E39F-4817-A6A5-6ACA156B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AB48E-96DB-40AF-92A2-B5DA6C5D2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21D8-5BAD-4378-9764-5D9B81CB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BE03-7C06-4550-92BF-0CE47A22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D9C1E-593B-4867-9281-8B9DAA8A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3E3A-270D-4335-B396-33D74037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8C021-DB65-4419-A94F-D1F1D06B8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E0077-4322-42FF-9F19-56F85A8A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61675-BEA2-4E44-BC6B-798AD843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8B8-64A5-4D09-A8DC-75A3CBDAC8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BD74-CBE0-4B36-A83C-CBCC45E4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0A00C-A5D1-4953-A041-1D4B0486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5744A-2824-4A44-AF1F-50F99829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4FE1-539C-47F1-8A31-3A921475F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4611-9542-4937-A5F8-B68FFB9AB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98B8-64A5-4D09-A8DC-75A3CBDAC8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FB315-6F10-4827-A731-C31CFFFE8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2411-D6AC-4046-A539-BD9E64B89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0A0C-5683-4516-857B-350C1B4F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5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7" Type="http://schemas.openxmlformats.org/officeDocument/2006/relationships/customXml" Target="../ink/ink4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EAD1-EF18-4FB9-B6AE-A8AE670E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162" y="2581694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Convolutional Neural Network</a:t>
            </a:r>
            <a:b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Lecture # 17</a:t>
            </a:r>
            <a:b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Dr. Muhammad Fayaz</a:t>
            </a:r>
          </a:p>
        </p:txBody>
      </p:sp>
    </p:spTree>
    <p:extLst>
      <p:ext uri="{BB962C8B-B14F-4D97-AF65-F5344CB8AC3E}">
        <p14:creationId xmlns:p14="http://schemas.microsoft.com/office/powerpoint/2010/main" val="25513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41"/>
    </mc:Choice>
    <mc:Fallback xmlns="">
      <p:transition spd="slow" advTm="1101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F13E-AB8B-4E11-962F-29C7B3E5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145277"/>
            <a:ext cx="10515600" cy="56504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Step-2: Pooling Layer-Max Pooling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B3CB9F4-52BB-4349-9886-1A8C2D6D8B81}"/>
              </a:ext>
            </a:extLst>
          </p:cNvPr>
          <p:cNvSpPr/>
          <p:nvPr/>
        </p:nvSpPr>
        <p:spPr>
          <a:xfrm rot="16200000">
            <a:off x="5410382" y="-1438820"/>
            <a:ext cx="1371236" cy="58237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10B8B-E2B8-4A6B-AF43-7D1114EE7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26" y="2158656"/>
            <a:ext cx="4667250" cy="143827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5D221B4-4C6B-47C7-A67F-4A73E36F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503" y="2263287"/>
            <a:ext cx="5466709" cy="307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03150F-E333-4D51-B268-3F2A3EFCE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36" y="4947786"/>
            <a:ext cx="5076825" cy="781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CAE4F3-3DB0-4C29-AADD-890CA41B8997}"/>
              </a:ext>
            </a:extLst>
          </p:cNvPr>
          <p:cNvSpPr/>
          <p:nvPr/>
        </p:nvSpPr>
        <p:spPr>
          <a:xfrm>
            <a:off x="995526" y="2660073"/>
            <a:ext cx="2034001" cy="1754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8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F13E-AB8B-4E11-962F-29C7B3E5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145277"/>
            <a:ext cx="10515600" cy="56504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Step-2: Pooling Layer-Average Pooling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B3CB9F4-52BB-4349-9886-1A8C2D6D8B81}"/>
              </a:ext>
            </a:extLst>
          </p:cNvPr>
          <p:cNvSpPr/>
          <p:nvPr/>
        </p:nvSpPr>
        <p:spPr>
          <a:xfrm rot="15769274">
            <a:off x="4948418" y="-911875"/>
            <a:ext cx="1371236" cy="58237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03150F-E333-4D51-B268-3F2A3EFC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36" y="4947786"/>
            <a:ext cx="5076825" cy="78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3184EB-E89B-4F5C-BE6A-ECE2BB97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3137755"/>
            <a:ext cx="4829175" cy="561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CAE4F3-3DB0-4C29-AADD-890CA41B8997}"/>
              </a:ext>
            </a:extLst>
          </p:cNvPr>
          <p:cNvSpPr/>
          <p:nvPr/>
        </p:nvSpPr>
        <p:spPr>
          <a:xfrm>
            <a:off x="824060" y="3409218"/>
            <a:ext cx="2319190" cy="124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Picture 9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513DC32B-0041-4A29-B9E4-0A7401D0F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086" y="2473143"/>
            <a:ext cx="606251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2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84B885F9-9841-4049-9E2C-FAAD83B3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719" y="503675"/>
            <a:ext cx="4656876" cy="269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5F13E-AB8B-4E11-962F-29C7B3E5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87" y="71984"/>
            <a:ext cx="10515600" cy="56504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Step-3: Flattening Layer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B3CB9F4-52BB-4349-9886-1A8C2D6D8B81}"/>
              </a:ext>
            </a:extLst>
          </p:cNvPr>
          <p:cNvSpPr/>
          <p:nvPr/>
        </p:nvSpPr>
        <p:spPr>
          <a:xfrm rot="16200000">
            <a:off x="4926562" y="1002442"/>
            <a:ext cx="1371236" cy="46672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678CD-7B64-4809-A1BF-16B5FC4B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84" y="4021685"/>
            <a:ext cx="4714875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C1AD2E-6842-49CA-9AE2-DB01A6283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02668"/>
            <a:ext cx="5630815" cy="202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79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78E6-5E23-4CF1-B807-603000FA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511" y="988357"/>
            <a:ext cx="9144000" cy="233471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4C87D-9B9C-4B80-BA08-38D62B7A7DCC}"/>
              </a:ext>
            </a:extLst>
          </p:cNvPr>
          <p:cNvSpPr txBox="1"/>
          <p:nvPr/>
        </p:nvSpPr>
        <p:spPr>
          <a:xfrm>
            <a:off x="804041" y="1455159"/>
            <a:ext cx="1001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https://github.com/binodsuman/deep-learning/blob/master/CNN_Kernel_Stride_Padding_Pooling.ipynb</a:t>
            </a:r>
          </a:p>
        </p:txBody>
      </p:sp>
    </p:spTree>
    <p:extLst>
      <p:ext uri="{BB962C8B-B14F-4D97-AF65-F5344CB8AC3E}">
        <p14:creationId xmlns:p14="http://schemas.microsoft.com/office/powerpoint/2010/main" val="147538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7FC6-D308-42D6-AA62-3A2DC7EC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84483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85D8E-E784-4710-ADA0-4ADEE08E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78" y="1868452"/>
            <a:ext cx="6666686" cy="3763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AADD58-3365-4DE3-81B0-530487F54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034" y="2205411"/>
            <a:ext cx="3050313" cy="3132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C9BA0-4CCD-42B0-B077-AB9D97928A3A}"/>
              </a:ext>
            </a:extLst>
          </p:cNvPr>
          <p:cNvSpPr txBox="1"/>
          <p:nvPr/>
        </p:nvSpPr>
        <p:spPr>
          <a:xfrm>
            <a:off x="9074963" y="1928412"/>
            <a:ext cx="20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Fully Connected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9A269-83F9-45E8-AD54-8CFDCAA4155E}"/>
              </a:ext>
            </a:extLst>
          </p:cNvPr>
          <p:cNvSpPr txBox="1"/>
          <p:nvPr/>
        </p:nvSpPr>
        <p:spPr>
          <a:xfrm>
            <a:off x="1822222" y="1879316"/>
            <a:ext cx="202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Convolution Layer 1</a:t>
            </a:r>
          </a:p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(Convolution +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ReLU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)</a:t>
            </a:r>
          </a:p>
          <a:p>
            <a:pPr algn="ctr"/>
            <a:endParaRPr lang="en-US" sz="12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BA569-28B0-4200-997D-708688EDB74B}"/>
              </a:ext>
            </a:extLst>
          </p:cNvPr>
          <p:cNvSpPr txBox="1"/>
          <p:nvPr/>
        </p:nvSpPr>
        <p:spPr>
          <a:xfrm>
            <a:off x="4506008" y="1971650"/>
            <a:ext cx="20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Pooling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FCB6C-CB04-4147-8791-4AAEA554E1BA}"/>
              </a:ext>
            </a:extLst>
          </p:cNvPr>
          <p:cNvSpPr txBox="1"/>
          <p:nvPr/>
        </p:nvSpPr>
        <p:spPr>
          <a:xfrm>
            <a:off x="6657552" y="2048457"/>
            <a:ext cx="20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Flattening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A14DF-BB69-4E38-B0B9-9A6CCF2869F3}"/>
              </a:ext>
            </a:extLst>
          </p:cNvPr>
          <p:cNvSpPr/>
          <p:nvPr/>
        </p:nvSpPr>
        <p:spPr>
          <a:xfrm>
            <a:off x="4703979" y="5430846"/>
            <a:ext cx="58092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708BBF-AF3F-4312-B884-5BEAF3F5C506}"/>
              </a:ext>
            </a:extLst>
          </p:cNvPr>
          <p:cNvSpPr/>
          <p:nvPr/>
        </p:nvSpPr>
        <p:spPr>
          <a:xfrm>
            <a:off x="4856379" y="5583246"/>
            <a:ext cx="58092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EA271E-2977-451A-A177-65AB0FBD6E1E}"/>
              </a:ext>
            </a:extLst>
          </p:cNvPr>
          <p:cNvSpPr/>
          <p:nvPr/>
        </p:nvSpPr>
        <p:spPr>
          <a:xfrm>
            <a:off x="5008779" y="5735646"/>
            <a:ext cx="58092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63340E-B722-4CFD-B26B-AC59FF5C3F83}"/>
              </a:ext>
            </a:extLst>
          </p:cNvPr>
          <p:cNvSpPr/>
          <p:nvPr/>
        </p:nvSpPr>
        <p:spPr>
          <a:xfrm>
            <a:off x="5161179" y="5888046"/>
            <a:ext cx="58092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127152-49E4-4340-8DEF-938DD8D37D28}"/>
              </a:ext>
            </a:extLst>
          </p:cNvPr>
          <p:cNvSpPr/>
          <p:nvPr/>
        </p:nvSpPr>
        <p:spPr>
          <a:xfrm>
            <a:off x="5313579" y="6100407"/>
            <a:ext cx="58092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9BEC8-AE05-44E8-8BB7-8A551A396341}"/>
              </a:ext>
            </a:extLst>
          </p:cNvPr>
          <p:cNvSpPr txBox="1"/>
          <p:nvPr/>
        </p:nvSpPr>
        <p:spPr>
          <a:xfrm>
            <a:off x="4629327" y="6516011"/>
            <a:ext cx="20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32 Filters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9FCD5C-5D9D-4ED8-B238-72B8ECB2146E}"/>
              </a:ext>
            </a:extLst>
          </p:cNvPr>
          <p:cNvSpPr txBox="1"/>
          <p:nvPr/>
        </p:nvSpPr>
        <p:spPr>
          <a:xfrm>
            <a:off x="8164305" y="5355140"/>
            <a:ext cx="20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128 Nodes</a:t>
            </a:r>
          </a:p>
        </p:txBody>
      </p:sp>
      <p:pic>
        <p:nvPicPr>
          <p:cNvPr id="18" name="Picture 17" descr="A cat sitting on a couch&#10;&#10;Description automatically generated with medium confidence">
            <a:extLst>
              <a:ext uri="{FF2B5EF4-FFF2-40B4-BE49-F238E27FC236}">
                <a16:creationId xmlns:a16="http://schemas.microsoft.com/office/drawing/2014/main" id="{BBB0D06E-FB3F-41CB-9B4D-130501455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7" y="3577556"/>
            <a:ext cx="1607691" cy="1522143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C8DFA252-2EF0-45F5-9174-FACB19BA59A9}"/>
              </a:ext>
            </a:extLst>
          </p:cNvPr>
          <p:cNvSpPr/>
          <p:nvPr/>
        </p:nvSpPr>
        <p:spPr>
          <a:xfrm>
            <a:off x="2197461" y="4107294"/>
            <a:ext cx="980454" cy="4626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3B8E1B-5BBA-4C9A-84AD-D4F549D4FE89}"/>
              </a:ext>
            </a:extLst>
          </p:cNvPr>
          <p:cNvSpPr txBox="1"/>
          <p:nvPr/>
        </p:nvSpPr>
        <p:spPr>
          <a:xfrm>
            <a:off x="314249" y="5126136"/>
            <a:ext cx="20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Input Image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4E0AE1-64CD-49C8-A8EE-BEA5DE0EEF46}"/>
                  </a:ext>
                </a:extLst>
              </p14:cNvPr>
              <p14:cNvContentPartPr/>
              <p14:nvPr/>
            </p14:nvContentPartPr>
            <p14:xfrm>
              <a:off x="1689480" y="2293560"/>
              <a:ext cx="5780520" cy="406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4E0AE1-64CD-49C8-A8EE-BEA5DE0EEF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0120" y="2284200"/>
                <a:ext cx="5799240" cy="40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669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0F53-FDA2-499C-999E-AE3B2418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3959B-2902-4ED3-B9DA-8537F665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77" y="1404789"/>
            <a:ext cx="6074847" cy="46521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4E0442-72E7-4EF3-B039-978957235847}"/>
                  </a:ext>
                </a:extLst>
              </p14:cNvPr>
              <p14:cNvContentPartPr/>
              <p14:nvPr/>
            </p14:nvContentPartPr>
            <p14:xfrm>
              <a:off x="2667600" y="3215160"/>
              <a:ext cx="3320640" cy="711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4E0442-72E7-4EF3-B039-9789572358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8240" y="3205800"/>
                <a:ext cx="3339360" cy="7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813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0F53-FDA2-499C-999E-AE3B2418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F8F5B-AB4D-4ED0-B5E7-F59C7D81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75" y="1431487"/>
            <a:ext cx="63341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2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0F53-FDA2-499C-999E-AE3B2418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119"/>
            <a:ext cx="10515600" cy="73846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1B8A-2DE5-45B1-8243-55712ED13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487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5605A-D6AE-408C-9081-F08934FC6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1" y="1458475"/>
            <a:ext cx="68580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01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4E37-D821-496A-BDE1-FBB17954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Palatino Linotype" panose="02040502050505030304" pitchFamily="18" charset="0"/>
              </a:rPr>
              <a:t>Cats and Dog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D4E93-D39A-49ED-BD25-735E674F0EDB}"/>
              </a:ext>
            </a:extLst>
          </p:cNvPr>
          <p:cNvSpPr txBox="1"/>
          <p:nvPr/>
        </p:nvSpPr>
        <p:spPr>
          <a:xfrm>
            <a:off x="2383971" y="2487282"/>
            <a:ext cx="7864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https://www.kaggle.com/c/dogs-vs-cats/data</a:t>
            </a:r>
          </a:p>
        </p:txBody>
      </p:sp>
    </p:spTree>
    <p:extLst>
      <p:ext uri="{BB962C8B-B14F-4D97-AF65-F5344CB8AC3E}">
        <p14:creationId xmlns:p14="http://schemas.microsoft.com/office/powerpoint/2010/main" val="173118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B6E4-985C-440F-B380-4B3FB8324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3563"/>
            <a:ext cx="9144000" cy="170396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6476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4744508" y="275911"/>
            <a:ext cx="2702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MNIST CNN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AF7C7D-6FFB-4ED5-A1C9-2278AA73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88" y="295225"/>
            <a:ext cx="11250222" cy="55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C003B4-E145-40B1-BFE8-B9F01378714D}"/>
              </a:ext>
            </a:extLst>
          </p:cNvPr>
          <p:cNvSpPr txBox="1"/>
          <p:nvPr/>
        </p:nvSpPr>
        <p:spPr>
          <a:xfrm>
            <a:off x="2430192" y="5967553"/>
            <a:ext cx="8612945" cy="37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https://www.guru99.com/convnet-tensorflow-image-classification.html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4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2326925" y="295436"/>
            <a:ext cx="8068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2400" b="1" i="0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Image Classification using Convolutional Neural Network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0DDCC-1E08-48BB-9479-8F1A7FC7009C}"/>
              </a:ext>
            </a:extLst>
          </p:cNvPr>
          <p:cNvSpPr txBox="1"/>
          <p:nvPr/>
        </p:nvSpPr>
        <p:spPr>
          <a:xfrm>
            <a:off x="2801407" y="6285565"/>
            <a:ext cx="7847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https://www.analyticsvidhya.com/blog/2021/06/image-classification-using-convolutional-neural-network-with-python/</a:t>
            </a:r>
          </a:p>
        </p:txBody>
      </p:sp>
      <p:pic>
        <p:nvPicPr>
          <p:cNvPr id="5" name="Picture 2" descr="convolutional operations Image classification using CNN">
            <a:extLst>
              <a:ext uri="{FF2B5EF4-FFF2-40B4-BE49-F238E27FC236}">
                <a16:creationId xmlns:a16="http://schemas.microsoft.com/office/drawing/2014/main" id="{79AB6254-7741-414F-BCA1-AF454C6F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5" y="1276350"/>
            <a:ext cx="1091484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7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1248-4E40-498B-ACC6-A3B74F21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Palatino Linotype" panose="02040502050505030304" pitchFamily="18" charset="0"/>
              </a:rPr>
              <a:t>Shear of an Image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E4D8F9-FF11-4D86-B1E4-17E0A821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47" y="1056290"/>
            <a:ext cx="7352400" cy="554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2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1248-4E40-498B-ACC6-A3B74F21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Palatino Linotype" panose="02040502050505030304" pitchFamily="18" charset="0"/>
              </a:rPr>
              <a:t>Flipping an Image</a:t>
            </a:r>
          </a:p>
        </p:txBody>
      </p:sp>
      <p:pic>
        <p:nvPicPr>
          <p:cNvPr id="1028" name="Picture 4" descr="Python OpenCV: Flipping an image - techtutorialsx">
            <a:extLst>
              <a:ext uri="{FF2B5EF4-FFF2-40B4-BE49-F238E27FC236}">
                <a16:creationId xmlns:a16="http://schemas.microsoft.com/office/drawing/2014/main" id="{637A58C0-B712-4A80-BD5B-875D4664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76" y="1434662"/>
            <a:ext cx="5463447" cy="41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5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8FD8D3-FEB8-4054-99E9-BD29EA590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5" y="2128345"/>
            <a:ext cx="3844649" cy="3468414"/>
          </a:xfrm>
          <a:prstGeom prst="rect">
            <a:avLst/>
          </a:prstGeom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EA1EC23-3E3E-413C-B3AF-3BF1699AB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514" y="1430703"/>
            <a:ext cx="5713250" cy="321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B3CB9F4-52BB-4349-9886-1A8C2D6D8B81}"/>
              </a:ext>
            </a:extLst>
          </p:cNvPr>
          <p:cNvSpPr/>
          <p:nvPr/>
        </p:nvSpPr>
        <p:spPr>
          <a:xfrm rot="16200000">
            <a:off x="5524481" y="-741225"/>
            <a:ext cx="1143037" cy="45961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4D3938-BC79-4003-AA65-5E6B7D96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32"/>
            <a:ext cx="10515600" cy="56504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Step-1: Convolution Layer</a:t>
            </a:r>
          </a:p>
        </p:txBody>
      </p:sp>
    </p:spTree>
    <p:extLst>
      <p:ext uri="{BB962C8B-B14F-4D97-AF65-F5344CB8AC3E}">
        <p14:creationId xmlns:p14="http://schemas.microsoft.com/office/powerpoint/2010/main" val="257017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B3CB9F4-52BB-4349-9886-1A8C2D6D8B81}"/>
              </a:ext>
            </a:extLst>
          </p:cNvPr>
          <p:cNvSpPr/>
          <p:nvPr/>
        </p:nvSpPr>
        <p:spPr>
          <a:xfrm rot="16200000">
            <a:off x="5406239" y="-445220"/>
            <a:ext cx="1143037" cy="45961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E00F1-488C-4B07-832E-F758CB6F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05" y="2424350"/>
            <a:ext cx="3552825" cy="962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00CD87-BD7F-4D71-8F26-C29743E05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921" y="2424350"/>
            <a:ext cx="5010150" cy="1400175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2FCC2825-2564-4F68-844A-6B2D09E87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303" y="353108"/>
            <a:ext cx="3300279" cy="185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1AB3A69-B8DC-4E92-9A7E-52789C762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57" y="3867188"/>
            <a:ext cx="5010150" cy="281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C08B284-0A70-4EF7-A151-90D3EB79F6E3}"/>
              </a:ext>
            </a:extLst>
          </p:cNvPr>
          <p:cNvSpPr txBox="1">
            <a:spLocks/>
          </p:cNvSpPr>
          <p:nvPr/>
        </p:nvSpPr>
        <p:spPr>
          <a:xfrm>
            <a:off x="1096905" y="209831"/>
            <a:ext cx="10515600" cy="565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Step-1: Convolution Layer-without padding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95449-24BD-478C-B325-4A8FEA0DD3D8}"/>
              </a:ext>
            </a:extLst>
          </p:cNvPr>
          <p:cNvSpPr txBox="1"/>
          <p:nvPr/>
        </p:nvSpPr>
        <p:spPr>
          <a:xfrm>
            <a:off x="1405470" y="3618022"/>
            <a:ext cx="2583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Convolution without Padding</a:t>
            </a:r>
          </a:p>
        </p:txBody>
      </p:sp>
    </p:spTree>
    <p:extLst>
      <p:ext uri="{BB962C8B-B14F-4D97-AF65-F5344CB8AC3E}">
        <p14:creationId xmlns:p14="http://schemas.microsoft.com/office/powerpoint/2010/main" val="130365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B3CB9F4-52BB-4349-9886-1A8C2D6D8B81}"/>
              </a:ext>
            </a:extLst>
          </p:cNvPr>
          <p:cNvSpPr/>
          <p:nvPr/>
        </p:nvSpPr>
        <p:spPr>
          <a:xfrm rot="16200000">
            <a:off x="4631331" y="-63389"/>
            <a:ext cx="1663299" cy="46672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18A49B-4865-43D7-9B2B-266C6A01A92B}"/>
              </a:ext>
            </a:extLst>
          </p:cNvPr>
          <p:cNvSpPr txBox="1">
            <a:spLocks/>
          </p:cNvSpPr>
          <p:nvPr/>
        </p:nvSpPr>
        <p:spPr>
          <a:xfrm>
            <a:off x="838200" y="142657"/>
            <a:ext cx="10515600" cy="565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Step-1: Convolution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39788-89A5-4806-A51B-CA1F5BD65ADD}"/>
              </a:ext>
            </a:extLst>
          </p:cNvPr>
          <p:cNvSpPr txBox="1"/>
          <p:nvPr/>
        </p:nvSpPr>
        <p:spPr>
          <a:xfrm>
            <a:off x="6504928" y="6234809"/>
            <a:ext cx="2583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Convolution with [2,2] strides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ADC09-74F9-4167-819D-160257677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67" y="3594864"/>
            <a:ext cx="4667250" cy="12001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D16DA51-333B-4191-B06E-0D65DD96F16B}"/>
              </a:ext>
            </a:extLst>
          </p:cNvPr>
          <p:cNvSpPr/>
          <p:nvPr/>
        </p:nvSpPr>
        <p:spPr>
          <a:xfrm>
            <a:off x="2657475" y="3840307"/>
            <a:ext cx="1047750" cy="1601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9074A8-995B-4010-8A91-DD6EA5F16A6F}"/>
              </a:ext>
            </a:extLst>
          </p:cNvPr>
          <p:cNvSpPr txBox="1">
            <a:spLocks/>
          </p:cNvSpPr>
          <p:nvPr/>
        </p:nvSpPr>
        <p:spPr>
          <a:xfrm>
            <a:off x="115614" y="824425"/>
            <a:ext cx="1255986" cy="376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Stride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F6E749-8C8D-4893-AAC5-549A32D84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000376"/>
            <a:ext cx="5581650" cy="313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00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B3CB9F4-52BB-4349-9886-1A8C2D6D8B81}"/>
              </a:ext>
            </a:extLst>
          </p:cNvPr>
          <p:cNvSpPr/>
          <p:nvPr/>
        </p:nvSpPr>
        <p:spPr>
          <a:xfrm rot="16200000">
            <a:off x="4767836" y="117694"/>
            <a:ext cx="1371236" cy="46672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B535AE-D1A0-411E-ADEB-51CCA4A4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34" y="110360"/>
            <a:ext cx="3568152" cy="215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7F89D1F-F5E1-4851-B08C-0C537551D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68067"/>
            <a:ext cx="5166709" cy="290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18A49B-4865-43D7-9B2B-266C6A01A92B}"/>
              </a:ext>
            </a:extLst>
          </p:cNvPr>
          <p:cNvSpPr txBox="1">
            <a:spLocks/>
          </p:cNvSpPr>
          <p:nvPr/>
        </p:nvSpPr>
        <p:spPr>
          <a:xfrm>
            <a:off x="838200" y="142657"/>
            <a:ext cx="10515600" cy="565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Step-1: Convolution Layer-with padding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615E4A-891A-434F-814F-26D4295F7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526" y="3129005"/>
            <a:ext cx="4572000" cy="111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F3195B-2306-42A7-B4E6-321AAEAB4EFA}"/>
              </a:ext>
            </a:extLst>
          </p:cNvPr>
          <p:cNvSpPr txBox="1"/>
          <p:nvPr/>
        </p:nvSpPr>
        <p:spPr>
          <a:xfrm>
            <a:off x="8508234" y="2270236"/>
            <a:ext cx="2583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Convolution without Padding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39788-89A5-4806-A51B-CA1F5BD65ADD}"/>
              </a:ext>
            </a:extLst>
          </p:cNvPr>
          <p:cNvSpPr txBox="1"/>
          <p:nvPr/>
        </p:nvSpPr>
        <p:spPr>
          <a:xfrm>
            <a:off x="6610162" y="6196709"/>
            <a:ext cx="2583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Convolution with Padding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6DA51-333B-4191-B06E-0D65DD96F16B}"/>
              </a:ext>
            </a:extLst>
          </p:cNvPr>
          <p:cNvSpPr/>
          <p:nvPr/>
        </p:nvSpPr>
        <p:spPr>
          <a:xfrm>
            <a:off x="995526" y="3341254"/>
            <a:ext cx="4389274" cy="1870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2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6574</TotalTime>
  <Words>171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Lato</vt:lpstr>
      <vt:lpstr>Palatino Linotype</vt:lpstr>
      <vt:lpstr>Office Theme</vt:lpstr>
      <vt:lpstr>Convolutional Neural Network  Lecture # 17  Dr. Muhammad Fayaz</vt:lpstr>
      <vt:lpstr>PowerPoint Presentation</vt:lpstr>
      <vt:lpstr>PowerPoint Presentation</vt:lpstr>
      <vt:lpstr>Shear of an Image</vt:lpstr>
      <vt:lpstr>Flipping an Image</vt:lpstr>
      <vt:lpstr>Step-1: Convolution Layer</vt:lpstr>
      <vt:lpstr>PowerPoint Presentation</vt:lpstr>
      <vt:lpstr>PowerPoint Presentation</vt:lpstr>
      <vt:lpstr>PowerPoint Presentation</vt:lpstr>
      <vt:lpstr>Step-2: Pooling Layer-Max Pooling</vt:lpstr>
      <vt:lpstr>Step-2: Pooling Layer-Average Pooling</vt:lpstr>
      <vt:lpstr>Step-3: Flattening Layer</vt:lpstr>
      <vt:lpstr>Link</vt:lpstr>
      <vt:lpstr>Implementation</vt:lpstr>
      <vt:lpstr>Implementation</vt:lpstr>
      <vt:lpstr>Implementation</vt:lpstr>
      <vt:lpstr>Implementation</vt:lpstr>
      <vt:lpstr>Cats and Dog Dataset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(Artificial Neural Network)</dc:title>
  <dc:creator>Muhammad Fayaz</dc:creator>
  <cp:lastModifiedBy>Muhammad Fayaz</cp:lastModifiedBy>
  <cp:revision>553</cp:revision>
  <dcterms:created xsi:type="dcterms:W3CDTF">2020-06-06T14:47:50Z</dcterms:created>
  <dcterms:modified xsi:type="dcterms:W3CDTF">2021-11-29T06:32:15Z</dcterms:modified>
</cp:coreProperties>
</file>