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60" r:id="rId4"/>
    <p:sldId id="256" r:id="rId5"/>
    <p:sldId id="262" r:id="rId6"/>
    <p:sldId id="263" r:id="rId7"/>
    <p:sldId id="257" r:id="rId8"/>
    <p:sldId id="258" r:id="rId9"/>
    <p:sldId id="259" r:id="rId10"/>
    <p:sldId id="271" r:id="rId11"/>
    <p:sldId id="264" r:id="rId12"/>
    <p:sldId id="266" r:id="rId13"/>
    <p:sldId id="267" r:id="rId14"/>
    <p:sldId id="270" r:id="rId15"/>
    <p:sldId id="272" r:id="rId16"/>
    <p:sldId id="273" r:id="rId17"/>
    <p:sldId id="276" r:id="rId18"/>
    <p:sldId id="269" r:id="rId19"/>
    <p:sldId id="278" r:id="rId20"/>
    <p:sldId id="282" r:id="rId21"/>
    <p:sldId id="279" r:id="rId22"/>
    <p:sldId id="277" r:id="rId23"/>
    <p:sldId id="287" r:id="rId24"/>
    <p:sldId id="286" r:id="rId25"/>
    <p:sldId id="283" r:id="rId26"/>
    <p:sldId id="284" r:id="rId27"/>
    <p:sldId id="285" r:id="rId28"/>
    <p:sldId id="281" r:id="rId29"/>
    <p:sldId id="288" r:id="rId30"/>
    <p:sldId id="280" r:id="rId31"/>
    <p:sldId id="289" r:id="rId32"/>
    <p:sldId id="292" r:id="rId33"/>
    <p:sldId id="290" r:id="rId34"/>
    <p:sldId id="291" r:id="rId35"/>
    <p:sldId id="293" r:id="rId36"/>
    <p:sldId id="296" r:id="rId37"/>
    <p:sldId id="294" r:id="rId38"/>
    <p:sldId id="295" r:id="rId39"/>
    <p:sldId id="298" r:id="rId40"/>
    <p:sldId id="304" r:id="rId41"/>
    <p:sldId id="299" r:id="rId42"/>
    <p:sldId id="301" r:id="rId43"/>
    <p:sldId id="300" r:id="rId44"/>
    <p:sldId id="302" r:id="rId45"/>
    <p:sldId id="303" r:id="rId46"/>
    <p:sldId id="309" r:id="rId47"/>
    <p:sldId id="305" r:id="rId48"/>
    <p:sldId id="306" r:id="rId49"/>
    <p:sldId id="307" r:id="rId50"/>
    <p:sldId id="308" r:id="rId51"/>
    <p:sldId id="310" r:id="rId52"/>
    <p:sldId id="311" r:id="rId53"/>
    <p:sldId id="312" r:id="rId54"/>
    <p:sldId id="313" r:id="rId55"/>
    <p:sldId id="314" r:id="rId56"/>
    <p:sldId id="315" r:id="rId57"/>
    <p:sldId id="316" r:id="rId58"/>
    <p:sldId id="317" r:id="rId59"/>
    <p:sldId id="318" r:id="rId60"/>
    <p:sldId id="319" r:id="rId61"/>
    <p:sldId id="324" r:id="rId62"/>
    <p:sldId id="320" r:id="rId63"/>
    <p:sldId id="321" r:id="rId64"/>
    <p:sldId id="322" r:id="rId65"/>
    <p:sldId id="323" r:id="rId66"/>
    <p:sldId id="326" r:id="rId67"/>
    <p:sldId id="327" r:id="rId68"/>
    <p:sldId id="329" r:id="rId69"/>
    <p:sldId id="330" r:id="rId70"/>
    <p:sldId id="331" r:id="rId71"/>
    <p:sldId id="332" r:id="rId72"/>
    <p:sldId id="333" r:id="rId73"/>
    <p:sldId id="328" r:id="rId74"/>
    <p:sldId id="334" r:id="rId75"/>
    <p:sldId id="335" r:id="rId76"/>
    <p:sldId id="336" r:id="rId77"/>
    <p:sldId id="337" r:id="rId78"/>
  </p:sldIdLst>
  <p:sldSz cx="12192000" cy="6858000"/>
  <p:notesSz cx="6858000" cy="9144000"/>
  <p:custShowLst>
    <p:custShow name="Module 1:  Lesson 1" id="0">
      <p:sldLst>
        <p:sld r:id="rId4"/>
        <p:sld r:id="rId5"/>
      </p:sldLst>
    </p:custShow>
    <p:custShow name="Module 1:  Lesson 2- Licensing &amp; Products &amp; Services" id="1">
      <p:sldLst>
        <p:sld r:id="rId11"/>
        <p:sld r:id="rId12"/>
        <p:sld r:id="rId13"/>
        <p:sld r:id="rId14"/>
        <p:sld r:id="rId15"/>
        <p:sld r:id="rId16"/>
      </p:sldLst>
    </p:custShow>
    <p:custShow name="Module 2 - Files" id="2">
      <p:sldLst>
        <p:sld r:id="rId17"/>
      </p:sldLst>
    </p:custShow>
    <p:custShow name="Introduction" id="3">
      <p:sldLst>
        <p:sld r:id="rId2"/>
        <p:sld r:id="rId3"/>
      </p:sldLst>
    </p:custShow>
    <p:custShow name="Module 3" id="4">
      <p:sldLst>
        <p:sld r:id="rId20"/>
        <p:sld r:id="rId21"/>
        <p:sld r:id="rId22"/>
      </p:sldLst>
    </p:custShow>
    <p:custShow name="Module 4" id="5">
      <p:sldLst>
        <p:sld r:id="rId23"/>
        <p:sld r:id="rId24"/>
        <p:sld r:id="rId25"/>
        <p:sld r:id="rId26"/>
        <p:sld r:id="rId27"/>
        <p:sld r:id="rId28"/>
        <p:sld r:id="rId29"/>
        <p:sld r:id="rId30"/>
        <p:sld r:id="rId31"/>
      </p:sldLst>
    </p:custShow>
    <p:custShow name="Module 5" id="6">
      <p:sldLst>
        <p:sld r:id="rId32"/>
        <p:sld r:id="rId33"/>
        <p:sld r:id="rId34"/>
        <p:sld r:id="rId35"/>
      </p:sldLst>
    </p:custShow>
    <p:custShow name="Module 6" id="7">
      <p:sldLst>
        <p:sld r:id="rId36"/>
        <p:sld r:id="rId37"/>
        <p:sld r:id="rId38"/>
        <p:sld r:id="rId39"/>
        <p:sld r:id="rId40"/>
        <p:sld r:id="rId41"/>
        <p:sld r:id="rId42"/>
        <p:sld r:id="rId43"/>
        <p:sld r:id="rId44"/>
      </p:sldLst>
    </p:custShow>
    <p:custShow name="Module 7" id="8">
      <p:sldLst>
        <p:sld r:id="rId45"/>
        <p:sld r:id="rId46"/>
        <p:sld r:id="rId47"/>
        <p:sld r:id="rId48"/>
        <p:sld r:id="rId49"/>
        <p:sld r:id="rId50"/>
        <p:sld r:id="rId51"/>
      </p:sldLst>
    </p:custShow>
    <p:custShow name="Module 8" id="9">
      <p:sldLst>
        <p:sld r:id="rId52"/>
        <p:sld r:id="rId53"/>
        <p:sld r:id="rId54"/>
        <p:sld r:id="rId55"/>
        <p:sld r:id="rId56"/>
        <p:sld r:id="rId57"/>
        <p:sld r:id="rId58"/>
        <p:sld r:id="rId59"/>
      </p:sldLst>
    </p:custShow>
    <p:custShow name="Module 9" id="10">
      <p:sldLst>
        <p:sld r:id="rId60"/>
        <p:sld r:id="rId61"/>
        <p:sld r:id="rId62"/>
        <p:sld r:id="rId63"/>
      </p:sldLst>
    </p:custShow>
    <p:custShow name="Module 10" id="11">
      <p:sldLst>
        <p:sld r:id="rId64"/>
        <p:sld r:id="rId65"/>
        <p:sld r:id="rId66"/>
      </p:sldLst>
    </p:custShow>
    <p:custShow name="Module 11" id="12">
      <p:sldLst>
        <p:sld r:id="rId67"/>
        <p:sld r:id="rId68"/>
        <p:sld r:id="rId69"/>
        <p:sld r:id="rId70"/>
        <p:sld r:id="rId71"/>
        <p:sld r:id="rId72"/>
        <p:sld r:id="rId73"/>
        <p:sld r:id="rId74"/>
      </p:sldLst>
    </p:custShow>
    <p:custShow name="Module 12" id="13">
      <p:sldLst>
        <p:sld r:id="rId75"/>
        <p:sld r:id="rId76"/>
        <p:sld r:id="rId77"/>
        <p:sld r:id="rId7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5700" autoAdjust="0"/>
  </p:normalViewPr>
  <p:slideViewPr>
    <p:cSldViewPr snapToGrid="0">
      <p:cViewPr varScale="1">
        <p:scale>
          <a:sx n="96" d="100"/>
          <a:sy n="96" d="100"/>
        </p:scale>
        <p:origin x="2400" y="96"/>
      </p:cViewPr>
      <p:guideLst/>
    </p:cSldViewPr>
  </p:slideViewPr>
  <p:outlineViewPr>
    <p:cViewPr>
      <p:scale>
        <a:sx n="33" d="100"/>
        <a:sy n="33" d="100"/>
      </p:scale>
      <p:origin x="0" y="-53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728773-531F-4CDA-AE30-819EC17D495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8F398E7-F697-41FA-B184-525E523ECA59}">
      <dgm:prSet phldrT="[Text]" phldr="0"/>
      <dgm:spPr>
        <a:solidFill>
          <a:schemeClr val="accent1"/>
        </a:solidFill>
      </dgm:spPr>
      <dgm:t>
        <a:bodyPr/>
        <a:lstStyle/>
        <a:p>
          <a:r>
            <a:rPr lang="en-US" dirty="0"/>
            <a:t>Get Started with Microsoft Data Analytics</a:t>
          </a:r>
        </a:p>
      </dgm:t>
    </dgm:pt>
    <dgm:pt modelId="{A6FAA0BD-3C54-4009-BFAC-AD287E914DCE}" type="parTrans" cxnId="{C77BB24C-1324-48DD-9162-13574A0D367F}">
      <dgm:prSet/>
      <dgm:spPr/>
      <dgm:t>
        <a:bodyPr/>
        <a:lstStyle/>
        <a:p>
          <a:endParaRPr lang="en-US"/>
        </a:p>
      </dgm:t>
    </dgm:pt>
    <dgm:pt modelId="{C985DA12-F5BD-4EF2-84D0-4514F452CB4D}" type="sibTrans" cxnId="{C77BB24C-1324-48DD-9162-13574A0D367F}">
      <dgm:prSet/>
      <dgm:spPr/>
      <dgm:t>
        <a:bodyPr/>
        <a:lstStyle/>
        <a:p>
          <a:endParaRPr lang="en-US"/>
        </a:p>
      </dgm:t>
    </dgm:pt>
    <dgm:pt modelId="{C210758A-1B3F-4570-8DB5-25C64ED7E031}">
      <dgm:prSet phldrT="[Text]" phldr="0"/>
      <dgm:spPr>
        <a:solidFill>
          <a:schemeClr val="accent3"/>
        </a:solidFill>
      </dgm:spPr>
      <dgm:t>
        <a:bodyPr/>
        <a:lstStyle/>
        <a:p>
          <a:r>
            <a:rPr lang="en-US" dirty="0"/>
            <a:t>Getting Started with Power BI</a:t>
          </a:r>
        </a:p>
      </dgm:t>
    </dgm:pt>
    <dgm:pt modelId="{65449B17-F1E8-489C-9B5E-D5A97B7E86C8}" type="parTrans" cxnId="{B58EA45F-50BB-45EC-B309-810E5A58A603}">
      <dgm:prSet/>
      <dgm:spPr/>
      <dgm:t>
        <a:bodyPr/>
        <a:lstStyle/>
        <a:p>
          <a:endParaRPr lang="en-US"/>
        </a:p>
      </dgm:t>
    </dgm:pt>
    <dgm:pt modelId="{20BB03DE-E34A-4CE2-95A4-74E1BAF45B37}" type="sibTrans" cxnId="{B58EA45F-50BB-45EC-B309-810E5A58A603}">
      <dgm:prSet/>
      <dgm:spPr/>
      <dgm:t>
        <a:bodyPr/>
        <a:lstStyle/>
        <a:p>
          <a:endParaRPr lang="en-US"/>
        </a:p>
      </dgm:t>
    </dgm:pt>
    <dgm:pt modelId="{21316ABE-8714-4152-A2EC-DC134BF893F2}">
      <dgm:prSet phldrT="[Text]" phldr="0"/>
      <dgm:spPr>
        <a:solidFill>
          <a:schemeClr val="accent4"/>
        </a:solidFill>
      </dgm:spPr>
      <dgm:t>
        <a:bodyPr/>
        <a:lstStyle/>
        <a:p>
          <a:r>
            <a:rPr lang="en-US"/>
            <a:t>Clean, Transform, and Load Data In Power BI</a:t>
          </a:r>
          <a:endParaRPr lang="en-US" dirty="0"/>
        </a:p>
      </dgm:t>
    </dgm:pt>
    <dgm:pt modelId="{63219A2E-AFB6-4764-BC8D-E876A9D311C7}" type="parTrans" cxnId="{CFEE6312-3F42-4D50-89C5-C011260A932E}">
      <dgm:prSet/>
      <dgm:spPr/>
      <dgm:t>
        <a:bodyPr/>
        <a:lstStyle/>
        <a:p>
          <a:endParaRPr lang="en-US"/>
        </a:p>
      </dgm:t>
    </dgm:pt>
    <dgm:pt modelId="{D6AC7758-6333-4BFB-B5E7-1BD1291D7F29}" type="sibTrans" cxnId="{CFEE6312-3F42-4D50-89C5-C011260A932E}">
      <dgm:prSet/>
      <dgm:spPr/>
      <dgm:t>
        <a:bodyPr/>
        <a:lstStyle/>
        <a:p>
          <a:endParaRPr lang="en-US"/>
        </a:p>
      </dgm:t>
    </dgm:pt>
    <dgm:pt modelId="{874DBD98-32DE-4AA7-AE20-4385F5DB648B}">
      <dgm:prSet phldrT="[Text]" phldr="0"/>
      <dgm:spPr>
        <a:solidFill>
          <a:schemeClr val="accent2"/>
        </a:solidFill>
      </dgm:spPr>
      <dgm:t>
        <a:bodyPr/>
        <a:lstStyle/>
        <a:p>
          <a:r>
            <a:rPr lang="en-US"/>
            <a:t>Design a Data Model in Power BI</a:t>
          </a:r>
          <a:endParaRPr lang="en-US" dirty="0"/>
        </a:p>
      </dgm:t>
    </dgm:pt>
    <dgm:pt modelId="{B024FDC5-3F7E-472F-8BF0-21D4D4568E0D}" type="parTrans" cxnId="{26EF1D59-D87E-473C-8AAF-B064E50AEB05}">
      <dgm:prSet/>
      <dgm:spPr/>
      <dgm:t>
        <a:bodyPr/>
        <a:lstStyle/>
        <a:p>
          <a:endParaRPr lang="en-US"/>
        </a:p>
      </dgm:t>
    </dgm:pt>
    <dgm:pt modelId="{D2849B43-1D40-4CF5-B311-132E15F50ACA}" type="sibTrans" cxnId="{26EF1D59-D87E-473C-8AAF-B064E50AEB05}">
      <dgm:prSet/>
      <dgm:spPr/>
      <dgm:t>
        <a:bodyPr/>
        <a:lstStyle/>
        <a:p>
          <a:endParaRPr lang="en-US"/>
        </a:p>
      </dgm:t>
    </dgm:pt>
    <dgm:pt modelId="{6CF08709-3518-4DF6-9B58-A9D2893270BE}">
      <dgm:prSet phldrT="[Text]" phldr="0"/>
      <dgm:spPr>
        <a:solidFill>
          <a:schemeClr val="accent4"/>
        </a:solidFill>
      </dgm:spPr>
      <dgm:t>
        <a:bodyPr/>
        <a:lstStyle/>
        <a:p>
          <a:r>
            <a:rPr lang="en-US" dirty="0"/>
            <a:t>Create Model Calculations using DAX</a:t>
          </a:r>
        </a:p>
      </dgm:t>
    </dgm:pt>
    <dgm:pt modelId="{9F4663BB-7D60-4E37-BB82-AAE2E734F58B}" type="parTrans" cxnId="{08888002-C57C-4607-A634-41E043FD61F9}">
      <dgm:prSet/>
      <dgm:spPr/>
      <dgm:t>
        <a:bodyPr/>
        <a:lstStyle/>
        <a:p>
          <a:endParaRPr lang="en-US"/>
        </a:p>
      </dgm:t>
    </dgm:pt>
    <dgm:pt modelId="{81A57278-4BED-4AB4-A0E7-017B476123CD}" type="sibTrans" cxnId="{08888002-C57C-4607-A634-41E043FD61F9}">
      <dgm:prSet/>
      <dgm:spPr/>
      <dgm:t>
        <a:bodyPr/>
        <a:lstStyle/>
        <a:p>
          <a:endParaRPr lang="en-US"/>
        </a:p>
      </dgm:t>
    </dgm:pt>
    <dgm:pt modelId="{533F03DE-46BD-46ED-AD06-14F125009BD9}">
      <dgm:prSet phldrT="[Text]" phldr="0"/>
      <dgm:spPr>
        <a:solidFill>
          <a:schemeClr val="accent3"/>
        </a:solidFill>
      </dgm:spPr>
      <dgm:t>
        <a:bodyPr/>
        <a:lstStyle/>
        <a:p>
          <a:r>
            <a:rPr lang="en-US" dirty="0"/>
            <a:t>Optimize model performance</a:t>
          </a:r>
        </a:p>
      </dgm:t>
    </dgm:pt>
    <dgm:pt modelId="{79ECA462-9211-4C37-A715-BE20BEBB3B99}" type="parTrans" cxnId="{CDE2EE62-8F0B-475A-8475-B67458201606}">
      <dgm:prSet/>
      <dgm:spPr/>
      <dgm:t>
        <a:bodyPr/>
        <a:lstStyle/>
        <a:p>
          <a:endParaRPr lang="en-US"/>
        </a:p>
      </dgm:t>
    </dgm:pt>
    <dgm:pt modelId="{076BDA6D-5093-425F-9177-C7DABE739823}" type="sibTrans" cxnId="{CDE2EE62-8F0B-475A-8475-B67458201606}">
      <dgm:prSet/>
      <dgm:spPr/>
      <dgm:t>
        <a:bodyPr/>
        <a:lstStyle/>
        <a:p>
          <a:endParaRPr lang="en-US"/>
        </a:p>
      </dgm:t>
    </dgm:pt>
    <dgm:pt modelId="{8621394E-800D-4A6A-A70B-CC98FC61A5C3}">
      <dgm:prSet phldrT="[Text]" phldr="0"/>
      <dgm:spPr>
        <a:solidFill>
          <a:schemeClr val="accent1"/>
        </a:solidFill>
      </dgm:spPr>
      <dgm:t>
        <a:bodyPr/>
        <a:lstStyle/>
        <a:p>
          <a:r>
            <a:rPr lang="en-US" dirty="0"/>
            <a:t>Create Reports</a:t>
          </a:r>
        </a:p>
      </dgm:t>
    </dgm:pt>
    <dgm:pt modelId="{CCA28351-409B-4658-A5E0-D4BC2A96AE47}" type="parTrans" cxnId="{0FC5517A-4BAF-4B4F-B188-3A7F08E8DE81}">
      <dgm:prSet/>
      <dgm:spPr/>
      <dgm:t>
        <a:bodyPr/>
        <a:lstStyle/>
        <a:p>
          <a:endParaRPr lang="en-US"/>
        </a:p>
      </dgm:t>
    </dgm:pt>
    <dgm:pt modelId="{AEF6E25B-6220-49F7-A9AE-A52311FCD12E}" type="sibTrans" cxnId="{0FC5517A-4BAF-4B4F-B188-3A7F08E8DE81}">
      <dgm:prSet/>
      <dgm:spPr/>
      <dgm:t>
        <a:bodyPr/>
        <a:lstStyle/>
        <a:p>
          <a:endParaRPr lang="en-US"/>
        </a:p>
      </dgm:t>
    </dgm:pt>
    <dgm:pt modelId="{FEA958D0-5D56-47E5-9BA0-71D117DD6AF7}" type="pres">
      <dgm:prSet presAssocID="{07728773-531F-4CDA-AE30-819EC17D495D}" presName="diagram" presStyleCnt="0">
        <dgm:presLayoutVars>
          <dgm:dir/>
          <dgm:resizeHandles val="exact"/>
        </dgm:presLayoutVars>
      </dgm:prSet>
      <dgm:spPr/>
    </dgm:pt>
    <dgm:pt modelId="{40781194-856B-495A-B697-3253E7E182E8}" type="pres">
      <dgm:prSet presAssocID="{38F398E7-F697-41FA-B184-525E523ECA59}" presName="node" presStyleLbl="node1" presStyleIdx="0" presStyleCnt="7">
        <dgm:presLayoutVars>
          <dgm:bulletEnabled val="1"/>
        </dgm:presLayoutVars>
      </dgm:prSet>
      <dgm:spPr/>
    </dgm:pt>
    <dgm:pt modelId="{B2D3F6FB-CDAA-4E6F-8C89-6E5EAFF3F4CE}" type="pres">
      <dgm:prSet presAssocID="{C985DA12-F5BD-4EF2-84D0-4514F452CB4D}" presName="sibTrans" presStyleCnt="0"/>
      <dgm:spPr/>
    </dgm:pt>
    <dgm:pt modelId="{7202376C-A75E-44D1-9D93-9CFD7A168EB7}" type="pres">
      <dgm:prSet presAssocID="{C210758A-1B3F-4570-8DB5-25C64ED7E031}" presName="node" presStyleLbl="node1" presStyleIdx="1" presStyleCnt="7">
        <dgm:presLayoutVars>
          <dgm:bulletEnabled val="1"/>
        </dgm:presLayoutVars>
      </dgm:prSet>
      <dgm:spPr/>
    </dgm:pt>
    <dgm:pt modelId="{4B9D791E-C15A-4A06-86E3-2006B2A43816}" type="pres">
      <dgm:prSet presAssocID="{20BB03DE-E34A-4CE2-95A4-74E1BAF45B37}" presName="sibTrans" presStyleCnt="0"/>
      <dgm:spPr/>
    </dgm:pt>
    <dgm:pt modelId="{2B6F6986-5923-4A65-B0C1-486481845ECD}" type="pres">
      <dgm:prSet presAssocID="{21316ABE-8714-4152-A2EC-DC134BF893F2}" presName="node" presStyleLbl="node1" presStyleIdx="2" presStyleCnt="7">
        <dgm:presLayoutVars>
          <dgm:bulletEnabled val="1"/>
        </dgm:presLayoutVars>
      </dgm:prSet>
      <dgm:spPr/>
    </dgm:pt>
    <dgm:pt modelId="{26E436AC-4D0C-4ACD-A3CC-67E0723EAF42}" type="pres">
      <dgm:prSet presAssocID="{D6AC7758-6333-4BFB-B5E7-1BD1291D7F29}" presName="sibTrans" presStyleCnt="0"/>
      <dgm:spPr/>
    </dgm:pt>
    <dgm:pt modelId="{BECE7F82-B8FB-408C-94B4-3DD50E97AB50}" type="pres">
      <dgm:prSet presAssocID="{874DBD98-32DE-4AA7-AE20-4385F5DB648B}" presName="node" presStyleLbl="node1" presStyleIdx="3" presStyleCnt="7">
        <dgm:presLayoutVars>
          <dgm:bulletEnabled val="1"/>
        </dgm:presLayoutVars>
      </dgm:prSet>
      <dgm:spPr/>
    </dgm:pt>
    <dgm:pt modelId="{FC97739A-E0C8-4093-902C-F98301D03480}" type="pres">
      <dgm:prSet presAssocID="{D2849B43-1D40-4CF5-B311-132E15F50ACA}" presName="sibTrans" presStyleCnt="0"/>
      <dgm:spPr/>
    </dgm:pt>
    <dgm:pt modelId="{EBBDAFFA-76E4-4E67-A0C3-786A0C16B283}" type="pres">
      <dgm:prSet presAssocID="{6CF08709-3518-4DF6-9B58-A9D2893270BE}" presName="node" presStyleLbl="node1" presStyleIdx="4" presStyleCnt="7">
        <dgm:presLayoutVars>
          <dgm:bulletEnabled val="1"/>
        </dgm:presLayoutVars>
      </dgm:prSet>
      <dgm:spPr/>
    </dgm:pt>
    <dgm:pt modelId="{DB01ED77-34B5-4A8E-8023-E54EE993771C}" type="pres">
      <dgm:prSet presAssocID="{81A57278-4BED-4AB4-A0E7-017B476123CD}" presName="sibTrans" presStyleCnt="0"/>
      <dgm:spPr/>
    </dgm:pt>
    <dgm:pt modelId="{F4ED871B-5E79-44EE-98F6-28277A22E026}" type="pres">
      <dgm:prSet presAssocID="{533F03DE-46BD-46ED-AD06-14F125009BD9}" presName="node" presStyleLbl="node1" presStyleIdx="5" presStyleCnt="7">
        <dgm:presLayoutVars>
          <dgm:bulletEnabled val="1"/>
        </dgm:presLayoutVars>
      </dgm:prSet>
      <dgm:spPr/>
    </dgm:pt>
    <dgm:pt modelId="{F83031F8-6FDB-4FFD-A91F-7D2409B987B0}" type="pres">
      <dgm:prSet presAssocID="{076BDA6D-5093-425F-9177-C7DABE739823}" presName="sibTrans" presStyleCnt="0"/>
      <dgm:spPr/>
    </dgm:pt>
    <dgm:pt modelId="{53047C7A-3249-48E3-B7D4-8CD790C38BE8}" type="pres">
      <dgm:prSet presAssocID="{8621394E-800D-4A6A-A70B-CC98FC61A5C3}" presName="node" presStyleLbl="node1" presStyleIdx="6" presStyleCnt="7">
        <dgm:presLayoutVars>
          <dgm:bulletEnabled val="1"/>
        </dgm:presLayoutVars>
      </dgm:prSet>
      <dgm:spPr/>
    </dgm:pt>
  </dgm:ptLst>
  <dgm:cxnLst>
    <dgm:cxn modelId="{08888002-C57C-4607-A634-41E043FD61F9}" srcId="{07728773-531F-4CDA-AE30-819EC17D495D}" destId="{6CF08709-3518-4DF6-9B58-A9D2893270BE}" srcOrd="4" destOrd="0" parTransId="{9F4663BB-7D60-4E37-BB82-AAE2E734F58B}" sibTransId="{81A57278-4BED-4AB4-A0E7-017B476123CD}"/>
    <dgm:cxn modelId="{A9550C0B-C43F-4F38-B50C-D338CDAE2018}" type="presOf" srcId="{533F03DE-46BD-46ED-AD06-14F125009BD9}" destId="{F4ED871B-5E79-44EE-98F6-28277A22E026}" srcOrd="0" destOrd="0" presId="urn:microsoft.com/office/officeart/2005/8/layout/default"/>
    <dgm:cxn modelId="{CFEE6312-3F42-4D50-89C5-C011260A932E}" srcId="{07728773-531F-4CDA-AE30-819EC17D495D}" destId="{21316ABE-8714-4152-A2EC-DC134BF893F2}" srcOrd="2" destOrd="0" parTransId="{63219A2E-AFB6-4764-BC8D-E876A9D311C7}" sibTransId="{D6AC7758-6333-4BFB-B5E7-1BD1291D7F29}"/>
    <dgm:cxn modelId="{2FC9A226-DE6E-4270-A5E7-888B156D3B8E}" type="presOf" srcId="{8621394E-800D-4A6A-A70B-CC98FC61A5C3}" destId="{53047C7A-3249-48E3-B7D4-8CD790C38BE8}" srcOrd="0" destOrd="0" presId="urn:microsoft.com/office/officeart/2005/8/layout/default"/>
    <dgm:cxn modelId="{B58EA45F-50BB-45EC-B309-810E5A58A603}" srcId="{07728773-531F-4CDA-AE30-819EC17D495D}" destId="{C210758A-1B3F-4570-8DB5-25C64ED7E031}" srcOrd="1" destOrd="0" parTransId="{65449B17-F1E8-489C-9B5E-D5A97B7E86C8}" sibTransId="{20BB03DE-E34A-4CE2-95A4-74E1BAF45B37}"/>
    <dgm:cxn modelId="{6BF0BE5F-A039-4932-8B48-EEA625E48846}" type="presOf" srcId="{38F398E7-F697-41FA-B184-525E523ECA59}" destId="{40781194-856B-495A-B697-3253E7E182E8}" srcOrd="0" destOrd="0" presId="urn:microsoft.com/office/officeart/2005/8/layout/default"/>
    <dgm:cxn modelId="{4F6C8060-EABA-429B-A233-1DAB0B583101}" type="presOf" srcId="{874DBD98-32DE-4AA7-AE20-4385F5DB648B}" destId="{BECE7F82-B8FB-408C-94B4-3DD50E97AB50}" srcOrd="0" destOrd="0" presId="urn:microsoft.com/office/officeart/2005/8/layout/default"/>
    <dgm:cxn modelId="{CDE2EE62-8F0B-475A-8475-B67458201606}" srcId="{07728773-531F-4CDA-AE30-819EC17D495D}" destId="{533F03DE-46BD-46ED-AD06-14F125009BD9}" srcOrd="5" destOrd="0" parTransId="{79ECA462-9211-4C37-A715-BE20BEBB3B99}" sibTransId="{076BDA6D-5093-425F-9177-C7DABE739823}"/>
    <dgm:cxn modelId="{C77BB24C-1324-48DD-9162-13574A0D367F}" srcId="{07728773-531F-4CDA-AE30-819EC17D495D}" destId="{38F398E7-F697-41FA-B184-525E523ECA59}" srcOrd="0" destOrd="0" parTransId="{A6FAA0BD-3C54-4009-BFAC-AD287E914DCE}" sibTransId="{C985DA12-F5BD-4EF2-84D0-4514F452CB4D}"/>
    <dgm:cxn modelId="{8E51DD74-72F4-4324-989C-9219ABBC19AE}" type="presOf" srcId="{6CF08709-3518-4DF6-9B58-A9D2893270BE}" destId="{EBBDAFFA-76E4-4E67-A0C3-786A0C16B283}" srcOrd="0" destOrd="0" presId="urn:microsoft.com/office/officeart/2005/8/layout/default"/>
    <dgm:cxn modelId="{8B538976-4E85-426F-AB25-F00B3E3ABB48}" type="presOf" srcId="{21316ABE-8714-4152-A2EC-DC134BF893F2}" destId="{2B6F6986-5923-4A65-B0C1-486481845ECD}" srcOrd="0" destOrd="0" presId="urn:microsoft.com/office/officeart/2005/8/layout/default"/>
    <dgm:cxn modelId="{26EF1D59-D87E-473C-8AAF-B064E50AEB05}" srcId="{07728773-531F-4CDA-AE30-819EC17D495D}" destId="{874DBD98-32DE-4AA7-AE20-4385F5DB648B}" srcOrd="3" destOrd="0" parTransId="{B024FDC5-3F7E-472F-8BF0-21D4D4568E0D}" sibTransId="{D2849B43-1D40-4CF5-B311-132E15F50ACA}"/>
    <dgm:cxn modelId="{0FC5517A-4BAF-4B4F-B188-3A7F08E8DE81}" srcId="{07728773-531F-4CDA-AE30-819EC17D495D}" destId="{8621394E-800D-4A6A-A70B-CC98FC61A5C3}" srcOrd="6" destOrd="0" parTransId="{CCA28351-409B-4658-A5E0-D4BC2A96AE47}" sibTransId="{AEF6E25B-6220-49F7-A9AE-A52311FCD12E}"/>
    <dgm:cxn modelId="{3CE191A8-2D26-4E70-96DF-B45F30689E4A}" type="presOf" srcId="{07728773-531F-4CDA-AE30-819EC17D495D}" destId="{FEA958D0-5D56-47E5-9BA0-71D117DD6AF7}" srcOrd="0" destOrd="0" presId="urn:microsoft.com/office/officeart/2005/8/layout/default"/>
    <dgm:cxn modelId="{378521ED-7044-4F34-81BA-60558668477B}" type="presOf" srcId="{C210758A-1B3F-4570-8DB5-25C64ED7E031}" destId="{7202376C-A75E-44D1-9D93-9CFD7A168EB7}" srcOrd="0" destOrd="0" presId="urn:microsoft.com/office/officeart/2005/8/layout/default"/>
    <dgm:cxn modelId="{BAC9A262-EB7D-4924-83D8-C887A9413011}" type="presParOf" srcId="{FEA958D0-5D56-47E5-9BA0-71D117DD6AF7}" destId="{40781194-856B-495A-B697-3253E7E182E8}" srcOrd="0" destOrd="0" presId="urn:microsoft.com/office/officeart/2005/8/layout/default"/>
    <dgm:cxn modelId="{BEE31E5F-AB9E-41D8-B21A-7A85C3456269}" type="presParOf" srcId="{FEA958D0-5D56-47E5-9BA0-71D117DD6AF7}" destId="{B2D3F6FB-CDAA-4E6F-8C89-6E5EAFF3F4CE}" srcOrd="1" destOrd="0" presId="urn:microsoft.com/office/officeart/2005/8/layout/default"/>
    <dgm:cxn modelId="{55D0B36C-A652-4390-81CF-695D5EF54007}" type="presParOf" srcId="{FEA958D0-5D56-47E5-9BA0-71D117DD6AF7}" destId="{7202376C-A75E-44D1-9D93-9CFD7A168EB7}" srcOrd="2" destOrd="0" presId="urn:microsoft.com/office/officeart/2005/8/layout/default"/>
    <dgm:cxn modelId="{CA0DE9B3-36ED-428B-B48E-E3231369BC29}" type="presParOf" srcId="{FEA958D0-5D56-47E5-9BA0-71D117DD6AF7}" destId="{4B9D791E-C15A-4A06-86E3-2006B2A43816}" srcOrd="3" destOrd="0" presId="urn:microsoft.com/office/officeart/2005/8/layout/default"/>
    <dgm:cxn modelId="{2D667BA2-6C54-4510-B9B0-ABC24F0FBBC1}" type="presParOf" srcId="{FEA958D0-5D56-47E5-9BA0-71D117DD6AF7}" destId="{2B6F6986-5923-4A65-B0C1-486481845ECD}" srcOrd="4" destOrd="0" presId="urn:microsoft.com/office/officeart/2005/8/layout/default"/>
    <dgm:cxn modelId="{D1E5E774-9678-49CF-8DB0-E4E4EFD17D58}" type="presParOf" srcId="{FEA958D0-5D56-47E5-9BA0-71D117DD6AF7}" destId="{26E436AC-4D0C-4ACD-A3CC-67E0723EAF42}" srcOrd="5" destOrd="0" presId="urn:microsoft.com/office/officeart/2005/8/layout/default"/>
    <dgm:cxn modelId="{F47C5B50-6264-46B4-A85C-C6FF05480DE2}" type="presParOf" srcId="{FEA958D0-5D56-47E5-9BA0-71D117DD6AF7}" destId="{BECE7F82-B8FB-408C-94B4-3DD50E97AB50}" srcOrd="6" destOrd="0" presId="urn:microsoft.com/office/officeart/2005/8/layout/default"/>
    <dgm:cxn modelId="{5F9C2B88-978A-4866-A340-78A17E5D0150}" type="presParOf" srcId="{FEA958D0-5D56-47E5-9BA0-71D117DD6AF7}" destId="{FC97739A-E0C8-4093-902C-F98301D03480}" srcOrd="7" destOrd="0" presId="urn:microsoft.com/office/officeart/2005/8/layout/default"/>
    <dgm:cxn modelId="{42BDD0C9-461C-48B7-A772-B2428C90D353}" type="presParOf" srcId="{FEA958D0-5D56-47E5-9BA0-71D117DD6AF7}" destId="{EBBDAFFA-76E4-4E67-A0C3-786A0C16B283}" srcOrd="8" destOrd="0" presId="urn:microsoft.com/office/officeart/2005/8/layout/default"/>
    <dgm:cxn modelId="{F1C0826C-2EF0-41ED-B614-D792EC4F959F}" type="presParOf" srcId="{FEA958D0-5D56-47E5-9BA0-71D117DD6AF7}" destId="{DB01ED77-34B5-4A8E-8023-E54EE993771C}" srcOrd="9" destOrd="0" presId="urn:microsoft.com/office/officeart/2005/8/layout/default"/>
    <dgm:cxn modelId="{E55EEDBE-6776-493C-B6DD-9C4B187F7C0B}" type="presParOf" srcId="{FEA958D0-5D56-47E5-9BA0-71D117DD6AF7}" destId="{F4ED871B-5E79-44EE-98F6-28277A22E026}" srcOrd="10" destOrd="0" presId="urn:microsoft.com/office/officeart/2005/8/layout/default"/>
    <dgm:cxn modelId="{46B5055C-984A-489A-9859-8D1A8E8C707B}" type="presParOf" srcId="{FEA958D0-5D56-47E5-9BA0-71D117DD6AF7}" destId="{F83031F8-6FDB-4FFD-A91F-7D2409B987B0}" srcOrd="11" destOrd="0" presId="urn:microsoft.com/office/officeart/2005/8/layout/default"/>
    <dgm:cxn modelId="{EA5364B8-7744-4BE9-995E-4812112B7DB2}" type="presParOf" srcId="{FEA958D0-5D56-47E5-9BA0-71D117DD6AF7}" destId="{53047C7A-3249-48E3-B7D4-8CD790C38BE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Left Outer</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6777FC9D-CB46-46C2-B5BF-634E863F06D5}">
      <dgm:prSet phldrT="[Text]" phldr="0"/>
      <dgm:spPr>
        <a:solidFill>
          <a:schemeClr val="accent1"/>
        </a:solidFill>
      </dgm:spPr>
      <dgm:t>
        <a:bodyPr/>
        <a:lstStyle/>
        <a:p>
          <a:r>
            <a:rPr lang="en-US" dirty="0"/>
            <a:t>All from first table, matching from second</a:t>
          </a:r>
        </a:p>
      </dgm:t>
    </dgm:pt>
    <dgm:pt modelId="{D10EAEAA-5F74-44BA-9E72-D103B7787975}" type="parTrans" cxnId="{19B3DEF5-F5CE-4604-8FEC-82385A9768C0}">
      <dgm:prSet/>
      <dgm:spPr/>
      <dgm:t>
        <a:bodyPr/>
        <a:lstStyle/>
        <a:p>
          <a:endParaRPr lang="en-US"/>
        </a:p>
      </dgm:t>
    </dgm:pt>
    <dgm:pt modelId="{B35466E2-E67D-46CF-B8AF-C3D32612BA9A}" type="sibTrans" cxnId="{19B3DEF5-F5CE-4604-8FEC-82385A9768C0}">
      <dgm:prSet/>
      <dgm:spPr/>
      <dgm:t>
        <a:bodyPr/>
        <a:lstStyle/>
        <a:p>
          <a:endParaRPr lang="en-US"/>
        </a:p>
      </dgm:t>
    </dgm:pt>
    <dgm:pt modelId="{1AAE0FA7-672F-4FD6-AB7B-44C995F5FBF0}">
      <dgm:prSet phldrT="[Text]" phldr="0"/>
      <dgm:spPr>
        <a:solidFill>
          <a:schemeClr val="accent3"/>
        </a:solidFill>
      </dgm:spPr>
      <dgm:t>
        <a:bodyPr/>
        <a:lstStyle/>
        <a:p>
          <a:r>
            <a:rPr lang="en-US" dirty="0"/>
            <a:t>Right Outer</a:t>
          </a:r>
        </a:p>
      </dgm:t>
    </dgm:pt>
    <dgm:pt modelId="{381C7CA5-8241-4AEC-9490-2122A7F4AB8B}" type="parTrans" cxnId="{8D0DF653-3369-4C0D-B1C0-1E2161018907}">
      <dgm:prSet/>
      <dgm:spPr/>
      <dgm:t>
        <a:bodyPr/>
        <a:lstStyle/>
        <a:p>
          <a:endParaRPr lang="en-US"/>
        </a:p>
      </dgm:t>
    </dgm:pt>
    <dgm:pt modelId="{00DA6013-BA7B-420E-B861-C6C225295ECE}" type="sibTrans" cxnId="{8D0DF653-3369-4C0D-B1C0-1E2161018907}">
      <dgm:prSet/>
      <dgm:spPr/>
      <dgm:t>
        <a:bodyPr/>
        <a:lstStyle/>
        <a:p>
          <a:endParaRPr lang="en-US"/>
        </a:p>
      </dgm:t>
    </dgm:pt>
    <dgm:pt modelId="{983A7FE5-45AF-49D7-929F-F5B88C4705A2}">
      <dgm:prSet phldrT="[Text]" phldr="0"/>
      <dgm:spPr>
        <a:solidFill>
          <a:schemeClr val="accent3"/>
        </a:solidFill>
      </dgm:spPr>
      <dgm:t>
        <a:bodyPr/>
        <a:lstStyle/>
        <a:p>
          <a:r>
            <a:rPr lang="en-US" dirty="0"/>
            <a:t>All from second table, matching from first</a:t>
          </a:r>
        </a:p>
      </dgm:t>
    </dgm:pt>
    <dgm:pt modelId="{6F8849FC-FEC5-48A4-9499-F5D72BB3AD2D}" type="parTrans" cxnId="{E1F20FAD-9959-4CC4-9D13-3BE9904B0849}">
      <dgm:prSet/>
      <dgm:spPr/>
      <dgm:t>
        <a:bodyPr/>
        <a:lstStyle/>
        <a:p>
          <a:endParaRPr lang="en-US"/>
        </a:p>
      </dgm:t>
    </dgm:pt>
    <dgm:pt modelId="{39D5C371-A97E-4475-9FC8-41944EFCD477}" type="sibTrans" cxnId="{E1F20FAD-9959-4CC4-9D13-3BE9904B0849}">
      <dgm:prSet/>
      <dgm:spPr/>
      <dgm:t>
        <a:bodyPr/>
        <a:lstStyle/>
        <a:p>
          <a:endParaRPr lang="en-US"/>
        </a:p>
      </dgm:t>
    </dgm:pt>
    <dgm:pt modelId="{5BDA33AD-61D4-4192-BB9A-FE0F4B8782F2}">
      <dgm:prSet phldrT="[Text]" phldr="0"/>
      <dgm:spPr>
        <a:solidFill>
          <a:schemeClr val="accent4"/>
        </a:solidFill>
      </dgm:spPr>
      <dgm:t>
        <a:bodyPr/>
        <a:lstStyle/>
        <a:p>
          <a:r>
            <a:rPr lang="en-US" dirty="0"/>
            <a:t>Full Outer</a:t>
          </a:r>
        </a:p>
      </dgm:t>
    </dgm:pt>
    <dgm:pt modelId="{1EA30C9B-A4F4-4CCB-9E42-B35ED10FC222}" type="parTrans" cxnId="{DC459180-6BC9-4766-954D-46675B754095}">
      <dgm:prSet/>
      <dgm:spPr/>
      <dgm:t>
        <a:bodyPr/>
        <a:lstStyle/>
        <a:p>
          <a:endParaRPr lang="en-US"/>
        </a:p>
      </dgm:t>
    </dgm:pt>
    <dgm:pt modelId="{F5287097-26A2-439A-BC3F-0FB4B03B5B21}" type="sibTrans" cxnId="{DC459180-6BC9-4766-954D-46675B754095}">
      <dgm:prSet/>
      <dgm:spPr/>
      <dgm:t>
        <a:bodyPr/>
        <a:lstStyle/>
        <a:p>
          <a:endParaRPr lang="en-US"/>
        </a:p>
      </dgm:t>
    </dgm:pt>
    <dgm:pt modelId="{7787B3F1-E728-4A09-B904-C0073D1048B6}">
      <dgm:prSet phldrT="[Text]" phldr="0"/>
      <dgm:spPr>
        <a:solidFill>
          <a:schemeClr val="accent4"/>
        </a:solidFill>
      </dgm:spPr>
      <dgm:t>
        <a:bodyPr/>
        <a:lstStyle/>
        <a:p>
          <a:r>
            <a:rPr lang="en-US"/>
            <a:t>All rows from both tables</a:t>
          </a:r>
          <a:endParaRPr lang="en-US" dirty="0"/>
        </a:p>
      </dgm:t>
    </dgm:pt>
    <dgm:pt modelId="{00D204B0-7B2F-4B63-B1BB-70AF81D8EE32}" type="parTrans" cxnId="{63433B5A-7127-49A9-AE20-84A8C5CE088B}">
      <dgm:prSet/>
      <dgm:spPr/>
      <dgm:t>
        <a:bodyPr/>
        <a:lstStyle/>
        <a:p>
          <a:endParaRPr lang="en-US"/>
        </a:p>
      </dgm:t>
    </dgm:pt>
    <dgm:pt modelId="{32F75FD1-1DA7-4292-B71A-ED53A441105F}" type="sibTrans" cxnId="{63433B5A-7127-49A9-AE20-84A8C5CE088B}">
      <dgm:prSet/>
      <dgm:spPr/>
      <dgm:t>
        <a:bodyPr/>
        <a:lstStyle/>
        <a:p>
          <a:endParaRPr lang="en-US"/>
        </a:p>
      </dgm:t>
    </dgm:pt>
    <dgm:pt modelId="{E0B3E552-F725-4D91-A47F-B9F2056645B4}">
      <dgm:prSet phldrT="[Text]" phldr="0"/>
      <dgm:spPr>
        <a:solidFill>
          <a:schemeClr val="accent2"/>
        </a:solidFill>
      </dgm:spPr>
      <dgm:t>
        <a:bodyPr/>
        <a:lstStyle/>
        <a:p>
          <a:r>
            <a:rPr lang="en-US"/>
            <a:t>Inner</a:t>
          </a:r>
          <a:endParaRPr lang="en-US" dirty="0"/>
        </a:p>
      </dgm:t>
    </dgm:pt>
    <dgm:pt modelId="{604EDA18-A26C-4D6B-B784-F8E6E33F36ED}" type="parTrans" cxnId="{67F9F459-7106-497B-9324-B91CEE43433F}">
      <dgm:prSet/>
      <dgm:spPr/>
      <dgm:t>
        <a:bodyPr/>
        <a:lstStyle/>
        <a:p>
          <a:endParaRPr lang="en-US"/>
        </a:p>
      </dgm:t>
    </dgm:pt>
    <dgm:pt modelId="{A40179BA-4E19-418C-A416-B3476ED7C2F7}" type="sibTrans" cxnId="{67F9F459-7106-497B-9324-B91CEE43433F}">
      <dgm:prSet/>
      <dgm:spPr/>
      <dgm:t>
        <a:bodyPr/>
        <a:lstStyle/>
        <a:p>
          <a:endParaRPr lang="en-US"/>
        </a:p>
      </dgm:t>
    </dgm:pt>
    <dgm:pt modelId="{87AD0A05-309A-41A0-86C6-BC2C218AF7C7}">
      <dgm:prSet phldrT="[Text]" phldr="0"/>
      <dgm:spPr>
        <a:solidFill>
          <a:schemeClr val="accent2"/>
        </a:solidFill>
      </dgm:spPr>
      <dgm:t>
        <a:bodyPr/>
        <a:lstStyle/>
        <a:p>
          <a:r>
            <a:rPr lang="en-US" dirty="0"/>
            <a:t>Only matching rows</a:t>
          </a:r>
        </a:p>
      </dgm:t>
    </dgm:pt>
    <dgm:pt modelId="{B7C20111-66B3-4F28-9738-635F9DD77F47}" type="parTrans" cxnId="{4BCC4F28-4019-4A49-8F7E-A6712EAA0E5C}">
      <dgm:prSet/>
      <dgm:spPr/>
      <dgm:t>
        <a:bodyPr/>
        <a:lstStyle/>
        <a:p>
          <a:endParaRPr lang="en-US"/>
        </a:p>
      </dgm:t>
    </dgm:pt>
    <dgm:pt modelId="{79D801BC-571E-4B59-92BD-5FDBDB499EC3}" type="sibTrans" cxnId="{4BCC4F28-4019-4A49-8F7E-A6712EAA0E5C}">
      <dgm:prSet/>
      <dgm:spPr/>
      <dgm:t>
        <a:bodyPr/>
        <a:lstStyle/>
        <a:p>
          <a:endParaRPr lang="en-US"/>
        </a:p>
      </dgm:t>
    </dgm:pt>
    <dgm:pt modelId="{081A2642-67B5-428E-BEB8-22FFFACC1F39}">
      <dgm:prSet phldrT="[Text]" phldr="0"/>
      <dgm:spPr>
        <a:solidFill>
          <a:schemeClr val="accent1"/>
        </a:solidFill>
      </dgm:spPr>
      <dgm:t>
        <a:bodyPr/>
        <a:lstStyle/>
        <a:p>
          <a:r>
            <a:rPr lang="en-US" dirty="0"/>
            <a:t>Left Anti</a:t>
          </a:r>
        </a:p>
      </dgm:t>
    </dgm:pt>
    <dgm:pt modelId="{F8C06BC7-3B07-445F-9205-A780965715A5}" type="parTrans" cxnId="{45D90358-408D-474B-BF09-A547C9608741}">
      <dgm:prSet/>
      <dgm:spPr/>
      <dgm:t>
        <a:bodyPr/>
        <a:lstStyle/>
        <a:p>
          <a:endParaRPr lang="en-US"/>
        </a:p>
      </dgm:t>
    </dgm:pt>
    <dgm:pt modelId="{4F77F6A7-2CF1-4C62-AA6A-0126212C0CD9}" type="sibTrans" cxnId="{45D90358-408D-474B-BF09-A547C9608741}">
      <dgm:prSet/>
      <dgm:spPr/>
      <dgm:t>
        <a:bodyPr/>
        <a:lstStyle/>
        <a:p>
          <a:endParaRPr lang="en-US"/>
        </a:p>
      </dgm:t>
    </dgm:pt>
    <dgm:pt modelId="{04EEE508-7DF7-433B-B542-347919C62FFC}">
      <dgm:prSet phldrT="[Text]" phldr="0"/>
      <dgm:spPr>
        <a:solidFill>
          <a:schemeClr val="accent1"/>
        </a:solidFill>
      </dgm:spPr>
      <dgm:t>
        <a:bodyPr/>
        <a:lstStyle/>
        <a:p>
          <a:r>
            <a:rPr lang="en-US" dirty="0"/>
            <a:t>Rows only in first table</a:t>
          </a:r>
        </a:p>
      </dgm:t>
    </dgm:pt>
    <dgm:pt modelId="{A9C421B9-A98F-495E-A643-A7FF8F3E17E1}" type="parTrans" cxnId="{A2704E7A-8730-40A9-8A14-A34E38E90709}">
      <dgm:prSet/>
      <dgm:spPr/>
      <dgm:t>
        <a:bodyPr/>
        <a:lstStyle/>
        <a:p>
          <a:endParaRPr lang="en-US"/>
        </a:p>
      </dgm:t>
    </dgm:pt>
    <dgm:pt modelId="{EE65644D-6076-4802-A49B-3B66C8BB0995}" type="sibTrans" cxnId="{A2704E7A-8730-40A9-8A14-A34E38E90709}">
      <dgm:prSet/>
      <dgm:spPr/>
      <dgm:t>
        <a:bodyPr/>
        <a:lstStyle/>
        <a:p>
          <a:endParaRPr lang="en-US"/>
        </a:p>
      </dgm:t>
    </dgm:pt>
    <dgm:pt modelId="{9780E0B8-6588-4F5C-B39B-FFCFA9E23DFA}">
      <dgm:prSet phldrT="[Text]" phldr="0"/>
      <dgm:spPr>
        <a:solidFill>
          <a:schemeClr val="accent3"/>
        </a:solidFill>
      </dgm:spPr>
      <dgm:t>
        <a:bodyPr/>
        <a:lstStyle/>
        <a:p>
          <a:r>
            <a:rPr lang="en-US" dirty="0"/>
            <a:t>Right Anti</a:t>
          </a:r>
        </a:p>
      </dgm:t>
    </dgm:pt>
    <dgm:pt modelId="{AEB4CD38-1CA0-4652-A985-7728ED5B70D6}" type="parTrans" cxnId="{B1DB5679-8892-4F39-B7BD-700793482AE5}">
      <dgm:prSet/>
      <dgm:spPr/>
      <dgm:t>
        <a:bodyPr/>
        <a:lstStyle/>
        <a:p>
          <a:endParaRPr lang="en-US"/>
        </a:p>
      </dgm:t>
    </dgm:pt>
    <dgm:pt modelId="{00147E96-CDC0-4B14-80AD-43E3B631E103}" type="sibTrans" cxnId="{B1DB5679-8892-4F39-B7BD-700793482AE5}">
      <dgm:prSet/>
      <dgm:spPr/>
      <dgm:t>
        <a:bodyPr/>
        <a:lstStyle/>
        <a:p>
          <a:endParaRPr lang="en-US"/>
        </a:p>
      </dgm:t>
    </dgm:pt>
    <dgm:pt modelId="{DCC144FA-7AE8-420B-8617-73CE726FDC9C}">
      <dgm:prSet phldrT="[Text]" phldr="0"/>
      <dgm:spPr>
        <a:solidFill>
          <a:schemeClr val="accent3"/>
        </a:solidFill>
      </dgm:spPr>
      <dgm:t>
        <a:bodyPr/>
        <a:lstStyle/>
        <a:p>
          <a:r>
            <a:rPr lang="en-US" dirty="0"/>
            <a:t>Rows only in second  table</a:t>
          </a:r>
        </a:p>
      </dgm:t>
    </dgm:pt>
    <dgm:pt modelId="{BA65D44D-22B3-4769-872F-0C8B6315D9A6}" type="parTrans" cxnId="{C0D938CF-0F5F-4628-A5D9-3D8458715F42}">
      <dgm:prSet/>
      <dgm:spPr/>
      <dgm:t>
        <a:bodyPr/>
        <a:lstStyle/>
        <a:p>
          <a:endParaRPr lang="en-US"/>
        </a:p>
      </dgm:t>
    </dgm:pt>
    <dgm:pt modelId="{27D5B94F-DE0C-45D4-B188-67086667C899}" type="sibTrans" cxnId="{C0D938CF-0F5F-4628-A5D9-3D8458715F42}">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6">
        <dgm:presLayoutVars>
          <dgm:chMax val="0"/>
          <dgm:bulletEnabled val="1"/>
        </dgm:presLayoutVars>
      </dgm:prSet>
      <dgm:spPr/>
    </dgm:pt>
    <dgm:pt modelId="{3F9E5F70-2D02-4A33-AC96-F3B6050984D1}" type="pres">
      <dgm:prSet presAssocID="{9AC5E073-DA35-47CE-B34C-C6A9EF744885}" presName="childText" presStyleLbl="revTx" presStyleIdx="0" presStyleCnt="6">
        <dgm:presLayoutVars>
          <dgm:bulletEnabled val="1"/>
        </dgm:presLayoutVars>
      </dgm:prSet>
      <dgm:spPr/>
    </dgm:pt>
    <dgm:pt modelId="{76C7C808-206C-4310-ACB6-B1AC0EAA0E71}" type="pres">
      <dgm:prSet presAssocID="{1AAE0FA7-672F-4FD6-AB7B-44C995F5FBF0}" presName="parentText" presStyleLbl="node1" presStyleIdx="1" presStyleCnt="6">
        <dgm:presLayoutVars>
          <dgm:chMax val="0"/>
          <dgm:bulletEnabled val="1"/>
        </dgm:presLayoutVars>
      </dgm:prSet>
      <dgm:spPr/>
    </dgm:pt>
    <dgm:pt modelId="{02C0A31F-2C98-49B1-A925-E372B4C57F0A}" type="pres">
      <dgm:prSet presAssocID="{1AAE0FA7-672F-4FD6-AB7B-44C995F5FBF0}" presName="childText" presStyleLbl="revTx" presStyleIdx="1" presStyleCnt="6">
        <dgm:presLayoutVars>
          <dgm:bulletEnabled val="1"/>
        </dgm:presLayoutVars>
      </dgm:prSet>
      <dgm:spPr/>
    </dgm:pt>
    <dgm:pt modelId="{A8062632-A3D7-4B46-9B21-75EAA4CEEF27}" type="pres">
      <dgm:prSet presAssocID="{5BDA33AD-61D4-4192-BB9A-FE0F4B8782F2}" presName="parentText" presStyleLbl="node1" presStyleIdx="2" presStyleCnt="6">
        <dgm:presLayoutVars>
          <dgm:chMax val="0"/>
          <dgm:bulletEnabled val="1"/>
        </dgm:presLayoutVars>
      </dgm:prSet>
      <dgm:spPr/>
    </dgm:pt>
    <dgm:pt modelId="{69DF6F2C-CB24-4ED5-8BBB-EA6E4DC342A7}" type="pres">
      <dgm:prSet presAssocID="{5BDA33AD-61D4-4192-BB9A-FE0F4B8782F2}" presName="childText" presStyleLbl="revTx" presStyleIdx="2" presStyleCnt="6">
        <dgm:presLayoutVars>
          <dgm:bulletEnabled val="1"/>
        </dgm:presLayoutVars>
      </dgm:prSet>
      <dgm:spPr/>
    </dgm:pt>
    <dgm:pt modelId="{D91C6F21-5C25-42A6-859A-9DA8D9F21037}" type="pres">
      <dgm:prSet presAssocID="{E0B3E552-F725-4D91-A47F-B9F2056645B4}" presName="parentText" presStyleLbl="node1" presStyleIdx="3" presStyleCnt="6">
        <dgm:presLayoutVars>
          <dgm:chMax val="0"/>
          <dgm:bulletEnabled val="1"/>
        </dgm:presLayoutVars>
      </dgm:prSet>
      <dgm:spPr/>
    </dgm:pt>
    <dgm:pt modelId="{6159D9BC-7E1E-42F6-B256-B31FE1201210}" type="pres">
      <dgm:prSet presAssocID="{E0B3E552-F725-4D91-A47F-B9F2056645B4}" presName="childText" presStyleLbl="revTx" presStyleIdx="3" presStyleCnt="6">
        <dgm:presLayoutVars>
          <dgm:bulletEnabled val="1"/>
        </dgm:presLayoutVars>
      </dgm:prSet>
      <dgm:spPr/>
    </dgm:pt>
    <dgm:pt modelId="{2D83A123-24D4-4F6C-A239-2917E2921AE2}" type="pres">
      <dgm:prSet presAssocID="{081A2642-67B5-428E-BEB8-22FFFACC1F39}" presName="parentText" presStyleLbl="node1" presStyleIdx="4" presStyleCnt="6">
        <dgm:presLayoutVars>
          <dgm:chMax val="0"/>
          <dgm:bulletEnabled val="1"/>
        </dgm:presLayoutVars>
      </dgm:prSet>
      <dgm:spPr/>
    </dgm:pt>
    <dgm:pt modelId="{22BC01A8-5FE9-4BCC-B42C-DF4A009BC9ED}" type="pres">
      <dgm:prSet presAssocID="{081A2642-67B5-428E-BEB8-22FFFACC1F39}" presName="childText" presStyleLbl="revTx" presStyleIdx="4" presStyleCnt="6">
        <dgm:presLayoutVars>
          <dgm:bulletEnabled val="1"/>
        </dgm:presLayoutVars>
      </dgm:prSet>
      <dgm:spPr/>
    </dgm:pt>
    <dgm:pt modelId="{1D665281-A644-4BD9-9EEE-30DD9E0E2B9C}" type="pres">
      <dgm:prSet presAssocID="{9780E0B8-6588-4F5C-B39B-FFCFA9E23DFA}" presName="parentText" presStyleLbl="node1" presStyleIdx="5" presStyleCnt="6">
        <dgm:presLayoutVars>
          <dgm:chMax val="0"/>
          <dgm:bulletEnabled val="1"/>
        </dgm:presLayoutVars>
      </dgm:prSet>
      <dgm:spPr/>
    </dgm:pt>
    <dgm:pt modelId="{042A7AC6-D655-482B-8961-5393C21E9BC0}" type="pres">
      <dgm:prSet presAssocID="{9780E0B8-6588-4F5C-B39B-FFCFA9E23DFA}" presName="childText" presStyleLbl="revTx" presStyleIdx="5" presStyleCnt="6">
        <dgm:presLayoutVars>
          <dgm:bulletEnabled val="1"/>
        </dgm:presLayoutVars>
      </dgm:prSet>
      <dgm:spPr/>
    </dgm:pt>
  </dgm:ptLst>
  <dgm:cxnLst>
    <dgm:cxn modelId="{93437B04-9D1B-48DF-B460-00BBD566907F}" type="presOf" srcId="{1AAE0FA7-672F-4FD6-AB7B-44C995F5FBF0}" destId="{76C7C808-206C-4310-ACB6-B1AC0EAA0E71}" srcOrd="0" destOrd="0" presId="urn:microsoft.com/office/officeart/2005/8/layout/vList2"/>
    <dgm:cxn modelId="{02091A25-7C45-4B93-8364-D8A5661400C5}" type="presOf" srcId="{6777FC9D-CB46-46C2-B5BF-634E863F06D5}" destId="{3F9E5F70-2D02-4A33-AC96-F3B6050984D1}" srcOrd="0" destOrd="0" presId="urn:microsoft.com/office/officeart/2005/8/layout/vList2"/>
    <dgm:cxn modelId="{4BCC4F28-4019-4A49-8F7E-A6712EAA0E5C}" srcId="{E0B3E552-F725-4D91-A47F-B9F2056645B4}" destId="{87AD0A05-309A-41A0-86C6-BC2C218AF7C7}" srcOrd="0" destOrd="0" parTransId="{B7C20111-66B3-4F28-9738-635F9DD77F47}" sibTransId="{79D801BC-571E-4B59-92BD-5FDBDB499EC3}"/>
    <dgm:cxn modelId="{13568E28-6471-4D1B-B2F2-933220C94BEB}" type="presOf" srcId="{5BDA33AD-61D4-4192-BB9A-FE0F4B8782F2}" destId="{A8062632-A3D7-4B46-9B21-75EAA4CEEF27}" srcOrd="0" destOrd="0" presId="urn:microsoft.com/office/officeart/2005/8/layout/vList2"/>
    <dgm:cxn modelId="{2CFDBF34-070A-4FF9-87EE-6EC3BB23CBFB}" type="presOf" srcId="{983A7FE5-45AF-49D7-929F-F5B88C4705A2}" destId="{02C0A31F-2C98-49B1-A925-E372B4C57F0A}" srcOrd="0" destOrd="0" presId="urn:microsoft.com/office/officeart/2005/8/layout/vList2"/>
    <dgm:cxn modelId="{764D3B3B-78E2-44B3-B55E-1C671F0FCCF9}" type="presOf" srcId="{87AD0A05-309A-41A0-86C6-BC2C218AF7C7}" destId="{6159D9BC-7E1E-42F6-B256-B31FE1201210}" srcOrd="0" destOrd="0" presId="urn:microsoft.com/office/officeart/2005/8/layout/vList2"/>
    <dgm:cxn modelId="{876DEC62-3FF5-4382-BBFF-9A8E685037DB}" type="presOf" srcId="{04EEE508-7DF7-433B-B542-347919C62FFC}" destId="{22BC01A8-5FE9-4BCC-B42C-DF4A009BC9ED}" srcOrd="0" destOrd="0" presId="urn:microsoft.com/office/officeart/2005/8/layout/vList2"/>
    <dgm:cxn modelId="{C2460B47-3A2C-42ED-9AF2-F313DEFDDC6F}" type="presOf" srcId="{7787B3F1-E728-4A09-B904-C0073D1048B6}" destId="{69DF6F2C-CB24-4ED5-8BBB-EA6E4DC342A7}" srcOrd="0" destOrd="0" presId="urn:microsoft.com/office/officeart/2005/8/layout/vList2"/>
    <dgm:cxn modelId="{0E9F096A-F170-49FB-B874-75B54945A924}" type="presOf" srcId="{DCC144FA-7AE8-420B-8617-73CE726FDC9C}" destId="{042A7AC6-D655-482B-8961-5393C21E9BC0}" srcOrd="0" destOrd="0" presId="urn:microsoft.com/office/officeart/2005/8/layout/vList2"/>
    <dgm:cxn modelId="{F5D4E36A-3F26-4BFD-AB40-5C05A0603AA9}" type="presOf" srcId="{081A2642-67B5-428E-BEB8-22FFFACC1F39}" destId="{2D83A123-24D4-4F6C-A239-2917E2921AE2}" srcOrd="0" destOrd="0" presId="urn:microsoft.com/office/officeart/2005/8/layout/vList2"/>
    <dgm:cxn modelId="{8D0DF653-3369-4C0D-B1C0-1E2161018907}" srcId="{1B87C88D-AE67-4138-BAA2-E7F53EAD555A}" destId="{1AAE0FA7-672F-4FD6-AB7B-44C995F5FBF0}" srcOrd="1" destOrd="0" parTransId="{381C7CA5-8241-4AEC-9490-2122A7F4AB8B}" sibTransId="{00DA6013-BA7B-420E-B861-C6C225295ECE}"/>
    <dgm:cxn modelId="{45D90358-408D-474B-BF09-A547C9608741}" srcId="{1B87C88D-AE67-4138-BAA2-E7F53EAD555A}" destId="{081A2642-67B5-428E-BEB8-22FFFACC1F39}" srcOrd="4" destOrd="0" parTransId="{F8C06BC7-3B07-445F-9205-A780965715A5}" sibTransId="{4F77F6A7-2CF1-4C62-AA6A-0126212C0CD9}"/>
    <dgm:cxn modelId="{B1DB5679-8892-4F39-B7BD-700793482AE5}" srcId="{1B87C88D-AE67-4138-BAA2-E7F53EAD555A}" destId="{9780E0B8-6588-4F5C-B39B-FFCFA9E23DFA}" srcOrd="5" destOrd="0" parTransId="{AEB4CD38-1CA0-4652-A985-7728ED5B70D6}" sibTransId="{00147E96-CDC0-4B14-80AD-43E3B631E103}"/>
    <dgm:cxn modelId="{67F9F459-7106-497B-9324-B91CEE43433F}" srcId="{1B87C88D-AE67-4138-BAA2-E7F53EAD555A}" destId="{E0B3E552-F725-4D91-A47F-B9F2056645B4}" srcOrd="3" destOrd="0" parTransId="{604EDA18-A26C-4D6B-B784-F8E6E33F36ED}" sibTransId="{A40179BA-4E19-418C-A416-B3476ED7C2F7}"/>
    <dgm:cxn modelId="{63433B5A-7127-49A9-AE20-84A8C5CE088B}" srcId="{5BDA33AD-61D4-4192-BB9A-FE0F4B8782F2}" destId="{7787B3F1-E728-4A09-B904-C0073D1048B6}" srcOrd="0" destOrd="0" parTransId="{00D204B0-7B2F-4B63-B1BB-70AF81D8EE32}" sibTransId="{32F75FD1-1DA7-4292-B71A-ED53A441105F}"/>
    <dgm:cxn modelId="{A2704E7A-8730-40A9-8A14-A34E38E90709}" srcId="{081A2642-67B5-428E-BEB8-22FFFACC1F39}" destId="{04EEE508-7DF7-433B-B542-347919C62FFC}" srcOrd="0" destOrd="0" parTransId="{A9C421B9-A98F-495E-A643-A7FF8F3E17E1}" sibTransId="{EE65644D-6076-4802-A49B-3B66C8BB0995}"/>
    <dgm:cxn modelId="{DC459180-6BC9-4766-954D-46675B754095}" srcId="{1B87C88D-AE67-4138-BAA2-E7F53EAD555A}" destId="{5BDA33AD-61D4-4192-BB9A-FE0F4B8782F2}" srcOrd="2" destOrd="0" parTransId="{1EA30C9B-A4F4-4CCB-9E42-B35ED10FC222}" sibTransId="{F5287097-26A2-439A-BC3F-0FB4B03B5B21}"/>
    <dgm:cxn modelId="{AFC68796-84B5-49C9-844F-1B35873A273B}" type="presOf" srcId="{1B87C88D-AE67-4138-BAA2-E7F53EAD555A}" destId="{454A8745-8418-4BEF-BF63-052BB483921D}" srcOrd="0" destOrd="0" presId="urn:microsoft.com/office/officeart/2005/8/layout/vList2"/>
    <dgm:cxn modelId="{4D362AA2-6434-47E2-9ACD-66CE91878FFD}" type="presOf" srcId="{9780E0B8-6588-4F5C-B39B-FFCFA9E23DFA}" destId="{1D665281-A644-4BD9-9EEE-30DD9E0E2B9C}" srcOrd="0" destOrd="0" presId="urn:microsoft.com/office/officeart/2005/8/layout/vList2"/>
    <dgm:cxn modelId="{E1F20FAD-9959-4CC4-9D13-3BE9904B0849}" srcId="{1AAE0FA7-672F-4FD6-AB7B-44C995F5FBF0}" destId="{983A7FE5-45AF-49D7-929F-F5B88C4705A2}" srcOrd="0" destOrd="0" parTransId="{6F8849FC-FEC5-48A4-9499-F5D72BB3AD2D}" sibTransId="{39D5C371-A97E-4475-9FC8-41944EFCD477}"/>
    <dgm:cxn modelId="{C7EDCEBB-F3C0-4A02-9896-678FF9E340A1}" type="presOf" srcId="{E0B3E552-F725-4D91-A47F-B9F2056645B4}" destId="{D91C6F21-5C25-42A6-859A-9DA8D9F21037}"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C0D938CF-0F5F-4628-A5D9-3D8458715F42}" srcId="{9780E0B8-6588-4F5C-B39B-FFCFA9E23DFA}" destId="{DCC144FA-7AE8-420B-8617-73CE726FDC9C}" srcOrd="0" destOrd="0" parTransId="{BA65D44D-22B3-4769-872F-0C8B6315D9A6}" sibTransId="{27D5B94F-DE0C-45D4-B188-67086667C899}"/>
    <dgm:cxn modelId="{19B3DEF5-F5CE-4604-8FEC-82385A9768C0}" srcId="{9AC5E073-DA35-47CE-B34C-C6A9EF744885}" destId="{6777FC9D-CB46-46C2-B5BF-634E863F06D5}" srcOrd="0" destOrd="0" parTransId="{D10EAEAA-5F74-44BA-9E72-D103B7787975}" sibTransId="{B35466E2-E67D-46CF-B8AF-C3D32612BA9A}"/>
    <dgm:cxn modelId="{05E5C7FA-884B-4F36-90CC-C4BE2D4052C7}" type="presOf" srcId="{9AC5E073-DA35-47CE-B34C-C6A9EF744885}" destId="{851548AF-CEFA-4D22-8D2F-D2A73DCE49EE}" srcOrd="0" destOrd="0" presId="urn:microsoft.com/office/officeart/2005/8/layout/vList2"/>
    <dgm:cxn modelId="{F0E2E29D-E467-447C-B284-7060104674CD}" type="presParOf" srcId="{454A8745-8418-4BEF-BF63-052BB483921D}" destId="{851548AF-CEFA-4D22-8D2F-D2A73DCE49EE}" srcOrd="0" destOrd="0" presId="urn:microsoft.com/office/officeart/2005/8/layout/vList2"/>
    <dgm:cxn modelId="{692B3B66-6F0F-4EA2-89D5-F9CEAB60A2F5}" type="presParOf" srcId="{454A8745-8418-4BEF-BF63-052BB483921D}" destId="{3F9E5F70-2D02-4A33-AC96-F3B6050984D1}" srcOrd="1" destOrd="0" presId="urn:microsoft.com/office/officeart/2005/8/layout/vList2"/>
    <dgm:cxn modelId="{C940C683-3914-4DDF-B3C7-97D182B1E72D}" type="presParOf" srcId="{454A8745-8418-4BEF-BF63-052BB483921D}" destId="{76C7C808-206C-4310-ACB6-B1AC0EAA0E71}" srcOrd="2" destOrd="0" presId="urn:microsoft.com/office/officeart/2005/8/layout/vList2"/>
    <dgm:cxn modelId="{CF0635A7-104C-4D13-96D3-17DA18A81F0A}" type="presParOf" srcId="{454A8745-8418-4BEF-BF63-052BB483921D}" destId="{02C0A31F-2C98-49B1-A925-E372B4C57F0A}" srcOrd="3" destOrd="0" presId="urn:microsoft.com/office/officeart/2005/8/layout/vList2"/>
    <dgm:cxn modelId="{C5948A54-8AA4-4C21-8F1D-83D0E2F36E6A}" type="presParOf" srcId="{454A8745-8418-4BEF-BF63-052BB483921D}" destId="{A8062632-A3D7-4B46-9B21-75EAA4CEEF27}" srcOrd="4" destOrd="0" presId="urn:microsoft.com/office/officeart/2005/8/layout/vList2"/>
    <dgm:cxn modelId="{B132CD14-35F3-4229-809F-375299234223}" type="presParOf" srcId="{454A8745-8418-4BEF-BF63-052BB483921D}" destId="{69DF6F2C-CB24-4ED5-8BBB-EA6E4DC342A7}" srcOrd="5" destOrd="0" presId="urn:microsoft.com/office/officeart/2005/8/layout/vList2"/>
    <dgm:cxn modelId="{25590B8C-F905-41DA-BA8B-CD7C62681E10}" type="presParOf" srcId="{454A8745-8418-4BEF-BF63-052BB483921D}" destId="{D91C6F21-5C25-42A6-859A-9DA8D9F21037}" srcOrd="6" destOrd="0" presId="urn:microsoft.com/office/officeart/2005/8/layout/vList2"/>
    <dgm:cxn modelId="{A06F9233-99BA-4E29-97F0-480F0F6A98C2}" type="presParOf" srcId="{454A8745-8418-4BEF-BF63-052BB483921D}" destId="{6159D9BC-7E1E-42F6-B256-B31FE1201210}" srcOrd="7" destOrd="0" presId="urn:microsoft.com/office/officeart/2005/8/layout/vList2"/>
    <dgm:cxn modelId="{6FB88B32-761F-4D93-BFF6-C74FDD80B094}" type="presParOf" srcId="{454A8745-8418-4BEF-BF63-052BB483921D}" destId="{2D83A123-24D4-4F6C-A239-2917E2921AE2}" srcOrd="8" destOrd="0" presId="urn:microsoft.com/office/officeart/2005/8/layout/vList2"/>
    <dgm:cxn modelId="{346F1B46-62A1-46B2-AF14-3F00EF1650F0}" type="presParOf" srcId="{454A8745-8418-4BEF-BF63-052BB483921D}" destId="{22BC01A8-5FE9-4BCC-B42C-DF4A009BC9ED}" srcOrd="9" destOrd="0" presId="urn:microsoft.com/office/officeart/2005/8/layout/vList2"/>
    <dgm:cxn modelId="{F5E4D845-C9E4-47C8-9725-979D248990DE}" type="presParOf" srcId="{454A8745-8418-4BEF-BF63-052BB483921D}" destId="{1D665281-A644-4BD9-9EEE-30DD9E0E2B9C}" srcOrd="10" destOrd="0" presId="urn:microsoft.com/office/officeart/2005/8/layout/vList2"/>
    <dgm:cxn modelId="{8AA85431-1591-4C39-97C1-1EECDE91E638}" type="presParOf" srcId="{454A8745-8418-4BEF-BF63-052BB483921D}" destId="{042A7AC6-D655-482B-8961-5393C21E9BC0}" srcOrd="11"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Applied Data Shape Transformations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D3EC5ED4-7480-4AB5-B5CC-CB0E8F6E67C0}">
      <dgm:prSet phldrT="[Text]" phldr="0"/>
      <dgm:spPr>
        <a:solidFill>
          <a:schemeClr val="accent3"/>
        </a:solidFill>
      </dgm:spPr>
      <dgm:t>
        <a:bodyPr/>
        <a:lstStyle/>
        <a:p>
          <a:r>
            <a:rPr lang="en-US" dirty="0"/>
            <a:t>Enhanced the Structure of the Data</a:t>
          </a:r>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FF2C1395-D15D-4734-88E6-00F7E5F0B883}">
      <dgm:prSet phldrT="[Text]" phldr="0"/>
      <dgm:spPr>
        <a:solidFill>
          <a:schemeClr val="accent4"/>
        </a:solidFill>
      </dgm:spPr>
      <dgm:t>
        <a:bodyPr/>
        <a:lstStyle/>
        <a:p>
          <a:r>
            <a:rPr lang="en-US" dirty="0"/>
            <a:t>Profiled and Examined the Data</a:t>
          </a:r>
        </a:p>
      </dgm:t>
    </dgm:pt>
    <dgm:pt modelId="{AC1F5331-9015-4597-9620-089058F99096}" type="parTrans" cxnId="{5D5A867D-A785-4650-921D-06339E2F0461}">
      <dgm:prSet/>
      <dgm:spPr/>
      <dgm:t>
        <a:bodyPr/>
        <a:lstStyle/>
        <a:p>
          <a:endParaRPr lang="en-US"/>
        </a:p>
      </dgm:t>
    </dgm:pt>
    <dgm:pt modelId="{01682EBF-F79D-4755-AB56-7099B0AC8F42}" type="sibTrans" cxnId="{5D5A867D-A785-4650-921D-06339E2F0461}">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97FA301F-6C51-44E0-8645-B42EAEFC5865}" type="pres">
      <dgm:prSet presAssocID="{3FC45E03-4789-404D-8310-C8F86C3BCC00}" presName="spacer" presStyleCnt="0"/>
      <dgm:spPr/>
    </dgm:pt>
    <dgm:pt modelId="{EF4FB130-8B7F-40A6-BA48-F1A4CE83E091}" type="pres">
      <dgm:prSet presAssocID="{D3EC5ED4-7480-4AB5-B5CC-CB0E8F6E67C0}" presName="parentText" presStyleLbl="node1" presStyleIdx="1" presStyleCnt="3">
        <dgm:presLayoutVars>
          <dgm:chMax val="0"/>
          <dgm:bulletEnabled val="1"/>
        </dgm:presLayoutVars>
      </dgm:prSet>
      <dgm:spPr/>
    </dgm:pt>
    <dgm:pt modelId="{FE30525D-58F7-4CFA-A867-4F70F334A52C}" type="pres">
      <dgm:prSet presAssocID="{84E89C92-A34D-4818-915E-D7A15BCB8E80}" presName="spacer" presStyleCnt="0"/>
      <dgm:spPr/>
    </dgm:pt>
    <dgm:pt modelId="{7ECC89FA-2641-44DD-82FD-ADCA04174196}" type="pres">
      <dgm:prSet presAssocID="{FF2C1395-D15D-4734-88E6-00F7E5F0B883}" presName="parentText" presStyleLbl="node1" presStyleIdx="2" presStyleCnt="3">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5689D70E-CF4B-4A30-99F3-D62B7E868323}" type="presOf" srcId="{FF2C1395-D15D-4734-88E6-00F7E5F0B883}" destId="{7ECC89FA-2641-44DD-82FD-ADCA04174196}" srcOrd="0" destOrd="0" presId="urn:microsoft.com/office/officeart/2005/8/layout/vList2"/>
    <dgm:cxn modelId="{F8BF9D54-8891-4155-B99C-14FEC2F83155}" type="presOf" srcId="{9AC5E073-DA35-47CE-B34C-C6A9EF744885}" destId="{851548AF-CEFA-4D22-8D2F-D2A73DCE49EE}" srcOrd="0" destOrd="0" presId="urn:microsoft.com/office/officeart/2005/8/layout/vList2"/>
    <dgm:cxn modelId="{5D5A867D-A785-4650-921D-06339E2F0461}" srcId="{1B87C88D-AE67-4138-BAA2-E7F53EAD555A}" destId="{FF2C1395-D15D-4734-88E6-00F7E5F0B883}" srcOrd="2" destOrd="0" parTransId="{AC1F5331-9015-4597-9620-089058F99096}" sibTransId="{01682EBF-F79D-4755-AB56-7099B0AC8F42}"/>
    <dgm:cxn modelId="{A6862D81-0D53-4D90-BDCB-326C093E6850}" type="presOf" srcId="{D3EC5ED4-7480-4AB5-B5CC-CB0E8F6E67C0}" destId="{EF4FB130-8B7F-40A6-BA48-F1A4CE83E091}"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A0C73516-739F-45E7-B251-32BC7C08456D}" type="presParOf" srcId="{454A8745-8418-4BEF-BF63-052BB483921D}" destId="{851548AF-CEFA-4D22-8D2F-D2A73DCE49EE}" srcOrd="0" destOrd="0" presId="urn:microsoft.com/office/officeart/2005/8/layout/vList2"/>
    <dgm:cxn modelId="{7017EC65-C2E9-45F6-B238-A9DC9F85BE4E}" type="presParOf" srcId="{454A8745-8418-4BEF-BF63-052BB483921D}" destId="{97FA301F-6C51-44E0-8645-B42EAEFC5865}" srcOrd="1" destOrd="0" presId="urn:microsoft.com/office/officeart/2005/8/layout/vList2"/>
    <dgm:cxn modelId="{3B2641C2-90EC-4AED-8E7A-FF64B2B73AA4}" type="presParOf" srcId="{454A8745-8418-4BEF-BF63-052BB483921D}" destId="{EF4FB130-8B7F-40A6-BA48-F1A4CE83E091}" srcOrd="2" destOrd="0" presId="urn:microsoft.com/office/officeart/2005/8/layout/vList2"/>
    <dgm:cxn modelId="{06374B90-E35B-4677-8C5B-C553913C93E9}" type="presParOf" srcId="{454A8745-8418-4BEF-BF63-052BB483921D}" destId="{FE30525D-58F7-4CFA-A867-4F70F334A52C}" srcOrd="3" destOrd="0" presId="urn:microsoft.com/office/officeart/2005/8/layout/vList2"/>
    <dgm:cxn modelId="{0D4288B9-9B54-465D-AE77-87D196D44075}" type="presParOf" srcId="{454A8745-8418-4BEF-BF63-052BB483921D}" destId="{7ECC89FA-2641-44DD-82FD-ADCA04174196}" srcOrd="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teaches the fundamental concepts of designing and developing a data model for proper performance and scalability.  It will also help you understand and tackle many of the common data modeling issues, including relationships, security, and performance.  We will continue with the Sample </a:t>
          </a:r>
          <a:r>
            <a:rPr lang="en-US" dirty="0" err="1"/>
            <a:t>Superstore.pbix</a:t>
          </a:r>
          <a:r>
            <a:rPr lang="en-US" dirty="0"/>
            <a:t> file we’ve been using.</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Data modeling can be defined as making the data you use in Power BI as accurate and intentional as possible. Data modeling is a series of processes.</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Working with Tables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94584396-49F6-48D0-8B4D-279B899917FF}">
      <dgm:prSet phldrT="[Text]" phldr="0"/>
      <dgm:spPr>
        <a:solidFill>
          <a:schemeClr val="accent3"/>
        </a:solidFill>
      </dgm:spPr>
      <dgm:t>
        <a:bodyPr/>
        <a:lstStyle/>
        <a:p>
          <a:r>
            <a:rPr lang="en-US" dirty="0"/>
            <a:t>Dimensions and Hierarchies</a:t>
          </a:r>
        </a:p>
      </dgm:t>
    </dgm:pt>
    <dgm:pt modelId="{9DAA7EA6-CEC7-43A4-BF3F-36A4D220E309}" type="parTrans" cxnId="{F3B32F48-8E77-46A8-9824-F2E09DF8F6B7}">
      <dgm:prSet/>
      <dgm:spPr/>
      <dgm:t>
        <a:bodyPr/>
        <a:lstStyle/>
        <a:p>
          <a:endParaRPr lang="en-US"/>
        </a:p>
      </dgm:t>
    </dgm:pt>
    <dgm:pt modelId="{7B238DCF-FC06-45DE-90ED-F522A990B5C6}" type="sibTrans" cxnId="{F3B32F48-8E77-46A8-9824-F2E09DF8F6B7}">
      <dgm:prSet/>
      <dgm:spPr/>
      <dgm:t>
        <a:bodyPr/>
        <a:lstStyle/>
        <a:p>
          <a:endParaRPr lang="en-US"/>
        </a:p>
      </dgm:t>
    </dgm:pt>
    <dgm:pt modelId="{C6C63044-B856-47C2-ADDD-4988BCFFC145}">
      <dgm:prSet phldrT="[Text]" phldr="0"/>
      <dgm:spPr>
        <a:solidFill>
          <a:schemeClr val="accent4"/>
        </a:solidFill>
      </dgm:spPr>
      <dgm:t>
        <a:bodyPr/>
        <a:lstStyle/>
        <a:p>
          <a:r>
            <a:rPr lang="en-US" dirty="0"/>
            <a:t>Create Model Relationships</a:t>
          </a:r>
        </a:p>
      </dgm:t>
    </dgm:pt>
    <dgm:pt modelId="{160462DC-5877-4BA1-8B17-9646A176926E}" type="parTrans" cxnId="{CE811F20-7637-40E7-A1AB-662BB8973ADD}">
      <dgm:prSet/>
      <dgm:spPr/>
      <dgm:t>
        <a:bodyPr/>
        <a:lstStyle/>
        <a:p>
          <a:endParaRPr lang="en-US"/>
        </a:p>
      </dgm:t>
    </dgm:pt>
    <dgm:pt modelId="{3D73F6A2-7B03-4F44-A027-921C6F798814}" type="sibTrans" cxnId="{CE811F20-7637-40E7-A1AB-662BB8973ADD}">
      <dgm:prSet/>
      <dgm:spPr/>
      <dgm:t>
        <a:bodyPr/>
        <a:lstStyle/>
        <a:p>
          <a:endParaRPr lang="en-US"/>
        </a:p>
      </dgm:t>
    </dgm:pt>
    <dgm:pt modelId="{E9F387AB-BD16-41A2-81DD-A6AD15834D80}">
      <dgm:prSet phldrT="[Text]" phldr="0"/>
      <dgm:spPr>
        <a:solidFill>
          <a:schemeClr val="accent2"/>
        </a:solidFill>
      </dgm:spPr>
      <dgm:t>
        <a:bodyPr/>
        <a:lstStyle/>
        <a:p>
          <a:r>
            <a:rPr lang="en-US" dirty="0"/>
            <a:t>Review the Model Interface</a:t>
          </a:r>
        </a:p>
      </dgm:t>
    </dgm:pt>
    <dgm:pt modelId="{ABA7614D-C809-4633-B041-CEBE1C5B1C2D}" type="parTrans" cxnId="{B78ACCEE-3724-47D5-AE97-F272DEBEA5D1}">
      <dgm:prSet/>
      <dgm:spPr/>
      <dgm:t>
        <a:bodyPr/>
        <a:lstStyle/>
        <a:p>
          <a:endParaRPr lang="en-US"/>
        </a:p>
      </dgm:t>
    </dgm:pt>
    <dgm:pt modelId="{8CEB4148-285F-46AB-A7FE-AD279427FB60}" type="sibTrans" cxnId="{B78ACCEE-3724-47D5-AE97-F272DEBEA5D1}">
      <dgm:prSet/>
      <dgm:spPr/>
      <dgm:t>
        <a:bodyPr/>
        <a:lstStyle/>
        <a:p>
          <a:endParaRPr lang="en-US"/>
        </a:p>
      </dgm:t>
    </dgm:pt>
    <dgm:pt modelId="{7009EDF1-CA37-4C9E-8FCF-2582A252964D}">
      <dgm:prSet phldrT="[Text]" phldr="0"/>
      <dgm:spPr>
        <a:solidFill>
          <a:schemeClr val="accent1"/>
        </a:solidFill>
      </dgm:spPr>
      <dgm:t>
        <a:bodyPr/>
        <a:lstStyle/>
        <a:p>
          <a:r>
            <a:rPr lang="en-US" dirty="0"/>
            <a:t>Enforce Row-Level Security (RLS)</a:t>
          </a:r>
        </a:p>
      </dgm:t>
    </dgm:pt>
    <dgm:pt modelId="{BC918201-7902-4E51-BB82-DEE8AA99F919}" type="parTrans" cxnId="{00A07697-AC5F-48AA-BF11-12A8FA2DFCD3}">
      <dgm:prSet/>
      <dgm:spPr/>
      <dgm:t>
        <a:bodyPr/>
        <a:lstStyle/>
        <a:p>
          <a:endParaRPr lang="en-US"/>
        </a:p>
      </dgm:t>
    </dgm:pt>
    <dgm:pt modelId="{2FED41CD-F480-4D6A-890A-51C8F855B378}" type="sibTrans" cxnId="{00A07697-AC5F-48AA-BF11-12A8FA2DFCD3}">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CCD3345B-CCA2-4E18-9846-A374B8205E78}" type="pres">
      <dgm:prSet presAssocID="{3FC45E03-4789-404D-8310-C8F86C3BCC00}" presName="spacer" presStyleCnt="0"/>
      <dgm:spPr/>
    </dgm:pt>
    <dgm:pt modelId="{1BD49F33-C98A-4A0D-AA0D-4F8A3C5C9223}" type="pres">
      <dgm:prSet presAssocID="{94584396-49F6-48D0-8B4D-279B899917FF}" presName="parentText" presStyleLbl="node1" presStyleIdx="1" presStyleCnt="5">
        <dgm:presLayoutVars>
          <dgm:chMax val="0"/>
          <dgm:bulletEnabled val="1"/>
        </dgm:presLayoutVars>
      </dgm:prSet>
      <dgm:spPr/>
    </dgm:pt>
    <dgm:pt modelId="{668DB59D-9CD7-432E-B8DA-F133B07DB3C1}" type="pres">
      <dgm:prSet presAssocID="{7B238DCF-FC06-45DE-90ED-F522A990B5C6}" presName="spacer" presStyleCnt="0"/>
      <dgm:spPr/>
    </dgm:pt>
    <dgm:pt modelId="{634F1028-FE60-4BED-870E-B037833C95CA}" type="pres">
      <dgm:prSet presAssocID="{C6C63044-B856-47C2-ADDD-4988BCFFC145}" presName="parentText" presStyleLbl="node1" presStyleIdx="2" presStyleCnt="5">
        <dgm:presLayoutVars>
          <dgm:chMax val="0"/>
          <dgm:bulletEnabled val="1"/>
        </dgm:presLayoutVars>
      </dgm:prSet>
      <dgm:spPr/>
    </dgm:pt>
    <dgm:pt modelId="{686F9A97-3118-4129-859C-1ECD463CFE7B}" type="pres">
      <dgm:prSet presAssocID="{3D73F6A2-7B03-4F44-A027-921C6F798814}" presName="spacer" presStyleCnt="0"/>
      <dgm:spPr/>
    </dgm:pt>
    <dgm:pt modelId="{7E82A297-0D40-40C1-84D8-47D1DCE0B8F7}" type="pres">
      <dgm:prSet presAssocID="{E9F387AB-BD16-41A2-81DD-A6AD15834D80}" presName="parentText" presStyleLbl="node1" presStyleIdx="3" presStyleCnt="5">
        <dgm:presLayoutVars>
          <dgm:chMax val="0"/>
          <dgm:bulletEnabled val="1"/>
        </dgm:presLayoutVars>
      </dgm:prSet>
      <dgm:spPr/>
    </dgm:pt>
    <dgm:pt modelId="{BD511543-428B-41A3-94E9-80849189EA61}" type="pres">
      <dgm:prSet presAssocID="{8CEB4148-285F-46AB-A7FE-AD279427FB60}" presName="spacer" presStyleCnt="0"/>
      <dgm:spPr/>
    </dgm:pt>
    <dgm:pt modelId="{397B21DE-B116-481D-B28D-8E8C983192ED}" type="pres">
      <dgm:prSet presAssocID="{7009EDF1-CA37-4C9E-8FCF-2582A252964D}" presName="parentText" presStyleLbl="node1" presStyleIdx="4" presStyleCnt="5">
        <dgm:presLayoutVars>
          <dgm:chMax val="0"/>
          <dgm:bulletEnabled val="1"/>
        </dgm:presLayoutVars>
      </dgm:prSet>
      <dgm:spPr/>
    </dgm:pt>
  </dgm:ptLst>
  <dgm:cxnLst>
    <dgm:cxn modelId="{CE811F20-7637-40E7-A1AB-662BB8973ADD}" srcId="{1B87C88D-AE67-4138-BAA2-E7F53EAD555A}" destId="{C6C63044-B856-47C2-ADDD-4988BCFFC145}" srcOrd="2" destOrd="0" parTransId="{160462DC-5877-4BA1-8B17-9646A176926E}" sibTransId="{3D73F6A2-7B03-4F44-A027-921C6F798814}"/>
    <dgm:cxn modelId="{F3B32F48-8E77-46A8-9824-F2E09DF8F6B7}" srcId="{1B87C88D-AE67-4138-BAA2-E7F53EAD555A}" destId="{94584396-49F6-48D0-8B4D-279B899917FF}" srcOrd="1" destOrd="0" parTransId="{9DAA7EA6-CEC7-43A4-BF3F-36A4D220E309}" sibTransId="{7B238DCF-FC06-45DE-90ED-F522A990B5C6}"/>
    <dgm:cxn modelId="{963E154D-7564-41BC-BEB0-423AFCFF6C05}" type="presOf" srcId="{7009EDF1-CA37-4C9E-8FCF-2582A252964D}" destId="{397B21DE-B116-481D-B28D-8E8C983192ED}" srcOrd="0" destOrd="0" presId="urn:microsoft.com/office/officeart/2005/8/layout/vList2"/>
    <dgm:cxn modelId="{F8BF9D54-8891-4155-B99C-14FEC2F83155}" type="presOf" srcId="{9AC5E073-DA35-47CE-B34C-C6A9EF744885}" destId="{851548AF-CEFA-4D22-8D2F-D2A73DCE49EE}" srcOrd="0" destOrd="0" presId="urn:microsoft.com/office/officeart/2005/8/layout/vList2"/>
    <dgm:cxn modelId="{38A12F93-405D-43CF-B801-A7BA28FE347F}" type="presOf" srcId="{C6C63044-B856-47C2-ADDD-4988BCFFC145}" destId="{634F1028-FE60-4BED-870E-B037833C95C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00A07697-AC5F-48AA-BF11-12A8FA2DFCD3}" srcId="{1B87C88D-AE67-4138-BAA2-E7F53EAD555A}" destId="{7009EDF1-CA37-4C9E-8FCF-2582A252964D}" srcOrd="4" destOrd="0" parTransId="{BC918201-7902-4E51-BB82-DEE8AA99F919}" sibTransId="{2FED41CD-F480-4D6A-890A-51C8F855B378}"/>
    <dgm:cxn modelId="{9FF7E79E-07D4-4EE8-A7C7-FFE993A54410}" type="presOf" srcId="{E9F387AB-BD16-41A2-81DD-A6AD15834D80}" destId="{7E82A297-0D40-40C1-84D8-47D1DCE0B8F7}"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BAA085EA-FD03-40DA-B1C7-85400959D275}" type="presOf" srcId="{94584396-49F6-48D0-8B4D-279B899917FF}" destId="{1BD49F33-C98A-4A0D-AA0D-4F8A3C5C9223}" srcOrd="0" destOrd="0" presId="urn:microsoft.com/office/officeart/2005/8/layout/vList2"/>
    <dgm:cxn modelId="{B78ACCEE-3724-47D5-AE97-F272DEBEA5D1}" srcId="{1B87C88D-AE67-4138-BAA2-E7F53EAD555A}" destId="{E9F387AB-BD16-41A2-81DD-A6AD15834D80}" srcOrd="3" destOrd="0" parTransId="{ABA7614D-C809-4633-B041-CEBE1C5B1C2D}" sibTransId="{8CEB4148-285F-46AB-A7FE-AD279427FB60}"/>
    <dgm:cxn modelId="{A0C73516-739F-45E7-B251-32BC7C08456D}" type="presParOf" srcId="{454A8745-8418-4BEF-BF63-052BB483921D}" destId="{851548AF-CEFA-4D22-8D2F-D2A73DCE49EE}" srcOrd="0" destOrd="0" presId="urn:microsoft.com/office/officeart/2005/8/layout/vList2"/>
    <dgm:cxn modelId="{7054CF79-7277-418A-AF96-A0DA070EEBE9}" type="presParOf" srcId="{454A8745-8418-4BEF-BF63-052BB483921D}" destId="{CCD3345B-CCA2-4E18-9846-A374B8205E78}" srcOrd="1" destOrd="0" presId="urn:microsoft.com/office/officeart/2005/8/layout/vList2"/>
    <dgm:cxn modelId="{21CC6417-6795-48FF-859F-AF56EFA45CF7}" type="presParOf" srcId="{454A8745-8418-4BEF-BF63-052BB483921D}" destId="{1BD49F33-C98A-4A0D-AA0D-4F8A3C5C9223}" srcOrd="2" destOrd="0" presId="urn:microsoft.com/office/officeart/2005/8/layout/vList2"/>
    <dgm:cxn modelId="{4C073AB1-938E-40C1-8160-F08FCC3DAD6D}" type="presParOf" srcId="{454A8745-8418-4BEF-BF63-052BB483921D}" destId="{668DB59D-9CD7-432E-B8DA-F133B07DB3C1}" srcOrd="3" destOrd="0" presId="urn:microsoft.com/office/officeart/2005/8/layout/vList2"/>
    <dgm:cxn modelId="{859D4DDF-04D4-462D-8510-51B96F62F16D}" type="presParOf" srcId="{454A8745-8418-4BEF-BF63-052BB483921D}" destId="{634F1028-FE60-4BED-870E-B037833C95CA}" srcOrd="4" destOrd="0" presId="urn:microsoft.com/office/officeart/2005/8/layout/vList2"/>
    <dgm:cxn modelId="{09CC9FBF-D72E-4716-97D8-21F072B85FEF}" type="presParOf" srcId="{454A8745-8418-4BEF-BF63-052BB483921D}" destId="{686F9A97-3118-4129-859C-1ECD463CFE7B}" srcOrd="5" destOrd="0" presId="urn:microsoft.com/office/officeart/2005/8/layout/vList2"/>
    <dgm:cxn modelId="{2DBABC16-049C-4068-9F54-4478953B385C}" type="presParOf" srcId="{454A8745-8418-4BEF-BF63-052BB483921D}" destId="{7E82A297-0D40-40C1-84D8-47D1DCE0B8F7}" srcOrd="6" destOrd="0" presId="urn:microsoft.com/office/officeart/2005/8/layout/vList2"/>
    <dgm:cxn modelId="{0B4122B1-D6D6-4222-BB76-9F1DEA549200}" type="presParOf" srcId="{454A8745-8418-4BEF-BF63-052BB483921D}" destId="{BD511543-428B-41A3-94E9-80849189EA61}" srcOrd="7" destOrd="0" presId="urn:microsoft.com/office/officeart/2005/8/layout/vList2"/>
    <dgm:cxn modelId="{CBAAAC29-2C9F-45A9-827E-60FDD526E357}" type="presParOf" srcId="{454A8745-8418-4BEF-BF63-052BB483921D}" destId="{397B21DE-B116-481D-B28D-8E8C983192ED}"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Another optimizing performance tip is breaking down your tables when applicable.  One large table is not the answer for an effective data model.</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6A2FEB2-B788-489A-A4AF-01168377381A}">
      <dgm:prSet/>
      <dgm:spPr>
        <a:solidFill>
          <a:schemeClr val="accent1"/>
        </a:solidFill>
      </dgm:spPr>
      <dgm:t>
        <a:bodyPr/>
        <a:lstStyle/>
        <a:p>
          <a:r>
            <a:rPr lang="en-US" dirty="0"/>
            <a:t>Fact Tables</a:t>
          </a:r>
        </a:p>
      </dgm:t>
    </dgm:pt>
    <dgm:pt modelId="{910ABDC3-D333-4ED4-9909-DF69D0EF7DD4}" type="parTrans" cxnId="{21A9E4C5-4004-4E4B-A958-ECF9CB11E3A8}">
      <dgm:prSet/>
      <dgm:spPr/>
      <dgm:t>
        <a:bodyPr/>
        <a:lstStyle/>
        <a:p>
          <a:endParaRPr lang="en-US"/>
        </a:p>
      </dgm:t>
    </dgm:pt>
    <dgm:pt modelId="{F68E1A61-364B-495F-8D0C-8F4386C7B926}" type="sibTrans" cxnId="{21A9E4C5-4004-4E4B-A958-ECF9CB11E3A8}">
      <dgm:prSet/>
      <dgm:spPr/>
      <dgm:t>
        <a:bodyPr/>
        <a:lstStyle/>
        <a:p>
          <a:endParaRPr lang="en-US"/>
        </a:p>
      </dgm:t>
    </dgm:pt>
    <dgm:pt modelId="{42DD4D31-208B-4EA1-B33E-5DBAC8C4C46E}">
      <dgm:prSet/>
      <dgm:spPr>
        <a:solidFill>
          <a:schemeClr val="accent3"/>
        </a:solidFill>
      </dgm:spPr>
      <dgm:t>
        <a:bodyPr/>
        <a:lstStyle/>
        <a:p>
          <a:r>
            <a:rPr lang="en-US" dirty="0">
              <a:solidFill>
                <a:schemeClr val="bg1"/>
              </a:solidFill>
            </a:rPr>
            <a:t>Keeps numeric data that might be aggregated in the reporting visualizations.</a:t>
          </a:r>
        </a:p>
      </dgm:t>
    </dgm:pt>
    <dgm:pt modelId="{398C481D-5FEE-4B1B-892A-E7672BB50D61}" type="parTrans" cxnId="{FF5EC00A-AF34-4DFA-92FC-F349D7BC6C12}">
      <dgm:prSet/>
      <dgm:spPr/>
      <dgm:t>
        <a:bodyPr/>
        <a:lstStyle/>
        <a:p>
          <a:endParaRPr lang="en-US"/>
        </a:p>
      </dgm:t>
    </dgm:pt>
    <dgm:pt modelId="{88CD99E6-BD18-4413-8652-C69B0A0BEE31}" type="sibTrans" cxnId="{FF5EC00A-AF34-4DFA-92FC-F349D7BC6C12}">
      <dgm:prSet/>
      <dgm:spPr/>
      <dgm:t>
        <a:bodyPr/>
        <a:lstStyle/>
        <a:p>
          <a:endParaRPr lang="en-US"/>
        </a:p>
      </dgm:t>
    </dgm:pt>
    <dgm:pt modelId="{3413FF99-79F9-4EDE-9417-3080B3D48D4B}">
      <dgm:prSet/>
      <dgm:spPr>
        <a:solidFill>
          <a:schemeClr val="accent3"/>
        </a:solidFill>
      </dgm:spPr>
      <dgm:t>
        <a:bodyPr/>
        <a:lstStyle/>
        <a:p>
          <a:r>
            <a:rPr lang="en-US" dirty="0">
              <a:solidFill>
                <a:schemeClr val="bg1"/>
              </a:solidFill>
            </a:rPr>
            <a:t>E.g., Sales, Profits</a:t>
          </a:r>
        </a:p>
      </dgm:t>
    </dgm:pt>
    <dgm:pt modelId="{BA620153-D482-48EF-88C7-4908810971D7}" type="parTrans" cxnId="{C7426A8C-CD76-4026-B2D1-9629A0FC10BB}">
      <dgm:prSet/>
      <dgm:spPr/>
      <dgm:t>
        <a:bodyPr/>
        <a:lstStyle/>
        <a:p>
          <a:endParaRPr lang="en-US"/>
        </a:p>
      </dgm:t>
    </dgm:pt>
    <dgm:pt modelId="{3ABE2F9E-4159-4BD3-8DA1-858DBDCE1C4E}" type="sibTrans" cxnId="{C7426A8C-CD76-4026-B2D1-9629A0FC10BB}">
      <dgm:prSet/>
      <dgm:spPr/>
      <dgm:t>
        <a:bodyPr/>
        <a:lstStyle/>
        <a:p>
          <a:endParaRPr lang="en-US"/>
        </a:p>
      </dgm:t>
    </dgm:pt>
    <dgm:pt modelId="{AED55732-EA94-48C2-ABDA-E1F08E3DF510}">
      <dgm:prSet/>
      <dgm:spPr>
        <a:solidFill>
          <a:schemeClr val="accent4"/>
        </a:solidFill>
      </dgm:spPr>
      <dgm:t>
        <a:bodyPr/>
        <a:lstStyle/>
        <a:p>
          <a:r>
            <a:rPr lang="en-US" dirty="0"/>
            <a:t>Dimension Tables</a:t>
          </a:r>
        </a:p>
      </dgm:t>
    </dgm:pt>
    <dgm:pt modelId="{0C996E22-FF0D-488C-906F-CAC2CB7F2F18}" type="parTrans" cxnId="{A39323B3-83FA-443D-AD68-19935F0DD536}">
      <dgm:prSet/>
      <dgm:spPr/>
      <dgm:t>
        <a:bodyPr/>
        <a:lstStyle/>
        <a:p>
          <a:endParaRPr lang="en-US"/>
        </a:p>
      </dgm:t>
    </dgm:pt>
    <dgm:pt modelId="{86600E80-6894-44F3-B850-C8E02D58A1D7}" type="sibTrans" cxnId="{A39323B3-83FA-443D-AD68-19935F0DD536}">
      <dgm:prSet/>
      <dgm:spPr/>
      <dgm:t>
        <a:bodyPr/>
        <a:lstStyle/>
        <a:p>
          <a:endParaRPr lang="en-US"/>
        </a:p>
      </dgm:t>
    </dgm:pt>
    <dgm:pt modelId="{7C10F74D-2491-4719-9193-E05FA596F49A}">
      <dgm:prSet/>
      <dgm:spPr>
        <a:solidFill>
          <a:schemeClr val="accent2"/>
        </a:solidFill>
      </dgm:spPr>
      <dgm:t>
        <a:bodyPr/>
        <a:lstStyle/>
        <a:p>
          <a:r>
            <a:rPr lang="en-US" dirty="0">
              <a:solidFill>
                <a:schemeClr val="bg1"/>
              </a:solidFill>
            </a:rPr>
            <a:t>Keeps descriptive information that can slice and dice the data in the fact table.</a:t>
          </a:r>
        </a:p>
      </dgm:t>
    </dgm:pt>
    <dgm:pt modelId="{C154A53F-C1B1-4F92-B123-EBB4FA27DF8B}" type="parTrans" cxnId="{D3C6D05E-C147-444D-A5E5-40A1E75768A3}">
      <dgm:prSet/>
      <dgm:spPr/>
      <dgm:t>
        <a:bodyPr/>
        <a:lstStyle/>
        <a:p>
          <a:endParaRPr lang="en-US"/>
        </a:p>
      </dgm:t>
    </dgm:pt>
    <dgm:pt modelId="{A1240BA1-2AAF-4EEC-A8AA-3EE395148BD4}" type="sibTrans" cxnId="{D3C6D05E-C147-444D-A5E5-40A1E75768A3}">
      <dgm:prSet/>
      <dgm:spPr/>
      <dgm:t>
        <a:bodyPr/>
        <a:lstStyle/>
        <a:p>
          <a:endParaRPr lang="en-US"/>
        </a:p>
      </dgm:t>
    </dgm:pt>
    <dgm:pt modelId="{1A0CE98E-6A9F-4A50-977E-78D0953CC822}">
      <dgm:prSet/>
      <dgm:spPr>
        <a:solidFill>
          <a:schemeClr val="accent2"/>
        </a:solidFill>
      </dgm:spPr>
      <dgm:t>
        <a:bodyPr/>
        <a:lstStyle/>
        <a:p>
          <a:r>
            <a:rPr lang="en-US" dirty="0">
              <a:solidFill>
                <a:schemeClr val="bg1"/>
              </a:solidFill>
            </a:rPr>
            <a:t>E.g., Customer Info, Product Info</a:t>
          </a:r>
        </a:p>
      </dgm:t>
    </dgm:pt>
    <dgm:pt modelId="{BF91DCEA-65BF-437A-AE3E-814A1E92C54D}" type="parTrans" cxnId="{ECABCDE9-1E00-4D7A-933E-9114C6EFE369}">
      <dgm:prSet/>
      <dgm:spPr/>
      <dgm:t>
        <a:bodyPr/>
        <a:lstStyle/>
        <a:p>
          <a:endParaRPr lang="en-US"/>
        </a:p>
      </dgm:t>
    </dgm:pt>
    <dgm:pt modelId="{5FA59054-4461-4199-8AAD-C416F5318AF1}" type="sibTrans" cxnId="{ECABCDE9-1E00-4D7A-933E-9114C6EFE369}">
      <dgm:prSet/>
      <dgm:spPr/>
      <dgm:t>
        <a:bodyPr/>
        <a:lstStyle/>
        <a:p>
          <a:endParaRPr lang="en-US"/>
        </a:p>
      </dgm:t>
    </dgm:pt>
    <dgm:pt modelId="{DD9CA2EC-5211-49A3-8541-CFFCA560C5F0}">
      <dgm:prSet/>
      <dgm:spPr>
        <a:solidFill>
          <a:schemeClr val="accent2"/>
        </a:solidFill>
      </dgm:spPr>
      <dgm:t>
        <a:bodyPr/>
        <a:lstStyle/>
        <a:p>
          <a:r>
            <a:rPr lang="en-US" dirty="0">
              <a:solidFill>
                <a:schemeClr val="bg1"/>
              </a:solidFill>
            </a:rPr>
            <a:t>Require a key field.</a:t>
          </a:r>
        </a:p>
      </dgm:t>
    </dgm:pt>
    <dgm:pt modelId="{6F775A68-7902-439A-9098-5B680B4F93A3}" type="parTrans" cxnId="{3B9E7565-7652-4193-A6A8-3FC86EA443B6}">
      <dgm:prSet/>
      <dgm:spPr/>
      <dgm:t>
        <a:bodyPr/>
        <a:lstStyle/>
        <a:p>
          <a:endParaRPr lang="en-US"/>
        </a:p>
      </dgm:t>
    </dgm:pt>
    <dgm:pt modelId="{E7E7F648-7AA2-4284-AF27-96C7B6DF67A3}" type="sibTrans" cxnId="{3B9E7565-7652-4193-A6A8-3FC86EA443B6}">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C9CA1334-D737-4DFC-876B-7BE1982F01B9}" type="pres">
      <dgm:prSet presAssocID="{66A2FEB2-B788-489A-A4AF-01168377381A}" presName="parentText" presStyleLbl="node1" presStyleIdx="0" presStyleCnt="2">
        <dgm:presLayoutVars>
          <dgm:chMax val="0"/>
          <dgm:bulletEnabled val="1"/>
        </dgm:presLayoutVars>
      </dgm:prSet>
      <dgm:spPr/>
    </dgm:pt>
    <dgm:pt modelId="{B9B73736-599E-42EB-8C17-68CF549B818F}" type="pres">
      <dgm:prSet presAssocID="{66A2FEB2-B788-489A-A4AF-01168377381A}" presName="childText" presStyleLbl="revTx" presStyleIdx="0" presStyleCnt="2">
        <dgm:presLayoutVars>
          <dgm:bulletEnabled val="1"/>
        </dgm:presLayoutVars>
      </dgm:prSet>
      <dgm:spPr/>
    </dgm:pt>
    <dgm:pt modelId="{F6FD16DE-5C9A-4556-9DD8-91E2F65234AD}" type="pres">
      <dgm:prSet presAssocID="{AED55732-EA94-48C2-ABDA-E1F08E3DF510}" presName="parentText" presStyleLbl="node1" presStyleIdx="1" presStyleCnt="2">
        <dgm:presLayoutVars>
          <dgm:chMax val="0"/>
          <dgm:bulletEnabled val="1"/>
        </dgm:presLayoutVars>
      </dgm:prSet>
      <dgm:spPr/>
    </dgm:pt>
    <dgm:pt modelId="{33580E91-F2B3-477F-A1B0-4D8C177A4D64}" type="pres">
      <dgm:prSet presAssocID="{AED55732-EA94-48C2-ABDA-E1F08E3DF510}" presName="childText" presStyleLbl="revTx" presStyleIdx="1" presStyleCnt="2">
        <dgm:presLayoutVars>
          <dgm:bulletEnabled val="1"/>
        </dgm:presLayoutVars>
      </dgm:prSet>
      <dgm:spPr/>
    </dgm:pt>
  </dgm:ptLst>
  <dgm:cxnLst>
    <dgm:cxn modelId="{FF5EC00A-AF34-4DFA-92FC-F349D7BC6C12}" srcId="{66A2FEB2-B788-489A-A4AF-01168377381A}" destId="{42DD4D31-208B-4EA1-B33E-5DBAC8C4C46E}" srcOrd="0" destOrd="0" parTransId="{398C481D-5FEE-4B1B-892A-E7672BB50D61}" sibTransId="{88CD99E6-BD18-4413-8652-C69B0A0BEE31}"/>
    <dgm:cxn modelId="{17B5E40E-5156-4D3A-967D-7C17D8E73E61}" type="presOf" srcId="{DD9CA2EC-5211-49A3-8541-CFFCA560C5F0}" destId="{33580E91-F2B3-477F-A1B0-4D8C177A4D64}" srcOrd="0" destOrd="1" presId="urn:microsoft.com/office/officeart/2005/8/layout/vList2"/>
    <dgm:cxn modelId="{1E9ADE39-B649-46EF-8BC2-4E8B34D6CEB6}" type="presOf" srcId="{42DD4D31-208B-4EA1-B33E-5DBAC8C4C46E}" destId="{B9B73736-599E-42EB-8C17-68CF549B818F}" srcOrd="0" destOrd="0" presId="urn:microsoft.com/office/officeart/2005/8/layout/vList2"/>
    <dgm:cxn modelId="{D3C6D05E-C147-444D-A5E5-40A1E75768A3}" srcId="{AED55732-EA94-48C2-ABDA-E1F08E3DF510}" destId="{7C10F74D-2491-4719-9193-E05FA596F49A}" srcOrd="0" destOrd="0" parTransId="{C154A53F-C1B1-4F92-B123-EBB4FA27DF8B}" sibTransId="{A1240BA1-2AAF-4EEC-A8AA-3EE395148BD4}"/>
    <dgm:cxn modelId="{3B9E7565-7652-4193-A6A8-3FC86EA443B6}" srcId="{AED55732-EA94-48C2-ABDA-E1F08E3DF510}" destId="{DD9CA2EC-5211-49A3-8541-CFFCA560C5F0}" srcOrd="1" destOrd="0" parTransId="{6F775A68-7902-439A-9098-5B680B4F93A3}" sibTransId="{E7E7F648-7AA2-4284-AF27-96C7B6DF67A3}"/>
    <dgm:cxn modelId="{62DDAD47-26D3-4F55-8EEA-37CFBEB2A0FF}" type="presOf" srcId="{3413FF99-79F9-4EDE-9417-3080B3D48D4B}" destId="{B9B73736-599E-42EB-8C17-68CF549B818F}" srcOrd="0" destOrd="1" presId="urn:microsoft.com/office/officeart/2005/8/layout/vList2"/>
    <dgm:cxn modelId="{3556A768-2FE4-4967-A0EB-2A0B104C3855}" type="presOf" srcId="{1A0CE98E-6A9F-4A50-977E-78D0953CC822}" destId="{33580E91-F2B3-477F-A1B0-4D8C177A4D64}" srcOrd="0" destOrd="2" presId="urn:microsoft.com/office/officeart/2005/8/layout/vList2"/>
    <dgm:cxn modelId="{C7426A8C-CD76-4026-B2D1-9629A0FC10BB}" srcId="{42DD4D31-208B-4EA1-B33E-5DBAC8C4C46E}" destId="{3413FF99-79F9-4EDE-9417-3080B3D48D4B}" srcOrd="0" destOrd="0" parTransId="{BA620153-D482-48EF-88C7-4908810971D7}" sibTransId="{3ABE2F9E-4159-4BD3-8DA1-858DBDCE1C4E}"/>
    <dgm:cxn modelId="{AFC68796-84B5-49C9-844F-1B35873A273B}" type="presOf" srcId="{1B87C88D-AE67-4138-BAA2-E7F53EAD555A}" destId="{454A8745-8418-4BEF-BF63-052BB483921D}" srcOrd="0" destOrd="0" presId="urn:microsoft.com/office/officeart/2005/8/layout/vList2"/>
    <dgm:cxn modelId="{A39323B3-83FA-443D-AD68-19935F0DD536}" srcId="{1B87C88D-AE67-4138-BAA2-E7F53EAD555A}" destId="{AED55732-EA94-48C2-ABDA-E1F08E3DF510}" srcOrd="1" destOrd="0" parTransId="{0C996E22-FF0D-488C-906F-CAC2CB7F2F18}" sibTransId="{86600E80-6894-44F3-B850-C8E02D58A1D7}"/>
    <dgm:cxn modelId="{21A9E4C5-4004-4E4B-A958-ECF9CB11E3A8}" srcId="{1B87C88D-AE67-4138-BAA2-E7F53EAD555A}" destId="{66A2FEB2-B788-489A-A4AF-01168377381A}" srcOrd="0" destOrd="0" parTransId="{910ABDC3-D333-4ED4-9909-DF69D0EF7DD4}" sibTransId="{F68E1A61-364B-495F-8D0C-8F4386C7B926}"/>
    <dgm:cxn modelId="{571FD1C7-DFDC-4137-81B1-6C0831103751}" type="presOf" srcId="{7C10F74D-2491-4719-9193-E05FA596F49A}" destId="{33580E91-F2B3-477F-A1B0-4D8C177A4D64}" srcOrd="0" destOrd="0" presId="urn:microsoft.com/office/officeart/2005/8/layout/vList2"/>
    <dgm:cxn modelId="{0611C1C9-0158-4429-8E87-D1AEECD786E5}" type="presOf" srcId="{66A2FEB2-B788-489A-A4AF-01168377381A}" destId="{C9CA1334-D737-4DFC-876B-7BE1982F01B9}" srcOrd="0" destOrd="0" presId="urn:microsoft.com/office/officeart/2005/8/layout/vList2"/>
    <dgm:cxn modelId="{411D21D8-395F-4C35-AFAA-F8F1C26FF9CB}" type="presOf" srcId="{AED55732-EA94-48C2-ABDA-E1F08E3DF510}" destId="{F6FD16DE-5C9A-4556-9DD8-91E2F65234AD}" srcOrd="0" destOrd="0" presId="urn:microsoft.com/office/officeart/2005/8/layout/vList2"/>
    <dgm:cxn modelId="{ECABCDE9-1E00-4D7A-933E-9114C6EFE369}" srcId="{DD9CA2EC-5211-49A3-8541-CFFCA560C5F0}" destId="{1A0CE98E-6A9F-4A50-977E-78D0953CC822}" srcOrd="0" destOrd="0" parTransId="{BF91DCEA-65BF-437A-AE3E-814A1E92C54D}" sibTransId="{5FA59054-4461-4199-8AAD-C416F5318AF1}"/>
    <dgm:cxn modelId="{91EB0EB2-4BF8-4EE6-AAB3-A39D30508AC8}" type="presParOf" srcId="{454A8745-8418-4BEF-BF63-052BB483921D}" destId="{C9CA1334-D737-4DFC-876B-7BE1982F01B9}" srcOrd="0" destOrd="0" presId="urn:microsoft.com/office/officeart/2005/8/layout/vList2"/>
    <dgm:cxn modelId="{543DDEB4-CF48-4E55-9B91-DEFD845498CE}" type="presParOf" srcId="{454A8745-8418-4BEF-BF63-052BB483921D}" destId="{B9B73736-599E-42EB-8C17-68CF549B818F}" srcOrd="1" destOrd="0" presId="urn:microsoft.com/office/officeart/2005/8/layout/vList2"/>
    <dgm:cxn modelId="{42FCC5D5-EB68-40C2-96E3-38B282E5AF22}" type="presParOf" srcId="{454A8745-8418-4BEF-BF63-052BB483921D}" destId="{F6FD16DE-5C9A-4556-9DD8-91E2F65234AD}" srcOrd="2" destOrd="0" presId="urn:microsoft.com/office/officeart/2005/8/layout/vList2"/>
    <dgm:cxn modelId="{8E7EA2C4-F9F4-4E9B-AB31-F3ACC6E03E49}" type="presParOf" srcId="{454A8745-8418-4BEF-BF63-052BB483921D}" destId="{33580E91-F2B3-477F-A1B0-4D8C177A4D64}" srcOrd="3"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A golden rule is that you should not have fact and descriptive fields in the same table.  By breaking down your tables more efficiently, you will optimize the performance of your data set.</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One-to-One  1:1</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6777FC9D-CB46-46C2-B5BF-634E863F06D5}">
      <dgm:prSet phldrT="[Text]" phldr="0"/>
      <dgm:spPr>
        <a:solidFill>
          <a:schemeClr val="accent1"/>
        </a:solidFill>
      </dgm:spPr>
      <dgm:t>
        <a:bodyPr/>
        <a:lstStyle/>
        <a:p>
          <a:r>
            <a:rPr lang="en-US" dirty="0"/>
            <a:t>One manager has one Region</a:t>
          </a:r>
        </a:p>
      </dgm:t>
    </dgm:pt>
    <dgm:pt modelId="{D10EAEAA-5F74-44BA-9E72-D103B7787975}" type="parTrans" cxnId="{19B3DEF5-F5CE-4604-8FEC-82385A9768C0}">
      <dgm:prSet/>
      <dgm:spPr/>
      <dgm:t>
        <a:bodyPr/>
        <a:lstStyle/>
        <a:p>
          <a:endParaRPr lang="en-US"/>
        </a:p>
      </dgm:t>
    </dgm:pt>
    <dgm:pt modelId="{B35466E2-E67D-46CF-B8AF-C3D32612BA9A}" type="sibTrans" cxnId="{19B3DEF5-F5CE-4604-8FEC-82385A9768C0}">
      <dgm:prSet/>
      <dgm:spPr/>
      <dgm:t>
        <a:bodyPr/>
        <a:lstStyle/>
        <a:p>
          <a:endParaRPr lang="en-US"/>
        </a:p>
      </dgm:t>
    </dgm:pt>
    <dgm:pt modelId="{1AAE0FA7-672F-4FD6-AB7B-44C995F5FBF0}">
      <dgm:prSet phldrT="[Text]" phldr="0"/>
      <dgm:spPr>
        <a:solidFill>
          <a:schemeClr val="accent3"/>
        </a:solidFill>
      </dgm:spPr>
      <dgm:t>
        <a:bodyPr/>
        <a:lstStyle/>
        <a:p>
          <a:r>
            <a:rPr lang="en-US" dirty="0"/>
            <a:t>One-to-Many 1:*</a:t>
          </a:r>
        </a:p>
      </dgm:t>
    </dgm:pt>
    <dgm:pt modelId="{381C7CA5-8241-4AEC-9490-2122A7F4AB8B}" type="parTrans" cxnId="{8D0DF653-3369-4C0D-B1C0-1E2161018907}">
      <dgm:prSet/>
      <dgm:spPr/>
      <dgm:t>
        <a:bodyPr/>
        <a:lstStyle/>
        <a:p>
          <a:endParaRPr lang="en-US"/>
        </a:p>
      </dgm:t>
    </dgm:pt>
    <dgm:pt modelId="{00DA6013-BA7B-420E-B861-C6C225295ECE}" type="sibTrans" cxnId="{8D0DF653-3369-4C0D-B1C0-1E2161018907}">
      <dgm:prSet/>
      <dgm:spPr/>
      <dgm:t>
        <a:bodyPr/>
        <a:lstStyle/>
        <a:p>
          <a:endParaRPr lang="en-US"/>
        </a:p>
      </dgm:t>
    </dgm:pt>
    <dgm:pt modelId="{983A7FE5-45AF-49D7-929F-F5B88C4705A2}">
      <dgm:prSet phldrT="[Text]" phldr="0"/>
      <dgm:spPr>
        <a:solidFill>
          <a:schemeClr val="accent3"/>
        </a:solidFill>
      </dgm:spPr>
      <dgm:t>
        <a:bodyPr/>
        <a:lstStyle/>
        <a:p>
          <a:r>
            <a:rPr lang="en-US" dirty="0"/>
            <a:t>The most common </a:t>
          </a:r>
        </a:p>
      </dgm:t>
    </dgm:pt>
    <dgm:pt modelId="{6F8849FC-FEC5-48A4-9499-F5D72BB3AD2D}" type="parTrans" cxnId="{E1F20FAD-9959-4CC4-9D13-3BE9904B0849}">
      <dgm:prSet/>
      <dgm:spPr/>
      <dgm:t>
        <a:bodyPr/>
        <a:lstStyle/>
        <a:p>
          <a:endParaRPr lang="en-US"/>
        </a:p>
      </dgm:t>
    </dgm:pt>
    <dgm:pt modelId="{39D5C371-A97E-4475-9FC8-41944EFCD477}" type="sibTrans" cxnId="{E1F20FAD-9959-4CC4-9D13-3BE9904B0849}">
      <dgm:prSet/>
      <dgm:spPr/>
      <dgm:t>
        <a:bodyPr/>
        <a:lstStyle/>
        <a:p>
          <a:endParaRPr lang="en-US"/>
        </a:p>
      </dgm:t>
    </dgm:pt>
    <dgm:pt modelId="{4F3B8791-480B-41E7-9CC7-7596750C5A30}">
      <dgm:prSet phldrT="[Text]" phldr="0"/>
      <dgm:spPr>
        <a:solidFill>
          <a:schemeClr val="accent3"/>
        </a:solidFill>
      </dgm:spPr>
      <dgm:t>
        <a:bodyPr/>
        <a:lstStyle/>
        <a:p>
          <a:r>
            <a:rPr lang="en-US" dirty="0"/>
            <a:t>One customer has many orders</a:t>
          </a:r>
        </a:p>
      </dgm:t>
    </dgm:pt>
    <dgm:pt modelId="{FD8DFC7B-DE7E-4B01-9B56-4420DC07805E}" type="parTrans" cxnId="{36EFB18F-A541-4141-A533-F8D3733F570F}">
      <dgm:prSet/>
      <dgm:spPr/>
      <dgm:t>
        <a:bodyPr/>
        <a:lstStyle/>
        <a:p>
          <a:endParaRPr lang="en-US"/>
        </a:p>
      </dgm:t>
    </dgm:pt>
    <dgm:pt modelId="{B69EFADB-D847-4932-BE98-C8B4CDC3EB75}" type="sibTrans" cxnId="{36EFB18F-A541-4141-A533-F8D3733F570F}">
      <dgm:prSet/>
      <dgm:spPr/>
      <dgm:t>
        <a:bodyPr/>
        <a:lstStyle/>
        <a:p>
          <a:endParaRPr lang="en-US"/>
        </a:p>
      </dgm:t>
    </dgm:pt>
    <dgm:pt modelId="{5BDA33AD-61D4-4192-BB9A-FE0F4B8782F2}">
      <dgm:prSet phldrT="[Text]" phldr="0"/>
      <dgm:spPr>
        <a:solidFill>
          <a:schemeClr val="accent4"/>
        </a:solidFill>
      </dgm:spPr>
      <dgm:t>
        <a:bodyPr/>
        <a:lstStyle/>
        <a:p>
          <a:r>
            <a:rPr lang="en-US" dirty="0"/>
            <a:t>Many-to-One *:1</a:t>
          </a:r>
        </a:p>
      </dgm:t>
    </dgm:pt>
    <dgm:pt modelId="{1EA30C9B-A4F4-4CCB-9E42-B35ED10FC222}" type="parTrans" cxnId="{DC459180-6BC9-4766-954D-46675B754095}">
      <dgm:prSet/>
      <dgm:spPr/>
      <dgm:t>
        <a:bodyPr/>
        <a:lstStyle/>
        <a:p>
          <a:endParaRPr lang="en-US"/>
        </a:p>
      </dgm:t>
    </dgm:pt>
    <dgm:pt modelId="{F5287097-26A2-439A-BC3F-0FB4B03B5B21}" type="sibTrans" cxnId="{DC459180-6BC9-4766-954D-46675B754095}">
      <dgm:prSet/>
      <dgm:spPr/>
      <dgm:t>
        <a:bodyPr/>
        <a:lstStyle/>
        <a:p>
          <a:endParaRPr lang="en-US"/>
        </a:p>
      </dgm:t>
    </dgm:pt>
    <dgm:pt modelId="{7787B3F1-E728-4A09-B904-C0073D1048B6}">
      <dgm:prSet phldrT="[Text]" phldr="0"/>
      <dgm:spPr>
        <a:solidFill>
          <a:schemeClr val="accent4"/>
        </a:solidFill>
      </dgm:spPr>
      <dgm:t>
        <a:bodyPr/>
        <a:lstStyle/>
        <a:p>
          <a:r>
            <a:rPr lang="en-US" dirty="0"/>
            <a:t>Same as above</a:t>
          </a:r>
        </a:p>
      </dgm:t>
    </dgm:pt>
    <dgm:pt modelId="{00D204B0-7B2F-4B63-B1BB-70AF81D8EE32}" type="parTrans" cxnId="{63433B5A-7127-49A9-AE20-84A8C5CE088B}">
      <dgm:prSet/>
      <dgm:spPr/>
      <dgm:t>
        <a:bodyPr/>
        <a:lstStyle/>
        <a:p>
          <a:endParaRPr lang="en-US"/>
        </a:p>
      </dgm:t>
    </dgm:pt>
    <dgm:pt modelId="{32F75FD1-1DA7-4292-B71A-ED53A441105F}" type="sibTrans" cxnId="{63433B5A-7127-49A9-AE20-84A8C5CE088B}">
      <dgm:prSet/>
      <dgm:spPr/>
      <dgm:t>
        <a:bodyPr/>
        <a:lstStyle/>
        <a:p>
          <a:endParaRPr lang="en-US"/>
        </a:p>
      </dgm:t>
    </dgm:pt>
    <dgm:pt modelId="{E0B3E552-F725-4D91-A47F-B9F2056645B4}">
      <dgm:prSet phldrT="[Text]" phldr="0"/>
      <dgm:spPr>
        <a:solidFill>
          <a:schemeClr val="accent2"/>
        </a:solidFill>
      </dgm:spPr>
      <dgm:t>
        <a:bodyPr/>
        <a:lstStyle/>
        <a:p>
          <a:r>
            <a:rPr lang="en-US" dirty="0"/>
            <a:t>Many-to-Many *:*</a:t>
          </a:r>
        </a:p>
      </dgm:t>
    </dgm:pt>
    <dgm:pt modelId="{604EDA18-A26C-4D6B-B784-F8E6E33F36ED}" type="parTrans" cxnId="{67F9F459-7106-497B-9324-B91CEE43433F}">
      <dgm:prSet/>
      <dgm:spPr/>
      <dgm:t>
        <a:bodyPr/>
        <a:lstStyle/>
        <a:p>
          <a:endParaRPr lang="en-US"/>
        </a:p>
      </dgm:t>
    </dgm:pt>
    <dgm:pt modelId="{A40179BA-4E19-418C-A416-B3476ED7C2F7}" type="sibTrans" cxnId="{67F9F459-7106-497B-9324-B91CEE43433F}">
      <dgm:prSet/>
      <dgm:spPr/>
      <dgm:t>
        <a:bodyPr/>
        <a:lstStyle/>
        <a:p>
          <a:endParaRPr lang="en-US"/>
        </a:p>
      </dgm:t>
    </dgm:pt>
    <dgm:pt modelId="{87AD0A05-309A-41A0-86C6-BC2C218AF7C7}">
      <dgm:prSet phldrT="[Text]" phldr="0"/>
      <dgm:spPr>
        <a:solidFill>
          <a:schemeClr val="accent2"/>
        </a:solidFill>
      </dgm:spPr>
      <dgm:t>
        <a:bodyPr/>
        <a:lstStyle/>
        <a:p>
          <a:r>
            <a:rPr lang="en-US" dirty="0"/>
            <a:t>Many students are in many classes (not applicable to our data)</a:t>
          </a:r>
        </a:p>
      </dgm:t>
    </dgm:pt>
    <dgm:pt modelId="{B7C20111-66B3-4F28-9738-635F9DD77F47}" type="parTrans" cxnId="{4BCC4F28-4019-4A49-8F7E-A6712EAA0E5C}">
      <dgm:prSet/>
      <dgm:spPr/>
      <dgm:t>
        <a:bodyPr/>
        <a:lstStyle/>
        <a:p>
          <a:endParaRPr lang="en-US"/>
        </a:p>
      </dgm:t>
    </dgm:pt>
    <dgm:pt modelId="{79D801BC-571E-4B59-92BD-5FDBDB499EC3}" type="sibTrans" cxnId="{4BCC4F28-4019-4A49-8F7E-A6712EAA0E5C}">
      <dgm:prSet/>
      <dgm:spPr/>
      <dgm:t>
        <a:bodyPr/>
        <a:lstStyle/>
        <a:p>
          <a:endParaRPr lang="en-US"/>
        </a:p>
      </dgm:t>
    </dgm:pt>
    <dgm:pt modelId="{CF7801E5-CF2D-41D8-A949-3756A0BC3D67}">
      <dgm:prSet phldrT="[Text]" phldr="0"/>
      <dgm:spPr>
        <a:solidFill>
          <a:schemeClr val="accent2"/>
        </a:solidFill>
      </dgm:spPr>
      <dgm:t>
        <a:bodyPr/>
        <a:lstStyle/>
        <a:p>
          <a:endParaRPr lang="en-US" dirty="0"/>
        </a:p>
      </dgm:t>
    </dgm:pt>
    <dgm:pt modelId="{5039EE4A-A172-4024-9793-0A19EF500DB2}" type="parTrans" cxnId="{46CFDFD9-CF6A-490F-8610-649D0B88EACD}">
      <dgm:prSet/>
      <dgm:spPr/>
      <dgm:t>
        <a:bodyPr/>
        <a:lstStyle/>
        <a:p>
          <a:endParaRPr lang="en-US"/>
        </a:p>
      </dgm:t>
    </dgm:pt>
    <dgm:pt modelId="{78F98569-5581-497C-95DF-386AFA81BCFD}" type="sibTrans" cxnId="{46CFDFD9-CF6A-490F-8610-649D0B88EACD}">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3F9E5F70-2D02-4A33-AC96-F3B6050984D1}" type="pres">
      <dgm:prSet presAssocID="{9AC5E073-DA35-47CE-B34C-C6A9EF744885}" presName="childText" presStyleLbl="revTx" presStyleIdx="0" presStyleCnt="4">
        <dgm:presLayoutVars>
          <dgm:bulletEnabled val="1"/>
        </dgm:presLayoutVars>
      </dgm:prSet>
      <dgm:spPr/>
    </dgm:pt>
    <dgm:pt modelId="{76C7C808-206C-4310-ACB6-B1AC0EAA0E71}" type="pres">
      <dgm:prSet presAssocID="{1AAE0FA7-672F-4FD6-AB7B-44C995F5FBF0}" presName="parentText" presStyleLbl="node1" presStyleIdx="1" presStyleCnt="4">
        <dgm:presLayoutVars>
          <dgm:chMax val="0"/>
          <dgm:bulletEnabled val="1"/>
        </dgm:presLayoutVars>
      </dgm:prSet>
      <dgm:spPr/>
    </dgm:pt>
    <dgm:pt modelId="{02C0A31F-2C98-49B1-A925-E372B4C57F0A}" type="pres">
      <dgm:prSet presAssocID="{1AAE0FA7-672F-4FD6-AB7B-44C995F5FBF0}" presName="childText" presStyleLbl="revTx" presStyleIdx="1" presStyleCnt="4">
        <dgm:presLayoutVars>
          <dgm:bulletEnabled val="1"/>
        </dgm:presLayoutVars>
      </dgm:prSet>
      <dgm:spPr/>
    </dgm:pt>
    <dgm:pt modelId="{A8062632-A3D7-4B46-9B21-75EAA4CEEF27}" type="pres">
      <dgm:prSet presAssocID="{5BDA33AD-61D4-4192-BB9A-FE0F4B8782F2}" presName="parentText" presStyleLbl="node1" presStyleIdx="2" presStyleCnt="4">
        <dgm:presLayoutVars>
          <dgm:chMax val="0"/>
          <dgm:bulletEnabled val="1"/>
        </dgm:presLayoutVars>
      </dgm:prSet>
      <dgm:spPr/>
    </dgm:pt>
    <dgm:pt modelId="{69DF6F2C-CB24-4ED5-8BBB-EA6E4DC342A7}" type="pres">
      <dgm:prSet presAssocID="{5BDA33AD-61D4-4192-BB9A-FE0F4B8782F2}" presName="childText" presStyleLbl="revTx" presStyleIdx="2" presStyleCnt="4">
        <dgm:presLayoutVars>
          <dgm:bulletEnabled val="1"/>
        </dgm:presLayoutVars>
      </dgm:prSet>
      <dgm:spPr/>
    </dgm:pt>
    <dgm:pt modelId="{D91C6F21-5C25-42A6-859A-9DA8D9F21037}" type="pres">
      <dgm:prSet presAssocID="{E0B3E552-F725-4D91-A47F-B9F2056645B4}" presName="parentText" presStyleLbl="node1" presStyleIdx="3" presStyleCnt="4">
        <dgm:presLayoutVars>
          <dgm:chMax val="0"/>
          <dgm:bulletEnabled val="1"/>
        </dgm:presLayoutVars>
      </dgm:prSet>
      <dgm:spPr/>
    </dgm:pt>
    <dgm:pt modelId="{6159D9BC-7E1E-42F6-B256-B31FE1201210}" type="pres">
      <dgm:prSet presAssocID="{E0B3E552-F725-4D91-A47F-B9F2056645B4}" presName="childText" presStyleLbl="revTx" presStyleIdx="3" presStyleCnt="4">
        <dgm:presLayoutVars>
          <dgm:bulletEnabled val="1"/>
        </dgm:presLayoutVars>
      </dgm:prSet>
      <dgm:spPr/>
    </dgm:pt>
  </dgm:ptLst>
  <dgm:cxnLst>
    <dgm:cxn modelId="{4BCC4F28-4019-4A49-8F7E-A6712EAA0E5C}" srcId="{E0B3E552-F725-4D91-A47F-B9F2056645B4}" destId="{87AD0A05-309A-41A0-86C6-BC2C218AF7C7}" srcOrd="0" destOrd="0" parTransId="{B7C20111-66B3-4F28-9738-635F9DD77F47}" sibTransId="{79D801BC-571E-4B59-92BD-5FDBDB499EC3}"/>
    <dgm:cxn modelId="{94930144-99D2-44F3-9464-723F08197F20}" type="presOf" srcId="{7787B3F1-E728-4A09-B904-C0073D1048B6}" destId="{69DF6F2C-CB24-4ED5-8BBB-EA6E4DC342A7}" srcOrd="0" destOrd="0" presId="urn:microsoft.com/office/officeart/2005/8/layout/vList2"/>
    <dgm:cxn modelId="{4ABFC949-CA97-4BAD-96E2-3A109367AEE1}" type="presOf" srcId="{CF7801E5-CF2D-41D8-A949-3756A0BC3D67}" destId="{6159D9BC-7E1E-42F6-B256-B31FE1201210}" srcOrd="0" destOrd="1" presId="urn:microsoft.com/office/officeart/2005/8/layout/vList2"/>
    <dgm:cxn modelId="{8D0DF653-3369-4C0D-B1C0-1E2161018907}" srcId="{1B87C88D-AE67-4138-BAA2-E7F53EAD555A}" destId="{1AAE0FA7-672F-4FD6-AB7B-44C995F5FBF0}" srcOrd="1" destOrd="0" parTransId="{381C7CA5-8241-4AEC-9490-2122A7F4AB8B}" sibTransId="{00DA6013-BA7B-420E-B861-C6C225295ECE}"/>
    <dgm:cxn modelId="{67F9F459-7106-497B-9324-B91CEE43433F}" srcId="{1B87C88D-AE67-4138-BAA2-E7F53EAD555A}" destId="{E0B3E552-F725-4D91-A47F-B9F2056645B4}" srcOrd="3" destOrd="0" parTransId="{604EDA18-A26C-4D6B-B784-F8E6E33F36ED}" sibTransId="{A40179BA-4E19-418C-A416-B3476ED7C2F7}"/>
    <dgm:cxn modelId="{63433B5A-7127-49A9-AE20-84A8C5CE088B}" srcId="{5BDA33AD-61D4-4192-BB9A-FE0F4B8782F2}" destId="{7787B3F1-E728-4A09-B904-C0073D1048B6}" srcOrd="0" destOrd="0" parTransId="{00D204B0-7B2F-4B63-B1BB-70AF81D8EE32}" sibTransId="{32F75FD1-1DA7-4292-B71A-ED53A441105F}"/>
    <dgm:cxn modelId="{DC459180-6BC9-4766-954D-46675B754095}" srcId="{1B87C88D-AE67-4138-BAA2-E7F53EAD555A}" destId="{5BDA33AD-61D4-4192-BB9A-FE0F4B8782F2}" srcOrd="2" destOrd="0" parTransId="{1EA30C9B-A4F4-4CCB-9E42-B35ED10FC222}" sibTransId="{F5287097-26A2-439A-BC3F-0FB4B03B5B21}"/>
    <dgm:cxn modelId="{F6248388-16DC-4B05-88F3-2DA2F5A57154}" type="presOf" srcId="{4F3B8791-480B-41E7-9CC7-7596750C5A30}" destId="{02C0A31F-2C98-49B1-A925-E372B4C57F0A}" srcOrd="0" destOrd="1" presId="urn:microsoft.com/office/officeart/2005/8/layout/vList2"/>
    <dgm:cxn modelId="{36EFB18F-A541-4141-A533-F8D3733F570F}" srcId="{1AAE0FA7-672F-4FD6-AB7B-44C995F5FBF0}" destId="{4F3B8791-480B-41E7-9CC7-7596750C5A30}" srcOrd="1" destOrd="0" parTransId="{FD8DFC7B-DE7E-4B01-9B56-4420DC07805E}" sibTransId="{B69EFADB-D847-4932-BE98-C8B4CDC3EB75}"/>
    <dgm:cxn modelId="{AFC68796-84B5-49C9-844F-1B35873A273B}" type="presOf" srcId="{1B87C88D-AE67-4138-BAA2-E7F53EAD555A}" destId="{454A8745-8418-4BEF-BF63-052BB483921D}" srcOrd="0" destOrd="0" presId="urn:microsoft.com/office/officeart/2005/8/layout/vList2"/>
    <dgm:cxn modelId="{E1F20FAD-9959-4CC4-9D13-3BE9904B0849}" srcId="{1AAE0FA7-672F-4FD6-AB7B-44C995F5FBF0}" destId="{983A7FE5-45AF-49D7-929F-F5B88C4705A2}" srcOrd="0" destOrd="0" parTransId="{6F8849FC-FEC5-48A4-9499-F5D72BB3AD2D}" sibTransId="{39D5C371-A97E-4475-9FC8-41944EFCD477}"/>
    <dgm:cxn modelId="{6C196AB3-7B7F-44E6-85FE-165319FC3B93}" type="presOf" srcId="{983A7FE5-45AF-49D7-929F-F5B88C4705A2}" destId="{02C0A31F-2C98-49B1-A925-E372B4C57F0A}" srcOrd="0" destOrd="0" presId="urn:microsoft.com/office/officeart/2005/8/layout/vList2"/>
    <dgm:cxn modelId="{D8324AB5-464D-49AF-901C-F4AEA49329FE}" type="presOf" srcId="{9AC5E073-DA35-47CE-B34C-C6A9EF744885}" destId="{851548AF-CEFA-4D22-8D2F-D2A73DCE49EE}" srcOrd="0" destOrd="0" presId="urn:microsoft.com/office/officeart/2005/8/layout/vList2"/>
    <dgm:cxn modelId="{8819A4BC-4B1D-4AE3-83A6-BDED1354CF92}" type="presOf" srcId="{E0B3E552-F725-4D91-A47F-B9F2056645B4}" destId="{D91C6F21-5C25-42A6-859A-9DA8D9F21037}"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14BE81C8-B10A-4F8C-B4CD-4BC4E2909D4C}" type="presOf" srcId="{87AD0A05-309A-41A0-86C6-BC2C218AF7C7}" destId="{6159D9BC-7E1E-42F6-B256-B31FE1201210}" srcOrd="0" destOrd="0" presId="urn:microsoft.com/office/officeart/2005/8/layout/vList2"/>
    <dgm:cxn modelId="{88FDDDC9-A7CE-4633-9AC0-96B2EA8231C9}" type="presOf" srcId="{5BDA33AD-61D4-4192-BB9A-FE0F4B8782F2}" destId="{A8062632-A3D7-4B46-9B21-75EAA4CEEF27}" srcOrd="0" destOrd="0" presId="urn:microsoft.com/office/officeart/2005/8/layout/vList2"/>
    <dgm:cxn modelId="{1827B3D8-CE48-40D1-8B58-713CC94F436A}" type="presOf" srcId="{6777FC9D-CB46-46C2-B5BF-634E863F06D5}" destId="{3F9E5F70-2D02-4A33-AC96-F3B6050984D1}" srcOrd="0" destOrd="0" presId="urn:microsoft.com/office/officeart/2005/8/layout/vList2"/>
    <dgm:cxn modelId="{46CFDFD9-CF6A-490F-8610-649D0B88EACD}" srcId="{E0B3E552-F725-4D91-A47F-B9F2056645B4}" destId="{CF7801E5-CF2D-41D8-A949-3756A0BC3D67}" srcOrd="1" destOrd="0" parTransId="{5039EE4A-A172-4024-9793-0A19EF500DB2}" sibTransId="{78F98569-5581-497C-95DF-386AFA81BCFD}"/>
    <dgm:cxn modelId="{EE1DA8F2-B73F-4959-874C-42CF1AD73AD8}" type="presOf" srcId="{1AAE0FA7-672F-4FD6-AB7B-44C995F5FBF0}" destId="{76C7C808-206C-4310-ACB6-B1AC0EAA0E71}" srcOrd="0" destOrd="0" presId="urn:microsoft.com/office/officeart/2005/8/layout/vList2"/>
    <dgm:cxn modelId="{19B3DEF5-F5CE-4604-8FEC-82385A9768C0}" srcId="{9AC5E073-DA35-47CE-B34C-C6A9EF744885}" destId="{6777FC9D-CB46-46C2-B5BF-634E863F06D5}" srcOrd="0" destOrd="0" parTransId="{D10EAEAA-5F74-44BA-9E72-D103B7787975}" sibTransId="{B35466E2-E67D-46CF-B8AF-C3D32612BA9A}"/>
    <dgm:cxn modelId="{C9505BE5-6945-4F13-A242-DC28E1CAD2CD}" type="presParOf" srcId="{454A8745-8418-4BEF-BF63-052BB483921D}" destId="{851548AF-CEFA-4D22-8D2F-D2A73DCE49EE}" srcOrd="0" destOrd="0" presId="urn:microsoft.com/office/officeart/2005/8/layout/vList2"/>
    <dgm:cxn modelId="{3AD71372-9FAA-4BF8-A3F1-E1CDE8FF875D}" type="presParOf" srcId="{454A8745-8418-4BEF-BF63-052BB483921D}" destId="{3F9E5F70-2D02-4A33-AC96-F3B6050984D1}" srcOrd="1" destOrd="0" presId="urn:microsoft.com/office/officeart/2005/8/layout/vList2"/>
    <dgm:cxn modelId="{AB053FC0-A69F-48B3-AB92-097DAE674804}" type="presParOf" srcId="{454A8745-8418-4BEF-BF63-052BB483921D}" destId="{76C7C808-206C-4310-ACB6-B1AC0EAA0E71}" srcOrd="2" destOrd="0" presId="urn:microsoft.com/office/officeart/2005/8/layout/vList2"/>
    <dgm:cxn modelId="{4E5AFEAB-5B23-4EA4-A7A9-6156C47D7B76}" type="presParOf" srcId="{454A8745-8418-4BEF-BF63-052BB483921D}" destId="{02C0A31F-2C98-49B1-A925-E372B4C57F0A}" srcOrd="3" destOrd="0" presId="urn:microsoft.com/office/officeart/2005/8/layout/vList2"/>
    <dgm:cxn modelId="{2FD49AB6-06E7-4C34-805E-57BFC7064BDD}" type="presParOf" srcId="{454A8745-8418-4BEF-BF63-052BB483921D}" destId="{A8062632-A3D7-4B46-9B21-75EAA4CEEF27}" srcOrd="4" destOrd="0" presId="urn:microsoft.com/office/officeart/2005/8/layout/vList2"/>
    <dgm:cxn modelId="{0144DC4D-B663-4CEE-B79F-095B476A7378}" type="presParOf" srcId="{454A8745-8418-4BEF-BF63-052BB483921D}" destId="{69DF6F2C-CB24-4ED5-8BBB-EA6E4DC342A7}" srcOrd="5" destOrd="0" presId="urn:microsoft.com/office/officeart/2005/8/layout/vList2"/>
    <dgm:cxn modelId="{4F87C172-A165-41FD-B7ED-9B4127514890}" type="presParOf" srcId="{454A8745-8418-4BEF-BF63-052BB483921D}" destId="{D91C6F21-5C25-42A6-859A-9DA8D9F21037}" srcOrd="6" destOrd="0" presId="urn:microsoft.com/office/officeart/2005/8/layout/vList2"/>
    <dgm:cxn modelId="{258920C1-B10F-45BF-952E-D0A39CA85F8F}" type="presParOf" srcId="{454A8745-8418-4BEF-BF63-052BB483921D}" destId="{6159D9BC-7E1E-42F6-B256-B31FE1201210}" srcOrd="7"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RLS in Power BI can be used to restrict data access for given users.  Filters restrict data access at the row level, and you can define filters within roles.  In the Power BI Service, members of a workspace have access to datasets in the workspace.  RLS doesn’t restrict this data access.  In Desktop, you set up the security roles and in the Service, you assign users to those roles.</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728773-531F-4CDA-AE30-819EC17D495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57F93F-A9B8-49A4-BE49-0745A281E8E8}">
      <dgm:prSet/>
      <dgm:spPr/>
      <dgm:t>
        <a:bodyPr/>
        <a:lstStyle/>
        <a:p>
          <a:r>
            <a:rPr lang="en-US" dirty="0"/>
            <a:t>Create Dashboards</a:t>
          </a:r>
        </a:p>
      </dgm:t>
    </dgm:pt>
    <dgm:pt modelId="{E4325174-3FD1-482E-802A-F7FBE27F9677}" type="parTrans" cxnId="{6DF60832-0E75-4E65-B1CA-2B9628DF224C}">
      <dgm:prSet/>
      <dgm:spPr/>
      <dgm:t>
        <a:bodyPr/>
        <a:lstStyle/>
        <a:p>
          <a:endParaRPr lang="en-US"/>
        </a:p>
      </dgm:t>
    </dgm:pt>
    <dgm:pt modelId="{3E568A4C-53C2-4376-BE8D-E746DCAC34C8}" type="sibTrans" cxnId="{6DF60832-0E75-4E65-B1CA-2B9628DF224C}">
      <dgm:prSet/>
      <dgm:spPr/>
      <dgm:t>
        <a:bodyPr/>
        <a:lstStyle/>
        <a:p>
          <a:endParaRPr lang="en-US"/>
        </a:p>
      </dgm:t>
    </dgm:pt>
    <dgm:pt modelId="{7458ABCE-5976-40C7-B8F5-4F952EDC224E}">
      <dgm:prSet/>
      <dgm:spPr>
        <a:solidFill>
          <a:schemeClr val="accent3"/>
        </a:solidFill>
      </dgm:spPr>
      <dgm:t>
        <a:bodyPr/>
        <a:lstStyle/>
        <a:p>
          <a:r>
            <a:rPr lang="en-US" dirty="0"/>
            <a:t>Create Paginated Reports</a:t>
          </a:r>
        </a:p>
      </dgm:t>
    </dgm:pt>
    <dgm:pt modelId="{3BB1C57D-4641-4286-9585-8DDEC671E9F4}" type="parTrans" cxnId="{B26C153D-D958-41D9-82B4-FF6E30E84FC4}">
      <dgm:prSet/>
      <dgm:spPr/>
      <dgm:t>
        <a:bodyPr/>
        <a:lstStyle/>
        <a:p>
          <a:endParaRPr lang="en-US"/>
        </a:p>
      </dgm:t>
    </dgm:pt>
    <dgm:pt modelId="{A1DA1ED8-9C09-4DE9-8239-9E62A71E65C5}" type="sibTrans" cxnId="{B26C153D-D958-41D9-82B4-FF6E30E84FC4}">
      <dgm:prSet/>
      <dgm:spPr/>
      <dgm:t>
        <a:bodyPr/>
        <a:lstStyle/>
        <a:p>
          <a:endParaRPr lang="en-US"/>
        </a:p>
      </dgm:t>
    </dgm:pt>
    <dgm:pt modelId="{1CD5253F-7BD2-49EE-B1C8-4CD9F246AADD}">
      <dgm:prSet/>
      <dgm:spPr>
        <a:solidFill>
          <a:schemeClr val="accent4"/>
        </a:solidFill>
      </dgm:spPr>
      <dgm:t>
        <a:bodyPr/>
        <a:lstStyle/>
        <a:p>
          <a:r>
            <a:rPr lang="en-US" dirty="0"/>
            <a:t>Perform Advanced  Analytics</a:t>
          </a:r>
        </a:p>
      </dgm:t>
    </dgm:pt>
    <dgm:pt modelId="{76D27D3D-F873-43D2-BCE6-E16845588BF0}" type="parTrans" cxnId="{B93B6049-1281-4B56-9283-898893A6184A}">
      <dgm:prSet/>
      <dgm:spPr/>
      <dgm:t>
        <a:bodyPr/>
        <a:lstStyle/>
        <a:p>
          <a:endParaRPr lang="en-US"/>
        </a:p>
      </dgm:t>
    </dgm:pt>
    <dgm:pt modelId="{E4D9E96F-FF00-494B-8D72-D7AA2479F2B3}" type="sibTrans" cxnId="{B93B6049-1281-4B56-9283-898893A6184A}">
      <dgm:prSet/>
      <dgm:spPr/>
      <dgm:t>
        <a:bodyPr/>
        <a:lstStyle/>
        <a:p>
          <a:endParaRPr lang="en-US"/>
        </a:p>
      </dgm:t>
    </dgm:pt>
    <dgm:pt modelId="{12C2A1DE-A6F7-4F94-81DE-AEE41FD5748C}">
      <dgm:prSet/>
      <dgm:spPr>
        <a:solidFill>
          <a:schemeClr val="accent2"/>
        </a:solidFill>
      </dgm:spPr>
      <dgm:t>
        <a:bodyPr/>
        <a:lstStyle/>
        <a:p>
          <a:r>
            <a:rPr lang="en-US"/>
            <a:t>Create and Manage Workspaces</a:t>
          </a:r>
          <a:endParaRPr lang="en-US" dirty="0"/>
        </a:p>
      </dgm:t>
    </dgm:pt>
    <dgm:pt modelId="{AB2CA007-FCC0-4D53-87D6-9345D869C850}" type="parTrans" cxnId="{72408FC7-0FC6-4BDF-9330-3C6D60FE8C5D}">
      <dgm:prSet/>
      <dgm:spPr/>
      <dgm:t>
        <a:bodyPr/>
        <a:lstStyle/>
        <a:p>
          <a:endParaRPr lang="en-US"/>
        </a:p>
      </dgm:t>
    </dgm:pt>
    <dgm:pt modelId="{14198175-3F55-452E-A4D7-884B89BC0A35}" type="sibTrans" cxnId="{72408FC7-0FC6-4BDF-9330-3C6D60FE8C5D}">
      <dgm:prSet/>
      <dgm:spPr/>
      <dgm:t>
        <a:bodyPr/>
        <a:lstStyle/>
        <a:p>
          <a:endParaRPr lang="en-US"/>
        </a:p>
      </dgm:t>
    </dgm:pt>
    <dgm:pt modelId="{3A842D2B-13B1-4B55-B1C1-B509DFF198BA}">
      <dgm:prSet/>
      <dgm:spPr>
        <a:solidFill>
          <a:schemeClr val="accent4"/>
        </a:solidFill>
      </dgm:spPr>
      <dgm:t>
        <a:bodyPr/>
        <a:lstStyle/>
        <a:p>
          <a:r>
            <a:rPr lang="en-US" dirty="0"/>
            <a:t>Manage Datasets</a:t>
          </a:r>
        </a:p>
      </dgm:t>
    </dgm:pt>
    <dgm:pt modelId="{0C873158-74F1-4746-B3E9-33C0CB1D59CC}" type="parTrans" cxnId="{DCF9B875-C987-42C3-A49F-E79066682B95}">
      <dgm:prSet/>
      <dgm:spPr/>
      <dgm:t>
        <a:bodyPr/>
        <a:lstStyle/>
        <a:p>
          <a:endParaRPr lang="en-US"/>
        </a:p>
      </dgm:t>
    </dgm:pt>
    <dgm:pt modelId="{ED22B2BC-C994-4F9F-94B8-40E3D4F51973}" type="sibTrans" cxnId="{DCF9B875-C987-42C3-A49F-E79066682B95}">
      <dgm:prSet/>
      <dgm:spPr/>
      <dgm:t>
        <a:bodyPr/>
        <a:lstStyle/>
        <a:p>
          <a:endParaRPr lang="en-US"/>
        </a:p>
      </dgm:t>
    </dgm:pt>
    <dgm:pt modelId="{BC823AC5-056A-4868-82D8-6BA3D8FB8AD9}">
      <dgm:prSet/>
      <dgm:spPr>
        <a:solidFill>
          <a:schemeClr val="accent3"/>
        </a:solidFill>
      </dgm:spPr>
      <dgm:t>
        <a:bodyPr/>
        <a:lstStyle/>
        <a:p>
          <a:r>
            <a:rPr lang="en-US" dirty="0"/>
            <a:t>Row-Level Security</a:t>
          </a:r>
        </a:p>
      </dgm:t>
    </dgm:pt>
    <dgm:pt modelId="{A0698B14-3897-46D5-AC10-E74C52BE1380}" type="parTrans" cxnId="{2958DAC5-1196-4EE2-8B72-9CC10E03B803}">
      <dgm:prSet/>
      <dgm:spPr/>
      <dgm:t>
        <a:bodyPr/>
        <a:lstStyle/>
        <a:p>
          <a:endParaRPr lang="en-US"/>
        </a:p>
      </dgm:t>
    </dgm:pt>
    <dgm:pt modelId="{35C4A82F-63C7-4B10-BCBA-2069E4DAAE69}" type="sibTrans" cxnId="{2958DAC5-1196-4EE2-8B72-9CC10E03B803}">
      <dgm:prSet/>
      <dgm:spPr/>
      <dgm:t>
        <a:bodyPr/>
        <a:lstStyle/>
        <a:p>
          <a:endParaRPr lang="en-US"/>
        </a:p>
      </dgm:t>
    </dgm:pt>
    <dgm:pt modelId="{FEA958D0-5D56-47E5-9BA0-71D117DD6AF7}" type="pres">
      <dgm:prSet presAssocID="{07728773-531F-4CDA-AE30-819EC17D495D}" presName="diagram" presStyleCnt="0">
        <dgm:presLayoutVars>
          <dgm:dir/>
          <dgm:resizeHandles val="exact"/>
        </dgm:presLayoutVars>
      </dgm:prSet>
      <dgm:spPr/>
    </dgm:pt>
    <dgm:pt modelId="{4F4E45BD-2059-4653-B55A-8F08F9CB5658}" type="pres">
      <dgm:prSet presAssocID="{7857F93F-A9B8-49A4-BE49-0745A281E8E8}" presName="node" presStyleLbl="node1" presStyleIdx="0" presStyleCnt="6">
        <dgm:presLayoutVars>
          <dgm:bulletEnabled val="1"/>
        </dgm:presLayoutVars>
      </dgm:prSet>
      <dgm:spPr/>
    </dgm:pt>
    <dgm:pt modelId="{C5D818BA-7891-4B06-A808-4801E4AD7A55}" type="pres">
      <dgm:prSet presAssocID="{3E568A4C-53C2-4376-BE8D-E746DCAC34C8}" presName="sibTrans" presStyleCnt="0"/>
      <dgm:spPr/>
    </dgm:pt>
    <dgm:pt modelId="{14D4FB4C-A681-473A-A62F-2B56F9BAA916}" type="pres">
      <dgm:prSet presAssocID="{7458ABCE-5976-40C7-B8F5-4F952EDC224E}" presName="node" presStyleLbl="node1" presStyleIdx="1" presStyleCnt="6">
        <dgm:presLayoutVars>
          <dgm:bulletEnabled val="1"/>
        </dgm:presLayoutVars>
      </dgm:prSet>
      <dgm:spPr/>
    </dgm:pt>
    <dgm:pt modelId="{1891E3C1-339E-441C-BBF7-D102C76C96B5}" type="pres">
      <dgm:prSet presAssocID="{A1DA1ED8-9C09-4DE9-8239-9E62A71E65C5}" presName="sibTrans" presStyleCnt="0"/>
      <dgm:spPr/>
    </dgm:pt>
    <dgm:pt modelId="{FF32A113-342E-4C08-A6F3-936059E4EEC2}" type="pres">
      <dgm:prSet presAssocID="{1CD5253F-7BD2-49EE-B1C8-4CD9F246AADD}" presName="node" presStyleLbl="node1" presStyleIdx="2" presStyleCnt="6">
        <dgm:presLayoutVars>
          <dgm:bulletEnabled val="1"/>
        </dgm:presLayoutVars>
      </dgm:prSet>
      <dgm:spPr/>
    </dgm:pt>
    <dgm:pt modelId="{7F112DDB-5CD0-4E38-AB5F-42FA26B82CC4}" type="pres">
      <dgm:prSet presAssocID="{E4D9E96F-FF00-494B-8D72-D7AA2479F2B3}" presName="sibTrans" presStyleCnt="0"/>
      <dgm:spPr/>
    </dgm:pt>
    <dgm:pt modelId="{2940B5F5-5FBF-4290-BCFE-3F2DD0806CAC}" type="pres">
      <dgm:prSet presAssocID="{12C2A1DE-A6F7-4F94-81DE-AEE41FD5748C}" presName="node" presStyleLbl="node1" presStyleIdx="3" presStyleCnt="6">
        <dgm:presLayoutVars>
          <dgm:bulletEnabled val="1"/>
        </dgm:presLayoutVars>
      </dgm:prSet>
      <dgm:spPr/>
    </dgm:pt>
    <dgm:pt modelId="{400CDD0D-AC70-4FD5-8AEC-05D98C3094D7}" type="pres">
      <dgm:prSet presAssocID="{14198175-3F55-452E-A4D7-884B89BC0A35}" presName="sibTrans" presStyleCnt="0"/>
      <dgm:spPr/>
    </dgm:pt>
    <dgm:pt modelId="{9BC80378-411E-4CED-AAD0-8C0EDE5F2EBD}" type="pres">
      <dgm:prSet presAssocID="{3A842D2B-13B1-4B55-B1C1-B509DFF198BA}" presName="node" presStyleLbl="node1" presStyleIdx="4" presStyleCnt="6">
        <dgm:presLayoutVars>
          <dgm:bulletEnabled val="1"/>
        </dgm:presLayoutVars>
      </dgm:prSet>
      <dgm:spPr/>
    </dgm:pt>
    <dgm:pt modelId="{8734BD79-2E6A-48E3-B3B1-D14A5394D740}" type="pres">
      <dgm:prSet presAssocID="{ED22B2BC-C994-4F9F-94B8-40E3D4F51973}" presName="sibTrans" presStyleCnt="0"/>
      <dgm:spPr/>
    </dgm:pt>
    <dgm:pt modelId="{9E20471D-79D0-40D3-8769-FFD8D98AB736}" type="pres">
      <dgm:prSet presAssocID="{BC823AC5-056A-4868-82D8-6BA3D8FB8AD9}" presName="node" presStyleLbl="node1" presStyleIdx="5" presStyleCnt="6">
        <dgm:presLayoutVars>
          <dgm:bulletEnabled val="1"/>
        </dgm:presLayoutVars>
      </dgm:prSet>
      <dgm:spPr/>
    </dgm:pt>
  </dgm:ptLst>
  <dgm:cxnLst>
    <dgm:cxn modelId="{56F03C31-0874-42F9-A468-9F819D7EDBF0}" type="presOf" srcId="{3A842D2B-13B1-4B55-B1C1-B509DFF198BA}" destId="{9BC80378-411E-4CED-AAD0-8C0EDE5F2EBD}" srcOrd="0" destOrd="0" presId="urn:microsoft.com/office/officeart/2005/8/layout/default"/>
    <dgm:cxn modelId="{6DF60832-0E75-4E65-B1CA-2B9628DF224C}" srcId="{07728773-531F-4CDA-AE30-819EC17D495D}" destId="{7857F93F-A9B8-49A4-BE49-0745A281E8E8}" srcOrd="0" destOrd="0" parTransId="{E4325174-3FD1-482E-802A-F7FBE27F9677}" sibTransId="{3E568A4C-53C2-4376-BE8D-E746DCAC34C8}"/>
    <dgm:cxn modelId="{B26C153D-D958-41D9-82B4-FF6E30E84FC4}" srcId="{07728773-531F-4CDA-AE30-819EC17D495D}" destId="{7458ABCE-5976-40C7-B8F5-4F952EDC224E}" srcOrd="1" destOrd="0" parTransId="{3BB1C57D-4641-4286-9585-8DDEC671E9F4}" sibTransId="{A1DA1ED8-9C09-4DE9-8239-9E62A71E65C5}"/>
    <dgm:cxn modelId="{FD716E40-FCC7-4251-8268-BCEDDB61106C}" type="presOf" srcId="{7458ABCE-5976-40C7-B8F5-4F952EDC224E}" destId="{14D4FB4C-A681-473A-A62F-2B56F9BAA916}" srcOrd="0" destOrd="0" presId="urn:microsoft.com/office/officeart/2005/8/layout/default"/>
    <dgm:cxn modelId="{B93B6049-1281-4B56-9283-898893A6184A}" srcId="{07728773-531F-4CDA-AE30-819EC17D495D}" destId="{1CD5253F-7BD2-49EE-B1C8-4CD9F246AADD}" srcOrd="2" destOrd="0" parTransId="{76D27D3D-F873-43D2-BCE6-E16845588BF0}" sibTransId="{E4D9E96F-FF00-494B-8D72-D7AA2479F2B3}"/>
    <dgm:cxn modelId="{DCF9B875-C987-42C3-A49F-E79066682B95}" srcId="{07728773-531F-4CDA-AE30-819EC17D495D}" destId="{3A842D2B-13B1-4B55-B1C1-B509DFF198BA}" srcOrd="4" destOrd="0" parTransId="{0C873158-74F1-4746-B3E9-33C0CB1D59CC}" sibTransId="{ED22B2BC-C994-4F9F-94B8-40E3D4F51973}"/>
    <dgm:cxn modelId="{CA4A3687-66C5-4602-87DC-CF65A82B040B}" type="presOf" srcId="{7857F93F-A9B8-49A4-BE49-0745A281E8E8}" destId="{4F4E45BD-2059-4653-B55A-8F08F9CB5658}" srcOrd="0" destOrd="0" presId="urn:microsoft.com/office/officeart/2005/8/layout/default"/>
    <dgm:cxn modelId="{3CE191A8-2D26-4E70-96DF-B45F30689E4A}" type="presOf" srcId="{07728773-531F-4CDA-AE30-819EC17D495D}" destId="{FEA958D0-5D56-47E5-9BA0-71D117DD6AF7}" srcOrd="0" destOrd="0" presId="urn:microsoft.com/office/officeart/2005/8/layout/default"/>
    <dgm:cxn modelId="{2958DAC5-1196-4EE2-8B72-9CC10E03B803}" srcId="{07728773-531F-4CDA-AE30-819EC17D495D}" destId="{BC823AC5-056A-4868-82D8-6BA3D8FB8AD9}" srcOrd="5" destOrd="0" parTransId="{A0698B14-3897-46D5-AC10-E74C52BE1380}" sibTransId="{35C4A82F-63C7-4B10-BCBA-2069E4DAAE69}"/>
    <dgm:cxn modelId="{72408FC7-0FC6-4BDF-9330-3C6D60FE8C5D}" srcId="{07728773-531F-4CDA-AE30-819EC17D495D}" destId="{12C2A1DE-A6F7-4F94-81DE-AEE41FD5748C}" srcOrd="3" destOrd="0" parTransId="{AB2CA007-FCC0-4D53-87D6-9345D869C850}" sibTransId="{14198175-3F55-452E-A4D7-884B89BC0A35}"/>
    <dgm:cxn modelId="{35A0F3D8-C572-460B-BFC2-1F38B71FE9F7}" type="presOf" srcId="{BC823AC5-056A-4868-82D8-6BA3D8FB8AD9}" destId="{9E20471D-79D0-40D3-8769-FFD8D98AB736}" srcOrd="0" destOrd="0" presId="urn:microsoft.com/office/officeart/2005/8/layout/default"/>
    <dgm:cxn modelId="{6B1429DB-6E0F-483B-9153-43094ADD2BF0}" type="presOf" srcId="{12C2A1DE-A6F7-4F94-81DE-AEE41FD5748C}" destId="{2940B5F5-5FBF-4290-BCFE-3F2DD0806CAC}" srcOrd="0" destOrd="0" presId="urn:microsoft.com/office/officeart/2005/8/layout/default"/>
    <dgm:cxn modelId="{AF7894F2-3447-472E-A93D-4DC26A33B684}" type="presOf" srcId="{1CD5253F-7BD2-49EE-B1C8-4CD9F246AADD}" destId="{FF32A113-342E-4C08-A6F3-936059E4EEC2}" srcOrd="0" destOrd="0" presId="urn:microsoft.com/office/officeart/2005/8/layout/default"/>
    <dgm:cxn modelId="{9817F1BF-1D66-4E8B-A846-5A24C20A36F0}" type="presParOf" srcId="{FEA958D0-5D56-47E5-9BA0-71D117DD6AF7}" destId="{4F4E45BD-2059-4653-B55A-8F08F9CB5658}" srcOrd="0" destOrd="0" presId="urn:microsoft.com/office/officeart/2005/8/layout/default"/>
    <dgm:cxn modelId="{F33CDF79-9E8A-487A-8E4A-BE1D1E229D76}" type="presParOf" srcId="{FEA958D0-5D56-47E5-9BA0-71D117DD6AF7}" destId="{C5D818BA-7891-4B06-A808-4801E4AD7A55}" srcOrd="1" destOrd="0" presId="urn:microsoft.com/office/officeart/2005/8/layout/default"/>
    <dgm:cxn modelId="{B1AE41AE-9962-42CB-8C6A-FE766E9FCA56}" type="presParOf" srcId="{FEA958D0-5D56-47E5-9BA0-71D117DD6AF7}" destId="{14D4FB4C-A681-473A-A62F-2B56F9BAA916}" srcOrd="2" destOrd="0" presId="urn:microsoft.com/office/officeart/2005/8/layout/default"/>
    <dgm:cxn modelId="{DDBCA247-CE6E-4F78-B2C6-5BE6C623200F}" type="presParOf" srcId="{FEA958D0-5D56-47E5-9BA0-71D117DD6AF7}" destId="{1891E3C1-339E-441C-BBF7-D102C76C96B5}" srcOrd="3" destOrd="0" presId="urn:microsoft.com/office/officeart/2005/8/layout/default"/>
    <dgm:cxn modelId="{D6AF39C1-65FC-4C25-92B2-1BF738497702}" type="presParOf" srcId="{FEA958D0-5D56-47E5-9BA0-71D117DD6AF7}" destId="{FF32A113-342E-4C08-A6F3-936059E4EEC2}" srcOrd="4" destOrd="0" presId="urn:microsoft.com/office/officeart/2005/8/layout/default"/>
    <dgm:cxn modelId="{87FC9D35-2D04-4AF5-8857-2E15A8425376}" type="presParOf" srcId="{FEA958D0-5D56-47E5-9BA0-71D117DD6AF7}" destId="{7F112DDB-5CD0-4E38-AB5F-42FA26B82CC4}" srcOrd="5" destOrd="0" presId="urn:microsoft.com/office/officeart/2005/8/layout/default"/>
    <dgm:cxn modelId="{E8FFDB83-D41C-43E2-B194-1A87A8FAC669}" type="presParOf" srcId="{FEA958D0-5D56-47E5-9BA0-71D117DD6AF7}" destId="{2940B5F5-5FBF-4290-BCFE-3F2DD0806CAC}" srcOrd="6" destOrd="0" presId="urn:microsoft.com/office/officeart/2005/8/layout/default"/>
    <dgm:cxn modelId="{FA4ED6E7-33E7-4C65-A798-E97046B48709}" type="presParOf" srcId="{FEA958D0-5D56-47E5-9BA0-71D117DD6AF7}" destId="{400CDD0D-AC70-4FD5-8AEC-05D98C3094D7}" srcOrd="7" destOrd="0" presId="urn:microsoft.com/office/officeart/2005/8/layout/default"/>
    <dgm:cxn modelId="{E9DA00EC-F9C2-4CB2-BA61-17DADFDB8013}" type="presParOf" srcId="{FEA958D0-5D56-47E5-9BA0-71D117DD6AF7}" destId="{9BC80378-411E-4CED-AAD0-8C0EDE5F2EBD}" srcOrd="8" destOrd="0" presId="urn:microsoft.com/office/officeart/2005/8/layout/default"/>
    <dgm:cxn modelId="{AF43872F-C43F-40D0-81EF-11FCF63D61D7}" type="presParOf" srcId="{FEA958D0-5D56-47E5-9BA0-71D117DD6AF7}" destId="{8734BD79-2E6A-48E3-B3B1-D14A5394D740}" srcOrd="9" destOrd="0" presId="urn:microsoft.com/office/officeart/2005/8/layout/default"/>
    <dgm:cxn modelId="{ECB07EA2-9D99-461B-BC8A-704C02BC9275}" type="presParOf" srcId="{FEA958D0-5D56-47E5-9BA0-71D117DD6AF7}" destId="{9E20471D-79D0-40D3-8769-FFD8D98AB73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The Basics of Data Modeling</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D3EC5ED4-7480-4AB5-B5CC-CB0E8F6E67C0}">
      <dgm:prSet phldrT="[Text]" phldr="0"/>
      <dgm:spPr>
        <a:solidFill>
          <a:schemeClr val="accent3"/>
        </a:solidFill>
      </dgm:spPr>
      <dgm:t>
        <a:bodyPr/>
        <a:lstStyle/>
        <a:p>
          <a:r>
            <a:rPr lang="en-US" dirty="0"/>
            <a:t>Implemented Dimensions and Hierarchies</a:t>
          </a:r>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19966269-817C-481D-8D69-A7B506AFF9D1}">
      <dgm:prSet phldrT="[Text]" phldr="0"/>
      <dgm:spPr>
        <a:solidFill>
          <a:schemeClr val="accent2"/>
        </a:solidFill>
      </dgm:spPr>
      <dgm:t>
        <a:bodyPr/>
        <a:lstStyle/>
        <a:p>
          <a:r>
            <a:rPr lang="en-US" dirty="0"/>
            <a:t>Enforced Row-Level Security</a:t>
          </a:r>
        </a:p>
      </dgm:t>
    </dgm:pt>
    <dgm:pt modelId="{D20DC567-3390-44E9-80D4-5BC14E617F9B}" type="parTrans" cxnId="{6DB04EC1-C466-4729-8570-734DEA90CDD6}">
      <dgm:prSet/>
      <dgm:spPr/>
      <dgm:t>
        <a:bodyPr/>
        <a:lstStyle/>
        <a:p>
          <a:endParaRPr lang="en-US"/>
        </a:p>
      </dgm:t>
    </dgm:pt>
    <dgm:pt modelId="{CE59DD40-D2FC-4EBC-8CCA-16854AD5CD7F}" type="sibTrans" cxnId="{6DB04EC1-C466-4729-8570-734DEA90CDD6}">
      <dgm:prSet/>
      <dgm:spPr/>
      <dgm:t>
        <a:bodyPr/>
        <a:lstStyle/>
        <a:p>
          <a:endParaRPr lang="en-US"/>
        </a:p>
      </dgm:t>
    </dgm:pt>
    <dgm:pt modelId="{BB8F10BC-3EDB-46D0-9C00-361081CB9EAE}">
      <dgm:prSet phldrT="[Text]" phldr="0"/>
      <dgm:spPr>
        <a:solidFill>
          <a:schemeClr val="accent4"/>
        </a:solidFill>
      </dgm:spPr>
      <dgm:t>
        <a:bodyPr/>
        <a:lstStyle/>
        <a:p>
          <a:r>
            <a:rPr lang="en-US" dirty="0"/>
            <a:t>Defined relationships and Cardinality</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4">
        <dgm:presLayoutVars>
          <dgm:chMax val="0"/>
          <dgm:bulletEnabled val="1"/>
        </dgm:presLayoutVars>
      </dgm:prSet>
      <dgm:spPr/>
    </dgm:pt>
    <dgm:pt modelId="{1CEA8649-59CC-4406-B00F-E0CED1B15387}" type="pres">
      <dgm:prSet presAssocID="{84E89C92-A34D-4818-915E-D7A15BCB8E80}" presName="spacer" presStyleCnt="0"/>
      <dgm:spPr/>
    </dgm:pt>
    <dgm:pt modelId="{8FFE8754-8CE1-4DF9-88E8-042CC400622A}" type="pres">
      <dgm:prSet presAssocID="{BB8F10BC-3EDB-46D0-9C00-361081CB9EAE}" presName="parentText" presStyleLbl="node1" presStyleIdx="2" presStyleCnt="4">
        <dgm:presLayoutVars>
          <dgm:chMax val="0"/>
          <dgm:bulletEnabled val="1"/>
        </dgm:presLayoutVars>
      </dgm:prSet>
      <dgm:spPr/>
    </dgm:pt>
    <dgm:pt modelId="{70346DD5-8A40-48FA-9D3D-99329D2CE675}" type="pres">
      <dgm:prSet presAssocID="{4D8C97B8-15DD-4844-BCA3-C04ED6DAB012}" presName="spacer" presStyleCnt="0"/>
      <dgm:spPr/>
    </dgm:pt>
    <dgm:pt modelId="{0C50D4AD-B474-4392-AE2F-F04E57533EC6}" type="pres">
      <dgm:prSet presAssocID="{19966269-817C-481D-8D69-A7B506AFF9D1}" presName="parentText" presStyleLbl="node1" presStyleIdx="3" presStyleCnt="4">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A5DCCD61-B900-40AB-A29E-9D8D322380CC}" type="presOf" srcId="{9AC5E073-DA35-47CE-B34C-C6A9EF744885}" destId="{851548AF-CEFA-4D22-8D2F-D2A73DCE49EE}" srcOrd="0" destOrd="0" presId="urn:microsoft.com/office/officeart/2005/8/layout/vList2"/>
    <dgm:cxn modelId="{48431A62-4060-4538-B288-69B843F89DDA}" type="presOf" srcId="{19966269-817C-481D-8D69-A7B506AFF9D1}" destId="{0C50D4AD-B474-4392-AE2F-F04E57533EC6}" srcOrd="0" destOrd="0" presId="urn:microsoft.com/office/officeart/2005/8/layout/vList2"/>
    <dgm:cxn modelId="{F93BC370-B3EC-4C89-9A7C-6CF2412F7A9C}" srcId="{1B87C88D-AE67-4138-BAA2-E7F53EAD555A}" destId="{BB8F10BC-3EDB-46D0-9C00-361081CB9EAE}" srcOrd="2" destOrd="0" parTransId="{D42CA079-C9C3-4352-A999-3E9E22F1C78D}" sibTransId="{4D8C97B8-15DD-4844-BCA3-C04ED6DAB012}"/>
    <dgm:cxn modelId="{56EE2D77-4EC9-4306-BD19-F791D8D5FCD4}" type="presOf" srcId="{D3EC5ED4-7480-4AB5-B5CC-CB0E8F6E67C0}" destId="{01EB192A-6DD5-44E5-8849-74C0982ED196}" srcOrd="0" destOrd="0" presId="urn:microsoft.com/office/officeart/2005/8/layout/vList2"/>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DB04EC1-C466-4729-8570-734DEA90CDD6}" srcId="{1B87C88D-AE67-4138-BAA2-E7F53EAD555A}" destId="{19966269-817C-481D-8D69-A7B506AFF9D1}" srcOrd="3" destOrd="0" parTransId="{D20DC567-3390-44E9-80D4-5BC14E617F9B}" sibTransId="{CE59DD40-D2FC-4EBC-8CCA-16854AD5CD7F}"/>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 modelId="{49FD6923-EA1E-4771-9C46-E66CC0BAA80D}" type="presParOf" srcId="{454A8745-8418-4BEF-BF63-052BB483921D}" destId="{1CEA8649-59CC-4406-B00F-E0CED1B15387}" srcOrd="3" destOrd="0" presId="urn:microsoft.com/office/officeart/2005/8/layout/vList2"/>
    <dgm:cxn modelId="{544A42BF-76C7-48B7-8A24-32A264860CED}" type="presParOf" srcId="{454A8745-8418-4BEF-BF63-052BB483921D}" destId="{8FFE8754-8CE1-4DF9-88E8-042CC400622A}" srcOrd="4" destOrd="0" presId="urn:microsoft.com/office/officeart/2005/8/layout/vList2"/>
    <dgm:cxn modelId="{4AF35BAC-FDFF-46D9-B33D-C06762437475}" type="presParOf" srcId="{454A8745-8418-4BEF-BF63-052BB483921D}" destId="{70346DD5-8A40-48FA-9D3D-99329D2CE675}" srcOrd="5" destOrd="0" presId="urn:microsoft.com/office/officeart/2005/8/layout/vList2"/>
    <dgm:cxn modelId="{497C5AB2-1ACC-4963-A19A-D372EADF4EE2}" type="presParOf" srcId="{454A8745-8418-4BEF-BF63-052BB483921D}" destId="{0C50D4AD-B474-4392-AE2F-F04E57533EC6}"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will introduce you to the world of DAX and its true power for enhancing a model.  You’ll learn about aggregations and the concepts of quick measures, measures, calculated tables, and calculated columns to solve calculation and data analysis problems. You’ll learn about time intelligence functions and key performance indicators.</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DAX stands for Data Analysis Expressions and is the formula language used in Power BI.  The structure is somewhat different than basic Excel functions as you will learn in this module.</a:t>
          </a:r>
        </a:p>
        <a:p>
          <a:r>
            <a:rPr lang="en-US" dirty="0"/>
            <a:t>DAX is a collection of functions, operators, and constants that can be used in a formula, or expression, to calculate and return one or more values.</a:t>
          </a:r>
        </a:p>
        <a:p>
          <a:r>
            <a:rPr lang="en-US" dirty="0"/>
            <a:t>DAX context enables you to perform dynamic analysis, in which the results of a formula can change to reflect the current row or cell selection and any related data.</a:t>
          </a:r>
        </a:p>
        <a:p>
          <a:r>
            <a:rPr lang="en-US" dirty="0"/>
            <a:t>We will be using the Sample Superstore, and Retail Sales Analysis Desktop files in this module.</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Create Calculated Tables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D3EC5ED4-7480-4AB5-B5CC-CB0E8F6E67C0}">
      <dgm:prSet phldrT="[Text]" phldr="0"/>
      <dgm:spPr>
        <a:solidFill>
          <a:schemeClr val="accent3"/>
        </a:solidFill>
      </dgm:spPr>
      <dgm:t>
        <a:bodyPr/>
        <a:lstStyle/>
        <a:p>
          <a:r>
            <a:rPr lang="en-US" dirty="0"/>
            <a:t>Create Calculated Columns</a:t>
          </a:r>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19966269-817C-481D-8D69-A7B506AFF9D1}">
      <dgm:prSet phldrT="[Text]" phldr="0"/>
      <dgm:spPr>
        <a:solidFill>
          <a:schemeClr val="accent2"/>
        </a:solidFill>
      </dgm:spPr>
      <dgm:t>
        <a:bodyPr/>
        <a:lstStyle/>
        <a:p>
          <a:r>
            <a:rPr lang="en-US" dirty="0"/>
            <a:t>Create Measures</a:t>
          </a:r>
        </a:p>
      </dgm:t>
    </dgm:pt>
    <dgm:pt modelId="{D20DC567-3390-44E9-80D4-5BC14E617F9B}" type="parTrans" cxnId="{6DB04EC1-C466-4729-8570-734DEA90CDD6}">
      <dgm:prSet/>
      <dgm:spPr/>
      <dgm:t>
        <a:bodyPr/>
        <a:lstStyle/>
        <a:p>
          <a:endParaRPr lang="en-US"/>
        </a:p>
      </dgm:t>
    </dgm:pt>
    <dgm:pt modelId="{CE59DD40-D2FC-4EBC-8CCA-16854AD5CD7F}" type="sibTrans" cxnId="{6DB04EC1-C466-4729-8570-734DEA90CDD6}">
      <dgm:prSet/>
      <dgm:spPr/>
      <dgm:t>
        <a:bodyPr/>
        <a:lstStyle/>
        <a:p>
          <a:endParaRPr lang="en-US"/>
        </a:p>
      </dgm:t>
    </dgm:pt>
    <dgm:pt modelId="{BB8F10BC-3EDB-46D0-9C00-361081CB9EAE}">
      <dgm:prSet phldrT="[Text]" phldr="0"/>
      <dgm:spPr>
        <a:solidFill>
          <a:schemeClr val="accent4"/>
        </a:solidFill>
      </dgm:spPr>
      <dgm:t>
        <a:bodyPr/>
        <a:lstStyle/>
        <a:p>
          <a:r>
            <a:rPr lang="en-US" dirty="0"/>
            <a:t>Create Quick Measures</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56A4E5C1-317E-4317-9B8F-8DF81D2F9818}">
      <dgm:prSet phldrT="[Text]" phldr="0"/>
      <dgm:spPr>
        <a:solidFill>
          <a:schemeClr val="accent1"/>
        </a:solidFill>
      </dgm:spPr>
      <dgm:t>
        <a:bodyPr/>
        <a:lstStyle/>
        <a:p>
          <a:r>
            <a:rPr lang="en-US" dirty="0"/>
            <a:t>Working with Time Intelligence Functions and Key Performance Indicators</a:t>
          </a:r>
        </a:p>
      </dgm:t>
    </dgm:pt>
    <dgm:pt modelId="{E4BC073C-B542-4ECD-B5DB-87980CD409C4}" type="parTrans" cxnId="{45DFDF8E-7546-4B28-B2C6-6C47C724D24A}">
      <dgm:prSet/>
      <dgm:spPr/>
      <dgm:t>
        <a:bodyPr/>
        <a:lstStyle/>
        <a:p>
          <a:endParaRPr lang="en-US"/>
        </a:p>
      </dgm:t>
    </dgm:pt>
    <dgm:pt modelId="{2A8AA4A7-258E-4318-A6E3-ECF9BD376FF0}" type="sibTrans" cxnId="{45DFDF8E-7546-4B28-B2C6-6C47C724D24A}">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5">
        <dgm:presLayoutVars>
          <dgm:chMax val="0"/>
          <dgm:bulletEnabled val="1"/>
        </dgm:presLayoutVars>
      </dgm:prSet>
      <dgm:spPr/>
    </dgm:pt>
    <dgm:pt modelId="{1CEA8649-59CC-4406-B00F-E0CED1B15387}" type="pres">
      <dgm:prSet presAssocID="{84E89C92-A34D-4818-915E-D7A15BCB8E80}" presName="spacer" presStyleCnt="0"/>
      <dgm:spPr/>
    </dgm:pt>
    <dgm:pt modelId="{8FFE8754-8CE1-4DF9-88E8-042CC400622A}" type="pres">
      <dgm:prSet presAssocID="{BB8F10BC-3EDB-46D0-9C00-361081CB9EAE}" presName="parentText" presStyleLbl="node1" presStyleIdx="2" presStyleCnt="5">
        <dgm:presLayoutVars>
          <dgm:chMax val="0"/>
          <dgm:bulletEnabled val="1"/>
        </dgm:presLayoutVars>
      </dgm:prSet>
      <dgm:spPr/>
    </dgm:pt>
    <dgm:pt modelId="{70346DD5-8A40-48FA-9D3D-99329D2CE675}" type="pres">
      <dgm:prSet presAssocID="{4D8C97B8-15DD-4844-BCA3-C04ED6DAB012}" presName="spacer" presStyleCnt="0"/>
      <dgm:spPr/>
    </dgm:pt>
    <dgm:pt modelId="{0C50D4AD-B474-4392-AE2F-F04E57533EC6}" type="pres">
      <dgm:prSet presAssocID="{19966269-817C-481D-8D69-A7B506AFF9D1}" presName="parentText" presStyleLbl="node1" presStyleIdx="3" presStyleCnt="5">
        <dgm:presLayoutVars>
          <dgm:chMax val="0"/>
          <dgm:bulletEnabled val="1"/>
        </dgm:presLayoutVars>
      </dgm:prSet>
      <dgm:spPr/>
    </dgm:pt>
    <dgm:pt modelId="{D1F52CAE-115D-44B2-BE2C-B0EF2CC237A9}" type="pres">
      <dgm:prSet presAssocID="{CE59DD40-D2FC-4EBC-8CCA-16854AD5CD7F}" presName="spacer" presStyleCnt="0"/>
      <dgm:spPr/>
    </dgm:pt>
    <dgm:pt modelId="{A56E3D5C-DD55-4D8A-A6C1-B2BDD5AAB93B}" type="pres">
      <dgm:prSet presAssocID="{56A4E5C1-317E-4317-9B8F-8DF81D2F9818}" presName="parentText" presStyleLbl="node1" presStyleIdx="4" presStyleCnt="5">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1BA33B1F-CCDB-4C7E-9255-447773C77318}" type="presOf" srcId="{56A4E5C1-317E-4317-9B8F-8DF81D2F9818}" destId="{A56E3D5C-DD55-4D8A-A6C1-B2BDD5AAB93B}"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48431A62-4060-4538-B288-69B843F89DDA}" type="presOf" srcId="{19966269-817C-481D-8D69-A7B506AFF9D1}" destId="{0C50D4AD-B474-4392-AE2F-F04E57533EC6}" srcOrd="0" destOrd="0" presId="urn:microsoft.com/office/officeart/2005/8/layout/vList2"/>
    <dgm:cxn modelId="{F93BC370-B3EC-4C89-9A7C-6CF2412F7A9C}" srcId="{1B87C88D-AE67-4138-BAA2-E7F53EAD555A}" destId="{BB8F10BC-3EDB-46D0-9C00-361081CB9EAE}" srcOrd="2" destOrd="0" parTransId="{D42CA079-C9C3-4352-A999-3E9E22F1C78D}" sibTransId="{4D8C97B8-15DD-4844-BCA3-C04ED6DAB012}"/>
    <dgm:cxn modelId="{56EE2D77-4EC9-4306-BD19-F791D8D5FCD4}" type="presOf" srcId="{D3EC5ED4-7480-4AB5-B5CC-CB0E8F6E67C0}" destId="{01EB192A-6DD5-44E5-8849-74C0982ED196}" srcOrd="0" destOrd="0" presId="urn:microsoft.com/office/officeart/2005/8/layout/vList2"/>
    <dgm:cxn modelId="{45DFDF8E-7546-4B28-B2C6-6C47C724D24A}" srcId="{1B87C88D-AE67-4138-BAA2-E7F53EAD555A}" destId="{56A4E5C1-317E-4317-9B8F-8DF81D2F9818}" srcOrd="4" destOrd="0" parTransId="{E4BC073C-B542-4ECD-B5DB-87980CD409C4}" sibTransId="{2A8AA4A7-258E-4318-A6E3-ECF9BD376FF0}"/>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DB04EC1-C466-4729-8570-734DEA90CDD6}" srcId="{1B87C88D-AE67-4138-BAA2-E7F53EAD555A}" destId="{19966269-817C-481D-8D69-A7B506AFF9D1}" srcOrd="3" destOrd="0" parTransId="{D20DC567-3390-44E9-80D4-5BC14E617F9B}" sibTransId="{CE59DD40-D2FC-4EBC-8CCA-16854AD5CD7F}"/>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 modelId="{49FD6923-EA1E-4771-9C46-E66CC0BAA80D}" type="presParOf" srcId="{454A8745-8418-4BEF-BF63-052BB483921D}" destId="{1CEA8649-59CC-4406-B00F-E0CED1B15387}" srcOrd="3" destOrd="0" presId="urn:microsoft.com/office/officeart/2005/8/layout/vList2"/>
    <dgm:cxn modelId="{544A42BF-76C7-48B7-8A24-32A264860CED}" type="presParOf" srcId="{454A8745-8418-4BEF-BF63-052BB483921D}" destId="{8FFE8754-8CE1-4DF9-88E8-042CC400622A}" srcOrd="4" destOrd="0" presId="urn:microsoft.com/office/officeart/2005/8/layout/vList2"/>
    <dgm:cxn modelId="{4AF35BAC-FDFF-46D9-B33D-C06762437475}" type="presParOf" srcId="{454A8745-8418-4BEF-BF63-052BB483921D}" destId="{70346DD5-8A40-48FA-9D3D-99329D2CE675}" srcOrd="5" destOrd="0" presId="urn:microsoft.com/office/officeart/2005/8/layout/vList2"/>
    <dgm:cxn modelId="{497C5AB2-1ACC-4963-A19A-D372EADF4EE2}" type="presParOf" srcId="{454A8745-8418-4BEF-BF63-052BB483921D}" destId="{0C50D4AD-B474-4392-AE2F-F04E57533EC6}" srcOrd="6" destOrd="0" presId="urn:microsoft.com/office/officeart/2005/8/layout/vList2"/>
    <dgm:cxn modelId="{2B9167F3-75BB-432F-995B-4FBF99C1E88C}" type="presParOf" srcId="{454A8745-8418-4BEF-BF63-052BB483921D}" destId="{D1F52CAE-115D-44B2-BE2C-B0EF2CC237A9}" srcOrd="7" destOrd="0" presId="urn:microsoft.com/office/officeart/2005/8/layout/vList2"/>
    <dgm:cxn modelId="{1CCA66B8-C6A7-49F3-B63C-4985105A6600}" type="presParOf" srcId="{454A8745-8418-4BEF-BF63-052BB483921D}" destId="{A56E3D5C-DD55-4D8A-A6C1-B2BDD5AAB93B}"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Understand DAX</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D3EC5ED4-7480-4AB5-B5CC-CB0E8F6E67C0}">
      <dgm:prSet phldrT="[Text]" phldr="0"/>
      <dgm:spPr>
        <a:solidFill>
          <a:schemeClr val="accent3"/>
        </a:solidFill>
      </dgm:spPr>
      <dgm:t>
        <a:bodyPr/>
        <a:lstStyle/>
        <a:p>
          <a:r>
            <a:rPr lang="en-US" dirty="0"/>
            <a:t>Use DAX for simple formulas and expressions</a:t>
          </a:r>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19966269-817C-481D-8D69-A7B506AFF9D1}">
      <dgm:prSet phldrT="[Text]" phldr="0"/>
      <dgm:spPr>
        <a:solidFill>
          <a:schemeClr val="accent2"/>
        </a:solidFill>
      </dgm:spPr>
      <dgm:t>
        <a:bodyPr/>
        <a:lstStyle/>
        <a:p>
          <a:r>
            <a:rPr lang="en-US" dirty="0"/>
            <a:t>Create quick measures and measures</a:t>
          </a:r>
        </a:p>
      </dgm:t>
    </dgm:pt>
    <dgm:pt modelId="{D20DC567-3390-44E9-80D4-5BC14E617F9B}" type="parTrans" cxnId="{6DB04EC1-C466-4729-8570-734DEA90CDD6}">
      <dgm:prSet/>
      <dgm:spPr/>
      <dgm:t>
        <a:bodyPr/>
        <a:lstStyle/>
        <a:p>
          <a:endParaRPr lang="en-US"/>
        </a:p>
      </dgm:t>
    </dgm:pt>
    <dgm:pt modelId="{CE59DD40-D2FC-4EBC-8CCA-16854AD5CD7F}" type="sibTrans" cxnId="{6DB04EC1-C466-4729-8570-734DEA90CDD6}">
      <dgm:prSet/>
      <dgm:spPr/>
      <dgm:t>
        <a:bodyPr/>
        <a:lstStyle/>
        <a:p>
          <a:endParaRPr lang="en-US"/>
        </a:p>
      </dgm:t>
    </dgm:pt>
    <dgm:pt modelId="{BB8F10BC-3EDB-46D0-9C00-361081CB9EAE}">
      <dgm:prSet phldrT="[Text]" phldr="0"/>
      <dgm:spPr>
        <a:solidFill>
          <a:schemeClr val="accent4"/>
        </a:solidFill>
      </dgm:spPr>
      <dgm:t>
        <a:bodyPr/>
        <a:lstStyle/>
        <a:p>
          <a:r>
            <a:rPr lang="en-US" dirty="0"/>
            <a:t>Create calculated columns and tables</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56A4E5C1-317E-4317-9B8F-8DF81D2F9818}">
      <dgm:prSet phldrT="[Text]" phldr="0"/>
      <dgm:spPr>
        <a:solidFill>
          <a:schemeClr val="accent1"/>
        </a:solidFill>
      </dgm:spPr>
      <dgm:t>
        <a:bodyPr/>
        <a:lstStyle/>
        <a:p>
          <a:r>
            <a:rPr lang="en-US" dirty="0"/>
            <a:t>Work with time intelligence functions and Key Performance Indicators</a:t>
          </a:r>
        </a:p>
      </dgm:t>
    </dgm:pt>
    <dgm:pt modelId="{E4BC073C-B542-4ECD-B5DB-87980CD409C4}" type="parTrans" cxnId="{45DFDF8E-7546-4B28-B2C6-6C47C724D24A}">
      <dgm:prSet/>
      <dgm:spPr/>
      <dgm:t>
        <a:bodyPr/>
        <a:lstStyle/>
        <a:p>
          <a:endParaRPr lang="en-US"/>
        </a:p>
      </dgm:t>
    </dgm:pt>
    <dgm:pt modelId="{2A8AA4A7-258E-4318-A6E3-ECF9BD376FF0}" type="sibTrans" cxnId="{45DFDF8E-7546-4B28-B2C6-6C47C724D24A}">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5">
        <dgm:presLayoutVars>
          <dgm:chMax val="0"/>
          <dgm:bulletEnabled val="1"/>
        </dgm:presLayoutVars>
      </dgm:prSet>
      <dgm:spPr/>
    </dgm:pt>
    <dgm:pt modelId="{1CEA8649-59CC-4406-B00F-E0CED1B15387}" type="pres">
      <dgm:prSet presAssocID="{84E89C92-A34D-4818-915E-D7A15BCB8E80}" presName="spacer" presStyleCnt="0"/>
      <dgm:spPr/>
    </dgm:pt>
    <dgm:pt modelId="{8FFE8754-8CE1-4DF9-88E8-042CC400622A}" type="pres">
      <dgm:prSet presAssocID="{BB8F10BC-3EDB-46D0-9C00-361081CB9EAE}" presName="parentText" presStyleLbl="node1" presStyleIdx="2" presStyleCnt="5">
        <dgm:presLayoutVars>
          <dgm:chMax val="0"/>
          <dgm:bulletEnabled val="1"/>
        </dgm:presLayoutVars>
      </dgm:prSet>
      <dgm:spPr/>
    </dgm:pt>
    <dgm:pt modelId="{70346DD5-8A40-48FA-9D3D-99329D2CE675}" type="pres">
      <dgm:prSet presAssocID="{4D8C97B8-15DD-4844-BCA3-C04ED6DAB012}" presName="spacer" presStyleCnt="0"/>
      <dgm:spPr/>
    </dgm:pt>
    <dgm:pt modelId="{0C50D4AD-B474-4392-AE2F-F04E57533EC6}" type="pres">
      <dgm:prSet presAssocID="{19966269-817C-481D-8D69-A7B506AFF9D1}" presName="parentText" presStyleLbl="node1" presStyleIdx="3" presStyleCnt="5">
        <dgm:presLayoutVars>
          <dgm:chMax val="0"/>
          <dgm:bulletEnabled val="1"/>
        </dgm:presLayoutVars>
      </dgm:prSet>
      <dgm:spPr/>
    </dgm:pt>
    <dgm:pt modelId="{D1F52CAE-115D-44B2-BE2C-B0EF2CC237A9}" type="pres">
      <dgm:prSet presAssocID="{CE59DD40-D2FC-4EBC-8CCA-16854AD5CD7F}" presName="spacer" presStyleCnt="0"/>
      <dgm:spPr/>
    </dgm:pt>
    <dgm:pt modelId="{A56E3D5C-DD55-4D8A-A6C1-B2BDD5AAB93B}" type="pres">
      <dgm:prSet presAssocID="{56A4E5C1-317E-4317-9B8F-8DF81D2F9818}" presName="parentText" presStyleLbl="node1" presStyleIdx="4" presStyleCnt="5">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1BA33B1F-CCDB-4C7E-9255-447773C77318}" type="presOf" srcId="{56A4E5C1-317E-4317-9B8F-8DF81D2F9818}" destId="{A56E3D5C-DD55-4D8A-A6C1-B2BDD5AAB93B}"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48431A62-4060-4538-B288-69B843F89DDA}" type="presOf" srcId="{19966269-817C-481D-8D69-A7B506AFF9D1}" destId="{0C50D4AD-B474-4392-AE2F-F04E57533EC6}" srcOrd="0" destOrd="0" presId="urn:microsoft.com/office/officeart/2005/8/layout/vList2"/>
    <dgm:cxn modelId="{F93BC370-B3EC-4C89-9A7C-6CF2412F7A9C}" srcId="{1B87C88D-AE67-4138-BAA2-E7F53EAD555A}" destId="{BB8F10BC-3EDB-46D0-9C00-361081CB9EAE}" srcOrd="2" destOrd="0" parTransId="{D42CA079-C9C3-4352-A999-3E9E22F1C78D}" sibTransId="{4D8C97B8-15DD-4844-BCA3-C04ED6DAB012}"/>
    <dgm:cxn modelId="{56EE2D77-4EC9-4306-BD19-F791D8D5FCD4}" type="presOf" srcId="{D3EC5ED4-7480-4AB5-B5CC-CB0E8F6E67C0}" destId="{01EB192A-6DD5-44E5-8849-74C0982ED196}" srcOrd="0" destOrd="0" presId="urn:microsoft.com/office/officeart/2005/8/layout/vList2"/>
    <dgm:cxn modelId="{45DFDF8E-7546-4B28-B2C6-6C47C724D24A}" srcId="{1B87C88D-AE67-4138-BAA2-E7F53EAD555A}" destId="{56A4E5C1-317E-4317-9B8F-8DF81D2F9818}" srcOrd="4" destOrd="0" parTransId="{E4BC073C-B542-4ECD-B5DB-87980CD409C4}" sibTransId="{2A8AA4A7-258E-4318-A6E3-ECF9BD376FF0}"/>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DB04EC1-C466-4729-8570-734DEA90CDD6}" srcId="{1B87C88D-AE67-4138-BAA2-E7F53EAD555A}" destId="{19966269-817C-481D-8D69-A7B506AFF9D1}" srcOrd="3" destOrd="0" parTransId="{D20DC567-3390-44E9-80D4-5BC14E617F9B}" sibTransId="{CE59DD40-D2FC-4EBC-8CCA-16854AD5CD7F}"/>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 modelId="{49FD6923-EA1E-4771-9C46-E66CC0BAA80D}" type="presParOf" srcId="{454A8745-8418-4BEF-BF63-052BB483921D}" destId="{1CEA8649-59CC-4406-B00F-E0CED1B15387}" srcOrd="3" destOrd="0" presId="urn:microsoft.com/office/officeart/2005/8/layout/vList2"/>
    <dgm:cxn modelId="{544A42BF-76C7-48B7-8A24-32A264860CED}" type="presParOf" srcId="{454A8745-8418-4BEF-BF63-052BB483921D}" destId="{8FFE8754-8CE1-4DF9-88E8-042CC400622A}" srcOrd="4" destOrd="0" presId="urn:microsoft.com/office/officeart/2005/8/layout/vList2"/>
    <dgm:cxn modelId="{4AF35BAC-FDFF-46D9-B33D-C06762437475}" type="presParOf" srcId="{454A8745-8418-4BEF-BF63-052BB483921D}" destId="{70346DD5-8A40-48FA-9D3D-99329D2CE675}" srcOrd="5" destOrd="0" presId="urn:microsoft.com/office/officeart/2005/8/layout/vList2"/>
    <dgm:cxn modelId="{497C5AB2-1ACC-4963-A19A-D372EADF4EE2}" type="presParOf" srcId="{454A8745-8418-4BEF-BF63-052BB483921D}" destId="{0C50D4AD-B474-4392-AE2F-F04E57533EC6}" srcOrd="6" destOrd="0" presId="urn:microsoft.com/office/officeart/2005/8/layout/vList2"/>
    <dgm:cxn modelId="{2B9167F3-75BB-432F-995B-4FBF99C1E88C}" type="presParOf" srcId="{454A8745-8418-4BEF-BF63-052BB483921D}" destId="{D1F52CAE-115D-44B2-BE2C-B0EF2CC237A9}" srcOrd="7" destOrd="0" presId="urn:microsoft.com/office/officeart/2005/8/layout/vList2"/>
    <dgm:cxn modelId="{1CCA66B8-C6A7-49F3-B63C-4985105A6600}" type="presParOf" srcId="{454A8745-8418-4BEF-BF63-052BB483921D}" destId="{A56E3D5C-DD55-4D8A-A6C1-B2BDD5AAB93B}"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will introduce you to the steps, processes, concepts, and data modeling best practices necessary to optimize a data model for enterprise-level performance.  We’ll be using the Retail Analysis Sample Desktop file from the previous module and the Sample Superstore Desktop file created in Module 2.</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Use DirectQuery</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19966269-817C-481D-8D69-A7B506AFF9D1}">
      <dgm:prSet phldrT="[Text]" phldr="0"/>
      <dgm:spPr>
        <a:solidFill>
          <a:schemeClr val="accent2"/>
        </a:solidFill>
      </dgm:spPr>
      <dgm:t>
        <a:bodyPr/>
        <a:lstStyle/>
        <a:p>
          <a:r>
            <a:rPr lang="en-US" dirty="0"/>
            <a:t>Other Optimization Techniques</a:t>
          </a:r>
        </a:p>
      </dgm:t>
    </dgm:pt>
    <dgm:pt modelId="{D20DC567-3390-44E9-80D4-5BC14E617F9B}" type="parTrans" cxnId="{6DB04EC1-C466-4729-8570-734DEA90CDD6}">
      <dgm:prSet/>
      <dgm:spPr/>
      <dgm:t>
        <a:bodyPr/>
        <a:lstStyle/>
        <a:p>
          <a:endParaRPr lang="en-US"/>
        </a:p>
      </dgm:t>
    </dgm:pt>
    <dgm:pt modelId="{CE59DD40-D2FC-4EBC-8CCA-16854AD5CD7F}" type="sibTrans" cxnId="{6DB04EC1-C466-4729-8570-734DEA90CDD6}">
      <dgm:prSet/>
      <dgm:spPr/>
      <dgm:t>
        <a:bodyPr/>
        <a:lstStyle/>
        <a:p>
          <a:endParaRPr lang="en-US"/>
        </a:p>
      </dgm:t>
    </dgm:pt>
    <dgm:pt modelId="{BB8F10BC-3EDB-46D0-9C00-361081CB9EAE}">
      <dgm:prSet phldrT="[Text]" phldr="0"/>
      <dgm:spPr>
        <a:solidFill>
          <a:schemeClr val="accent4"/>
        </a:solidFill>
      </dgm:spPr>
      <dgm:t>
        <a:bodyPr/>
        <a:lstStyle/>
        <a:p>
          <a:r>
            <a:rPr lang="en-US" dirty="0"/>
            <a:t>Understand  the Importance of Variables</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407E33D8-596E-4B7E-BB0C-143432921D44}" type="pres">
      <dgm:prSet presAssocID="{3FC45E03-4789-404D-8310-C8F86C3BCC00}" presName="spacer" presStyleCnt="0"/>
      <dgm:spPr/>
    </dgm:pt>
    <dgm:pt modelId="{8FFE8754-8CE1-4DF9-88E8-042CC400622A}" type="pres">
      <dgm:prSet presAssocID="{BB8F10BC-3EDB-46D0-9C00-361081CB9EAE}" presName="parentText" presStyleLbl="node1" presStyleIdx="1" presStyleCnt="3">
        <dgm:presLayoutVars>
          <dgm:chMax val="0"/>
          <dgm:bulletEnabled val="1"/>
        </dgm:presLayoutVars>
      </dgm:prSet>
      <dgm:spPr/>
    </dgm:pt>
    <dgm:pt modelId="{70346DD5-8A40-48FA-9D3D-99329D2CE675}" type="pres">
      <dgm:prSet presAssocID="{4D8C97B8-15DD-4844-BCA3-C04ED6DAB012}" presName="spacer" presStyleCnt="0"/>
      <dgm:spPr/>
    </dgm:pt>
    <dgm:pt modelId="{0C50D4AD-B474-4392-AE2F-F04E57533EC6}" type="pres">
      <dgm:prSet presAssocID="{19966269-817C-481D-8D69-A7B506AFF9D1}" presName="parentText" presStyleLbl="node1" presStyleIdx="2" presStyleCnt="3">
        <dgm:presLayoutVars>
          <dgm:chMax val="0"/>
          <dgm:bulletEnabled val="1"/>
        </dgm:presLayoutVars>
      </dgm:prSet>
      <dgm:spPr/>
    </dgm:pt>
  </dgm:ptLst>
  <dgm:cxnLst>
    <dgm:cxn modelId="{A5DCCD61-B900-40AB-A29E-9D8D322380CC}" type="presOf" srcId="{9AC5E073-DA35-47CE-B34C-C6A9EF744885}" destId="{851548AF-CEFA-4D22-8D2F-D2A73DCE49EE}" srcOrd="0" destOrd="0" presId="urn:microsoft.com/office/officeart/2005/8/layout/vList2"/>
    <dgm:cxn modelId="{48431A62-4060-4538-B288-69B843F89DDA}" type="presOf" srcId="{19966269-817C-481D-8D69-A7B506AFF9D1}" destId="{0C50D4AD-B474-4392-AE2F-F04E57533EC6}" srcOrd="0" destOrd="0" presId="urn:microsoft.com/office/officeart/2005/8/layout/vList2"/>
    <dgm:cxn modelId="{F93BC370-B3EC-4C89-9A7C-6CF2412F7A9C}" srcId="{1B87C88D-AE67-4138-BAA2-E7F53EAD555A}" destId="{BB8F10BC-3EDB-46D0-9C00-361081CB9EAE}" srcOrd="1" destOrd="0" parTransId="{D42CA079-C9C3-4352-A999-3E9E22F1C78D}" sibTransId="{4D8C97B8-15DD-4844-BCA3-C04ED6DAB012}"/>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DB04EC1-C466-4729-8570-734DEA90CDD6}" srcId="{1B87C88D-AE67-4138-BAA2-E7F53EAD555A}" destId="{19966269-817C-481D-8D69-A7B506AFF9D1}" srcOrd="2" destOrd="0" parTransId="{D20DC567-3390-44E9-80D4-5BC14E617F9B}" sibTransId="{CE59DD40-D2FC-4EBC-8CCA-16854AD5CD7F}"/>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544A42BF-76C7-48B7-8A24-32A264860CED}" type="presParOf" srcId="{454A8745-8418-4BEF-BF63-052BB483921D}" destId="{8FFE8754-8CE1-4DF9-88E8-042CC400622A}" srcOrd="2" destOrd="0" presId="urn:microsoft.com/office/officeart/2005/8/layout/vList2"/>
    <dgm:cxn modelId="{4AF35BAC-FDFF-46D9-B33D-C06762437475}" type="presParOf" srcId="{454A8745-8418-4BEF-BF63-052BB483921D}" destId="{70346DD5-8A40-48FA-9D3D-99329D2CE675}" srcOrd="3" destOrd="0" presId="urn:microsoft.com/office/officeart/2005/8/layout/vList2"/>
    <dgm:cxn modelId="{497C5AB2-1ACC-4963-A19A-D372EADF4EE2}" type="presParOf" srcId="{454A8745-8418-4BEF-BF63-052BB483921D}" destId="{0C50D4AD-B474-4392-AE2F-F04E57533EC6}" srcOrd="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So far, we have imported data into Power BI.  When doing so, we’ve loaded </a:t>
          </a:r>
          <a:r>
            <a:rPr lang="en-US" i="1" dirty="0"/>
            <a:t>all</a:t>
          </a:r>
          <a:r>
            <a:rPr lang="en-US" i="0" dirty="0"/>
            <a:t> the data from the data source into Power BI.  In some cases, this creates a large file size and causes some performance issues.  When you refresh in Power BI Desktop, it literally re-loads all the data back into the data model.  Depending on the size of the model, this could be a lengthy process that you perform multiple times a day.</a:t>
          </a:r>
          <a:r>
            <a:rPr lang="en-US" dirty="0"/>
            <a:t>  </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If file size is a consideration and the data is very large and/or data is changing frequently and reports must reflect the latest data, use DirectQuery.  DirectQuery connects directly to data in the original source repository (SQL Server,  Azure Analysis Services, etc.)  and no data is imported into Power BI.  When visualizations are created, queries are sent to the underlying data source to retrieve necessary data.</a:t>
          </a:r>
        </a:p>
        <a:p>
          <a:r>
            <a:rPr lang="en-US" dirty="0"/>
            <a:t>Upon refresh, the necessary queries are resent for each visual for updating.</a:t>
          </a:r>
        </a:p>
        <a:p>
          <a:r>
            <a:rPr lang="en-US" dirty="0"/>
            <a:t>When  publishing reports to the service, you will see a dataset as well as the reports, however, </a:t>
          </a:r>
          <a:r>
            <a:rPr lang="en-US" i="1" dirty="0"/>
            <a:t>no data</a:t>
          </a:r>
          <a:r>
            <a:rPr lang="en-US" i="0" dirty="0"/>
            <a:t> is included in the dataset.</a:t>
          </a:r>
        </a:p>
        <a:p>
          <a:r>
            <a:rPr lang="en-US" dirty="0"/>
            <a:t>There is additional detailed information in the Word document Website Links and Additional Info in the video description.</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custT="1"/>
      <dgm:spPr>
        <a:solidFill>
          <a:schemeClr val="accent1"/>
        </a:solidFill>
      </dgm:spPr>
      <dgm:t>
        <a:bodyPr/>
        <a:lstStyle/>
        <a:p>
          <a:r>
            <a:rPr lang="en-US" sz="3600" dirty="0"/>
            <a:t>Direct Query = 7 KB</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D3EC5ED4-7480-4AB5-B5CC-CB0E8F6E67C0}">
      <dgm:prSet phldrT="[Text]" phldr="0" custT="1"/>
      <dgm:spPr>
        <a:solidFill>
          <a:schemeClr val="accent3"/>
        </a:solidFill>
      </dgm:spPr>
      <dgm:t>
        <a:bodyPr/>
        <a:lstStyle/>
        <a:p>
          <a:r>
            <a:rPr lang="en-US" sz="3600" dirty="0"/>
            <a:t>Retail Sample Analysis = 9,453 KB</a:t>
          </a:r>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2">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2">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A5DCCD61-B900-40AB-A29E-9D8D322380CC}" type="presOf" srcId="{9AC5E073-DA35-47CE-B34C-C6A9EF744885}" destId="{851548AF-CEFA-4D22-8D2F-D2A73DCE49EE}" srcOrd="0" destOrd="0" presId="urn:microsoft.com/office/officeart/2005/8/layout/vList2"/>
    <dgm:cxn modelId="{56EE2D77-4EC9-4306-BD19-F791D8D5FCD4}" type="presOf" srcId="{D3EC5ED4-7480-4AB5-B5CC-CB0E8F6E67C0}" destId="{01EB192A-6DD5-44E5-8849-74C0982ED196}"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Power BI Desktop</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ABBC49A2-BA34-40B0-AFFC-3EA5CB79640C}">
      <dgm:prSet phldrT="[Text]" phldr="0"/>
      <dgm:spPr>
        <a:solidFill>
          <a:schemeClr val="accent3"/>
        </a:solidFill>
      </dgm:spPr>
      <dgm:t>
        <a:bodyPr/>
        <a:lstStyle/>
        <a:p>
          <a:r>
            <a:rPr lang="en-US" dirty="0"/>
            <a:t>Power BI Service</a:t>
          </a:r>
        </a:p>
      </dgm:t>
    </dgm:pt>
    <dgm:pt modelId="{52E4B9AF-C2CA-4BF2-A33A-710FB5E9C680}" type="parTrans" cxnId="{0D399D09-75D8-4F47-A7E7-88A5FAE7FB8B}">
      <dgm:prSet/>
      <dgm:spPr/>
      <dgm:t>
        <a:bodyPr/>
        <a:lstStyle/>
        <a:p>
          <a:endParaRPr lang="en-US"/>
        </a:p>
      </dgm:t>
    </dgm:pt>
    <dgm:pt modelId="{1848403A-98EC-4F8B-B91A-6C7CD541CD58}" type="sibTrans" cxnId="{0D399D09-75D8-4F47-A7E7-88A5FAE7FB8B}">
      <dgm:prSet/>
      <dgm:spPr/>
      <dgm:t>
        <a:bodyPr/>
        <a:lstStyle/>
        <a:p>
          <a:endParaRPr lang="en-US"/>
        </a:p>
      </dgm:t>
    </dgm:pt>
    <dgm:pt modelId="{B20FE380-376B-450C-8DE1-B61B7EFB9E55}">
      <dgm:prSet/>
      <dgm:spPr>
        <a:solidFill>
          <a:schemeClr val="accent4"/>
        </a:solidFill>
      </dgm:spPr>
      <dgm:t>
        <a:bodyPr/>
        <a:lstStyle/>
        <a:p>
          <a:r>
            <a:rPr lang="en-US" dirty="0"/>
            <a:t>Power BI Report Builder</a:t>
          </a:r>
        </a:p>
      </dgm:t>
    </dgm:pt>
    <dgm:pt modelId="{67737171-CC8D-4741-BEEE-230474968110}" type="parTrans" cxnId="{12470E50-20AF-4294-AD57-C534ADE78229}">
      <dgm:prSet/>
      <dgm:spPr/>
      <dgm:t>
        <a:bodyPr/>
        <a:lstStyle/>
        <a:p>
          <a:endParaRPr lang="en-US"/>
        </a:p>
      </dgm:t>
    </dgm:pt>
    <dgm:pt modelId="{998FF3B3-C8C9-4BCD-B48A-AB918535659E}" type="sibTrans" cxnId="{12470E50-20AF-4294-AD57-C534ADE78229}">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31B6FD92-72BB-4D20-80AE-A888E8CE9EE3}" type="pres">
      <dgm:prSet presAssocID="{3FC45E03-4789-404D-8310-C8F86C3BCC00}" presName="spacer" presStyleCnt="0"/>
      <dgm:spPr/>
    </dgm:pt>
    <dgm:pt modelId="{2E8704C5-10C7-494E-8940-36874C01DE6E}" type="pres">
      <dgm:prSet presAssocID="{ABBC49A2-BA34-40B0-AFFC-3EA5CB79640C}" presName="parentText" presStyleLbl="node1" presStyleIdx="1" presStyleCnt="3">
        <dgm:presLayoutVars>
          <dgm:chMax val="0"/>
          <dgm:bulletEnabled val="1"/>
        </dgm:presLayoutVars>
      </dgm:prSet>
      <dgm:spPr/>
    </dgm:pt>
    <dgm:pt modelId="{84B7F8E6-04C5-45B2-9354-F32659A98D90}" type="pres">
      <dgm:prSet presAssocID="{1848403A-98EC-4F8B-B91A-6C7CD541CD58}" presName="spacer" presStyleCnt="0"/>
      <dgm:spPr/>
    </dgm:pt>
    <dgm:pt modelId="{378B54D9-60D3-4291-BEC0-F92C7F4331B6}" type="pres">
      <dgm:prSet presAssocID="{B20FE380-376B-450C-8DE1-B61B7EFB9E55}" presName="parentText" presStyleLbl="node1" presStyleIdx="2" presStyleCnt="3">
        <dgm:presLayoutVars>
          <dgm:chMax val="0"/>
          <dgm:bulletEnabled val="1"/>
        </dgm:presLayoutVars>
      </dgm:prSet>
      <dgm:spPr/>
    </dgm:pt>
  </dgm:ptLst>
  <dgm:cxnLst>
    <dgm:cxn modelId="{0D399D09-75D8-4F47-A7E7-88A5FAE7FB8B}" srcId="{1B87C88D-AE67-4138-BAA2-E7F53EAD555A}" destId="{ABBC49A2-BA34-40B0-AFFC-3EA5CB79640C}" srcOrd="1" destOrd="0" parTransId="{52E4B9AF-C2CA-4BF2-A33A-710FB5E9C680}" sibTransId="{1848403A-98EC-4F8B-B91A-6C7CD541CD58}"/>
    <dgm:cxn modelId="{513F304A-5ADC-45C0-889E-F1DF664371B1}" type="presOf" srcId="{9AC5E073-DA35-47CE-B34C-C6A9EF744885}" destId="{851548AF-CEFA-4D22-8D2F-D2A73DCE49EE}" srcOrd="0" destOrd="0" presId="urn:microsoft.com/office/officeart/2005/8/layout/vList2"/>
    <dgm:cxn modelId="{02D3916A-6D31-43EE-9474-8D6FF38E3E41}" type="presOf" srcId="{ABBC49A2-BA34-40B0-AFFC-3EA5CB79640C}" destId="{2E8704C5-10C7-494E-8940-36874C01DE6E}" srcOrd="0" destOrd="0" presId="urn:microsoft.com/office/officeart/2005/8/layout/vList2"/>
    <dgm:cxn modelId="{12470E50-20AF-4294-AD57-C534ADE78229}" srcId="{1B87C88D-AE67-4138-BAA2-E7F53EAD555A}" destId="{B20FE380-376B-450C-8DE1-B61B7EFB9E55}" srcOrd="2" destOrd="0" parTransId="{67737171-CC8D-4741-BEEE-230474968110}" sibTransId="{998FF3B3-C8C9-4BCD-B48A-AB918535659E}"/>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FA1144D7-EFFA-45CF-AC9C-3A2E189D5B6F}" type="presOf" srcId="{B20FE380-376B-450C-8DE1-B61B7EFB9E55}" destId="{378B54D9-60D3-4291-BEC0-F92C7F4331B6}" srcOrd="0" destOrd="0" presId="urn:microsoft.com/office/officeart/2005/8/layout/vList2"/>
    <dgm:cxn modelId="{805C09DB-9EDB-47F6-9623-67816C6C4441}" type="presParOf" srcId="{454A8745-8418-4BEF-BF63-052BB483921D}" destId="{851548AF-CEFA-4D22-8D2F-D2A73DCE49EE}" srcOrd="0" destOrd="0" presId="urn:microsoft.com/office/officeart/2005/8/layout/vList2"/>
    <dgm:cxn modelId="{063D0BE5-E4A0-4615-B5FF-449784379301}" type="presParOf" srcId="{454A8745-8418-4BEF-BF63-052BB483921D}" destId="{31B6FD92-72BB-4D20-80AE-A888E8CE9EE3}" srcOrd="1" destOrd="0" presId="urn:microsoft.com/office/officeart/2005/8/layout/vList2"/>
    <dgm:cxn modelId="{1320BC77-50B8-4E4C-9158-B1E9EA75B5C6}" type="presParOf" srcId="{454A8745-8418-4BEF-BF63-052BB483921D}" destId="{2E8704C5-10C7-494E-8940-36874C01DE6E}" srcOrd="2" destOrd="0" presId="urn:microsoft.com/office/officeart/2005/8/layout/vList2"/>
    <dgm:cxn modelId="{6EF5AEED-448E-4E2C-A696-60828774FD24}" type="presParOf" srcId="{454A8745-8418-4BEF-BF63-052BB483921D}" destId="{84B7F8E6-04C5-45B2-9354-F32659A98D90}" srcOrd="3" destOrd="0" presId="urn:microsoft.com/office/officeart/2005/8/layout/vList2"/>
    <dgm:cxn modelId="{1A8D7810-F400-4BB3-B5A4-BF6A3785D374}" type="presParOf" srcId="{454A8745-8418-4BEF-BF63-052BB483921D}" destId="{378B54D9-60D3-4291-BEC0-F92C7F4331B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3EC5ED4-7480-4AB5-B5CC-CB0E8F6E67C0}">
      <dgm:prSet phldrT="[Text]" phldr="0"/>
      <dgm:spPr>
        <a:solidFill>
          <a:schemeClr val="accent3"/>
        </a:solidFill>
      </dgm:spPr>
      <dgm:t>
        <a:bodyPr/>
        <a:lstStyle/>
        <a:p>
          <a:r>
            <a:rPr lang="en-US" b="0" i="0" dirty="0"/>
            <a:t>You can store the result of an expression as a named variable, which can then be passed as an argument to other measure expressions. Once resultant values have been calculated for a variable expression, those values do not change, even if the variable is referenced in another expression.</a:t>
          </a:r>
          <a:endParaRPr lang="en-US" dirty="0"/>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AA9AA300-69E4-4613-9010-F68778BAA889}">
      <dgm:prSet phldrT="[Text]" phldr="0"/>
      <dgm:spPr>
        <a:solidFill>
          <a:schemeClr val="accent1"/>
        </a:solidFill>
      </dgm:spPr>
      <dgm:t>
        <a:bodyPr/>
        <a:lstStyle/>
        <a:p>
          <a:r>
            <a:rPr lang="en-US" b="0" i="0" dirty="0"/>
            <a:t>As a data modeler, writing and debugging some DAX calculations can be challenging. It's common that complex calculation requirements often involve writing compound or complex expressions. Compound expressions can involve the use of many nested functions, and possibly the reuse of expression logic.  Using variables in your DAX formulas helps you write complex and efficient calculations.</a:t>
          </a:r>
          <a:endParaRPr lang="en-US" dirty="0"/>
        </a:p>
      </dgm:t>
    </dgm:pt>
    <dgm:pt modelId="{B04BDD34-AFD3-4555-A757-BB16CE4F60E3}" type="parTrans" cxnId="{536FFC68-17CA-4FFE-9ACE-921EEA013384}">
      <dgm:prSet/>
      <dgm:spPr/>
      <dgm:t>
        <a:bodyPr/>
        <a:lstStyle/>
        <a:p>
          <a:endParaRPr lang="en-US"/>
        </a:p>
      </dgm:t>
    </dgm:pt>
    <dgm:pt modelId="{1A048001-EE66-4FE3-AD17-E0E3FDF9A21D}" type="sibTrans" cxnId="{536FFC68-17CA-4FFE-9ACE-921EEA013384}">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15D3E2B4-A9DE-4B84-BF1F-1D0DB854135D}" type="pres">
      <dgm:prSet presAssocID="{AA9AA300-69E4-4613-9010-F68778BAA889}" presName="parentText" presStyleLbl="node1" presStyleIdx="0" presStyleCnt="2">
        <dgm:presLayoutVars>
          <dgm:chMax val="0"/>
          <dgm:bulletEnabled val="1"/>
        </dgm:presLayoutVars>
      </dgm:prSet>
      <dgm:spPr/>
    </dgm:pt>
    <dgm:pt modelId="{608C3019-E9F0-49C0-8126-6ACBACCBA9B5}" type="pres">
      <dgm:prSet presAssocID="{1A048001-EE66-4FE3-AD17-E0E3FDF9A21D}" presName="spacer" presStyleCnt="0"/>
      <dgm:spPr/>
    </dgm:pt>
    <dgm:pt modelId="{01EB192A-6DD5-44E5-8849-74C0982ED196}" type="pres">
      <dgm:prSet presAssocID="{D3EC5ED4-7480-4AB5-B5CC-CB0E8F6E67C0}" presName="parentText" presStyleLbl="node1" presStyleIdx="1" presStyleCnt="2">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536FFC68-17CA-4FFE-9ACE-921EEA013384}" srcId="{1B87C88D-AE67-4138-BAA2-E7F53EAD555A}" destId="{AA9AA300-69E4-4613-9010-F68778BAA889}" srcOrd="0" destOrd="0" parTransId="{B04BDD34-AFD3-4555-A757-BB16CE4F60E3}" sibTransId="{1A048001-EE66-4FE3-AD17-E0E3FDF9A21D}"/>
    <dgm:cxn modelId="{56EE2D77-4EC9-4306-BD19-F791D8D5FCD4}" type="presOf" srcId="{D3EC5ED4-7480-4AB5-B5CC-CB0E8F6E67C0}" destId="{01EB192A-6DD5-44E5-8849-74C0982ED196}" srcOrd="0" destOrd="0" presId="urn:microsoft.com/office/officeart/2005/8/layout/vList2"/>
    <dgm:cxn modelId="{C2B28091-40C5-40EC-BDEC-BE236A4401AE}" type="presOf" srcId="{AA9AA300-69E4-4613-9010-F68778BAA889}" destId="{15D3E2B4-A9DE-4B84-BF1F-1D0DB854135D}"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AABDCD2A-8E77-416B-B258-7F66D0804B17}" type="presParOf" srcId="{454A8745-8418-4BEF-BF63-052BB483921D}" destId="{15D3E2B4-A9DE-4B84-BF1F-1D0DB854135D}" srcOrd="0" destOrd="0" presId="urn:microsoft.com/office/officeart/2005/8/layout/vList2"/>
    <dgm:cxn modelId="{56D8DCF8-BFF1-44F2-842C-D816CD051CA7}" type="presParOf" srcId="{454A8745-8418-4BEF-BF63-052BB483921D}" destId="{608C3019-E9F0-49C0-8126-6ACBACCBA9B5}"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3EC5ED4-7480-4AB5-B5CC-CB0E8F6E67C0}">
      <dgm:prSet phldrT="[Text]" phldr="0"/>
      <dgm:spPr>
        <a:solidFill>
          <a:schemeClr val="accent3"/>
        </a:solidFill>
      </dgm:spPr>
      <dgm:t>
        <a:bodyPr/>
        <a:lstStyle/>
        <a:p>
          <a:r>
            <a:rPr lang="en-US" dirty="0"/>
            <a:t>Improve readability</a:t>
          </a:r>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BB8F10BC-3EDB-46D0-9C00-361081CB9EAE}">
      <dgm:prSet phldrT="[Text]" phldr="0"/>
      <dgm:spPr>
        <a:solidFill>
          <a:schemeClr val="accent4"/>
        </a:solidFill>
      </dgm:spPr>
      <dgm:t>
        <a:bodyPr/>
        <a:lstStyle/>
        <a:p>
          <a:r>
            <a:rPr lang="en-US" dirty="0"/>
            <a:t>Simplify debugging</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F081E6FE-DB36-4A06-A2C9-0FF66E71A12E}">
      <dgm:prSet phldrT="[Text]" phldr="0"/>
      <dgm:spPr>
        <a:solidFill>
          <a:schemeClr val="accent2"/>
        </a:solidFill>
      </dgm:spPr>
      <dgm:t>
        <a:bodyPr/>
        <a:lstStyle/>
        <a:p>
          <a:r>
            <a:rPr lang="en-US" dirty="0"/>
            <a:t>Reduce complexity</a:t>
          </a:r>
        </a:p>
      </dgm:t>
    </dgm:pt>
    <dgm:pt modelId="{69B2FD1A-1116-4E0F-8490-55574A868AF0}" type="parTrans" cxnId="{C95844F8-8516-48C1-9CCE-C0C6B2B99E16}">
      <dgm:prSet/>
      <dgm:spPr/>
      <dgm:t>
        <a:bodyPr/>
        <a:lstStyle/>
        <a:p>
          <a:endParaRPr lang="en-US"/>
        </a:p>
      </dgm:t>
    </dgm:pt>
    <dgm:pt modelId="{4BC5F0E4-D039-45CC-BF4A-4B7AAD939441}" type="sibTrans" cxnId="{C95844F8-8516-48C1-9CCE-C0C6B2B99E16}">
      <dgm:prSet/>
      <dgm:spPr/>
      <dgm:t>
        <a:bodyPr/>
        <a:lstStyle/>
        <a:p>
          <a:endParaRPr lang="en-US"/>
        </a:p>
      </dgm:t>
    </dgm:pt>
    <dgm:pt modelId="{AA9AA300-69E4-4613-9010-F68778BAA889}">
      <dgm:prSet phldrT="[Text]" phldr="0"/>
      <dgm:spPr>
        <a:solidFill>
          <a:schemeClr val="accent1"/>
        </a:solidFill>
      </dgm:spPr>
      <dgm:t>
        <a:bodyPr/>
        <a:lstStyle/>
        <a:p>
          <a:r>
            <a:rPr lang="en-US" dirty="0"/>
            <a:t>Improve performance</a:t>
          </a:r>
        </a:p>
      </dgm:t>
    </dgm:pt>
    <dgm:pt modelId="{B04BDD34-AFD3-4555-A757-BB16CE4F60E3}" type="parTrans" cxnId="{536FFC68-17CA-4FFE-9ACE-921EEA013384}">
      <dgm:prSet/>
      <dgm:spPr/>
      <dgm:t>
        <a:bodyPr/>
        <a:lstStyle/>
        <a:p>
          <a:endParaRPr lang="en-US"/>
        </a:p>
      </dgm:t>
    </dgm:pt>
    <dgm:pt modelId="{1A048001-EE66-4FE3-AD17-E0E3FDF9A21D}" type="sibTrans" cxnId="{536FFC68-17CA-4FFE-9ACE-921EEA013384}">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15D3E2B4-A9DE-4B84-BF1F-1D0DB854135D}" type="pres">
      <dgm:prSet presAssocID="{AA9AA300-69E4-4613-9010-F68778BAA889}" presName="parentText" presStyleLbl="node1" presStyleIdx="0" presStyleCnt="4">
        <dgm:presLayoutVars>
          <dgm:chMax val="0"/>
          <dgm:bulletEnabled val="1"/>
        </dgm:presLayoutVars>
      </dgm:prSet>
      <dgm:spPr/>
    </dgm:pt>
    <dgm:pt modelId="{608C3019-E9F0-49C0-8126-6ACBACCBA9B5}" type="pres">
      <dgm:prSet presAssocID="{1A048001-EE66-4FE3-AD17-E0E3FDF9A21D}" presName="spacer" presStyleCnt="0"/>
      <dgm:spPr/>
    </dgm:pt>
    <dgm:pt modelId="{01EB192A-6DD5-44E5-8849-74C0982ED196}" type="pres">
      <dgm:prSet presAssocID="{D3EC5ED4-7480-4AB5-B5CC-CB0E8F6E67C0}" presName="parentText" presStyleLbl="node1" presStyleIdx="1" presStyleCnt="4">
        <dgm:presLayoutVars>
          <dgm:chMax val="0"/>
          <dgm:bulletEnabled val="1"/>
        </dgm:presLayoutVars>
      </dgm:prSet>
      <dgm:spPr/>
    </dgm:pt>
    <dgm:pt modelId="{1CEA8649-59CC-4406-B00F-E0CED1B15387}" type="pres">
      <dgm:prSet presAssocID="{84E89C92-A34D-4818-915E-D7A15BCB8E80}" presName="spacer" presStyleCnt="0"/>
      <dgm:spPr/>
    </dgm:pt>
    <dgm:pt modelId="{8FFE8754-8CE1-4DF9-88E8-042CC400622A}" type="pres">
      <dgm:prSet presAssocID="{BB8F10BC-3EDB-46D0-9C00-361081CB9EAE}" presName="parentText" presStyleLbl="node1" presStyleIdx="2" presStyleCnt="4">
        <dgm:presLayoutVars>
          <dgm:chMax val="0"/>
          <dgm:bulletEnabled val="1"/>
        </dgm:presLayoutVars>
      </dgm:prSet>
      <dgm:spPr/>
    </dgm:pt>
    <dgm:pt modelId="{21C423C0-FED1-4AA9-8532-CB6F5D0EC436}" type="pres">
      <dgm:prSet presAssocID="{4D8C97B8-15DD-4844-BCA3-C04ED6DAB012}" presName="spacer" presStyleCnt="0"/>
      <dgm:spPr/>
    </dgm:pt>
    <dgm:pt modelId="{BE6B3483-5B18-4764-A2ED-FC1DED1F90E7}" type="pres">
      <dgm:prSet presAssocID="{F081E6FE-DB36-4A06-A2C9-0FF66E71A12E}" presName="parentText" presStyleLbl="node1" presStyleIdx="3" presStyleCnt="4">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536FFC68-17CA-4FFE-9ACE-921EEA013384}" srcId="{1B87C88D-AE67-4138-BAA2-E7F53EAD555A}" destId="{AA9AA300-69E4-4613-9010-F68778BAA889}" srcOrd="0" destOrd="0" parTransId="{B04BDD34-AFD3-4555-A757-BB16CE4F60E3}" sibTransId="{1A048001-EE66-4FE3-AD17-E0E3FDF9A21D}"/>
    <dgm:cxn modelId="{F93BC370-B3EC-4C89-9A7C-6CF2412F7A9C}" srcId="{1B87C88D-AE67-4138-BAA2-E7F53EAD555A}" destId="{BB8F10BC-3EDB-46D0-9C00-361081CB9EAE}" srcOrd="2" destOrd="0" parTransId="{D42CA079-C9C3-4352-A999-3E9E22F1C78D}" sibTransId="{4D8C97B8-15DD-4844-BCA3-C04ED6DAB012}"/>
    <dgm:cxn modelId="{56EE2D77-4EC9-4306-BD19-F791D8D5FCD4}" type="presOf" srcId="{D3EC5ED4-7480-4AB5-B5CC-CB0E8F6E67C0}" destId="{01EB192A-6DD5-44E5-8849-74C0982ED196}" srcOrd="0" destOrd="0" presId="urn:microsoft.com/office/officeart/2005/8/layout/vList2"/>
    <dgm:cxn modelId="{C2B28091-40C5-40EC-BDEC-BE236A4401AE}" type="presOf" srcId="{AA9AA300-69E4-4613-9010-F68778BAA889}" destId="{15D3E2B4-A9DE-4B84-BF1F-1D0DB854135D}" srcOrd="0" destOrd="0" presId="urn:microsoft.com/office/officeart/2005/8/layout/vList2"/>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33616DA-F1D9-41C2-99B1-8A2B0415A130}" type="presOf" srcId="{F081E6FE-DB36-4A06-A2C9-0FF66E71A12E}" destId="{BE6B3483-5B18-4764-A2ED-FC1DED1F90E7}" srcOrd="0" destOrd="0" presId="urn:microsoft.com/office/officeart/2005/8/layout/vList2"/>
    <dgm:cxn modelId="{C95844F8-8516-48C1-9CCE-C0C6B2B99E16}" srcId="{1B87C88D-AE67-4138-BAA2-E7F53EAD555A}" destId="{F081E6FE-DB36-4A06-A2C9-0FF66E71A12E}" srcOrd="3" destOrd="0" parTransId="{69B2FD1A-1116-4E0F-8490-55574A868AF0}" sibTransId="{4BC5F0E4-D039-45CC-BF4A-4B7AAD939441}"/>
    <dgm:cxn modelId="{AABDCD2A-8E77-416B-B258-7F66D0804B17}" type="presParOf" srcId="{454A8745-8418-4BEF-BF63-052BB483921D}" destId="{15D3E2B4-A9DE-4B84-BF1F-1D0DB854135D}" srcOrd="0" destOrd="0" presId="urn:microsoft.com/office/officeart/2005/8/layout/vList2"/>
    <dgm:cxn modelId="{56D8DCF8-BFF1-44F2-842C-D816CD051CA7}" type="presParOf" srcId="{454A8745-8418-4BEF-BF63-052BB483921D}" destId="{608C3019-E9F0-49C0-8126-6ACBACCBA9B5}"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 modelId="{49FD6923-EA1E-4771-9C46-E66CC0BAA80D}" type="presParOf" srcId="{454A8745-8418-4BEF-BF63-052BB483921D}" destId="{1CEA8649-59CC-4406-B00F-E0CED1B15387}" srcOrd="3" destOrd="0" presId="urn:microsoft.com/office/officeart/2005/8/layout/vList2"/>
    <dgm:cxn modelId="{544A42BF-76C7-48B7-8A24-32A264860CED}" type="presParOf" srcId="{454A8745-8418-4BEF-BF63-052BB483921D}" destId="{8FFE8754-8CE1-4DF9-88E8-042CC400622A}" srcOrd="4" destOrd="0" presId="urn:microsoft.com/office/officeart/2005/8/layout/vList2"/>
    <dgm:cxn modelId="{B6038CBF-265E-401F-844C-F4306B857DC4}" type="presParOf" srcId="{454A8745-8418-4BEF-BF63-052BB483921D}" destId="{21C423C0-FED1-4AA9-8532-CB6F5D0EC436}" srcOrd="5" destOrd="0" presId="urn:microsoft.com/office/officeart/2005/8/layout/vList2"/>
    <dgm:cxn modelId="{D5C0894B-2AE4-42E2-AE0D-D13A86B46322}" type="presParOf" srcId="{454A8745-8418-4BEF-BF63-052BB483921D}" destId="{BE6B3483-5B18-4764-A2ED-FC1DED1F90E7}"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Optimizing Power BI Reports	</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D3EC5ED4-7480-4AB5-B5CC-CB0E8F6E67C0}">
      <dgm:prSet phldrT="[Text]" phldr="0"/>
      <dgm:spPr>
        <a:solidFill>
          <a:schemeClr val="accent3"/>
        </a:solidFill>
      </dgm:spPr>
      <dgm:t>
        <a:bodyPr/>
        <a:lstStyle/>
        <a:p>
          <a:r>
            <a:rPr lang="en-US" dirty="0"/>
            <a:t>Apply the most restrictive filters</a:t>
          </a:r>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BB8F10BC-3EDB-46D0-9C00-361081CB9EAE}">
      <dgm:prSet phldrT="[Text]" phldr="0"/>
      <dgm:spPr>
        <a:solidFill>
          <a:schemeClr val="accent4"/>
        </a:solidFill>
      </dgm:spPr>
      <dgm:t>
        <a:bodyPr/>
        <a:lstStyle/>
        <a:p>
          <a:r>
            <a:rPr lang="en-US" dirty="0"/>
            <a:t>Limit visuals on report pages</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F081E6FE-DB36-4A06-A2C9-0FF66E71A12E}">
      <dgm:prSet phldrT="[Text]" phldr="0"/>
      <dgm:spPr>
        <a:solidFill>
          <a:schemeClr val="accent4"/>
        </a:solidFill>
      </dgm:spPr>
      <dgm:t>
        <a:bodyPr/>
        <a:lstStyle/>
        <a:p>
          <a:r>
            <a:rPr lang="en-US" dirty="0"/>
            <a:t>Optimizing the Environment</a:t>
          </a:r>
        </a:p>
      </dgm:t>
    </dgm:pt>
    <dgm:pt modelId="{69B2FD1A-1116-4E0F-8490-55574A868AF0}" type="parTrans" cxnId="{C95844F8-8516-48C1-9CCE-C0C6B2B99E16}">
      <dgm:prSet/>
      <dgm:spPr/>
      <dgm:t>
        <a:bodyPr/>
        <a:lstStyle/>
        <a:p>
          <a:endParaRPr lang="en-US"/>
        </a:p>
      </dgm:t>
    </dgm:pt>
    <dgm:pt modelId="{4BC5F0E4-D039-45CC-BF4A-4B7AAD939441}" type="sibTrans" cxnId="{C95844F8-8516-48C1-9CCE-C0C6B2B99E16}">
      <dgm:prSet/>
      <dgm:spPr/>
      <dgm:t>
        <a:bodyPr/>
        <a:lstStyle/>
        <a:p>
          <a:endParaRPr lang="en-US"/>
        </a:p>
      </dgm:t>
    </dgm:pt>
    <dgm:pt modelId="{54F18127-6B0C-427A-9A81-0C9F1BD54D23}">
      <dgm:prSet phldrT="[Text]" phldr="0"/>
      <dgm:spPr>
        <a:solidFill>
          <a:schemeClr val="accent2"/>
        </a:solidFill>
      </dgm:spPr>
      <dgm:t>
        <a:bodyPr/>
        <a:lstStyle/>
        <a:p>
          <a:r>
            <a:rPr lang="en-US" dirty="0"/>
            <a:t>Capacity settings</a:t>
          </a:r>
        </a:p>
      </dgm:t>
    </dgm:pt>
    <dgm:pt modelId="{FB3E0CFF-942D-4D56-A80B-9FDE27959BF0}" type="parTrans" cxnId="{96835505-9C34-49AB-B9E0-8FA4CBBF4001}">
      <dgm:prSet/>
      <dgm:spPr/>
      <dgm:t>
        <a:bodyPr/>
        <a:lstStyle/>
        <a:p>
          <a:endParaRPr lang="en-US"/>
        </a:p>
      </dgm:t>
    </dgm:pt>
    <dgm:pt modelId="{324575D1-75F5-49D7-8624-C2D2B8BCCF56}" type="sibTrans" cxnId="{96835505-9C34-49AB-B9E0-8FA4CBBF4001}">
      <dgm:prSet/>
      <dgm:spPr/>
      <dgm:t>
        <a:bodyPr/>
        <a:lstStyle/>
        <a:p>
          <a:endParaRPr lang="en-US"/>
        </a:p>
      </dgm:t>
    </dgm:pt>
    <dgm:pt modelId="{E04294B1-4776-41F4-A7EA-D6621307264C}">
      <dgm:prSet phldrT="[Text]" phldr="0"/>
      <dgm:spPr>
        <a:solidFill>
          <a:schemeClr val="accent2"/>
        </a:solidFill>
      </dgm:spPr>
      <dgm:t>
        <a:bodyPr/>
        <a:lstStyle/>
        <a:p>
          <a:r>
            <a:rPr lang="en-US"/>
            <a:t>Gateway sizing</a:t>
          </a:r>
          <a:endParaRPr lang="en-US" dirty="0"/>
        </a:p>
      </dgm:t>
    </dgm:pt>
    <dgm:pt modelId="{9BF47524-49DF-4F6D-B9B6-D6C32A3E3968}" type="parTrans" cxnId="{8A07F978-853A-42FA-BFB7-26A5D935408E}">
      <dgm:prSet/>
      <dgm:spPr/>
      <dgm:t>
        <a:bodyPr/>
        <a:lstStyle/>
        <a:p>
          <a:endParaRPr lang="en-US"/>
        </a:p>
      </dgm:t>
    </dgm:pt>
    <dgm:pt modelId="{93E5CF51-D780-48C8-9883-28F2E7B42C56}" type="sibTrans" cxnId="{8A07F978-853A-42FA-BFB7-26A5D935408E}">
      <dgm:prSet/>
      <dgm:spPr/>
      <dgm:t>
        <a:bodyPr/>
        <a:lstStyle/>
        <a:p>
          <a:endParaRPr lang="en-US"/>
        </a:p>
      </dgm:t>
    </dgm:pt>
    <dgm:pt modelId="{46399177-C201-45B9-A079-9E6AAB06AAA2}">
      <dgm:prSet phldrT="[Text]" phldr="0"/>
      <dgm:spPr>
        <a:solidFill>
          <a:schemeClr val="accent2"/>
        </a:solidFill>
      </dgm:spPr>
      <dgm:t>
        <a:bodyPr/>
        <a:lstStyle/>
        <a:p>
          <a:r>
            <a:rPr lang="en-US"/>
            <a:t>Network latency</a:t>
          </a:r>
          <a:endParaRPr lang="en-US" dirty="0"/>
        </a:p>
      </dgm:t>
    </dgm:pt>
    <dgm:pt modelId="{F25092B5-76D9-4E5C-B982-6BEF2B0A10AE}" type="parTrans" cxnId="{CACA8405-CC50-4BAA-9046-AB88372CC08A}">
      <dgm:prSet/>
      <dgm:spPr/>
      <dgm:t>
        <a:bodyPr/>
        <a:lstStyle/>
        <a:p>
          <a:endParaRPr lang="en-US"/>
        </a:p>
      </dgm:t>
    </dgm:pt>
    <dgm:pt modelId="{4F3A5BF8-FB3C-427E-A6BE-64C6E74A2D2B}" type="sibTrans" cxnId="{CACA8405-CC50-4BAA-9046-AB88372CC08A}">
      <dgm:prSet/>
      <dgm:spPr/>
      <dgm:t>
        <a:bodyPr/>
        <a:lstStyle/>
        <a:p>
          <a:endParaRPr lang="en-US"/>
        </a:p>
      </dgm:t>
    </dgm:pt>
    <dgm:pt modelId="{668B5EE3-39D8-4061-9EDD-E49DC32F8633}">
      <dgm:prSet phldrT="[Text]" phldr="0"/>
      <dgm:spPr>
        <a:solidFill>
          <a:schemeClr val="accent4"/>
        </a:solidFill>
      </dgm:spPr>
      <dgm:t>
        <a:bodyPr/>
        <a:lstStyle/>
        <a:p>
          <a:r>
            <a:rPr lang="en-US" dirty="0"/>
            <a:t>Evaluate custom visual performance</a:t>
          </a:r>
        </a:p>
      </dgm:t>
    </dgm:pt>
    <dgm:pt modelId="{80D77EE7-4149-45CE-A02B-FF3AFA3094F4}" type="parTrans" cxnId="{FDF9E4C6-A96C-46EA-BB74-30166E80C1A5}">
      <dgm:prSet/>
      <dgm:spPr/>
      <dgm:t>
        <a:bodyPr/>
        <a:lstStyle/>
        <a:p>
          <a:endParaRPr lang="en-US"/>
        </a:p>
      </dgm:t>
    </dgm:pt>
    <dgm:pt modelId="{7346DB78-EF0A-4E17-8B76-C5A78BE4BE4D}" type="sibTrans" cxnId="{FDF9E4C6-A96C-46EA-BB74-30166E80C1A5}">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2">
        <dgm:presLayoutVars>
          <dgm:chMax val="0"/>
          <dgm:bulletEnabled val="1"/>
        </dgm:presLayoutVars>
      </dgm:prSet>
      <dgm:spPr/>
    </dgm:pt>
    <dgm:pt modelId="{580C8785-9B88-4208-8A28-213780721805}" type="pres">
      <dgm:prSet presAssocID="{9AC5E073-DA35-47CE-B34C-C6A9EF744885}" presName="childText" presStyleLbl="revTx" presStyleIdx="0" presStyleCnt="2">
        <dgm:presLayoutVars>
          <dgm:bulletEnabled val="1"/>
        </dgm:presLayoutVars>
      </dgm:prSet>
      <dgm:spPr/>
    </dgm:pt>
    <dgm:pt modelId="{BE6B3483-5B18-4764-A2ED-FC1DED1F90E7}" type="pres">
      <dgm:prSet presAssocID="{F081E6FE-DB36-4A06-A2C9-0FF66E71A12E}" presName="parentText" presStyleLbl="node1" presStyleIdx="1" presStyleCnt="2">
        <dgm:presLayoutVars>
          <dgm:chMax val="0"/>
          <dgm:bulletEnabled val="1"/>
        </dgm:presLayoutVars>
      </dgm:prSet>
      <dgm:spPr/>
    </dgm:pt>
    <dgm:pt modelId="{C1418880-B399-4883-B833-1ECCEDEAFA24}" type="pres">
      <dgm:prSet presAssocID="{F081E6FE-DB36-4A06-A2C9-0FF66E71A12E}" presName="childText" presStyleLbl="revTx" presStyleIdx="1" presStyleCnt="2">
        <dgm:presLayoutVars>
          <dgm:bulletEnabled val="1"/>
        </dgm:presLayoutVars>
      </dgm:prSet>
      <dgm:spPr/>
    </dgm:pt>
  </dgm:ptLst>
  <dgm:cxnLst>
    <dgm:cxn modelId="{05EE2305-8673-49CB-9A98-2987824C5671}" type="presOf" srcId="{668B5EE3-39D8-4061-9EDD-E49DC32F8633}" destId="{580C8785-9B88-4208-8A28-213780721805}" srcOrd="0" destOrd="2" presId="urn:microsoft.com/office/officeart/2005/8/layout/vList2"/>
    <dgm:cxn modelId="{96835505-9C34-49AB-B9E0-8FA4CBBF4001}" srcId="{F081E6FE-DB36-4A06-A2C9-0FF66E71A12E}" destId="{54F18127-6B0C-427A-9A81-0C9F1BD54D23}" srcOrd="0" destOrd="0" parTransId="{FB3E0CFF-942D-4D56-A80B-9FDE27959BF0}" sibTransId="{324575D1-75F5-49D7-8624-C2D2B8BCCF56}"/>
    <dgm:cxn modelId="{CACA8405-CC50-4BAA-9046-AB88372CC08A}" srcId="{F081E6FE-DB36-4A06-A2C9-0FF66E71A12E}" destId="{46399177-C201-45B9-A079-9E6AAB06AAA2}" srcOrd="2" destOrd="0" parTransId="{F25092B5-76D9-4E5C-B982-6BEF2B0A10AE}" sibTransId="{4F3A5BF8-FB3C-427E-A6BE-64C6E74A2D2B}"/>
    <dgm:cxn modelId="{916C480E-8A04-4044-8391-DFF2F5D977AE}" srcId="{9AC5E073-DA35-47CE-B34C-C6A9EF744885}" destId="{D3EC5ED4-7480-4AB5-B5CC-CB0E8F6E67C0}" srcOrd="0" destOrd="0" parTransId="{1211BF76-5388-46FC-8BDA-0329F02E6D9B}" sibTransId="{84E89C92-A34D-4818-915E-D7A15BCB8E80}"/>
    <dgm:cxn modelId="{4BDDAA11-21B6-436D-8BBE-AF1B590416B1}" type="presOf" srcId="{F081E6FE-DB36-4A06-A2C9-0FF66E71A12E}" destId="{BE6B3483-5B18-4764-A2ED-FC1DED1F90E7}" srcOrd="0" destOrd="0" presId="urn:microsoft.com/office/officeart/2005/8/layout/vList2"/>
    <dgm:cxn modelId="{EFA9972A-9405-4214-A21C-9CFF8F664ECD}" type="presOf" srcId="{E04294B1-4776-41F4-A7EA-D6621307264C}" destId="{C1418880-B399-4883-B833-1ECCEDEAFA24}" srcOrd="0" destOrd="1" presId="urn:microsoft.com/office/officeart/2005/8/layout/vList2"/>
    <dgm:cxn modelId="{1EC7E533-6B7D-4159-AAE3-C57420EC4D0C}" type="presOf" srcId="{D3EC5ED4-7480-4AB5-B5CC-CB0E8F6E67C0}" destId="{580C8785-9B88-4208-8A28-213780721805}" srcOrd="0" destOrd="0" presId="urn:microsoft.com/office/officeart/2005/8/layout/vList2"/>
    <dgm:cxn modelId="{F93BC370-B3EC-4C89-9A7C-6CF2412F7A9C}" srcId="{9AC5E073-DA35-47CE-B34C-C6A9EF744885}" destId="{BB8F10BC-3EDB-46D0-9C00-361081CB9EAE}" srcOrd="1" destOrd="0" parTransId="{D42CA079-C9C3-4352-A999-3E9E22F1C78D}" sibTransId="{4D8C97B8-15DD-4844-BCA3-C04ED6DAB012}"/>
    <dgm:cxn modelId="{8A07F978-853A-42FA-BFB7-26A5D935408E}" srcId="{F081E6FE-DB36-4A06-A2C9-0FF66E71A12E}" destId="{E04294B1-4776-41F4-A7EA-D6621307264C}" srcOrd="1" destOrd="0" parTransId="{9BF47524-49DF-4F6D-B9B6-D6C32A3E3968}" sibTransId="{93E5CF51-D780-48C8-9883-28F2E7B42C56}"/>
    <dgm:cxn modelId="{64462E91-D8BD-43B4-A977-8CB5FD8F5465}" type="presOf" srcId="{54F18127-6B0C-427A-9A81-0C9F1BD54D23}" destId="{C1418880-B399-4883-B833-1ECCEDEAFA24}" srcOrd="0" destOrd="0" presId="urn:microsoft.com/office/officeart/2005/8/layout/vList2"/>
    <dgm:cxn modelId="{57231A93-64E0-4C52-AE3A-C6DA19854525}"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C12FB4A8-40B5-4799-8CB9-19C667EEC7A2}" type="presOf" srcId="{46399177-C201-45B9-A079-9E6AAB06AAA2}" destId="{C1418880-B399-4883-B833-1ECCEDEAFA24}" srcOrd="0" destOrd="2"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FDF9E4C6-A96C-46EA-BB74-30166E80C1A5}" srcId="{9AC5E073-DA35-47CE-B34C-C6A9EF744885}" destId="{668B5EE3-39D8-4061-9EDD-E49DC32F8633}" srcOrd="2" destOrd="0" parTransId="{80D77EE7-4149-45CE-A02B-FF3AFA3094F4}" sibTransId="{7346DB78-EF0A-4E17-8B76-C5A78BE4BE4D}"/>
    <dgm:cxn modelId="{C95844F8-8516-48C1-9CCE-C0C6B2B99E16}" srcId="{1B87C88D-AE67-4138-BAA2-E7F53EAD555A}" destId="{F081E6FE-DB36-4A06-A2C9-0FF66E71A12E}" srcOrd="1" destOrd="0" parTransId="{69B2FD1A-1116-4E0F-8490-55574A868AF0}" sibTransId="{4BC5F0E4-D039-45CC-BF4A-4B7AAD939441}"/>
    <dgm:cxn modelId="{33FC8DFC-A4E7-4D89-BBFC-8C1AEF5832A4}" type="presOf" srcId="{BB8F10BC-3EDB-46D0-9C00-361081CB9EAE}" destId="{580C8785-9B88-4208-8A28-213780721805}" srcOrd="0" destOrd="1" presId="urn:microsoft.com/office/officeart/2005/8/layout/vList2"/>
    <dgm:cxn modelId="{2D10AE41-AC61-4640-A9EA-E3059362F0CF}" type="presParOf" srcId="{454A8745-8418-4BEF-BF63-052BB483921D}" destId="{851548AF-CEFA-4D22-8D2F-D2A73DCE49EE}" srcOrd="0" destOrd="0" presId="urn:microsoft.com/office/officeart/2005/8/layout/vList2"/>
    <dgm:cxn modelId="{1589C5F5-0C35-4218-8564-E7D4282F8954}" type="presParOf" srcId="{454A8745-8418-4BEF-BF63-052BB483921D}" destId="{580C8785-9B88-4208-8A28-213780721805}" srcOrd="1" destOrd="0" presId="urn:microsoft.com/office/officeart/2005/8/layout/vList2"/>
    <dgm:cxn modelId="{E7172EBD-7F69-4741-B510-6FE66607D23F}" type="presParOf" srcId="{454A8745-8418-4BEF-BF63-052BB483921D}" destId="{BE6B3483-5B18-4764-A2ED-FC1DED1F90E7}" srcOrd="2" destOrd="0" presId="urn:microsoft.com/office/officeart/2005/8/layout/vList2"/>
    <dgm:cxn modelId="{88A0A7C1-6E49-4133-A485-D10B1A38EB0F}" type="presParOf" srcId="{454A8745-8418-4BEF-BF63-052BB483921D}" destId="{C1418880-B399-4883-B833-1ECCEDEAFA24}" srcOrd="3"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Using DirectQuery for enhanced performance</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D3EC5ED4-7480-4AB5-B5CC-CB0E8F6E67C0}">
      <dgm:prSet phldrT="[Text]" phldr="0"/>
      <dgm:spPr>
        <a:solidFill>
          <a:schemeClr val="accent3"/>
        </a:solidFill>
      </dgm:spPr>
      <dgm:t>
        <a:bodyPr/>
        <a:lstStyle/>
        <a:p>
          <a:r>
            <a:rPr lang="en-US" dirty="0"/>
            <a:t>Using Variables in DAX functions to reduce complexity.</a:t>
          </a:r>
        </a:p>
      </dgm:t>
    </dgm:pt>
    <dgm:pt modelId="{1211BF76-5388-46FC-8BDA-0329F02E6D9B}" type="parTrans" cxnId="{916C480E-8A04-4044-8391-DFF2F5D977AE}">
      <dgm:prSet/>
      <dgm:spPr/>
      <dgm:t>
        <a:bodyPr/>
        <a:lstStyle/>
        <a:p>
          <a:endParaRPr lang="en-US"/>
        </a:p>
      </dgm:t>
    </dgm:pt>
    <dgm:pt modelId="{84E89C92-A34D-4818-915E-D7A15BCB8E80}" type="sibTrans" cxnId="{916C480E-8A04-4044-8391-DFF2F5D977AE}">
      <dgm:prSet/>
      <dgm:spPr/>
      <dgm:t>
        <a:bodyPr/>
        <a:lstStyle/>
        <a:p>
          <a:endParaRPr lang="en-US"/>
        </a:p>
      </dgm:t>
    </dgm:pt>
    <dgm:pt modelId="{BB8F10BC-3EDB-46D0-9C00-361081CB9EAE}">
      <dgm:prSet phldrT="[Text]" phldr="0"/>
      <dgm:spPr>
        <a:solidFill>
          <a:schemeClr val="accent4"/>
        </a:solidFill>
      </dgm:spPr>
      <dgm:t>
        <a:bodyPr/>
        <a:lstStyle/>
        <a:p>
          <a:r>
            <a:rPr lang="en-US" dirty="0"/>
            <a:t>Other Optimization Techniques</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DF40E100-5DFB-4177-9E34-5FB3FD002CE8}">
      <dgm:prSet phldrT="[Text]" phldr="0"/>
      <dgm:spPr>
        <a:solidFill>
          <a:schemeClr val="accent2"/>
        </a:solidFill>
      </dgm:spPr>
      <dgm:t>
        <a:bodyPr/>
        <a:lstStyle/>
        <a:p>
          <a:r>
            <a:rPr lang="en-US"/>
            <a:t>More detailed information in Website Links and Additional Info Word Doc in Video Description</a:t>
          </a:r>
          <a:endParaRPr lang="en-US" dirty="0"/>
        </a:p>
      </dgm:t>
    </dgm:pt>
    <dgm:pt modelId="{3D7F6E48-F2D8-41DA-B22F-960519E7DC73}" type="parTrans" cxnId="{18A73AD8-AEB8-415E-AABE-0321B945AF62}">
      <dgm:prSet/>
      <dgm:spPr/>
      <dgm:t>
        <a:bodyPr/>
        <a:lstStyle/>
        <a:p>
          <a:endParaRPr lang="en-US"/>
        </a:p>
      </dgm:t>
    </dgm:pt>
    <dgm:pt modelId="{DCF4633C-3AB4-46FC-8CC9-4CF76482FC8A}" type="sibTrans" cxnId="{18A73AD8-AEB8-415E-AABE-0321B945AF62}">
      <dgm:prSet/>
      <dgm:spPr/>
      <dgm:t>
        <a:bodyPr/>
        <a:lstStyle/>
        <a:p>
          <a:endParaRPr lang="en-US"/>
        </a:p>
      </dgm:t>
    </dgm:pt>
    <dgm:pt modelId="{7AAD8E77-6717-470F-934A-9FB80A08E26E}">
      <dgm:prSet phldrT="[Text]" phldr="0"/>
      <dgm:spPr>
        <a:solidFill>
          <a:schemeClr val="accent3"/>
        </a:solidFill>
      </dgm:spPr>
      <dgm:t>
        <a:bodyPr/>
        <a:lstStyle/>
        <a:p>
          <a:r>
            <a:rPr lang="en-US" b="0" i="0" dirty="0"/>
            <a:t>The result of the expression is stored in the variable upon declaration. It doesn't have to be recalculated each time it is used, as it would without using a variable.</a:t>
          </a:r>
          <a:endParaRPr lang="en-US" dirty="0"/>
        </a:p>
      </dgm:t>
    </dgm:pt>
    <dgm:pt modelId="{7ACAB111-BA4D-4988-A47F-CCDA42AD718B}" type="parTrans" cxnId="{4DD357FD-4350-44D4-87E7-7D897BF42C8F}">
      <dgm:prSet/>
      <dgm:spPr/>
      <dgm:t>
        <a:bodyPr/>
        <a:lstStyle/>
        <a:p>
          <a:endParaRPr lang="en-US"/>
        </a:p>
      </dgm:t>
    </dgm:pt>
    <dgm:pt modelId="{81C503C3-6474-413C-82DC-D8BEE2431E79}" type="sibTrans" cxnId="{4DD357FD-4350-44D4-87E7-7D897BF42C8F}">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4">
        <dgm:presLayoutVars>
          <dgm:chMax val="0"/>
          <dgm:bulletEnabled val="1"/>
        </dgm:presLayoutVars>
      </dgm:prSet>
      <dgm:spPr/>
    </dgm:pt>
    <dgm:pt modelId="{798F9CDB-9F82-49AB-B3B8-742B0A904B05}" type="pres">
      <dgm:prSet presAssocID="{D3EC5ED4-7480-4AB5-B5CC-CB0E8F6E67C0}" presName="childText" presStyleLbl="revTx" presStyleIdx="0" presStyleCnt="1">
        <dgm:presLayoutVars>
          <dgm:bulletEnabled val="1"/>
        </dgm:presLayoutVars>
      </dgm:prSet>
      <dgm:spPr/>
    </dgm:pt>
    <dgm:pt modelId="{8FFE8754-8CE1-4DF9-88E8-042CC400622A}" type="pres">
      <dgm:prSet presAssocID="{BB8F10BC-3EDB-46D0-9C00-361081CB9EAE}" presName="parentText" presStyleLbl="node1" presStyleIdx="2" presStyleCnt="4">
        <dgm:presLayoutVars>
          <dgm:chMax val="0"/>
          <dgm:bulletEnabled val="1"/>
        </dgm:presLayoutVars>
      </dgm:prSet>
      <dgm:spPr/>
    </dgm:pt>
    <dgm:pt modelId="{AA30D339-8D42-40D8-90F7-7E39A1C1737D}" type="pres">
      <dgm:prSet presAssocID="{4D8C97B8-15DD-4844-BCA3-C04ED6DAB012}" presName="spacer" presStyleCnt="0"/>
      <dgm:spPr/>
    </dgm:pt>
    <dgm:pt modelId="{30EF55F1-0F76-4E8D-A90E-8557DF2C93BD}" type="pres">
      <dgm:prSet presAssocID="{DF40E100-5DFB-4177-9E34-5FB3FD002CE8}" presName="parentText" presStyleLbl="node1" presStyleIdx="3" presStyleCnt="4">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0CA55412-1EA5-4B5E-8430-49AD98D3993E}" type="presOf" srcId="{9AC5E073-DA35-47CE-B34C-C6A9EF744885}" destId="{851548AF-CEFA-4D22-8D2F-D2A73DCE49EE}" srcOrd="0" destOrd="0" presId="urn:microsoft.com/office/officeart/2005/8/layout/vList2"/>
    <dgm:cxn modelId="{64EE0522-F9D7-41F1-B589-D5037D8005CA}" type="presOf" srcId="{BB8F10BC-3EDB-46D0-9C00-361081CB9EAE}" destId="{8FFE8754-8CE1-4DF9-88E8-042CC400622A}" srcOrd="0" destOrd="0" presId="urn:microsoft.com/office/officeart/2005/8/layout/vList2"/>
    <dgm:cxn modelId="{93959441-753A-487F-A182-A98FDFEE2759}" type="presOf" srcId="{D3EC5ED4-7480-4AB5-B5CC-CB0E8F6E67C0}" destId="{01EB192A-6DD5-44E5-8849-74C0982ED196}" srcOrd="0" destOrd="0" presId="urn:microsoft.com/office/officeart/2005/8/layout/vList2"/>
    <dgm:cxn modelId="{F93BC370-B3EC-4C89-9A7C-6CF2412F7A9C}" srcId="{1B87C88D-AE67-4138-BAA2-E7F53EAD555A}" destId="{BB8F10BC-3EDB-46D0-9C00-361081CB9EAE}" srcOrd="2" destOrd="0" parTransId="{D42CA079-C9C3-4352-A999-3E9E22F1C78D}" sibTransId="{4D8C97B8-15DD-4844-BCA3-C04ED6DAB012}"/>
    <dgm:cxn modelId="{3DD9A873-C68B-4C6B-B030-833ABB25E2EB}" type="presOf" srcId="{DF40E100-5DFB-4177-9E34-5FB3FD002CE8}" destId="{30EF55F1-0F76-4E8D-A90E-8557DF2C93BD}"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DC2D699-6A74-4495-96CF-49B54DA1B359}" type="presOf" srcId="{7AAD8E77-6717-470F-934A-9FB80A08E26E}" destId="{798F9CDB-9F82-49AB-B3B8-742B0A904B05}"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18A73AD8-AEB8-415E-AABE-0321B945AF62}" srcId="{1B87C88D-AE67-4138-BAA2-E7F53EAD555A}" destId="{DF40E100-5DFB-4177-9E34-5FB3FD002CE8}" srcOrd="3" destOrd="0" parTransId="{3D7F6E48-F2D8-41DA-B22F-960519E7DC73}" sibTransId="{DCF4633C-3AB4-46FC-8CC9-4CF76482FC8A}"/>
    <dgm:cxn modelId="{4DD357FD-4350-44D4-87E7-7D897BF42C8F}" srcId="{D3EC5ED4-7480-4AB5-B5CC-CB0E8F6E67C0}" destId="{7AAD8E77-6717-470F-934A-9FB80A08E26E}" srcOrd="0" destOrd="0" parTransId="{7ACAB111-BA4D-4988-A47F-CCDA42AD718B}" sibTransId="{81C503C3-6474-413C-82DC-D8BEE2431E79}"/>
    <dgm:cxn modelId="{A986605F-3444-49F6-B5B4-3E32C2E1A0EA}" type="presParOf" srcId="{454A8745-8418-4BEF-BF63-052BB483921D}" destId="{851548AF-CEFA-4D22-8D2F-D2A73DCE49EE}" srcOrd="0" destOrd="0" presId="urn:microsoft.com/office/officeart/2005/8/layout/vList2"/>
    <dgm:cxn modelId="{321A6789-CAB1-43B7-9CFE-873356AC601A}" type="presParOf" srcId="{454A8745-8418-4BEF-BF63-052BB483921D}" destId="{407E33D8-596E-4B7E-BB0C-143432921D44}" srcOrd="1" destOrd="0" presId="urn:microsoft.com/office/officeart/2005/8/layout/vList2"/>
    <dgm:cxn modelId="{F941A21B-6FF3-45FF-B9FF-D1E204DA224A}" type="presParOf" srcId="{454A8745-8418-4BEF-BF63-052BB483921D}" destId="{01EB192A-6DD5-44E5-8849-74C0982ED196}" srcOrd="2" destOrd="0" presId="urn:microsoft.com/office/officeart/2005/8/layout/vList2"/>
    <dgm:cxn modelId="{9CA850DC-D6E5-4E90-BADA-A09EF2A556CA}" type="presParOf" srcId="{454A8745-8418-4BEF-BF63-052BB483921D}" destId="{798F9CDB-9F82-49AB-B3B8-742B0A904B05}" srcOrd="3" destOrd="0" presId="urn:microsoft.com/office/officeart/2005/8/layout/vList2"/>
    <dgm:cxn modelId="{40B29C25-347D-49A3-97DB-7380878C0FCE}" type="presParOf" srcId="{454A8745-8418-4BEF-BF63-052BB483921D}" destId="{8FFE8754-8CE1-4DF9-88E8-042CC400622A}" srcOrd="4" destOrd="0" presId="urn:microsoft.com/office/officeart/2005/8/layout/vList2"/>
    <dgm:cxn modelId="{428D7F2A-D012-46AA-87B3-D289EA6E01E5}" type="presParOf" srcId="{454A8745-8418-4BEF-BF63-052BB483921D}" destId="{AA30D339-8D42-40D8-90F7-7E39A1C1737D}" srcOrd="5" destOrd="0" presId="urn:microsoft.com/office/officeart/2005/8/layout/vList2"/>
    <dgm:cxn modelId="{7709A631-B347-402F-A7AD-B139E56A5BD0}" type="presParOf" srcId="{454A8745-8418-4BEF-BF63-052BB483921D}" destId="{30EF55F1-0F76-4E8D-A90E-8557DF2C93BD}"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introduces you to the fundamental concepts and principles of designing and building a report, including selecting the correct visuals, designing a page layout, and applying basic but critical functionality. The important topic of designing for accessibility is also covered.  </a:t>
          </a:r>
        </a:p>
        <a:p>
          <a:r>
            <a:rPr lang="en-US" dirty="0"/>
            <a:t>We’ll be using the Retail Sample Analysis Desktop file we’ve been working in and the Histogram Excel file for this module.</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Design and Create a Report</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BB8F10BC-3EDB-46D0-9C00-361081CB9EAE}">
      <dgm:prSet phldrT="[Text]" phldr="0"/>
      <dgm:spPr>
        <a:solidFill>
          <a:schemeClr val="accent3"/>
        </a:solidFill>
      </dgm:spPr>
      <dgm:t>
        <a:bodyPr/>
        <a:lstStyle/>
        <a:p>
          <a:r>
            <a:rPr lang="en-US" dirty="0"/>
            <a:t>Enhance the Report</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66CB4365-BBA8-43A3-9318-BE0D10498ECA}">
      <dgm:prSet phldrT="[Text]" phldr="0"/>
      <dgm:spPr>
        <a:solidFill>
          <a:schemeClr val="accent4"/>
        </a:solidFill>
      </dgm:spPr>
      <dgm:t>
        <a:bodyPr/>
        <a:lstStyle/>
        <a:p>
          <a:r>
            <a:rPr lang="en-US" dirty="0"/>
            <a:t>Configure Visual Fields and Format Properties</a:t>
          </a:r>
        </a:p>
      </dgm:t>
    </dgm:pt>
    <dgm:pt modelId="{58AC14AF-BC05-4214-B544-AAC30B9DC5FF}" type="parTrans" cxnId="{5E74D90D-80EC-4C15-8D2C-BEC8FF618E9F}">
      <dgm:prSet/>
      <dgm:spPr/>
      <dgm:t>
        <a:bodyPr/>
        <a:lstStyle/>
        <a:p>
          <a:endParaRPr lang="en-US"/>
        </a:p>
      </dgm:t>
    </dgm:pt>
    <dgm:pt modelId="{202F7E70-7FD4-4582-816E-551C96F6C4E2}" type="sibTrans" cxnId="{5E74D90D-80EC-4C15-8D2C-BEC8FF618E9F}">
      <dgm:prSet/>
      <dgm:spPr/>
      <dgm:t>
        <a:bodyPr/>
        <a:lstStyle/>
        <a:p>
          <a:endParaRPr lang="en-US"/>
        </a:p>
      </dgm:t>
    </dgm:pt>
    <dgm:pt modelId="{0934FB22-83A2-40F7-9245-B94BF001BEDC}">
      <dgm:prSet phldrT="[Text]" phldr="0"/>
      <dgm:spPr>
        <a:solidFill>
          <a:schemeClr val="accent2"/>
        </a:solidFill>
      </dgm:spPr>
      <dgm:t>
        <a:bodyPr/>
        <a:lstStyle/>
        <a:p>
          <a:r>
            <a:rPr lang="en-US" dirty="0"/>
            <a:t>Create and Configure Sync Slicers</a:t>
          </a:r>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EDDC3ECC-91BE-45CD-B4E2-FBEA77C96036}">
      <dgm:prSet phldrT="[Text]" phldr="0"/>
      <dgm:spPr>
        <a:solidFill>
          <a:schemeClr val="accent1"/>
        </a:solidFill>
      </dgm:spPr>
      <dgm:t>
        <a:bodyPr/>
        <a:lstStyle/>
        <a:p>
          <a:r>
            <a:rPr lang="en-US" dirty="0"/>
            <a:t>Create a Drill-Through Page</a:t>
          </a:r>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347A7796-2F27-4072-8E80-02C05E5EFEEC}">
      <dgm:prSet phldrT="[Text]" phldr="0"/>
      <dgm:spPr>
        <a:solidFill>
          <a:schemeClr val="accent3"/>
        </a:solidFill>
      </dgm:spPr>
      <dgm:t>
        <a:bodyPr/>
        <a:lstStyle/>
        <a:p>
          <a:r>
            <a:rPr lang="en-US" dirty="0"/>
            <a:t>Apply Conditional Formatting</a:t>
          </a:r>
        </a:p>
      </dgm:t>
    </dgm:pt>
    <dgm:pt modelId="{614A3978-BE1E-4952-94AE-322388FA93FB}" type="parTrans" cxnId="{5A4646A5-9C4B-4053-A1CD-C8D4E8EAF417}">
      <dgm:prSet/>
      <dgm:spPr/>
      <dgm:t>
        <a:bodyPr/>
        <a:lstStyle/>
        <a:p>
          <a:endParaRPr lang="en-US"/>
        </a:p>
      </dgm:t>
    </dgm:pt>
    <dgm:pt modelId="{7D22E8D9-E17C-4AEE-9333-132793C21A05}" type="sibTrans" cxnId="{5A4646A5-9C4B-4053-A1CD-C8D4E8EAF417}">
      <dgm:prSet/>
      <dgm:spPr/>
      <dgm:t>
        <a:bodyPr/>
        <a:lstStyle/>
        <a:p>
          <a:endParaRPr lang="en-US"/>
        </a:p>
      </dgm:t>
    </dgm:pt>
    <dgm:pt modelId="{053A272D-295E-4593-B12E-6B5EB5CB3FB1}">
      <dgm:prSet phldrT="[Text]" phldr="0"/>
      <dgm:spPr>
        <a:solidFill>
          <a:schemeClr val="accent4"/>
        </a:solidFill>
      </dgm:spPr>
      <dgm:t>
        <a:bodyPr/>
        <a:lstStyle/>
        <a:p>
          <a:r>
            <a:rPr lang="en-US" dirty="0"/>
            <a:t>Create and Use Bookmarks</a:t>
          </a:r>
        </a:p>
      </dgm:t>
    </dgm:pt>
    <dgm:pt modelId="{9218A7AA-D014-49A3-95A7-58A5C959850B}" type="parTrans" cxnId="{9CDA605D-53C0-4432-A504-EE441C6D24FA}">
      <dgm:prSet/>
      <dgm:spPr/>
      <dgm:t>
        <a:bodyPr/>
        <a:lstStyle/>
        <a:p>
          <a:endParaRPr lang="en-US"/>
        </a:p>
      </dgm:t>
    </dgm:pt>
    <dgm:pt modelId="{69BAEBB2-2A8C-40D5-B7EA-B7EEB5C9358D}" type="sibTrans" cxnId="{9CDA605D-53C0-4432-A504-EE441C6D24FA}">
      <dgm:prSet/>
      <dgm:spPr/>
      <dgm:t>
        <a:bodyPr/>
        <a:lstStyle/>
        <a:p>
          <a:endParaRPr lang="en-US"/>
        </a:p>
      </dgm:t>
    </dgm:pt>
    <dgm:pt modelId="{7AD8FE44-1220-4DB8-8F6C-119962A4B4F5}">
      <dgm:prSet phldrT="[Text]" phldr="0"/>
      <dgm:spPr>
        <a:solidFill>
          <a:schemeClr val="accent2"/>
        </a:solidFill>
      </dgm:spPr>
      <dgm:t>
        <a:bodyPr/>
        <a:lstStyle/>
        <a:p>
          <a:r>
            <a:rPr lang="en-US" dirty="0"/>
            <a:t>Histograms</a:t>
          </a:r>
        </a:p>
      </dgm:t>
    </dgm:pt>
    <dgm:pt modelId="{2DE77DC2-3E4C-4839-BC38-94B148435324}" type="parTrans" cxnId="{12F32BFC-4323-4373-869A-E267C42E1C7B}">
      <dgm:prSet/>
      <dgm:spPr/>
      <dgm:t>
        <a:bodyPr/>
        <a:lstStyle/>
        <a:p>
          <a:endParaRPr lang="en-US"/>
        </a:p>
      </dgm:t>
    </dgm:pt>
    <dgm:pt modelId="{4BA81E95-188A-4525-BB1D-737EA22159B5}" type="sibTrans" cxnId="{12F32BFC-4323-4373-869A-E267C42E1C7B}">
      <dgm:prSet/>
      <dgm:spPr/>
      <dgm:t>
        <a:bodyPr/>
        <a:lstStyle/>
        <a:p>
          <a:endParaRPr lang="en-US"/>
        </a:p>
      </dgm:t>
    </dgm:pt>
    <dgm:pt modelId="{9512CF15-67EE-47C7-A3CD-D7AF927EE97D}">
      <dgm:prSet phldrT="[Text]" phldr="0"/>
      <dgm:spPr>
        <a:solidFill>
          <a:schemeClr val="accent1"/>
        </a:solidFill>
      </dgm:spPr>
      <dgm:t>
        <a:bodyPr/>
        <a:lstStyle/>
        <a:p>
          <a:r>
            <a:rPr lang="en-US" dirty="0"/>
            <a:t>Accessibility</a:t>
          </a:r>
        </a:p>
      </dgm:t>
    </dgm:pt>
    <dgm:pt modelId="{F154C2C7-A651-427F-A791-06F60848AB46}" type="parTrans" cxnId="{D55E4E78-E224-491B-9C94-B897B80B3918}">
      <dgm:prSet/>
      <dgm:spPr/>
      <dgm:t>
        <a:bodyPr/>
        <a:lstStyle/>
        <a:p>
          <a:endParaRPr lang="en-US"/>
        </a:p>
      </dgm:t>
    </dgm:pt>
    <dgm:pt modelId="{4B56643F-219E-4A36-A7CA-CD5793555D73}" type="sibTrans" cxnId="{D55E4E78-E224-491B-9C94-B897B80B3918}">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9">
        <dgm:presLayoutVars>
          <dgm:chMax val="0"/>
          <dgm:bulletEnabled val="1"/>
        </dgm:presLayoutVars>
      </dgm:prSet>
      <dgm:spPr/>
    </dgm:pt>
    <dgm:pt modelId="{407E33D8-596E-4B7E-BB0C-143432921D44}" type="pres">
      <dgm:prSet presAssocID="{3FC45E03-4789-404D-8310-C8F86C3BCC00}" presName="spacer" presStyleCnt="0"/>
      <dgm:spPr/>
    </dgm:pt>
    <dgm:pt modelId="{8FFE8754-8CE1-4DF9-88E8-042CC400622A}" type="pres">
      <dgm:prSet presAssocID="{BB8F10BC-3EDB-46D0-9C00-361081CB9EAE}" presName="parentText" presStyleLbl="node1" presStyleIdx="1" presStyleCnt="9">
        <dgm:presLayoutVars>
          <dgm:chMax val="0"/>
          <dgm:bulletEnabled val="1"/>
        </dgm:presLayoutVars>
      </dgm:prSet>
      <dgm:spPr/>
    </dgm:pt>
    <dgm:pt modelId="{70346DD5-8A40-48FA-9D3D-99329D2CE675}" type="pres">
      <dgm:prSet presAssocID="{4D8C97B8-15DD-4844-BCA3-C04ED6DAB012}" presName="spacer" presStyleCnt="0"/>
      <dgm:spPr/>
    </dgm:pt>
    <dgm:pt modelId="{FBCD5AC8-EB36-4537-9493-1617031D107C}" type="pres">
      <dgm:prSet presAssocID="{66CB4365-BBA8-43A3-9318-BE0D10498ECA}" presName="parentText" presStyleLbl="node1" presStyleIdx="2" presStyleCnt="9">
        <dgm:presLayoutVars>
          <dgm:chMax val="0"/>
          <dgm:bulletEnabled val="1"/>
        </dgm:presLayoutVars>
      </dgm:prSet>
      <dgm:spPr/>
    </dgm:pt>
    <dgm:pt modelId="{0D5C460F-4B00-46F8-8949-4DC461F82DF1}" type="pres">
      <dgm:prSet presAssocID="{202F7E70-7FD4-4582-816E-551C96F6C4E2}" presName="spacer" presStyleCnt="0"/>
      <dgm:spPr/>
    </dgm:pt>
    <dgm:pt modelId="{6D17BD86-F431-4B67-ABA5-EA87A7F853CD}" type="pres">
      <dgm:prSet presAssocID="{0934FB22-83A2-40F7-9245-B94BF001BEDC}" presName="parentText" presStyleLbl="node1" presStyleIdx="3" presStyleCnt="9">
        <dgm:presLayoutVars>
          <dgm:chMax val="0"/>
          <dgm:bulletEnabled val="1"/>
        </dgm:presLayoutVars>
      </dgm:prSet>
      <dgm:spPr/>
    </dgm:pt>
    <dgm:pt modelId="{D0BFE61D-92C8-4CF2-AC1A-2AACDE65E9B5}" type="pres">
      <dgm:prSet presAssocID="{7DD0AC5A-E16A-4463-8BA8-E2FEEC13926A}" presName="spacer" presStyleCnt="0"/>
      <dgm:spPr/>
    </dgm:pt>
    <dgm:pt modelId="{5941E50E-FED8-443E-BB74-5F05E485909D}" type="pres">
      <dgm:prSet presAssocID="{EDDC3ECC-91BE-45CD-B4E2-FBEA77C96036}" presName="parentText" presStyleLbl="node1" presStyleIdx="4" presStyleCnt="9">
        <dgm:presLayoutVars>
          <dgm:chMax val="0"/>
          <dgm:bulletEnabled val="1"/>
        </dgm:presLayoutVars>
      </dgm:prSet>
      <dgm:spPr/>
    </dgm:pt>
    <dgm:pt modelId="{23A38C22-FDCF-4741-8AD4-3187050E058F}" type="pres">
      <dgm:prSet presAssocID="{CAA7FE65-D8AD-4048-9F8F-FF4EE8650A26}" presName="spacer" presStyleCnt="0"/>
      <dgm:spPr/>
    </dgm:pt>
    <dgm:pt modelId="{62CE17DB-B1F8-41CF-8425-EB82E4EB1D99}" type="pres">
      <dgm:prSet presAssocID="{347A7796-2F27-4072-8E80-02C05E5EFEEC}" presName="parentText" presStyleLbl="node1" presStyleIdx="5" presStyleCnt="9">
        <dgm:presLayoutVars>
          <dgm:chMax val="0"/>
          <dgm:bulletEnabled val="1"/>
        </dgm:presLayoutVars>
      </dgm:prSet>
      <dgm:spPr/>
    </dgm:pt>
    <dgm:pt modelId="{DBC86D72-A4AB-4444-81FE-7BEC1F2D70B2}" type="pres">
      <dgm:prSet presAssocID="{7D22E8D9-E17C-4AEE-9333-132793C21A05}" presName="spacer" presStyleCnt="0"/>
      <dgm:spPr/>
    </dgm:pt>
    <dgm:pt modelId="{22FF68B8-ACCF-4EE2-A167-37685A48C523}" type="pres">
      <dgm:prSet presAssocID="{053A272D-295E-4593-B12E-6B5EB5CB3FB1}" presName="parentText" presStyleLbl="node1" presStyleIdx="6" presStyleCnt="9">
        <dgm:presLayoutVars>
          <dgm:chMax val="0"/>
          <dgm:bulletEnabled val="1"/>
        </dgm:presLayoutVars>
      </dgm:prSet>
      <dgm:spPr/>
    </dgm:pt>
    <dgm:pt modelId="{EECB3541-1ADC-4601-BD44-025F7EF14B0D}" type="pres">
      <dgm:prSet presAssocID="{69BAEBB2-2A8C-40D5-B7EA-B7EEB5C9358D}" presName="spacer" presStyleCnt="0"/>
      <dgm:spPr/>
    </dgm:pt>
    <dgm:pt modelId="{C6358EC9-3C7D-4F36-9C53-7B79695A555D}" type="pres">
      <dgm:prSet presAssocID="{7AD8FE44-1220-4DB8-8F6C-119962A4B4F5}" presName="parentText" presStyleLbl="node1" presStyleIdx="7" presStyleCnt="9">
        <dgm:presLayoutVars>
          <dgm:chMax val="0"/>
          <dgm:bulletEnabled val="1"/>
        </dgm:presLayoutVars>
      </dgm:prSet>
      <dgm:spPr/>
    </dgm:pt>
    <dgm:pt modelId="{3FC353F5-8804-45EE-9DA6-2AB3E00A4554}" type="pres">
      <dgm:prSet presAssocID="{4BA81E95-188A-4525-BB1D-737EA22159B5}" presName="spacer" presStyleCnt="0"/>
      <dgm:spPr/>
    </dgm:pt>
    <dgm:pt modelId="{3073571B-5915-4F11-9CD0-263FC692FC54}" type="pres">
      <dgm:prSet presAssocID="{9512CF15-67EE-47C7-A3CD-D7AF927EE97D}" presName="parentText" presStyleLbl="node1" presStyleIdx="8" presStyleCnt="9">
        <dgm:presLayoutVars>
          <dgm:chMax val="0"/>
          <dgm:bulletEnabled val="1"/>
        </dgm:presLayoutVars>
      </dgm:prSet>
      <dgm:spPr/>
    </dgm:pt>
  </dgm:ptLst>
  <dgm:cxnLst>
    <dgm:cxn modelId="{2CA95F0A-AAEC-4670-8AA2-5B05016B5802}" type="presOf" srcId="{66CB4365-BBA8-43A3-9318-BE0D10498ECA}" destId="{FBCD5AC8-EB36-4537-9493-1617031D107C}" srcOrd="0" destOrd="0" presId="urn:microsoft.com/office/officeart/2005/8/layout/vList2"/>
    <dgm:cxn modelId="{5E74D90D-80EC-4C15-8D2C-BEC8FF618E9F}" srcId="{1B87C88D-AE67-4138-BAA2-E7F53EAD555A}" destId="{66CB4365-BBA8-43A3-9318-BE0D10498ECA}" srcOrd="2" destOrd="0" parTransId="{58AC14AF-BC05-4214-B544-AAC30B9DC5FF}" sibTransId="{202F7E70-7FD4-4582-816E-551C96F6C4E2}"/>
    <dgm:cxn modelId="{040C9C25-4D1A-400E-99C8-CFA3AC6BEC4A}" type="presOf" srcId="{7AD8FE44-1220-4DB8-8F6C-119962A4B4F5}" destId="{C6358EC9-3C7D-4F36-9C53-7B79695A555D}" srcOrd="0" destOrd="0" presId="urn:microsoft.com/office/officeart/2005/8/layout/vList2"/>
    <dgm:cxn modelId="{EC49D427-6E5B-4EB8-8DE4-64FA64BC3516}" type="presOf" srcId="{9512CF15-67EE-47C7-A3CD-D7AF927EE97D}" destId="{3073571B-5915-4F11-9CD0-263FC692FC54}" srcOrd="0" destOrd="0" presId="urn:microsoft.com/office/officeart/2005/8/layout/vList2"/>
    <dgm:cxn modelId="{9CDA605D-53C0-4432-A504-EE441C6D24FA}" srcId="{1B87C88D-AE67-4138-BAA2-E7F53EAD555A}" destId="{053A272D-295E-4593-B12E-6B5EB5CB3FB1}" srcOrd="6" destOrd="0" parTransId="{9218A7AA-D014-49A3-95A7-58A5C959850B}" sibTransId="{69BAEBB2-2A8C-40D5-B7EA-B7EEB5C9358D}"/>
    <dgm:cxn modelId="{B3F87E5D-5C92-4E62-AC0E-857486979E22}" type="presOf" srcId="{EDDC3ECC-91BE-45CD-B4E2-FBEA77C96036}" destId="{5941E50E-FED8-443E-BB74-5F05E485909D}"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F93BC370-B3EC-4C89-9A7C-6CF2412F7A9C}" srcId="{1B87C88D-AE67-4138-BAA2-E7F53EAD555A}" destId="{BB8F10BC-3EDB-46D0-9C00-361081CB9EAE}" srcOrd="1" destOrd="0" parTransId="{D42CA079-C9C3-4352-A999-3E9E22F1C78D}" sibTransId="{4D8C97B8-15DD-4844-BCA3-C04ED6DAB012}"/>
    <dgm:cxn modelId="{D55E4E78-E224-491B-9C94-B897B80B3918}" srcId="{1B87C88D-AE67-4138-BAA2-E7F53EAD555A}" destId="{9512CF15-67EE-47C7-A3CD-D7AF927EE97D}" srcOrd="8" destOrd="0" parTransId="{F154C2C7-A651-427F-A791-06F60848AB46}" sibTransId="{4B56643F-219E-4A36-A7CA-CD5793555D73}"/>
    <dgm:cxn modelId="{16FBDC7B-B7C3-403A-BA4F-580CD0AC4FCA}" type="presOf" srcId="{0934FB22-83A2-40F7-9245-B94BF001BEDC}" destId="{6D17BD86-F431-4B67-ABA5-EA87A7F853CD}" srcOrd="0" destOrd="0" presId="urn:microsoft.com/office/officeart/2005/8/layout/vList2"/>
    <dgm:cxn modelId="{FCDF9484-E9BE-42AF-ADC3-97A4850A704B}" srcId="{1B87C88D-AE67-4138-BAA2-E7F53EAD555A}" destId="{EDDC3ECC-91BE-45CD-B4E2-FBEA77C96036}" srcOrd="4" destOrd="0" parTransId="{E693A46B-921B-4CC0-A645-030E6FB30227}" sibTransId="{CAA7FE65-D8AD-4048-9F8F-FF4EE8650A26}"/>
    <dgm:cxn modelId="{48511A90-EFB8-458E-96FB-73F8C5D3FDA3}" type="presOf" srcId="{053A272D-295E-4593-B12E-6B5EB5CB3FB1}" destId="{22FF68B8-ACCF-4EE2-A167-37685A48C523}" srcOrd="0" destOrd="0" presId="urn:microsoft.com/office/officeart/2005/8/layout/vList2"/>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5" destOrd="0" parTransId="{614A3978-BE1E-4952-94AE-322388FA93FB}" sibTransId="{7D22E8D9-E17C-4AEE-9333-132793C21A05}"/>
    <dgm:cxn modelId="{7BBD13AD-61C1-4BD5-BA94-8D893238714C}" srcId="{1B87C88D-AE67-4138-BAA2-E7F53EAD555A}" destId="{0934FB22-83A2-40F7-9245-B94BF001BEDC}" srcOrd="3"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0C018FF1-ECFB-4293-9043-42A989A62402}" type="presOf" srcId="{347A7796-2F27-4072-8E80-02C05E5EFEEC}" destId="{62CE17DB-B1F8-41CF-8425-EB82E4EB1D99}" srcOrd="0" destOrd="0" presId="urn:microsoft.com/office/officeart/2005/8/layout/vList2"/>
    <dgm:cxn modelId="{12F32BFC-4323-4373-869A-E267C42E1C7B}" srcId="{1B87C88D-AE67-4138-BAA2-E7F53EAD555A}" destId="{7AD8FE44-1220-4DB8-8F6C-119962A4B4F5}" srcOrd="7" destOrd="0" parTransId="{2DE77DC2-3E4C-4839-BC38-94B148435324}" sibTransId="{4BA81E95-188A-4525-BB1D-737EA22159B5}"/>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544A42BF-76C7-48B7-8A24-32A264860CED}" type="presParOf" srcId="{454A8745-8418-4BEF-BF63-052BB483921D}" destId="{8FFE8754-8CE1-4DF9-88E8-042CC400622A}" srcOrd="2" destOrd="0" presId="urn:microsoft.com/office/officeart/2005/8/layout/vList2"/>
    <dgm:cxn modelId="{4AF35BAC-FDFF-46D9-B33D-C06762437475}" type="presParOf" srcId="{454A8745-8418-4BEF-BF63-052BB483921D}" destId="{70346DD5-8A40-48FA-9D3D-99329D2CE675}" srcOrd="3" destOrd="0" presId="urn:microsoft.com/office/officeart/2005/8/layout/vList2"/>
    <dgm:cxn modelId="{1870748C-5CFB-49D8-B0AE-B7388F8CF994}" type="presParOf" srcId="{454A8745-8418-4BEF-BF63-052BB483921D}" destId="{FBCD5AC8-EB36-4537-9493-1617031D107C}" srcOrd="4" destOrd="0" presId="urn:microsoft.com/office/officeart/2005/8/layout/vList2"/>
    <dgm:cxn modelId="{54EF01AD-2686-4183-920C-D5E4D20D48DF}" type="presParOf" srcId="{454A8745-8418-4BEF-BF63-052BB483921D}" destId="{0D5C460F-4B00-46F8-8949-4DC461F82DF1}" srcOrd="5" destOrd="0" presId="urn:microsoft.com/office/officeart/2005/8/layout/vList2"/>
    <dgm:cxn modelId="{116562AD-5E7A-48C8-BEB9-2A23C3ADFE3C}" type="presParOf" srcId="{454A8745-8418-4BEF-BF63-052BB483921D}" destId="{6D17BD86-F431-4B67-ABA5-EA87A7F853CD}" srcOrd="6" destOrd="0" presId="urn:microsoft.com/office/officeart/2005/8/layout/vList2"/>
    <dgm:cxn modelId="{357B337F-F11A-4290-BE39-234BCFB295FA}" type="presParOf" srcId="{454A8745-8418-4BEF-BF63-052BB483921D}" destId="{D0BFE61D-92C8-4CF2-AC1A-2AACDE65E9B5}" srcOrd="7" destOrd="0" presId="urn:microsoft.com/office/officeart/2005/8/layout/vList2"/>
    <dgm:cxn modelId="{36EFF011-264B-452B-AF8E-B379803CCA51}" type="presParOf" srcId="{454A8745-8418-4BEF-BF63-052BB483921D}" destId="{5941E50E-FED8-443E-BB74-5F05E485909D}" srcOrd="8" destOrd="0" presId="urn:microsoft.com/office/officeart/2005/8/layout/vList2"/>
    <dgm:cxn modelId="{F0061D20-9CE6-475C-BF64-3EAB70CE8E66}" type="presParOf" srcId="{454A8745-8418-4BEF-BF63-052BB483921D}" destId="{23A38C22-FDCF-4741-8AD4-3187050E058F}" srcOrd="9" destOrd="0" presId="urn:microsoft.com/office/officeart/2005/8/layout/vList2"/>
    <dgm:cxn modelId="{0AAD8714-35E6-434E-9AA7-ECC58D773DA0}" type="presParOf" srcId="{454A8745-8418-4BEF-BF63-052BB483921D}" destId="{62CE17DB-B1F8-41CF-8425-EB82E4EB1D99}" srcOrd="10" destOrd="0" presId="urn:microsoft.com/office/officeart/2005/8/layout/vList2"/>
    <dgm:cxn modelId="{65239A70-C6B1-469C-993A-7273AE207A8D}" type="presParOf" srcId="{454A8745-8418-4BEF-BF63-052BB483921D}" destId="{DBC86D72-A4AB-4444-81FE-7BEC1F2D70B2}" srcOrd="11" destOrd="0" presId="urn:microsoft.com/office/officeart/2005/8/layout/vList2"/>
    <dgm:cxn modelId="{CE42DE9C-9E73-43AB-8766-D6AA329AC2CF}" type="presParOf" srcId="{454A8745-8418-4BEF-BF63-052BB483921D}" destId="{22FF68B8-ACCF-4EE2-A167-37685A48C523}" srcOrd="12" destOrd="0" presId="urn:microsoft.com/office/officeart/2005/8/layout/vList2"/>
    <dgm:cxn modelId="{EFFAAA18-FFE8-473F-956D-1C23EF47F004}" type="presParOf" srcId="{454A8745-8418-4BEF-BF63-052BB483921D}" destId="{EECB3541-1ADC-4601-BD44-025F7EF14B0D}" srcOrd="13" destOrd="0" presId="urn:microsoft.com/office/officeart/2005/8/layout/vList2"/>
    <dgm:cxn modelId="{8CA34341-6E5D-4099-9C99-4AC5E95D2246}" type="presParOf" srcId="{454A8745-8418-4BEF-BF63-052BB483921D}" destId="{C6358EC9-3C7D-4F36-9C53-7B79695A555D}" srcOrd="14" destOrd="0" presId="urn:microsoft.com/office/officeart/2005/8/layout/vList2"/>
    <dgm:cxn modelId="{78386172-7133-46A1-8CCD-1747DB88440D}" type="presParOf" srcId="{454A8745-8418-4BEF-BF63-052BB483921D}" destId="{3FC353F5-8804-45EE-9DA6-2AB3E00A4554}" srcOrd="15" destOrd="0" presId="urn:microsoft.com/office/officeart/2005/8/layout/vList2"/>
    <dgm:cxn modelId="{646C89A0-498A-49FB-BF4F-BFF498689E54}" type="presParOf" srcId="{454A8745-8418-4BEF-BF63-052BB483921D}" destId="{3073571B-5915-4F11-9CD0-263FC692FC54}" srcOrd="1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With </a:t>
          </a:r>
          <a:r>
            <a:rPr lang="en-US" i="1" dirty="0"/>
            <a:t>drill-through</a:t>
          </a:r>
          <a:r>
            <a:rPr lang="en-US" dirty="0"/>
            <a:t> in Power BI reports, you can create a page in your report that focuses on a specific entity such as a category, store, or territory. When your report readers use drill-through, they right-click a data point in other report pages, and drill through to the focused page to get details that are filtered to that context.</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There are two main categories of accessibility features in Power BI.</a:t>
          </a:r>
        </a:p>
        <a:p>
          <a:r>
            <a:rPr lang="en-US" dirty="0"/>
            <a:t>Built-in accessibility features requiring no configuration.</a:t>
          </a:r>
        </a:p>
        <a:p>
          <a:r>
            <a:rPr lang="en-US" dirty="0"/>
            <a:t>Built-in accessibility features requiring configuration.</a:t>
          </a:r>
        </a:p>
        <a:p>
          <a:endParaRPr lang="en-US" dirty="0"/>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Keyboard navigation</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BB8F10BC-3EDB-46D0-9C00-361081CB9EAE}">
      <dgm:prSet phldrT="[Text]" phldr="0"/>
      <dgm:spPr>
        <a:solidFill>
          <a:schemeClr val="accent3"/>
        </a:solidFill>
      </dgm:spPr>
      <dgm:t>
        <a:bodyPr/>
        <a:lstStyle/>
        <a:p>
          <a:r>
            <a:rPr lang="en-US" dirty="0"/>
            <a:t>Screen-reader compatibility</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66CB4365-BBA8-43A3-9318-BE0D10498ECA}">
      <dgm:prSet phldrT="[Text]" phldr="0"/>
      <dgm:spPr>
        <a:solidFill>
          <a:schemeClr val="accent4"/>
        </a:solidFill>
      </dgm:spPr>
      <dgm:t>
        <a:bodyPr/>
        <a:lstStyle/>
        <a:p>
          <a:r>
            <a:rPr lang="en-US" dirty="0"/>
            <a:t>High contrast colors view</a:t>
          </a:r>
        </a:p>
      </dgm:t>
    </dgm:pt>
    <dgm:pt modelId="{58AC14AF-BC05-4214-B544-AAC30B9DC5FF}" type="parTrans" cxnId="{5E74D90D-80EC-4C15-8D2C-BEC8FF618E9F}">
      <dgm:prSet/>
      <dgm:spPr/>
      <dgm:t>
        <a:bodyPr/>
        <a:lstStyle/>
        <a:p>
          <a:endParaRPr lang="en-US"/>
        </a:p>
      </dgm:t>
    </dgm:pt>
    <dgm:pt modelId="{202F7E70-7FD4-4582-816E-551C96F6C4E2}" type="sibTrans" cxnId="{5E74D90D-80EC-4C15-8D2C-BEC8FF618E9F}">
      <dgm:prSet/>
      <dgm:spPr/>
      <dgm:t>
        <a:bodyPr/>
        <a:lstStyle/>
        <a:p>
          <a:endParaRPr lang="en-US"/>
        </a:p>
      </dgm:t>
    </dgm:pt>
    <dgm:pt modelId="{0934FB22-83A2-40F7-9245-B94BF001BEDC}">
      <dgm:prSet phldrT="[Text]" phldr="0"/>
      <dgm:spPr>
        <a:solidFill>
          <a:schemeClr val="accent2"/>
        </a:solidFill>
      </dgm:spPr>
      <dgm:t>
        <a:bodyPr/>
        <a:lstStyle/>
        <a:p>
          <a:r>
            <a:rPr lang="en-US"/>
            <a:t>Focus mode</a:t>
          </a:r>
          <a:endParaRPr lang="en-US" dirty="0"/>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EDDC3ECC-91BE-45CD-B4E2-FBEA77C96036}">
      <dgm:prSet phldrT="[Text]" phldr="0"/>
      <dgm:spPr>
        <a:solidFill>
          <a:schemeClr val="accent1"/>
        </a:solidFill>
      </dgm:spPr>
      <dgm:t>
        <a:bodyPr/>
        <a:lstStyle/>
        <a:p>
          <a:r>
            <a:rPr lang="en-US"/>
            <a:t>Show data table</a:t>
          </a:r>
          <a:endParaRPr lang="en-US" dirty="0"/>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407E33D8-596E-4B7E-BB0C-143432921D44}" type="pres">
      <dgm:prSet presAssocID="{3FC45E03-4789-404D-8310-C8F86C3BCC00}" presName="spacer" presStyleCnt="0"/>
      <dgm:spPr/>
    </dgm:pt>
    <dgm:pt modelId="{8FFE8754-8CE1-4DF9-88E8-042CC400622A}" type="pres">
      <dgm:prSet presAssocID="{BB8F10BC-3EDB-46D0-9C00-361081CB9EAE}" presName="parentText" presStyleLbl="node1" presStyleIdx="1" presStyleCnt="5">
        <dgm:presLayoutVars>
          <dgm:chMax val="0"/>
          <dgm:bulletEnabled val="1"/>
        </dgm:presLayoutVars>
      </dgm:prSet>
      <dgm:spPr/>
    </dgm:pt>
    <dgm:pt modelId="{70346DD5-8A40-48FA-9D3D-99329D2CE675}" type="pres">
      <dgm:prSet presAssocID="{4D8C97B8-15DD-4844-BCA3-C04ED6DAB012}" presName="spacer" presStyleCnt="0"/>
      <dgm:spPr/>
    </dgm:pt>
    <dgm:pt modelId="{FBCD5AC8-EB36-4537-9493-1617031D107C}" type="pres">
      <dgm:prSet presAssocID="{66CB4365-BBA8-43A3-9318-BE0D10498ECA}" presName="parentText" presStyleLbl="node1" presStyleIdx="2" presStyleCnt="5">
        <dgm:presLayoutVars>
          <dgm:chMax val="0"/>
          <dgm:bulletEnabled val="1"/>
        </dgm:presLayoutVars>
      </dgm:prSet>
      <dgm:spPr/>
    </dgm:pt>
    <dgm:pt modelId="{0D5C460F-4B00-46F8-8949-4DC461F82DF1}" type="pres">
      <dgm:prSet presAssocID="{202F7E70-7FD4-4582-816E-551C96F6C4E2}" presName="spacer" presStyleCnt="0"/>
      <dgm:spPr/>
    </dgm:pt>
    <dgm:pt modelId="{6D17BD86-F431-4B67-ABA5-EA87A7F853CD}" type="pres">
      <dgm:prSet presAssocID="{0934FB22-83A2-40F7-9245-B94BF001BEDC}" presName="parentText" presStyleLbl="node1" presStyleIdx="3" presStyleCnt="5">
        <dgm:presLayoutVars>
          <dgm:chMax val="0"/>
          <dgm:bulletEnabled val="1"/>
        </dgm:presLayoutVars>
      </dgm:prSet>
      <dgm:spPr/>
    </dgm:pt>
    <dgm:pt modelId="{D0BFE61D-92C8-4CF2-AC1A-2AACDE65E9B5}" type="pres">
      <dgm:prSet presAssocID="{7DD0AC5A-E16A-4463-8BA8-E2FEEC13926A}" presName="spacer" presStyleCnt="0"/>
      <dgm:spPr/>
    </dgm:pt>
    <dgm:pt modelId="{5941E50E-FED8-443E-BB74-5F05E485909D}" type="pres">
      <dgm:prSet presAssocID="{EDDC3ECC-91BE-45CD-B4E2-FBEA77C96036}" presName="parentText" presStyleLbl="node1" presStyleIdx="4" presStyleCnt="5">
        <dgm:presLayoutVars>
          <dgm:chMax val="0"/>
          <dgm:bulletEnabled val="1"/>
        </dgm:presLayoutVars>
      </dgm:prSet>
      <dgm:spPr/>
    </dgm:pt>
  </dgm:ptLst>
  <dgm:cxnLst>
    <dgm:cxn modelId="{2CA95F0A-AAEC-4670-8AA2-5B05016B5802}" type="presOf" srcId="{66CB4365-BBA8-43A3-9318-BE0D10498ECA}" destId="{FBCD5AC8-EB36-4537-9493-1617031D107C}" srcOrd="0" destOrd="0" presId="urn:microsoft.com/office/officeart/2005/8/layout/vList2"/>
    <dgm:cxn modelId="{5E74D90D-80EC-4C15-8D2C-BEC8FF618E9F}" srcId="{1B87C88D-AE67-4138-BAA2-E7F53EAD555A}" destId="{66CB4365-BBA8-43A3-9318-BE0D10498ECA}" srcOrd="2" destOrd="0" parTransId="{58AC14AF-BC05-4214-B544-AAC30B9DC5FF}" sibTransId="{202F7E70-7FD4-4582-816E-551C96F6C4E2}"/>
    <dgm:cxn modelId="{B3F87E5D-5C92-4E62-AC0E-857486979E22}" type="presOf" srcId="{EDDC3ECC-91BE-45CD-B4E2-FBEA77C96036}" destId="{5941E50E-FED8-443E-BB74-5F05E485909D}"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F93BC370-B3EC-4C89-9A7C-6CF2412F7A9C}" srcId="{1B87C88D-AE67-4138-BAA2-E7F53EAD555A}" destId="{BB8F10BC-3EDB-46D0-9C00-361081CB9EAE}" srcOrd="1" destOrd="0" parTransId="{D42CA079-C9C3-4352-A999-3E9E22F1C78D}" sibTransId="{4D8C97B8-15DD-4844-BCA3-C04ED6DAB012}"/>
    <dgm:cxn modelId="{16FBDC7B-B7C3-403A-BA4F-580CD0AC4FCA}" type="presOf" srcId="{0934FB22-83A2-40F7-9245-B94BF001BEDC}" destId="{6D17BD86-F431-4B67-ABA5-EA87A7F853CD}" srcOrd="0" destOrd="0" presId="urn:microsoft.com/office/officeart/2005/8/layout/vList2"/>
    <dgm:cxn modelId="{FCDF9484-E9BE-42AF-ADC3-97A4850A704B}" srcId="{1B87C88D-AE67-4138-BAA2-E7F53EAD555A}" destId="{EDDC3ECC-91BE-45CD-B4E2-FBEA77C96036}" srcOrd="4" destOrd="0" parTransId="{E693A46B-921B-4CC0-A645-030E6FB30227}" sibTransId="{CAA7FE65-D8AD-4048-9F8F-FF4EE8650A26}"/>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7BBD13AD-61C1-4BD5-BA94-8D893238714C}" srcId="{1B87C88D-AE67-4138-BAA2-E7F53EAD555A}" destId="{0934FB22-83A2-40F7-9245-B94BF001BEDC}" srcOrd="3"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544A42BF-76C7-48B7-8A24-32A264860CED}" type="presParOf" srcId="{454A8745-8418-4BEF-BF63-052BB483921D}" destId="{8FFE8754-8CE1-4DF9-88E8-042CC400622A}" srcOrd="2" destOrd="0" presId="urn:microsoft.com/office/officeart/2005/8/layout/vList2"/>
    <dgm:cxn modelId="{4AF35BAC-FDFF-46D9-B33D-C06762437475}" type="presParOf" srcId="{454A8745-8418-4BEF-BF63-052BB483921D}" destId="{70346DD5-8A40-48FA-9D3D-99329D2CE675}" srcOrd="3" destOrd="0" presId="urn:microsoft.com/office/officeart/2005/8/layout/vList2"/>
    <dgm:cxn modelId="{1870748C-5CFB-49D8-B0AE-B7388F8CF994}" type="presParOf" srcId="{454A8745-8418-4BEF-BF63-052BB483921D}" destId="{FBCD5AC8-EB36-4537-9493-1617031D107C}" srcOrd="4" destOrd="0" presId="urn:microsoft.com/office/officeart/2005/8/layout/vList2"/>
    <dgm:cxn modelId="{54EF01AD-2686-4183-920C-D5E4D20D48DF}" type="presParOf" srcId="{454A8745-8418-4BEF-BF63-052BB483921D}" destId="{0D5C460F-4B00-46F8-8949-4DC461F82DF1}" srcOrd="5" destOrd="0" presId="urn:microsoft.com/office/officeart/2005/8/layout/vList2"/>
    <dgm:cxn modelId="{116562AD-5E7A-48C8-BEB9-2A23C3ADFE3C}" type="presParOf" srcId="{454A8745-8418-4BEF-BF63-052BB483921D}" destId="{6D17BD86-F431-4B67-ABA5-EA87A7F853CD}" srcOrd="6" destOrd="0" presId="urn:microsoft.com/office/officeart/2005/8/layout/vList2"/>
    <dgm:cxn modelId="{357B337F-F11A-4290-BE39-234BCFB295FA}" type="presParOf" srcId="{454A8745-8418-4BEF-BF63-052BB483921D}" destId="{D0BFE61D-92C8-4CF2-AC1A-2AACDE65E9B5}" srcOrd="7" destOrd="0" presId="urn:microsoft.com/office/officeart/2005/8/layout/vList2"/>
    <dgm:cxn modelId="{36EFF011-264B-452B-AF8E-B379803CCA51}" type="presParOf" srcId="{454A8745-8418-4BEF-BF63-052BB483921D}" destId="{5941E50E-FED8-443E-BB74-5F05E485909D}"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Alt text</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BB8F10BC-3EDB-46D0-9C00-361081CB9EAE}">
      <dgm:prSet phldrT="[Text]" phldr="0"/>
      <dgm:spPr>
        <a:solidFill>
          <a:schemeClr val="accent3"/>
        </a:solidFill>
      </dgm:spPr>
      <dgm:t>
        <a:bodyPr/>
        <a:lstStyle/>
        <a:p>
          <a:r>
            <a:rPr lang="en-US" dirty="0"/>
            <a:t>Tab order</a:t>
          </a:r>
        </a:p>
      </dgm:t>
    </dgm:pt>
    <dgm:pt modelId="{D42CA079-C9C3-4352-A999-3E9E22F1C78D}" type="parTrans" cxnId="{F93BC370-B3EC-4C89-9A7C-6CF2412F7A9C}">
      <dgm:prSet/>
      <dgm:spPr/>
      <dgm:t>
        <a:bodyPr/>
        <a:lstStyle/>
        <a:p>
          <a:endParaRPr lang="en-US"/>
        </a:p>
      </dgm:t>
    </dgm:pt>
    <dgm:pt modelId="{4D8C97B8-15DD-4844-BCA3-C04ED6DAB012}" type="sibTrans" cxnId="{F93BC370-B3EC-4C89-9A7C-6CF2412F7A9C}">
      <dgm:prSet/>
      <dgm:spPr/>
      <dgm:t>
        <a:bodyPr/>
        <a:lstStyle/>
        <a:p>
          <a:endParaRPr lang="en-US"/>
        </a:p>
      </dgm:t>
    </dgm:pt>
    <dgm:pt modelId="{66CB4365-BBA8-43A3-9318-BE0D10498ECA}">
      <dgm:prSet phldrT="[Text]" phldr="0"/>
      <dgm:spPr>
        <a:solidFill>
          <a:schemeClr val="accent4"/>
        </a:solidFill>
      </dgm:spPr>
      <dgm:t>
        <a:bodyPr/>
        <a:lstStyle/>
        <a:p>
          <a:r>
            <a:rPr lang="en-US" dirty="0"/>
            <a:t>Titles &amp; labels</a:t>
          </a:r>
        </a:p>
      </dgm:t>
    </dgm:pt>
    <dgm:pt modelId="{58AC14AF-BC05-4214-B544-AAC30B9DC5FF}" type="parTrans" cxnId="{5E74D90D-80EC-4C15-8D2C-BEC8FF618E9F}">
      <dgm:prSet/>
      <dgm:spPr/>
      <dgm:t>
        <a:bodyPr/>
        <a:lstStyle/>
        <a:p>
          <a:endParaRPr lang="en-US"/>
        </a:p>
      </dgm:t>
    </dgm:pt>
    <dgm:pt modelId="{202F7E70-7FD4-4582-816E-551C96F6C4E2}" type="sibTrans" cxnId="{5E74D90D-80EC-4C15-8D2C-BEC8FF618E9F}">
      <dgm:prSet/>
      <dgm:spPr/>
      <dgm:t>
        <a:bodyPr/>
        <a:lstStyle/>
        <a:p>
          <a:endParaRPr lang="en-US"/>
        </a:p>
      </dgm:t>
    </dgm:pt>
    <dgm:pt modelId="{0934FB22-83A2-40F7-9245-B94BF001BEDC}">
      <dgm:prSet phldrT="[Text]" phldr="0"/>
      <dgm:spPr>
        <a:solidFill>
          <a:schemeClr val="accent2"/>
        </a:solidFill>
      </dgm:spPr>
      <dgm:t>
        <a:bodyPr/>
        <a:lstStyle/>
        <a:p>
          <a:r>
            <a:rPr lang="en-US" dirty="0"/>
            <a:t>Markers</a:t>
          </a:r>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EDDC3ECC-91BE-45CD-B4E2-FBEA77C96036}">
      <dgm:prSet phldrT="[Text]" phldr="0"/>
      <dgm:spPr>
        <a:solidFill>
          <a:schemeClr val="accent1"/>
        </a:solidFill>
      </dgm:spPr>
      <dgm:t>
        <a:bodyPr/>
        <a:lstStyle/>
        <a:p>
          <a:r>
            <a:rPr lang="en-US" dirty="0"/>
            <a:t>Report themes</a:t>
          </a:r>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407E33D8-596E-4B7E-BB0C-143432921D44}" type="pres">
      <dgm:prSet presAssocID="{3FC45E03-4789-404D-8310-C8F86C3BCC00}" presName="spacer" presStyleCnt="0"/>
      <dgm:spPr/>
    </dgm:pt>
    <dgm:pt modelId="{8FFE8754-8CE1-4DF9-88E8-042CC400622A}" type="pres">
      <dgm:prSet presAssocID="{BB8F10BC-3EDB-46D0-9C00-361081CB9EAE}" presName="parentText" presStyleLbl="node1" presStyleIdx="1" presStyleCnt="5">
        <dgm:presLayoutVars>
          <dgm:chMax val="0"/>
          <dgm:bulletEnabled val="1"/>
        </dgm:presLayoutVars>
      </dgm:prSet>
      <dgm:spPr/>
    </dgm:pt>
    <dgm:pt modelId="{70346DD5-8A40-48FA-9D3D-99329D2CE675}" type="pres">
      <dgm:prSet presAssocID="{4D8C97B8-15DD-4844-BCA3-C04ED6DAB012}" presName="spacer" presStyleCnt="0"/>
      <dgm:spPr/>
    </dgm:pt>
    <dgm:pt modelId="{FBCD5AC8-EB36-4537-9493-1617031D107C}" type="pres">
      <dgm:prSet presAssocID="{66CB4365-BBA8-43A3-9318-BE0D10498ECA}" presName="parentText" presStyleLbl="node1" presStyleIdx="2" presStyleCnt="5">
        <dgm:presLayoutVars>
          <dgm:chMax val="0"/>
          <dgm:bulletEnabled val="1"/>
        </dgm:presLayoutVars>
      </dgm:prSet>
      <dgm:spPr/>
    </dgm:pt>
    <dgm:pt modelId="{0D5C460F-4B00-46F8-8949-4DC461F82DF1}" type="pres">
      <dgm:prSet presAssocID="{202F7E70-7FD4-4582-816E-551C96F6C4E2}" presName="spacer" presStyleCnt="0"/>
      <dgm:spPr/>
    </dgm:pt>
    <dgm:pt modelId="{6D17BD86-F431-4B67-ABA5-EA87A7F853CD}" type="pres">
      <dgm:prSet presAssocID="{0934FB22-83A2-40F7-9245-B94BF001BEDC}" presName="parentText" presStyleLbl="node1" presStyleIdx="3" presStyleCnt="5">
        <dgm:presLayoutVars>
          <dgm:chMax val="0"/>
          <dgm:bulletEnabled val="1"/>
        </dgm:presLayoutVars>
      </dgm:prSet>
      <dgm:spPr/>
    </dgm:pt>
    <dgm:pt modelId="{D0BFE61D-92C8-4CF2-AC1A-2AACDE65E9B5}" type="pres">
      <dgm:prSet presAssocID="{7DD0AC5A-E16A-4463-8BA8-E2FEEC13926A}" presName="spacer" presStyleCnt="0"/>
      <dgm:spPr/>
    </dgm:pt>
    <dgm:pt modelId="{5941E50E-FED8-443E-BB74-5F05E485909D}" type="pres">
      <dgm:prSet presAssocID="{EDDC3ECC-91BE-45CD-B4E2-FBEA77C96036}" presName="parentText" presStyleLbl="node1" presStyleIdx="4" presStyleCnt="5">
        <dgm:presLayoutVars>
          <dgm:chMax val="0"/>
          <dgm:bulletEnabled val="1"/>
        </dgm:presLayoutVars>
      </dgm:prSet>
      <dgm:spPr/>
    </dgm:pt>
  </dgm:ptLst>
  <dgm:cxnLst>
    <dgm:cxn modelId="{2CA95F0A-AAEC-4670-8AA2-5B05016B5802}" type="presOf" srcId="{66CB4365-BBA8-43A3-9318-BE0D10498ECA}" destId="{FBCD5AC8-EB36-4537-9493-1617031D107C}" srcOrd="0" destOrd="0" presId="urn:microsoft.com/office/officeart/2005/8/layout/vList2"/>
    <dgm:cxn modelId="{5E74D90D-80EC-4C15-8D2C-BEC8FF618E9F}" srcId="{1B87C88D-AE67-4138-BAA2-E7F53EAD555A}" destId="{66CB4365-BBA8-43A3-9318-BE0D10498ECA}" srcOrd="2" destOrd="0" parTransId="{58AC14AF-BC05-4214-B544-AAC30B9DC5FF}" sibTransId="{202F7E70-7FD4-4582-816E-551C96F6C4E2}"/>
    <dgm:cxn modelId="{B3F87E5D-5C92-4E62-AC0E-857486979E22}" type="presOf" srcId="{EDDC3ECC-91BE-45CD-B4E2-FBEA77C96036}" destId="{5941E50E-FED8-443E-BB74-5F05E485909D}"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F93BC370-B3EC-4C89-9A7C-6CF2412F7A9C}" srcId="{1B87C88D-AE67-4138-BAA2-E7F53EAD555A}" destId="{BB8F10BC-3EDB-46D0-9C00-361081CB9EAE}" srcOrd="1" destOrd="0" parTransId="{D42CA079-C9C3-4352-A999-3E9E22F1C78D}" sibTransId="{4D8C97B8-15DD-4844-BCA3-C04ED6DAB012}"/>
    <dgm:cxn modelId="{16FBDC7B-B7C3-403A-BA4F-580CD0AC4FCA}" type="presOf" srcId="{0934FB22-83A2-40F7-9245-B94BF001BEDC}" destId="{6D17BD86-F431-4B67-ABA5-EA87A7F853CD}" srcOrd="0" destOrd="0" presId="urn:microsoft.com/office/officeart/2005/8/layout/vList2"/>
    <dgm:cxn modelId="{FCDF9484-E9BE-42AF-ADC3-97A4850A704B}" srcId="{1B87C88D-AE67-4138-BAA2-E7F53EAD555A}" destId="{EDDC3ECC-91BE-45CD-B4E2-FBEA77C96036}" srcOrd="4" destOrd="0" parTransId="{E693A46B-921B-4CC0-A645-030E6FB30227}" sibTransId="{CAA7FE65-D8AD-4048-9F8F-FF4EE8650A26}"/>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7BBD13AD-61C1-4BD5-BA94-8D893238714C}" srcId="{1B87C88D-AE67-4138-BAA2-E7F53EAD555A}" destId="{0934FB22-83A2-40F7-9245-B94BF001BEDC}" srcOrd="3"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544A42BF-76C7-48B7-8A24-32A264860CED}" type="presParOf" srcId="{454A8745-8418-4BEF-BF63-052BB483921D}" destId="{8FFE8754-8CE1-4DF9-88E8-042CC400622A}" srcOrd="2" destOrd="0" presId="urn:microsoft.com/office/officeart/2005/8/layout/vList2"/>
    <dgm:cxn modelId="{4AF35BAC-FDFF-46D9-B33D-C06762437475}" type="presParOf" srcId="{454A8745-8418-4BEF-BF63-052BB483921D}" destId="{70346DD5-8A40-48FA-9D3D-99329D2CE675}" srcOrd="3" destOrd="0" presId="urn:microsoft.com/office/officeart/2005/8/layout/vList2"/>
    <dgm:cxn modelId="{1870748C-5CFB-49D8-B0AE-B7388F8CF994}" type="presParOf" srcId="{454A8745-8418-4BEF-BF63-052BB483921D}" destId="{FBCD5AC8-EB36-4537-9493-1617031D107C}" srcOrd="4" destOrd="0" presId="urn:microsoft.com/office/officeart/2005/8/layout/vList2"/>
    <dgm:cxn modelId="{54EF01AD-2686-4183-920C-D5E4D20D48DF}" type="presParOf" srcId="{454A8745-8418-4BEF-BF63-052BB483921D}" destId="{0D5C460F-4B00-46F8-8949-4DC461F82DF1}" srcOrd="5" destOrd="0" presId="urn:microsoft.com/office/officeart/2005/8/layout/vList2"/>
    <dgm:cxn modelId="{116562AD-5E7A-48C8-BEB9-2A23C3ADFE3C}" type="presParOf" srcId="{454A8745-8418-4BEF-BF63-052BB483921D}" destId="{6D17BD86-F431-4B67-ABA5-EA87A7F853CD}" srcOrd="6" destOrd="0" presId="urn:microsoft.com/office/officeart/2005/8/layout/vList2"/>
    <dgm:cxn modelId="{357B337F-F11A-4290-BE39-234BCFB295FA}" type="presParOf" srcId="{454A8745-8418-4BEF-BF63-052BB483921D}" destId="{D0BFE61D-92C8-4CF2-AC1A-2AACDE65E9B5}" srcOrd="7" destOrd="0" presId="urn:microsoft.com/office/officeart/2005/8/layout/vList2"/>
    <dgm:cxn modelId="{36EFF011-264B-452B-AF8E-B379803CCA51}" type="presParOf" srcId="{454A8745-8418-4BEF-BF63-052BB483921D}" destId="{5941E50E-FED8-443E-BB74-5F05E485909D}"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728773-531F-4CDA-AE30-819EC17D495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69FEE32-C6D1-496A-8D19-9168076C6D08}">
      <dgm:prSet phldrT="[Text]" phldr="0"/>
      <dgm:spPr>
        <a:solidFill>
          <a:schemeClr val="accent1"/>
        </a:solidFill>
      </dgm:spPr>
      <dgm:t>
        <a:bodyPr/>
        <a:lstStyle/>
        <a:p>
          <a:r>
            <a:rPr lang="en-US" dirty="0"/>
            <a:t>Connect to 80+ data sources</a:t>
          </a:r>
        </a:p>
      </dgm:t>
    </dgm:pt>
    <dgm:pt modelId="{DC53B0E9-88D8-49B9-A72B-C49AF6C44FE0}" type="parTrans" cxnId="{29FEBCBB-3F32-4B3E-8660-9E87DB29E840}">
      <dgm:prSet/>
      <dgm:spPr/>
      <dgm:t>
        <a:bodyPr/>
        <a:lstStyle/>
        <a:p>
          <a:endParaRPr lang="en-US"/>
        </a:p>
      </dgm:t>
    </dgm:pt>
    <dgm:pt modelId="{65473069-255A-444B-BCC9-24562D51FA2A}" type="sibTrans" cxnId="{29FEBCBB-3F32-4B3E-8660-9E87DB29E840}">
      <dgm:prSet/>
      <dgm:spPr/>
      <dgm:t>
        <a:bodyPr/>
        <a:lstStyle/>
        <a:p>
          <a:endParaRPr lang="en-US"/>
        </a:p>
      </dgm:t>
    </dgm:pt>
    <dgm:pt modelId="{7803F787-7D85-48A6-BAF3-5E807F870873}">
      <dgm:prSet phldrT="[Text]" phldr="0"/>
      <dgm:spPr>
        <a:solidFill>
          <a:schemeClr val="bg2">
            <a:lumMod val="75000"/>
          </a:schemeClr>
        </a:solidFill>
      </dgm:spPr>
      <dgm:t>
        <a:bodyPr/>
        <a:lstStyle/>
        <a:p>
          <a:r>
            <a:rPr lang="en-US" dirty="0"/>
            <a:t>Transform data</a:t>
          </a:r>
        </a:p>
      </dgm:t>
    </dgm:pt>
    <dgm:pt modelId="{3B7947C5-94AD-431E-893D-A0FE6EC7FC2A}" type="parTrans" cxnId="{1EE83943-A288-4EDF-B3F6-3DB5257C7A46}">
      <dgm:prSet/>
      <dgm:spPr/>
      <dgm:t>
        <a:bodyPr/>
        <a:lstStyle/>
        <a:p>
          <a:endParaRPr lang="en-US"/>
        </a:p>
      </dgm:t>
    </dgm:pt>
    <dgm:pt modelId="{AFA49A42-9098-4EA3-B644-75C71507ADF8}" type="sibTrans" cxnId="{1EE83943-A288-4EDF-B3F6-3DB5257C7A46}">
      <dgm:prSet/>
      <dgm:spPr/>
      <dgm:t>
        <a:bodyPr/>
        <a:lstStyle/>
        <a:p>
          <a:endParaRPr lang="en-US"/>
        </a:p>
      </dgm:t>
    </dgm:pt>
    <dgm:pt modelId="{E216F9B3-B5E3-44D0-B132-968FF8366E95}">
      <dgm:prSet phldrT="[Text]" phldr="0"/>
      <dgm:spPr>
        <a:solidFill>
          <a:srgbClr val="FFC000"/>
        </a:solidFill>
      </dgm:spPr>
      <dgm:t>
        <a:bodyPr/>
        <a:lstStyle/>
        <a:p>
          <a:r>
            <a:rPr lang="en-US" dirty="0"/>
            <a:t>Analyze data</a:t>
          </a:r>
        </a:p>
      </dgm:t>
    </dgm:pt>
    <dgm:pt modelId="{F60E971E-02D4-4E22-90BC-EA39C5329186}" type="parTrans" cxnId="{A0BFABBE-6C14-425F-8D9E-B298CB744D6B}">
      <dgm:prSet/>
      <dgm:spPr/>
      <dgm:t>
        <a:bodyPr/>
        <a:lstStyle/>
        <a:p>
          <a:endParaRPr lang="en-US"/>
        </a:p>
      </dgm:t>
    </dgm:pt>
    <dgm:pt modelId="{0FD12BF8-A755-490A-BDC4-E6DFD50630D4}" type="sibTrans" cxnId="{A0BFABBE-6C14-425F-8D9E-B298CB744D6B}">
      <dgm:prSet/>
      <dgm:spPr/>
      <dgm:t>
        <a:bodyPr/>
        <a:lstStyle/>
        <a:p>
          <a:endParaRPr lang="en-US"/>
        </a:p>
      </dgm:t>
    </dgm:pt>
    <dgm:pt modelId="{AF849E33-B50A-4D6F-9EC4-241B84DD7969}">
      <dgm:prSet phldrT="[Text]" phldr="0"/>
      <dgm:spPr>
        <a:solidFill>
          <a:schemeClr val="accent3"/>
        </a:solidFill>
      </dgm:spPr>
      <dgm:t>
        <a:bodyPr/>
        <a:lstStyle/>
        <a:p>
          <a:r>
            <a:rPr lang="en-US" dirty="0"/>
            <a:t>Create visualizations/reports</a:t>
          </a:r>
        </a:p>
      </dgm:t>
    </dgm:pt>
    <dgm:pt modelId="{94214B11-A46C-47F0-AA3C-93AD90C01F9F}" type="parTrans" cxnId="{1178C78F-F77A-465A-96DE-E26B024EE527}">
      <dgm:prSet/>
      <dgm:spPr/>
      <dgm:t>
        <a:bodyPr/>
        <a:lstStyle/>
        <a:p>
          <a:endParaRPr lang="en-US"/>
        </a:p>
      </dgm:t>
    </dgm:pt>
    <dgm:pt modelId="{236A5F9D-D535-48B0-8839-31629835E892}" type="sibTrans" cxnId="{1178C78F-F77A-465A-96DE-E26B024EE527}">
      <dgm:prSet/>
      <dgm:spPr/>
      <dgm:t>
        <a:bodyPr/>
        <a:lstStyle/>
        <a:p>
          <a:endParaRPr lang="en-US"/>
        </a:p>
      </dgm:t>
    </dgm:pt>
    <dgm:pt modelId="{2CEDE826-7F64-4454-9424-4EB572EFEA15}">
      <dgm:prSet phldrT="[Text]" phldr="0"/>
      <dgm:spPr>
        <a:solidFill>
          <a:schemeClr val="accent4"/>
        </a:solidFill>
      </dgm:spPr>
      <dgm:t>
        <a:bodyPr/>
        <a:lstStyle/>
        <a:p>
          <a:r>
            <a:rPr lang="en-US" dirty="0"/>
            <a:t>Publish to Power BI Service</a:t>
          </a:r>
        </a:p>
      </dgm:t>
    </dgm:pt>
    <dgm:pt modelId="{EA1815CB-43A1-4012-A036-266EE601B01D}" type="parTrans" cxnId="{10FE4899-89FC-48D7-AEFD-FCDC6C7D2D4E}">
      <dgm:prSet/>
      <dgm:spPr/>
      <dgm:t>
        <a:bodyPr/>
        <a:lstStyle/>
        <a:p>
          <a:endParaRPr lang="en-US"/>
        </a:p>
      </dgm:t>
    </dgm:pt>
    <dgm:pt modelId="{A2A8A4AB-12F6-4494-8584-3AA2E499005E}" type="sibTrans" cxnId="{10FE4899-89FC-48D7-AEFD-FCDC6C7D2D4E}">
      <dgm:prSet/>
      <dgm:spPr/>
      <dgm:t>
        <a:bodyPr/>
        <a:lstStyle/>
        <a:p>
          <a:endParaRPr lang="en-US"/>
        </a:p>
      </dgm:t>
    </dgm:pt>
    <dgm:pt modelId="{38F398E7-F697-41FA-B184-525E523ECA59}">
      <dgm:prSet phldrT="[Text]" phldr="0"/>
      <dgm:spPr>
        <a:solidFill>
          <a:schemeClr val="accent2"/>
        </a:solidFill>
      </dgm:spPr>
      <dgm:t>
        <a:bodyPr/>
        <a:lstStyle/>
        <a:p>
          <a:r>
            <a:rPr lang="en-US" dirty="0"/>
            <a:t>Access to Power Query Editor</a:t>
          </a:r>
        </a:p>
      </dgm:t>
    </dgm:pt>
    <dgm:pt modelId="{A6FAA0BD-3C54-4009-BFAC-AD287E914DCE}" type="parTrans" cxnId="{C77BB24C-1324-48DD-9162-13574A0D367F}">
      <dgm:prSet/>
      <dgm:spPr/>
      <dgm:t>
        <a:bodyPr/>
        <a:lstStyle/>
        <a:p>
          <a:endParaRPr lang="en-US"/>
        </a:p>
      </dgm:t>
    </dgm:pt>
    <dgm:pt modelId="{C985DA12-F5BD-4EF2-84D0-4514F452CB4D}" type="sibTrans" cxnId="{C77BB24C-1324-48DD-9162-13574A0D367F}">
      <dgm:prSet/>
      <dgm:spPr/>
      <dgm:t>
        <a:bodyPr/>
        <a:lstStyle/>
        <a:p>
          <a:endParaRPr lang="en-US"/>
        </a:p>
      </dgm:t>
    </dgm:pt>
    <dgm:pt modelId="{68171DEE-B82D-4DD5-9D49-7D08FE13E2C4}">
      <dgm:prSet phldrT="[Text]" phldr="0"/>
      <dgm:spPr>
        <a:solidFill>
          <a:schemeClr val="accent2"/>
        </a:solidFill>
      </dgm:spPr>
      <dgm:t>
        <a:bodyPr/>
        <a:lstStyle/>
        <a:p>
          <a:r>
            <a:rPr lang="en-US" dirty="0"/>
            <a:t>Shaping and modeling data</a:t>
          </a:r>
        </a:p>
      </dgm:t>
    </dgm:pt>
    <dgm:pt modelId="{8E0AD61E-D861-4EEE-B720-20875C2FB1B5}" type="parTrans" cxnId="{15FF84F9-E52E-4086-BC87-6AD0AFE74AC4}">
      <dgm:prSet/>
      <dgm:spPr/>
      <dgm:t>
        <a:bodyPr/>
        <a:lstStyle/>
        <a:p>
          <a:endParaRPr lang="en-US"/>
        </a:p>
      </dgm:t>
    </dgm:pt>
    <dgm:pt modelId="{7504E009-547E-4C7C-B6E4-27D268E1AC59}" type="sibTrans" cxnId="{15FF84F9-E52E-4086-BC87-6AD0AFE74AC4}">
      <dgm:prSet/>
      <dgm:spPr/>
      <dgm:t>
        <a:bodyPr/>
        <a:lstStyle/>
        <a:p>
          <a:endParaRPr lang="en-US"/>
        </a:p>
      </dgm:t>
    </dgm:pt>
    <dgm:pt modelId="{1F9A1A70-558D-4AF5-AEE2-A38346A6ACB2}">
      <dgm:prSet phldrT="[Text]" phldr="0"/>
      <dgm:spPr>
        <a:solidFill>
          <a:schemeClr val="accent1"/>
        </a:solidFill>
      </dgm:spPr>
      <dgm:t>
        <a:bodyPr/>
        <a:lstStyle/>
        <a:p>
          <a:r>
            <a:rPr lang="en-US" dirty="0"/>
            <a:t>Create measures and calculated columns</a:t>
          </a:r>
        </a:p>
      </dgm:t>
    </dgm:pt>
    <dgm:pt modelId="{8B7AEC65-29A4-4ED7-9F38-D707DDBECC53}" type="parTrans" cxnId="{E9111C85-C799-4E20-A4AC-876FA72A542D}">
      <dgm:prSet/>
      <dgm:spPr/>
      <dgm:t>
        <a:bodyPr/>
        <a:lstStyle/>
        <a:p>
          <a:endParaRPr lang="en-US"/>
        </a:p>
      </dgm:t>
    </dgm:pt>
    <dgm:pt modelId="{37DCD312-E8DC-4195-AF41-33151F1642E0}" type="sibTrans" cxnId="{E9111C85-C799-4E20-A4AC-876FA72A542D}">
      <dgm:prSet/>
      <dgm:spPr/>
      <dgm:t>
        <a:bodyPr/>
        <a:lstStyle/>
        <a:p>
          <a:endParaRPr lang="en-US"/>
        </a:p>
      </dgm:t>
    </dgm:pt>
    <dgm:pt modelId="{FEA958D0-5D56-47E5-9BA0-71D117DD6AF7}" type="pres">
      <dgm:prSet presAssocID="{07728773-531F-4CDA-AE30-819EC17D495D}" presName="diagram" presStyleCnt="0">
        <dgm:presLayoutVars>
          <dgm:dir/>
          <dgm:resizeHandles val="exact"/>
        </dgm:presLayoutVars>
      </dgm:prSet>
      <dgm:spPr/>
    </dgm:pt>
    <dgm:pt modelId="{1B3D2FEB-A3E5-4491-8BB2-86FA844F8C7E}" type="pres">
      <dgm:prSet presAssocID="{969FEE32-C6D1-496A-8D19-9168076C6D08}" presName="node" presStyleLbl="node1" presStyleIdx="0" presStyleCnt="8">
        <dgm:presLayoutVars>
          <dgm:bulletEnabled val="1"/>
        </dgm:presLayoutVars>
      </dgm:prSet>
      <dgm:spPr/>
    </dgm:pt>
    <dgm:pt modelId="{0C043316-6250-44B0-8453-CCC67616931B}" type="pres">
      <dgm:prSet presAssocID="{65473069-255A-444B-BCC9-24562D51FA2A}" presName="sibTrans" presStyleCnt="0"/>
      <dgm:spPr/>
    </dgm:pt>
    <dgm:pt modelId="{D0A321B5-2F1F-4C90-B111-F9CD1A587210}" type="pres">
      <dgm:prSet presAssocID="{7803F787-7D85-48A6-BAF3-5E807F870873}" presName="node" presStyleLbl="node1" presStyleIdx="1" presStyleCnt="8">
        <dgm:presLayoutVars>
          <dgm:bulletEnabled val="1"/>
        </dgm:presLayoutVars>
      </dgm:prSet>
      <dgm:spPr/>
    </dgm:pt>
    <dgm:pt modelId="{E164F02B-2AC6-4922-BE4D-09E3287DEB90}" type="pres">
      <dgm:prSet presAssocID="{AFA49A42-9098-4EA3-B644-75C71507ADF8}" presName="sibTrans" presStyleCnt="0"/>
      <dgm:spPr/>
    </dgm:pt>
    <dgm:pt modelId="{0B47CB4B-00C4-4D3E-B658-3F875847DB71}" type="pres">
      <dgm:prSet presAssocID="{E216F9B3-B5E3-44D0-B132-968FF8366E95}" presName="node" presStyleLbl="node1" presStyleIdx="2" presStyleCnt="8">
        <dgm:presLayoutVars>
          <dgm:bulletEnabled val="1"/>
        </dgm:presLayoutVars>
      </dgm:prSet>
      <dgm:spPr/>
    </dgm:pt>
    <dgm:pt modelId="{3A890F6A-9D94-43C7-99FB-144D1CA06A8F}" type="pres">
      <dgm:prSet presAssocID="{0FD12BF8-A755-490A-BDC4-E6DFD50630D4}" presName="sibTrans" presStyleCnt="0"/>
      <dgm:spPr/>
    </dgm:pt>
    <dgm:pt modelId="{76968FD1-6BA1-42E5-842C-D31A49514DEC}" type="pres">
      <dgm:prSet presAssocID="{68171DEE-B82D-4DD5-9D49-7D08FE13E2C4}" presName="node" presStyleLbl="node1" presStyleIdx="3" presStyleCnt="8">
        <dgm:presLayoutVars>
          <dgm:bulletEnabled val="1"/>
        </dgm:presLayoutVars>
      </dgm:prSet>
      <dgm:spPr/>
    </dgm:pt>
    <dgm:pt modelId="{EB6BE1D0-81A8-4F64-AE93-A0E2EC8BE75B}" type="pres">
      <dgm:prSet presAssocID="{7504E009-547E-4C7C-B6E4-27D268E1AC59}" presName="sibTrans" presStyleCnt="0"/>
      <dgm:spPr/>
    </dgm:pt>
    <dgm:pt modelId="{02B7E9EC-C053-4F7F-94DA-72656E45CE47}" type="pres">
      <dgm:prSet presAssocID="{1F9A1A70-558D-4AF5-AEE2-A38346A6ACB2}" presName="node" presStyleLbl="node1" presStyleIdx="4" presStyleCnt="8">
        <dgm:presLayoutVars>
          <dgm:bulletEnabled val="1"/>
        </dgm:presLayoutVars>
      </dgm:prSet>
      <dgm:spPr/>
    </dgm:pt>
    <dgm:pt modelId="{BAEFA724-4E8E-473A-BA1B-B706EA937515}" type="pres">
      <dgm:prSet presAssocID="{37DCD312-E8DC-4195-AF41-33151F1642E0}" presName="sibTrans" presStyleCnt="0"/>
      <dgm:spPr/>
    </dgm:pt>
    <dgm:pt modelId="{5AEBA13C-2328-4FFA-8D08-8FBA75EDD018}" type="pres">
      <dgm:prSet presAssocID="{AF849E33-B50A-4D6F-9EC4-241B84DD7969}" presName="node" presStyleLbl="node1" presStyleIdx="5" presStyleCnt="8">
        <dgm:presLayoutVars>
          <dgm:bulletEnabled val="1"/>
        </dgm:presLayoutVars>
      </dgm:prSet>
      <dgm:spPr/>
    </dgm:pt>
    <dgm:pt modelId="{8EE1EE43-5840-4313-9D6C-3DD619D75B8C}" type="pres">
      <dgm:prSet presAssocID="{236A5F9D-D535-48B0-8839-31629835E892}" presName="sibTrans" presStyleCnt="0"/>
      <dgm:spPr/>
    </dgm:pt>
    <dgm:pt modelId="{85781B7D-3DA0-4E98-B63D-22852D2C7ACE}" type="pres">
      <dgm:prSet presAssocID="{2CEDE826-7F64-4454-9424-4EB572EFEA15}" presName="node" presStyleLbl="node1" presStyleIdx="6" presStyleCnt="8">
        <dgm:presLayoutVars>
          <dgm:bulletEnabled val="1"/>
        </dgm:presLayoutVars>
      </dgm:prSet>
      <dgm:spPr/>
    </dgm:pt>
    <dgm:pt modelId="{B826107C-85EE-484D-8A52-C6E36BB0F99D}" type="pres">
      <dgm:prSet presAssocID="{A2A8A4AB-12F6-4494-8584-3AA2E499005E}" presName="sibTrans" presStyleCnt="0"/>
      <dgm:spPr/>
    </dgm:pt>
    <dgm:pt modelId="{40781194-856B-495A-B697-3253E7E182E8}" type="pres">
      <dgm:prSet presAssocID="{38F398E7-F697-41FA-B184-525E523ECA59}" presName="node" presStyleLbl="node1" presStyleIdx="7" presStyleCnt="8">
        <dgm:presLayoutVars>
          <dgm:bulletEnabled val="1"/>
        </dgm:presLayoutVars>
      </dgm:prSet>
      <dgm:spPr/>
    </dgm:pt>
  </dgm:ptLst>
  <dgm:cxnLst>
    <dgm:cxn modelId="{37AC452B-F7CA-4011-9A01-B4B3C46C1EAC}" type="presOf" srcId="{969FEE32-C6D1-496A-8D19-9168076C6D08}" destId="{1B3D2FEB-A3E5-4491-8BB2-86FA844F8C7E}" srcOrd="0" destOrd="0" presId="urn:microsoft.com/office/officeart/2005/8/layout/default"/>
    <dgm:cxn modelId="{1EE83943-A288-4EDF-B3F6-3DB5257C7A46}" srcId="{07728773-531F-4CDA-AE30-819EC17D495D}" destId="{7803F787-7D85-48A6-BAF3-5E807F870873}" srcOrd="1" destOrd="0" parTransId="{3B7947C5-94AD-431E-893D-A0FE6EC7FC2A}" sibTransId="{AFA49A42-9098-4EA3-B644-75C71507ADF8}"/>
    <dgm:cxn modelId="{C77BB24C-1324-48DD-9162-13574A0D367F}" srcId="{07728773-531F-4CDA-AE30-819EC17D495D}" destId="{38F398E7-F697-41FA-B184-525E523ECA59}" srcOrd="7" destOrd="0" parTransId="{A6FAA0BD-3C54-4009-BFAC-AD287E914DCE}" sibTransId="{C985DA12-F5BD-4EF2-84D0-4514F452CB4D}"/>
    <dgm:cxn modelId="{E9111C85-C799-4E20-A4AC-876FA72A542D}" srcId="{07728773-531F-4CDA-AE30-819EC17D495D}" destId="{1F9A1A70-558D-4AF5-AEE2-A38346A6ACB2}" srcOrd="4" destOrd="0" parTransId="{8B7AEC65-29A4-4ED7-9F38-D707DDBECC53}" sibTransId="{37DCD312-E8DC-4195-AF41-33151F1642E0}"/>
    <dgm:cxn modelId="{1178C78F-F77A-465A-96DE-E26B024EE527}" srcId="{07728773-531F-4CDA-AE30-819EC17D495D}" destId="{AF849E33-B50A-4D6F-9EC4-241B84DD7969}" srcOrd="5" destOrd="0" parTransId="{94214B11-A46C-47F0-AA3C-93AD90C01F9F}" sibTransId="{236A5F9D-D535-48B0-8839-31629835E892}"/>
    <dgm:cxn modelId="{10FE4899-89FC-48D7-AEFD-FCDC6C7D2D4E}" srcId="{07728773-531F-4CDA-AE30-819EC17D495D}" destId="{2CEDE826-7F64-4454-9424-4EB572EFEA15}" srcOrd="6" destOrd="0" parTransId="{EA1815CB-43A1-4012-A036-266EE601B01D}" sibTransId="{A2A8A4AB-12F6-4494-8584-3AA2E499005E}"/>
    <dgm:cxn modelId="{F8BD5B9B-FBB2-469B-BDDE-87AFA445045F}" type="presOf" srcId="{68171DEE-B82D-4DD5-9D49-7D08FE13E2C4}" destId="{76968FD1-6BA1-42E5-842C-D31A49514DEC}" srcOrd="0" destOrd="0" presId="urn:microsoft.com/office/officeart/2005/8/layout/default"/>
    <dgm:cxn modelId="{3CE191A8-2D26-4E70-96DF-B45F30689E4A}" type="presOf" srcId="{07728773-531F-4CDA-AE30-819EC17D495D}" destId="{FEA958D0-5D56-47E5-9BA0-71D117DD6AF7}" srcOrd="0" destOrd="0" presId="urn:microsoft.com/office/officeart/2005/8/layout/default"/>
    <dgm:cxn modelId="{55EBC9B9-6530-4DCC-8250-12DEE1637C8D}" type="presOf" srcId="{38F398E7-F697-41FA-B184-525E523ECA59}" destId="{40781194-856B-495A-B697-3253E7E182E8}" srcOrd="0" destOrd="0" presId="urn:microsoft.com/office/officeart/2005/8/layout/default"/>
    <dgm:cxn modelId="{29FEBCBB-3F32-4B3E-8660-9E87DB29E840}" srcId="{07728773-531F-4CDA-AE30-819EC17D495D}" destId="{969FEE32-C6D1-496A-8D19-9168076C6D08}" srcOrd="0" destOrd="0" parTransId="{DC53B0E9-88D8-49B9-A72B-C49AF6C44FE0}" sibTransId="{65473069-255A-444B-BCC9-24562D51FA2A}"/>
    <dgm:cxn modelId="{A0BFABBE-6C14-425F-8D9E-B298CB744D6B}" srcId="{07728773-531F-4CDA-AE30-819EC17D495D}" destId="{E216F9B3-B5E3-44D0-B132-968FF8366E95}" srcOrd="2" destOrd="0" parTransId="{F60E971E-02D4-4E22-90BC-EA39C5329186}" sibTransId="{0FD12BF8-A755-490A-BDC4-E6DFD50630D4}"/>
    <dgm:cxn modelId="{048972D2-C0AC-4DF8-B539-DC43A2A72872}" type="presOf" srcId="{AF849E33-B50A-4D6F-9EC4-241B84DD7969}" destId="{5AEBA13C-2328-4FFA-8D08-8FBA75EDD018}" srcOrd="0" destOrd="0" presId="urn:microsoft.com/office/officeart/2005/8/layout/default"/>
    <dgm:cxn modelId="{395BD9D3-34D3-46EB-A2F7-CB8B384B54CB}" type="presOf" srcId="{2CEDE826-7F64-4454-9424-4EB572EFEA15}" destId="{85781B7D-3DA0-4E98-B63D-22852D2C7ACE}" srcOrd="0" destOrd="0" presId="urn:microsoft.com/office/officeart/2005/8/layout/default"/>
    <dgm:cxn modelId="{EC0E9FE0-3E11-4910-9567-1AEDF588FB5B}" type="presOf" srcId="{7803F787-7D85-48A6-BAF3-5E807F870873}" destId="{D0A321B5-2F1F-4C90-B111-F9CD1A587210}" srcOrd="0" destOrd="0" presId="urn:microsoft.com/office/officeart/2005/8/layout/default"/>
    <dgm:cxn modelId="{7D738FE7-E5D6-4328-BB65-336ECF883805}" type="presOf" srcId="{E216F9B3-B5E3-44D0-B132-968FF8366E95}" destId="{0B47CB4B-00C4-4D3E-B658-3F875847DB71}" srcOrd="0" destOrd="0" presId="urn:microsoft.com/office/officeart/2005/8/layout/default"/>
    <dgm:cxn modelId="{5B5C4DEE-FB83-41E8-BDD4-CC00227D204D}" type="presOf" srcId="{1F9A1A70-558D-4AF5-AEE2-A38346A6ACB2}" destId="{02B7E9EC-C053-4F7F-94DA-72656E45CE47}" srcOrd="0" destOrd="0" presId="urn:microsoft.com/office/officeart/2005/8/layout/default"/>
    <dgm:cxn modelId="{15FF84F9-E52E-4086-BC87-6AD0AFE74AC4}" srcId="{07728773-531F-4CDA-AE30-819EC17D495D}" destId="{68171DEE-B82D-4DD5-9D49-7D08FE13E2C4}" srcOrd="3" destOrd="0" parTransId="{8E0AD61E-D861-4EEE-B720-20875C2FB1B5}" sibTransId="{7504E009-547E-4C7C-B6E4-27D268E1AC59}"/>
    <dgm:cxn modelId="{B8167B09-5F69-40C2-89F1-7B6CC4DF0D5B}" type="presParOf" srcId="{FEA958D0-5D56-47E5-9BA0-71D117DD6AF7}" destId="{1B3D2FEB-A3E5-4491-8BB2-86FA844F8C7E}" srcOrd="0" destOrd="0" presId="urn:microsoft.com/office/officeart/2005/8/layout/default"/>
    <dgm:cxn modelId="{FDD1585C-459C-4207-AB2B-B6D719C75283}" type="presParOf" srcId="{FEA958D0-5D56-47E5-9BA0-71D117DD6AF7}" destId="{0C043316-6250-44B0-8453-CCC67616931B}" srcOrd="1" destOrd="0" presId="urn:microsoft.com/office/officeart/2005/8/layout/default"/>
    <dgm:cxn modelId="{DC3501E3-9017-4676-95B0-9C1F73E785BF}" type="presParOf" srcId="{FEA958D0-5D56-47E5-9BA0-71D117DD6AF7}" destId="{D0A321B5-2F1F-4C90-B111-F9CD1A587210}" srcOrd="2" destOrd="0" presId="urn:microsoft.com/office/officeart/2005/8/layout/default"/>
    <dgm:cxn modelId="{92767DDE-21A1-4E4C-988D-62F6BFC98711}" type="presParOf" srcId="{FEA958D0-5D56-47E5-9BA0-71D117DD6AF7}" destId="{E164F02B-2AC6-4922-BE4D-09E3287DEB90}" srcOrd="3" destOrd="0" presId="urn:microsoft.com/office/officeart/2005/8/layout/default"/>
    <dgm:cxn modelId="{909A5821-27A8-400B-B117-437CAF17E834}" type="presParOf" srcId="{FEA958D0-5D56-47E5-9BA0-71D117DD6AF7}" destId="{0B47CB4B-00C4-4D3E-B658-3F875847DB71}" srcOrd="4" destOrd="0" presId="urn:microsoft.com/office/officeart/2005/8/layout/default"/>
    <dgm:cxn modelId="{43E2AAF7-B607-40EB-B7F4-12F9E0F8B1AC}" type="presParOf" srcId="{FEA958D0-5D56-47E5-9BA0-71D117DD6AF7}" destId="{3A890F6A-9D94-43C7-99FB-144D1CA06A8F}" srcOrd="5" destOrd="0" presId="urn:microsoft.com/office/officeart/2005/8/layout/default"/>
    <dgm:cxn modelId="{2ECFF0F0-0B05-40FC-A858-AA8BC2301783}" type="presParOf" srcId="{FEA958D0-5D56-47E5-9BA0-71D117DD6AF7}" destId="{76968FD1-6BA1-42E5-842C-D31A49514DEC}" srcOrd="6" destOrd="0" presId="urn:microsoft.com/office/officeart/2005/8/layout/default"/>
    <dgm:cxn modelId="{94DB7FF0-52B8-4655-8960-9C408AE1E699}" type="presParOf" srcId="{FEA958D0-5D56-47E5-9BA0-71D117DD6AF7}" destId="{EB6BE1D0-81A8-4F64-AE93-A0E2EC8BE75B}" srcOrd="7" destOrd="0" presId="urn:microsoft.com/office/officeart/2005/8/layout/default"/>
    <dgm:cxn modelId="{BC944F7E-3B7E-4B80-8105-A32943E5835A}" type="presParOf" srcId="{FEA958D0-5D56-47E5-9BA0-71D117DD6AF7}" destId="{02B7E9EC-C053-4F7F-94DA-72656E45CE47}" srcOrd="8" destOrd="0" presId="urn:microsoft.com/office/officeart/2005/8/layout/default"/>
    <dgm:cxn modelId="{7A779594-8414-49CC-8F57-05A6427D786A}" type="presParOf" srcId="{FEA958D0-5D56-47E5-9BA0-71D117DD6AF7}" destId="{BAEFA724-4E8E-473A-BA1B-B706EA937515}" srcOrd="9" destOrd="0" presId="urn:microsoft.com/office/officeart/2005/8/layout/default"/>
    <dgm:cxn modelId="{12CA5C0A-78CE-4139-8787-A7225DD5351D}" type="presParOf" srcId="{FEA958D0-5D56-47E5-9BA0-71D117DD6AF7}" destId="{5AEBA13C-2328-4FFA-8D08-8FBA75EDD018}" srcOrd="10" destOrd="0" presId="urn:microsoft.com/office/officeart/2005/8/layout/default"/>
    <dgm:cxn modelId="{4BB90B3A-C408-4AC8-B172-7BB20838F758}" type="presParOf" srcId="{FEA958D0-5D56-47E5-9BA0-71D117DD6AF7}" destId="{8EE1EE43-5840-4313-9D6C-3DD619D75B8C}" srcOrd="11" destOrd="0" presId="urn:microsoft.com/office/officeart/2005/8/layout/default"/>
    <dgm:cxn modelId="{AE7EEAF1-2E27-499C-A015-B777FEA3F5DA}" type="presParOf" srcId="{FEA958D0-5D56-47E5-9BA0-71D117DD6AF7}" destId="{85781B7D-3DA0-4E98-B63D-22852D2C7ACE}" srcOrd="12" destOrd="0" presId="urn:microsoft.com/office/officeart/2005/8/layout/default"/>
    <dgm:cxn modelId="{E08B5A0C-2E37-4EB3-A7A3-F080345D0197}" type="presParOf" srcId="{FEA958D0-5D56-47E5-9BA0-71D117DD6AF7}" destId="{B826107C-85EE-484D-8A52-C6E36BB0F99D}" srcOrd="13" destOrd="0" presId="urn:microsoft.com/office/officeart/2005/8/layout/default"/>
    <dgm:cxn modelId="{C9F0D450-B468-40C6-9168-19F82C0A99E5}" type="presParOf" srcId="{FEA958D0-5D56-47E5-9BA0-71D117DD6AF7}" destId="{40781194-856B-495A-B697-3253E7E182E8}"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Design, Enhance, Configure and Format Report</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0934FB22-83A2-40F7-9245-B94BF001BEDC}">
      <dgm:prSet phldrT="[Text]" phldr="0"/>
      <dgm:spPr>
        <a:solidFill>
          <a:schemeClr val="accent2"/>
        </a:solidFill>
      </dgm:spPr>
      <dgm:t>
        <a:bodyPr/>
        <a:lstStyle/>
        <a:p>
          <a:r>
            <a:rPr lang="en-US" dirty="0"/>
            <a:t>Create and Configure Sync Slicers</a:t>
          </a:r>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EDDC3ECC-91BE-45CD-B4E2-FBEA77C96036}">
      <dgm:prSet phldrT="[Text]" phldr="0"/>
      <dgm:spPr>
        <a:solidFill>
          <a:schemeClr val="accent1"/>
        </a:solidFill>
      </dgm:spPr>
      <dgm:t>
        <a:bodyPr/>
        <a:lstStyle/>
        <a:p>
          <a:r>
            <a:rPr lang="en-US" dirty="0"/>
            <a:t>Create a Drill-Through Page</a:t>
          </a:r>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347A7796-2F27-4072-8E80-02C05E5EFEEC}">
      <dgm:prSet phldrT="[Text]" phldr="0"/>
      <dgm:spPr>
        <a:solidFill>
          <a:schemeClr val="accent3"/>
        </a:solidFill>
      </dgm:spPr>
      <dgm:t>
        <a:bodyPr/>
        <a:lstStyle/>
        <a:p>
          <a:r>
            <a:rPr lang="en-US" dirty="0"/>
            <a:t>Apply Conditional Formatting</a:t>
          </a:r>
        </a:p>
      </dgm:t>
    </dgm:pt>
    <dgm:pt modelId="{614A3978-BE1E-4952-94AE-322388FA93FB}" type="parTrans" cxnId="{5A4646A5-9C4B-4053-A1CD-C8D4E8EAF417}">
      <dgm:prSet/>
      <dgm:spPr/>
      <dgm:t>
        <a:bodyPr/>
        <a:lstStyle/>
        <a:p>
          <a:endParaRPr lang="en-US"/>
        </a:p>
      </dgm:t>
    </dgm:pt>
    <dgm:pt modelId="{7D22E8D9-E17C-4AEE-9333-132793C21A05}" type="sibTrans" cxnId="{5A4646A5-9C4B-4053-A1CD-C8D4E8EAF417}">
      <dgm:prSet/>
      <dgm:spPr/>
      <dgm:t>
        <a:bodyPr/>
        <a:lstStyle/>
        <a:p>
          <a:endParaRPr lang="en-US"/>
        </a:p>
      </dgm:t>
    </dgm:pt>
    <dgm:pt modelId="{053A272D-295E-4593-B12E-6B5EB5CB3FB1}">
      <dgm:prSet phldrT="[Text]" phldr="0"/>
      <dgm:spPr>
        <a:solidFill>
          <a:schemeClr val="accent4"/>
        </a:solidFill>
      </dgm:spPr>
      <dgm:t>
        <a:bodyPr/>
        <a:lstStyle/>
        <a:p>
          <a:r>
            <a:rPr lang="en-US" dirty="0"/>
            <a:t>Create and Use Bookmarks</a:t>
          </a:r>
        </a:p>
      </dgm:t>
    </dgm:pt>
    <dgm:pt modelId="{9218A7AA-D014-49A3-95A7-58A5C959850B}" type="parTrans" cxnId="{9CDA605D-53C0-4432-A504-EE441C6D24FA}">
      <dgm:prSet/>
      <dgm:spPr/>
      <dgm:t>
        <a:bodyPr/>
        <a:lstStyle/>
        <a:p>
          <a:endParaRPr lang="en-US"/>
        </a:p>
      </dgm:t>
    </dgm:pt>
    <dgm:pt modelId="{69BAEBB2-2A8C-40D5-B7EA-B7EEB5C9358D}" type="sibTrans" cxnId="{9CDA605D-53C0-4432-A504-EE441C6D24FA}">
      <dgm:prSet/>
      <dgm:spPr/>
      <dgm:t>
        <a:bodyPr/>
        <a:lstStyle/>
        <a:p>
          <a:endParaRPr lang="en-US"/>
        </a:p>
      </dgm:t>
    </dgm:pt>
    <dgm:pt modelId="{7AD8FE44-1220-4DB8-8F6C-119962A4B4F5}">
      <dgm:prSet phldrT="[Text]" phldr="0"/>
      <dgm:spPr>
        <a:solidFill>
          <a:schemeClr val="accent2"/>
        </a:solidFill>
      </dgm:spPr>
      <dgm:t>
        <a:bodyPr/>
        <a:lstStyle/>
        <a:p>
          <a:r>
            <a:rPr lang="en-US" dirty="0"/>
            <a:t>Histograms</a:t>
          </a:r>
        </a:p>
      </dgm:t>
    </dgm:pt>
    <dgm:pt modelId="{2DE77DC2-3E4C-4839-BC38-94B148435324}" type="parTrans" cxnId="{12F32BFC-4323-4373-869A-E267C42E1C7B}">
      <dgm:prSet/>
      <dgm:spPr/>
      <dgm:t>
        <a:bodyPr/>
        <a:lstStyle/>
        <a:p>
          <a:endParaRPr lang="en-US"/>
        </a:p>
      </dgm:t>
    </dgm:pt>
    <dgm:pt modelId="{4BA81E95-188A-4525-BB1D-737EA22159B5}" type="sibTrans" cxnId="{12F32BFC-4323-4373-869A-E267C42E1C7B}">
      <dgm:prSet/>
      <dgm:spPr/>
      <dgm:t>
        <a:bodyPr/>
        <a:lstStyle/>
        <a:p>
          <a:endParaRPr lang="en-US"/>
        </a:p>
      </dgm:t>
    </dgm:pt>
    <dgm:pt modelId="{9512CF15-67EE-47C7-A3CD-D7AF927EE97D}">
      <dgm:prSet phldrT="[Text]" phldr="0"/>
      <dgm:spPr>
        <a:solidFill>
          <a:schemeClr val="accent1"/>
        </a:solidFill>
      </dgm:spPr>
      <dgm:t>
        <a:bodyPr/>
        <a:lstStyle/>
        <a:p>
          <a:r>
            <a:rPr lang="en-US" dirty="0"/>
            <a:t>Accessibility</a:t>
          </a:r>
        </a:p>
      </dgm:t>
    </dgm:pt>
    <dgm:pt modelId="{F154C2C7-A651-427F-A791-06F60848AB46}" type="parTrans" cxnId="{D55E4E78-E224-491B-9C94-B897B80B3918}">
      <dgm:prSet/>
      <dgm:spPr/>
      <dgm:t>
        <a:bodyPr/>
        <a:lstStyle/>
        <a:p>
          <a:endParaRPr lang="en-US"/>
        </a:p>
      </dgm:t>
    </dgm:pt>
    <dgm:pt modelId="{4B56643F-219E-4A36-A7CA-CD5793555D73}" type="sibTrans" cxnId="{D55E4E78-E224-491B-9C94-B897B80B3918}">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7">
        <dgm:presLayoutVars>
          <dgm:chMax val="0"/>
          <dgm:bulletEnabled val="1"/>
        </dgm:presLayoutVars>
      </dgm:prSet>
      <dgm:spPr/>
    </dgm:pt>
    <dgm:pt modelId="{407E33D8-596E-4B7E-BB0C-143432921D44}" type="pres">
      <dgm:prSet presAssocID="{3FC45E03-4789-404D-8310-C8F86C3BCC00}" presName="spacer" presStyleCnt="0"/>
      <dgm:spPr/>
    </dgm:pt>
    <dgm:pt modelId="{6D17BD86-F431-4B67-ABA5-EA87A7F853CD}" type="pres">
      <dgm:prSet presAssocID="{0934FB22-83A2-40F7-9245-B94BF001BEDC}" presName="parentText" presStyleLbl="node1" presStyleIdx="1" presStyleCnt="7">
        <dgm:presLayoutVars>
          <dgm:chMax val="0"/>
          <dgm:bulletEnabled val="1"/>
        </dgm:presLayoutVars>
      </dgm:prSet>
      <dgm:spPr/>
    </dgm:pt>
    <dgm:pt modelId="{D0BFE61D-92C8-4CF2-AC1A-2AACDE65E9B5}" type="pres">
      <dgm:prSet presAssocID="{7DD0AC5A-E16A-4463-8BA8-E2FEEC13926A}" presName="spacer" presStyleCnt="0"/>
      <dgm:spPr/>
    </dgm:pt>
    <dgm:pt modelId="{5941E50E-FED8-443E-BB74-5F05E485909D}" type="pres">
      <dgm:prSet presAssocID="{EDDC3ECC-91BE-45CD-B4E2-FBEA77C96036}" presName="parentText" presStyleLbl="node1" presStyleIdx="2" presStyleCnt="7">
        <dgm:presLayoutVars>
          <dgm:chMax val="0"/>
          <dgm:bulletEnabled val="1"/>
        </dgm:presLayoutVars>
      </dgm:prSet>
      <dgm:spPr/>
    </dgm:pt>
    <dgm:pt modelId="{23A38C22-FDCF-4741-8AD4-3187050E058F}" type="pres">
      <dgm:prSet presAssocID="{CAA7FE65-D8AD-4048-9F8F-FF4EE8650A26}" presName="spacer" presStyleCnt="0"/>
      <dgm:spPr/>
    </dgm:pt>
    <dgm:pt modelId="{62CE17DB-B1F8-41CF-8425-EB82E4EB1D99}" type="pres">
      <dgm:prSet presAssocID="{347A7796-2F27-4072-8E80-02C05E5EFEEC}" presName="parentText" presStyleLbl="node1" presStyleIdx="3" presStyleCnt="7">
        <dgm:presLayoutVars>
          <dgm:chMax val="0"/>
          <dgm:bulletEnabled val="1"/>
        </dgm:presLayoutVars>
      </dgm:prSet>
      <dgm:spPr/>
    </dgm:pt>
    <dgm:pt modelId="{DBC86D72-A4AB-4444-81FE-7BEC1F2D70B2}" type="pres">
      <dgm:prSet presAssocID="{7D22E8D9-E17C-4AEE-9333-132793C21A05}" presName="spacer" presStyleCnt="0"/>
      <dgm:spPr/>
    </dgm:pt>
    <dgm:pt modelId="{22FF68B8-ACCF-4EE2-A167-37685A48C523}" type="pres">
      <dgm:prSet presAssocID="{053A272D-295E-4593-B12E-6B5EB5CB3FB1}" presName="parentText" presStyleLbl="node1" presStyleIdx="4" presStyleCnt="7">
        <dgm:presLayoutVars>
          <dgm:chMax val="0"/>
          <dgm:bulletEnabled val="1"/>
        </dgm:presLayoutVars>
      </dgm:prSet>
      <dgm:spPr/>
    </dgm:pt>
    <dgm:pt modelId="{EECB3541-1ADC-4601-BD44-025F7EF14B0D}" type="pres">
      <dgm:prSet presAssocID="{69BAEBB2-2A8C-40D5-B7EA-B7EEB5C9358D}" presName="spacer" presStyleCnt="0"/>
      <dgm:spPr/>
    </dgm:pt>
    <dgm:pt modelId="{C6358EC9-3C7D-4F36-9C53-7B79695A555D}" type="pres">
      <dgm:prSet presAssocID="{7AD8FE44-1220-4DB8-8F6C-119962A4B4F5}" presName="parentText" presStyleLbl="node1" presStyleIdx="5" presStyleCnt="7">
        <dgm:presLayoutVars>
          <dgm:chMax val="0"/>
          <dgm:bulletEnabled val="1"/>
        </dgm:presLayoutVars>
      </dgm:prSet>
      <dgm:spPr/>
    </dgm:pt>
    <dgm:pt modelId="{3FC353F5-8804-45EE-9DA6-2AB3E00A4554}" type="pres">
      <dgm:prSet presAssocID="{4BA81E95-188A-4525-BB1D-737EA22159B5}" presName="spacer" presStyleCnt="0"/>
      <dgm:spPr/>
    </dgm:pt>
    <dgm:pt modelId="{3073571B-5915-4F11-9CD0-263FC692FC54}" type="pres">
      <dgm:prSet presAssocID="{9512CF15-67EE-47C7-A3CD-D7AF927EE97D}" presName="parentText" presStyleLbl="node1" presStyleIdx="6" presStyleCnt="7">
        <dgm:presLayoutVars>
          <dgm:chMax val="0"/>
          <dgm:bulletEnabled val="1"/>
        </dgm:presLayoutVars>
      </dgm:prSet>
      <dgm:spPr/>
    </dgm:pt>
  </dgm:ptLst>
  <dgm:cxnLst>
    <dgm:cxn modelId="{040C9C25-4D1A-400E-99C8-CFA3AC6BEC4A}" type="presOf" srcId="{7AD8FE44-1220-4DB8-8F6C-119962A4B4F5}" destId="{C6358EC9-3C7D-4F36-9C53-7B79695A555D}" srcOrd="0" destOrd="0" presId="urn:microsoft.com/office/officeart/2005/8/layout/vList2"/>
    <dgm:cxn modelId="{EC49D427-6E5B-4EB8-8DE4-64FA64BC3516}" type="presOf" srcId="{9512CF15-67EE-47C7-A3CD-D7AF927EE97D}" destId="{3073571B-5915-4F11-9CD0-263FC692FC54}" srcOrd="0" destOrd="0" presId="urn:microsoft.com/office/officeart/2005/8/layout/vList2"/>
    <dgm:cxn modelId="{9CDA605D-53C0-4432-A504-EE441C6D24FA}" srcId="{1B87C88D-AE67-4138-BAA2-E7F53EAD555A}" destId="{053A272D-295E-4593-B12E-6B5EB5CB3FB1}" srcOrd="4" destOrd="0" parTransId="{9218A7AA-D014-49A3-95A7-58A5C959850B}" sibTransId="{69BAEBB2-2A8C-40D5-B7EA-B7EEB5C9358D}"/>
    <dgm:cxn modelId="{B3F87E5D-5C92-4E62-AC0E-857486979E22}" type="presOf" srcId="{EDDC3ECC-91BE-45CD-B4E2-FBEA77C96036}" destId="{5941E50E-FED8-443E-BB74-5F05E485909D}"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D55E4E78-E224-491B-9C94-B897B80B3918}" srcId="{1B87C88D-AE67-4138-BAA2-E7F53EAD555A}" destId="{9512CF15-67EE-47C7-A3CD-D7AF927EE97D}" srcOrd="6" destOrd="0" parTransId="{F154C2C7-A651-427F-A791-06F60848AB46}" sibTransId="{4B56643F-219E-4A36-A7CA-CD5793555D73}"/>
    <dgm:cxn modelId="{16FBDC7B-B7C3-403A-BA4F-580CD0AC4FCA}" type="presOf" srcId="{0934FB22-83A2-40F7-9245-B94BF001BEDC}" destId="{6D17BD86-F431-4B67-ABA5-EA87A7F853CD}" srcOrd="0" destOrd="0" presId="urn:microsoft.com/office/officeart/2005/8/layout/vList2"/>
    <dgm:cxn modelId="{FCDF9484-E9BE-42AF-ADC3-97A4850A704B}" srcId="{1B87C88D-AE67-4138-BAA2-E7F53EAD555A}" destId="{EDDC3ECC-91BE-45CD-B4E2-FBEA77C96036}" srcOrd="2" destOrd="0" parTransId="{E693A46B-921B-4CC0-A645-030E6FB30227}" sibTransId="{CAA7FE65-D8AD-4048-9F8F-FF4EE8650A26}"/>
    <dgm:cxn modelId="{48511A90-EFB8-458E-96FB-73F8C5D3FDA3}" type="presOf" srcId="{053A272D-295E-4593-B12E-6B5EB5CB3FB1}" destId="{22FF68B8-ACCF-4EE2-A167-37685A48C523}"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3" destOrd="0" parTransId="{614A3978-BE1E-4952-94AE-322388FA93FB}" sibTransId="{7D22E8D9-E17C-4AEE-9333-132793C21A05}"/>
    <dgm:cxn modelId="{7BBD13AD-61C1-4BD5-BA94-8D893238714C}" srcId="{1B87C88D-AE67-4138-BAA2-E7F53EAD555A}" destId="{0934FB22-83A2-40F7-9245-B94BF001BEDC}" srcOrd="1"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0C018FF1-ECFB-4293-9043-42A989A62402}" type="presOf" srcId="{347A7796-2F27-4072-8E80-02C05E5EFEEC}" destId="{62CE17DB-B1F8-41CF-8425-EB82E4EB1D99}" srcOrd="0" destOrd="0" presId="urn:microsoft.com/office/officeart/2005/8/layout/vList2"/>
    <dgm:cxn modelId="{12F32BFC-4323-4373-869A-E267C42E1C7B}" srcId="{1B87C88D-AE67-4138-BAA2-E7F53EAD555A}" destId="{7AD8FE44-1220-4DB8-8F6C-119962A4B4F5}" srcOrd="5" destOrd="0" parTransId="{2DE77DC2-3E4C-4839-BC38-94B148435324}" sibTransId="{4BA81E95-188A-4525-BB1D-737EA22159B5}"/>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116562AD-5E7A-48C8-BEB9-2A23C3ADFE3C}" type="presParOf" srcId="{454A8745-8418-4BEF-BF63-052BB483921D}" destId="{6D17BD86-F431-4B67-ABA5-EA87A7F853CD}" srcOrd="2" destOrd="0" presId="urn:microsoft.com/office/officeart/2005/8/layout/vList2"/>
    <dgm:cxn modelId="{357B337F-F11A-4290-BE39-234BCFB295FA}" type="presParOf" srcId="{454A8745-8418-4BEF-BF63-052BB483921D}" destId="{D0BFE61D-92C8-4CF2-AC1A-2AACDE65E9B5}" srcOrd="3" destOrd="0" presId="urn:microsoft.com/office/officeart/2005/8/layout/vList2"/>
    <dgm:cxn modelId="{36EFF011-264B-452B-AF8E-B379803CCA51}" type="presParOf" srcId="{454A8745-8418-4BEF-BF63-052BB483921D}" destId="{5941E50E-FED8-443E-BB74-5F05E485909D}" srcOrd="4" destOrd="0" presId="urn:microsoft.com/office/officeart/2005/8/layout/vList2"/>
    <dgm:cxn modelId="{F0061D20-9CE6-475C-BF64-3EAB70CE8E66}" type="presParOf" srcId="{454A8745-8418-4BEF-BF63-052BB483921D}" destId="{23A38C22-FDCF-4741-8AD4-3187050E058F}" srcOrd="5" destOrd="0" presId="urn:microsoft.com/office/officeart/2005/8/layout/vList2"/>
    <dgm:cxn modelId="{0AAD8714-35E6-434E-9AA7-ECC58D773DA0}" type="presParOf" srcId="{454A8745-8418-4BEF-BF63-052BB483921D}" destId="{62CE17DB-B1F8-41CF-8425-EB82E4EB1D99}" srcOrd="6" destOrd="0" presId="urn:microsoft.com/office/officeart/2005/8/layout/vList2"/>
    <dgm:cxn modelId="{65239A70-C6B1-469C-993A-7273AE207A8D}" type="presParOf" srcId="{454A8745-8418-4BEF-BF63-052BB483921D}" destId="{DBC86D72-A4AB-4444-81FE-7BEC1F2D70B2}" srcOrd="7" destOrd="0" presId="urn:microsoft.com/office/officeart/2005/8/layout/vList2"/>
    <dgm:cxn modelId="{CE42DE9C-9E73-43AB-8766-D6AA329AC2CF}" type="presParOf" srcId="{454A8745-8418-4BEF-BF63-052BB483921D}" destId="{22FF68B8-ACCF-4EE2-A167-37685A48C523}" srcOrd="8" destOrd="0" presId="urn:microsoft.com/office/officeart/2005/8/layout/vList2"/>
    <dgm:cxn modelId="{EFFAAA18-FFE8-473F-956D-1C23EF47F004}" type="presParOf" srcId="{454A8745-8418-4BEF-BF63-052BB483921D}" destId="{EECB3541-1ADC-4601-BD44-025F7EF14B0D}" srcOrd="9" destOrd="0" presId="urn:microsoft.com/office/officeart/2005/8/layout/vList2"/>
    <dgm:cxn modelId="{8CA34341-6E5D-4099-9C99-4AC5E95D2246}" type="presParOf" srcId="{454A8745-8418-4BEF-BF63-052BB483921D}" destId="{C6358EC9-3C7D-4F36-9C53-7B79695A555D}" srcOrd="10" destOrd="0" presId="urn:microsoft.com/office/officeart/2005/8/layout/vList2"/>
    <dgm:cxn modelId="{78386172-7133-46A1-8CCD-1747DB88440D}" type="presParOf" srcId="{454A8745-8418-4BEF-BF63-052BB483921D}" destId="{3FC353F5-8804-45EE-9DA6-2AB3E00A4554}" srcOrd="11" destOrd="0" presId="urn:microsoft.com/office/officeart/2005/8/layout/vList2"/>
    <dgm:cxn modelId="{646C89A0-498A-49FB-BF4F-BFF498689E54}" type="presParOf" srcId="{454A8745-8418-4BEF-BF63-052BB483921D}" destId="{3073571B-5915-4F11-9CD0-263FC692FC54}" srcOrd="12"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In this module you will learn how to tell a compelling story using dashboards and the different navigation tools available.  You’ll learn the features and functionality and how to enhance dashboards for usability and insights.</a:t>
          </a:r>
        </a:p>
        <a:p>
          <a:r>
            <a:rPr lang="en-US" dirty="0"/>
            <a:t>We’ll be using the Sample Superstore – OD dataset that we published to the Power BI Service in Module 2 as well as the Microsoft</a:t>
          </a:r>
          <a:r>
            <a:rPr lang="en-US" baseline="30000" dirty="0">
              <a:latin typeface="Calibri Light" panose="020F0302020204030204" pitchFamily="34" charset="0"/>
              <a:cs typeface="Calibri Light" panose="020F0302020204030204" pitchFamily="34" charset="0"/>
            </a:rPr>
            <a:t>©</a:t>
          </a:r>
          <a:r>
            <a:rPr lang="en-US" dirty="0"/>
            <a:t> Forms and Power Automate apps in this Module.</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Create a Dashboard</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0934FB22-83A2-40F7-9245-B94BF001BEDC}">
      <dgm:prSet phldrT="[Text]" phldr="0"/>
      <dgm:spPr>
        <a:solidFill>
          <a:schemeClr val="accent3"/>
        </a:solidFill>
      </dgm:spPr>
      <dgm:t>
        <a:bodyPr/>
        <a:lstStyle/>
        <a:p>
          <a:r>
            <a:rPr lang="en-US" dirty="0"/>
            <a:t>Real-time Dashboards</a:t>
          </a:r>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EDDC3ECC-91BE-45CD-B4E2-FBEA77C96036}">
      <dgm:prSet phldrT="[Text]" phldr="0"/>
      <dgm:spPr>
        <a:solidFill>
          <a:schemeClr val="accent4"/>
        </a:solidFill>
      </dgm:spPr>
      <dgm:t>
        <a:bodyPr/>
        <a:lstStyle/>
        <a:p>
          <a:r>
            <a:rPr lang="en-US" dirty="0"/>
            <a:t>Enhance a Dashboard</a:t>
          </a:r>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347A7796-2F27-4072-8E80-02C05E5EFEEC}">
      <dgm:prSet phldrT="[Text]" phldr="0"/>
      <dgm:spPr>
        <a:solidFill>
          <a:schemeClr val="accent2"/>
        </a:solidFill>
      </dgm:spPr>
      <dgm:t>
        <a:bodyPr/>
        <a:lstStyle/>
        <a:p>
          <a:r>
            <a:rPr lang="en-US" dirty="0"/>
            <a:t>Configure a Dashboard Tile Alert</a:t>
          </a:r>
        </a:p>
      </dgm:t>
    </dgm:pt>
    <dgm:pt modelId="{614A3978-BE1E-4952-94AE-322388FA93FB}" type="parTrans" cxnId="{5A4646A5-9C4B-4053-A1CD-C8D4E8EAF417}">
      <dgm:prSet/>
      <dgm:spPr/>
      <dgm:t>
        <a:bodyPr/>
        <a:lstStyle/>
        <a:p>
          <a:endParaRPr lang="en-US"/>
        </a:p>
      </dgm:t>
    </dgm:pt>
    <dgm:pt modelId="{7D22E8D9-E17C-4AEE-9333-132793C21A05}" type="sibTrans" cxnId="{5A4646A5-9C4B-4053-A1CD-C8D4E8EAF417}">
      <dgm:prSet/>
      <dgm:spPr/>
      <dgm:t>
        <a:bodyPr/>
        <a:lstStyle/>
        <a:p>
          <a:endParaRPr lang="en-US"/>
        </a:p>
      </dgm:t>
    </dgm:pt>
    <dgm:pt modelId="{053A272D-295E-4593-B12E-6B5EB5CB3FB1}">
      <dgm:prSet phldrT="[Text]" phldr="0"/>
      <dgm:spPr>
        <a:solidFill>
          <a:schemeClr val="accent1"/>
        </a:solidFill>
      </dgm:spPr>
      <dgm:t>
        <a:bodyPr/>
        <a:lstStyle/>
        <a:p>
          <a:r>
            <a:rPr lang="en-US" dirty="0"/>
            <a:t>Use Q&amp;A for Analysis</a:t>
          </a:r>
        </a:p>
      </dgm:t>
    </dgm:pt>
    <dgm:pt modelId="{9218A7AA-D014-49A3-95A7-58A5C959850B}" type="parTrans" cxnId="{9CDA605D-53C0-4432-A504-EE441C6D24FA}">
      <dgm:prSet/>
      <dgm:spPr/>
      <dgm:t>
        <a:bodyPr/>
        <a:lstStyle/>
        <a:p>
          <a:endParaRPr lang="en-US"/>
        </a:p>
      </dgm:t>
    </dgm:pt>
    <dgm:pt modelId="{69BAEBB2-2A8C-40D5-B7EA-B7EEB5C9358D}" type="sibTrans" cxnId="{9CDA605D-53C0-4432-A504-EE441C6D24FA}">
      <dgm:prSet/>
      <dgm:spPr/>
      <dgm:t>
        <a:bodyPr/>
        <a:lstStyle/>
        <a:p>
          <a:endParaRPr lang="en-US"/>
        </a:p>
      </dgm:t>
    </dgm:pt>
    <dgm:pt modelId="{BD3D8F15-B6AB-41CD-810F-2E73A9FE8399}">
      <dgm:prSet phldrT="[Text]" phldr="0"/>
      <dgm:spPr>
        <a:solidFill>
          <a:schemeClr val="accent1"/>
        </a:solidFill>
      </dgm:spPr>
      <dgm:t>
        <a:bodyPr/>
        <a:lstStyle/>
        <a:p>
          <a:r>
            <a:rPr lang="en-US"/>
            <a:t>Pin Visuals</a:t>
          </a:r>
          <a:endParaRPr lang="en-US" dirty="0"/>
        </a:p>
      </dgm:t>
    </dgm:pt>
    <dgm:pt modelId="{569398B6-1C62-43EF-A0E3-AE9473CF39C4}" type="parTrans" cxnId="{3D4E344F-DD43-4BDF-AF91-C1A9ACAF8332}">
      <dgm:prSet/>
      <dgm:spPr/>
      <dgm:t>
        <a:bodyPr/>
        <a:lstStyle/>
        <a:p>
          <a:endParaRPr lang="en-US"/>
        </a:p>
      </dgm:t>
    </dgm:pt>
    <dgm:pt modelId="{F8FD9E74-E1C6-4DEA-899A-A7431FF256E3}" type="sibTrans" cxnId="{3D4E344F-DD43-4BDF-AF91-C1A9ACAF8332}">
      <dgm:prSet/>
      <dgm:spPr/>
      <dgm:t>
        <a:bodyPr/>
        <a:lstStyle/>
        <a:p>
          <a:endParaRPr lang="en-US"/>
        </a:p>
      </dgm:t>
    </dgm:pt>
    <dgm:pt modelId="{03D9A656-D5C7-4506-A8ED-3988BDFFDD04}">
      <dgm:prSet phldrT="[Text]" phldr="0"/>
      <dgm:spPr>
        <a:solidFill>
          <a:schemeClr val="accent3"/>
        </a:solidFill>
      </dgm:spPr>
      <dgm:t>
        <a:bodyPr/>
        <a:lstStyle/>
        <a:p>
          <a:r>
            <a:rPr lang="en-US" dirty="0"/>
            <a:t>Use a form</a:t>
          </a:r>
        </a:p>
      </dgm:t>
    </dgm:pt>
    <dgm:pt modelId="{B77F0627-5675-4E87-A89D-5A84603E4220}" type="parTrans" cxnId="{D0EF7F26-14EB-48DE-8DB2-30654225B714}">
      <dgm:prSet/>
      <dgm:spPr/>
      <dgm:t>
        <a:bodyPr/>
        <a:lstStyle/>
        <a:p>
          <a:endParaRPr lang="en-US"/>
        </a:p>
      </dgm:t>
    </dgm:pt>
    <dgm:pt modelId="{C20ACC0D-E884-4B37-8739-C90541B50510}" type="sibTrans" cxnId="{D0EF7F26-14EB-48DE-8DB2-30654225B714}">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B0E973B0-6DEF-42DD-8A51-1A8D99BE868A}" type="pres">
      <dgm:prSet presAssocID="{9AC5E073-DA35-47CE-B34C-C6A9EF744885}" presName="childText" presStyleLbl="revTx" presStyleIdx="0" presStyleCnt="2">
        <dgm:presLayoutVars>
          <dgm:bulletEnabled val="1"/>
        </dgm:presLayoutVars>
      </dgm:prSet>
      <dgm:spPr/>
    </dgm:pt>
    <dgm:pt modelId="{6D17BD86-F431-4B67-ABA5-EA87A7F853CD}" type="pres">
      <dgm:prSet presAssocID="{0934FB22-83A2-40F7-9245-B94BF001BEDC}" presName="parentText" presStyleLbl="node1" presStyleIdx="1" presStyleCnt="5">
        <dgm:presLayoutVars>
          <dgm:chMax val="0"/>
          <dgm:bulletEnabled val="1"/>
        </dgm:presLayoutVars>
      </dgm:prSet>
      <dgm:spPr/>
    </dgm:pt>
    <dgm:pt modelId="{F8707B44-B6AF-483D-8271-565E800E340F}" type="pres">
      <dgm:prSet presAssocID="{0934FB22-83A2-40F7-9245-B94BF001BEDC}" presName="childText" presStyleLbl="revTx" presStyleIdx="1" presStyleCnt="2">
        <dgm:presLayoutVars>
          <dgm:bulletEnabled val="1"/>
        </dgm:presLayoutVars>
      </dgm:prSet>
      <dgm:spPr/>
    </dgm:pt>
    <dgm:pt modelId="{5941E50E-FED8-443E-BB74-5F05E485909D}" type="pres">
      <dgm:prSet presAssocID="{EDDC3ECC-91BE-45CD-B4E2-FBEA77C96036}" presName="parentText" presStyleLbl="node1" presStyleIdx="2" presStyleCnt="5">
        <dgm:presLayoutVars>
          <dgm:chMax val="0"/>
          <dgm:bulletEnabled val="1"/>
        </dgm:presLayoutVars>
      </dgm:prSet>
      <dgm:spPr/>
    </dgm:pt>
    <dgm:pt modelId="{23A38C22-FDCF-4741-8AD4-3187050E058F}" type="pres">
      <dgm:prSet presAssocID="{CAA7FE65-D8AD-4048-9F8F-FF4EE8650A26}" presName="spacer" presStyleCnt="0"/>
      <dgm:spPr/>
    </dgm:pt>
    <dgm:pt modelId="{62CE17DB-B1F8-41CF-8425-EB82E4EB1D99}" type="pres">
      <dgm:prSet presAssocID="{347A7796-2F27-4072-8E80-02C05E5EFEEC}" presName="parentText" presStyleLbl="node1" presStyleIdx="3" presStyleCnt="5">
        <dgm:presLayoutVars>
          <dgm:chMax val="0"/>
          <dgm:bulletEnabled val="1"/>
        </dgm:presLayoutVars>
      </dgm:prSet>
      <dgm:spPr/>
    </dgm:pt>
    <dgm:pt modelId="{DBC86D72-A4AB-4444-81FE-7BEC1F2D70B2}" type="pres">
      <dgm:prSet presAssocID="{7D22E8D9-E17C-4AEE-9333-132793C21A05}" presName="spacer" presStyleCnt="0"/>
      <dgm:spPr/>
    </dgm:pt>
    <dgm:pt modelId="{22FF68B8-ACCF-4EE2-A167-37685A48C523}" type="pres">
      <dgm:prSet presAssocID="{053A272D-295E-4593-B12E-6B5EB5CB3FB1}" presName="parentText" presStyleLbl="node1" presStyleIdx="4" presStyleCnt="5">
        <dgm:presLayoutVars>
          <dgm:chMax val="0"/>
          <dgm:bulletEnabled val="1"/>
        </dgm:presLayoutVars>
      </dgm:prSet>
      <dgm:spPr/>
    </dgm:pt>
  </dgm:ptLst>
  <dgm:cxnLst>
    <dgm:cxn modelId="{FFF3301A-583A-4F5E-841E-F948415EA1C9}" type="presOf" srcId="{EDDC3ECC-91BE-45CD-B4E2-FBEA77C96036}" destId="{5941E50E-FED8-443E-BB74-5F05E485909D}" srcOrd="0" destOrd="0" presId="urn:microsoft.com/office/officeart/2005/8/layout/vList2"/>
    <dgm:cxn modelId="{D0EF7F26-14EB-48DE-8DB2-30654225B714}" srcId="{0934FB22-83A2-40F7-9245-B94BF001BEDC}" destId="{03D9A656-D5C7-4506-A8ED-3988BDFFDD04}" srcOrd="0" destOrd="0" parTransId="{B77F0627-5675-4E87-A89D-5A84603E4220}" sibTransId="{C20ACC0D-E884-4B37-8739-C90541B50510}"/>
    <dgm:cxn modelId="{9CDA605D-53C0-4432-A504-EE441C6D24FA}" srcId="{1B87C88D-AE67-4138-BAA2-E7F53EAD555A}" destId="{053A272D-295E-4593-B12E-6B5EB5CB3FB1}" srcOrd="4" destOrd="0" parTransId="{9218A7AA-D014-49A3-95A7-58A5C959850B}" sibTransId="{69BAEBB2-2A8C-40D5-B7EA-B7EEB5C9358D}"/>
    <dgm:cxn modelId="{FCE19561-EE09-4154-8487-EA6A1970649E}" type="presOf" srcId="{BD3D8F15-B6AB-41CD-810F-2E73A9FE8399}" destId="{B0E973B0-6DEF-42DD-8A51-1A8D99BE868A}" srcOrd="0" destOrd="0" presId="urn:microsoft.com/office/officeart/2005/8/layout/vList2"/>
    <dgm:cxn modelId="{FB9CC164-FBEA-4B06-B9E5-1E4E21A7C97E}" type="presOf" srcId="{03D9A656-D5C7-4506-A8ED-3988BDFFDD04}" destId="{F8707B44-B6AF-483D-8271-565E800E340F}" srcOrd="0" destOrd="0" presId="urn:microsoft.com/office/officeart/2005/8/layout/vList2"/>
    <dgm:cxn modelId="{3D4E344F-DD43-4BDF-AF91-C1A9ACAF8332}" srcId="{9AC5E073-DA35-47CE-B34C-C6A9EF744885}" destId="{BD3D8F15-B6AB-41CD-810F-2E73A9FE8399}" srcOrd="0" destOrd="0" parTransId="{569398B6-1C62-43EF-A0E3-AE9473CF39C4}" sibTransId="{F8FD9E74-E1C6-4DEA-899A-A7431FF256E3}"/>
    <dgm:cxn modelId="{DA291C78-45DB-4FC8-8388-B91ABE36107A}" type="presOf" srcId="{053A272D-295E-4593-B12E-6B5EB5CB3FB1}" destId="{22FF68B8-ACCF-4EE2-A167-37685A48C523}" srcOrd="0" destOrd="0" presId="urn:microsoft.com/office/officeart/2005/8/layout/vList2"/>
    <dgm:cxn modelId="{FCDF9484-E9BE-42AF-ADC3-97A4850A704B}" srcId="{1B87C88D-AE67-4138-BAA2-E7F53EAD555A}" destId="{EDDC3ECC-91BE-45CD-B4E2-FBEA77C96036}" srcOrd="2" destOrd="0" parTransId="{E693A46B-921B-4CC0-A645-030E6FB30227}" sibTransId="{CAA7FE65-D8AD-4048-9F8F-FF4EE8650A26}"/>
    <dgm:cxn modelId="{40BB9E93-A511-4F93-A233-0B533B3DF4DB}"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3" destOrd="0" parTransId="{614A3978-BE1E-4952-94AE-322388FA93FB}" sibTransId="{7D22E8D9-E17C-4AEE-9333-132793C21A05}"/>
    <dgm:cxn modelId="{7BBD13AD-61C1-4BD5-BA94-8D893238714C}" srcId="{1B87C88D-AE67-4138-BAA2-E7F53EAD555A}" destId="{0934FB22-83A2-40F7-9245-B94BF001BEDC}" srcOrd="1"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DDF988C1-7409-48DE-8D76-9188A38C271C}" type="presOf" srcId="{0934FB22-83A2-40F7-9245-B94BF001BEDC}" destId="{6D17BD86-F431-4B67-ABA5-EA87A7F853CD}" srcOrd="0" destOrd="0" presId="urn:microsoft.com/office/officeart/2005/8/layout/vList2"/>
    <dgm:cxn modelId="{8EDB0EF3-1ADB-4E39-895A-1F783224AA20}" type="presOf" srcId="{347A7796-2F27-4072-8E80-02C05E5EFEEC}" destId="{62CE17DB-B1F8-41CF-8425-EB82E4EB1D99}" srcOrd="0" destOrd="0" presId="urn:microsoft.com/office/officeart/2005/8/layout/vList2"/>
    <dgm:cxn modelId="{4B7F9CFB-448C-4B7A-931B-E466CEC3A9BC}" type="presParOf" srcId="{454A8745-8418-4BEF-BF63-052BB483921D}" destId="{851548AF-CEFA-4D22-8D2F-D2A73DCE49EE}" srcOrd="0" destOrd="0" presId="urn:microsoft.com/office/officeart/2005/8/layout/vList2"/>
    <dgm:cxn modelId="{257A24BC-C541-46C5-900E-FA1B562575D1}" type="presParOf" srcId="{454A8745-8418-4BEF-BF63-052BB483921D}" destId="{B0E973B0-6DEF-42DD-8A51-1A8D99BE868A}" srcOrd="1" destOrd="0" presId="urn:microsoft.com/office/officeart/2005/8/layout/vList2"/>
    <dgm:cxn modelId="{8B0E45EA-A898-4411-A5C0-DB47DC773DF5}" type="presParOf" srcId="{454A8745-8418-4BEF-BF63-052BB483921D}" destId="{6D17BD86-F431-4B67-ABA5-EA87A7F853CD}" srcOrd="2" destOrd="0" presId="urn:microsoft.com/office/officeart/2005/8/layout/vList2"/>
    <dgm:cxn modelId="{6CDF8D2D-BF89-444E-B65D-74B6EB1CADF7}" type="presParOf" srcId="{454A8745-8418-4BEF-BF63-052BB483921D}" destId="{F8707B44-B6AF-483D-8271-565E800E340F}" srcOrd="3" destOrd="0" presId="urn:microsoft.com/office/officeart/2005/8/layout/vList2"/>
    <dgm:cxn modelId="{9D5EA762-63B9-49D1-A314-EADF6D4A1ECA}" type="presParOf" srcId="{454A8745-8418-4BEF-BF63-052BB483921D}" destId="{5941E50E-FED8-443E-BB74-5F05E485909D}" srcOrd="4" destOrd="0" presId="urn:microsoft.com/office/officeart/2005/8/layout/vList2"/>
    <dgm:cxn modelId="{FC727C7A-2943-4192-8A89-8156D0A9542E}" type="presParOf" srcId="{454A8745-8418-4BEF-BF63-052BB483921D}" destId="{23A38C22-FDCF-4741-8AD4-3187050E058F}" srcOrd="5" destOrd="0" presId="urn:microsoft.com/office/officeart/2005/8/layout/vList2"/>
    <dgm:cxn modelId="{A682D492-EB60-4CA8-83A6-9D7D9F71C285}" type="presParOf" srcId="{454A8745-8418-4BEF-BF63-052BB483921D}" destId="{62CE17DB-B1F8-41CF-8425-EB82E4EB1D99}" srcOrd="6" destOrd="0" presId="urn:microsoft.com/office/officeart/2005/8/layout/vList2"/>
    <dgm:cxn modelId="{3C97EF88-EAD0-4409-AC58-633495DB4354}" type="presParOf" srcId="{454A8745-8418-4BEF-BF63-052BB483921D}" destId="{DBC86D72-A4AB-4444-81FE-7BEC1F2D70B2}" srcOrd="7" destOrd="0" presId="urn:microsoft.com/office/officeart/2005/8/layout/vList2"/>
    <dgm:cxn modelId="{5CFC243F-0619-4C91-8AFA-3077DEF2B81E}" type="presParOf" srcId="{454A8745-8418-4BEF-BF63-052BB483921D}" destId="{22FF68B8-ACCF-4EE2-A167-37685A48C523}"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Dashboards are created in the Power BI Service.  They can contain report visualizations, videos, audio, text boxes and web content including other dashboards or reports.  </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1E66B11-C702-4E8C-AD4E-6828A943DEAC}">
      <dgm:prSet phldrT="[Text]"/>
      <dgm:spPr>
        <a:solidFill>
          <a:schemeClr val="accent3"/>
        </a:solidFill>
      </dgm:spPr>
      <dgm:t>
        <a:bodyPr/>
        <a:lstStyle/>
        <a:p>
          <a:r>
            <a:rPr lang="en-US" dirty="0"/>
            <a:t>You can share dashboards, have conversations about them both in the Service or in Teams.  You can even subscribe yourself and others to email alerts regarding dashboards.</a:t>
          </a:r>
        </a:p>
      </dgm:t>
    </dgm:pt>
    <dgm:pt modelId="{68480AC2-1E9C-498F-B6D6-B8886108C6EC}" type="parTrans" cxnId="{AF8376CA-D20C-450A-A167-057AA7C380BD}">
      <dgm:prSet/>
      <dgm:spPr/>
      <dgm:t>
        <a:bodyPr/>
        <a:lstStyle/>
        <a:p>
          <a:endParaRPr lang="en-US"/>
        </a:p>
      </dgm:t>
    </dgm:pt>
    <dgm:pt modelId="{6E4E6188-5BF5-46C4-A263-BBD89FB7E5A7}" type="sibTrans" cxnId="{AF8376CA-D20C-450A-A167-057AA7C380BD}">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2" custLinFactNeighborX="-753" custLinFactNeighborY="-43072">
        <dgm:presLayoutVars>
          <dgm:bulletEnabled val="1"/>
        </dgm:presLayoutVars>
      </dgm:prSet>
      <dgm:spPr/>
    </dgm:pt>
    <dgm:pt modelId="{697255CF-6700-453A-AD8A-E2C25A543146}" type="pres">
      <dgm:prSet presAssocID="{D5E58DA3-ED32-45F9-9D7E-ADA583C9C19F}" presName="sibTrans" presStyleCnt="0"/>
      <dgm:spPr/>
    </dgm:pt>
    <dgm:pt modelId="{7517671F-3646-4DC0-B5DE-443AE55C102D}" type="pres">
      <dgm:prSet presAssocID="{D1E66B11-C702-4E8C-AD4E-6828A943DEAC}" presName="node" presStyleLbl="node1" presStyleIdx="1" presStyleCnt="2">
        <dgm:presLayoutVars>
          <dgm:bulletEnabled val="1"/>
        </dgm:presLayoutVars>
      </dgm:prSet>
      <dgm:spPr/>
    </dgm:pt>
  </dgm:ptLst>
  <dgm:cxnLst>
    <dgm:cxn modelId="{9145A680-0DE4-44D3-B574-5F09962DA36A}" type="presOf" srcId="{D1E66B11-C702-4E8C-AD4E-6828A943DEAC}" destId="{7517671F-3646-4DC0-B5DE-443AE55C102D}" srcOrd="0" destOrd="0" presId="urn:microsoft.com/office/officeart/2005/8/layout/default"/>
    <dgm:cxn modelId="{AF8376CA-D20C-450A-A167-057AA7C380BD}" srcId="{AB7D256D-7D1A-4F4D-A845-94106169A189}" destId="{D1E66B11-C702-4E8C-AD4E-6828A943DEAC}" srcOrd="1" destOrd="0" parTransId="{68480AC2-1E9C-498F-B6D6-B8886108C6EC}" sibTransId="{6E4E6188-5BF5-46C4-A263-BBD89FB7E5A7}"/>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 modelId="{8818BB36-9091-4D96-BEFA-63B23F0AAA48}" type="presParOf" srcId="{DAAECFE7-17FD-40F2-BFCB-C4549A9F1DAA}" destId="{697255CF-6700-453A-AD8A-E2C25A543146}" srcOrd="1" destOrd="0" presId="urn:microsoft.com/office/officeart/2005/8/layout/default"/>
    <dgm:cxn modelId="{0126B391-0D4D-43E7-98A2-16234EAEAA15}" type="presParOf" srcId="{DAAECFE7-17FD-40F2-BFCB-C4549A9F1DAA}" destId="{7517671F-3646-4DC0-B5DE-443AE55C102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Gives users ability to stream data and update dashboards in real-time.</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0934FB22-83A2-40F7-9245-B94BF001BEDC}">
      <dgm:prSet phldrT="[Text]" phldr="0"/>
      <dgm:spPr>
        <a:solidFill>
          <a:schemeClr val="accent3"/>
        </a:solidFill>
      </dgm:spPr>
      <dgm:t>
        <a:bodyPr/>
        <a:lstStyle/>
        <a:p>
          <a:r>
            <a:rPr lang="en-US"/>
            <a:t>Data can be from various sources</a:t>
          </a:r>
          <a:endParaRPr lang="en-US" dirty="0"/>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EDDC3ECC-91BE-45CD-B4E2-FBEA77C96036}">
      <dgm:prSet phldrT="[Text]" phldr="0"/>
      <dgm:spPr>
        <a:solidFill>
          <a:schemeClr val="accent4"/>
        </a:solidFill>
      </dgm:spPr>
      <dgm:t>
        <a:bodyPr/>
        <a:lstStyle/>
        <a:p>
          <a:r>
            <a:rPr lang="en-US"/>
            <a:t>Real-time datasets are created in the Service</a:t>
          </a:r>
          <a:endParaRPr lang="en-US" dirty="0"/>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03D9A656-D5C7-4506-A8ED-3988BDFFDD04}">
      <dgm:prSet phldrT="[Text]" phldr="0"/>
      <dgm:spPr>
        <a:solidFill>
          <a:schemeClr val="accent3"/>
        </a:solidFill>
      </dgm:spPr>
      <dgm:t>
        <a:bodyPr/>
        <a:lstStyle/>
        <a:p>
          <a:r>
            <a:rPr lang="en-US" dirty="0"/>
            <a:t>Social Media, Online Forms</a:t>
          </a:r>
        </a:p>
      </dgm:t>
    </dgm:pt>
    <dgm:pt modelId="{B77F0627-5675-4E87-A89D-5A84603E4220}" type="parTrans" cxnId="{D0EF7F26-14EB-48DE-8DB2-30654225B714}">
      <dgm:prSet/>
      <dgm:spPr/>
      <dgm:t>
        <a:bodyPr/>
        <a:lstStyle/>
        <a:p>
          <a:endParaRPr lang="en-US"/>
        </a:p>
      </dgm:t>
    </dgm:pt>
    <dgm:pt modelId="{C20ACC0D-E884-4B37-8739-C90541B50510}" type="sibTrans" cxnId="{D0EF7F26-14EB-48DE-8DB2-30654225B714}">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79257050-C7A5-40A6-9EB3-2488B994D2FE}" type="pres">
      <dgm:prSet presAssocID="{3FC45E03-4789-404D-8310-C8F86C3BCC00}" presName="spacer" presStyleCnt="0"/>
      <dgm:spPr/>
    </dgm:pt>
    <dgm:pt modelId="{6D17BD86-F431-4B67-ABA5-EA87A7F853CD}" type="pres">
      <dgm:prSet presAssocID="{0934FB22-83A2-40F7-9245-B94BF001BEDC}" presName="parentText" presStyleLbl="node1" presStyleIdx="1" presStyleCnt="3">
        <dgm:presLayoutVars>
          <dgm:chMax val="0"/>
          <dgm:bulletEnabled val="1"/>
        </dgm:presLayoutVars>
      </dgm:prSet>
      <dgm:spPr/>
    </dgm:pt>
    <dgm:pt modelId="{F8707B44-B6AF-483D-8271-565E800E340F}" type="pres">
      <dgm:prSet presAssocID="{0934FB22-83A2-40F7-9245-B94BF001BEDC}" presName="childText" presStyleLbl="revTx" presStyleIdx="0" presStyleCnt="1">
        <dgm:presLayoutVars>
          <dgm:bulletEnabled val="1"/>
        </dgm:presLayoutVars>
      </dgm:prSet>
      <dgm:spPr/>
    </dgm:pt>
    <dgm:pt modelId="{5941E50E-FED8-443E-BB74-5F05E485909D}" type="pres">
      <dgm:prSet presAssocID="{EDDC3ECC-91BE-45CD-B4E2-FBEA77C96036}" presName="parentText" presStyleLbl="node1" presStyleIdx="2" presStyleCnt="3">
        <dgm:presLayoutVars>
          <dgm:chMax val="0"/>
          <dgm:bulletEnabled val="1"/>
        </dgm:presLayoutVars>
      </dgm:prSet>
      <dgm:spPr/>
    </dgm:pt>
  </dgm:ptLst>
  <dgm:cxnLst>
    <dgm:cxn modelId="{FFF3301A-583A-4F5E-841E-F948415EA1C9}" type="presOf" srcId="{EDDC3ECC-91BE-45CD-B4E2-FBEA77C96036}" destId="{5941E50E-FED8-443E-BB74-5F05E485909D}" srcOrd="0" destOrd="0" presId="urn:microsoft.com/office/officeart/2005/8/layout/vList2"/>
    <dgm:cxn modelId="{D0EF7F26-14EB-48DE-8DB2-30654225B714}" srcId="{0934FB22-83A2-40F7-9245-B94BF001BEDC}" destId="{03D9A656-D5C7-4506-A8ED-3988BDFFDD04}" srcOrd="0" destOrd="0" parTransId="{B77F0627-5675-4E87-A89D-5A84603E4220}" sibTransId="{C20ACC0D-E884-4B37-8739-C90541B50510}"/>
    <dgm:cxn modelId="{FB9CC164-FBEA-4B06-B9E5-1E4E21A7C97E}" type="presOf" srcId="{03D9A656-D5C7-4506-A8ED-3988BDFFDD04}" destId="{F8707B44-B6AF-483D-8271-565E800E340F}" srcOrd="0" destOrd="0" presId="urn:microsoft.com/office/officeart/2005/8/layout/vList2"/>
    <dgm:cxn modelId="{FCDF9484-E9BE-42AF-ADC3-97A4850A704B}" srcId="{1B87C88D-AE67-4138-BAA2-E7F53EAD555A}" destId="{EDDC3ECC-91BE-45CD-B4E2-FBEA77C96036}" srcOrd="2" destOrd="0" parTransId="{E693A46B-921B-4CC0-A645-030E6FB30227}" sibTransId="{CAA7FE65-D8AD-4048-9F8F-FF4EE8650A26}"/>
    <dgm:cxn modelId="{40BB9E93-A511-4F93-A233-0B533B3DF4DB}"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7BBD13AD-61C1-4BD5-BA94-8D893238714C}" srcId="{1B87C88D-AE67-4138-BAA2-E7F53EAD555A}" destId="{0934FB22-83A2-40F7-9245-B94BF001BEDC}" srcOrd="1"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DDF988C1-7409-48DE-8D76-9188A38C271C}" type="presOf" srcId="{0934FB22-83A2-40F7-9245-B94BF001BEDC}" destId="{6D17BD86-F431-4B67-ABA5-EA87A7F853CD}" srcOrd="0" destOrd="0" presId="urn:microsoft.com/office/officeart/2005/8/layout/vList2"/>
    <dgm:cxn modelId="{4B7F9CFB-448C-4B7A-931B-E466CEC3A9BC}" type="presParOf" srcId="{454A8745-8418-4BEF-BF63-052BB483921D}" destId="{851548AF-CEFA-4D22-8D2F-D2A73DCE49EE}" srcOrd="0" destOrd="0" presId="urn:microsoft.com/office/officeart/2005/8/layout/vList2"/>
    <dgm:cxn modelId="{86F65E72-8451-4CE7-8E96-52DED5273416}" type="presParOf" srcId="{454A8745-8418-4BEF-BF63-052BB483921D}" destId="{79257050-C7A5-40A6-9EB3-2488B994D2FE}" srcOrd="1" destOrd="0" presId="urn:microsoft.com/office/officeart/2005/8/layout/vList2"/>
    <dgm:cxn modelId="{8B0E45EA-A898-4411-A5C0-DB47DC773DF5}" type="presParOf" srcId="{454A8745-8418-4BEF-BF63-052BB483921D}" destId="{6D17BD86-F431-4B67-ABA5-EA87A7F853CD}" srcOrd="2" destOrd="0" presId="urn:microsoft.com/office/officeart/2005/8/layout/vList2"/>
    <dgm:cxn modelId="{6CDF8D2D-BF89-444E-B65D-74B6EB1CADF7}" type="presParOf" srcId="{454A8745-8418-4BEF-BF63-052BB483921D}" destId="{F8707B44-B6AF-483D-8271-565E800E340F}" srcOrd="3" destOrd="0" presId="urn:microsoft.com/office/officeart/2005/8/layout/vList2"/>
    <dgm:cxn modelId="{9D5EA762-63B9-49D1-A314-EADF6D4A1ECA}" type="presParOf" srcId="{454A8745-8418-4BEF-BF63-052BB483921D}" destId="{5941E50E-FED8-443E-BB74-5F05E485909D}" srcOrd="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Push Datasets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0934FB22-83A2-40F7-9245-B94BF001BEDC}">
      <dgm:prSet phldrT="[Text]" phldr="0"/>
      <dgm:spPr>
        <a:solidFill>
          <a:schemeClr val="accent3"/>
        </a:solidFill>
      </dgm:spPr>
      <dgm:t>
        <a:bodyPr/>
        <a:lstStyle/>
        <a:p>
          <a:r>
            <a:rPr lang="en-US" dirty="0"/>
            <a:t>Streaming Dataset</a:t>
          </a:r>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EDDC3ECC-91BE-45CD-B4E2-FBEA77C96036}">
      <dgm:prSet phldrT="[Text]" phldr="0"/>
      <dgm:spPr>
        <a:solidFill>
          <a:schemeClr val="accent4"/>
        </a:solidFill>
      </dgm:spPr>
      <dgm:t>
        <a:bodyPr/>
        <a:lstStyle/>
        <a:p>
          <a:r>
            <a:rPr lang="en-US" dirty="0"/>
            <a:t>PubNub Dataset</a:t>
          </a:r>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D9BA1B4E-BC28-4AB4-8B46-19FC27F889A4}">
      <dgm:prSet phldrT="[Text]" phldr="0"/>
      <dgm:spPr>
        <a:solidFill>
          <a:schemeClr val="accent1"/>
        </a:solidFill>
      </dgm:spPr>
      <dgm:t>
        <a:bodyPr/>
        <a:lstStyle/>
        <a:p>
          <a:r>
            <a:rPr lang="en-US"/>
            <a:t>API</a:t>
          </a:r>
          <a:endParaRPr lang="en-US" dirty="0"/>
        </a:p>
      </dgm:t>
    </dgm:pt>
    <dgm:pt modelId="{D807C6C3-F16F-42CF-86C0-3C8C5191AC21}" type="parTrans" cxnId="{17DD025A-AB33-4F8F-AF04-0082993A856A}">
      <dgm:prSet/>
      <dgm:spPr/>
      <dgm:t>
        <a:bodyPr/>
        <a:lstStyle/>
        <a:p>
          <a:endParaRPr lang="en-US"/>
        </a:p>
      </dgm:t>
    </dgm:pt>
    <dgm:pt modelId="{5CE807C5-A743-4C95-A4AA-2A920D5AA05D}" type="sibTrans" cxnId="{17DD025A-AB33-4F8F-AF04-0082993A856A}">
      <dgm:prSet/>
      <dgm:spPr/>
      <dgm:t>
        <a:bodyPr/>
        <a:lstStyle/>
        <a:p>
          <a:endParaRPr lang="en-US"/>
        </a:p>
      </dgm:t>
    </dgm:pt>
    <dgm:pt modelId="{22279EC3-48D4-481B-9BB6-51DF4D361CD4}">
      <dgm:prSet phldrT="[Text]" phldr="0"/>
      <dgm:spPr>
        <a:solidFill>
          <a:schemeClr val="accent3"/>
        </a:solidFill>
      </dgm:spPr>
      <dgm:t>
        <a:bodyPr/>
        <a:lstStyle/>
        <a:p>
          <a:r>
            <a:rPr lang="en-US"/>
            <a:t>Azure Stream</a:t>
          </a:r>
          <a:endParaRPr lang="en-US" dirty="0"/>
        </a:p>
      </dgm:t>
    </dgm:pt>
    <dgm:pt modelId="{22434EEB-E7B4-484B-93B7-B85A0DD92698}" type="parTrans" cxnId="{35CF7CDF-B9D4-4EE9-8D33-22682A7C0486}">
      <dgm:prSet/>
      <dgm:spPr/>
      <dgm:t>
        <a:bodyPr/>
        <a:lstStyle/>
        <a:p>
          <a:endParaRPr lang="en-US"/>
        </a:p>
      </dgm:t>
    </dgm:pt>
    <dgm:pt modelId="{04486A1F-547F-4F22-9F8D-79A55512072B}" type="sibTrans" cxnId="{35CF7CDF-B9D4-4EE9-8D33-22682A7C0486}">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5B02BF3E-1110-4B34-B293-88503F3E8DF9}" type="pres">
      <dgm:prSet presAssocID="{9AC5E073-DA35-47CE-B34C-C6A9EF744885}" presName="childText" presStyleLbl="revTx" presStyleIdx="0" presStyleCnt="2">
        <dgm:presLayoutVars>
          <dgm:bulletEnabled val="1"/>
        </dgm:presLayoutVars>
      </dgm:prSet>
      <dgm:spPr/>
    </dgm:pt>
    <dgm:pt modelId="{6D17BD86-F431-4B67-ABA5-EA87A7F853CD}" type="pres">
      <dgm:prSet presAssocID="{0934FB22-83A2-40F7-9245-B94BF001BEDC}" presName="parentText" presStyleLbl="node1" presStyleIdx="1" presStyleCnt="3">
        <dgm:presLayoutVars>
          <dgm:chMax val="0"/>
          <dgm:bulletEnabled val="1"/>
        </dgm:presLayoutVars>
      </dgm:prSet>
      <dgm:spPr/>
    </dgm:pt>
    <dgm:pt modelId="{AA24C080-73C2-4B7A-AD41-15252B7F3661}" type="pres">
      <dgm:prSet presAssocID="{0934FB22-83A2-40F7-9245-B94BF001BEDC}" presName="childText" presStyleLbl="revTx" presStyleIdx="1" presStyleCnt="2">
        <dgm:presLayoutVars>
          <dgm:bulletEnabled val="1"/>
        </dgm:presLayoutVars>
      </dgm:prSet>
      <dgm:spPr/>
    </dgm:pt>
    <dgm:pt modelId="{5941E50E-FED8-443E-BB74-5F05E485909D}" type="pres">
      <dgm:prSet presAssocID="{EDDC3ECC-91BE-45CD-B4E2-FBEA77C96036}" presName="parentText" presStyleLbl="node1" presStyleIdx="2" presStyleCnt="3">
        <dgm:presLayoutVars>
          <dgm:chMax val="0"/>
          <dgm:bulletEnabled val="1"/>
        </dgm:presLayoutVars>
      </dgm:prSet>
      <dgm:spPr/>
    </dgm:pt>
  </dgm:ptLst>
  <dgm:cxnLst>
    <dgm:cxn modelId="{17DD025A-AB33-4F8F-AF04-0082993A856A}" srcId="{9AC5E073-DA35-47CE-B34C-C6A9EF744885}" destId="{D9BA1B4E-BC28-4AB4-8B46-19FC27F889A4}" srcOrd="0" destOrd="0" parTransId="{D807C6C3-F16F-42CF-86C0-3C8C5191AC21}" sibTransId="{5CE807C5-A743-4C95-A4AA-2A920D5AA05D}"/>
    <dgm:cxn modelId="{53320182-AB00-4FAB-9991-6B4A062E9B12}" type="presOf" srcId="{EDDC3ECC-91BE-45CD-B4E2-FBEA77C96036}" destId="{5941E50E-FED8-443E-BB74-5F05E485909D}" srcOrd="0" destOrd="0" presId="urn:microsoft.com/office/officeart/2005/8/layout/vList2"/>
    <dgm:cxn modelId="{FCDF9484-E9BE-42AF-ADC3-97A4850A704B}" srcId="{1B87C88D-AE67-4138-BAA2-E7F53EAD555A}" destId="{EDDC3ECC-91BE-45CD-B4E2-FBEA77C96036}" srcOrd="2" destOrd="0" parTransId="{E693A46B-921B-4CC0-A645-030E6FB30227}" sibTransId="{CAA7FE65-D8AD-4048-9F8F-FF4EE8650A26}"/>
    <dgm:cxn modelId="{AFC68796-84B5-49C9-844F-1B35873A273B}" type="presOf" srcId="{1B87C88D-AE67-4138-BAA2-E7F53EAD555A}" destId="{454A8745-8418-4BEF-BF63-052BB483921D}" srcOrd="0" destOrd="0" presId="urn:microsoft.com/office/officeart/2005/8/layout/vList2"/>
    <dgm:cxn modelId="{7BBD13AD-61C1-4BD5-BA94-8D893238714C}" srcId="{1B87C88D-AE67-4138-BAA2-E7F53EAD555A}" destId="{0934FB22-83A2-40F7-9245-B94BF001BEDC}" srcOrd="1" destOrd="0" parTransId="{11FC248C-A04B-4FD1-B83B-7852F3034DD0}" sibTransId="{7DD0AC5A-E16A-4463-8BA8-E2FEEC13926A}"/>
    <dgm:cxn modelId="{8EF8A9AE-BBB7-4711-BAC7-0E530AF0CC28}" type="presOf" srcId="{9AC5E073-DA35-47CE-B34C-C6A9EF744885}" destId="{851548AF-CEFA-4D22-8D2F-D2A73DCE49EE}" srcOrd="0" destOrd="0" presId="urn:microsoft.com/office/officeart/2005/8/layout/vList2"/>
    <dgm:cxn modelId="{95B91EB0-BC53-4E4C-A986-DD008C3CEB8F}" type="presOf" srcId="{0934FB22-83A2-40F7-9245-B94BF001BEDC}" destId="{6D17BD86-F431-4B67-ABA5-EA87A7F853C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880858D5-70DD-411D-8D13-3930E900E9C7}" type="presOf" srcId="{22279EC3-48D4-481B-9BB6-51DF4D361CD4}" destId="{AA24C080-73C2-4B7A-AD41-15252B7F3661}" srcOrd="0" destOrd="0" presId="urn:microsoft.com/office/officeart/2005/8/layout/vList2"/>
    <dgm:cxn modelId="{35CF7CDF-B9D4-4EE9-8D33-22682A7C0486}" srcId="{0934FB22-83A2-40F7-9245-B94BF001BEDC}" destId="{22279EC3-48D4-481B-9BB6-51DF4D361CD4}" srcOrd="0" destOrd="0" parTransId="{22434EEB-E7B4-484B-93B7-B85A0DD92698}" sibTransId="{04486A1F-547F-4F22-9F8D-79A55512072B}"/>
    <dgm:cxn modelId="{016A1FF9-B176-45D9-98C6-7770A52A3E78}" type="presOf" srcId="{D9BA1B4E-BC28-4AB4-8B46-19FC27F889A4}" destId="{5B02BF3E-1110-4B34-B293-88503F3E8DF9}" srcOrd="0" destOrd="0" presId="urn:microsoft.com/office/officeart/2005/8/layout/vList2"/>
    <dgm:cxn modelId="{E5E414F1-286D-456E-B596-82453AFC057B}" type="presParOf" srcId="{454A8745-8418-4BEF-BF63-052BB483921D}" destId="{851548AF-CEFA-4D22-8D2F-D2A73DCE49EE}" srcOrd="0" destOrd="0" presId="urn:microsoft.com/office/officeart/2005/8/layout/vList2"/>
    <dgm:cxn modelId="{8290EECC-7595-48B0-9826-36B6D5E924C5}" type="presParOf" srcId="{454A8745-8418-4BEF-BF63-052BB483921D}" destId="{5B02BF3E-1110-4B34-B293-88503F3E8DF9}" srcOrd="1" destOrd="0" presId="urn:microsoft.com/office/officeart/2005/8/layout/vList2"/>
    <dgm:cxn modelId="{B850142E-81AD-4BA5-8535-BE4618DCC48C}" type="presParOf" srcId="{454A8745-8418-4BEF-BF63-052BB483921D}" destId="{6D17BD86-F431-4B67-ABA5-EA87A7F853CD}" srcOrd="2" destOrd="0" presId="urn:microsoft.com/office/officeart/2005/8/layout/vList2"/>
    <dgm:cxn modelId="{E0CDF854-CECA-43C5-BBD2-206685E1B983}" type="presParOf" srcId="{454A8745-8418-4BEF-BF63-052BB483921D}" destId="{AA24C080-73C2-4B7A-AD41-15252B7F3661}" srcOrd="3" destOrd="0" presId="urn:microsoft.com/office/officeart/2005/8/layout/vList2"/>
    <dgm:cxn modelId="{F78040A4-B682-434A-AFCE-15077A5CFE1D}" type="presParOf" srcId="{454A8745-8418-4BEF-BF63-052BB483921D}" destId="{5941E50E-FED8-443E-BB74-5F05E485909D}" srcOrd="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Creates database</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EDDC3ECC-91BE-45CD-B4E2-FBEA77C96036}">
      <dgm:prSet phldrT="[Text]" phldr="0"/>
      <dgm:spPr>
        <a:solidFill>
          <a:schemeClr val="accent2"/>
        </a:solidFill>
      </dgm:spPr>
      <dgm:t>
        <a:bodyPr/>
        <a:lstStyle/>
        <a:p>
          <a:r>
            <a:rPr lang="en-US" dirty="0"/>
            <a:t>Cannot pin live page</a:t>
          </a:r>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D9BA1B4E-BC28-4AB4-8B46-19FC27F889A4}">
      <dgm:prSet phldrT="[Text]" phldr="0"/>
      <dgm:spPr>
        <a:solidFill>
          <a:schemeClr val="accent3"/>
        </a:solidFill>
      </dgm:spPr>
      <dgm:t>
        <a:bodyPr/>
        <a:lstStyle/>
        <a:p>
          <a:r>
            <a:rPr lang="en-US" dirty="0"/>
            <a:t>Power BI visualizations can be used</a:t>
          </a:r>
        </a:p>
      </dgm:t>
    </dgm:pt>
    <dgm:pt modelId="{D807C6C3-F16F-42CF-86C0-3C8C5191AC21}" type="parTrans" cxnId="{17DD025A-AB33-4F8F-AF04-0082993A856A}">
      <dgm:prSet/>
      <dgm:spPr/>
      <dgm:t>
        <a:bodyPr/>
        <a:lstStyle/>
        <a:p>
          <a:endParaRPr lang="en-US"/>
        </a:p>
      </dgm:t>
    </dgm:pt>
    <dgm:pt modelId="{5CE807C5-A743-4C95-A4AA-2A920D5AA05D}" type="sibTrans" cxnId="{17DD025A-AB33-4F8F-AF04-0082993A856A}">
      <dgm:prSet/>
      <dgm:spPr/>
      <dgm:t>
        <a:bodyPr/>
        <a:lstStyle/>
        <a:p>
          <a:endParaRPr lang="en-US"/>
        </a:p>
      </dgm:t>
    </dgm:pt>
    <dgm:pt modelId="{22279EC3-48D4-481B-9BB6-51DF4D361CD4}">
      <dgm:prSet phldrT="[Text]" phldr="0"/>
      <dgm:spPr>
        <a:solidFill>
          <a:schemeClr val="accent4"/>
        </a:solidFill>
      </dgm:spPr>
      <dgm:t>
        <a:bodyPr/>
        <a:lstStyle/>
        <a:p>
          <a:r>
            <a:rPr lang="en-US" dirty="0"/>
            <a:t>Real-Time in Dashboards</a:t>
          </a:r>
        </a:p>
      </dgm:t>
    </dgm:pt>
    <dgm:pt modelId="{22434EEB-E7B4-484B-93B7-B85A0DD92698}" type="parTrans" cxnId="{35CF7CDF-B9D4-4EE9-8D33-22682A7C0486}">
      <dgm:prSet/>
      <dgm:spPr/>
      <dgm:t>
        <a:bodyPr/>
        <a:lstStyle/>
        <a:p>
          <a:endParaRPr lang="en-US"/>
        </a:p>
      </dgm:t>
    </dgm:pt>
    <dgm:pt modelId="{04486A1F-547F-4F22-9F8D-79A55512072B}" type="sibTrans" cxnId="{35CF7CDF-B9D4-4EE9-8D33-22682A7C0486}">
      <dgm:prSet/>
      <dgm:spPr/>
      <dgm:t>
        <a:bodyPr/>
        <a:lstStyle/>
        <a:p>
          <a:endParaRPr lang="en-US"/>
        </a:p>
      </dgm:t>
    </dgm:pt>
    <dgm:pt modelId="{F8D3CF02-0299-4ECF-9ED9-05F29D45FB2B}">
      <dgm:prSet phldrT="[Text]" phldr="0"/>
      <dgm:spPr>
        <a:solidFill>
          <a:schemeClr val="accent4"/>
        </a:solidFill>
      </dgm:spPr>
      <dgm:t>
        <a:bodyPr/>
        <a:lstStyle/>
        <a:p>
          <a:r>
            <a:rPr lang="en-US" dirty="0"/>
            <a:t>No need to refresh visuals</a:t>
          </a:r>
        </a:p>
      </dgm:t>
    </dgm:pt>
    <dgm:pt modelId="{7D7877A3-18AF-4210-B694-E23556320E27}" type="parTrans" cxnId="{A18B8EF5-32C8-4F26-9B00-EB7941ADF46F}">
      <dgm:prSet/>
      <dgm:spPr/>
      <dgm:t>
        <a:bodyPr/>
        <a:lstStyle/>
        <a:p>
          <a:endParaRPr lang="en-US"/>
        </a:p>
      </dgm:t>
    </dgm:pt>
    <dgm:pt modelId="{217E697E-1D13-490D-9992-714900E5AEC0}" type="sibTrans" cxnId="{A18B8EF5-32C8-4F26-9B00-EB7941ADF46F}">
      <dgm:prSet/>
      <dgm:spPr/>
      <dgm:t>
        <a:bodyPr/>
        <a:lstStyle/>
        <a:p>
          <a:endParaRPr lang="en-US"/>
        </a:p>
      </dgm:t>
    </dgm:pt>
    <dgm:pt modelId="{FE848DB6-C884-45D9-A1F7-4204771CC5A2}">
      <dgm:prSet phldrT="[Text]" phldr="0"/>
      <dgm:spPr>
        <a:solidFill>
          <a:schemeClr val="accent1"/>
        </a:solidFill>
      </dgm:spPr>
      <dgm:t>
        <a:bodyPr/>
        <a:lstStyle/>
        <a:p>
          <a:r>
            <a:rPr lang="en-US"/>
            <a:t>Maintains  history</a:t>
          </a:r>
          <a:endParaRPr lang="en-US" dirty="0"/>
        </a:p>
      </dgm:t>
    </dgm:pt>
    <dgm:pt modelId="{B2627B78-75C4-4AD4-B988-E2FC4C686C55}" type="parTrans" cxnId="{658A0BCC-35F2-4A2F-AA43-083EA86A95A8}">
      <dgm:prSet/>
      <dgm:spPr/>
      <dgm:t>
        <a:bodyPr/>
        <a:lstStyle/>
        <a:p>
          <a:endParaRPr lang="en-US"/>
        </a:p>
      </dgm:t>
    </dgm:pt>
    <dgm:pt modelId="{A88314DB-30A1-4776-9B2F-B517129B5E53}" type="sibTrans" cxnId="{658A0BCC-35F2-4A2F-AA43-083EA86A95A8}">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498B8FBE-F272-4866-8353-810A230AE7EB}" type="pres">
      <dgm:prSet presAssocID="{9AC5E073-DA35-47CE-B34C-C6A9EF744885}" presName="childText" presStyleLbl="revTx" presStyleIdx="0" presStyleCnt="2">
        <dgm:presLayoutVars>
          <dgm:bulletEnabled val="1"/>
        </dgm:presLayoutVars>
      </dgm:prSet>
      <dgm:spPr/>
    </dgm:pt>
    <dgm:pt modelId="{2145C43D-C710-40B0-8EC7-8A71C0E0C03E}" type="pres">
      <dgm:prSet presAssocID="{D9BA1B4E-BC28-4AB4-8B46-19FC27F889A4}" presName="parentText" presStyleLbl="node1" presStyleIdx="1" presStyleCnt="4">
        <dgm:presLayoutVars>
          <dgm:chMax val="0"/>
          <dgm:bulletEnabled val="1"/>
        </dgm:presLayoutVars>
      </dgm:prSet>
      <dgm:spPr/>
    </dgm:pt>
    <dgm:pt modelId="{73B0026C-31A5-4366-B4FF-30519921BE2E}" type="pres">
      <dgm:prSet presAssocID="{5CE807C5-A743-4C95-A4AA-2A920D5AA05D}" presName="spacer" presStyleCnt="0"/>
      <dgm:spPr/>
    </dgm:pt>
    <dgm:pt modelId="{796DF06B-C8A9-4A3B-816C-8B109F437931}" type="pres">
      <dgm:prSet presAssocID="{22279EC3-48D4-481B-9BB6-51DF4D361CD4}" presName="parentText" presStyleLbl="node1" presStyleIdx="2" presStyleCnt="4">
        <dgm:presLayoutVars>
          <dgm:chMax val="0"/>
          <dgm:bulletEnabled val="1"/>
        </dgm:presLayoutVars>
      </dgm:prSet>
      <dgm:spPr/>
    </dgm:pt>
    <dgm:pt modelId="{61E3B909-D9A0-4C02-8B19-63DA00EEACEA}" type="pres">
      <dgm:prSet presAssocID="{22279EC3-48D4-481B-9BB6-51DF4D361CD4}" presName="childText" presStyleLbl="revTx" presStyleIdx="1" presStyleCnt="2">
        <dgm:presLayoutVars>
          <dgm:bulletEnabled val="1"/>
        </dgm:presLayoutVars>
      </dgm:prSet>
      <dgm:spPr/>
    </dgm:pt>
    <dgm:pt modelId="{5941E50E-FED8-443E-BB74-5F05E485909D}" type="pres">
      <dgm:prSet presAssocID="{EDDC3ECC-91BE-45CD-B4E2-FBEA77C96036}" presName="parentText" presStyleLbl="node1" presStyleIdx="3" presStyleCnt="4">
        <dgm:presLayoutVars>
          <dgm:chMax val="0"/>
          <dgm:bulletEnabled val="1"/>
        </dgm:presLayoutVars>
      </dgm:prSet>
      <dgm:spPr/>
    </dgm:pt>
  </dgm:ptLst>
  <dgm:cxnLst>
    <dgm:cxn modelId="{BBD39204-345D-49DE-BB37-DE51B70735BF}" type="presOf" srcId="{FE848DB6-C884-45D9-A1F7-4204771CC5A2}" destId="{498B8FBE-F272-4866-8353-810A230AE7EB}" srcOrd="0" destOrd="0" presId="urn:microsoft.com/office/officeart/2005/8/layout/vList2"/>
    <dgm:cxn modelId="{5E2AAB22-DFF9-4323-B42D-A528907B69F3}" type="presOf" srcId="{9AC5E073-DA35-47CE-B34C-C6A9EF744885}" destId="{851548AF-CEFA-4D22-8D2F-D2A73DCE49EE}" srcOrd="0" destOrd="0" presId="urn:microsoft.com/office/officeart/2005/8/layout/vList2"/>
    <dgm:cxn modelId="{48BE5C3F-2550-4A68-B428-0D01829AB1E1}" type="presOf" srcId="{EDDC3ECC-91BE-45CD-B4E2-FBEA77C96036}" destId="{5941E50E-FED8-443E-BB74-5F05E485909D}" srcOrd="0" destOrd="0" presId="urn:microsoft.com/office/officeart/2005/8/layout/vList2"/>
    <dgm:cxn modelId="{BF941260-E216-4B81-B24F-412991F8F690}" type="presOf" srcId="{D9BA1B4E-BC28-4AB4-8B46-19FC27F889A4}" destId="{2145C43D-C710-40B0-8EC7-8A71C0E0C03E}" srcOrd="0" destOrd="0" presId="urn:microsoft.com/office/officeart/2005/8/layout/vList2"/>
    <dgm:cxn modelId="{993B9466-3989-4C04-BFB8-DB14451FB635}" type="presOf" srcId="{22279EC3-48D4-481B-9BB6-51DF4D361CD4}" destId="{796DF06B-C8A9-4A3B-816C-8B109F437931}" srcOrd="0" destOrd="0" presId="urn:microsoft.com/office/officeart/2005/8/layout/vList2"/>
    <dgm:cxn modelId="{724E446E-E984-443B-9EA8-1B07B460C0CC}" type="presOf" srcId="{F8D3CF02-0299-4ECF-9ED9-05F29D45FB2B}" destId="{61E3B909-D9A0-4C02-8B19-63DA00EEACEA}" srcOrd="0" destOrd="0" presId="urn:microsoft.com/office/officeart/2005/8/layout/vList2"/>
    <dgm:cxn modelId="{17DD025A-AB33-4F8F-AF04-0082993A856A}" srcId="{1B87C88D-AE67-4138-BAA2-E7F53EAD555A}" destId="{D9BA1B4E-BC28-4AB4-8B46-19FC27F889A4}" srcOrd="1" destOrd="0" parTransId="{D807C6C3-F16F-42CF-86C0-3C8C5191AC21}" sibTransId="{5CE807C5-A743-4C95-A4AA-2A920D5AA05D}"/>
    <dgm:cxn modelId="{FCDF9484-E9BE-42AF-ADC3-97A4850A704B}" srcId="{1B87C88D-AE67-4138-BAA2-E7F53EAD555A}" destId="{EDDC3ECC-91BE-45CD-B4E2-FBEA77C96036}" srcOrd="3" destOrd="0" parTransId="{E693A46B-921B-4CC0-A645-030E6FB30227}" sibTransId="{CAA7FE65-D8AD-4048-9F8F-FF4EE8650A26}"/>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58A0BCC-35F2-4A2F-AA43-083EA86A95A8}" srcId="{9AC5E073-DA35-47CE-B34C-C6A9EF744885}" destId="{FE848DB6-C884-45D9-A1F7-4204771CC5A2}" srcOrd="0" destOrd="0" parTransId="{B2627B78-75C4-4AD4-B988-E2FC4C686C55}" sibTransId="{A88314DB-30A1-4776-9B2F-B517129B5E53}"/>
    <dgm:cxn modelId="{35CF7CDF-B9D4-4EE9-8D33-22682A7C0486}" srcId="{1B87C88D-AE67-4138-BAA2-E7F53EAD555A}" destId="{22279EC3-48D4-481B-9BB6-51DF4D361CD4}" srcOrd="2" destOrd="0" parTransId="{22434EEB-E7B4-484B-93B7-B85A0DD92698}" sibTransId="{04486A1F-547F-4F22-9F8D-79A55512072B}"/>
    <dgm:cxn modelId="{A18B8EF5-32C8-4F26-9B00-EB7941ADF46F}" srcId="{22279EC3-48D4-481B-9BB6-51DF4D361CD4}" destId="{F8D3CF02-0299-4ECF-9ED9-05F29D45FB2B}" srcOrd="0" destOrd="0" parTransId="{7D7877A3-18AF-4210-B694-E23556320E27}" sibTransId="{217E697E-1D13-490D-9992-714900E5AEC0}"/>
    <dgm:cxn modelId="{3ABF92DB-5F9B-4578-ADB9-A7C5FBDFF990}" type="presParOf" srcId="{454A8745-8418-4BEF-BF63-052BB483921D}" destId="{851548AF-CEFA-4D22-8D2F-D2A73DCE49EE}" srcOrd="0" destOrd="0" presId="urn:microsoft.com/office/officeart/2005/8/layout/vList2"/>
    <dgm:cxn modelId="{8C495B50-6D0F-43BC-8604-7550A3735736}" type="presParOf" srcId="{454A8745-8418-4BEF-BF63-052BB483921D}" destId="{498B8FBE-F272-4866-8353-810A230AE7EB}" srcOrd="1" destOrd="0" presId="urn:microsoft.com/office/officeart/2005/8/layout/vList2"/>
    <dgm:cxn modelId="{4F6DC5BB-C145-49D2-BF15-3656A87904ED}" type="presParOf" srcId="{454A8745-8418-4BEF-BF63-052BB483921D}" destId="{2145C43D-C710-40B0-8EC7-8A71C0E0C03E}" srcOrd="2" destOrd="0" presId="urn:microsoft.com/office/officeart/2005/8/layout/vList2"/>
    <dgm:cxn modelId="{FFE7E93F-356D-4DE0-A8D4-142290B7B8FC}" type="presParOf" srcId="{454A8745-8418-4BEF-BF63-052BB483921D}" destId="{73B0026C-31A5-4366-B4FF-30519921BE2E}" srcOrd="3" destOrd="0" presId="urn:microsoft.com/office/officeart/2005/8/layout/vList2"/>
    <dgm:cxn modelId="{6FAF397E-34BF-4B74-9610-B77648DC67AA}" type="presParOf" srcId="{454A8745-8418-4BEF-BF63-052BB483921D}" destId="{796DF06B-C8A9-4A3B-816C-8B109F437931}" srcOrd="4" destOrd="0" presId="urn:microsoft.com/office/officeart/2005/8/layout/vList2"/>
    <dgm:cxn modelId="{DF553FD6-EB05-470C-90A4-29EE07D01BA3}" type="presParOf" srcId="{454A8745-8418-4BEF-BF63-052BB483921D}" destId="{61E3B909-D9A0-4C02-8B19-63DA00EEACEA}" srcOrd="5" destOrd="0" presId="urn:microsoft.com/office/officeart/2005/8/layout/vList2"/>
    <dgm:cxn modelId="{FC7DA8F6-8392-4849-9A47-43670E44A94B}" type="presParOf" srcId="{454A8745-8418-4BEF-BF63-052BB483921D}" destId="{5941E50E-FED8-443E-BB74-5F05E485909D}"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Create a Dashboard</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0934FB22-83A2-40F7-9245-B94BF001BEDC}">
      <dgm:prSet phldrT="[Text]" phldr="0"/>
      <dgm:spPr>
        <a:solidFill>
          <a:schemeClr val="accent3"/>
        </a:solidFill>
      </dgm:spPr>
      <dgm:t>
        <a:bodyPr/>
        <a:lstStyle/>
        <a:p>
          <a:r>
            <a:rPr lang="en-US" dirty="0"/>
            <a:t>Real-time Dashboards</a:t>
          </a:r>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EDDC3ECC-91BE-45CD-B4E2-FBEA77C96036}">
      <dgm:prSet phldrT="[Text]" phldr="0"/>
      <dgm:spPr>
        <a:solidFill>
          <a:schemeClr val="accent4"/>
        </a:solidFill>
      </dgm:spPr>
      <dgm:t>
        <a:bodyPr/>
        <a:lstStyle/>
        <a:p>
          <a:r>
            <a:rPr lang="en-US" dirty="0"/>
            <a:t>Enhance a Dashboard</a:t>
          </a:r>
        </a:p>
      </dgm:t>
    </dgm:pt>
    <dgm:pt modelId="{E693A46B-921B-4CC0-A645-030E6FB30227}" type="parTrans" cxnId="{FCDF9484-E9BE-42AF-ADC3-97A4850A704B}">
      <dgm:prSet/>
      <dgm:spPr/>
      <dgm:t>
        <a:bodyPr/>
        <a:lstStyle/>
        <a:p>
          <a:endParaRPr lang="en-US"/>
        </a:p>
      </dgm:t>
    </dgm:pt>
    <dgm:pt modelId="{CAA7FE65-D8AD-4048-9F8F-FF4EE8650A26}" type="sibTrans" cxnId="{FCDF9484-E9BE-42AF-ADC3-97A4850A704B}">
      <dgm:prSet/>
      <dgm:spPr/>
      <dgm:t>
        <a:bodyPr/>
        <a:lstStyle/>
        <a:p>
          <a:endParaRPr lang="en-US"/>
        </a:p>
      </dgm:t>
    </dgm:pt>
    <dgm:pt modelId="{347A7796-2F27-4072-8E80-02C05E5EFEEC}">
      <dgm:prSet phldrT="[Text]" phldr="0"/>
      <dgm:spPr>
        <a:solidFill>
          <a:schemeClr val="accent2"/>
        </a:solidFill>
      </dgm:spPr>
      <dgm:t>
        <a:bodyPr/>
        <a:lstStyle/>
        <a:p>
          <a:r>
            <a:rPr lang="en-US" dirty="0"/>
            <a:t>Configure a Dashboard Tile Alert</a:t>
          </a:r>
        </a:p>
      </dgm:t>
    </dgm:pt>
    <dgm:pt modelId="{614A3978-BE1E-4952-94AE-322388FA93FB}" type="parTrans" cxnId="{5A4646A5-9C4B-4053-A1CD-C8D4E8EAF417}">
      <dgm:prSet/>
      <dgm:spPr/>
      <dgm:t>
        <a:bodyPr/>
        <a:lstStyle/>
        <a:p>
          <a:endParaRPr lang="en-US"/>
        </a:p>
      </dgm:t>
    </dgm:pt>
    <dgm:pt modelId="{7D22E8D9-E17C-4AEE-9333-132793C21A05}" type="sibTrans" cxnId="{5A4646A5-9C4B-4053-A1CD-C8D4E8EAF417}">
      <dgm:prSet/>
      <dgm:spPr/>
      <dgm:t>
        <a:bodyPr/>
        <a:lstStyle/>
        <a:p>
          <a:endParaRPr lang="en-US"/>
        </a:p>
      </dgm:t>
    </dgm:pt>
    <dgm:pt modelId="{053A272D-295E-4593-B12E-6B5EB5CB3FB1}">
      <dgm:prSet phldrT="[Text]" phldr="0"/>
      <dgm:spPr>
        <a:solidFill>
          <a:schemeClr val="accent1"/>
        </a:solidFill>
      </dgm:spPr>
      <dgm:t>
        <a:bodyPr/>
        <a:lstStyle/>
        <a:p>
          <a:r>
            <a:rPr lang="en-US" dirty="0"/>
            <a:t>Use Q&amp;A and Quick Insights for Analysis</a:t>
          </a:r>
        </a:p>
      </dgm:t>
    </dgm:pt>
    <dgm:pt modelId="{9218A7AA-D014-49A3-95A7-58A5C959850B}" type="parTrans" cxnId="{9CDA605D-53C0-4432-A504-EE441C6D24FA}">
      <dgm:prSet/>
      <dgm:spPr/>
      <dgm:t>
        <a:bodyPr/>
        <a:lstStyle/>
        <a:p>
          <a:endParaRPr lang="en-US"/>
        </a:p>
      </dgm:t>
    </dgm:pt>
    <dgm:pt modelId="{69BAEBB2-2A8C-40D5-B7EA-B7EEB5C9358D}" type="sibTrans" cxnId="{9CDA605D-53C0-4432-A504-EE441C6D24FA}">
      <dgm:prSet/>
      <dgm:spPr/>
      <dgm:t>
        <a:bodyPr/>
        <a:lstStyle/>
        <a:p>
          <a:endParaRPr lang="en-US"/>
        </a:p>
      </dgm:t>
    </dgm:pt>
    <dgm:pt modelId="{BD3D8F15-B6AB-41CD-810F-2E73A9FE8399}">
      <dgm:prSet phldrT="[Text]" phldr="0"/>
      <dgm:spPr>
        <a:solidFill>
          <a:schemeClr val="accent1"/>
        </a:solidFill>
      </dgm:spPr>
      <dgm:t>
        <a:bodyPr/>
        <a:lstStyle/>
        <a:p>
          <a:r>
            <a:rPr lang="en-US"/>
            <a:t>Pin Visuals</a:t>
          </a:r>
          <a:endParaRPr lang="en-US" dirty="0"/>
        </a:p>
      </dgm:t>
    </dgm:pt>
    <dgm:pt modelId="{569398B6-1C62-43EF-A0E3-AE9473CF39C4}" type="parTrans" cxnId="{3D4E344F-DD43-4BDF-AF91-C1A9ACAF8332}">
      <dgm:prSet/>
      <dgm:spPr/>
      <dgm:t>
        <a:bodyPr/>
        <a:lstStyle/>
        <a:p>
          <a:endParaRPr lang="en-US"/>
        </a:p>
      </dgm:t>
    </dgm:pt>
    <dgm:pt modelId="{F8FD9E74-E1C6-4DEA-899A-A7431FF256E3}" type="sibTrans" cxnId="{3D4E344F-DD43-4BDF-AF91-C1A9ACAF8332}">
      <dgm:prSet/>
      <dgm:spPr/>
      <dgm:t>
        <a:bodyPr/>
        <a:lstStyle/>
        <a:p>
          <a:endParaRPr lang="en-US"/>
        </a:p>
      </dgm:t>
    </dgm:pt>
    <dgm:pt modelId="{03D9A656-D5C7-4506-A8ED-3988BDFFDD04}">
      <dgm:prSet phldrT="[Text]" phldr="0"/>
      <dgm:spPr>
        <a:solidFill>
          <a:schemeClr val="accent3"/>
        </a:solidFill>
      </dgm:spPr>
      <dgm:t>
        <a:bodyPr/>
        <a:lstStyle/>
        <a:p>
          <a:r>
            <a:rPr lang="en-US" dirty="0"/>
            <a:t>Create a Form and Use Power Automate</a:t>
          </a:r>
        </a:p>
      </dgm:t>
    </dgm:pt>
    <dgm:pt modelId="{B77F0627-5675-4E87-A89D-5A84603E4220}" type="parTrans" cxnId="{D0EF7F26-14EB-48DE-8DB2-30654225B714}">
      <dgm:prSet/>
      <dgm:spPr/>
      <dgm:t>
        <a:bodyPr/>
        <a:lstStyle/>
        <a:p>
          <a:endParaRPr lang="en-US"/>
        </a:p>
      </dgm:t>
    </dgm:pt>
    <dgm:pt modelId="{C20ACC0D-E884-4B37-8739-C90541B50510}" type="sibTrans" cxnId="{D0EF7F26-14EB-48DE-8DB2-30654225B714}">
      <dgm:prSet/>
      <dgm:spPr/>
      <dgm:t>
        <a:bodyPr/>
        <a:lstStyle/>
        <a:p>
          <a:endParaRPr lang="en-US"/>
        </a:p>
      </dgm:t>
    </dgm:pt>
    <dgm:pt modelId="{A53EA171-1F7F-4A6E-954C-A9F884F8EF3F}">
      <dgm:prSet phldrT="[Text]" phldr="0"/>
      <dgm:spPr>
        <a:solidFill>
          <a:schemeClr val="accent4"/>
        </a:solidFill>
      </dgm:spPr>
      <dgm:t>
        <a:bodyPr/>
        <a:lstStyle/>
        <a:p>
          <a:r>
            <a:rPr lang="en-US"/>
            <a:t>Themes</a:t>
          </a:r>
          <a:endParaRPr lang="en-US" dirty="0"/>
        </a:p>
      </dgm:t>
    </dgm:pt>
    <dgm:pt modelId="{E9840F90-A07F-49E1-9BAD-4F7ADE944F22}" type="parTrans" cxnId="{1BF658EE-B949-49F1-A109-48A6FDDEAAAF}">
      <dgm:prSet/>
      <dgm:spPr/>
      <dgm:t>
        <a:bodyPr/>
        <a:lstStyle/>
        <a:p>
          <a:endParaRPr lang="en-US"/>
        </a:p>
      </dgm:t>
    </dgm:pt>
    <dgm:pt modelId="{A30548BA-D088-4ED8-A96C-EAFA87348E13}" type="sibTrans" cxnId="{1BF658EE-B949-49F1-A109-48A6FDDEAAAF}">
      <dgm:prSet/>
      <dgm:spPr/>
      <dgm:t>
        <a:bodyPr/>
        <a:lstStyle/>
        <a:p>
          <a:endParaRPr lang="en-US"/>
        </a:p>
      </dgm:t>
    </dgm:pt>
    <dgm:pt modelId="{08F2E29E-520D-41B6-B3B0-1E1C8D2F42DE}">
      <dgm:prSet phldrT="[Text]" phldr="0"/>
      <dgm:spPr>
        <a:solidFill>
          <a:schemeClr val="accent4"/>
        </a:solidFill>
      </dgm:spPr>
      <dgm:t>
        <a:bodyPr/>
        <a:lstStyle/>
        <a:p>
          <a:r>
            <a:rPr lang="en-US"/>
            <a:t>Video</a:t>
          </a:r>
          <a:endParaRPr lang="en-US" dirty="0"/>
        </a:p>
      </dgm:t>
    </dgm:pt>
    <dgm:pt modelId="{38A3746F-2825-4417-8E49-DA9A94E36006}" type="parTrans" cxnId="{4BF9FB71-A93E-411B-80EC-9CF95D39D891}">
      <dgm:prSet/>
      <dgm:spPr/>
      <dgm:t>
        <a:bodyPr/>
        <a:lstStyle/>
        <a:p>
          <a:endParaRPr lang="en-US"/>
        </a:p>
      </dgm:t>
    </dgm:pt>
    <dgm:pt modelId="{42B68944-4A6B-46D3-84AB-EE3C004C85D1}" type="sibTrans" cxnId="{4BF9FB71-A93E-411B-80EC-9CF95D39D891}">
      <dgm:prSet/>
      <dgm:spPr/>
      <dgm:t>
        <a:bodyPr/>
        <a:lstStyle/>
        <a:p>
          <a:endParaRPr lang="en-US"/>
        </a:p>
      </dgm:t>
    </dgm:pt>
    <dgm:pt modelId="{BCF461CC-40FA-43E7-8E80-4FBF7F0BDECF}">
      <dgm:prSet phldrT="[Text]" phldr="0"/>
      <dgm:spPr>
        <a:solidFill>
          <a:schemeClr val="accent2"/>
        </a:solidFill>
      </dgm:spPr>
      <dgm:t>
        <a:bodyPr/>
        <a:lstStyle/>
        <a:p>
          <a:r>
            <a:rPr lang="en-US"/>
            <a:t>Only for guage, card, and KPI visuals</a:t>
          </a:r>
          <a:endParaRPr lang="en-US" dirty="0"/>
        </a:p>
      </dgm:t>
    </dgm:pt>
    <dgm:pt modelId="{26CB5FBE-72C2-46DB-AF93-581780B77E69}" type="parTrans" cxnId="{604A76E9-B94D-482C-8F05-91573C18A85E}">
      <dgm:prSet/>
      <dgm:spPr/>
      <dgm:t>
        <a:bodyPr/>
        <a:lstStyle/>
        <a:p>
          <a:endParaRPr lang="en-US"/>
        </a:p>
      </dgm:t>
    </dgm:pt>
    <dgm:pt modelId="{E1146CFB-D01E-49F5-96EF-E0FF453C2FAB}" type="sibTrans" cxnId="{604A76E9-B94D-482C-8F05-91573C18A85E}">
      <dgm:prSet/>
      <dgm:spPr/>
      <dgm:t>
        <a:bodyPr/>
        <a:lstStyle/>
        <a:p>
          <a:endParaRPr lang="en-US"/>
        </a:p>
      </dgm:t>
    </dgm:pt>
    <dgm:pt modelId="{01DF17FA-F48C-4582-B791-BA3D8EA18832}">
      <dgm:prSet phldrT="[Text]" phldr="0"/>
      <dgm:spPr>
        <a:solidFill>
          <a:schemeClr val="accent1"/>
        </a:solidFill>
      </dgm:spPr>
      <dgm:t>
        <a:bodyPr/>
        <a:lstStyle/>
        <a:p>
          <a:r>
            <a:rPr lang="en-US" dirty="0"/>
            <a:t>Add results to Dashboard</a:t>
          </a:r>
        </a:p>
      </dgm:t>
    </dgm:pt>
    <dgm:pt modelId="{C4C4C278-BBCD-4069-B847-CBFFEC2A15B5}" type="parTrans" cxnId="{8F04D995-38D5-4C1C-AF64-926EA437BCC6}">
      <dgm:prSet/>
      <dgm:spPr/>
      <dgm:t>
        <a:bodyPr/>
        <a:lstStyle/>
        <a:p>
          <a:endParaRPr lang="en-US"/>
        </a:p>
      </dgm:t>
    </dgm:pt>
    <dgm:pt modelId="{4892FE88-1296-4D05-B563-F550512438DE}" type="sibTrans" cxnId="{8F04D995-38D5-4C1C-AF64-926EA437BCC6}">
      <dgm:prSet/>
      <dgm:spPr/>
      <dgm:t>
        <a:bodyPr/>
        <a:lstStyle/>
        <a:p>
          <a:endParaRPr lang="en-US"/>
        </a:p>
      </dgm:t>
    </dgm:pt>
    <dgm:pt modelId="{251FDA9B-04EE-401A-B3B7-69C6ED568B5A}">
      <dgm:prSet phldrT="[Text]" phldr="0"/>
      <dgm:spPr>
        <a:solidFill>
          <a:schemeClr val="accent3"/>
        </a:solidFill>
      </dgm:spPr>
      <dgm:t>
        <a:bodyPr/>
        <a:lstStyle/>
        <a:p>
          <a:r>
            <a:rPr lang="en-US" dirty="0"/>
            <a:t>Set Featured and Favorite Dashboards</a:t>
          </a:r>
        </a:p>
      </dgm:t>
    </dgm:pt>
    <dgm:pt modelId="{4DABA5FF-AFF5-4927-B255-B0C5B332BCB0}" type="parTrans" cxnId="{02EF0E03-341C-4A71-998A-9367028BE2F1}">
      <dgm:prSet/>
      <dgm:spPr/>
      <dgm:t>
        <a:bodyPr/>
        <a:lstStyle/>
        <a:p>
          <a:endParaRPr lang="en-US"/>
        </a:p>
      </dgm:t>
    </dgm:pt>
    <dgm:pt modelId="{A4E3B141-6A5E-4F7B-9C74-CF254CBA7B84}" type="sibTrans" cxnId="{02EF0E03-341C-4A71-998A-9367028BE2F1}">
      <dgm:prSet/>
      <dgm:spPr/>
      <dgm:t>
        <a:bodyPr/>
        <a:lstStyle/>
        <a:p>
          <a:endParaRPr lang="en-US"/>
        </a:p>
      </dgm:t>
    </dgm:pt>
    <dgm:pt modelId="{6095637B-0637-472E-B5F4-D5BCCD6032C8}">
      <dgm:prSet phldrT="[Text]" phldr="0"/>
      <dgm:spPr>
        <a:solidFill>
          <a:schemeClr val="accent4"/>
        </a:solidFill>
      </dgm:spPr>
      <dgm:t>
        <a:bodyPr/>
        <a:lstStyle/>
        <a:p>
          <a:r>
            <a:rPr lang="en-US"/>
            <a:t>Configure for Mobile View</a:t>
          </a:r>
          <a:endParaRPr lang="en-US" dirty="0"/>
        </a:p>
      </dgm:t>
    </dgm:pt>
    <dgm:pt modelId="{63D87589-77FE-4EB6-AA01-AAC044E1E39C}" type="parTrans" cxnId="{7AB49A82-668E-48A6-B426-EDBB3E057D44}">
      <dgm:prSet/>
      <dgm:spPr/>
      <dgm:t>
        <a:bodyPr/>
        <a:lstStyle/>
        <a:p>
          <a:endParaRPr lang="en-US"/>
        </a:p>
      </dgm:t>
    </dgm:pt>
    <dgm:pt modelId="{980EDD76-11A2-4DB7-9773-77287F666C8D}" type="sibTrans" cxnId="{7AB49A82-668E-48A6-B426-EDBB3E057D44}">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7">
        <dgm:presLayoutVars>
          <dgm:chMax val="0"/>
          <dgm:bulletEnabled val="1"/>
        </dgm:presLayoutVars>
      </dgm:prSet>
      <dgm:spPr/>
    </dgm:pt>
    <dgm:pt modelId="{B0E973B0-6DEF-42DD-8A51-1A8D99BE868A}" type="pres">
      <dgm:prSet presAssocID="{9AC5E073-DA35-47CE-B34C-C6A9EF744885}" presName="childText" presStyleLbl="revTx" presStyleIdx="0" presStyleCnt="5">
        <dgm:presLayoutVars>
          <dgm:bulletEnabled val="1"/>
        </dgm:presLayoutVars>
      </dgm:prSet>
      <dgm:spPr/>
    </dgm:pt>
    <dgm:pt modelId="{6D17BD86-F431-4B67-ABA5-EA87A7F853CD}" type="pres">
      <dgm:prSet presAssocID="{0934FB22-83A2-40F7-9245-B94BF001BEDC}" presName="parentText" presStyleLbl="node1" presStyleIdx="1" presStyleCnt="7">
        <dgm:presLayoutVars>
          <dgm:chMax val="0"/>
          <dgm:bulletEnabled val="1"/>
        </dgm:presLayoutVars>
      </dgm:prSet>
      <dgm:spPr/>
    </dgm:pt>
    <dgm:pt modelId="{F8707B44-B6AF-483D-8271-565E800E340F}" type="pres">
      <dgm:prSet presAssocID="{0934FB22-83A2-40F7-9245-B94BF001BEDC}" presName="childText" presStyleLbl="revTx" presStyleIdx="1" presStyleCnt="5">
        <dgm:presLayoutVars>
          <dgm:bulletEnabled val="1"/>
        </dgm:presLayoutVars>
      </dgm:prSet>
      <dgm:spPr/>
    </dgm:pt>
    <dgm:pt modelId="{5941E50E-FED8-443E-BB74-5F05E485909D}" type="pres">
      <dgm:prSet presAssocID="{EDDC3ECC-91BE-45CD-B4E2-FBEA77C96036}" presName="parentText" presStyleLbl="node1" presStyleIdx="2" presStyleCnt="7">
        <dgm:presLayoutVars>
          <dgm:chMax val="0"/>
          <dgm:bulletEnabled val="1"/>
        </dgm:presLayoutVars>
      </dgm:prSet>
      <dgm:spPr/>
    </dgm:pt>
    <dgm:pt modelId="{D379BA0F-414C-41BA-86ED-B0C7B268B673}" type="pres">
      <dgm:prSet presAssocID="{EDDC3ECC-91BE-45CD-B4E2-FBEA77C96036}" presName="childText" presStyleLbl="revTx" presStyleIdx="2" presStyleCnt="5">
        <dgm:presLayoutVars>
          <dgm:bulletEnabled val="1"/>
        </dgm:presLayoutVars>
      </dgm:prSet>
      <dgm:spPr/>
    </dgm:pt>
    <dgm:pt modelId="{62CE17DB-B1F8-41CF-8425-EB82E4EB1D99}" type="pres">
      <dgm:prSet presAssocID="{347A7796-2F27-4072-8E80-02C05E5EFEEC}" presName="parentText" presStyleLbl="node1" presStyleIdx="3" presStyleCnt="7">
        <dgm:presLayoutVars>
          <dgm:chMax val="0"/>
          <dgm:bulletEnabled val="1"/>
        </dgm:presLayoutVars>
      </dgm:prSet>
      <dgm:spPr/>
    </dgm:pt>
    <dgm:pt modelId="{47F9FB04-4340-46C3-AA7F-B6D0218034D1}" type="pres">
      <dgm:prSet presAssocID="{347A7796-2F27-4072-8E80-02C05E5EFEEC}" presName="childText" presStyleLbl="revTx" presStyleIdx="3" presStyleCnt="5">
        <dgm:presLayoutVars>
          <dgm:bulletEnabled val="1"/>
        </dgm:presLayoutVars>
      </dgm:prSet>
      <dgm:spPr/>
    </dgm:pt>
    <dgm:pt modelId="{22FF68B8-ACCF-4EE2-A167-37685A48C523}" type="pres">
      <dgm:prSet presAssocID="{053A272D-295E-4593-B12E-6B5EB5CB3FB1}" presName="parentText" presStyleLbl="node1" presStyleIdx="4" presStyleCnt="7">
        <dgm:presLayoutVars>
          <dgm:chMax val="0"/>
          <dgm:bulletEnabled val="1"/>
        </dgm:presLayoutVars>
      </dgm:prSet>
      <dgm:spPr/>
    </dgm:pt>
    <dgm:pt modelId="{2EE52AAC-216E-4825-A8F0-B5DB46999172}" type="pres">
      <dgm:prSet presAssocID="{053A272D-295E-4593-B12E-6B5EB5CB3FB1}" presName="childText" presStyleLbl="revTx" presStyleIdx="4" presStyleCnt="5">
        <dgm:presLayoutVars>
          <dgm:bulletEnabled val="1"/>
        </dgm:presLayoutVars>
      </dgm:prSet>
      <dgm:spPr/>
    </dgm:pt>
    <dgm:pt modelId="{376928C2-F6B0-40E9-9132-08AC61A5DD17}" type="pres">
      <dgm:prSet presAssocID="{251FDA9B-04EE-401A-B3B7-69C6ED568B5A}" presName="parentText" presStyleLbl="node1" presStyleIdx="5" presStyleCnt="7">
        <dgm:presLayoutVars>
          <dgm:chMax val="0"/>
          <dgm:bulletEnabled val="1"/>
        </dgm:presLayoutVars>
      </dgm:prSet>
      <dgm:spPr/>
    </dgm:pt>
    <dgm:pt modelId="{09F0BA49-CB4C-4B63-BA6A-634DA5554816}" type="pres">
      <dgm:prSet presAssocID="{A4E3B141-6A5E-4F7B-9C74-CF254CBA7B84}" presName="spacer" presStyleCnt="0"/>
      <dgm:spPr/>
    </dgm:pt>
    <dgm:pt modelId="{6A125977-28F6-42A6-BA8A-F97D3FA7B569}" type="pres">
      <dgm:prSet presAssocID="{6095637B-0637-472E-B5F4-D5BCCD6032C8}" presName="parentText" presStyleLbl="node1" presStyleIdx="6" presStyleCnt="7">
        <dgm:presLayoutVars>
          <dgm:chMax val="0"/>
          <dgm:bulletEnabled val="1"/>
        </dgm:presLayoutVars>
      </dgm:prSet>
      <dgm:spPr/>
    </dgm:pt>
  </dgm:ptLst>
  <dgm:cxnLst>
    <dgm:cxn modelId="{02EF0E03-341C-4A71-998A-9367028BE2F1}" srcId="{1B87C88D-AE67-4138-BAA2-E7F53EAD555A}" destId="{251FDA9B-04EE-401A-B3B7-69C6ED568B5A}" srcOrd="5" destOrd="0" parTransId="{4DABA5FF-AFF5-4927-B255-B0C5B332BCB0}" sibTransId="{A4E3B141-6A5E-4F7B-9C74-CF254CBA7B84}"/>
    <dgm:cxn modelId="{D0EF7F26-14EB-48DE-8DB2-30654225B714}" srcId="{0934FB22-83A2-40F7-9245-B94BF001BEDC}" destId="{03D9A656-D5C7-4506-A8ED-3988BDFFDD04}" srcOrd="0" destOrd="0" parTransId="{B77F0627-5675-4E87-A89D-5A84603E4220}" sibTransId="{C20ACC0D-E884-4B37-8739-C90541B50510}"/>
    <dgm:cxn modelId="{240C3840-C566-432E-9D90-8D74319C87DB}" type="presOf" srcId="{BD3D8F15-B6AB-41CD-810F-2E73A9FE8399}" destId="{B0E973B0-6DEF-42DD-8A51-1A8D99BE868A}" srcOrd="0" destOrd="0" presId="urn:microsoft.com/office/officeart/2005/8/layout/vList2"/>
    <dgm:cxn modelId="{9CDA605D-53C0-4432-A504-EE441C6D24FA}" srcId="{1B87C88D-AE67-4138-BAA2-E7F53EAD555A}" destId="{053A272D-295E-4593-B12E-6B5EB5CB3FB1}" srcOrd="4" destOrd="0" parTransId="{9218A7AA-D014-49A3-95A7-58A5C959850B}" sibTransId="{69BAEBB2-2A8C-40D5-B7EA-B7EEB5C9358D}"/>
    <dgm:cxn modelId="{AA854562-2E64-436C-BD3B-4E4BAC9F9D18}" type="presOf" srcId="{0934FB22-83A2-40F7-9245-B94BF001BEDC}" destId="{6D17BD86-F431-4B67-ABA5-EA87A7F853CD}" srcOrd="0" destOrd="0" presId="urn:microsoft.com/office/officeart/2005/8/layout/vList2"/>
    <dgm:cxn modelId="{D0C8AF69-3EA9-4DCE-9EE0-E19A5989F080}" type="presOf" srcId="{BCF461CC-40FA-43E7-8E80-4FBF7F0BDECF}" destId="{47F9FB04-4340-46C3-AA7F-B6D0218034D1}" srcOrd="0" destOrd="0" presId="urn:microsoft.com/office/officeart/2005/8/layout/vList2"/>
    <dgm:cxn modelId="{59BE436B-024F-41DA-92AB-923BCD213949}" type="presOf" srcId="{A53EA171-1F7F-4A6E-954C-A9F884F8EF3F}" destId="{D379BA0F-414C-41BA-86ED-B0C7B268B673}" srcOrd="0" destOrd="0" presId="urn:microsoft.com/office/officeart/2005/8/layout/vList2"/>
    <dgm:cxn modelId="{3D4E344F-DD43-4BDF-AF91-C1A9ACAF8332}" srcId="{9AC5E073-DA35-47CE-B34C-C6A9EF744885}" destId="{BD3D8F15-B6AB-41CD-810F-2E73A9FE8399}" srcOrd="0" destOrd="0" parTransId="{569398B6-1C62-43EF-A0E3-AE9473CF39C4}" sibTransId="{F8FD9E74-E1C6-4DEA-899A-A7431FF256E3}"/>
    <dgm:cxn modelId="{4BF9FB71-A93E-411B-80EC-9CF95D39D891}" srcId="{EDDC3ECC-91BE-45CD-B4E2-FBEA77C96036}" destId="{08F2E29E-520D-41B6-B3B0-1E1C8D2F42DE}" srcOrd="1" destOrd="0" parTransId="{38A3746F-2825-4417-8E49-DA9A94E36006}" sibTransId="{42B68944-4A6B-46D3-84AB-EE3C004C85D1}"/>
    <dgm:cxn modelId="{8B416174-098B-47E0-A7B3-E95594F96EF8}" type="presOf" srcId="{03D9A656-D5C7-4506-A8ED-3988BDFFDD04}" destId="{F8707B44-B6AF-483D-8271-565E800E340F}" srcOrd="0" destOrd="0" presId="urn:microsoft.com/office/officeart/2005/8/layout/vList2"/>
    <dgm:cxn modelId="{7AB49A82-668E-48A6-B426-EDBB3E057D44}" srcId="{1B87C88D-AE67-4138-BAA2-E7F53EAD555A}" destId="{6095637B-0637-472E-B5F4-D5BCCD6032C8}" srcOrd="6" destOrd="0" parTransId="{63D87589-77FE-4EB6-AA01-AAC044E1E39C}" sibTransId="{980EDD76-11A2-4DB7-9773-77287F666C8D}"/>
    <dgm:cxn modelId="{FCDF9484-E9BE-42AF-ADC3-97A4850A704B}" srcId="{1B87C88D-AE67-4138-BAA2-E7F53EAD555A}" destId="{EDDC3ECC-91BE-45CD-B4E2-FBEA77C96036}" srcOrd="2" destOrd="0" parTransId="{E693A46B-921B-4CC0-A645-030E6FB30227}" sibTransId="{CAA7FE65-D8AD-4048-9F8F-FF4EE8650A26}"/>
    <dgm:cxn modelId="{81F8A78C-1EB2-4FC7-A965-1173AE7009F9}" type="presOf" srcId="{6095637B-0637-472E-B5F4-D5BCCD6032C8}" destId="{6A125977-28F6-42A6-BA8A-F97D3FA7B569}" srcOrd="0" destOrd="0" presId="urn:microsoft.com/office/officeart/2005/8/layout/vList2"/>
    <dgm:cxn modelId="{8F04D995-38D5-4C1C-AF64-926EA437BCC6}" srcId="{053A272D-295E-4593-B12E-6B5EB5CB3FB1}" destId="{01DF17FA-F48C-4582-B791-BA3D8EA18832}" srcOrd="0" destOrd="0" parTransId="{C4C4C278-BBCD-4069-B847-CBFFEC2A15B5}" sibTransId="{4892FE88-1296-4D05-B563-F550512438DE}"/>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3" destOrd="0" parTransId="{614A3978-BE1E-4952-94AE-322388FA93FB}" sibTransId="{7D22E8D9-E17C-4AEE-9333-132793C21A05}"/>
    <dgm:cxn modelId="{FE2C6AA9-78FD-4B40-9CBD-06B9749D61C4}" type="presOf" srcId="{347A7796-2F27-4072-8E80-02C05E5EFEEC}" destId="{62CE17DB-B1F8-41CF-8425-EB82E4EB1D99}" srcOrd="0" destOrd="0" presId="urn:microsoft.com/office/officeart/2005/8/layout/vList2"/>
    <dgm:cxn modelId="{7BBD13AD-61C1-4BD5-BA94-8D893238714C}" srcId="{1B87C88D-AE67-4138-BAA2-E7F53EAD555A}" destId="{0934FB22-83A2-40F7-9245-B94BF001BEDC}" srcOrd="1"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9B6850DA-C89C-478D-AA23-5CFB9878861E}" type="presOf" srcId="{251FDA9B-04EE-401A-B3B7-69C6ED568B5A}" destId="{376928C2-F6B0-40E9-9132-08AC61A5DD17}" srcOrd="0" destOrd="0" presId="urn:microsoft.com/office/officeart/2005/8/layout/vList2"/>
    <dgm:cxn modelId="{4FC5CFE1-F55B-40CB-BAAE-0847AA5F1A84}" type="presOf" srcId="{053A272D-295E-4593-B12E-6B5EB5CB3FB1}" destId="{22FF68B8-ACCF-4EE2-A167-37685A48C523}" srcOrd="0" destOrd="0" presId="urn:microsoft.com/office/officeart/2005/8/layout/vList2"/>
    <dgm:cxn modelId="{463BC7E3-AA29-4F7A-82A4-ACEF94A7BA47}" type="presOf" srcId="{9AC5E073-DA35-47CE-B34C-C6A9EF744885}" destId="{851548AF-CEFA-4D22-8D2F-D2A73DCE49EE}" srcOrd="0" destOrd="0" presId="urn:microsoft.com/office/officeart/2005/8/layout/vList2"/>
    <dgm:cxn modelId="{3F7031E5-0A54-4270-B262-CE5FBAD3E682}" type="presOf" srcId="{EDDC3ECC-91BE-45CD-B4E2-FBEA77C96036}" destId="{5941E50E-FED8-443E-BB74-5F05E485909D}" srcOrd="0" destOrd="0" presId="urn:microsoft.com/office/officeart/2005/8/layout/vList2"/>
    <dgm:cxn modelId="{604A76E9-B94D-482C-8F05-91573C18A85E}" srcId="{347A7796-2F27-4072-8E80-02C05E5EFEEC}" destId="{BCF461CC-40FA-43E7-8E80-4FBF7F0BDECF}" srcOrd="0" destOrd="0" parTransId="{26CB5FBE-72C2-46DB-AF93-581780B77E69}" sibTransId="{E1146CFB-D01E-49F5-96EF-E0FF453C2FAB}"/>
    <dgm:cxn modelId="{1BF658EE-B949-49F1-A109-48A6FDDEAAAF}" srcId="{EDDC3ECC-91BE-45CD-B4E2-FBEA77C96036}" destId="{A53EA171-1F7F-4A6E-954C-A9F884F8EF3F}" srcOrd="0" destOrd="0" parTransId="{E9840F90-A07F-49E1-9BAD-4F7ADE944F22}" sibTransId="{A30548BA-D088-4ED8-A96C-EAFA87348E13}"/>
    <dgm:cxn modelId="{9C0265F1-5F0C-4A46-80C9-C34B2808BFD6}" type="presOf" srcId="{08F2E29E-520D-41B6-B3B0-1E1C8D2F42DE}" destId="{D379BA0F-414C-41BA-86ED-B0C7B268B673}" srcOrd="0" destOrd="1" presId="urn:microsoft.com/office/officeart/2005/8/layout/vList2"/>
    <dgm:cxn modelId="{BA30C9FF-94F5-4C59-90F6-EAAABC0CDED9}" type="presOf" srcId="{01DF17FA-F48C-4582-B791-BA3D8EA18832}" destId="{2EE52AAC-216E-4825-A8F0-B5DB46999172}" srcOrd="0" destOrd="0" presId="urn:microsoft.com/office/officeart/2005/8/layout/vList2"/>
    <dgm:cxn modelId="{D59010D0-3FBC-4B37-AA65-4E270525632D}" type="presParOf" srcId="{454A8745-8418-4BEF-BF63-052BB483921D}" destId="{851548AF-CEFA-4D22-8D2F-D2A73DCE49EE}" srcOrd="0" destOrd="0" presId="urn:microsoft.com/office/officeart/2005/8/layout/vList2"/>
    <dgm:cxn modelId="{DCE9F8DC-7523-4BCA-9C33-AEDDB9549487}" type="presParOf" srcId="{454A8745-8418-4BEF-BF63-052BB483921D}" destId="{B0E973B0-6DEF-42DD-8A51-1A8D99BE868A}" srcOrd="1" destOrd="0" presId="urn:microsoft.com/office/officeart/2005/8/layout/vList2"/>
    <dgm:cxn modelId="{5F1E8D39-9475-4329-B62E-3573DADA6EC1}" type="presParOf" srcId="{454A8745-8418-4BEF-BF63-052BB483921D}" destId="{6D17BD86-F431-4B67-ABA5-EA87A7F853CD}" srcOrd="2" destOrd="0" presId="urn:microsoft.com/office/officeart/2005/8/layout/vList2"/>
    <dgm:cxn modelId="{60372199-434B-40E9-BE86-B0C37A897DD1}" type="presParOf" srcId="{454A8745-8418-4BEF-BF63-052BB483921D}" destId="{F8707B44-B6AF-483D-8271-565E800E340F}" srcOrd="3" destOrd="0" presId="urn:microsoft.com/office/officeart/2005/8/layout/vList2"/>
    <dgm:cxn modelId="{E264044C-7929-45B8-B5C5-A6770DA2DBA5}" type="presParOf" srcId="{454A8745-8418-4BEF-BF63-052BB483921D}" destId="{5941E50E-FED8-443E-BB74-5F05E485909D}" srcOrd="4" destOrd="0" presId="urn:microsoft.com/office/officeart/2005/8/layout/vList2"/>
    <dgm:cxn modelId="{CACE0578-F39A-45C2-97B2-D5C222FD57DA}" type="presParOf" srcId="{454A8745-8418-4BEF-BF63-052BB483921D}" destId="{D379BA0F-414C-41BA-86ED-B0C7B268B673}" srcOrd="5" destOrd="0" presId="urn:microsoft.com/office/officeart/2005/8/layout/vList2"/>
    <dgm:cxn modelId="{44EB4DCF-28BD-4002-8ED4-DEB4A195B802}" type="presParOf" srcId="{454A8745-8418-4BEF-BF63-052BB483921D}" destId="{62CE17DB-B1F8-41CF-8425-EB82E4EB1D99}" srcOrd="6" destOrd="0" presId="urn:microsoft.com/office/officeart/2005/8/layout/vList2"/>
    <dgm:cxn modelId="{36A81E5D-A7FA-4380-BF9E-9CDEBE8E4336}" type="presParOf" srcId="{454A8745-8418-4BEF-BF63-052BB483921D}" destId="{47F9FB04-4340-46C3-AA7F-B6D0218034D1}" srcOrd="7" destOrd="0" presId="urn:microsoft.com/office/officeart/2005/8/layout/vList2"/>
    <dgm:cxn modelId="{6E19FD63-4F27-4D76-9827-A083BF6D8D0B}" type="presParOf" srcId="{454A8745-8418-4BEF-BF63-052BB483921D}" destId="{22FF68B8-ACCF-4EE2-A167-37685A48C523}" srcOrd="8" destOrd="0" presId="urn:microsoft.com/office/officeart/2005/8/layout/vList2"/>
    <dgm:cxn modelId="{42EA8CD7-C5D0-4D1A-8811-B70EC3F35647}" type="presParOf" srcId="{454A8745-8418-4BEF-BF63-052BB483921D}" destId="{2EE52AAC-216E-4825-A8F0-B5DB46999172}" srcOrd="9" destOrd="0" presId="urn:microsoft.com/office/officeart/2005/8/layout/vList2"/>
    <dgm:cxn modelId="{61E3B55D-F0B6-4D37-BB81-EC449A745976}" type="presParOf" srcId="{454A8745-8418-4BEF-BF63-052BB483921D}" destId="{376928C2-F6B0-40E9-9132-08AC61A5DD17}" srcOrd="10" destOrd="0" presId="urn:microsoft.com/office/officeart/2005/8/layout/vList2"/>
    <dgm:cxn modelId="{C01F7E4B-F109-4F05-A75A-337E42ED6B22}" type="presParOf" srcId="{454A8745-8418-4BEF-BF63-052BB483921D}" destId="{09F0BA49-CB4C-4B63-BA6A-634DA5554816}" srcOrd="11" destOrd="0" presId="urn:microsoft.com/office/officeart/2005/8/layout/vList2"/>
    <dgm:cxn modelId="{B88EDC8C-7937-49C9-A4C9-FC2756A1C82E}" type="presParOf" srcId="{454A8745-8418-4BEF-BF63-052BB483921D}" destId="{6A125977-28F6-42A6-BA8A-F97D3FA7B569}" srcOrd="12"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Paginated reports are designed to be printed and/or published.  They can also be exported to PDF or PowerPoint.  They are formatted to fit well on a page. They display all the data in a table even if it spans multiple pages.</a:t>
          </a:r>
        </a:p>
        <a:p>
          <a:r>
            <a:rPr lang="en-US" dirty="0"/>
            <a:t>Paginated reports are only available in Premium workspaces.</a:t>
          </a:r>
        </a:p>
        <a:p>
          <a:r>
            <a:rPr lang="en-US" dirty="0"/>
            <a:t>We will be accessing a sample dataset from within the Power BI Service.</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Report Builder is the </a:t>
          </a:r>
          <a:r>
            <a:rPr lang="en-US" i="1" dirty="0"/>
            <a:t>only</a:t>
          </a:r>
          <a:r>
            <a:rPr lang="en-US" dirty="0"/>
            <a:t> authoring tool for paginated reports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0934FB22-83A2-40F7-9245-B94BF001BEDC}">
      <dgm:prSet phldrT="[Text]" phldr="0"/>
      <dgm:spPr>
        <a:solidFill>
          <a:schemeClr val="accent3"/>
        </a:solidFill>
      </dgm:spPr>
      <dgm:t>
        <a:bodyPr/>
        <a:lstStyle/>
        <a:p>
          <a:r>
            <a:rPr lang="en-US" dirty="0"/>
            <a:t>Develop reports</a:t>
          </a:r>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347A7796-2F27-4072-8E80-02C05E5EFEEC}">
      <dgm:prSet phldrT="[Text]" phldr="0"/>
      <dgm:spPr>
        <a:solidFill>
          <a:schemeClr val="accent4"/>
        </a:solidFill>
      </dgm:spPr>
      <dgm:t>
        <a:bodyPr/>
        <a:lstStyle/>
        <a:p>
          <a:r>
            <a:rPr lang="en-US" dirty="0"/>
            <a:t>Report Builder is a developer tool</a:t>
          </a:r>
        </a:p>
      </dgm:t>
    </dgm:pt>
    <dgm:pt modelId="{614A3978-BE1E-4952-94AE-322388FA93FB}" type="parTrans" cxnId="{5A4646A5-9C4B-4053-A1CD-C8D4E8EAF417}">
      <dgm:prSet/>
      <dgm:spPr/>
      <dgm:t>
        <a:bodyPr/>
        <a:lstStyle/>
        <a:p>
          <a:endParaRPr lang="en-US"/>
        </a:p>
      </dgm:t>
    </dgm:pt>
    <dgm:pt modelId="{7D22E8D9-E17C-4AEE-9333-132793C21A05}" type="sibTrans" cxnId="{5A4646A5-9C4B-4053-A1CD-C8D4E8EAF417}">
      <dgm:prSet/>
      <dgm:spPr/>
      <dgm:t>
        <a:bodyPr/>
        <a:lstStyle/>
        <a:p>
          <a:endParaRPr lang="en-US"/>
        </a:p>
      </dgm:t>
    </dgm:pt>
    <dgm:pt modelId="{B2E9175D-AD98-457C-8B4D-6E3B76448CDF}">
      <dgm:prSet phldrT="[Text]" phldr="0"/>
      <dgm:spPr>
        <a:solidFill>
          <a:schemeClr val="accent3"/>
        </a:solidFill>
      </dgm:spPr>
      <dgm:t>
        <a:bodyPr/>
        <a:lstStyle/>
        <a:p>
          <a:r>
            <a:rPr lang="en-US" dirty="0"/>
            <a:t>Use Power BI Report Builder:</a:t>
          </a:r>
        </a:p>
      </dgm:t>
    </dgm:pt>
    <dgm:pt modelId="{47D4B5DE-61EF-4C78-AA0F-2338F020E1A3}" type="parTrans" cxnId="{D7A3DBBD-5E21-4305-A466-28EB4618FD9A}">
      <dgm:prSet/>
      <dgm:spPr/>
      <dgm:t>
        <a:bodyPr/>
        <a:lstStyle/>
        <a:p>
          <a:endParaRPr lang="en-US"/>
        </a:p>
      </dgm:t>
    </dgm:pt>
    <dgm:pt modelId="{BE0F8D6F-E2EB-44E1-ACDD-D5E2043303B8}" type="sibTrans" cxnId="{D7A3DBBD-5E21-4305-A466-28EB4618FD9A}">
      <dgm:prSet/>
      <dgm:spPr/>
      <dgm:t>
        <a:bodyPr/>
        <a:lstStyle/>
        <a:p>
          <a:endParaRPr lang="en-US"/>
        </a:p>
      </dgm:t>
    </dgm:pt>
    <dgm:pt modelId="{FA1669A5-DFDC-4DD2-9506-47AF92283117}">
      <dgm:prSet phldrT="[Text]" phldr="0"/>
      <dgm:spPr>
        <a:solidFill>
          <a:schemeClr val="accent3"/>
        </a:solidFill>
      </dgm:spPr>
      <dgm:t>
        <a:bodyPr/>
        <a:lstStyle/>
        <a:p>
          <a:r>
            <a:rPr lang="en-US" dirty="0"/>
            <a:t>Preview reports</a:t>
          </a:r>
        </a:p>
      </dgm:t>
    </dgm:pt>
    <dgm:pt modelId="{5FFAC6DE-8CC2-4AA0-870E-0A88B72C2393}" type="parTrans" cxnId="{CF23522C-1C45-4290-9EF9-531A1C18C5BB}">
      <dgm:prSet/>
      <dgm:spPr/>
      <dgm:t>
        <a:bodyPr/>
        <a:lstStyle/>
        <a:p>
          <a:endParaRPr lang="en-US"/>
        </a:p>
      </dgm:t>
    </dgm:pt>
    <dgm:pt modelId="{B9B34642-3EE7-4A94-9947-072B846A93C0}" type="sibTrans" cxnId="{CF23522C-1C45-4290-9EF9-531A1C18C5BB}">
      <dgm:prSet/>
      <dgm:spPr/>
      <dgm:t>
        <a:bodyPr/>
        <a:lstStyle/>
        <a:p>
          <a:endParaRPr lang="en-US"/>
        </a:p>
      </dgm:t>
    </dgm:pt>
    <dgm:pt modelId="{9FC495B8-2719-4C51-A68D-6C739B302B7C}">
      <dgm:prSet phldrT="[Text]" phldr="0"/>
      <dgm:spPr>
        <a:solidFill>
          <a:schemeClr val="accent3"/>
        </a:solidFill>
      </dgm:spPr>
      <dgm:t>
        <a:bodyPr/>
        <a:lstStyle/>
        <a:p>
          <a:r>
            <a:rPr lang="en-US" dirty="0"/>
            <a:t>Publish reports to the Service</a:t>
          </a:r>
        </a:p>
      </dgm:t>
    </dgm:pt>
    <dgm:pt modelId="{DC3BD8C4-4006-45DC-AE02-5E79AE4E643B}" type="parTrans" cxnId="{D17EA396-0CF2-4D22-8E64-B0EF98E162C7}">
      <dgm:prSet/>
      <dgm:spPr/>
      <dgm:t>
        <a:bodyPr/>
        <a:lstStyle/>
        <a:p>
          <a:endParaRPr lang="en-US"/>
        </a:p>
      </dgm:t>
    </dgm:pt>
    <dgm:pt modelId="{FFD83E37-7302-415F-8562-5ABFC251E9D7}" type="sibTrans" cxnId="{D17EA396-0CF2-4D22-8E64-B0EF98E162C7}">
      <dgm:prSet/>
      <dgm:spPr/>
      <dgm:t>
        <a:bodyPr/>
        <a:lstStyle/>
        <a:p>
          <a:endParaRPr lang="en-US"/>
        </a:p>
      </dgm:t>
    </dgm:pt>
    <dgm:pt modelId="{4E86A472-C551-4636-92D5-FB0E9120BCEC}">
      <dgm:prSet phldrT="[Text]" phldr="0"/>
      <dgm:spPr>
        <a:solidFill>
          <a:schemeClr val="accent4"/>
        </a:solidFill>
      </dgm:spPr>
      <dgm:t>
        <a:bodyPr/>
        <a:lstStyle/>
        <a:p>
          <a:r>
            <a:rPr lang="en-US" dirty="0"/>
            <a:t>Not a report consumption tool</a:t>
          </a:r>
        </a:p>
      </dgm:t>
    </dgm:pt>
    <dgm:pt modelId="{804E063B-E551-4DFB-BF1D-6F028B66F6DE}" type="parTrans" cxnId="{10DB3F79-532C-4826-B2D1-C0BA8114A082}">
      <dgm:prSet/>
      <dgm:spPr/>
      <dgm:t>
        <a:bodyPr/>
        <a:lstStyle/>
        <a:p>
          <a:endParaRPr lang="en-US"/>
        </a:p>
      </dgm:t>
    </dgm:pt>
    <dgm:pt modelId="{18932514-F4CC-48C5-9133-ADDB8E355FF3}" type="sibTrans" cxnId="{10DB3F79-532C-4826-B2D1-C0BA8114A082}">
      <dgm:prSet/>
      <dgm:spPr/>
      <dgm:t>
        <a:bodyPr/>
        <a:lstStyle/>
        <a:p>
          <a:endParaRPr lang="en-US"/>
        </a:p>
      </dgm:t>
    </dgm:pt>
    <dgm:pt modelId="{57BEC6F7-7648-43CF-ABF8-C20241C9ACE0}">
      <dgm:prSet phldrT="[Text]" phldr="0"/>
      <dgm:spPr>
        <a:solidFill>
          <a:schemeClr val="accent4"/>
        </a:solidFill>
      </dgm:spPr>
      <dgm:t>
        <a:bodyPr/>
        <a:lstStyle/>
        <a:p>
          <a:r>
            <a:rPr lang="en-US" dirty="0"/>
            <a:t>Report Builder can be downloaded from within the Service or from the link in the Website Links for Additional Information document in the video description.</a:t>
          </a:r>
        </a:p>
      </dgm:t>
    </dgm:pt>
    <dgm:pt modelId="{58D41CCA-3A4E-4CBD-B7B0-879BF0AA257C}" type="parTrans" cxnId="{1572E432-D586-4F98-BA2F-C347994D945D}">
      <dgm:prSet/>
      <dgm:spPr/>
      <dgm:t>
        <a:bodyPr/>
        <a:lstStyle/>
        <a:p>
          <a:endParaRPr lang="en-US"/>
        </a:p>
      </dgm:t>
    </dgm:pt>
    <dgm:pt modelId="{21A57D86-F850-4FE2-BD7A-1279F56DFD92}" type="sibTrans" cxnId="{1572E432-D586-4F98-BA2F-C347994D945D}">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B7BB0349-6DB2-4CBF-B6B3-3EF19EACB2C3}" type="pres">
      <dgm:prSet presAssocID="{3FC45E03-4789-404D-8310-C8F86C3BCC00}" presName="spacer" presStyleCnt="0"/>
      <dgm:spPr/>
    </dgm:pt>
    <dgm:pt modelId="{19FE1245-27CC-4E08-A10C-83E543A71364}" type="pres">
      <dgm:prSet presAssocID="{B2E9175D-AD98-457C-8B4D-6E3B76448CDF}" presName="parentText" presStyleLbl="node1" presStyleIdx="1" presStyleCnt="4">
        <dgm:presLayoutVars>
          <dgm:chMax val="0"/>
          <dgm:bulletEnabled val="1"/>
        </dgm:presLayoutVars>
      </dgm:prSet>
      <dgm:spPr/>
    </dgm:pt>
    <dgm:pt modelId="{D9E88E08-D985-42E9-B3BE-4382BBF8DE85}" type="pres">
      <dgm:prSet presAssocID="{B2E9175D-AD98-457C-8B4D-6E3B76448CDF}" presName="childText" presStyleLbl="revTx" presStyleIdx="0" presStyleCnt="2">
        <dgm:presLayoutVars>
          <dgm:bulletEnabled val="1"/>
        </dgm:presLayoutVars>
      </dgm:prSet>
      <dgm:spPr/>
    </dgm:pt>
    <dgm:pt modelId="{62CE17DB-B1F8-41CF-8425-EB82E4EB1D99}" type="pres">
      <dgm:prSet presAssocID="{347A7796-2F27-4072-8E80-02C05E5EFEEC}" presName="parentText" presStyleLbl="node1" presStyleIdx="2" presStyleCnt="4">
        <dgm:presLayoutVars>
          <dgm:chMax val="0"/>
          <dgm:bulletEnabled val="1"/>
        </dgm:presLayoutVars>
      </dgm:prSet>
      <dgm:spPr/>
    </dgm:pt>
    <dgm:pt modelId="{F4EAC56D-2E49-4BCC-901C-8EDF0C5B59D5}" type="pres">
      <dgm:prSet presAssocID="{347A7796-2F27-4072-8E80-02C05E5EFEEC}" presName="childText" presStyleLbl="revTx" presStyleIdx="1" presStyleCnt="2">
        <dgm:presLayoutVars>
          <dgm:bulletEnabled val="1"/>
        </dgm:presLayoutVars>
      </dgm:prSet>
      <dgm:spPr/>
    </dgm:pt>
    <dgm:pt modelId="{8E7578A5-0C7B-4FCB-99F6-CDAAB3663E0B}" type="pres">
      <dgm:prSet presAssocID="{57BEC6F7-7648-43CF-ABF8-C20241C9ACE0}" presName="parentText" presStyleLbl="node1" presStyleIdx="3" presStyleCnt="4">
        <dgm:presLayoutVars>
          <dgm:chMax val="0"/>
          <dgm:bulletEnabled val="1"/>
        </dgm:presLayoutVars>
      </dgm:prSet>
      <dgm:spPr/>
    </dgm:pt>
  </dgm:ptLst>
  <dgm:cxnLst>
    <dgm:cxn modelId="{65605800-03AF-4022-BBC8-FB36EBD07DF4}" type="presOf" srcId="{9FC495B8-2719-4C51-A68D-6C739B302B7C}" destId="{D9E88E08-D985-42E9-B3BE-4382BBF8DE85}" srcOrd="0" destOrd="2" presId="urn:microsoft.com/office/officeart/2005/8/layout/vList2"/>
    <dgm:cxn modelId="{60D6270F-47B6-4C2B-9DA1-A5C561C44ECE}" type="presOf" srcId="{B2E9175D-AD98-457C-8B4D-6E3B76448CDF}" destId="{19FE1245-27CC-4E08-A10C-83E543A71364}" srcOrd="0" destOrd="0" presId="urn:microsoft.com/office/officeart/2005/8/layout/vList2"/>
    <dgm:cxn modelId="{CF23522C-1C45-4290-9EF9-531A1C18C5BB}" srcId="{B2E9175D-AD98-457C-8B4D-6E3B76448CDF}" destId="{FA1669A5-DFDC-4DD2-9506-47AF92283117}" srcOrd="1" destOrd="0" parTransId="{5FFAC6DE-8CC2-4AA0-870E-0A88B72C2393}" sibTransId="{B9B34642-3EE7-4A94-9947-072B846A93C0}"/>
    <dgm:cxn modelId="{1572E432-D586-4F98-BA2F-C347994D945D}" srcId="{1B87C88D-AE67-4138-BAA2-E7F53EAD555A}" destId="{57BEC6F7-7648-43CF-ABF8-C20241C9ACE0}" srcOrd="3" destOrd="0" parTransId="{58D41CCA-3A4E-4CBD-B7B0-879BF0AA257C}" sibTransId="{21A57D86-F850-4FE2-BD7A-1279F56DFD92}"/>
    <dgm:cxn modelId="{19EE153F-847B-44C6-9089-CABFD3EC4B47}" type="presOf" srcId="{57BEC6F7-7648-43CF-ABF8-C20241C9ACE0}" destId="{8E7578A5-0C7B-4FCB-99F6-CDAAB3663E0B}" srcOrd="0" destOrd="0" presId="urn:microsoft.com/office/officeart/2005/8/layout/vList2"/>
    <dgm:cxn modelId="{BDA8A948-FCEB-4A4D-9421-34C2065E45CC}" type="presOf" srcId="{0934FB22-83A2-40F7-9245-B94BF001BEDC}" destId="{D9E88E08-D985-42E9-B3BE-4382BBF8DE85}" srcOrd="0" destOrd="0" presId="urn:microsoft.com/office/officeart/2005/8/layout/vList2"/>
    <dgm:cxn modelId="{10DB3F79-532C-4826-B2D1-C0BA8114A082}" srcId="{347A7796-2F27-4072-8E80-02C05E5EFEEC}" destId="{4E86A472-C551-4636-92D5-FB0E9120BCEC}" srcOrd="0" destOrd="0" parTransId="{804E063B-E551-4DFB-BF1D-6F028B66F6DE}" sibTransId="{18932514-F4CC-48C5-9133-ADDB8E355FF3}"/>
    <dgm:cxn modelId="{AFC68796-84B5-49C9-844F-1B35873A273B}" type="presOf" srcId="{1B87C88D-AE67-4138-BAA2-E7F53EAD555A}" destId="{454A8745-8418-4BEF-BF63-052BB483921D}" srcOrd="0" destOrd="0" presId="urn:microsoft.com/office/officeart/2005/8/layout/vList2"/>
    <dgm:cxn modelId="{D17EA396-0CF2-4D22-8E64-B0EF98E162C7}" srcId="{B2E9175D-AD98-457C-8B4D-6E3B76448CDF}" destId="{9FC495B8-2719-4C51-A68D-6C739B302B7C}" srcOrd="2" destOrd="0" parTransId="{DC3BD8C4-4006-45DC-AE02-5E79AE4E643B}" sibTransId="{FFD83E37-7302-415F-8562-5ABFC251E9D7}"/>
    <dgm:cxn modelId="{7E4BB5A1-4F67-45B7-9292-AADF3FB0EC62}" type="presOf" srcId="{4E86A472-C551-4636-92D5-FB0E9120BCEC}" destId="{F4EAC56D-2E49-4BCC-901C-8EDF0C5B59D5}" srcOrd="0" destOrd="0" presId="urn:microsoft.com/office/officeart/2005/8/layout/vList2"/>
    <dgm:cxn modelId="{5A4646A5-9C4B-4053-A1CD-C8D4E8EAF417}" srcId="{1B87C88D-AE67-4138-BAA2-E7F53EAD555A}" destId="{347A7796-2F27-4072-8E80-02C05E5EFEEC}" srcOrd="2" destOrd="0" parTransId="{614A3978-BE1E-4952-94AE-322388FA93FB}" sibTransId="{7D22E8D9-E17C-4AEE-9333-132793C21A05}"/>
    <dgm:cxn modelId="{7BBD13AD-61C1-4BD5-BA94-8D893238714C}" srcId="{B2E9175D-AD98-457C-8B4D-6E3B76448CDF}" destId="{0934FB22-83A2-40F7-9245-B94BF001BEDC}" srcOrd="0" destOrd="0" parTransId="{11FC248C-A04B-4FD1-B83B-7852F3034DD0}" sibTransId="{7DD0AC5A-E16A-4463-8BA8-E2FEEC13926A}"/>
    <dgm:cxn modelId="{9175AAB8-7AB0-4798-AC1C-0C070712D814}" type="presOf" srcId="{9AC5E073-DA35-47CE-B34C-C6A9EF744885}" destId="{851548AF-CEFA-4D22-8D2F-D2A73DCE49EE}" srcOrd="0" destOrd="0" presId="urn:microsoft.com/office/officeart/2005/8/layout/vList2"/>
    <dgm:cxn modelId="{D7A3DBBD-5E21-4305-A466-28EB4618FD9A}" srcId="{1B87C88D-AE67-4138-BAA2-E7F53EAD555A}" destId="{B2E9175D-AD98-457C-8B4D-6E3B76448CDF}" srcOrd="1" destOrd="0" parTransId="{47D4B5DE-61EF-4C78-AA0F-2338F020E1A3}" sibTransId="{BE0F8D6F-E2EB-44E1-ACDD-D5E2043303B8}"/>
    <dgm:cxn modelId="{EA5E58BF-D692-4875-BE5B-E7C7E908EF12}" srcId="{1B87C88D-AE67-4138-BAA2-E7F53EAD555A}" destId="{9AC5E073-DA35-47CE-B34C-C6A9EF744885}" srcOrd="0" destOrd="0" parTransId="{09D464A1-2D9D-4757-8817-4658A5124719}" sibTransId="{3FC45E03-4789-404D-8310-C8F86C3BCC00}"/>
    <dgm:cxn modelId="{6A76A8C4-5954-4512-8C5C-9AF7020B3F39}" type="presOf" srcId="{FA1669A5-DFDC-4DD2-9506-47AF92283117}" destId="{D9E88E08-D985-42E9-B3BE-4382BBF8DE85}" srcOrd="0" destOrd="1" presId="urn:microsoft.com/office/officeart/2005/8/layout/vList2"/>
    <dgm:cxn modelId="{EC808DDF-CC06-4A37-8C71-5C562419033D}" type="presOf" srcId="{347A7796-2F27-4072-8E80-02C05E5EFEEC}" destId="{62CE17DB-B1F8-41CF-8425-EB82E4EB1D99}" srcOrd="0" destOrd="0" presId="urn:microsoft.com/office/officeart/2005/8/layout/vList2"/>
    <dgm:cxn modelId="{9BE04AC1-C083-414B-895B-674982514D3F}" type="presParOf" srcId="{454A8745-8418-4BEF-BF63-052BB483921D}" destId="{851548AF-CEFA-4D22-8D2F-D2A73DCE49EE}" srcOrd="0" destOrd="0" presId="urn:microsoft.com/office/officeart/2005/8/layout/vList2"/>
    <dgm:cxn modelId="{618D613C-5464-4255-A727-65F3D4EF5C77}" type="presParOf" srcId="{454A8745-8418-4BEF-BF63-052BB483921D}" destId="{B7BB0349-6DB2-4CBF-B6B3-3EF19EACB2C3}" srcOrd="1" destOrd="0" presId="urn:microsoft.com/office/officeart/2005/8/layout/vList2"/>
    <dgm:cxn modelId="{3527BA82-049B-45F1-A926-AA2C27444406}" type="presParOf" srcId="{454A8745-8418-4BEF-BF63-052BB483921D}" destId="{19FE1245-27CC-4E08-A10C-83E543A71364}" srcOrd="2" destOrd="0" presId="urn:microsoft.com/office/officeart/2005/8/layout/vList2"/>
    <dgm:cxn modelId="{15D84CAE-C5B9-448E-8DD7-D31BA5B349D0}" type="presParOf" srcId="{454A8745-8418-4BEF-BF63-052BB483921D}" destId="{D9E88E08-D985-42E9-B3BE-4382BBF8DE85}" srcOrd="3" destOrd="0" presId="urn:microsoft.com/office/officeart/2005/8/layout/vList2"/>
    <dgm:cxn modelId="{9705B40D-B606-4E2D-85F4-381BAEE4C6DD}" type="presParOf" srcId="{454A8745-8418-4BEF-BF63-052BB483921D}" destId="{62CE17DB-B1F8-41CF-8425-EB82E4EB1D99}" srcOrd="4" destOrd="0" presId="urn:microsoft.com/office/officeart/2005/8/layout/vList2"/>
    <dgm:cxn modelId="{5A856C19-3281-4BC6-95B8-84AFDE5365D7}" type="presParOf" srcId="{454A8745-8418-4BEF-BF63-052BB483921D}" destId="{F4EAC56D-2E49-4BCC-901C-8EDF0C5B59D5}" srcOrd="5" destOrd="0" presId="urn:microsoft.com/office/officeart/2005/8/layout/vList2"/>
    <dgm:cxn modelId="{3D75F374-B62A-4261-BAC5-E374723A8107}" type="presParOf" srcId="{454A8745-8418-4BEF-BF63-052BB483921D}" destId="{8E7578A5-0C7B-4FCB-99F6-CDAAB3663E0B}"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728773-531F-4CDA-AE30-819EC17D495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69FEE32-C6D1-496A-8D19-9168076C6D08}">
      <dgm:prSet phldrT="[Text]" phldr="0"/>
      <dgm:spPr>
        <a:solidFill>
          <a:schemeClr val="accent1"/>
        </a:solidFill>
      </dgm:spPr>
      <dgm:t>
        <a:bodyPr/>
        <a:lstStyle/>
        <a:p>
          <a:r>
            <a:rPr lang="en-US" dirty="0"/>
            <a:t>Cloud based service</a:t>
          </a:r>
        </a:p>
      </dgm:t>
    </dgm:pt>
    <dgm:pt modelId="{DC53B0E9-88D8-49B9-A72B-C49AF6C44FE0}" type="parTrans" cxnId="{29FEBCBB-3F32-4B3E-8660-9E87DB29E840}">
      <dgm:prSet/>
      <dgm:spPr/>
      <dgm:t>
        <a:bodyPr/>
        <a:lstStyle/>
        <a:p>
          <a:endParaRPr lang="en-US"/>
        </a:p>
      </dgm:t>
    </dgm:pt>
    <dgm:pt modelId="{65473069-255A-444B-BCC9-24562D51FA2A}" type="sibTrans" cxnId="{29FEBCBB-3F32-4B3E-8660-9E87DB29E840}">
      <dgm:prSet/>
      <dgm:spPr/>
      <dgm:t>
        <a:bodyPr/>
        <a:lstStyle/>
        <a:p>
          <a:endParaRPr lang="en-US"/>
        </a:p>
      </dgm:t>
    </dgm:pt>
    <dgm:pt modelId="{7803F787-7D85-48A6-BAF3-5E807F870873}">
      <dgm:prSet phldrT="[Text]" phldr="0"/>
      <dgm:spPr>
        <a:solidFill>
          <a:schemeClr val="bg2">
            <a:lumMod val="75000"/>
          </a:schemeClr>
        </a:solidFill>
      </dgm:spPr>
      <dgm:t>
        <a:bodyPr/>
        <a:lstStyle/>
        <a:p>
          <a:r>
            <a:rPr lang="en-US" dirty="0"/>
            <a:t>Access to some data sources</a:t>
          </a:r>
        </a:p>
      </dgm:t>
    </dgm:pt>
    <dgm:pt modelId="{3B7947C5-94AD-431E-893D-A0FE6EC7FC2A}" type="parTrans" cxnId="{1EE83943-A288-4EDF-B3F6-3DB5257C7A46}">
      <dgm:prSet/>
      <dgm:spPr/>
      <dgm:t>
        <a:bodyPr/>
        <a:lstStyle/>
        <a:p>
          <a:endParaRPr lang="en-US"/>
        </a:p>
      </dgm:t>
    </dgm:pt>
    <dgm:pt modelId="{AFA49A42-9098-4EA3-B644-75C71507ADF8}" type="sibTrans" cxnId="{1EE83943-A288-4EDF-B3F6-3DB5257C7A46}">
      <dgm:prSet/>
      <dgm:spPr/>
      <dgm:t>
        <a:bodyPr/>
        <a:lstStyle/>
        <a:p>
          <a:endParaRPr lang="en-US"/>
        </a:p>
      </dgm:t>
    </dgm:pt>
    <dgm:pt modelId="{AF849E33-B50A-4D6F-9EC4-241B84DD7969}">
      <dgm:prSet phldrT="[Text]" phldr="0"/>
      <dgm:spPr>
        <a:solidFill>
          <a:schemeClr val="accent4"/>
        </a:solidFill>
      </dgm:spPr>
      <dgm:t>
        <a:bodyPr/>
        <a:lstStyle/>
        <a:p>
          <a:r>
            <a:rPr lang="en-US" dirty="0"/>
            <a:t>Create visualizations/reports</a:t>
          </a:r>
        </a:p>
      </dgm:t>
    </dgm:pt>
    <dgm:pt modelId="{94214B11-A46C-47F0-AA3C-93AD90C01F9F}" type="parTrans" cxnId="{1178C78F-F77A-465A-96DE-E26B024EE527}">
      <dgm:prSet/>
      <dgm:spPr/>
      <dgm:t>
        <a:bodyPr/>
        <a:lstStyle/>
        <a:p>
          <a:endParaRPr lang="en-US"/>
        </a:p>
      </dgm:t>
    </dgm:pt>
    <dgm:pt modelId="{236A5F9D-D535-48B0-8839-31629835E892}" type="sibTrans" cxnId="{1178C78F-F77A-465A-96DE-E26B024EE527}">
      <dgm:prSet/>
      <dgm:spPr/>
      <dgm:t>
        <a:bodyPr/>
        <a:lstStyle/>
        <a:p>
          <a:endParaRPr lang="en-US"/>
        </a:p>
      </dgm:t>
    </dgm:pt>
    <dgm:pt modelId="{2CEDE826-7F64-4454-9424-4EB572EFEA15}">
      <dgm:prSet phldrT="[Text]" phldr="0"/>
      <dgm:spPr>
        <a:solidFill>
          <a:schemeClr val="accent1"/>
        </a:solidFill>
      </dgm:spPr>
      <dgm:t>
        <a:bodyPr/>
        <a:lstStyle/>
        <a:p>
          <a:r>
            <a:rPr lang="en-US" dirty="0"/>
            <a:t>Create dashboards</a:t>
          </a:r>
        </a:p>
      </dgm:t>
    </dgm:pt>
    <dgm:pt modelId="{EA1815CB-43A1-4012-A036-266EE601B01D}" type="parTrans" cxnId="{10FE4899-89FC-48D7-AEFD-FCDC6C7D2D4E}">
      <dgm:prSet/>
      <dgm:spPr/>
      <dgm:t>
        <a:bodyPr/>
        <a:lstStyle/>
        <a:p>
          <a:endParaRPr lang="en-US"/>
        </a:p>
      </dgm:t>
    </dgm:pt>
    <dgm:pt modelId="{A2A8A4AB-12F6-4494-8584-3AA2E499005E}" type="sibTrans" cxnId="{10FE4899-89FC-48D7-AEFD-FCDC6C7D2D4E}">
      <dgm:prSet/>
      <dgm:spPr/>
      <dgm:t>
        <a:bodyPr/>
        <a:lstStyle/>
        <a:p>
          <a:endParaRPr lang="en-US"/>
        </a:p>
      </dgm:t>
    </dgm:pt>
    <dgm:pt modelId="{B735E56A-01A6-4964-8390-45D6510E234C}">
      <dgm:prSet phldrT="[Text]" phldr="0"/>
      <dgm:spPr>
        <a:solidFill>
          <a:schemeClr val="accent2"/>
        </a:solidFill>
      </dgm:spPr>
      <dgm:t>
        <a:bodyPr/>
        <a:lstStyle/>
        <a:p>
          <a:r>
            <a:rPr lang="en-US" dirty="0"/>
            <a:t>Create paginated reports</a:t>
          </a:r>
        </a:p>
      </dgm:t>
    </dgm:pt>
    <dgm:pt modelId="{3F158925-40A5-496C-96C1-34320BED1669}" type="parTrans" cxnId="{82F0E60D-FC87-4A54-BED3-0E2A5F9EA38E}">
      <dgm:prSet/>
      <dgm:spPr/>
      <dgm:t>
        <a:bodyPr/>
        <a:lstStyle/>
        <a:p>
          <a:endParaRPr lang="en-US"/>
        </a:p>
      </dgm:t>
    </dgm:pt>
    <dgm:pt modelId="{C12F47DA-ACA2-4F21-8DD6-D21E495C0CC7}" type="sibTrans" cxnId="{82F0E60D-FC87-4A54-BED3-0E2A5F9EA38E}">
      <dgm:prSet/>
      <dgm:spPr/>
      <dgm:t>
        <a:bodyPr/>
        <a:lstStyle/>
        <a:p>
          <a:endParaRPr lang="en-US"/>
        </a:p>
      </dgm:t>
    </dgm:pt>
    <dgm:pt modelId="{FEA958D0-5D56-47E5-9BA0-71D117DD6AF7}" type="pres">
      <dgm:prSet presAssocID="{07728773-531F-4CDA-AE30-819EC17D495D}" presName="diagram" presStyleCnt="0">
        <dgm:presLayoutVars>
          <dgm:dir/>
          <dgm:resizeHandles val="exact"/>
        </dgm:presLayoutVars>
      </dgm:prSet>
      <dgm:spPr/>
    </dgm:pt>
    <dgm:pt modelId="{1B3D2FEB-A3E5-4491-8BB2-86FA844F8C7E}" type="pres">
      <dgm:prSet presAssocID="{969FEE32-C6D1-496A-8D19-9168076C6D08}" presName="node" presStyleLbl="node1" presStyleIdx="0" presStyleCnt="5">
        <dgm:presLayoutVars>
          <dgm:bulletEnabled val="1"/>
        </dgm:presLayoutVars>
      </dgm:prSet>
      <dgm:spPr/>
    </dgm:pt>
    <dgm:pt modelId="{0C043316-6250-44B0-8453-CCC67616931B}" type="pres">
      <dgm:prSet presAssocID="{65473069-255A-444B-BCC9-24562D51FA2A}" presName="sibTrans" presStyleCnt="0"/>
      <dgm:spPr/>
    </dgm:pt>
    <dgm:pt modelId="{D0A321B5-2F1F-4C90-B111-F9CD1A587210}" type="pres">
      <dgm:prSet presAssocID="{7803F787-7D85-48A6-BAF3-5E807F870873}" presName="node" presStyleLbl="node1" presStyleIdx="1" presStyleCnt="5">
        <dgm:presLayoutVars>
          <dgm:bulletEnabled val="1"/>
        </dgm:presLayoutVars>
      </dgm:prSet>
      <dgm:spPr/>
    </dgm:pt>
    <dgm:pt modelId="{E164F02B-2AC6-4922-BE4D-09E3287DEB90}" type="pres">
      <dgm:prSet presAssocID="{AFA49A42-9098-4EA3-B644-75C71507ADF8}" presName="sibTrans" presStyleCnt="0"/>
      <dgm:spPr/>
    </dgm:pt>
    <dgm:pt modelId="{5AEBA13C-2328-4FFA-8D08-8FBA75EDD018}" type="pres">
      <dgm:prSet presAssocID="{AF849E33-B50A-4D6F-9EC4-241B84DD7969}" presName="node" presStyleLbl="node1" presStyleIdx="2" presStyleCnt="5">
        <dgm:presLayoutVars>
          <dgm:bulletEnabled val="1"/>
        </dgm:presLayoutVars>
      </dgm:prSet>
      <dgm:spPr/>
    </dgm:pt>
    <dgm:pt modelId="{8EE1EE43-5840-4313-9D6C-3DD619D75B8C}" type="pres">
      <dgm:prSet presAssocID="{236A5F9D-D535-48B0-8839-31629835E892}" presName="sibTrans" presStyleCnt="0"/>
      <dgm:spPr/>
    </dgm:pt>
    <dgm:pt modelId="{30322E08-E070-4EA7-BCFC-39F4B5355817}" type="pres">
      <dgm:prSet presAssocID="{B735E56A-01A6-4964-8390-45D6510E234C}" presName="node" presStyleLbl="node1" presStyleIdx="3" presStyleCnt="5">
        <dgm:presLayoutVars>
          <dgm:bulletEnabled val="1"/>
        </dgm:presLayoutVars>
      </dgm:prSet>
      <dgm:spPr/>
    </dgm:pt>
    <dgm:pt modelId="{CB074A86-D790-4E4A-9313-65AAFFBEAD32}" type="pres">
      <dgm:prSet presAssocID="{C12F47DA-ACA2-4F21-8DD6-D21E495C0CC7}" presName="sibTrans" presStyleCnt="0"/>
      <dgm:spPr/>
    </dgm:pt>
    <dgm:pt modelId="{85781B7D-3DA0-4E98-B63D-22852D2C7ACE}" type="pres">
      <dgm:prSet presAssocID="{2CEDE826-7F64-4454-9424-4EB572EFEA15}" presName="node" presStyleLbl="node1" presStyleIdx="4" presStyleCnt="5">
        <dgm:presLayoutVars>
          <dgm:bulletEnabled val="1"/>
        </dgm:presLayoutVars>
      </dgm:prSet>
      <dgm:spPr/>
    </dgm:pt>
  </dgm:ptLst>
  <dgm:cxnLst>
    <dgm:cxn modelId="{82F0E60D-FC87-4A54-BED3-0E2A5F9EA38E}" srcId="{07728773-531F-4CDA-AE30-819EC17D495D}" destId="{B735E56A-01A6-4964-8390-45D6510E234C}" srcOrd="3" destOrd="0" parTransId="{3F158925-40A5-496C-96C1-34320BED1669}" sibTransId="{C12F47DA-ACA2-4F21-8DD6-D21E495C0CC7}"/>
    <dgm:cxn modelId="{37AC452B-F7CA-4011-9A01-B4B3C46C1EAC}" type="presOf" srcId="{969FEE32-C6D1-496A-8D19-9168076C6D08}" destId="{1B3D2FEB-A3E5-4491-8BB2-86FA844F8C7E}" srcOrd="0" destOrd="0" presId="urn:microsoft.com/office/officeart/2005/8/layout/default"/>
    <dgm:cxn modelId="{1EE83943-A288-4EDF-B3F6-3DB5257C7A46}" srcId="{07728773-531F-4CDA-AE30-819EC17D495D}" destId="{7803F787-7D85-48A6-BAF3-5E807F870873}" srcOrd="1" destOrd="0" parTransId="{3B7947C5-94AD-431E-893D-A0FE6EC7FC2A}" sibTransId="{AFA49A42-9098-4EA3-B644-75C71507ADF8}"/>
    <dgm:cxn modelId="{6ED27066-14A3-4AE4-8E91-BBE221562A36}" type="presOf" srcId="{B735E56A-01A6-4964-8390-45D6510E234C}" destId="{30322E08-E070-4EA7-BCFC-39F4B5355817}" srcOrd="0" destOrd="0" presId="urn:microsoft.com/office/officeart/2005/8/layout/default"/>
    <dgm:cxn modelId="{1178C78F-F77A-465A-96DE-E26B024EE527}" srcId="{07728773-531F-4CDA-AE30-819EC17D495D}" destId="{AF849E33-B50A-4D6F-9EC4-241B84DD7969}" srcOrd="2" destOrd="0" parTransId="{94214B11-A46C-47F0-AA3C-93AD90C01F9F}" sibTransId="{236A5F9D-D535-48B0-8839-31629835E892}"/>
    <dgm:cxn modelId="{10FE4899-89FC-48D7-AEFD-FCDC6C7D2D4E}" srcId="{07728773-531F-4CDA-AE30-819EC17D495D}" destId="{2CEDE826-7F64-4454-9424-4EB572EFEA15}" srcOrd="4" destOrd="0" parTransId="{EA1815CB-43A1-4012-A036-266EE601B01D}" sibTransId="{A2A8A4AB-12F6-4494-8584-3AA2E499005E}"/>
    <dgm:cxn modelId="{3CE191A8-2D26-4E70-96DF-B45F30689E4A}" type="presOf" srcId="{07728773-531F-4CDA-AE30-819EC17D495D}" destId="{FEA958D0-5D56-47E5-9BA0-71D117DD6AF7}" srcOrd="0" destOrd="0" presId="urn:microsoft.com/office/officeart/2005/8/layout/default"/>
    <dgm:cxn modelId="{29FEBCBB-3F32-4B3E-8660-9E87DB29E840}" srcId="{07728773-531F-4CDA-AE30-819EC17D495D}" destId="{969FEE32-C6D1-496A-8D19-9168076C6D08}" srcOrd="0" destOrd="0" parTransId="{DC53B0E9-88D8-49B9-A72B-C49AF6C44FE0}" sibTransId="{65473069-255A-444B-BCC9-24562D51FA2A}"/>
    <dgm:cxn modelId="{048972D2-C0AC-4DF8-B539-DC43A2A72872}" type="presOf" srcId="{AF849E33-B50A-4D6F-9EC4-241B84DD7969}" destId="{5AEBA13C-2328-4FFA-8D08-8FBA75EDD018}" srcOrd="0" destOrd="0" presId="urn:microsoft.com/office/officeart/2005/8/layout/default"/>
    <dgm:cxn modelId="{395BD9D3-34D3-46EB-A2F7-CB8B384B54CB}" type="presOf" srcId="{2CEDE826-7F64-4454-9424-4EB572EFEA15}" destId="{85781B7D-3DA0-4E98-B63D-22852D2C7ACE}" srcOrd="0" destOrd="0" presId="urn:microsoft.com/office/officeart/2005/8/layout/default"/>
    <dgm:cxn modelId="{EC0E9FE0-3E11-4910-9567-1AEDF588FB5B}" type="presOf" srcId="{7803F787-7D85-48A6-BAF3-5E807F870873}" destId="{D0A321B5-2F1F-4C90-B111-F9CD1A587210}" srcOrd="0" destOrd="0" presId="urn:microsoft.com/office/officeart/2005/8/layout/default"/>
    <dgm:cxn modelId="{B8167B09-5F69-40C2-89F1-7B6CC4DF0D5B}" type="presParOf" srcId="{FEA958D0-5D56-47E5-9BA0-71D117DD6AF7}" destId="{1B3D2FEB-A3E5-4491-8BB2-86FA844F8C7E}" srcOrd="0" destOrd="0" presId="urn:microsoft.com/office/officeart/2005/8/layout/default"/>
    <dgm:cxn modelId="{FDD1585C-459C-4207-AB2B-B6D719C75283}" type="presParOf" srcId="{FEA958D0-5D56-47E5-9BA0-71D117DD6AF7}" destId="{0C043316-6250-44B0-8453-CCC67616931B}" srcOrd="1" destOrd="0" presId="urn:microsoft.com/office/officeart/2005/8/layout/default"/>
    <dgm:cxn modelId="{DC3501E3-9017-4676-95B0-9C1F73E785BF}" type="presParOf" srcId="{FEA958D0-5D56-47E5-9BA0-71D117DD6AF7}" destId="{D0A321B5-2F1F-4C90-B111-F9CD1A587210}" srcOrd="2" destOrd="0" presId="urn:microsoft.com/office/officeart/2005/8/layout/default"/>
    <dgm:cxn modelId="{92767DDE-21A1-4E4C-988D-62F6BFC98711}" type="presParOf" srcId="{FEA958D0-5D56-47E5-9BA0-71D117DD6AF7}" destId="{E164F02B-2AC6-4922-BE4D-09E3287DEB90}" srcOrd="3" destOrd="0" presId="urn:microsoft.com/office/officeart/2005/8/layout/default"/>
    <dgm:cxn modelId="{12CA5C0A-78CE-4139-8787-A7225DD5351D}" type="presParOf" srcId="{FEA958D0-5D56-47E5-9BA0-71D117DD6AF7}" destId="{5AEBA13C-2328-4FFA-8D08-8FBA75EDD018}" srcOrd="4" destOrd="0" presId="urn:microsoft.com/office/officeart/2005/8/layout/default"/>
    <dgm:cxn modelId="{4BB90B3A-C408-4AC8-B172-7BB20838F758}" type="presParOf" srcId="{FEA958D0-5D56-47E5-9BA0-71D117DD6AF7}" destId="{8EE1EE43-5840-4313-9D6C-3DD619D75B8C}" srcOrd="5" destOrd="0" presId="urn:microsoft.com/office/officeart/2005/8/layout/default"/>
    <dgm:cxn modelId="{215AC638-192F-4C8A-A8DE-C9172E688589}" type="presParOf" srcId="{FEA958D0-5D56-47E5-9BA0-71D117DD6AF7}" destId="{30322E08-E070-4EA7-BCFC-39F4B5355817}" srcOrd="6" destOrd="0" presId="urn:microsoft.com/office/officeart/2005/8/layout/default"/>
    <dgm:cxn modelId="{E6ACFA4D-34D3-49CC-84B9-6756792BE790}" type="presParOf" srcId="{FEA958D0-5D56-47E5-9BA0-71D117DD6AF7}" destId="{CB074A86-D790-4E4A-9313-65AAFFBEAD32}" srcOrd="7" destOrd="0" presId="urn:microsoft.com/office/officeart/2005/8/layout/default"/>
    <dgm:cxn modelId="{AE7EEAF1-2E27-499C-A015-B777FEA3F5DA}" type="presParOf" srcId="{FEA958D0-5D56-47E5-9BA0-71D117DD6AF7}" destId="{85781B7D-3DA0-4E98-B63D-22852D2C7AC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934FB22-83A2-40F7-9245-B94BF001BEDC}">
      <dgm:prSet phldrT="[Text]" phldr="0"/>
      <dgm:spPr>
        <a:solidFill>
          <a:schemeClr val="accent1"/>
        </a:solidFill>
      </dgm:spPr>
      <dgm:t>
        <a:bodyPr/>
        <a:lstStyle/>
        <a:p>
          <a:r>
            <a:rPr lang="en-US" dirty="0"/>
            <a:t>Create Paginated Reports</a:t>
          </a:r>
        </a:p>
      </dgm:t>
    </dgm:pt>
    <dgm:pt modelId="{11FC248C-A04B-4FD1-B83B-7852F3034DD0}" type="parTrans" cxnId="{7BBD13AD-61C1-4BD5-BA94-8D893238714C}">
      <dgm:prSet/>
      <dgm:spPr/>
      <dgm:t>
        <a:bodyPr/>
        <a:lstStyle/>
        <a:p>
          <a:endParaRPr lang="en-US"/>
        </a:p>
      </dgm:t>
    </dgm:pt>
    <dgm:pt modelId="{7DD0AC5A-E16A-4463-8BA8-E2FEEC13926A}" type="sibTrans" cxnId="{7BBD13AD-61C1-4BD5-BA94-8D893238714C}">
      <dgm:prSet/>
      <dgm:spPr/>
      <dgm:t>
        <a:bodyPr/>
        <a:lstStyle/>
        <a:p>
          <a:endParaRPr lang="en-US"/>
        </a:p>
      </dgm:t>
    </dgm:pt>
    <dgm:pt modelId="{347A7796-2F27-4072-8E80-02C05E5EFEEC}">
      <dgm:prSet phldrT="[Text]" phldr="0"/>
      <dgm:spPr>
        <a:solidFill>
          <a:schemeClr val="accent3"/>
        </a:solidFill>
      </dgm:spPr>
      <dgm:t>
        <a:bodyPr/>
        <a:lstStyle/>
        <a:p>
          <a:r>
            <a:rPr lang="en-US" dirty="0"/>
            <a:t>Design a Multi-Page Report Layout</a:t>
          </a:r>
        </a:p>
      </dgm:t>
    </dgm:pt>
    <dgm:pt modelId="{614A3978-BE1E-4952-94AE-322388FA93FB}" type="parTrans" cxnId="{5A4646A5-9C4B-4053-A1CD-C8D4E8EAF417}">
      <dgm:prSet/>
      <dgm:spPr/>
      <dgm:t>
        <a:bodyPr/>
        <a:lstStyle/>
        <a:p>
          <a:endParaRPr lang="en-US"/>
        </a:p>
      </dgm:t>
    </dgm:pt>
    <dgm:pt modelId="{7D22E8D9-E17C-4AEE-9333-132793C21A05}" type="sibTrans" cxnId="{5A4646A5-9C4B-4053-A1CD-C8D4E8EAF417}">
      <dgm:prSet/>
      <dgm:spPr/>
      <dgm:t>
        <a:bodyPr/>
        <a:lstStyle/>
        <a:p>
          <a:endParaRPr lang="en-US"/>
        </a:p>
      </dgm:t>
    </dgm:pt>
    <dgm:pt modelId="{053A272D-295E-4593-B12E-6B5EB5CB3FB1}">
      <dgm:prSet phldrT="[Text]" phldr="0"/>
      <dgm:spPr>
        <a:solidFill>
          <a:schemeClr val="accent3"/>
        </a:solidFill>
      </dgm:spPr>
      <dgm:t>
        <a:bodyPr/>
        <a:lstStyle/>
        <a:p>
          <a:r>
            <a:rPr lang="en-US" dirty="0"/>
            <a:t>Define a Data Source</a:t>
          </a:r>
        </a:p>
      </dgm:t>
    </dgm:pt>
    <dgm:pt modelId="{9218A7AA-D014-49A3-95A7-58A5C959850B}" type="parTrans" cxnId="{9CDA605D-53C0-4432-A504-EE441C6D24FA}">
      <dgm:prSet/>
      <dgm:spPr/>
      <dgm:t>
        <a:bodyPr/>
        <a:lstStyle/>
        <a:p>
          <a:endParaRPr lang="en-US"/>
        </a:p>
      </dgm:t>
    </dgm:pt>
    <dgm:pt modelId="{69BAEBB2-2A8C-40D5-B7EA-B7EEB5C9358D}" type="sibTrans" cxnId="{9CDA605D-53C0-4432-A504-EE441C6D24FA}">
      <dgm:prSet/>
      <dgm:spPr/>
      <dgm:t>
        <a:bodyPr/>
        <a:lstStyle/>
        <a:p>
          <a:endParaRPr lang="en-US"/>
        </a:p>
      </dgm:t>
    </dgm:pt>
    <dgm:pt modelId="{6AC832DF-8DEB-4AAF-A31F-8B6E498C6FD7}">
      <dgm:prSet phldrT="[Text]" phldr="0"/>
      <dgm:spPr>
        <a:solidFill>
          <a:schemeClr val="accent3"/>
        </a:solidFill>
      </dgm:spPr>
      <dgm:t>
        <a:bodyPr/>
        <a:lstStyle/>
        <a:p>
          <a:r>
            <a:rPr lang="en-US" dirty="0"/>
            <a:t>Define a Dataset</a:t>
          </a:r>
        </a:p>
      </dgm:t>
    </dgm:pt>
    <dgm:pt modelId="{440EF6D5-7A1A-439D-BFF1-EAA1E6444917}" type="parTrans" cxnId="{939165F7-D2D0-4E13-B4BD-3F7D00C313A2}">
      <dgm:prSet/>
      <dgm:spPr/>
      <dgm:t>
        <a:bodyPr/>
        <a:lstStyle/>
        <a:p>
          <a:endParaRPr lang="en-US"/>
        </a:p>
      </dgm:t>
    </dgm:pt>
    <dgm:pt modelId="{06599B03-6E07-430F-A43D-FCCBA2269B15}" type="sibTrans" cxnId="{939165F7-D2D0-4E13-B4BD-3F7D00C313A2}">
      <dgm:prSet/>
      <dgm:spPr/>
      <dgm:t>
        <a:bodyPr/>
        <a:lstStyle/>
        <a:p>
          <a:endParaRPr lang="en-US"/>
        </a:p>
      </dgm:t>
    </dgm:pt>
    <dgm:pt modelId="{979100DD-F5B9-4392-B349-ADCC5CEC79A0}">
      <dgm:prSet phldrT="[Text]" phldr="0"/>
      <dgm:spPr>
        <a:solidFill>
          <a:schemeClr val="accent4"/>
        </a:solidFill>
      </dgm:spPr>
      <dgm:t>
        <a:bodyPr/>
        <a:lstStyle/>
        <a:p>
          <a:r>
            <a:rPr lang="en-US" dirty="0"/>
            <a:t>Export a Report to PDF</a:t>
          </a:r>
        </a:p>
      </dgm:t>
    </dgm:pt>
    <dgm:pt modelId="{84002DE3-FB5F-4C22-B295-0A3A8E3FACBB}" type="parTrans" cxnId="{4C692021-EDB2-46DB-8093-7451491860B2}">
      <dgm:prSet/>
      <dgm:spPr/>
      <dgm:t>
        <a:bodyPr/>
        <a:lstStyle/>
        <a:p>
          <a:endParaRPr lang="en-US"/>
        </a:p>
      </dgm:t>
    </dgm:pt>
    <dgm:pt modelId="{6A965E8D-CEC8-4291-9D85-58034406B73C}" type="sibTrans" cxnId="{4C692021-EDB2-46DB-8093-7451491860B2}">
      <dgm:prSet/>
      <dgm:spPr/>
      <dgm:t>
        <a:bodyPr/>
        <a:lstStyle/>
        <a:p>
          <a:endParaRPr lang="en-US"/>
        </a:p>
      </dgm:t>
    </dgm:pt>
    <dgm:pt modelId="{B2E9175D-AD98-457C-8B4D-6E3B76448CDF}">
      <dgm:prSet phldrT="[Text]" phldr="0"/>
      <dgm:spPr>
        <a:solidFill>
          <a:schemeClr val="accent1"/>
        </a:solidFill>
      </dgm:spPr>
      <dgm:t>
        <a:bodyPr/>
        <a:lstStyle/>
        <a:p>
          <a:r>
            <a:rPr lang="en-US" dirty="0"/>
            <a:t>Use Power BI Report Builder</a:t>
          </a:r>
        </a:p>
      </dgm:t>
    </dgm:pt>
    <dgm:pt modelId="{47D4B5DE-61EF-4C78-AA0F-2338F020E1A3}" type="parTrans" cxnId="{D7A3DBBD-5E21-4305-A466-28EB4618FD9A}">
      <dgm:prSet/>
      <dgm:spPr/>
      <dgm:t>
        <a:bodyPr/>
        <a:lstStyle/>
        <a:p>
          <a:endParaRPr lang="en-US"/>
        </a:p>
      </dgm:t>
    </dgm:pt>
    <dgm:pt modelId="{BE0F8D6F-E2EB-44E1-ACDD-D5E2043303B8}" type="sibTrans" cxnId="{D7A3DBBD-5E21-4305-A466-28EB4618FD9A}">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19FE1245-27CC-4E08-A10C-83E543A71364}" type="pres">
      <dgm:prSet presAssocID="{B2E9175D-AD98-457C-8B4D-6E3B76448CDF}" presName="parentText" presStyleLbl="node1" presStyleIdx="0" presStyleCnt="3">
        <dgm:presLayoutVars>
          <dgm:chMax val="0"/>
          <dgm:bulletEnabled val="1"/>
        </dgm:presLayoutVars>
      </dgm:prSet>
      <dgm:spPr/>
    </dgm:pt>
    <dgm:pt modelId="{D9E88E08-D985-42E9-B3BE-4382BBF8DE85}" type="pres">
      <dgm:prSet presAssocID="{B2E9175D-AD98-457C-8B4D-6E3B76448CDF}" presName="childText" presStyleLbl="revTx" presStyleIdx="0" presStyleCnt="2">
        <dgm:presLayoutVars>
          <dgm:bulletEnabled val="1"/>
        </dgm:presLayoutVars>
      </dgm:prSet>
      <dgm:spPr/>
    </dgm:pt>
    <dgm:pt modelId="{62CE17DB-B1F8-41CF-8425-EB82E4EB1D99}" type="pres">
      <dgm:prSet presAssocID="{347A7796-2F27-4072-8E80-02C05E5EFEEC}" presName="parentText" presStyleLbl="node1" presStyleIdx="1" presStyleCnt="3">
        <dgm:presLayoutVars>
          <dgm:chMax val="0"/>
          <dgm:bulletEnabled val="1"/>
        </dgm:presLayoutVars>
      </dgm:prSet>
      <dgm:spPr/>
    </dgm:pt>
    <dgm:pt modelId="{6EB64558-7DE4-4440-AA04-998829382988}" type="pres">
      <dgm:prSet presAssocID="{347A7796-2F27-4072-8E80-02C05E5EFEEC}" presName="childText" presStyleLbl="revTx" presStyleIdx="1" presStyleCnt="2">
        <dgm:presLayoutVars>
          <dgm:bulletEnabled val="1"/>
        </dgm:presLayoutVars>
      </dgm:prSet>
      <dgm:spPr/>
    </dgm:pt>
    <dgm:pt modelId="{B71BD274-B3F7-4234-AA7C-D732E34DAACA}" type="pres">
      <dgm:prSet presAssocID="{979100DD-F5B9-4392-B349-ADCC5CEC79A0}" presName="parentText" presStyleLbl="node1" presStyleIdx="2" presStyleCnt="3">
        <dgm:presLayoutVars>
          <dgm:chMax val="0"/>
          <dgm:bulletEnabled val="1"/>
        </dgm:presLayoutVars>
      </dgm:prSet>
      <dgm:spPr/>
    </dgm:pt>
  </dgm:ptLst>
  <dgm:cxnLst>
    <dgm:cxn modelId="{12AA2120-FEB8-4732-8EFE-1B724DE60246}" type="presOf" srcId="{0934FB22-83A2-40F7-9245-B94BF001BEDC}" destId="{D9E88E08-D985-42E9-B3BE-4382BBF8DE85}" srcOrd="0" destOrd="0" presId="urn:microsoft.com/office/officeart/2005/8/layout/vList2"/>
    <dgm:cxn modelId="{4C692021-EDB2-46DB-8093-7451491860B2}" srcId="{1B87C88D-AE67-4138-BAA2-E7F53EAD555A}" destId="{979100DD-F5B9-4392-B349-ADCC5CEC79A0}" srcOrd="2" destOrd="0" parTransId="{84002DE3-FB5F-4C22-B295-0A3A8E3FACBB}" sibTransId="{6A965E8D-CEC8-4291-9D85-58034406B73C}"/>
    <dgm:cxn modelId="{9CDA605D-53C0-4432-A504-EE441C6D24FA}" srcId="{347A7796-2F27-4072-8E80-02C05E5EFEEC}" destId="{053A272D-295E-4593-B12E-6B5EB5CB3FB1}" srcOrd="0" destOrd="0" parTransId="{9218A7AA-D014-49A3-95A7-58A5C959850B}" sibTransId="{69BAEBB2-2A8C-40D5-B7EA-B7EEB5C9358D}"/>
    <dgm:cxn modelId="{5D67A364-3A41-4AB4-8F83-B1078CB64452}" type="presOf" srcId="{B2E9175D-AD98-457C-8B4D-6E3B76448CDF}" destId="{19FE1245-27CC-4E08-A10C-83E543A71364}" srcOrd="0" destOrd="0" presId="urn:microsoft.com/office/officeart/2005/8/layout/vList2"/>
    <dgm:cxn modelId="{1839AF6B-9E3C-4190-96E2-B4FC733A7E02}" type="presOf" srcId="{979100DD-F5B9-4392-B349-ADCC5CEC79A0}" destId="{B71BD274-B3F7-4234-AA7C-D732E34DAACA}" srcOrd="0" destOrd="0" presId="urn:microsoft.com/office/officeart/2005/8/layout/vList2"/>
    <dgm:cxn modelId="{18D2614E-2A42-4154-A207-00E76AA4B04C}" type="presOf" srcId="{053A272D-295E-4593-B12E-6B5EB5CB3FB1}" destId="{6EB64558-7DE4-4440-AA04-998829382988}" srcOrd="0" destOrd="0" presId="urn:microsoft.com/office/officeart/2005/8/layout/vList2"/>
    <dgm:cxn modelId="{FD24D252-6148-47F8-88DE-1EF53D96FF36}" type="presOf" srcId="{6AC832DF-8DEB-4AAF-A31F-8B6E498C6FD7}" destId="{6EB64558-7DE4-4440-AA04-998829382988}" srcOrd="0" destOrd="1"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1" destOrd="0" parTransId="{614A3978-BE1E-4952-94AE-322388FA93FB}" sibTransId="{7D22E8D9-E17C-4AEE-9333-132793C21A05}"/>
    <dgm:cxn modelId="{7BBD13AD-61C1-4BD5-BA94-8D893238714C}" srcId="{B2E9175D-AD98-457C-8B4D-6E3B76448CDF}" destId="{0934FB22-83A2-40F7-9245-B94BF001BEDC}" srcOrd="0" destOrd="0" parTransId="{11FC248C-A04B-4FD1-B83B-7852F3034DD0}" sibTransId="{7DD0AC5A-E16A-4463-8BA8-E2FEEC13926A}"/>
    <dgm:cxn modelId="{D7A3DBBD-5E21-4305-A466-28EB4618FD9A}" srcId="{1B87C88D-AE67-4138-BAA2-E7F53EAD555A}" destId="{B2E9175D-AD98-457C-8B4D-6E3B76448CDF}" srcOrd="0" destOrd="0" parTransId="{47D4B5DE-61EF-4C78-AA0F-2338F020E1A3}" sibTransId="{BE0F8D6F-E2EB-44E1-ACDD-D5E2043303B8}"/>
    <dgm:cxn modelId="{BF6A90D6-75E0-40F7-85ED-700ED834A5AF}" type="presOf" srcId="{347A7796-2F27-4072-8E80-02C05E5EFEEC}" destId="{62CE17DB-B1F8-41CF-8425-EB82E4EB1D99}" srcOrd="0" destOrd="0" presId="urn:microsoft.com/office/officeart/2005/8/layout/vList2"/>
    <dgm:cxn modelId="{939165F7-D2D0-4E13-B4BD-3F7D00C313A2}" srcId="{347A7796-2F27-4072-8E80-02C05E5EFEEC}" destId="{6AC832DF-8DEB-4AAF-A31F-8B6E498C6FD7}" srcOrd="1" destOrd="0" parTransId="{440EF6D5-7A1A-439D-BFF1-EAA1E6444917}" sibTransId="{06599B03-6E07-430F-A43D-FCCBA2269B15}"/>
    <dgm:cxn modelId="{83CAC9E5-E73E-44E4-87A5-C08CBA583933}" type="presParOf" srcId="{454A8745-8418-4BEF-BF63-052BB483921D}" destId="{19FE1245-27CC-4E08-A10C-83E543A71364}" srcOrd="0" destOrd="0" presId="urn:microsoft.com/office/officeart/2005/8/layout/vList2"/>
    <dgm:cxn modelId="{AF8DE24F-0352-4DDB-83C3-6473880F03F4}" type="presParOf" srcId="{454A8745-8418-4BEF-BF63-052BB483921D}" destId="{D9E88E08-D985-42E9-B3BE-4382BBF8DE85}" srcOrd="1" destOrd="0" presId="urn:microsoft.com/office/officeart/2005/8/layout/vList2"/>
    <dgm:cxn modelId="{0B364BD5-58F7-44C0-AA7B-2D652EDA729F}" type="presParOf" srcId="{454A8745-8418-4BEF-BF63-052BB483921D}" destId="{62CE17DB-B1F8-41CF-8425-EB82E4EB1D99}" srcOrd="2" destOrd="0" presId="urn:microsoft.com/office/officeart/2005/8/layout/vList2"/>
    <dgm:cxn modelId="{87130FB6-E42A-4AC3-82F1-34823436D6A6}" type="presParOf" srcId="{454A8745-8418-4BEF-BF63-052BB483921D}" destId="{6EB64558-7DE4-4440-AA04-998829382988}" srcOrd="3" destOrd="0" presId="urn:microsoft.com/office/officeart/2005/8/layout/vList2"/>
    <dgm:cxn modelId="{AB852984-6E9F-4987-AA97-E118C5DE6622}" type="presParOf" srcId="{454A8745-8418-4BEF-BF63-052BB483921D}" destId="{B71BD274-B3F7-4234-AA7C-D732E34DAACA}" srcOrd="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Explain Paginated Reports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347A7796-2F27-4072-8E80-02C05E5EFEEC}">
      <dgm:prSet phldrT="[Text]" phldr="0"/>
      <dgm:spPr>
        <a:solidFill>
          <a:schemeClr val="accent4"/>
        </a:solidFill>
      </dgm:spPr>
      <dgm:t>
        <a:bodyPr/>
        <a:lstStyle/>
        <a:p>
          <a:r>
            <a:rPr lang="en-US" dirty="0"/>
            <a:t>Create and Configure a Data Source and Dataset</a:t>
          </a:r>
        </a:p>
      </dgm:t>
    </dgm:pt>
    <dgm:pt modelId="{614A3978-BE1E-4952-94AE-322388FA93FB}" type="parTrans" cxnId="{5A4646A5-9C4B-4053-A1CD-C8D4E8EAF417}">
      <dgm:prSet/>
      <dgm:spPr/>
      <dgm:t>
        <a:bodyPr/>
        <a:lstStyle/>
        <a:p>
          <a:endParaRPr lang="en-US"/>
        </a:p>
      </dgm:t>
    </dgm:pt>
    <dgm:pt modelId="{7D22E8D9-E17C-4AEE-9333-132793C21A05}" type="sibTrans" cxnId="{5A4646A5-9C4B-4053-A1CD-C8D4E8EAF417}">
      <dgm:prSet/>
      <dgm:spPr/>
      <dgm:t>
        <a:bodyPr/>
        <a:lstStyle/>
        <a:p>
          <a:endParaRPr lang="en-US"/>
        </a:p>
      </dgm:t>
    </dgm:pt>
    <dgm:pt modelId="{053A272D-295E-4593-B12E-6B5EB5CB3FB1}">
      <dgm:prSet phldrT="[Text]" phldr="0"/>
      <dgm:spPr>
        <a:solidFill>
          <a:schemeClr val="accent2"/>
        </a:solidFill>
      </dgm:spPr>
      <dgm:t>
        <a:bodyPr/>
        <a:lstStyle/>
        <a:p>
          <a:r>
            <a:rPr lang="en-US" dirty="0"/>
            <a:t>Work with Tables</a:t>
          </a:r>
        </a:p>
      </dgm:t>
    </dgm:pt>
    <dgm:pt modelId="{9218A7AA-D014-49A3-95A7-58A5C959850B}" type="parTrans" cxnId="{9CDA605D-53C0-4432-A504-EE441C6D24FA}">
      <dgm:prSet/>
      <dgm:spPr/>
      <dgm:t>
        <a:bodyPr/>
        <a:lstStyle/>
        <a:p>
          <a:endParaRPr lang="en-US"/>
        </a:p>
      </dgm:t>
    </dgm:pt>
    <dgm:pt modelId="{69BAEBB2-2A8C-40D5-B7EA-B7EEB5C9358D}" type="sibTrans" cxnId="{9CDA605D-53C0-4432-A504-EE441C6D24FA}">
      <dgm:prSet/>
      <dgm:spPr/>
      <dgm:t>
        <a:bodyPr/>
        <a:lstStyle/>
        <a:p>
          <a:endParaRPr lang="en-US"/>
        </a:p>
      </dgm:t>
    </dgm:pt>
    <dgm:pt modelId="{6AC832DF-8DEB-4AAF-A31F-8B6E498C6FD7}">
      <dgm:prSet phldrT="[Text]" phldr="0"/>
      <dgm:spPr>
        <a:solidFill>
          <a:schemeClr val="accent1"/>
        </a:solidFill>
      </dgm:spPr>
      <dgm:t>
        <a:bodyPr/>
        <a:lstStyle/>
        <a:p>
          <a:r>
            <a:rPr lang="en-US" dirty="0"/>
            <a:t>Publish a Report</a:t>
          </a:r>
        </a:p>
      </dgm:t>
    </dgm:pt>
    <dgm:pt modelId="{440EF6D5-7A1A-439D-BFF1-EAA1E6444917}" type="parTrans" cxnId="{939165F7-D2D0-4E13-B4BD-3F7D00C313A2}">
      <dgm:prSet/>
      <dgm:spPr/>
      <dgm:t>
        <a:bodyPr/>
        <a:lstStyle/>
        <a:p>
          <a:endParaRPr lang="en-US"/>
        </a:p>
      </dgm:t>
    </dgm:pt>
    <dgm:pt modelId="{06599B03-6E07-430F-A43D-FCCBA2269B15}" type="sibTrans" cxnId="{939165F7-D2D0-4E13-B4BD-3F7D00C313A2}">
      <dgm:prSet/>
      <dgm:spPr/>
      <dgm:t>
        <a:bodyPr/>
        <a:lstStyle/>
        <a:p>
          <a:endParaRPr lang="en-US"/>
        </a:p>
      </dgm:t>
    </dgm:pt>
    <dgm:pt modelId="{979100DD-F5B9-4392-B349-ADCC5CEC79A0}">
      <dgm:prSet phldrT="[Text]" phldr="0"/>
      <dgm:spPr>
        <a:solidFill>
          <a:schemeClr val="accent4"/>
        </a:solidFill>
      </dgm:spPr>
      <dgm:t>
        <a:bodyPr/>
        <a:lstStyle/>
        <a:p>
          <a:r>
            <a:rPr lang="en-US" dirty="0"/>
            <a:t>Print and Export Options</a:t>
          </a:r>
        </a:p>
      </dgm:t>
    </dgm:pt>
    <dgm:pt modelId="{84002DE3-FB5F-4C22-B295-0A3A8E3FACBB}" type="parTrans" cxnId="{4C692021-EDB2-46DB-8093-7451491860B2}">
      <dgm:prSet/>
      <dgm:spPr/>
      <dgm:t>
        <a:bodyPr/>
        <a:lstStyle/>
        <a:p>
          <a:endParaRPr lang="en-US"/>
        </a:p>
      </dgm:t>
    </dgm:pt>
    <dgm:pt modelId="{6A965E8D-CEC8-4291-9D85-58034406B73C}" type="sibTrans" cxnId="{4C692021-EDB2-46DB-8093-7451491860B2}">
      <dgm:prSet/>
      <dgm:spPr/>
      <dgm:t>
        <a:bodyPr/>
        <a:lstStyle/>
        <a:p>
          <a:endParaRPr lang="en-US"/>
        </a:p>
      </dgm:t>
    </dgm:pt>
    <dgm:pt modelId="{B2E9175D-AD98-457C-8B4D-6E3B76448CDF}">
      <dgm:prSet phldrT="[Text]" phldr="0"/>
      <dgm:spPr>
        <a:solidFill>
          <a:schemeClr val="accent3"/>
        </a:solidFill>
      </dgm:spPr>
      <dgm:t>
        <a:bodyPr/>
        <a:lstStyle/>
        <a:p>
          <a:r>
            <a:rPr lang="en-US" dirty="0"/>
            <a:t>Create Paginated Reports</a:t>
          </a:r>
        </a:p>
      </dgm:t>
    </dgm:pt>
    <dgm:pt modelId="{47D4B5DE-61EF-4C78-AA0F-2338F020E1A3}" type="parTrans" cxnId="{D7A3DBBD-5E21-4305-A466-28EB4618FD9A}">
      <dgm:prSet/>
      <dgm:spPr/>
      <dgm:t>
        <a:bodyPr/>
        <a:lstStyle/>
        <a:p>
          <a:endParaRPr lang="en-US"/>
        </a:p>
      </dgm:t>
    </dgm:pt>
    <dgm:pt modelId="{BE0F8D6F-E2EB-44E1-ACDD-D5E2043303B8}" type="sibTrans" cxnId="{D7A3DBBD-5E21-4305-A466-28EB4618FD9A}">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6" custLinFactNeighborX="-8194" custLinFactNeighborY="-4125">
        <dgm:presLayoutVars>
          <dgm:chMax val="0"/>
          <dgm:bulletEnabled val="1"/>
        </dgm:presLayoutVars>
      </dgm:prSet>
      <dgm:spPr/>
    </dgm:pt>
    <dgm:pt modelId="{B7BB0349-6DB2-4CBF-B6B3-3EF19EACB2C3}" type="pres">
      <dgm:prSet presAssocID="{3FC45E03-4789-404D-8310-C8F86C3BCC00}" presName="spacer" presStyleCnt="0"/>
      <dgm:spPr/>
    </dgm:pt>
    <dgm:pt modelId="{19FE1245-27CC-4E08-A10C-83E543A71364}" type="pres">
      <dgm:prSet presAssocID="{B2E9175D-AD98-457C-8B4D-6E3B76448CDF}" presName="parentText" presStyleLbl="node1" presStyleIdx="1" presStyleCnt="6">
        <dgm:presLayoutVars>
          <dgm:chMax val="0"/>
          <dgm:bulletEnabled val="1"/>
        </dgm:presLayoutVars>
      </dgm:prSet>
      <dgm:spPr/>
    </dgm:pt>
    <dgm:pt modelId="{992046E5-0F5D-498F-AD43-7E0EB84B65E9}" type="pres">
      <dgm:prSet presAssocID="{BE0F8D6F-E2EB-44E1-ACDD-D5E2043303B8}" presName="spacer" presStyleCnt="0"/>
      <dgm:spPr/>
    </dgm:pt>
    <dgm:pt modelId="{62CE17DB-B1F8-41CF-8425-EB82E4EB1D99}" type="pres">
      <dgm:prSet presAssocID="{347A7796-2F27-4072-8E80-02C05E5EFEEC}" presName="parentText" presStyleLbl="node1" presStyleIdx="2" presStyleCnt="6">
        <dgm:presLayoutVars>
          <dgm:chMax val="0"/>
          <dgm:bulletEnabled val="1"/>
        </dgm:presLayoutVars>
      </dgm:prSet>
      <dgm:spPr/>
    </dgm:pt>
    <dgm:pt modelId="{693F5AE9-CEFF-400C-9381-F5894C8F159A}" type="pres">
      <dgm:prSet presAssocID="{7D22E8D9-E17C-4AEE-9333-132793C21A05}" presName="spacer" presStyleCnt="0"/>
      <dgm:spPr/>
    </dgm:pt>
    <dgm:pt modelId="{22FF68B8-ACCF-4EE2-A167-37685A48C523}" type="pres">
      <dgm:prSet presAssocID="{053A272D-295E-4593-B12E-6B5EB5CB3FB1}" presName="parentText" presStyleLbl="node1" presStyleIdx="3" presStyleCnt="6">
        <dgm:presLayoutVars>
          <dgm:chMax val="0"/>
          <dgm:bulletEnabled val="1"/>
        </dgm:presLayoutVars>
      </dgm:prSet>
      <dgm:spPr/>
    </dgm:pt>
    <dgm:pt modelId="{7428865F-EFF0-443C-9870-B85C652BD039}" type="pres">
      <dgm:prSet presAssocID="{69BAEBB2-2A8C-40D5-B7EA-B7EEB5C9358D}" presName="spacer" presStyleCnt="0"/>
      <dgm:spPr/>
    </dgm:pt>
    <dgm:pt modelId="{06E3CF0A-544B-4041-A393-FA6B5BD8B9B1}" type="pres">
      <dgm:prSet presAssocID="{6AC832DF-8DEB-4AAF-A31F-8B6E498C6FD7}" presName="parentText" presStyleLbl="node1" presStyleIdx="4" presStyleCnt="6">
        <dgm:presLayoutVars>
          <dgm:chMax val="0"/>
          <dgm:bulletEnabled val="1"/>
        </dgm:presLayoutVars>
      </dgm:prSet>
      <dgm:spPr/>
    </dgm:pt>
    <dgm:pt modelId="{12CA0833-5886-41FE-B1EF-C675CDC856C1}" type="pres">
      <dgm:prSet presAssocID="{06599B03-6E07-430F-A43D-FCCBA2269B15}" presName="spacer" presStyleCnt="0"/>
      <dgm:spPr/>
    </dgm:pt>
    <dgm:pt modelId="{B71BD274-B3F7-4234-AA7C-D732E34DAACA}" type="pres">
      <dgm:prSet presAssocID="{979100DD-F5B9-4392-B349-ADCC5CEC79A0}" presName="parentText" presStyleLbl="node1" presStyleIdx="5" presStyleCnt="6">
        <dgm:presLayoutVars>
          <dgm:chMax val="0"/>
          <dgm:bulletEnabled val="1"/>
        </dgm:presLayoutVars>
      </dgm:prSet>
      <dgm:spPr/>
    </dgm:pt>
  </dgm:ptLst>
  <dgm:cxnLst>
    <dgm:cxn modelId="{5A54B90D-6260-4391-9AB0-E29001F676EE}" type="presOf" srcId="{053A272D-295E-4593-B12E-6B5EB5CB3FB1}" destId="{22FF68B8-ACCF-4EE2-A167-37685A48C523}" srcOrd="0" destOrd="0" presId="urn:microsoft.com/office/officeart/2005/8/layout/vList2"/>
    <dgm:cxn modelId="{3A74A11D-B55F-45B6-87AA-1FCE72E02E07}" type="presOf" srcId="{6AC832DF-8DEB-4AAF-A31F-8B6E498C6FD7}" destId="{06E3CF0A-544B-4041-A393-FA6B5BD8B9B1}" srcOrd="0" destOrd="0" presId="urn:microsoft.com/office/officeart/2005/8/layout/vList2"/>
    <dgm:cxn modelId="{4C692021-EDB2-46DB-8093-7451491860B2}" srcId="{1B87C88D-AE67-4138-BAA2-E7F53EAD555A}" destId="{979100DD-F5B9-4392-B349-ADCC5CEC79A0}" srcOrd="5" destOrd="0" parTransId="{84002DE3-FB5F-4C22-B295-0A3A8E3FACBB}" sibTransId="{6A965E8D-CEC8-4291-9D85-58034406B73C}"/>
    <dgm:cxn modelId="{20B18F2C-C27F-4922-A5F9-E41FF0854F26}" type="presOf" srcId="{B2E9175D-AD98-457C-8B4D-6E3B76448CDF}" destId="{19FE1245-27CC-4E08-A10C-83E543A71364}" srcOrd="0" destOrd="0" presId="urn:microsoft.com/office/officeart/2005/8/layout/vList2"/>
    <dgm:cxn modelId="{9CDA605D-53C0-4432-A504-EE441C6D24FA}" srcId="{1B87C88D-AE67-4138-BAA2-E7F53EAD555A}" destId="{053A272D-295E-4593-B12E-6B5EB5CB3FB1}" srcOrd="3" destOrd="0" parTransId="{9218A7AA-D014-49A3-95A7-58A5C959850B}" sibTransId="{69BAEBB2-2A8C-40D5-B7EA-B7EEB5C9358D}"/>
    <dgm:cxn modelId="{02AA2671-BA0F-47E9-8DEF-75D4544BF91B}" type="presOf" srcId="{347A7796-2F27-4072-8E80-02C05E5EFEEC}" destId="{62CE17DB-B1F8-41CF-8425-EB82E4EB1D99}"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2" destOrd="0" parTransId="{614A3978-BE1E-4952-94AE-322388FA93FB}" sibTransId="{7D22E8D9-E17C-4AEE-9333-132793C21A05}"/>
    <dgm:cxn modelId="{B02AB7A9-7A20-4B7D-BB33-BA519CF6CBD5}" type="presOf" srcId="{979100DD-F5B9-4392-B349-ADCC5CEC79A0}" destId="{B71BD274-B3F7-4234-AA7C-D732E34DAACA}" srcOrd="0" destOrd="0" presId="urn:microsoft.com/office/officeart/2005/8/layout/vList2"/>
    <dgm:cxn modelId="{D7A3DBBD-5E21-4305-A466-28EB4618FD9A}" srcId="{1B87C88D-AE67-4138-BAA2-E7F53EAD555A}" destId="{B2E9175D-AD98-457C-8B4D-6E3B76448CDF}" srcOrd="1" destOrd="0" parTransId="{47D4B5DE-61EF-4C78-AA0F-2338F020E1A3}" sibTransId="{BE0F8D6F-E2EB-44E1-ACDD-D5E2043303B8}"/>
    <dgm:cxn modelId="{41A7C6BE-41D5-4742-A704-F3C98740AE3E}" type="presOf" srcId="{9AC5E073-DA35-47CE-B34C-C6A9EF744885}" destId="{851548AF-CEFA-4D22-8D2F-D2A73DCE49EE}"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939165F7-D2D0-4E13-B4BD-3F7D00C313A2}" srcId="{1B87C88D-AE67-4138-BAA2-E7F53EAD555A}" destId="{6AC832DF-8DEB-4AAF-A31F-8B6E498C6FD7}" srcOrd="4" destOrd="0" parTransId="{440EF6D5-7A1A-439D-BFF1-EAA1E6444917}" sibTransId="{06599B03-6E07-430F-A43D-FCCBA2269B15}"/>
    <dgm:cxn modelId="{68032524-1DCF-4EF0-A903-300C55E7BBCF}" type="presParOf" srcId="{454A8745-8418-4BEF-BF63-052BB483921D}" destId="{851548AF-CEFA-4D22-8D2F-D2A73DCE49EE}" srcOrd="0" destOrd="0" presId="urn:microsoft.com/office/officeart/2005/8/layout/vList2"/>
    <dgm:cxn modelId="{00FDCC92-2CEE-4BCE-B7B6-7E8CFB9D761F}" type="presParOf" srcId="{454A8745-8418-4BEF-BF63-052BB483921D}" destId="{B7BB0349-6DB2-4CBF-B6B3-3EF19EACB2C3}" srcOrd="1" destOrd="0" presId="urn:microsoft.com/office/officeart/2005/8/layout/vList2"/>
    <dgm:cxn modelId="{1FFE86AD-3353-4B3D-812A-A7969497B099}" type="presParOf" srcId="{454A8745-8418-4BEF-BF63-052BB483921D}" destId="{19FE1245-27CC-4E08-A10C-83E543A71364}" srcOrd="2" destOrd="0" presId="urn:microsoft.com/office/officeart/2005/8/layout/vList2"/>
    <dgm:cxn modelId="{6349B86F-AA07-48EA-9334-9E83195BF3FC}" type="presParOf" srcId="{454A8745-8418-4BEF-BF63-052BB483921D}" destId="{992046E5-0F5D-498F-AD43-7E0EB84B65E9}" srcOrd="3" destOrd="0" presId="urn:microsoft.com/office/officeart/2005/8/layout/vList2"/>
    <dgm:cxn modelId="{7F02160A-0543-435A-936A-A23BF5B05D08}" type="presParOf" srcId="{454A8745-8418-4BEF-BF63-052BB483921D}" destId="{62CE17DB-B1F8-41CF-8425-EB82E4EB1D99}" srcOrd="4" destOrd="0" presId="urn:microsoft.com/office/officeart/2005/8/layout/vList2"/>
    <dgm:cxn modelId="{06DE4E09-37A6-4EBB-B42C-53329DEC086F}" type="presParOf" srcId="{454A8745-8418-4BEF-BF63-052BB483921D}" destId="{693F5AE9-CEFF-400C-9381-F5894C8F159A}" srcOrd="5" destOrd="0" presId="urn:microsoft.com/office/officeart/2005/8/layout/vList2"/>
    <dgm:cxn modelId="{570AC473-99CA-4CFA-980E-55E60309B872}" type="presParOf" srcId="{454A8745-8418-4BEF-BF63-052BB483921D}" destId="{22FF68B8-ACCF-4EE2-A167-37685A48C523}" srcOrd="6" destOrd="0" presId="urn:microsoft.com/office/officeart/2005/8/layout/vList2"/>
    <dgm:cxn modelId="{81DA6245-DC99-43CC-B404-AB6216399A42}" type="presParOf" srcId="{454A8745-8418-4BEF-BF63-052BB483921D}" destId="{7428865F-EFF0-443C-9870-B85C652BD039}" srcOrd="7" destOrd="0" presId="urn:microsoft.com/office/officeart/2005/8/layout/vList2"/>
    <dgm:cxn modelId="{0CC08C89-4FF3-4BD4-88AD-BB4D47E0F09A}" type="presParOf" srcId="{454A8745-8418-4BEF-BF63-052BB483921D}" destId="{06E3CF0A-544B-4041-A393-FA6B5BD8B9B1}" srcOrd="8" destOrd="0" presId="urn:microsoft.com/office/officeart/2005/8/layout/vList2"/>
    <dgm:cxn modelId="{DAC7B117-8B83-4268-944C-5DDF9A3DFE0C}" type="presParOf" srcId="{454A8745-8418-4BEF-BF63-052BB483921D}" destId="{12CA0833-5886-41FE-B1EF-C675CDC856C1}" srcOrd="9" destOrd="0" presId="urn:microsoft.com/office/officeart/2005/8/layout/vList2"/>
    <dgm:cxn modelId="{F8297762-F8D2-48C8-B191-04D1B31E44B3}" type="presParOf" srcId="{454A8745-8418-4BEF-BF63-052BB483921D}" destId="{B71BD274-B3F7-4234-AA7C-D732E34DAACA}" srcOrd="10"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introduces you to additional features to enhance reports for analytical insights into the data.  You will be able to use reports for actual data analysis.  You will learn how to perform advanced analytics using AI visuals on the report for deeper and meaningful data insights.</a:t>
          </a:r>
        </a:p>
        <a:p>
          <a:r>
            <a:rPr lang="en-US" dirty="0"/>
            <a:t>We will be working in Power BI Desktop after a brief task in the Service and will be using the Sales and Marketing </a:t>
          </a:r>
          <a:r>
            <a:rPr lang="en-US" dirty="0" err="1"/>
            <a:t>Sample.pbix</a:t>
          </a:r>
          <a:r>
            <a:rPr lang="en-US" dirty="0"/>
            <a:t> file which we will grab from the Service.</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Advanced Analytics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347A7796-2F27-4072-8E80-02C05E5EFEEC}">
      <dgm:prSet phldrT="[Text]" phldr="0"/>
      <dgm:spPr>
        <a:solidFill>
          <a:schemeClr val="accent4"/>
        </a:solidFill>
      </dgm:spPr>
      <dgm:t>
        <a:bodyPr/>
        <a:lstStyle/>
        <a:p>
          <a:r>
            <a:rPr lang="en-US" dirty="0"/>
            <a:t>Create Animated Scatter Charts</a:t>
          </a:r>
        </a:p>
      </dgm:t>
    </dgm:pt>
    <dgm:pt modelId="{614A3978-BE1E-4952-94AE-322388FA93FB}" type="parTrans" cxnId="{5A4646A5-9C4B-4053-A1CD-C8D4E8EAF417}">
      <dgm:prSet/>
      <dgm:spPr/>
      <dgm:t>
        <a:bodyPr/>
        <a:lstStyle/>
        <a:p>
          <a:endParaRPr lang="en-US"/>
        </a:p>
      </dgm:t>
    </dgm:pt>
    <dgm:pt modelId="{7D22E8D9-E17C-4AEE-9333-132793C21A05}" type="sibTrans" cxnId="{5A4646A5-9C4B-4053-A1CD-C8D4E8EAF417}">
      <dgm:prSet/>
      <dgm:spPr/>
      <dgm:t>
        <a:bodyPr/>
        <a:lstStyle/>
        <a:p>
          <a:endParaRPr lang="en-US"/>
        </a:p>
      </dgm:t>
    </dgm:pt>
    <dgm:pt modelId="{053A272D-295E-4593-B12E-6B5EB5CB3FB1}">
      <dgm:prSet phldrT="[Text]" phldr="0"/>
      <dgm:spPr>
        <a:solidFill>
          <a:schemeClr val="accent2"/>
        </a:solidFill>
      </dgm:spPr>
      <dgm:t>
        <a:bodyPr/>
        <a:lstStyle/>
        <a:p>
          <a:r>
            <a:rPr lang="en-US" dirty="0"/>
            <a:t>Use a Visual to Forecast Values</a:t>
          </a:r>
        </a:p>
      </dgm:t>
    </dgm:pt>
    <dgm:pt modelId="{9218A7AA-D014-49A3-95A7-58A5C959850B}" type="parTrans" cxnId="{9CDA605D-53C0-4432-A504-EE441C6D24FA}">
      <dgm:prSet/>
      <dgm:spPr/>
      <dgm:t>
        <a:bodyPr/>
        <a:lstStyle/>
        <a:p>
          <a:endParaRPr lang="en-US"/>
        </a:p>
      </dgm:t>
    </dgm:pt>
    <dgm:pt modelId="{69BAEBB2-2A8C-40D5-B7EA-B7EEB5C9358D}" type="sibTrans" cxnId="{9CDA605D-53C0-4432-A504-EE441C6D24FA}">
      <dgm:prSet/>
      <dgm:spPr/>
      <dgm:t>
        <a:bodyPr/>
        <a:lstStyle/>
        <a:p>
          <a:endParaRPr lang="en-US"/>
        </a:p>
      </dgm:t>
    </dgm:pt>
    <dgm:pt modelId="{B2E9175D-AD98-457C-8B4D-6E3B76448CDF}">
      <dgm:prSet phldrT="[Text]" phldr="0"/>
      <dgm:spPr>
        <a:solidFill>
          <a:schemeClr val="accent3"/>
        </a:solidFill>
      </dgm:spPr>
      <dgm:t>
        <a:bodyPr/>
        <a:lstStyle/>
        <a:p>
          <a:r>
            <a:rPr lang="en-US" dirty="0"/>
            <a:t>Data Insights Through AI Visuals</a:t>
          </a:r>
        </a:p>
      </dgm:t>
    </dgm:pt>
    <dgm:pt modelId="{47D4B5DE-61EF-4C78-AA0F-2338F020E1A3}" type="parTrans" cxnId="{D7A3DBBD-5E21-4305-A466-28EB4618FD9A}">
      <dgm:prSet/>
      <dgm:spPr/>
      <dgm:t>
        <a:bodyPr/>
        <a:lstStyle/>
        <a:p>
          <a:endParaRPr lang="en-US"/>
        </a:p>
      </dgm:t>
    </dgm:pt>
    <dgm:pt modelId="{BE0F8D6F-E2EB-44E1-ACDD-D5E2043303B8}" type="sibTrans" cxnId="{D7A3DBBD-5E21-4305-A466-28EB4618FD9A}">
      <dgm:prSet/>
      <dgm:spPr/>
      <dgm:t>
        <a:bodyPr/>
        <a:lstStyle/>
        <a:p>
          <a:endParaRPr lang="en-US"/>
        </a:p>
      </dgm:t>
    </dgm:pt>
    <dgm:pt modelId="{D827075A-E04C-4FD6-B2B1-05D6E9F9BBB0}">
      <dgm:prSet phldrT="[Text]" phldr="0"/>
      <dgm:spPr>
        <a:solidFill>
          <a:schemeClr val="accent1"/>
        </a:solidFill>
      </dgm:spPr>
      <dgm:t>
        <a:bodyPr/>
        <a:lstStyle/>
        <a:p>
          <a:r>
            <a:rPr lang="en-US" dirty="0"/>
            <a:t>Create Custom Advanced Analytics Visual</a:t>
          </a:r>
        </a:p>
      </dgm:t>
    </dgm:pt>
    <dgm:pt modelId="{AC49D992-CF90-480F-815B-08619B896635}" type="parTrans" cxnId="{D7263F5E-0F44-49F8-8405-5D4F72A5E745}">
      <dgm:prSet/>
      <dgm:spPr/>
      <dgm:t>
        <a:bodyPr/>
        <a:lstStyle/>
        <a:p>
          <a:endParaRPr lang="en-US"/>
        </a:p>
      </dgm:t>
    </dgm:pt>
    <dgm:pt modelId="{02B0B78C-9193-40B1-906C-39C35DD69033}" type="sibTrans" cxnId="{D7263F5E-0F44-49F8-8405-5D4F72A5E745}">
      <dgm:prSet/>
      <dgm:spPr/>
      <dgm:t>
        <a:bodyPr/>
        <a:lstStyle/>
        <a:p>
          <a:endParaRPr lang="en-US"/>
        </a:p>
      </dgm:t>
    </dgm:pt>
    <dgm:pt modelId="{0A6333B2-7DAF-4F45-91B6-27740B968048}">
      <dgm:prSet phldrT="[Text]" phldr="0"/>
      <dgm:spPr>
        <a:solidFill>
          <a:schemeClr val="accent3"/>
        </a:solidFill>
      </dgm:spPr>
      <dgm:t>
        <a:bodyPr/>
        <a:lstStyle/>
        <a:p>
          <a:r>
            <a:rPr lang="en-US" dirty="0"/>
            <a:t>Key Influencers</a:t>
          </a:r>
        </a:p>
      </dgm:t>
    </dgm:pt>
    <dgm:pt modelId="{44A7C28E-5750-43D6-B5CB-DA7CD02167E7}" type="parTrans" cxnId="{8C3CFD0A-E7D4-4CD3-9349-F71ADD577ED6}">
      <dgm:prSet/>
      <dgm:spPr/>
      <dgm:t>
        <a:bodyPr/>
        <a:lstStyle/>
        <a:p>
          <a:endParaRPr lang="en-US"/>
        </a:p>
      </dgm:t>
    </dgm:pt>
    <dgm:pt modelId="{A60A076C-C640-4132-B02E-8B953CA24788}" type="sibTrans" cxnId="{8C3CFD0A-E7D4-4CD3-9349-F71ADD577ED6}">
      <dgm:prSet/>
      <dgm:spPr/>
      <dgm:t>
        <a:bodyPr/>
        <a:lstStyle/>
        <a:p>
          <a:endParaRPr lang="en-US"/>
        </a:p>
      </dgm:t>
    </dgm:pt>
    <dgm:pt modelId="{4E1E2E7E-4581-4522-B084-B42421290094}">
      <dgm:prSet phldrT="[Text]" phldr="0"/>
      <dgm:spPr>
        <a:solidFill>
          <a:schemeClr val="accent1"/>
        </a:solidFill>
      </dgm:spPr>
      <dgm:t>
        <a:bodyPr/>
        <a:lstStyle/>
        <a:p>
          <a:r>
            <a:rPr lang="en-US"/>
            <a:t>Grouping</a:t>
          </a:r>
          <a:endParaRPr lang="en-US" dirty="0"/>
        </a:p>
      </dgm:t>
    </dgm:pt>
    <dgm:pt modelId="{FFB3EE0D-3A8B-4FAB-A700-2BFBAF92CC9E}" type="parTrans" cxnId="{9AB67DC2-1172-472A-A2E3-153AC4ABB3F2}">
      <dgm:prSet/>
      <dgm:spPr/>
      <dgm:t>
        <a:bodyPr/>
        <a:lstStyle/>
        <a:p>
          <a:endParaRPr lang="en-US"/>
        </a:p>
      </dgm:t>
    </dgm:pt>
    <dgm:pt modelId="{589C5543-1574-4C4C-B8CA-92B261933F56}" type="sibTrans" cxnId="{9AB67DC2-1172-472A-A2E3-153AC4ABB3F2}">
      <dgm:prSet/>
      <dgm:spPr/>
      <dgm:t>
        <a:bodyPr/>
        <a:lstStyle/>
        <a:p>
          <a:endParaRPr lang="en-US"/>
        </a:p>
      </dgm:t>
    </dgm:pt>
    <dgm:pt modelId="{7143256C-AA9A-48AD-9087-24FA004F95F4}">
      <dgm:prSet phldrT="[Text]" phldr="0"/>
      <dgm:spPr>
        <a:solidFill>
          <a:schemeClr val="accent1"/>
        </a:solidFill>
      </dgm:spPr>
      <dgm:t>
        <a:bodyPr/>
        <a:lstStyle/>
        <a:p>
          <a:r>
            <a:rPr lang="en-US"/>
            <a:t>Binning</a:t>
          </a:r>
          <a:endParaRPr lang="en-US" dirty="0"/>
        </a:p>
      </dgm:t>
    </dgm:pt>
    <dgm:pt modelId="{191891DD-8F81-40F7-852A-74FE017C8289}" type="parTrans" cxnId="{6D78371A-1CFB-4FC6-8CC8-94BE86EBCF97}">
      <dgm:prSet/>
      <dgm:spPr/>
      <dgm:t>
        <a:bodyPr/>
        <a:lstStyle/>
        <a:p>
          <a:endParaRPr lang="en-US"/>
        </a:p>
      </dgm:t>
    </dgm:pt>
    <dgm:pt modelId="{EF06BEDC-488A-4FD4-85CD-FDCD9D7DB107}" type="sibTrans" cxnId="{6D78371A-1CFB-4FC6-8CC8-94BE86EBCF97}">
      <dgm:prSet/>
      <dgm:spPr/>
      <dgm:t>
        <a:bodyPr/>
        <a:lstStyle/>
        <a:p>
          <a:endParaRPr lang="en-US"/>
        </a:p>
      </dgm:t>
    </dgm:pt>
    <dgm:pt modelId="{03F8CF75-3CFB-42EE-85A6-4BBF7658813B}">
      <dgm:prSet phldrT="[Text]" phldr="0"/>
      <dgm:spPr>
        <a:solidFill>
          <a:schemeClr val="accent1"/>
        </a:solidFill>
      </dgm:spPr>
      <dgm:t>
        <a:bodyPr/>
        <a:lstStyle/>
        <a:p>
          <a:r>
            <a:rPr lang="en-US"/>
            <a:t>Drill Down/Up</a:t>
          </a:r>
          <a:endParaRPr lang="en-US" dirty="0"/>
        </a:p>
      </dgm:t>
    </dgm:pt>
    <dgm:pt modelId="{50A02063-BC80-4F3D-B1BC-84B23780DFE3}" type="parTrans" cxnId="{750B21A0-E2F4-49A6-A349-072A37C44F92}">
      <dgm:prSet/>
      <dgm:spPr/>
      <dgm:t>
        <a:bodyPr/>
        <a:lstStyle/>
        <a:p>
          <a:endParaRPr lang="en-US"/>
        </a:p>
      </dgm:t>
    </dgm:pt>
    <dgm:pt modelId="{ADF6ED19-9765-4193-BFD8-5D4A390A4DB6}" type="sibTrans" cxnId="{750B21A0-E2F4-49A6-A349-072A37C44F92}">
      <dgm:prSet/>
      <dgm:spPr/>
      <dgm:t>
        <a:bodyPr/>
        <a:lstStyle/>
        <a:p>
          <a:endParaRPr lang="en-US"/>
        </a:p>
      </dgm:t>
    </dgm:pt>
    <dgm:pt modelId="{2BA3DFFA-4A05-4CF9-ABCD-CB97C542B57A}">
      <dgm:prSet phldrT="[Text]" phldr="0"/>
      <dgm:spPr>
        <a:solidFill>
          <a:schemeClr val="accent1"/>
        </a:solidFill>
      </dgm:spPr>
      <dgm:t>
        <a:bodyPr/>
        <a:lstStyle/>
        <a:p>
          <a:r>
            <a:rPr lang="en-US"/>
            <a:t>Analyze</a:t>
          </a:r>
          <a:endParaRPr lang="en-US" dirty="0"/>
        </a:p>
      </dgm:t>
    </dgm:pt>
    <dgm:pt modelId="{E31503D8-A36F-485F-90DD-5F4CE746D98A}" type="parTrans" cxnId="{B299852C-B50E-4638-92B4-A0AC811B8544}">
      <dgm:prSet/>
      <dgm:spPr/>
      <dgm:t>
        <a:bodyPr/>
        <a:lstStyle/>
        <a:p>
          <a:endParaRPr lang="en-US"/>
        </a:p>
      </dgm:t>
    </dgm:pt>
    <dgm:pt modelId="{5EDCD5CE-BDC1-4C90-8B8F-E1351E000B46}" type="sibTrans" cxnId="{B299852C-B50E-4638-92B4-A0AC811B8544}">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custLinFactNeighborX="-8194" custLinFactNeighborY="-4125">
        <dgm:presLayoutVars>
          <dgm:chMax val="0"/>
          <dgm:bulletEnabled val="1"/>
        </dgm:presLayoutVars>
      </dgm:prSet>
      <dgm:spPr/>
    </dgm:pt>
    <dgm:pt modelId="{25A1BAB1-C8E4-4DCF-AA1C-274AD13111BA}" type="pres">
      <dgm:prSet presAssocID="{9AC5E073-DA35-47CE-B34C-C6A9EF744885}" presName="childText" presStyleLbl="revTx" presStyleIdx="0" presStyleCnt="2">
        <dgm:presLayoutVars>
          <dgm:bulletEnabled val="1"/>
        </dgm:presLayoutVars>
      </dgm:prSet>
      <dgm:spPr/>
    </dgm:pt>
    <dgm:pt modelId="{19FE1245-27CC-4E08-A10C-83E543A71364}" type="pres">
      <dgm:prSet presAssocID="{B2E9175D-AD98-457C-8B4D-6E3B76448CDF}" presName="parentText" presStyleLbl="node1" presStyleIdx="1" presStyleCnt="5">
        <dgm:presLayoutVars>
          <dgm:chMax val="0"/>
          <dgm:bulletEnabled val="1"/>
        </dgm:presLayoutVars>
      </dgm:prSet>
      <dgm:spPr/>
    </dgm:pt>
    <dgm:pt modelId="{3D4A3DA6-354C-44F0-AEFB-F5EA6D3D2BBA}" type="pres">
      <dgm:prSet presAssocID="{B2E9175D-AD98-457C-8B4D-6E3B76448CDF}" presName="childText" presStyleLbl="revTx" presStyleIdx="1" presStyleCnt="2">
        <dgm:presLayoutVars>
          <dgm:bulletEnabled val="1"/>
        </dgm:presLayoutVars>
      </dgm:prSet>
      <dgm:spPr/>
    </dgm:pt>
    <dgm:pt modelId="{62CE17DB-B1F8-41CF-8425-EB82E4EB1D99}" type="pres">
      <dgm:prSet presAssocID="{347A7796-2F27-4072-8E80-02C05E5EFEEC}" presName="parentText" presStyleLbl="node1" presStyleIdx="2" presStyleCnt="5">
        <dgm:presLayoutVars>
          <dgm:chMax val="0"/>
          <dgm:bulletEnabled val="1"/>
        </dgm:presLayoutVars>
      </dgm:prSet>
      <dgm:spPr/>
    </dgm:pt>
    <dgm:pt modelId="{693F5AE9-CEFF-400C-9381-F5894C8F159A}" type="pres">
      <dgm:prSet presAssocID="{7D22E8D9-E17C-4AEE-9333-132793C21A05}" presName="spacer" presStyleCnt="0"/>
      <dgm:spPr/>
    </dgm:pt>
    <dgm:pt modelId="{22FF68B8-ACCF-4EE2-A167-37685A48C523}" type="pres">
      <dgm:prSet presAssocID="{053A272D-295E-4593-B12E-6B5EB5CB3FB1}" presName="parentText" presStyleLbl="node1" presStyleIdx="3" presStyleCnt="5">
        <dgm:presLayoutVars>
          <dgm:chMax val="0"/>
          <dgm:bulletEnabled val="1"/>
        </dgm:presLayoutVars>
      </dgm:prSet>
      <dgm:spPr/>
    </dgm:pt>
    <dgm:pt modelId="{0B3FB13E-4D9E-4CDE-8667-D33DD729B20F}" type="pres">
      <dgm:prSet presAssocID="{69BAEBB2-2A8C-40D5-B7EA-B7EEB5C9358D}" presName="spacer" presStyleCnt="0"/>
      <dgm:spPr/>
    </dgm:pt>
    <dgm:pt modelId="{1C8D4881-1473-4EA6-857B-043B99DCE243}" type="pres">
      <dgm:prSet presAssocID="{D827075A-E04C-4FD6-B2B1-05D6E9F9BBB0}" presName="parentText" presStyleLbl="node1" presStyleIdx="4" presStyleCnt="5">
        <dgm:presLayoutVars>
          <dgm:chMax val="0"/>
          <dgm:bulletEnabled val="1"/>
        </dgm:presLayoutVars>
      </dgm:prSet>
      <dgm:spPr/>
    </dgm:pt>
  </dgm:ptLst>
  <dgm:cxnLst>
    <dgm:cxn modelId="{8C3CFD0A-E7D4-4CD3-9349-F71ADD577ED6}" srcId="{B2E9175D-AD98-457C-8B4D-6E3B76448CDF}" destId="{0A6333B2-7DAF-4F45-91B6-27740B968048}" srcOrd="0" destOrd="0" parTransId="{44A7C28E-5750-43D6-B5CB-DA7CD02167E7}" sibTransId="{A60A076C-C640-4132-B02E-8B953CA24788}"/>
    <dgm:cxn modelId="{A255A10B-AF76-4B78-BEC7-929B35D1EFB4}" type="presOf" srcId="{03F8CF75-3CFB-42EE-85A6-4BBF7658813B}" destId="{25A1BAB1-C8E4-4DCF-AA1C-274AD13111BA}" srcOrd="0" destOrd="2" presId="urn:microsoft.com/office/officeart/2005/8/layout/vList2"/>
    <dgm:cxn modelId="{6D78371A-1CFB-4FC6-8CC8-94BE86EBCF97}" srcId="{9AC5E073-DA35-47CE-B34C-C6A9EF744885}" destId="{7143256C-AA9A-48AD-9087-24FA004F95F4}" srcOrd="1" destOrd="0" parTransId="{191891DD-8F81-40F7-852A-74FE017C8289}" sibTransId="{EF06BEDC-488A-4FD4-85CD-FDCD9D7DB107}"/>
    <dgm:cxn modelId="{B299852C-B50E-4638-92B4-A0AC811B8544}" srcId="{9AC5E073-DA35-47CE-B34C-C6A9EF744885}" destId="{2BA3DFFA-4A05-4CF9-ABCD-CB97C542B57A}" srcOrd="3" destOrd="0" parTransId="{E31503D8-A36F-485F-90DD-5F4CE746D98A}" sibTransId="{5EDCD5CE-BDC1-4C90-8B8F-E1351E000B46}"/>
    <dgm:cxn modelId="{5041922D-158C-40B5-A924-9DF63936565E}" type="presOf" srcId="{4E1E2E7E-4581-4522-B084-B42421290094}" destId="{25A1BAB1-C8E4-4DCF-AA1C-274AD13111BA}" srcOrd="0" destOrd="0" presId="urn:microsoft.com/office/officeart/2005/8/layout/vList2"/>
    <dgm:cxn modelId="{BE5A8A3B-BE1D-4A06-8BAE-616694640803}" type="presOf" srcId="{9AC5E073-DA35-47CE-B34C-C6A9EF744885}" destId="{851548AF-CEFA-4D22-8D2F-D2A73DCE49EE}" srcOrd="0" destOrd="0" presId="urn:microsoft.com/office/officeart/2005/8/layout/vList2"/>
    <dgm:cxn modelId="{A8416140-F785-459A-AE55-9E1CA8B24C77}" type="presOf" srcId="{053A272D-295E-4593-B12E-6B5EB5CB3FB1}" destId="{22FF68B8-ACCF-4EE2-A167-37685A48C523}" srcOrd="0" destOrd="0" presId="urn:microsoft.com/office/officeart/2005/8/layout/vList2"/>
    <dgm:cxn modelId="{9CDA605D-53C0-4432-A504-EE441C6D24FA}" srcId="{1B87C88D-AE67-4138-BAA2-E7F53EAD555A}" destId="{053A272D-295E-4593-B12E-6B5EB5CB3FB1}" srcOrd="3" destOrd="0" parTransId="{9218A7AA-D014-49A3-95A7-58A5C959850B}" sibTransId="{69BAEBB2-2A8C-40D5-B7EA-B7EEB5C9358D}"/>
    <dgm:cxn modelId="{D7263F5E-0F44-49F8-8405-5D4F72A5E745}" srcId="{1B87C88D-AE67-4138-BAA2-E7F53EAD555A}" destId="{D827075A-E04C-4FD6-B2B1-05D6E9F9BBB0}" srcOrd="4" destOrd="0" parTransId="{AC49D992-CF90-480F-815B-08619B896635}" sibTransId="{02B0B78C-9193-40B1-906C-39C35DD69033}"/>
    <dgm:cxn modelId="{7568B445-20A2-4C3E-BA8A-23E2E00E857C}" type="presOf" srcId="{7143256C-AA9A-48AD-9087-24FA004F95F4}" destId="{25A1BAB1-C8E4-4DCF-AA1C-274AD13111BA}" srcOrd="0" destOrd="1" presId="urn:microsoft.com/office/officeart/2005/8/layout/vList2"/>
    <dgm:cxn modelId="{49E96776-C058-44B0-BB05-E7223B5942A6}" type="presOf" srcId="{D827075A-E04C-4FD6-B2B1-05D6E9F9BBB0}" destId="{1C8D4881-1473-4EA6-857B-043B99DCE243}"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92D89D99-DF95-40C2-9BC6-92D2399ACD08}" type="presOf" srcId="{B2E9175D-AD98-457C-8B4D-6E3B76448CDF}" destId="{19FE1245-27CC-4E08-A10C-83E543A71364}" srcOrd="0" destOrd="0" presId="urn:microsoft.com/office/officeart/2005/8/layout/vList2"/>
    <dgm:cxn modelId="{750B21A0-E2F4-49A6-A349-072A37C44F92}" srcId="{9AC5E073-DA35-47CE-B34C-C6A9EF744885}" destId="{03F8CF75-3CFB-42EE-85A6-4BBF7658813B}" srcOrd="2" destOrd="0" parTransId="{50A02063-BC80-4F3D-B1BC-84B23780DFE3}" sibTransId="{ADF6ED19-9765-4193-BFD8-5D4A390A4DB6}"/>
    <dgm:cxn modelId="{5A4646A5-9C4B-4053-A1CD-C8D4E8EAF417}" srcId="{1B87C88D-AE67-4138-BAA2-E7F53EAD555A}" destId="{347A7796-2F27-4072-8E80-02C05E5EFEEC}" srcOrd="2" destOrd="0" parTransId="{614A3978-BE1E-4952-94AE-322388FA93FB}" sibTransId="{7D22E8D9-E17C-4AEE-9333-132793C21A05}"/>
    <dgm:cxn modelId="{18B83FA9-8E34-436B-85C1-2B8ABFC21ECE}" type="presOf" srcId="{0A6333B2-7DAF-4F45-91B6-27740B968048}" destId="{3D4A3DA6-354C-44F0-AEFB-F5EA6D3D2BBA}" srcOrd="0" destOrd="0" presId="urn:microsoft.com/office/officeart/2005/8/layout/vList2"/>
    <dgm:cxn modelId="{78E0CAB3-C375-42EF-A971-09E63829A0C8}" type="presOf" srcId="{347A7796-2F27-4072-8E80-02C05E5EFEEC}" destId="{62CE17DB-B1F8-41CF-8425-EB82E4EB1D99}" srcOrd="0" destOrd="0" presId="urn:microsoft.com/office/officeart/2005/8/layout/vList2"/>
    <dgm:cxn modelId="{D7A3DBBD-5E21-4305-A466-28EB4618FD9A}" srcId="{1B87C88D-AE67-4138-BAA2-E7F53EAD555A}" destId="{B2E9175D-AD98-457C-8B4D-6E3B76448CDF}" srcOrd="1" destOrd="0" parTransId="{47D4B5DE-61EF-4C78-AA0F-2338F020E1A3}" sibTransId="{BE0F8D6F-E2EB-44E1-ACDD-D5E2043303B8}"/>
    <dgm:cxn modelId="{EA5E58BF-D692-4875-BE5B-E7C7E908EF12}" srcId="{1B87C88D-AE67-4138-BAA2-E7F53EAD555A}" destId="{9AC5E073-DA35-47CE-B34C-C6A9EF744885}" srcOrd="0" destOrd="0" parTransId="{09D464A1-2D9D-4757-8817-4658A5124719}" sibTransId="{3FC45E03-4789-404D-8310-C8F86C3BCC00}"/>
    <dgm:cxn modelId="{9AB67DC2-1172-472A-A2E3-153AC4ABB3F2}" srcId="{9AC5E073-DA35-47CE-B34C-C6A9EF744885}" destId="{4E1E2E7E-4581-4522-B084-B42421290094}" srcOrd="0" destOrd="0" parTransId="{FFB3EE0D-3A8B-4FAB-A700-2BFBAF92CC9E}" sibTransId="{589C5543-1574-4C4C-B8CA-92B261933F56}"/>
    <dgm:cxn modelId="{BF256CF5-97A4-4AD8-8313-9568F6FC2B7D}" type="presOf" srcId="{2BA3DFFA-4A05-4CF9-ABCD-CB97C542B57A}" destId="{25A1BAB1-C8E4-4DCF-AA1C-274AD13111BA}" srcOrd="0" destOrd="3" presId="urn:microsoft.com/office/officeart/2005/8/layout/vList2"/>
    <dgm:cxn modelId="{57B048CC-6DC1-41A9-8055-4E87948811F0}" type="presParOf" srcId="{454A8745-8418-4BEF-BF63-052BB483921D}" destId="{851548AF-CEFA-4D22-8D2F-D2A73DCE49EE}" srcOrd="0" destOrd="0" presId="urn:microsoft.com/office/officeart/2005/8/layout/vList2"/>
    <dgm:cxn modelId="{7D7B2086-CE56-4805-AEE9-1A942F9AF4AF}" type="presParOf" srcId="{454A8745-8418-4BEF-BF63-052BB483921D}" destId="{25A1BAB1-C8E4-4DCF-AA1C-274AD13111BA}" srcOrd="1" destOrd="0" presId="urn:microsoft.com/office/officeart/2005/8/layout/vList2"/>
    <dgm:cxn modelId="{36BB2D7A-88FD-4E1D-91A4-9162D9A3E73E}" type="presParOf" srcId="{454A8745-8418-4BEF-BF63-052BB483921D}" destId="{19FE1245-27CC-4E08-A10C-83E543A71364}" srcOrd="2" destOrd="0" presId="urn:microsoft.com/office/officeart/2005/8/layout/vList2"/>
    <dgm:cxn modelId="{F5D2A9C1-A103-4509-ACFD-7DCE436C1A49}" type="presParOf" srcId="{454A8745-8418-4BEF-BF63-052BB483921D}" destId="{3D4A3DA6-354C-44F0-AEFB-F5EA6D3D2BBA}" srcOrd="3" destOrd="0" presId="urn:microsoft.com/office/officeart/2005/8/layout/vList2"/>
    <dgm:cxn modelId="{6F3EE10F-D3D3-48D9-90AB-3BAD8C2C2498}" type="presParOf" srcId="{454A8745-8418-4BEF-BF63-052BB483921D}" destId="{62CE17DB-B1F8-41CF-8425-EB82E4EB1D99}" srcOrd="4" destOrd="0" presId="urn:microsoft.com/office/officeart/2005/8/layout/vList2"/>
    <dgm:cxn modelId="{5888E2F7-2478-46F3-BCC6-DFDB72616744}" type="presParOf" srcId="{454A8745-8418-4BEF-BF63-052BB483921D}" destId="{693F5AE9-CEFF-400C-9381-F5894C8F159A}" srcOrd="5" destOrd="0" presId="urn:microsoft.com/office/officeart/2005/8/layout/vList2"/>
    <dgm:cxn modelId="{7A346B69-504E-4642-B461-031BDD9210D3}" type="presParOf" srcId="{454A8745-8418-4BEF-BF63-052BB483921D}" destId="{22FF68B8-ACCF-4EE2-A167-37685A48C523}" srcOrd="6" destOrd="0" presId="urn:microsoft.com/office/officeart/2005/8/layout/vList2"/>
    <dgm:cxn modelId="{7C63E469-E875-4BD4-930B-6A52C0F59990}" type="presParOf" srcId="{454A8745-8418-4BEF-BF63-052BB483921D}" destId="{0B3FB13E-4D9E-4CDE-8667-D33DD729B20F}" srcOrd="7" destOrd="0" presId="urn:microsoft.com/office/officeart/2005/8/layout/vList2"/>
    <dgm:cxn modelId="{2D01DE83-23EA-4670-B7F4-22C8A78D01D9}" type="presParOf" srcId="{454A8745-8418-4BEF-BF63-052BB483921D}" destId="{1C8D4881-1473-4EA6-857B-043B99DCE243}"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Explore Advanced Analytics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053A272D-295E-4593-B12E-6B5EB5CB3FB1}">
      <dgm:prSet phldrT="[Text]" phldr="0"/>
      <dgm:spPr>
        <a:solidFill>
          <a:schemeClr val="accent2"/>
        </a:solidFill>
      </dgm:spPr>
      <dgm:t>
        <a:bodyPr/>
        <a:lstStyle/>
        <a:p>
          <a:r>
            <a:rPr lang="en-US" dirty="0"/>
            <a:t>Conduct Time-Series Analysis</a:t>
          </a:r>
        </a:p>
      </dgm:t>
    </dgm:pt>
    <dgm:pt modelId="{9218A7AA-D014-49A3-95A7-58A5C959850B}" type="parTrans" cxnId="{9CDA605D-53C0-4432-A504-EE441C6D24FA}">
      <dgm:prSet/>
      <dgm:spPr/>
      <dgm:t>
        <a:bodyPr/>
        <a:lstStyle/>
        <a:p>
          <a:endParaRPr lang="en-US"/>
        </a:p>
      </dgm:t>
    </dgm:pt>
    <dgm:pt modelId="{69BAEBB2-2A8C-40D5-B7EA-B7EEB5C9358D}" type="sibTrans" cxnId="{9CDA605D-53C0-4432-A504-EE441C6D24FA}">
      <dgm:prSet/>
      <dgm:spPr/>
      <dgm:t>
        <a:bodyPr/>
        <a:lstStyle/>
        <a:p>
          <a:endParaRPr lang="en-US"/>
        </a:p>
      </dgm:t>
    </dgm:pt>
    <dgm:pt modelId="{83E39095-1701-4781-962F-3366B9FD2B9A}">
      <dgm:prSet phldrT="[Text]" phldr="0"/>
      <dgm:spPr>
        <a:solidFill>
          <a:schemeClr val="accent2"/>
        </a:solidFill>
      </dgm:spPr>
      <dgm:t>
        <a:bodyPr/>
        <a:lstStyle/>
        <a:p>
          <a:r>
            <a:rPr lang="en-US" dirty="0"/>
            <a:t>Use AI Visuals</a:t>
          </a:r>
        </a:p>
      </dgm:t>
    </dgm:pt>
    <dgm:pt modelId="{18DDB7CC-3883-4962-BEF9-DF489283462A}" type="parTrans" cxnId="{843DCE80-6638-4313-AAE5-06F74D01BB3A}">
      <dgm:prSet/>
      <dgm:spPr/>
      <dgm:t>
        <a:bodyPr/>
        <a:lstStyle/>
        <a:p>
          <a:endParaRPr lang="en-US"/>
        </a:p>
      </dgm:t>
    </dgm:pt>
    <dgm:pt modelId="{66AC02F5-E2CF-4581-B577-0F297C9F8CC9}" type="sibTrans" cxnId="{843DCE80-6638-4313-AAE5-06F74D01BB3A}">
      <dgm:prSet/>
      <dgm:spPr/>
      <dgm:t>
        <a:bodyPr/>
        <a:lstStyle/>
        <a:p>
          <a:endParaRPr lang="en-US"/>
        </a:p>
      </dgm:t>
    </dgm:pt>
    <dgm:pt modelId="{82075545-B4D6-4E16-BA89-8B87EF4F6E40}">
      <dgm:prSet phldrT="[Text]" phldr="0"/>
      <dgm:spPr>
        <a:solidFill>
          <a:schemeClr val="accent2"/>
        </a:solidFill>
      </dgm:spPr>
      <dgm:t>
        <a:bodyPr/>
        <a:lstStyle/>
        <a:p>
          <a:r>
            <a:rPr lang="en-US" dirty="0"/>
            <a:t>Use the Advanced Analytics Custom Visual</a:t>
          </a:r>
        </a:p>
      </dgm:t>
    </dgm:pt>
    <dgm:pt modelId="{EDB62D96-DE91-484B-985C-3788D62DE0F4}" type="parTrans" cxnId="{C4A1D40A-457D-4945-8606-719ED51E5B34}">
      <dgm:prSet/>
      <dgm:spPr/>
      <dgm:t>
        <a:bodyPr/>
        <a:lstStyle/>
        <a:p>
          <a:endParaRPr lang="en-US"/>
        </a:p>
      </dgm:t>
    </dgm:pt>
    <dgm:pt modelId="{4A730063-E92B-4643-972A-060696709F23}" type="sibTrans" cxnId="{C4A1D40A-457D-4945-8606-719ED51E5B34}">
      <dgm:prSet/>
      <dgm:spPr/>
      <dgm:t>
        <a:bodyPr/>
        <a:lstStyle/>
        <a:p>
          <a:endParaRPr lang="en-US"/>
        </a:p>
      </dgm:t>
    </dgm:pt>
    <dgm:pt modelId="{6BEC7C5C-6174-498D-A3B2-50BFAC9F250C}">
      <dgm:prSet phldrT="[Text]" phldr="0"/>
      <dgm:spPr>
        <a:solidFill>
          <a:schemeClr val="accent1"/>
        </a:solidFill>
      </dgm:spPr>
      <dgm:t>
        <a:bodyPr/>
        <a:lstStyle/>
        <a:p>
          <a:r>
            <a:rPr lang="en-US"/>
            <a:t>Grouping, Binning, Drill Down/Up, Analyze</a:t>
          </a:r>
          <a:endParaRPr lang="en-US" dirty="0"/>
        </a:p>
      </dgm:t>
    </dgm:pt>
    <dgm:pt modelId="{DE0A0237-0E20-4C80-9C13-0A591FECA615}" type="parTrans" cxnId="{DE71DA77-75AE-46C3-BC33-49B16917890B}">
      <dgm:prSet/>
      <dgm:spPr/>
      <dgm:t>
        <a:bodyPr/>
        <a:lstStyle/>
        <a:p>
          <a:endParaRPr lang="en-US"/>
        </a:p>
      </dgm:t>
    </dgm:pt>
    <dgm:pt modelId="{5760B002-836B-43A8-B013-103162CC634E}" type="sibTrans" cxnId="{DE71DA77-75AE-46C3-BC33-49B16917890B}">
      <dgm:prSet/>
      <dgm:spPr/>
      <dgm:t>
        <a:bodyPr/>
        <a:lstStyle/>
        <a:p>
          <a:endParaRPr lang="en-US"/>
        </a:p>
      </dgm:t>
    </dgm:pt>
    <dgm:pt modelId="{50342725-96B5-44F6-BE7E-12AE493DE7AA}">
      <dgm:prSet phldrT="[Text]" phldr="0"/>
      <dgm:spPr>
        <a:solidFill>
          <a:schemeClr val="accent4"/>
        </a:solidFill>
      </dgm:spPr>
      <dgm:t>
        <a:bodyPr/>
        <a:lstStyle/>
        <a:p>
          <a:r>
            <a:rPr lang="en-US" dirty="0"/>
            <a:t>Identify Outliers in Data using Key Influencers</a:t>
          </a:r>
        </a:p>
      </dgm:t>
    </dgm:pt>
    <dgm:pt modelId="{D569B89E-9B69-4E33-AD46-595B9A753BFA}" type="parTrans" cxnId="{8AEEE2D1-290C-46A4-92A1-82714550FDF2}">
      <dgm:prSet/>
      <dgm:spPr/>
      <dgm:t>
        <a:bodyPr/>
        <a:lstStyle/>
        <a:p>
          <a:endParaRPr lang="en-US"/>
        </a:p>
      </dgm:t>
    </dgm:pt>
    <dgm:pt modelId="{093EFEA1-B007-4A34-8E00-DFE1F05D86DD}" type="sibTrans" cxnId="{8AEEE2D1-290C-46A4-92A1-82714550FDF2}">
      <dgm:prSet/>
      <dgm:spPr/>
      <dgm:t>
        <a:bodyPr/>
        <a:lstStyle/>
        <a:p>
          <a:endParaRPr lang="en-US"/>
        </a:p>
      </dgm:t>
    </dgm:pt>
    <dgm:pt modelId="{01DF80E1-9A7B-4CA8-A9A9-36B9F799E218}">
      <dgm:prSet phldrT="[Text]" phldr="0"/>
      <dgm:spPr>
        <a:solidFill>
          <a:schemeClr val="accent2"/>
        </a:solidFill>
      </dgm:spPr>
      <dgm:t>
        <a:bodyPr/>
        <a:lstStyle/>
        <a:p>
          <a:r>
            <a:rPr lang="en-US"/>
            <a:t>Animated Scatter Chart</a:t>
          </a:r>
          <a:endParaRPr lang="en-US" dirty="0"/>
        </a:p>
      </dgm:t>
    </dgm:pt>
    <dgm:pt modelId="{EEFCBD60-793F-47CD-A1E2-D27470D9FE6B}" type="parTrans" cxnId="{4B68503E-8CD6-434A-B235-791F81C60BBB}">
      <dgm:prSet/>
      <dgm:spPr/>
      <dgm:t>
        <a:bodyPr/>
        <a:lstStyle/>
        <a:p>
          <a:endParaRPr lang="en-US"/>
        </a:p>
      </dgm:t>
    </dgm:pt>
    <dgm:pt modelId="{F473EB8A-96A9-4D82-9B76-AAF7BF169A36}" type="sibTrans" cxnId="{4B68503E-8CD6-434A-B235-791F81C60BBB}">
      <dgm:prSet/>
      <dgm:spPr/>
      <dgm:t>
        <a:bodyPr/>
        <a:lstStyle/>
        <a:p>
          <a:endParaRPr lang="en-US"/>
        </a:p>
      </dgm:t>
    </dgm:pt>
    <dgm:pt modelId="{BD07EE8D-425B-4C29-8998-A4F0AC340B9D}">
      <dgm:prSet phldrT="[Text]" phldr="0"/>
      <dgm:spPr>
        <a:solidFill>
          <a:schemeClr val="accent2"/>
        </a:solidFill>
      </dgm:spPr>
      <dgm:t>
        <a:bodyPr/>
        <a:lstStyle/>
        <a:p>
          <a:r>
            <a:rPr lang="en-US"/>
            <a:t>Shows Distribution of Data</a:t>
          </a:r>
          <a:endParaRPr lang="en-US" dirty="0"/>
        </a:p>
      </dgm:t>
    </dgm:pt>
    <dgm:pt modelId="{8B19D11A-A36E-4AFB-A2AB-5406ACFEFCC5}" type="parTrans" cxnId="{2D260F42-6C7D-4265-BF8A-79450930E076}">
      <dgm:prSet/>
      <dgm:spPr/>
      <dgm:t>
        <a:bodyPr/>
        <a:lstStyle/>
        <a:p>
          <a:endParaRPr lang="en-US"/>
        </a:p>
      </dgm:t>
    </dgm:pt>
    <dgm:pt modelId="{044248D1-1462-483E-9ACF-D96ACD15422E}" type="sibTrans" cxnId="{2D260F42-6C7D-4265-BF8A-79450930E076}">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custLinFactNeighborX="-8194" custLinFactNeighborY="-4125">
        <dgm:presLayoutVars>
          <dgm:chMax val="0"/>
          <dgm:bulletEnabled val="1"/>
        </dgm:presLayoutVars>
      </dgm:prSet>
      <dgm:spPr/>
    </dgm:pt>
    <dgm:pt modelId="{019A03C7-64AB-4F1D-9FF3-77265EB9FB7E}" type="pres">
      <dgm:prSet presAssocID="{9AC5E073-DA35-47CE-B34C-C6A9EF744885}" presName="childText" presStyleLbl="revTx" presStyleIdx="0" presStyleCnt="4">
        <dgm:presLayoutVars>
          <dgm:bulletEnabled val="1"/>
        </dgm:presLayoutVars>
      </dgm:prSet>
      <dgm:spPr/>
    </dgm:pt>
    <dgm:pt modelId="{22FF68B8-ACCF-4EE2-A167-37685A48C523}" type="pres">
      <dgm:prSet presAssocID="{053A272D-295E-4593-B12E-6B5EB5CB3FB1}" presName="parentText" presStyleLbl="node1" presStyleIdx="1" presStyleCnt="4">
        <dgm:presLayoutVars>
          <dgm:chMax val="0"/>
          <dgm:bulletEnabled val="1"/>
        </dgm:presLayoutVars>
      </dgm:prSet>
      <dgm:spPr/>
    </dgm:pt>
    <dgm:pt modelId="{991629A3-39D1-43CB-A317-A3C68ED5A2C4}" type="pres">
      <dgm:prSet presAssocID="{053A272D-295E-4593-B12E-6B5EB5CB3FB1}" presName="childText" presStyleLbl="revTx" presStyleIdx="1" presStyleCnt="4">
        <dgm:presLayoutVars>
          <dgm:bulletEnabled val="1"/>
        </dgm:presLayoutVars>
      </dgm:prSet>
      <dgm:spPr/>
    </dgm:pt>
    <dgm:pt modelId="{D5ED3921-2749-42C4-AA67-01D3BF77F6D3}" type="pres">
      <dgm:prSet presAssocID="{83E39095-1701-4781-962F-3366B9FD2B9A}" presName="parentText" presStyleLbl="node1" presStyleIdx="2" presStyleCnt="4">
        <dgm:presLayoutVars>
          <dgm:chMax val="0"/>
          <dgm:bulletEnabled val="1"/>
        </dgm:presLayoutVars>
      </dgm:prSet>
      <dgm:spPr/>
    </dgm:pt>
    <dgm:pt modelId="{1203876B-7F93-45E0-B7A5-8D788057D546}" type="pres">
      <dgm:prSet presAssocID="{83E39095-1701-4781-962F-3366B9FD2B9A}" presName="childText" presStyleLbl="revTx" presStyleIdx="2" presStyleCnt="4">
        <dgm:presLayoutVars>
          <dgm:bulletEnabled val="1"/>
        </dgm:presLayoutVars>
      </dgm:prSet>
      <dgm:spPr/>
    </dgm:pt>
    <dgm:pt modelId="{01C52F55-57F3-4BFC-B7C9-15ABD8CECB26}" type="pres">
      <dgm:prSet presAssocID="{82075545-B4D6-4E16-BA89-8B87EF4F6E40}" presName="parentText" presStyleLbl="node1" presStyleIdx="3" presStyleCnt="4">
        <dgm:presLayoutVars>
          <dgm:chMax val="0"/>
          <dgm:bulletEnabled val="1"/>
        </dgm:presLayoutVars>
      </dgm:prSet>
      <dgm:spPr/>
    </dgm:pt>
    <dgm:pt modelId="{E1051F2C-EC9A-4D6F-AA0F-ECDC26C133CE}" type="pres">
      <dgm:prSet presAssocID="{82075545-B4D6-4E16-BA89-8B87EF4F6E40}" presName="childText" presStyleLbl="revTx" presStyleIdx="3" presStyleCnt="4">
        <dgm:presLayoutVars>
          <dgm:bulletEnabled val="1"/>
        </dgm:presLayoutVars>
      </dgm:prSet>
      <dgm:spPr/>
    </dgm:pt>
  </dgm:ptLst>
  <dgm:cxnLst>
    <dgm:cxn modelId="{9DF15A06-6F62-437C-A4B3-5994ACE94E2A}" type="presOf" srcId="{053A272D-295E-4593-B12E-6B5EB5CB3FB1}" destId="{22FF68B8-ACCF-4EE2-A167-37685A48C523}" srcOrd="0" destOrd="0" presId="urn:microsoft.com/office/officeart/2005/8/layout/vList2"/>
    <dgm:cxn modelId="{C4A1D40A-457D-4945-8606-719ED51E5B34}" srcId="{1B87C88D-AE67-4138-BAA2-E7F53EAD555A}" destId="{82075545-B4D6-4E16-BA89-8B87EF4F6E40}" srcOrd="3" destOrd="0" parTransId="{EDB62D96-DE91-484B-985C-3788D62DE0F4}" sibTransId="{4A730063-E92B-4643-972A-060696709F23}"/>
    <dgm:cxn modelId="{C8D3B431-4CE4-41EA-B15C-B1DB561994BF}" type="presOf" srcId="{BD07EE8D-425B-4C29-8998-A4F0AC340B9D}" destId="{E1051F2C-EC9A-4D6F-AA0F-ECDC26C133CE}" srcOrd="0" destOrd="0" presId="urn:microsoft.com/office/officeart/2005/8/layout/vList2"/>
    <dgm:cxn modelId="{4B68503E-8CD6-434A-B235-791F81C60BBB}" srcId="{053A272D-295E-4593-B12E-6B5EB5CB3FB1}" destId="{01DF80E1-9A7B-4CA8-A9A9-36B9F799E218}" srcOrd="0" destOrd="0" parTransId="{EEFCBD60-793F-47CD-A1E2-D27470D9FE6B}" sibTransId="{F473EB8A-96A9-4D82-9B76-AAF7BF169A36}"/>
    <dgm:cxn modelId="{9CDA605D-53C0-4432-A504-EE441C6D24FA}" srcId="{1B87C88D-AE67-4138-BAA2-E7F53EAD555A}" destId="{053A272D-295E-4593-B12E-6B5EB5CB3FB1}" srcOrd="1" destOrd="0" parTransId="{9218A7AA-D014-49A3-95A7-58A5C959850B}" sibTransId="{69BAEBB2-2A8C-40D5-B7EA-B7EEB5C9358D}"/>
    <dgm:cxn modelId="{2D260F42-6C7D-4265-BF8A-79450930E076}" srcId="{82075545-B4D6-4E16-BA89-8B87EF4F6E40}" destId="{BD07EE8D-425B-4C29-8998-A4F0AC340B9D}" srcOrd="0" destOrd="0" parTransId="{8B19D11A-A36E-4AFB-A2AB-5406ACFEFCC5}" sibTransId="{044248D1-1462-483E-9ACF-D96ACD15422E}"/>
    <dgm:cxn modelId="{F8FE7C53-F4CB-4839-98F7-D45E2234E0EA}" type="presOf" srcId="{83E39095-1701-4781-962F-3366B9FD2B9A}" destId="{D5ED3921-2749-42C4-AA67-01D3BF77F6D3}" srcOrd="0" destOrd="0" presId="urn:microsoft.com/office/officeart/2005/8/layout/vList2"/>
    <dgm:cxn modelId="{35AE8A53-A07E-4B5A-B82F-F248A19EF6DF}" type="presOf" srcId="{6BEC7C5C-6174-498D-A3B2-50BFAC9F250C}" destId="{019A03C7-64AB-4F1D-9FF3-77265EB9FB7E}" srcOrd="0" destOrd="0" presId="urn:microsoft.com/office/officeart/2005/8/layout/vList2"/>
    <dgm:cxn modelId="{DE71DA77-75AE-46C3-BC33-49B16917890B}" srcId="{9AC5E073-DA35-47CE-B34C-C6A9EF744885}" destId="{6BEC7C5C-6174-498D-A3B2-50BFAC9F250C}" srcOrd="0" destOrd="0" parTransId="{DE0A0237-0E20-4C80-9C13-0A591FECA615}" sibTransId="{5760B002-836B-43A8-B013-103162CC634E}"/>
    <dgm:cxn modelId="{6AC1E15A-ADA8-45EC-9BDB-8373F7ACF08A}" type="presOf" srcId="{01DF80E1-9A7B-4CA8-A9A9-36B9F799E218}" destId="{991629A3-39D1-43CB-A317-A3C68ED5A2C4}" srcOrd="0" destOrd="0" presId="urn:microsoft.com/office/officeart/2005/8/layout/vList2"/>
    <dgm:cxn modelId="{1D914380-8847-40F8-93E5-26A1417B2804}" type="presOf" srcId="{50342725-96B5-44F6-BE7E-12AE493DE7AA}" destId="{1203876B-7F93-45E0-B7A5-8D788057D546}" srcOrd="0" destOrd="0" presId="urn:microsoft.com/office/officeart/2005/8/layout/vList2"/>
    <dgm:cxn modelId="{843DCE80-6638-4313-AAE5-06F74D01BB3A}" srcId="{1B87C88D-AE67-4138-BAA2-E7F53EAD555A}" destId="{83E39095-1701-4781-962F-3366B9FD2B9A}" srcOrd="2" destOrd="0" parTransId="{18DDB7CC-3883-4962-BEF9-DF489283462A}" sibTransId="{66AC02F5-E2CF-4581-B577-0F297C9F8CC9}"/>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8AEEE2D1-290C-46A4-92A1-82714550FDF2}" srcId="{83E39095-1701-4781-962F-3366B9FD2B9A}" destId="{50342725-96B5-44F6-BE7E-12AE493DE7AA}" srcOrd="0" destOrd="0" parTransId="{D569B89E-9B69-4E33-AD46-595B9A753BFA}" sibTransId="{093EFEA1-B007-4A34-8E00-DFE1F05D86DD}"/>
    <dgm:cxn modelId="{2D968EDB-4968-42EF-A82D-0CC87316FA8F}" type="presOf" srcId="{9AC5E073-DA35-47CE-B34C-C6A9EF744885}" destId="{851548AF-CEFA-4D22-8D2F-D2A73DCE49EE}" srcOrd="0" destOrd="0" presId="urn:microsoft.com/office/officeart/2005/8/layout/vList2"/>
    <dgm:cxn modelId="{17E6DBDC-BE25-432E-A803-411E526D6F6A}" type="presOf" srcId="{82075545-B4D6-4E16-BA89-8B87EF4F6E40}" destId="{01C52F55-57F3-4BFC-B7C9-15ABD8CECB26}" srcOrd="0" destOrd="0" presId="urn:microsoft.com/office/officeart/2005/8/layout/vList2"/>
    <dgm:cxn modelId="{63939DC0-607B-45BC-A7CE-3DCABB9995B6}" type="presParOf" srcId="{454A8745-8418-4BEF-BF63-052BB483921D}" destId="{851548AF-CEFA-4D22-8D2F-D2A73DCE49EE}" srcOrd="0" destOrd="0" presId="urn:microsoft.com/office/officeart/2005/8/layout/vList2"/>
    <dgm:cxn modelId="{DA1B37DD-E1CF-4396-91CF-81B1A6CF5CBD}" type="presParOf" srcId="{454A8745-8418-4BEF-BF63-052BB483921D}" destId="{019A03C7-64AB-4F1D-9FF3-77265EB9FB7E}" srcOrd="1" destOrd="0" presId="urn:microsoft.com/office/officeart/2005/8/layout/vList2"/>
    <dgm:cxn modelId="{CC618D4F-235E-421F-A03C-E326A7479700}" type="presParOf" srcId="{454A8745-8418-4BEF-BF63-052BB483921D}" destId="{22FF68B8-ACCF-4EE2-A167-37685A48C523}" srcOrd="2" destOrd="0" presId="urn:microsoft.com/office/officeart/2005/8/layout/vList2"/>
    <dgm:cxn modelId="{9469860E-653E-430A-AAD7-E3D1654E0B38}" type="presParOf" srcId="{454A8745-8418-4BEF-BF63-052BB483921D}" destId="{991629A3-39D1-43CB-A317-A3C68ED5A2C4}" srcOrd="3" destOrd="0" presId="urn:microsoft.com/office/officeart/2005/8/layout/vList2"/>
    <dgm:cxn modelId="{0BA73D19-8F2F-4978-B4BD-E7C2F4C46CB5}" type="presParOf" srcId="{454A8745-8418-4BEF-BF63-052BB483921D}" destId="{D5ED3921-2749-42C4-AA67-01D3BF77F6D3}" srcOrd="4" destOrd="0" presId="urn:microsoft.com/office/officeart/2005/8/layout/vList2"/>
    <dgm:cxn modelId="{1CF922B9-FBFF-4655-B0B9-70BA976E64FB}" type="presParOf" srcId="{454A8745-8418-4BEF-BF63-052BB483921D}" destId="{1203876B-7F93-45E0-B7A5-8D788057D546}" srcOrd="5" destOrd="0" presId="urn:microsoft.com/office/officeart/2005/8/layout/vList2"/>
    <dgm:cxn modelId="{D6A40297-DF67-4B69-95CB-21AE6E6AD4B1}" type="presParOf" srcId="{454A8745-8418-4BEF-BF63-052BB483921D}" destId="{01C52F55-57F3-4BFC-B7C9-15ABD8CECB26}" srcOrd="6" destOrd="0" presId="urn:microsoft.com/office/officeart/2005/8/layout/vList2"/>
    <dgm:cxn modelId="{20D8A5F0-8749-41B6-A556-0B0E30F6D0EE}" type="presParOf" srcId="{454A8745-8418-4BEF-BF63-052BB483921D}" destId="{E1051F2C-EC9A-4D6F-AA0F-ECDC26C133CE}" srcOrd="7"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focus on managing workspaces in the Power BI Service.  You will learn how to share content, including reports and dashboards, and how to distribute an App.</a:t>
          </a:r>
          <a:endParaRPr lang="en-US" baseline="30000" dirty="0"/>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E1E2E7E-4581-4522-B084-B42421290094}">
      <dgm:prSet phldrT="[Text]" phldr="0"/>
      <dgm:spPr>
        <a:solidFill>
          <a:schemeClr val="accent1"/>
        </a:solidFill>
      </dgm:spPr>
      <dgm:t>
        <a:bodyPr/>
        <a:lstStyle/>
        <a:p>
          <a:r>
            <a:rPr lang="en-US" dirty="0"/>
            <a:t>Sharing and Managing Assets</a:t>
          </a:r>
        </a:p>
      </dgm:t>
    </dgm:pt>
    <dgm:pt modelId="{FFB3EE0D-3A8B-4FAB-A700-2BFBAF92CC9E}" type="parTrans" cxnId="{9AB67DC2-1172-472A-A2E3-153AC4ABB3F2}">
      <dgm:prSet/>
      <dgm:spPr/>
      <dgm:t>
        <a:bodyPr/>
        <a:lstStyle/>
        <a:p>
          <a:endParaRPr lang="en-US"/>
        </a:p>
      </dgm:t>
    </dgm:pt>
    <dgm:pt modelId="{589C5543-1574-4C4C-B8CA-92B261933F56}" type="sibTrans" cxnId="{9AB67DC2-1172-472A-A2E3-153AC4ABB3F2}">
      <dgm:prSet/>
      <dgm:spPr/>
      <dgm:t>
        <a:bodyPr/>
        <a:lstStyle/>
        <a:p>
          <a:endParaRPr lang="en-US"/>
        </a:p>
      </dgm:t>
    </dgm:pt>
    <dgm:pt modelId="{2BA3DFFA-4A05-4CF9-ABCD-CB97C542B57A}">
      <dgm:prSet phldrT="[Text]" phldr="0"/>
      <dgm:spPr>
        <a:solidFill>
          <a:schemeClr val="accent4"/>
        </a:solidFill>
      </dgm:spPr>
      <dgm:t>
        <a:bodyPr/>
        <a:lstStyle/>
        <a:p>
          <a:r>
            <a:rPr lang="en-US" dirty="0"/>
            <a:t>Publish an App</a:t>
          </a:r>
        </a:p>
      </dgm:t>
    </dgm:pt>
    <dgm:pt modelId="{E31503D8-A36F-485F-90DD-5F4CE746D98A}" type="parTrans" cxnId="{B299852C-B50E-4638-92B4-A0AC811B8544}">
      <dgm:prSet/>
      <dgm:spPr/>
      <dgm:t>
        <a:bodyPr/>
        <a:lstStyle/>
        <a:p>
          <a:endParaRPr lang="en-US"/>
        </a:p>
      </dgm:t>
    </dgm:pt>
    <dgm:pt modelId="{5EDCD5CE-BDC1-4C90-8B8F-E1351E000B46}" type="sibTrans" cxnId="{B299852C-B50E-4638-92B4-A0AC811B8544}">
      <dgm:prSet/>
      <dgm:spPr/>
      <dgm:t>
        <a:bodyPr/>
        <a:lstStyle/>
        <a:p>
          <a:endParaRPr lang="en-US"/>
        </a:p>
      </dgm:t>
    </dgm:pt>
    <dgm:pt modelId="{7143256C-AA9A-48AD-9087-24FA004F95F4}">
      <dgm:prSet phldrT="[Text]" phldr="0"/>
      <dgm:spPr>
        <a:solidFill>
          <a:schemeClr val="accent3"/>
        </a:solidFill>
      </dgm:spPr>
      <dgm:t>
        <a:bodyPr/>
        <a:lstStyle/>
        <a:p>
          <a:r>
            <a:rPr lang="en-US" dirty="0"/>
            <a:t>Map Security Principals to Dataset Roles</a:t>
          </a:r>
        </a:p>
      </dgm:t>
    </dgm:pt>
    <dgm:pt modelId="{EF06BEDC-488A-4FD4-85CD-FDCD9D7DB107}" type="sibTrans" cxnId="{6D78371A-1CFB-4FC6-8CC8-94BE86EBCF97}">
      <dgm:prSet/>
      <dgm:spPr/>
      <dgm:t>
        <a:bodyPr/>
        <a:lstStyle/>
        <a:p>
          <a:endParaRPr lang="en-US"/>
        </a:p>
      </dgm:t>
    </dgm:pt>
    <dgm:pt modelId="{191891DD-8F81-40F7-852A-74FE017C8289}" type="parTrans" cxnId="{6D78371A-1CFB-4FC6-8CC8-94BE86EBCF97}">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8F4FC1E-D05B-4EC1-9E24-17E9F0F331E5}" type="pres">
      <dgm:prSet presAssocID="{4E1E2E7E-4581-4522-B084-B42421290094}" presName="parentText" presStyleLbl="node1" presStyleIdx="0" presStyleCnt="3">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1" presStyleCnt="3">
        <dgm:presLayoutVars>
          <dgm:chMax val="0"/>
          <dgm:bulletEnabled val="1"/>
        </dgm:presLayoutVars>
      </dgm:prSet>
      <dgm:spPr/>
    </dgm:pt>
    <dgm:pt modelId="{0C160530-9403-4CCC-A079-4F47F9223FCD}" type="pres">
      <dgm:prSet presAssocID="{EF06BEDC-488A-4FD4-85CD-FDCD9D7DB107}" presName="spacer" presStyleCnt="0"/>
      <dgm:spPr/>
    </dgm:pt>
    <dgm:pt modelId="{EFB2F144-5566-496A-A693-8A2267572C06}" type="pres">
      <dgm:prSet presAssocID="{2BA3DFFA-4A05-4CF9-ABCD-CB97C542B57A}" presName="parentText" presStyleLbl="node1" presStyleIdx="2" presStyleCnt="3">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1" destOrd="0" parTransId="{191891DD-8F81-40F7-852A-74FE017C8289}" sibTransId="{EF06BEDC-488A-4FD4-85CD-FDCD9D7DB107}"/>
    <dgm:cxn modelId="{B299852C-B50E-4638-92B4-A0AC811B8544}" srcId="{1B87C88D-AE67-4138-BAA2-E7F53EAD555A}" destId="{2BA3DFFA-4A05-4CF9-ABCD-CB97C542B57A}" srcOrd="2" destOrd="0" parTransId="{E31503D8-A36F-485F-90DD-5F4CE746D98A}" sibTransId="{5EDCD5CE-BDC1-4C90-8B8F-E1351E000B46}"/>
    <dgm:cxn modelId="{FE474D32-B2D4-43CE-8AD1-2391D38F55DD}" type="presOf" srcId="{7143256C-AA9A-48AD-9087-24FA004F95F4}" destId="{4F967075-E6AD-4E83-A413-A7BD3E6E7A52}"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0A773AAE-FCE2-4CC0-8818-7768702FE7F3}" type="presOf" srcId="{2BA3DFFA-4A05-4CF9-ABCD-CB97C542B57A}" destId="{EFB2F144-5566-496A-A693-8A2267572C06}" srcOrd="0" destOrd="0" presId="urn:microsoft.com/office/officeart/2005/8/layout/vList2"/>
    <dgm:cxn modelId="{9AB67DC2-1172-472A-A2E3-153AC4ABB3F2}" srcId="{1B87C88D-AE67-4138-BAA2-E7F53EAD555A}" destId="{4E1E2E7E-4581-4522-B084-B42421290094}" srcOrd="0" destOrd="0" parTransId="{FFB3EE0D-3A8B-4FAB-A700-2BFBAF92CC9E}" sibTransId="{589C5543-1574-4C4C-B8CA-92B261933F56}"/>
    <dgm:cxn modelId="{A0FC24EB-5249-4AD4-9E7D-D27B5672FB6B}" type="presParOf" srcId="{454A8745-8418-4BEF-BF63-052BB483921D}" destId="{88F4FC1E-D05B-4EC1-9E24-17E9F0F331E5}" srcOrd="0" destOrd="0" presId="urn:microsoft.com/office/officeart/2005/8/layout/vList2"/>
    <dgm:cxn modelId="{7FDDB7C2-B36C-4D8F-84C6-706BCC6CA906}" type="presParOf" srcId="{454A8745-8418-4BEF-BF63-052BB483921D}" destId="{313572B0-E5A4-4D50-BA4A-59F2B42BB4EF}" srcOrd="1" destOrd="0" presId="urn:microsoft.com/office/officeart/2005/8/layout/vList2"/>
    <dgm:cxn modelId="{234B0126-86EC-41BD-A77C-BD9B706063BC}" type="presParOf" srcId="{454A8745-8418-4BEF-BF63-052BB483921D}" destId="{4F967075-E6AD-4E83-A413-A7BD3E6E7A52}" srcOrd="2" destOrd="0" presId="urn:microsoft.com/office/officeart/2005/8/layout/vList2"/>
    <dgm:cxn modelId="{9C3C09F2-5376-4CD5-AC60-EB0FAE01BE61}" type="presParOf" srcId="{454A8745-8418-4BEF-BF63-052BB483921D}" destId="{0C160530-9403-4CCC-A079-4F47F9223FCD}" srcOrd="3" destOrd="0" presId="urn:microsoft.com/office/officeart/2005/8/layout/vList2"/>
    <dgm:cxn modelId="{46BBCC13-1D96-434D-A7F5-EF8BEF38A58D}" type="presParOf" srcId="{454A8745-8418-4BEF-BF63-052BB483921D}" destId="{EFB2F144-5566-496A-A693-8A2267572C06}" srcOrd="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Admin</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4E1E2E7E-4581-4522-B084-B42421290094}">
      <dgm:prSet phldrT="[Text]" phldr="0"/>
      <dgm:spPr>
        <a:solidFill>
          <a:schemeClr val="accent3"/>
        </a:solidFill>
      </dgm:spPr>
      <dgm:t>
        <a:bodyPr/>
        <a:lstStyle/>
        <a:p>
          <a:r>
            <a:rPr lang="en-US" dirty="0"/>
            <a:t>Member</a:t>
          </a:r>
        </a:p>
      </dgm:t>
    </dgm:pt>
    <dgm:pt modelId="{FFB3EE0D-3A8B-4FAB-A700-2BFBAF92CC9E}" type="parTrans" cxnId="{9AB67DC2-1172-472A-A2E3-153AC4ABB3F2}">
      <dgm:prSet/>
      <dgm:spPr/>
      <dgm:t>
        <a:bodyPr/>
        <a:lstStyle/>
        <a:p>
          <a:endParaRPr lang="en-US"/>
        </a:p>
      </dgm:t>
    </dgm:pt>
    <dgm:pt modelId="{589C5543-1574-4C4C-B8CA-92B261933F56}" type="sibTrans" cxnId="{9AB67DC2-1172-472A-A2E3-153AC4ABB3F2}">
      <dgm:prSet/>
      <dgm:spPr/>
      <dgm:t>
        <a:bodyPr/>
        <a:lstStyle/>
        <a:p>
          <a:endParaRPr lang="en-US"/>
        </a:p>
      </dgm:t>
    </dgm:pt>
    <dgm:pt modelId="{7143256C-AA9A-48AD-9087-24FA004F95F4}">
      <dgm:prSet phldrT="[Text]" phldr="0"/>
      <dgm:spPr>
        <a:solidFill>
          <a:schemeClr val="accent4"/>
        </a:solidFill>
      </dgm:spPr>
      <dgm:t>
        <a:bodyPr/>
        <a:lstStyle/>
        <a:p>
          <a:r>
            <a:rPr lang="en-US" dirty="0"/>
            <a:t>Contribute</a:t>
          </a:r>
        </a:p>
      </dgm:t>
    </dgm:pt>
    <dgm:pt modelId="{191891DD-8F81-40F7-852A-74FE017C8289}" type="parTrans" cxnId="{6D78371A-1CFB-4FC6-8CC8-94BE86EBCF97}">
      <dgm:prSet/>
      <dgm:spPr/>
      <dgm:t>
        <a:bodyPr/>
        <a:lstStyle/>
        <a:p>
          <a:endParaRPr lang="en-US"/>
        </a:p>
      </dgm:t>
    </dgm:pt>
    <dgm:pt modelId="{EF06BEDC-488A-4FD4-85CD-FDCD9D7DB107}" type="sibTrans" cxnId="{6D78371A-1CFB-4FC6-8CC8-94BE86EBCF97}">
      <dgm:prSet/>
      <dgm:spPr/>
      <dgm:t>
        <a:bodyPr/>
        <a:lstStyle/>
        <a:p>
          <a:endParaRPr lang="en-US"/>
        </a:p>
      </dgm:t>
    </dgm:pt>
    <dgm:pt modelId="{F82AFA51-A362-442D-AD74-48D07CF31C94}">
      <dgm:prSet phldrT="[Text]" phldr="0"/>
      <dgm:spPr>
        <a:solidFill>
          <a:schemeClr val="accent2"/>
        </a:solidFill>
      </dgm:spPr>
      <dgm:t>
        <a:bodyPr/>
        <a:lstStyle/>
        <a:p>
          <a:r>
            <a:rPr lang="en-US"/>
            <a:t>Viewer</a:t>
          </a:r>
          <a:endParaRPr lang="en-US" dirty="0"/>
        </a:p>
      </dgm:t>
    </dgm:pt>
    <dgm:pt modelId="{D72ED4D4-4CB5-4C91-B2A4-5E76B932287C}" type="parTrans" cxnId="{6EE36549-0A75-4B6B-AA83-3074992AC534}">
      <dgm:prSet/>
      <dgm:spPr/>
    </dgm:pt>
    <dgm:pt modelId="{F0C105FE-E0BE-4128-8DF3-724B2E3DE3E4}" type="sibTrans" cxnId="{6EE36549-0A75-4B6B-AA83-3074992AC534}">
      <dgm:prSet/>
      <dgm:spPr/>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custLinFactNeighborX="-8194" custLinFactNeighborY="-4125">
        <dgm:presLayoutVars>
          <dgm:chMax val="0"/>
          <dgm:bulletEnabled val="1"/>
        </dgm:presLayoutVars>
      </dgm:prSet>
      <dgm:spPr/>
    </dgm:pt>
    <dgm:pt modelId="{6FCDEFAA-3990-45D9-A6E6-9A1C1D91FD1D}" type="pres">
      <dgm:prSet presAssocID="{3FC45E03-4789-404D-8310-C8F86C3BCC00}" presName="spacer" presStyleCnt="0"/>
      <dgm:spPr/>
    </dgm:pt>
    <dgm:pt modelId="{88F4FC1E-D05B-4EC1-9E24-17E9F0F331E5}" type="pres">
      <dgm:prSet presAssocID="{4E1E2E7E-4581-4522-B084-B42421290094}" presName="parentText" presStyleLbl="node1" presStyleIdx="1" presStyleCnt="4">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2" presStyleCnt="4">
        <dgm:presLayoutVars>
          <dgm:chMax val="0"/>
          <dgm:bulletEnabled val="1"/>
        </dgm:presLayoutVars>
      </dgm:prSet>
      <dgm:spPr/>
    </dgm:pt>
    <dgm:pt modelId="{0C160530-9403-4CCC-A079-4F47F9223FCD}" type="pres">
      <dgm:prSet presAssocID="{EF06BEDC-488A-4FD4-85CD-FDCD9D7DB107}" presName="spacer" presStyleCnt="0"/>
      <dgm:spPr/>
    </dgm:pt>
    <dgm:pt modelId="{D73743D9-75EF-4D7C-9080-437987F2F1C0}" type="pres">
      <dgm:prSet presAssocID="{F82AFA51-A362-442D-AD74-48D07CF31C94}" presName="parentText" presStyleLbl="node1" presStyleIdx="3" presStyleCnt="4">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2" destOrd="0" parTransId="{191891DD-8F81-40F7-852A-74FE017C8289}" sibTransId="{EF06BEDC-488A-4FD4-85CD-FDCD9D7DB107}"/>
    <dgm:cxn modelId="{FE474D32-B2D4-43CE-8AD1-2391D38F55DD}" type="presOf" srcId="{7143256C-AA9A-48AD-9087-24FA004F95F4}" destId="{4F967075-E6AD-4E83-A413-A7BD3E6E7A52}" srcOrd="0" destOrd="0" presId="urn:microsoft.com/office/officeart/2005/8/layout/vList2"/>
    <dgm:cxn modelId="{24590747-0D73-451E-B3FF-F5C0A41BF7D5}" type="presOf" srcId="{F82AFA51-A362-442D-AD74-48D07CF31C94}" destId="{D73743D9-75EF-4D7C-9080-437987F2F1C0}" srcOrd="0" destOrd="0" presId="urn:microsoft.com/office/officeart/2005/8/layout/vList2"/>
    <dgm:cxn modelId="{1BFEAD68-5433-4FCB-AB8E-DA57172A0B14}" type="presOf" srcId="{9AC5E073-DA35-47CE-B34C-C6A9EF744885}" destId="{851548AF-CEFA-4D22-8D2F-D2A73DCE49EE}" srcOrd="0" destOrd="0" presId="urn:microsoft.com/office/officeart/2005/8/layout/vList2"/>
    <dgm:cxn modelId="{6EE36549-0A75-4B6B-AA83-3074992AC534}" srcId="{1B87C88D-AE67-4138-BAA2-E7F53EAD555A}" destId="{F82AFA51-A362-442D-AD74-48D07CF31C94}" srcOrd="3" destOrd="0" parTransId="{D72ED4D4-4CB5-4C91-B2A4-5E76B932287C}" sibTransId="{F0C105FE-E0BE-4128-8DF3-724B2E3DE3E4}"/>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9AB67DC2-1172-472A-A2E3-153AC4ABB3F2}" srcId="{1B87C88D-AE67-4138-BAA2-E7F53EAD555A}" destId="{4E1E2E7E-4581-4522-B084-B42421290094}" srcOrd="1" destOrd="0" parTransId="{FFB3EE0D-3A8B-4FAB-A700-2BFBAF92CC9E}" sibTransId="{589C5543-1574-4C4C-B8CA-92B261933F56}"/>
    <dgm:cxn modelId="{E1F398E9-E16A-4169-AC26-23692C85B57A}" type="presParOf" srcId="{454A8745-8418-4BEF-BF63-052BB483921D}" destId="{851548AF-CEFA-4D22-8D2F-D2A73DCE49EE}" srcOrd="0" destOrd="0" presId="urn:microsoft.com/office/officeart/2005/8/layout/vList2"/>
    <dgm:cxn modelId="{BB32F4A2-7879-40A9-8D99-D755E9CFF9E0}" type="presParOf" srcId="{454A8745-8418-4BEF-BF63-052BB483921D}" destId="{6FCDEFAA-3990-45D9-A6E6-9A1C1D91FD1D}" srcOrd="1" destOrd="0" presId="urn:microsoft.com/office/officeart/2005/8/layout/vList2"/>
    <dgm:cxn modelId="{A0FC24EB-5249-4AD4-9E7D-D27B5672FB6B}" type="presParOf" srcId="{454A8745-8418-4BEF-BF63-052BB483921D}" destId="{88F4FC1E-D05B-4EC1-9E24-17E9F0F331E5}" srcOrd="2" destOrd="0" presId="urn:microsoft.com/office/officeart/2005/8/layout/vList2"/>
    <dgm:cxn modelId="{7FDDB7C2-B36C-4D8F-84C6-706BCC6CA906}" type="presParOf" srcId="{454A8745-8418-4BEF-BF63-052BB483921D}" destId="{313572B0-E5A4-4D50-BA4A-59F2B42BB4EF}" srcOrd="3" destOrd="0" presId="urn:microsoft.com/office/officeart/2005/8/layout/vList2"/>
    <dgm:cxn modelId="{234B0126-86EC-41BD-A77C-BD9B706063BC}" type="presParOf" srcId="{454A8745-8418-4BEF-BF63-052BB483921D}" destId="{4F967075-E6AD-4E83-A413-A7BD3E6E7A52}" srcOrd="4" destOrd="0" presId="urn:microsoft.com/office/officeart/2005/8/layout/vList2"/>
    <dgm:cxn modelId="{9C3C09F2-5376-4CD5-AC60-EB0FAE01BE61}" type="presParOf" srcId="{454A8745-8418-4BEF-BF63-052BB483921D}" destId="{0C160530-9403-4CCC-A079-4F47F9223FCD}" srcOrd="5" destOrd="0" presId="urn:microsoft.com/office/officeart/2005/8/layout/vList2"/>
    <dgm:cxn modelId="{FDA34D2A-0E0F-47EA-8AD4-8C7F789CBD84}" type="presParOf" srcId="{454A8745-8418-4BEF-BF63-052BB483921D}" destId="{D73743D9-75EF-4D7C-9080-437987F2F1C0}"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E1E2E7E-4581-4522-B084-B42421290094}">
      <dgm:prSet phldrT="[Text]" phldr="0"/>
      <dgm:spPr>
        <a:solidFill>
          <a:schemeClr val="accent1"/>
        </a:solidFill>
      </dgm:spPr>
      <dgm:t>
        <a:bodyPr/>
        <a:lstStyle/>
        <a:p>
          <a:r>
            <a:rPr lang="en-US" dirty="0"/>
            <a:t>Understand Workspace Collaboration</a:t>
          </a:r>
        </a:p>
      </dgm:t>
    </dgm:pt>
    <dgm:pt modelId="{FFB3EE0D-3A8B-4FAB-A700-2BFBAF92CC9E}" type="parTrans" cxnId="{9AB67DC2-1172-472A-A2E3-153AC4ABB3F2}">
      <dgm:prSet/>
      <dgm:spPr/>
      <dgm:t>
        <a:bodyPr/>
        <a:lstStyle/>
        <a:p>
          <a:endParaRPr lang="en-US"/>
        </a:p>
      </dgm:t>
    </dgm:pt>
    <dgm:pt modelId="{589C5543-1574-4C4C-B8CA-92B261933F56}" type="sibTrans" cxnId="{9AB67DC2-1172-472A-A2E3-153AC4ABB3F2}">
      <dgm:prSet/>
      <dgm:spPr/>
      <dgm:t>
        <a:bodyPr/>
        <a:lstStyle/>
        <a:p>
          <a:endParaRPr lang="en-US"/>
        </a:p>
      </dgm:t>
    </dgm:pt>
    <dgm:pt modelId="{7143256C-AA9A-48AD-9087-24FA004F95F4}">
      <dgm:prSet phldrT="[Text]" phldr="0"/>
      <dgm:spPr>
        <a:solidFill>
          <a:schemeClr val="accent3"/>
        </a:solidFill>
      </dgm:spPr>
      <dgm:t>
        <a:bodyPr/>
        <a:lstStyle/>
        <a:p>
          <a:r>
            <a:rPr lang="en-US" dirty="0"/>
            <a:t>Understand Workspace Roles</a:t>
          </a:r>
        </a:p>
      </dgm:t>
    </dgm:pt>
    <dgm:pt modelId="{191891DD-8F81-40F7-852A-74FE017C8289}" type="parTrans" cxnId="{6D78371A-1CFB-4FC6-8CC8-94BE86EBCF97}">
      <dgm:prSet/>
      <dgm:spPr/>
      <dgm:t>
        <a:bodyPr/>
        <a:lstStyle/>
        <a:p>
          <a:endParaRPr lang="en-US"/>
        </a:p>
      </dgm:t>
    </dgm:pt>
    <dgm:pt modelId="{EF06BEDC-488A-4FD4-85CD-FDCD9D7DB107}" type="sibTrans" cxnId="{6D78371A-1CFB-4FC6-8CC8-94BE86EBCF97}">
      <dgm:prSet/>
      <dgm:spPr/>
      <dgm:t>
        <a:bodyPr/>
        <a:lstStyle/>
        <a:p>
          <a:endParaRPr lang="en-US"/>
        </a:p>
      </dgm:t>
    </dgm:pt>
    <dgm:pt modelId="{03F8CF75-3CFB-42EE-85A6-4BBF7658813B}">
      <dgm:prSet phldrT="[Text]" phldr="0"/>
      <dgm:spPr>
        <a:solidFill>
          <a:schemeClr val="accent4"/>
        </a:solidFill>
      </dgm:spPr>
      <dgm:t>
        <a:bodyPr/>
        <a:lstStyle/>
        <a:p>
          <a:r>
            <a:rPr lang="en-US" dirty="0"/>
            <a:t>Share a Dashboard</a:t>
          </a:r>
        </a:p>
      </dgm:t>
    </dgm:pt>
    <dgm:pt modelId="{50A02063-BC80-4F3D-B1BC-84B23780DFE3}" type="parTrans" cxnId="{750B21A0-E2F4-49A6-A349-072A37C44F92}">
      <dgm:prSet/>
      <dgm:spPr/>
      <dgm:t>
        <a:bodyPr/>
        <a:lstStyle/>
        <a:p>
          <a:endParaRPr lang="en-US"/>
        </a:p>
      </dgm:t>
    </dgm:pt>
    <dgm:pt modelId="{ADF6ED19-9765-4193-BFD8-5D4A390A4DB6}" type="sibTrans" cxnId="{750B21A0-E2F4-49A6-A349-072A37C44F92}">
      <dgm:prSet/>
      <dgm:spPr/>
      <dgm:t>
        <a:bodyPr/>
        <a:lstStyle/>
        <a:p>
          <a:endParaRPr lang="en-US"/>
        </a:p>
      </dgm:t>
    </dgm:pt>
    <dgm:pt modelId="{2BA3DFFA-4A05-4CF9-ABCD-CB97C542B57A}">
      <dgm:prSet phldrT="[Text]" phldr="0"/>
      <dgm:spPr>
        <a:solidFill>
          <a:schemeClr val="accent2"/>
        </a:solidFill>
      </dgm:spPr>
      <dgm:t>
        <a:bodyPr/>
        <a:lstStyle/>
        <a:p>
          <a:r>
            <a:rPr lang="en-US" dirty="0"/>
            <a:t>Distribute an App</a:t>
          </a:r>
        </a:p>
      </dgm:t>
    </dgm:pt>
    <dgm:pt modelId="{E31503D8-A36F-485F-90DD-5F4CE746D98A}" type="parTrans" cxnId="{B299852C-B50E-4638-92B4-A0AC811B8544}">
      <dgm:prSet/>
      <dgm:spPr/>
      <dgm:t>
        <a:bodyPr/>
        <a:lstStyle/>
        <a:p>
          <a:endParaRPr lang="en-US"/>
        </a:p>
      </dgm:t>
    </dgm:pt>
    <dgm:pt modelId="{5EDCD5CE-BDC1-4C90-8B8F-E1351E000B46}" type="sibTrans" cxnId="{B299852C-B50E-4638-92B4-A0AC811B8544}">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8F4FC1E-D05B-4EC1-9E24-17E9F0F331E5}" type="pres">
      <dgm:prSet presAssocID="{4E1E2E7E-4581-4522-B084-B42421290094}" presName="parentText" presStyleLbl="node1" presStyleIdx="0" presStyleCnt="4">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1" presStyleCnt="4">
        <dgm:presLayoutVars>
          <dgm:chMax val="0"/>
          <dgm:bulletEnabled val="1"/>
        </dgm:presLayoutVars>
      </dgm:prSet>
      <dgm:spPr/>
    </dgm:pt>
    <dgm:pt modelId="{0C160530-9403-4CCC-A079-4F47F9223FCD}" type="pres">
      <dgm:prSet presAssocID="{EF06BEDC-488A-4FD4-85CD-FDCD9D7DB107}" presName="spacer" presStyleCnt="0"/>
      <dgm:spPr/>
    </dgm:pt>
    <dgm:pt modelId="{70DC03B0-2150-43D1-AEAC-EE11BB5931A8}" type="pres">
      <dgm:prSet presAssocID="{03F8CF75-3CFB-42EE-85A6-4BBF7658813B}" presName="parentText" presStyleLbl="node1" presStyleIdx="2" presStyleCnt="4">
        <dgm:presLayoutVars>
          <dgm:chMax val="0"/>
          <dgm:bulletEnabled val="1"/>
        </dgm:presLayoutVars>
      </dgm:prSet>
      <dgm:spPr/>
    </dgm:pt>
    <dgm:pt modelId="{69629318-4F40-43E4-946E-12485A17B7EE}" type="pres">
      <dgm:prSet presAssocID="{ADF6ED19-9765-4193-BFD8-5D4A390A4DB6}" presName="spacer" presStyleCnt="0"/>
      <dgm:spPr/>
    </dgm:pt>
    <dgm:pt modelId="{EFB2F144-5566-496A-A693-8A2267572C06}" type="pres">
      <dgm:prSet presAssocID="{2BA3DFFA-4A05-4CF9-ABCD-CB97C542B57A}" presName="parentText" presStyleLbl="node1" presStyleIdx="3" presStyleCnt="4">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1" destOrd="0" parTransId="{191891DD-8F81-40F7-852A-74FE017C8289}" sibTransId="{EF06BEDC-488A-4FD4-85CD-FDCD9D7DB107}"/>
    <dgm:cxn modelId="{B299852C-B50E-4638-92B4-A0AC811B8544}" srcId="{1B87C88D-AE67-4138-BAA2-E7F53EAD555A}" destId="{2BA3DFFA-4A05-4CF9-ABCD-CB97C542B57A}" srcOrd="3" destOrd="0" parTransId="{E31503D8-A36F-485F-90DD-5F4CE746D98A}" sibTransId="{5EDCD5CE-BDC1-4C90-8B8F-E1351E000B46}"/>
    <dgm:cxn modelId="{FE474D32-B2D4-43CE-8AD1-2391D38F55DD}" type="presOf" srcId="{7143256C-AA9A-48AD-9087-24FA004F95F4}" destId="{4F967075-E6AD-4E83-A413-A7BD3E6E7A52}" srcOrd="0" destOrd="0" presId="urn:microsoft.com/office/officeart/2005/8/layout/vList2"/>
    <dgm:cxn modelId="{A5BE4674-FDE7-42A8-938F-E5E956B2408F}" type="presOf" srcId="{03F8CF75-3CFB-42EE-85A6-4BBF7658813B}" destId="{70DC03B0-2150-43D1-AEAC-EE11BB5931A8}"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750B21A0-E2F4-49A6-A349-072A37C44F92}" srcId="{1B87C88D-AE67-4138-BAA2-E7F53EAD555A}" destId="{03F8CF75-3CFB-42EE-85A6-4BBF7658813B}" srcOrd="2" destOrd="0" parTransId="{50A02063-BC80-4F3D-B1BC-84B23780DFE3}" sibTransId="{ADF6ED19-9765-4193-BFD8-5D4A390A4DB6}"/>
    <dgm:cxn modelId="{0A773AAE-FCE2-4CC0-8818-7768702FE7F3}" type="presOf" srcId="{2BA3DFFA-4A05-4CF9-ABCD-CB97C542B57A}" destId="{EFB2F144-5566-496A-A693-8A2267572C06}" srcOrd="0" destOrd="0" presId="urn:microsoft.com/office/officeart/2005/8/layout/vList2"/>
    <dgm:cxn modelId="{9AB67DC2-1172-472A-A2E3-153AC4ABB3F2}" srcId="{1B87C88D-AE67-4138-BAA2-E7F53EAD555A}" destId="{4E1E2E7E-4581-4522-B084-B42421290094}" srcOrd="0" destOrd="0" parTransId="{FFB3EE0D-3A8B-4FAB-A700-2BFBAF92CC9E}" sibTransId="{589C5543-1574-4C4C-B8CA-92B261933F56}"/>
    <dgm:cxn modelId="{A0FC24EB-5249-4AD4-9E7D-D27B5672FB6B}" type="presParOf" srcId="{454A8745-8418-4BEF-BF63-052BB483921D}" destId="{88F4FC1E-D05B-4EC1-9E24-17E9F0F331E5}" srcOrd="0" destOrd="0" presId="urn:microsoft.com/office/officeart/2005/8/layout/vList2"/>
    <dgm:cxn modelId="{7FDDB7C2-B36C-4D8F-84C6-706BCC6CA906}" type="presParOf" srcId="{454A8745-8418-4BEF-BF63-052BB483921D}" destId="{313572B0-E5A4-4D50-BA4A-59F2B42BB4EF}" srcOrd="1" destOrd="0" presId="urn:microsoft.com/office/officeart/2005/8/layout/vList2"/>
    <dgm:cxn modelId="{234B0126-86EC-41BD-A77C-BD9B706063BC}" type="presParOf" srcId="{454A8745-8418-4BEF-BF63-052BB483921D}" destId="{4F967075-E6AD-4E83-A413-A7BD3E6E7A52}" srcOrd="2" destOrd="0" presId="urn:microsoft.com/office/officeart/2005/8/layout/vList2"/>
    <dgm:cxn modelId="{9C3C09F2-5376-4CD5-AC60-EB0FAE01BE61}" type="presParOf" srcId="{454A8745-8418-4BEF-BF63-052BB483921D}" destId="{0C160530-9403-4CCC-A079-4F47F9223FCD}" srcOrd="3" destOrd="0" presId="urn:microsoft.com/office/officeart/2005/8/layout/vList2"/>
    <dgm:cxn modelId="{8C78CE79-C796-4B41-87F4-E41C72A4A51A}" type="presParOf" srcId="{454A8745-8418-4BEF-BF63-052BB483921D}" destId="{70DC03B0-2150-43D1-AEAC-EE11BB5931A8}" srcOrd="4" destOrd="0" presId="urn:microsoft.com/office/officeart/2005/8/layout/vList2"/>
    <dgm:cxn modelId="{4F58FE88-C016-4712-9B3A-BE1A616268C8}" type="presParOf" srcId="{454A8745-8418-4BEF-BF63-052BB483921D}" destId="{69629318-4F40-43E4-946E-12485A17B7EE}" srcOrd="5" destOrd="0" presId="urn:microsoft.com/office/officeart/2005/8/layout/vList2"/>
    <dgm:cxn modelId="{46BBCC13-1D96-434D-A7F5-EF8BEF38A58D}" type="presParOf" srcId="{454A8745-8418-4BEF-BF63-052BB483921D}" destId="{EFB2F144-5566-496A-A693-8A2267572C06}"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will teach you the concepts of managing Power BI datasets, including setting parameters and dataset refresh.</a:t>
          </a:r>
        </a:p>
        <a:p>
          <a:r>
            <a:rPr lang="en-US" dirty="0"/>
            <a:t>We will be using the </a:t>
          </a:r>
          <a:r>
            <a:rPr lang="en-US"/>
            <a:t>Sample Superstore-OD Desktop </a:t>
          </a:r>
          <a:r>
            <a:rPr lang="en-US" dirty="0"/>
            <a:t>file that was created in Module 2.</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Power BI Report builder allows for the creation of paginated reports in the Power BI Service.</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Parameters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4E1E2E7E-4581-4522-B084-B42421290094}">
      <dgm:prSet phldrT="[Text]" phldr="0"/>
      <dgm:spPr>
        <a:solidFill>
          <a:schemeClr val="accent3"/>
        </a:solidFill>
      </dgm:spPr>
      <dgm:t>
        <a:bodyPr/>
        <a:lstStyle/>
        <a:p>
          <a:r>
            <a:rPr lang="en-US" dirty="0"/>
            <a:t>Datasets</a:t>
          </a:r>
        </a:p>
      </dgm:t>
    </dgm:pt>
    <dgm:pt modelId="{FFB3EE0D-3A8B-4FAB-A700-2BFBAF92CC9E}" type="parTrans" cxnId="{9AB67DC2-1172-472A-A2E3-153AC4ABB3F2}">
      <dgm:prSet/>
      <dgm:spPr/>
      <dgm:t>
        <a:bodyPr/>
        <a:lstStyle/>
        <a:p>
          <a:endParaRPr lang="en-US"/>
        </a:p>
      </dgm:t>
    </dgm:pt>
    <dgm:pt modelId="{589C5543-1574-4C4C-B8CA-92B261933F56}" type="sibTrans" cxnId="{9AB67DC2-1172-472A-A2E3-153AC4ABB3F2}">
      <dgm:prSet/>
      <dgm:spPr/>
      <dgm:t>
        <a:bodyPr/>
        <a:lstStyle/>
        <a:p>
          <a:endParaRPr lang="en-US"/>
        </a:p>
      </dgm:t>
    </dgm:pt>
    <dgm:pt modelId="{7143256C-AA9A-48AD-9087-24FA004F95F4}">
      <dgm:prSet phldrT="[Text]" phldr="0"/>
      <dgm:spPr>
        <a:solidFill>
          <a:schemeClr val="accent4"/>
        </a:solidFill>
      </dgm:spPr>
      <dgm:t>
        <a:bodyPr/>
        <a:lstStyle/>
        <a:p>
          <a:r>
            <a:rPr lang="en-US" dirty="0"/>
            <a:t>Configure </a:t>
          </a:r>
          <a:r>
            <a:rPr lang="en-US"/>
            <a:t>Dataset Refresh</a:t>
          </a:r>
          <a:endParaRPr lang="en-US" dirty="0"/>
        </a:p>
      </dgm:t>
    </dgm:pt>
    <dgm:pt modelId="{191891DD-8F81-40F7-852A-74FE017C8289}" type="parTrans" cxnId="{6D78371A-1CFB-4FC6-8CC8-94BE86EBCF97}">
      <dgm:prSet/>
      <dgm:spPr/>
      <dgm:t>
        <a:bodyPr/>
        <a:lstStyle/>
        <a:p>
          <a:endParaRPr lang="en-US"/>
        </a:p>
      </dgm:t>
    </dgm:pt>
    <dgm:pt modelId="{EF06BEDC-488A-4FD4-85CD-FDCD9D7DB107}" type="sibTrans" cxnId="{6D78371A-1CFB-4FC6-8CC8-94BE86EBCF97}">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custLinFactNeighborX="-8194" custLinFactNeighborY="-4125">
        <dgm:presLayoutVars>
          <dgm:chMax val="0"/>
          <dgm:bulletEnabled val="1"/>
        </dgm:presLayoutVars>
      </dgm:prSet>
      <dgm:spPr/>
    </dgm:pt>
    <dgm:pt modelId="{6FCDEFAA-3990-45D9-A6E6-9A1C1D91FD1D}" type="pres">
      <dgm:prSet presAssocID="{3FC45E03-4789-404D-8310-C8F86C3BCC00}" presName="spacer" presStyleCnt="0"/>
      <dgm:spPr/>
    </dgm:pt>
    <dgm:pt modelId="{88F4FC1E-D05B-4EC1-9E24-17E9F0F331E5}" type="pres">
      <dgm:prSet presAssocID="{4E1E2E7E-4581-4522-B084-B42421290094}" presName="parentText" presStyleLbl="node1" presStyleIdx="1" presStyleCnt="3">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2" presStyleCnt="3">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2" destOrd="0" parTransId="{191891DD-8F81-40F7-852A-74FE017C8289}" sibTransId="{EF06BEDC-488A-4FD4-85CD-FDCD9D7DB107}"/>
    <dgm:cxn modelId="{FE474D32-B2D4-43CE-8AD1-2391D38F55DD}" type="presOf" srcId="{7143256C-AA9A-48AD-9087-24FA004F95F4}" destId="{4F967075-E6AD-4E83-A413-A7BD3E6E7A52}" srcOrd="0" destOrd="0" presId="urn:microsoft.com/office/officeart/2005/8/layout/vList2"/>
    <dgm:cxn modelId="{1BFEAD68-5433-4FCB-AB8E-DA57172A0B14}"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9AB67DC2-1172-472A-A2E3-153AC4ABB3F2}" srcId="{1B87C88D-AE67-4138-BAA2-E7F53EAD555A}" destId="{4E1E2E7E-4581-4522-B084-B42421290094}" srcOrd="1" destOrd="0" parTransId="{FFB3EE0D-3A8B-4FAB-A700-2BFBAF92CC9E}" sibTransId="{589C5543-1574-4C4C-B8CA-92B261933F56}"/>
    <dgm:cxn modelId="{E1F398E9-E16A-4169-AC26-23692C85B57A}" type="presParOf" srcId="{454A8745-8418-4BEF-BF63-052BB483921D}" destId="{851548AF-CEFA-4D22-8D2F-D2A73DCE49EE}" srcOrd="0" destOrd="0" presId="urn:microsoft.com/office/officeart/2005/8/layout/vList2"/>
    <dgm:cxn modelId="{BB32F4A2-7879-40A9-8D99-D755E9CFF9E0}" type="presParOf" srcId="{454A8745-8418-4BEF-BF63-052BB483921D}" destId="{6FCDEFAA-3990-45D9-A6E6-9A1C1D91FD1D}" srcOrd="1" destOrd="0" presId="urn:microsoft.com/office/officeart/2005/8/layout/vList2"/>
    <dgm:cxn modelId="{A0FC24EB-5249-4AD4-9E7D-D27B5672FB6B}" type="presParOf" srcId="{454A8745-8418-4BEF-BF63-052BB483921D}" destId="{88F4FC1E-D05B-4EC1-9E24-17E9F0F331E5}" srcOrd="2" destOrd="0" presId="urn:microsoft.com/office/officeart/2005/8/layout/vList2"/>
    <dgm:cxn modelId="{7FDDB7C2-B36C-4D8F-84C6-706BCC6CA906}" type="presParOf" srcId="{454A8745-8418-4BEF-BF63-052BB483921D}" destId="{313572B0-E5A4-4D50-BA4A-59F2B42BB4EF}" srcOrd="3" destOrd="0" presId="urn:microsoft.com/office/officeart/2005/8/layout/vList2"/>
    <dgm:cxn modelId="{234B0126-86EC-41BD-A77C-BD9B706063BC}" type="presParOf" srcId="{454A8745-8418-4BEF-BF63-052BB483921D}" destId="{4F967075-E6AD-4E83-A413-A7BD3E6E7A52}" srcOrd="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b="0" i="0" dirty="0"/>
            <a:t>A parameter serves to easily store and manage a value that can be reused.</a:t>
          </a:r>
        </a:p>
        <a:p>
          <a:r>
            <a:rPr lang="en-US" b="0" i="0" dirty="0"/>
            <a:t>Parameters give you the flexibility to dynamically change the output of your queries depending on their value, and can be used for:</a:t>
          </a:r>
        </a:p>
        <a:p>
          <a:pPr>
            <a:buFont typeface="Arial" panose="020B0604020202020204" pitchFamily="34" charset="0"/>
            <a:buChar char="•"/>
          </a:pPr>
          <a:r>
            <a:rPr lang="en-US" b="0" i="0" dirty="0"/>
            <a:t>Changing the argument values for particular transforms and data source functions.</a:t>
          </a:r>
        </a:p>
        <a:p>
          <a:pPr>
            <a:buFont typeface="Arial" panose="020B0604020202020204" pitchFamily="34" charset="0"/>
            <a:buChar char="•"/>
          </a:pPr>
          <a:r>
            <a:rPr lang="en-US" b="0" i="0" dirty="0"/>
            <a:t>Inputs in custom functions</a:t>
          </a:r>
          <a:endParaRPr lang="en-US" baseline="30000" dirty="0"/>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Understand Parameters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4E1E2E7E-4581-4522-B084-B42421290094}">
      <dgm:prSet phldrT="[Text]" phldr="0"/>
      <dgm:spPr>
        <a:solidFill>
          <a:schemeClr val="accent3"/>
        </a:solidFill>
      </dgm:spPr>
      <dgm:t>
        <a:bodyPr/>
        <a:lstStyle/>
        <a:p>
          <a:r>
            <a:rPr lang="en-US" dirty="0"/>
            <a:t>Manage Datasets</a:t>
          </a:r>
        </a:p>
      </dgm:t>
    </dgm:pt>
    <dgm:pt modelId="{FFB3EE0D-3A8B-4FAB-A700-2BFBAF92CC9E}" type="parTrans" cxnId="{9AB67DC2-1172-472A-A2E3-153AC4ABB3F2}">
      <dgm:prSet/>
      <dgm:spPr/>
      <dgm:t>
        <a:bodyPr/>
        <a:lstStyle/>
        <a:p>
          <a:endParaRPr lang="en-US"/>
        </a:p>
      </dgm:t>
    </dgm:pt>
    <dgm:pt modelId="{589C5543-1574-4C4C-B8CA-92B261933F56}" type="sibTrans" cxnId="{9AB67DC2-1172-472A-A2E3-153AC4ABB3F2}">
      <dgm:prSet/>
      <dgm:spPr/>
      <dgm:t>
        <a:bodyPr/>
        <a:lstStyle/>
        <a:p>
          <a:endParaRPr lang="en-US"/>
        </a:p>
      </dgm:t>
    </dgm:pt>
    <dgm:pt modelId="{7143256C-AA9A-48AD-9087-24FA004F95F4}">
      <dgm:prSet phldrT="[Text]" phldr="0"/>
      <dgm:spPr>
        <a:solidFill>
          <a:schemeClr val="accent4"/>
        </a:solidFill>
      </dgm:spPr>
      <dgm:t>
        <a:bodyPr/>
        <a:lstStyle/>
        <a:p>
          <a:r>
            <a:rPr lang="en-US" dirty="0"/>
            <a:t>Configure </a:t>
          </a:r>
          <a:r>
            <a:rPr lang="en-US"/>
            <a:t>Dataset Refresh</a:t>
          </a:r>
          <a:endParaRPr lang="en-US" dirty="0"/>
        </a:p>
      </dgm:t>
    </dgm:pt>
    <dgm:pt modelId="{191891DD-8F81-40F7-852A-74FE017C8289}" type="parTrans" cxnId="{6D78371A-1CFB-4FC6-8CC8-94BE86EBCF97}">
      <dgm:prSet/>
      <dgm:spPr/>
      <dgm:t>
        <a:bodyPr/>
        <a:lstStyle/>
        <a:p>
          <a:endParaRPr lang="en-US"/>
        </a:p>
      </dgm:t>
    </dgm:pt>
    <dgm:pt modelId="{EF06BEDC-488A-4FD4-85CD-FDCD9D7DB107}" type="sibTrans" cxnId="{6D78371A-1CFB-4FC6-8CC8-94BE86EBCF97}">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custLinFactNeighborX="-8194" custLinFactNeighborY="-4125">
        <dgm:presLayoutVars>
          <dgm:chMax val="0"/>
          <dgm:bulletEnabled val="1"/>
        </dgm:presLayoutVars>
      </dgm:prSet>
      <dgm:spPr/>
    </dgm:pt>
    <dgm:pt modelId="{6FCDEFAA-3990-45D9-A6E6-9A1C1D91FD1D}" type="pres">
      <dgm:prSet presAssocID="{3FC45E03-4789-404D-8310-C8F86C3BCC00}" presName="spacer" presStyleCnt="0"/>
      <dgm:spPr/>
    </dgm:pt>
    <dgm:pt modelId="{88F4FC1E-D05B-4EC1-9E24-17E9F0F331E5}" type="pres">
      <dgm:prSet presAssocID="{4E1E2E7E-4581-4522-B084-B42421290094}" presName="parentText" presStyleLbl="node1" presStyleIdx="1" presStyleCnt="3">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2" presStyleCnt="3">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2" destOrd="0" parTransId="{191891DD-8F81-40F7-852A-74FE017C8289}" sibTransId="{EF06BEDC-488A-4FD4-85CD-FDCD9D7DB107}"/>
    <dgm:cxn modelId="{FE474D32-B2D4-43CE-8AD1-2391D38F55DD}" type="presOf" srcId="{7143256C-AA9A-48AD-9087-24FA004F95F4}" destId="{4F967075-E6AD-4E83-A413-A7BD3E6E7A52}" srcOrd="0" destOrd="0" presId="urn:microsoft.com/office/officeart/2005/8/layout/vList2"/>
    <dgm:cxn modelId="{1BFEAD68-5433-4FCB-AB8E-DA57172A0B14}"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9AB67DC2-1172-472A-A2E3-153AC4ABB3F2}" srcId="{1B87C88D-AE67-4138-BAA2-E7F53EAD555A}" destId="{4E1E2E7E-4581-4522-B084-B42421290094}" srcOrd="1" destOrd="0" parTransId="{FFB3EE0D-3A8B-4FAB-A700-2BFBAF92CC9E}" sibTransId="{589C5543-1574-4C4C-B8CA-92B261933F56}"/>
    <dgm:cxn modelId="{E1F398E9-E16A-4169-AC26-23692C85B57A}" type="presParOf" srcId="{454A8745-8418-4BEF-BF63-052BB483921D}" destId="{851548AF-CEFA-4D22-8D2F-D2A73DCE49EE}" srcOrd="0" destOrd="0" presId="urn:microsoft.com/office/officeart/2005/8/layout/vList2"/>
    <dgm:cxn modelId="{BB32F4A2-7879-40A9-8D99-D755E9CFF9E0}" type="presParOf" srcId="{454A8745-8418-4BEF-BF63-052BB483921D}" destId="{6FCDEFAA-3990-45D9-A6E6-9A1C1D91FD1D}" srcOrd="1" destOrd="0" presId="urn:microsoft.com/office/officeart/2005/8/layout/vList2"/>
    <dgm:cxn modelId="{A0FC24EB-5249-4AD4-9E7D-D27B5672FB6B}" type="presParOf" srcId="{454A8745-8418-4BEF-BF63-052BB483921D}" destId="{88F4FC1E-D05B-4EC1-9E24-17E9F0F331E5}" srcOrd="2" destOrd="0" presId="urn:microsoft.com/office/officeart/2005/8/layout/vList2"/>
    <dgm:cxn modelId="{7FDDB7C2-B36C-4D8F-84C6-706BCC6CA906}" type="presParOf" srcId="{454A8745-8418-4BEF-BF63-052BB483921D}" destId="{313572B0-E5A4-4D50-BA4A-59F2B42BB4EF}" srcOrd="3" destOrd="0" presId="urn:microsoft.com/office/officeart/2005/8/layout/vList2"/>
    <dgm:cxn modelId="{234B0126-86EC-41BD-A77C-BD9B706063BC}" type="presParOf" srcId="{454A8745-8418-4BEF-BF63-052BB483921D}" destId="{4F967075-E6AD-4E83-A413-A7BD3E6E7A52}" srcOrd="4"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Sample Superstore.xlsx</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B20FE380-376B-450C-8DE1-B61B7EFB9E55}">
      <dgm:prSet/>
      <dgm:spPr>
        <a:solidFill>
          <a:schemeClr val="accent3"/>
        </a:solidFill>
      </dgm:spPr>
      <dgm:t>
        <a:bodyPr/>
        <a:lstStyle/>
        <a:p>
          <a:r>
            <a:rPr lang="en-US" dirty="0"/>
            <a:t>Websites and Additional Information.docx</a:t>
          </a:r>
        </a:p>
      </dgm:t>
    </dgm:pt>
    <dgm:pt modelId="{67737171-CC8D-4741-BEEE-230474968110}" type="parTrans" cxnId="{12470E50-20AF-4294-AD57-C534ADE78229}">
      <dgm:prSet/>
      <dgm:spPr/>
      <dgm:t>
        <a:bodyPr/>
        <a:lstStyle/>
        <a:p>
          <a:endParaRPr lang="en-US"/>
        </a:p>
      </dgm:t>
    </dgm:pt>
    <dgm:pt modelId="{998FF3B3-C8C9-4BCD-B48A-AB918535659E}" type="sibTrans" cxnId="{12470E50-20AF-4294-AD57-C534ADE78229}">
      <dgm:prSet/>
      <dgm:spPr/>
      <dgm:t>
        <a:bodyPr/>
        <a:lstStyle/>
        <a:p>
          <a:endParaRPr lang="en-US"/>
        </a:p>
      </dgm:t>
    </dgm:pt>
    <dgm:pt modelId="{71B13852-0159-4FD6-9720-A98D3D8C70B8}">
      <dgm:prSet/>
      <dgm:spPr>
        <a:solidFill>
          <a:schemeClr val="accent4"/>
        </a:solidFill>
      </dgm:spPr>
      <dgm:t>
        <a:bodyPr/>
        <a:lstStyle/>
        <a:p>
          <a:r>
            <a:rPr lang="en-US" dirty="0"/>
            <a:t>Customer  Data.xlsx</a:t>
          </a:r>
        </a:p>
      </dgm:t>
    </dgm:pt>
    <dgm:pt modelId="{14765D4E-455A-4F75-83A7-7BAB4AAFAC34}" type="parTrans" cxnId="{9BB31627-A331-4655-91B2-257B02C3D3C6}">
      <dgm:prSet/>
      <dgm:spPr/>
      <dgm:t>
        <a:bodyPr/>
        <a:lstStyle/>
        <a:p>
          <a:endParaRPr lang="en-US"/>
        </a:p>
      </dgm:t>
    </dgm:pt>
    <dgm:pt modelId="{F97444CA-1236-4C63-9877-81C9CE3CFEBE}" type="sibTrans" cxnId="{9BB31627-A331-4655-91B2-257B02C3D3C6}">
      <dgm:prSet/>
      <dgm:spPr/>
      <dgm:t>
        <a:bodyPr/>
        <a:lstStyle/>
        <a:p>
          <a:endParaRPr lang="en-US"/>
        </a:p>
      </dgm:t>
    </dgm:pt>
    <dgm:pt modelId="{2912423D-2F2D-46AC-9474-E539339EE044}">
      <dgm:prSet/>
      <dgm:spPr>
        <a:solidFill>
          <a:schemeClr val="accent1"/>
        </a:solidFill>
      </dgm:spPr>
      <dgm:t>
        <a:bodyPr/>
        <a:lstStyle/>
        <a:p>
          <a:r>
            <a:rPr lang="en-US" dirty="0"/>
            <a:t>IT Spending Analysis.xlsx</a:t>
          </a:r>
        </a:p>
      </dgm:t>
    </dgm:pt>
    <dgm:pt modelId="{4D79044E-BDFA-410D-B125-F84E1D60AE30}" type="parTrans" cxnId="{BD750608-DB5B-4F5D-B032-7BD9A4A36B56}">
      <dgm:prSet/>
      <dgm:spPr/>
      <dgm:t>
        <a:bodyPr/>
        <a:lstStyle/>
        <a:p>
          <a:endParaRPr lang="en-US"/>
        </a:p>
      </dgm:t>
    </dgm:pt>
    <dgm:pt modelId="{7D142A44-5D46-42BC-8602-A1B712E66C52}" type="sibTrans" cxnId="{BD750608-DB5B-4F5D-B032-7BD9A4A36B56}">
      <dgm:prSet/>
      <dgm:spPr/>
      <dgm:t>
        <a:bodyPr/>
        <a:lstStyle/>
        <a:p>
          <a:endParaRPr lang="en-US"/>
        </a:p>
      </dgm:t>
    </dgm:pt>
    <dgm:pt modelId="{94205013-5363-400A-A861-D4C7875FD17C}">
      <dgm:prSet/>
      <dgm:spPr>
        <a:solidFill>
          <a:schemeClr val="accent2"/>
        </a:solidFill>
      </dgm:spPr>
      <dgm:t>
        <a:bodyPr/>
        <a:lstStyle/>
        <a:p>
          <a:r>
            <a:rPr lang="en-US"/>
            <a:t>Dates.xlsx</a:t>
          </a:r>
          <a:endParaRPr lang="en-US" dirty="0"/>
        </a:p>
      </dgm:t>
    </dgm:pt>
    <dgm:pt modelId="{A2956725-51DA-4ACE-9C1D-4706D095FEF7}" type="parTrans" cxnId="{010EBF72-347E-4569-A68F-3FF725DE8496}">
      <dgm:prSet/>
      <dgm:spPr/>
      <dgm:t>
        <a:bodyPr/>
        <a:lstStyle/>
        <a:p>
          <a:endParaRPr lang="en-US"/>
        </a:p>
      </dgm:t>
    </dgm:pt>
    <dgm:pt modelId="{EFD50BD2-5776-442B-8FE2-39F77A9368DC}" type="sibTrans" cxnId="{010EBF72-347E-4569-A68F-3FF725DE8496}">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31B6FD92-72BB-4D20-80AE-A888E8CE9EE3}" type="pres">
      <dgm:prSet presAssocID="{3FC45E03-4789-404D-8310-C8F86C3BCC00}" presName="spacer" presStyleCnt="0"/>
      <dgm:spPr/>
    </dgm:pt>
    <dgm:pt modelId="{E650BAF2-712A-45CB-8C70-AA57E80EC35C}" type="pres">
      <dgm:prSet presAssocID="{B20FE380-376B-450C-8DE1-B61B7EFB9E55}" presName="parentText" presStyleLbl="node1" presStyleIdx="1" presStyleCnt="5">
        <dgm:presLayoutVars>
          <dgm:chMax val="0"/>
          <dgm:bulletEnabled val="1"/>
        </dgm:presLayoutVars>
      </dgm:prSet>
      <dgm:spPr/>
    </dgm:pt>
    <dgm:pt modelId="{4D3C4EFC-8046-4746-943E-13B668AEF2D2}" type="pres">
      <dgm:prSet presAssocID="{998FF3B3-C8C9-4BCD-B48A-AB918535659E}" presName="spacer" presStyleCnt="0"/>
      <dgm:spPr/>
    </dgm:pt>
    <dgm:pt modelId="{5C1AD28C-758C-4240-BB3E-428D22FE378D}" type="pres">
      <dgm:prSet presAssocID="{71B13852-0159-4FD6-9720-A98D3D8C70B8}" presName="parentText" presStyleLbl="node1" presStyleIdx="2" presStyleCnt="5">
        <dgm:presLayoutVars>
          <dgm:chMax val="0"/>
          <dgm:bulletEnabled val="1"/>
        </dgm:presLayoutVars>
      </dgm:prSet>
      <dgm:spPr/>
    </dgm:pt>
    <dgm:pt modelId="{CEF97A6B-B415-4816-93A6-5882FB0D0E6F}" type="pres">
      <dgm:prSet presAssocID="{F97444CA-1236-4C63-9877-81C9CE3CFEBE}" presName="spacer" presStyleCnt="0"/>
      <dgm:spPr/>
    </dgm:pt>
    <dgm:pt modelId="{D438366E-07DF-4BFF-88B0-055D942F141D}" type="pres">
      <dgm:prSet presAssocID="{94205013-5363-400A-A861-D4C7875FD17C}" presName="parentText" presStyleLbl="node1" presStyleIdx="3" presStyleCnt="5">
        <dgm:presLayoutVars>
          <dgm:chMax val="0"/>
          <dgm:bulletEnabled val="1"/>
        </dgm:presLayoutVars>
      </dgm:prSet>
      <dgm:spPr/>
    </dgm:pt>
    <dgm:pt modelId="{C0534C28-929B-49A2-AA0B-1370BECDCDFA}" type="pres">
      <dgm:prSet presAssocID="{EFD50BD2-5776-442B-8FE2-39F77A9368DC}" presName="spacer" presStyleCnt="0"/>
      <dgm:spPr/>
    </dgm:pt>
    <dgm:pt modelId="{45AE4852-8AF8-46F4-BADB-780E3A2AB956}" type="pres">
      <dgm:prSet presAssocID="{2912423D-2F2D-46AC-9474-E539339EE044}" presName="parentText" presStyleLbl="node1" presStyleIdx="4" presStyleCnt="5">
        <dgm:presLayoutVars>
          <dgm:chMax val="0"/>
          <dgm:bulletEnabled val="1"/>
        </dgm:presLayoutVars>
      </dgm:prSet>
      <dgm:spPr/>
    </dgm:pt>
  </dgm:ptLst>
  <dgm:cxnLst>
    <dgm:cxn modelId="{BD750608-DB5B-4F5D-B032-7BD9A4A36B56}" srcId="{1B87C88D-AE67-4138-BAA2-E7F53EAD555A}" destId="{2912423D-2F2D-46AC-9474-E539339EE044}" srcOrd="4" destOrd="0" parTransId="{4D79044E-BDFA-410D-B125-F84E1D60AE30}" sibTransId="{7D142A44-5D46-42BC-8602-A1B712E66C52}"/>
    <dgm:cxn modelId="{9BB31627-A331-4655-91B2-257B02C3D3C6}" srcId="{1B87C88D-AE67-4138-BAA2-E7F53EAD555A}" destId="{71B13852-0159-4FD6-9720-A98D3D8C70B8}" srcOrd="2" destOrd="0" parTransId="{14765D4E-455A-4F75-83A7-7BAB4AAFAC34}" sibTransId="{F97444CA-1236-4C63-9877-81C9CE3CFEBE}"/>
    <dgm:cxn modelId="{12470E50-20AF-4294-AD57-C534ADE78229}" srcId="{1B87C88D-AE67-4138-BAA2-E7F53EAD555A}" destId="{B20FE380-376B-450C-8DE1-B61B7EFB9E55}" srcOrd="1" destOrd="0" parTransId="{67737171-CC8D-4741-BEEE-230474968110}" sibTransId="{998FF3B3-C8C9-4BCD-B48A-AB918535659E}"/>
    <dgm:cxn modelId="{010EBF72-347E-4569-A68F-3FF725DE8496}" srcId="{1B87C88D-AE67-4138-BAA2-E7F53EAD555A}" destId="{94205013-5363-400A-A861-D4C7875FD17C}" srcOrd="3" destOrd="0" parTransId="{A2956725-51DA-4ACE-9C1D-4706D095FEF7}" sibTransId="{EFD50BD2-5776-442B-8FE2-39F77A9368DC}"/>
    <dgm:cxn modelId="{F8BF9D54-8891-4155-B99C-14FEC2F83155}" type="presOf" srcId="{9AC5E073-DA35-47CE-B34C-C6A9EF744885}" destId="{851548AF-CEFA-4D22-8D2F-D2A73DCE49EE}" srcOrd="0" destOrd="0" presId="urn:microsoft.com/office/officeart/2005/8/layout/vList2"/>
    <dgm:cxn modelId="{68F4157C-6951-48E7-BC93-0A0AE7FD9A97}" type="presOf" srcId="{94205013-5363-400A-A861-D4C7875FD17C}" destId="{D438366E-07DF-4BFF-88B0-055D942F141D}"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96ADEEBA-85D9-4867-B964-6F987B329C8E}" type="presOf" srcId="{B20FE380-376B-450C-8DE1-B61B7EFB9E55}" destId="{E650BAF2-712A-45CB-8C70-AA57E80EC35C}"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186281E2-F4DF-428A-8568-33CDB8D55D6C}" type="presOf" srcId="{2912423D-2F2D-46AC-9474-E539339EE044}" destId="{45AE4852-8AF8-46F4-BADB-780E3A2AB956}" srcOrd="0" destOrd="0" presId="urn:microsoft.com/office/officeart/2005/8/layout/vList2"/>
    <dgm:cxn modelId="{23AF38F9-EF84-421E-9E06-F6E6377A71BC}" type="presOf" srcId="{71B13852-0159-4FD6-9720-A98D3D8C70B8}" destId="{5C1AD28C-758C-4240-BB3E-428D22FE378D}" srcOrd="0" destOrd="0" presId="urn:microsoft.com/office/officeart/2005/8/layout/vList2"/>
    <dgm:cxn modelId="{A0C73516-739F-45E7-B251-32BC7C08456D}" type="presParOf" srcId="{454A8745-8418-4BEF-BF63-052BB483921D}" destId="{851548AF-CEFA-4D22-8D2F-D2A73DCE49EE}" srcOrd="0" destOrd="0" presId="urn:microsoft.com/office/officeart/2005/8/layout/vList2"/>
    <dgm:cxn modelId="{54F0AD92-FDA0-4967-A292-94077AA8D9A5}" type="presParOf" srcId="{454A8745-8418-4BEF-BF63-052BB483921D}" destId="{31B6FD92-72BB-4D20-80AE-A888E8CE9EE3}" srcOrd="1" destOrd="0" presId="urn:microsoft.com/office/officeart/2005/8/layout/vList2"/>
    <dgm:cxn modelId="{3AFD0BA1-BF25-4C02-8199-45417DE8540D}" type="presParOf" srcId="{454A8745-8418-4BEF-BF63-052BB483921D}" destId="{E650BAF2-712A-45CB-8C70-AA57E80EC35C}" srcOrd="2" destOrd="0" presId="urn:microsoft.com/office/officeart/2005/8/layout/vList2"/>
    <dgm:cxn modelId="{D0D40BDD-3C3E-4F42-82DF-5106D9724134}" type="presParOf" srcId="{454A8745-8418-4BEF-BF63-052BB483921D}" destId="{4D3C4EFC-8046-4746-943E-13B668AEF2D2}" srcOrd="3" destOrd="0" presId="urn:microsoft.com/office/officeart/2005/8/layout/vList2"/>
    <dgm:cxn modelId="{50E4BE93-6A34-4240-BA77-D4BECB890DE7}" type="presParOf" srcId="{454A8745-8418-4BEF-BF63-052BB483921D}" destId="{5C1AD28C-758C-4240-BB3E-428D22FE378D}" srcOrd="4" destOrd="0" presId="urn:microsoft.com/office/officeart/2005/8/layout/vList2"/>
    <dgm:cxn modelId="{884D8D3B-F557-44F8-8E50-39D3DDF34690}" type="presParOf" srcId="{454A8745-8418-4BEF-BF63-052BB483921D}" destId="{CEF97A6B-B415-4816-93A6-5882FB0D0E6F}" srcOrd="5" destOrd="0" presId="urn:microsoft.com/office/officeart/2005/8/layout/vList2"/>
    <dgm:cxn modelId="{2EB8C364-FD57-4E8E-BF2A-04EA02DF6CDF}" type="presParOf" srcId="{454A8745-8418-4BEF-BF63-052BB483921D}" destId="{D438366E-07DF-4BFF-88B0-055D942F141D}" srcOrd="6" destOrd="0" presId="urn:microsoft.com/office/officeart/2005/8/layout/vList2"/>
    <dgm:cxn modelId="{099D234F-C3BC-4572-9137-9C4E7C3F626F}" type="presParOf" srcId="{454A8745-8418-4BEF-BF63-052BB483921D}" destId="{C0534C28-929B-49A2-AA0B-1370BECDCDFA}" srcOrd="7" destOrd="0" presId="urn:microsoft.com/office/officeart/2005/8/layout/vList2"/>
    <dgm:cxn modelId="{3F78A680-0159-4984-9A0A-654A9A454AE1}" type="presParOf" srcId="{454A8745-8418-4BEF-BF63-052BB483921D}" destId="{45AE4852-8AF8-46F4-BADB-780E3A2AB956}"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Locally Stored vs. Cloud Stored Excel File implications</a:t>
          </a:r>
        </a:p>
      </dgm:t>
    </dgm:pt>
    <dgm:pt modelId="{09D464A1-2D9D-4757-8817-4658A5124719}" type="parTrans" cxnId="{EA5E58BF-D692-4875-BE5B-E7C7E908EF12}">
      <dgm:prSet/>
      <dgm:spPr/>
      <dgm:t>
        <a:bodyPr/>
        <a:lstStyle/>
        <a:p>
          <a:endParaRPr lang="en-US"/>
        </a:p>
      </dgm:t>
    </dgm:pt>
    <dgm:pt modelId="{3FC45E03-4789-404D-8310-C8F86C3BCC00}" type="sibTrans" cxnId="{EA5E58BF-D692-4875-BE5B-E7C7E908EF12}">
      <dgm:prSet/>
      <dgm:spPr/>
      <dgm:t>
        <a:bodyPr/>
        <a:lstStyle/>
        <a:p>
          <a:endParaRPr lang="en-US"/>
        </a:p>
      </dgm:t>
    </dgm:pt>
    <dgm:pt modelId="{D3EC5ED4-7480-4AB5-B5CC-CB0E8F6E67C0}">
      <dgm:prSet phldrT="[Text]" phldr="0"/>
      <dgm:spPr>
        <a:solidFill>
          <a:schemeClr val="accent3"/>
        </a:solidFill>
      </dgm:spPr>
      <dgm:t>
        <a:bodyPr/>
        <a:lstStyle/>
        <a:p>
          <a:r>
            <a:rPr lang="en-US"/>
            <a:t>Import from Power Pivot and Power View Excel files vs. Get Data</a:t>
          </a:r>
          <a:endParaRPr lang="en-US" dirty="0"/>
        </a:p>
      </dgm:t>
    </dgm:pt>
    <dgm:pt modelId="{1211BF76-5388-46FC-8BDA-0329F02E6D9B}" type="parTrans" cxnId="{916C480E-8A04-4044-8391-DFF2F5D977AE}">
      <dgm:prSet/>
      <dgm:spPr/>
    </dgm:pt>
    <dgm:pt modelId="{84E89C92-A34D-4818-915E-D7A15BCB8E80}" type="sibTrans" cxnId="{916C480E-8A04-4044-8391-DFF2F5D977AE}">
      <dgm:prSet/>
      <dgm:spPr/>
    </dgm:pt>
    <dgm:pt modelId="{FF2C1395-D15D-4734-88E6-00F7E5F0B883}">
      <dgm:prSet phldrT="[Text]" phldr="0"/>
      <dgm:spPr>
        <a:solidFill>
          <a:schemeClr val="accent4"/>
        </a:solidFill>
      </dgm:spPr>
      <dgm:t>
        <a:bodyPr/>
        <a:lstStyle/>
        <a:p>
          <a:r>
            <a:rPr lang="en-US" dirty="0"/>
            <a:t>Data Source vs. Dataset</a:t>
          </a:r>
        </a:p>
      </dgm:t>
    </dgm:pt>
    <dgm:pt modelId="{AC1F5331-9015-4597-9620-089058F99096}" type="parTrans" cxnId="{5D5A867D-A785-4650-921D-06339E2F0461}">
      <dgm:prSet/>
      <dgm:spPr/>
    </dgm:pt>
    <dgm:pt modelId="{01682EBF-F79D-4755-AB56-7099B0AC8F42}" type="sibTrans" cxnId="{5D5A867D-A785-4650-921D-06339E2F0461}">
      <dgm:prSet/>
      <dgm:spPr/>
    </dgm:pt>
    <dgm:pt modelId="{A75946A7-DA3A-47BC-909D-82819907F80D}">
      <dgm:prSet phldrT="[Text]" phldr="0"/>
      <dgm:spPr>
        <a:solidFill>
          <a:schemeClr val="accent2"/>
        </a:solidFill>
      </dgm:spPr>
      <dgm:t>
        <a:bodyPr/>
        <a:lstStyle/>
        <a:p>
          <a:r>
            <a:rPr lang="en-US" dirty="0"/>
            <a:t>Access Database</a:t>
          </a:r>
        </a:p>
      </dgm:t>
    </dgm:pt>
    <dgm:pt modelId="{2EF6BD0A-CC8F-42F2-9887-F00062C46B9A}" type="parTrans" cxnId="{9FC43F08-3D9B-4A1F-9E7E-4DA7397DA67A}">
      <dgm:prSet/>
      <dgm:spPr/>
    </dgm:pt>
    <dgm:pt modelId="{30EC02C6-2805-424B-869B-55FE64FF002D}" type="sibTrans" cxnId="{9FC43F08-3D9B-4A1F-9E7E-4DA7397DA67A}">
      <dgm:prSet/>
      <dgm:spPr/>
    </dgm:pt>
    <dgm:pt modelId="{94756B06-756E-46B3-95E5-503A4C1726F0}">
      <dgm:prSet phldrT="[Text]" phldr="0"/>
      <dgm:spPr>
        <a:solidFill>
          <a:schemeClr val="accent1"/>
        </a:solidFill>
      </dgm:spPr>
      <dgm:t>
        <a:bodyPr/>
        <a:lstStyle/>
        <a:p>
          <a:r>
            <a:rPr lang="en-US"/>
            <a:t>Web</a:t>
          </a:r>
          <a:endParaRPr lang="en-US" dirty="0"/>
        </a:p>
      </dgm:t>
    </dgm:pt>
    <dgm:pt modelId="{34EED405-DC5C-49B0-8C78-65159E461A70}" type="parTrans" cxnId="{9A35050F-C25A-4B07-A1A2-7EB8924BF5C8}">
      <dgm:prSet/>
      <dgm:spPr/>
    </dgm:pt>
    <dgm:pt modelId="{B8C93E32-1F2A-4BC5-9B0B-2296E8D5A766}" type="sibTrans" cxnId="{9A35050F-C25A-4B07-A1A2-7EB8924BF5C8}">
      <dgm:prSet/>
      <dgm:spPr/>
    </dgm:pt>
    <dgm:pt modelId="{049183C0-10E8-47C4-A481-7FE81A564516}">
      <dgm:prSet phldrT="[Text]" phldr="0"/>
      <dgm:spPr>
        <a:solidFill>
          <a:schemeClr val="accent3"/>
        </a:solidFill>
      </dgm:spPr>
      <dgm:t>
        <a:bodyPr/>
        <a:lstStyle/>
        <a:p>
          <a:r>
            <a:rPr lang="en-US" dirty="0"/>
            <a:t>Optimize Performance</a:t>
          </a:r>
        </a:p>
      </dgm:t>
    </dgm:pt>
    <dgm:pt modelId="{B2051CA5-72A3-437F-AF55-1019F66FFF40}" type="parTrans" cxnId="{0CB89916-6EEA-43CA-89BD-5B3BF0BB3E4E}">
      <dgm:prSet/>
      <dgm:spPr/>
    </dgm:pt>
    <dgm:pt modelId="{12E8E281-7C34-4BF8-8994-69791D9581C6}" type="sibTrans" cxnId="{0CB89916-6EEA-43CA-89BD-5B3BF0BB3E4E}">
      <dgm:prSet/>
      <dgm:spPr/>
    </dgm:pt>
    <dgm:pt modelId="{B614BAF5-9CC4-4D36-8223-FEC2B0CBB950}">
      <dgm:prSet phldrT="[Text]" phldr="0"/>
      <dgm:spPr>
        <a:solidFill>
          <a:schemeClr val="accent4"/>
        </a:solidFill>
      </dgm:spPr>
      <dgm:t>
        <a:bodyPr/>
        <a:lstStyle/>
        <a:p>
          <a:r>
            <a:rPr lang="en-US"/>
            <a:t>Common load errors and how to resolve</a:t>
          </a:r>
          <a:endParaRPr lang="en-US" dirty="0"/>
        </a:p>
      </dgm:t>
    </dgm:pt>
    <dgm:pt modelId="{84399350-196E-4679-9348-A3E71B1FFF16}" type="parTrans" cxnId="{DBFB466A-602C-4BC3-9936-416EB3B5D3F9}">
      <dgm:prSet/>
      <dgm:spPr/>
    </dgm:pt>
    <dgm:pt modelId="{FD1D2C52-05DD-426D-9C8E-31F73623D460}" type="sibTrans" cxnId="{DBFB466A-602C-4BC3-9936-416EB3B5D3F9}">
      <dgm:prSet/>
      <dgm:spPr/>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7">
        <dgm:presLayoutVars>
          <dgm:chMax val="0"/>
          <dgm:bulletEnabled val="1"/>
        </dgm:presLayoutVars>
      </dgm:prSet>
      <dgm:spPr/>
    </dgm:pt>
    <dgm:pt modelId="{97FA301F-6C51-44E0-8645-B42EAEFC5865}" type="pres">
      <dgm:prSet presAssocID="{3FC45E03-4789-404D-8310-C8F86C3BCC00}" presName="spacer" presStyleCnt="0"/>
      <dgm:spPr/>
    </dgm:pt>
    <dgm:pt modelId="{EF4FB130-8B7F-40A6-BA48-F1A4CE83E091}" type="pres">
      <dgm:prSet presAssocID="{D3EC5ED4-7480-4AB5-B5CC-CB0E8F6E67C0}" presName="parentText" presStyleLbl="node1" presStyleIdx="1" presStyleCnt="7">
        <dgm:presLayoutVars>
          <dgm:chMax val="0"/>
          <dgm:bulletEnabled val="1"/>
        </dgm:presLayoutVars>
      </dgm:prSet>
      <dgm:spPr/>
    </dgm:pt>
    <dgm:pt modelId="{FE30525D-58F7-4CFA-A867-4F70F334A52C}" type="pres">
      <dgm:prSet presAssocID="{84E89C92-A34D-4818-915E-D7A15BCB8E80}" presName="spacer" presStyleCnt="0"/>
      <dgm:spPr/>
    </dgm:pt>
    <dgm:pt modelId="{7ECC89FA-2641-44DD-82FD-ADCA04174196}" type="pres">
      <dgm:prSet presAssocID="{FF2C1395-D15D-4734-88E6-00F7E5F0B883}" presName="parentText" presStyleLbl="node1" presStyleIdx="2" presStyleCnt="7">
        <dgm:presLayoutVars>
          <dgm:chMax val="0"/>
          <dgm:bulletEnabled val="1"/>
        </dgm:presLayoutVars>
      </dgm:prSet>
      <dgm:spPr/>
    </dgm:pt>
    <dgm:pt modelId="{AAE19B62-09E0-445C-BB36-86BEC7F226E0}" type="pres">
      <dgm:prSet presAssocID="{01682EBF-F79D-4755-AB56-7099B0AC8F42}" presName="spacer" presStyleCnt="0"/>
      <dgm:spPr/>
    </dgm:pt>
    <dgm:pt modelId="{54A5E06A-A3C1-46E2-A307-1DED00337E62}" type="pres">
      <dgm:prSet presAssocID="{A75946A7-DA3A-47BC-909D-82819907F80D}" presName="parentText" presStyleLbl="node1" presStyleIdx="3" presStyleCnt="7">
        <dgm:presLayoutVars>
          <dgm:chMax val="0"/>
          <dgm:bulletEnabled val="1"/>
        </dgm:presLayoutVars>
      </dgm:prSet>
      <dgm:spPr/>
    </dgm:pt>
    <dgm:pt modelId="{A1E4107E-A9F6-4ED5-BDA7-3BAC4241673A}" type="pres">
      <dgm:prSet presAssocID="{30EC02C6-2805-424B-869B-55FE64FF002D}" presName="spacer" presStyleCnt="0"/>
      <dgm:spPr/>
    </dgm:pt>
    <dgm:pt modelId="{C56E59DD-0230-4A8A-99F0-E9DFC5C31137}" type="pres">
      <dgm:prSet presAssocID="{94756B06-756E-46B3-95E5-503A4C1726F0}" presName="parentText" presStyleLbl="node1" presStyleIdx="4" presStyleCnt="7">
        <dgm:presLayoutVars>
          <dgm:chMax val="0"/>
          <dgm:bulletEnabled val="1"/>
        </dgm:presLayoutVars>
      </dgm:prSet>
      <dgm:spPr/>
    </dgm:pt>
    <dgm:pt modelId="{07083008-0214-4635-A17A-84E048C77BA5}" type="pres">
      <dgm:prSet presAssocID="{B8C93E32-1F2A-4BC5-9B0B-2296E8D5A766}" presName="spacer" presStyleCnt="0"/>
      <dgm:spPr/>
    </dgm:pt>
    <dgm:pt modelId="{5D5245C8-6C52-466E-B120-692B397C236E}" type="pres">
      <dgm:prSet presAssocID="{049183C0-10E8-47C4-A481-7FE81A564516}" presName="parentText" presStyleLbl="node1" presStyleIdx="5" presStyleCnt="7">
        <dgm:presLayoutVars>
          <dgm:chMax val="0"/>
          <dgm:bulletEnabled val="1"/>
        </dgm:presLayoutVars>
      </dgm:prSet>
      <dgm:spPr/>
    </dgm:pt>
    <dgm:pt modelId="{A4527A80-302C-4508-A2E7-2A16B5C90AE0}" type="pres">
      <dgm:prSet presAssocID="{12E8E281-7C34-4BF8-8994-69791D9581C6}" presName="spacer" presStyleCnt="0"/>
      <dgm:spPr/>
    </dgm:pt>
    <dgm:pt modelId="{70F55FDF-103F-4F52-B290-6F17858C911E}" type="pres">
      <dgm:prSet presAssocID="{B614BAF5-9CC4-4D36-8223-FEC2B0CBB950}" presName="parentText" presStyleLbl="node1" presStyleIdx="6" presStyleCnt="7">
        <dgm:presLayoutVars>
          <dgm:chMax val="0"/>
          <dgm:bulletEnabled val="1"/>
        </dgm:presLayoutVars>
      </dgm:prSet>
      <dgm:spPr/>
    </dgm:pt>
  </dgm:ptLst>
  <dgm:cxnLst>
    <dgm:cxn modelId="{9FC43F08-3D9B-4A1F-9E7E-4DA7397DA67A}" srcId="{1B87C88D-AE67-4138-BAA2-E7F53EAD555A}" destId="{A75946A7-DA3A-47BC-909D-82819907F80D}" srcOrd="3" destOrd="0" parTransId="{2EF6BD0A-CC8F-42F2-9887-F00062C46B9A}" sibTransId="{30EC02C6-2805-424B-869B-55FE64FF002D}"/>
    <dgm:cxn modelId="{916C480E-8A04-4044-8391-DFF2F5D977AE}" srcId="{1B87C88D-AE67-4138-BAA2-E7F53EAD555A}" destId="{D3EC5ED4-7480-4AB5-B5CC-CB0E8F6E67C0}" srcOrd="1" destOrd="0" parTransId="{1211BF76-5388-46FC-8BDA-0329F02E6D9B}" sibTransId="{84E89C92-A34D-4818-915E-D7A15BCB8E80}"/>
    <dgm:cxn modelId="{5689D70E-CF4B-4A30-99F3-D62B7E868323}" type="presOf" srcId="{FF2C1395-D15D-4734-88E6-00F7E5F0B883}" destId="{7ECC89FA-2641-44DD-82FD-ADCA04174196}" srcOrd="0" destOrd="0" presId="urn:microsoft.com/office/officeart/2005/8/layout/vList2"/>
    <dgm:cxn modelId="{9A35050F-C25A-4B07-A1A2-7EB8924BF5C8}" srcId="{1B87C88D-AE67-4138-BAA2-E7F53EAD555A}" destId="{94756B06-756E-46B3-95E5-503A4C1726F0}" srcOrd="4" destOrd="0" parTransId="{34EED405-DC5C-49B0-8C78-65159E461A70}" sibTransId="{B8C93E32-1F2A-4BC5-9B0B-2296E8D5A766}"/>
    <dgm:cxn modelId="{0CB89916-6EEA-43CA-89BD-5B3BF0BB3E4E}" srcId="{1B87C88D-AE67-4138-BAA2-E7F53EAD555A}" destId="{049183C0-10E8-47C4-A481-7FE81A564516}" srcOrd="5" destOrd="0" parTransId="{B2051CA5-72A3-437F-AF55-1019F66FFF40}" sibTransId="{12E8E281-7C34-4BF8-8994-69791D9581C6}"/>
    <dgm:cxn modelId="{C04B1F68-5294-4209-89F4-0AD6CE022591}" type="presOf" srcId="{B614BAF5-9CC4-4D36-8223-FEC2B0CBB950}" destId="{70F55FDF-103F-4F52-B290-6F17858C911E}" srcOrd="0" destOrd="0" presId="urn:microsoft.com/office/officeart/2005/8/layout/vList2"/>
    <dgm:cxn modelId="{DBFB466A-602C-4BC3-9936-416EB3B5D3F9}" srcId="{1B87C88D-AE67-4138-BAA2-E7F53EAD555A}" destId="{B614BAF5-9CC4-4D36-8223-FEC2B0CBB950}" srcOrd="6" destOrd="0" parTransId="{84399350-196E-4679-9348-A3E71B1FFF16}" sibTransId="{FD1D2C52-05DD-426D-9C8E-31F73623D460}"/>
    <dgm:cxn modelId="{B3A87D6A-96BA-42F4-B7AE-F88469B922AC}" type="presOf" srcId="{049183C0-10E8-47C4-A481-7FE81A564516}" destId="{5D5245C8-6C52-466E-B120-692B397C236E}" srcOrd="0" destOrd="0" presId="urn:microsoft.com/office/officeart/2005/8/layout/vList2"/>
    <dgm:cxn modelId="{77ED9E51-960D-40C9-9D00-BFA9BAFD79D0}" type="presOf" srcId="{94756B06-756E-46B3-95E5-503A4C1726F0}" destId="{C56E59DD-0230-4A8A-99F0-E9DFC5C31137}" srcOrd="0" destOrd="0" presId="urn:microsoft.com/office/officeart/2005/8/layout/vList2"/>
    <dgm:cxn modelId="{F8BF9D54-8891-4155-B99C-14FEC2F83155}" type="presOf" srcId="{9AC5E073-DA35-47CE-B34C-C6A9EF744885}" destId="{851548AF-CEFA-4D22-8D2F-D2A73DCE49EE}" srcOrd="0" destOrd="0" presId="urn:microsoft.com/office/officeart/2005/8/layout/vList2"/>
    <dgm:cxn modelId="{0FA22059-3569-4706-89C4-CA76E2BAB3F8}" type="presOf" srcId="{A75946A7-DA3A-47BC-909D-82819907F80D}" destId="{54A5E06A-A3C1-46E2-A307-1DED00337E62}" srcOrd="0" destOrd="0" presId="urn:microsoft.com/office/officeart/2005/8/layout/vList2"/>
    <dgm:cxn modelId="{5D5A867D-A785-4650-921D-06339E2F0461}" srcId="{1B87C88D-AE67-4138-BAA2-E7F53EAD555A}" destId="{FF2C1395-D15D-4734-88E6-00F7E5F0B883}" srcOrd="2" destOrd="0" parTransId="{AC1F5331-9015-4597-9620-089058F99096}" sibTransId="{01682EBF-F79D-4755-AB56-7099B0AC8F42}"/>
    <dgm:cxn modelId="{A6862D81-0D53-4D90-BDCB-326C093E6850}" type="presOf" srcId="{D3EC5ED4-7480-4AB5-B5CC-CB0E8F6E67C0}" destId="{EF4FB130-8B7F-40A6-BA48-F1A4CE83E091}"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A0C73516-739F-45E7-B251-32BC7C08456D}" type="presParOf" srcId="{454A8745-8418-4BEF-BF63-052BB483921D}" destId="{851548AF-CEFA-4D22-8D2F-D2A73DCE49EE}" srcOrd="0" destOrd="0" presId="urn:microsoft.com/office/officeart/2005/8/layout/vList2"/>
    <dgm:cxn modelId="{7017EC65-C2E9-45F6-B238-A9DC9F85BE4E}" type="presParOf" srcId="{454A8745-8418-4BEF-BF63-052BB483921D}" destId="{97FA301F-6C51-44E0-8645-B42EAEFC5865}" srcOrd="1" destOrd="0" presId="urn:microsoft.com/office/officeart/2005/8/layout/vList2"/>
    <dgm:cxn modelId="{3B2641C2-90EC-4AED-8E7A-FF64B2B73AA4}" type="presParOf" srcId="{454A8745-8418-4BEF-BF63-052BB483921D}" destId="{EF4FB130-8B7F-40A6-BA48-F1A4CE83E091}" srcOrd="2" destOrd="0" presId="urn:microsoft.com/office/officeart/2005/8/layout/vList2"/>
    <dgm:cxn modelId="{06374B90-E35B-4677-8C5B-C553913C93E9}" type="presParOf" srcId="{454A8745-8418-4BEF-BF63-052BB483921D}" destId="{FE30525D-58F7-4CFA-A867-4F70F334A52C}" srcOrd="3" destOrd="0" presId="urn:microsoft.com/office/officeart/2005/8/layout/vList2"/>
    <dgm:cxn modelId="{0D4288B9-9B54-465D-AE77-87D196D44075}" type="presParOf" srcId="{454A8745-8418-4BEF-BF63-052BB483921D}" destId="{7ECC89FA-2641-44DD-82FD-ADCA04174196}" srcOrd="4" destOrd="0" presId="urn:microsoft.com/office/officeart/2005/8/layout/vList2"/>
    <dgm:cxn modelId="{93866D47-8697-457E-A41A-7965097413D9}" type="presParOf" srcId="{454A8745-8418-4BEF-BF63-052BB483921D}" destId="{AAE19B62-09E0-445C-BB36-86BEC7F226E0}" srcOrd="5" destOrd="0" presId="urn:microsoft.com/office/officeart/2005/8/layout/vList2"/>
    <dgm:cxn modelId="{421929A0-C810-45C3-B810-367BFB59FD43}" type="presParOf" srcId="{454A8745-8418-4BEF-BF63-052BB483921D}" destId="{54A5E06A-A3C1-46E2-A307-1DED00337E62}" srcOrd="6" destOrd="0" presId="urn:microsoft.com/office/officeart/2005/8/layout/vList2"/>
    <dgm:cxn modelId="{E63A65E7-5B69-47AA-9760-1A2A9850E137}" type="presParOf" srcId="{454A8745-8418-4BEF-BF63-052BB483921D}" destId="{A1E4107E-A9F6-4ED5-BDA7-3BAC4241673A}" srcOrd="7" destOrd="0" presId="urn:microsoft.com/office/officeart/2005/8/layout/vList2"/>
    <dgm:cxn modelId="{1C3C02E9-ECCC-4A52-A7D5-1301F43B1809}" type="presParOf" srcId="{454A8745-8418-4BEF-BF63-052BB483921D}" destId="{C56E59DD-0230-4A8A-99F0-E9DFC5C31137}" srcOrd="8" destOrd="0" presId="urn:microsoft.com/office/officeart/2005/8/layout/vList2"/>
    <dgm:cxn modelId="{EFE38615-D178-49F0-B6F2-D36CA073688E}" type="presParOf" srcId="{454A8745-8418-4BEF-BF63-052BB483921D}" destId="{07083008-0214-4635-A17A-84E048C77BA5}" srcOrd="9" destOrd="0" presId="urn:microsoft.com/office/officeart/2005/8/layout/vList2"/>
    <dgm:cxn modelId="{5CAC1A00-7A98-4278-9122-140D1826DA03}" type="presParOf" srcId="{454A8745-8418-4BEF-BF63-052BB483921D}" destId="{5D5245C8-6C52-466E-B120-692B397C236E}" srcOrd="10" destOrd="0" presId="urn:microsoft.com/office/officeart/2005/8/layout/vList2"/>
    <dgm:cxn modelId="{13AD6548-1836-40B6-B116-6140A38EA0E2}" type="presParOf" srcId="{454A8745-8418-4BEF-BF63-052BB483921D}" destId="{A4527A80-302C-4508-A2E7-2A16B5C90AE0}" srcOrd="11" destOrd="0" presId="urn:microsoft.com/office/officeart/2005/8/layout/vList2"/>
    <dgm:cxn modelId="{FF382893-03E4-420D-B510-04916A45C25B}" type="presParOf" srcId="{454A8745-8418-4BEF-BF63-052BB483921D}" destId="{70F55FDF-103F-4F52-B290-6F17858C911E}" srcOrd="12"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teaches you the process of profiling and understanding the condition of the data.  You will learn how to identify anomalies, look at the size and shape of the data, and perform the proper data cleaning and transforming steps to prepare the data for loading into the model.  We’ll be using the Sample Superstore Power BI Desktop file that we created in the previous module for this module.</a:t>
          </a:r>
        </a:p>
      </dgm:t>
    </dgm:pt>
    <dgm:pt modelId="{C0DF9ECD-0A33-42EC-BCEE-05D036A82361}" type="parTrans" cxnId="{91A14FD6-07F1-4977-8C15-9A68A25B9E5F}">
      <dgm:prSet/>
      <dgm:spPr/>
      <dgm:t>
        <a:bodyPr/>
        <a:lstStyle/>
        <a:p>
          <a:endParaRPr lang="en-US"/>
        </a:p>
      </dgm:t>
    </dgm:pt>
    <dgm:pt modelId="{D5E58DA3-ED32-45F9-9D7E-ADA583C9C19F}" type="sibTrans" cxnId="{91A14FD6-07F1-4977-8C15-9A68A25B9E5F}">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81194-856B-495A-B697-3253E7E182E8}">
      <dsp:nvSpPr>
        <dsp:cNvPr id="0" name=""/>
        <dsp:cNvSpPr/>
      </dsp:nvSpPr>
      <dsp:spPr>
        <a:xfrm>
          <a:off x="2149" y="438356"/>
          <a:ext cx="1705487" cy="1023292"/>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Get Started with Microsoft Data Analytics</a:t>
          </a:r>
        </a:p>
      </dsp:txBody>
      <dsp:txXfrm>
        <a:off x="2149" y="438356"/>
        <a:ext cx="1705487" cy="1023292"/>
      </dsp:txXfrm>
    </dsp:sp>
    <dsp:sp modelId="{7202376C-A75E-44D1-9D93-9CFD7A168EB7}">
      <dsp:nvSpPr>
        <dsp:cNvPr id="0" name=""/>
        <dsp:cNvSpPr/>
      </dsp:nvSpPr>
      <dsp:spPr>
        <a:xfrm>
          <a:off x="1878185" y="438356"/>
          <a:ext cx="1705487" cy="1023292"/>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Getting Started with Power BI</a:t>
          </a:r>
        </a:p>
      </dsp:txBody>
      <dsp:txXfrm>
        <a:off x="1878185" y="438356"/>
        <a:ext cx="1705487" cy="1023292"/>
      </dsp:txXfrm>
    </dsp:sp>
    <dsp:sp modelId="{2B6F6986-5923-4A65-B0C1-486481845ECD}">
      <dsp:nvSpPr>
        <dsp:cNvPr id="0" name=""/>
        <dsp:cNvSpPr/>
      </dsp:nvSpPr>
      <dsp:spPr>
        <a:xfrm>
          <a:off x="3754221" y="438356"/>
          <a:ext cx="1705487" cy="102329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Clean, Transform, and Load Data In Power BI</a:t>
          </a:r>
          <a:endParaRPr lang="en-US" sz="1700" kern="1200" dirty="0"/>
        </a:p>
      </dsp:txBody>
      <dsp:txXfrm>
        <a:off x="3754221" y="438356"/>
        <a:ext cx="1705487" cy="1023292"/>
      </dsp:txXfrm>
    </dsp:sp>
    <dsp:sp modelId="{BECE7F82-B8FB-408C-94B4-3DD50E97AB50}">
      <dsp:nvSpPr>
        <dsp:cNvPr id="0" name=""/>
        <dsp:cNvSpPr/>
      </dsp:nvSpPr>
      <dsp:spPr>
        <a:xfrm>
          <a:off x="5630257" y="438356"/>
          <a:ext cx="1705487" cy="1023292"/>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Design a Data Model in Power BI</a:t>
          </a:r>
          <a:endParaRPr lang="en-US" sz="1700" kern="1200" dirty="0"/>
        </a:p>
      </dsp:txBody>
      <dsp:txXfrm>
        <a:off x="5630257" y="438356"/>
        <a:ext cx="1705487" cy="1023292"/>
      </dsp:txXfrm>
    </dsp:sp>
    <dsp:sp modelId="{EBBDAFFA-76E4-4E67-A0C3-786A0C16B283}">
      <dsp:nvSpPr>
        <dsp:cNvPr id="0" name=""/>
        <dsp:cNvSpPr/>
      </dsp:nvSpPr>
      <dsp:spPr>
        <a:xfrm>
          <a:off x="940167" y="1632197"/>
          <a:ext cx="1705487" cy="102329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Create Model Calculations using DAX</a:t>
          </a:r>
        </a:p>
      </dsp:txBody>
      <dsp:txXfrm>
        <a:off x="940167" y="1632197"/>
        <a:ext cx="1705487" cy="1023292"/>
      </dsp:txXfrm>
    </dsp:sp>
    <dsp:sp modelId="{F4ED871B-5E79-44EE-98F6-28277A22E026}">
      <dsp:nvSpPr>
        <dsp:cNvPr id="0" name=""/>
        <dsp:cNvSpPr/>
      </dsp:nvSpPr>
      <dsp:spPr>
        <a:xfrm>
          <a:off x="2816203" y="1632197"/>
          <a:ext cx="1705487" cy="1023292"/>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Optimize model performance</a:t>
          </a:r>
        </a:p>
      </dsp:txBody>
      <dsp:txXfrm>
        <a:off x="2816203" y="1632197"/>
        <a:ext cx="1705487" cy="1023292"/>
      </dsp:txXfrm>
    </dsp:sp>
    <dsp:sp modelId="{53047C7A-3249-48E3-B7D4-8CD790C38BE8}">
      <dsp:nvSpPr>
        <dsp:cNvPr id="0" name=""/>
        <dsp:cNvSpPr/>
      </dsp:nvSpPr>
      <dsp:spPr>
        <a:xfrm>
          <a:off x="4692239" y="1632197"/>
          <a:ext cx="1705487" cy="1023292"/>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Create Reports</a:t>
          </a:r>
        </a:p>
      </dsp:txBody>
      <dsp:txXfrm>
        <a:off x="4692239" y="1632197"/>
        <a:ext cx="1705487" cy="10232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95556"/>
          <a:ext cx="7253584" cy="38376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Left Outer</a:t>
          </a:r>
        </a:p>
      </dsp:txBody>
      <dsp:txXfrm>
        <a:off x="18734" y="114290"/>
        <a:ext cx="7216116" cy="346292"/>
      </dsp:txXfrm>
    </dsp:sp>
    <dsp:sp modelId="{3F9E5F70-2D02-4A33-AC96-F3B6050984D1}">
      <dsp:nvSpPr>
        <dsp:cNvPr id="0" name=""/>
        <dsp:cNvSpPr/>
      </dsp:nvSpPr>
      <dsp:spPr>
        <a:xfrm>
          <a:off x="0" y="479316"/>
          <a:ext cx="7253584" cy="26496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All from first table, matching from second</a:t>
          </a:r>
        </a:p>
      </dsp:txBody>
      <dsp:txXfrm>
        <a:off x="0" y="479316"/>
        <a:ext cx="7253584" cy="264960"/>
      </dsp:txXfrm>
    </dsp:sp>
    <dsp:sp modelId="{76C7C808-206C-4310-ACB6-B1AC0EAA0E71}">
      <dsp:nvSpPr>
        <dsp:cNvPr id="0" name=""/>
        <dsp:cNvSpPr/>
      </dsp:nvSpPr>
      <dsp:spPr>
        <a:xfrm>
          <a:off x="0" y="744276"/>
          <a:ext cx="7253584" cy="38376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Right Outer</a:t>
          </a:r>
        </a:p>
      </dsp:txBody>
      <dsp:txXfrm>
        <a:off x="18734" y="763010"/>
        <a:ext cx="7216116" cy="346292"/>
      </dsp:txXfrm>
    </dsp:sp>
    <dsp:sp modelId="{02C0A31F-2C98-49B1-A925-E372B4C57F0A}">
      <dsp:nvSpPr>
        <dsp:cNvPr id="0" name=""/>
        <dsp:cNvSpPr/>
      </dsp:nvSpPr>
      <dsp:spPr>
        <a:xfrm>
          <a:off x="0" y="1128036"/>
          <a:ext cx="7253584" cy="26496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All from second table, matching from first</a:t>
          </a:r>
        </a:p>
      </dsp:txBody>
      <dsp:txXfrm>
        <a:off x="0" y="1128036"/>
        <a:ext cx="7253584" cy="264960"/>
      </dsp:txXfrm>
    </dsp:sp>
    <dsp:sp modelId="{A8062632-A3D7-4B46-9B21-75EAA4CEEF27}">
      <dsp:nvSpPr>
        <dsp:cNvPr id="0" name=""/>
        <dsp:cNvSpPr/>
      </dsp:nvSpPr>
      <dsp:spPr>
        <a:xfrm>
          <a:off x="0" y="1392996"/>
          <a:ext cx="7253584" cy="38376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Full Outer</a:t>
          </a:r>
        </a:p>
      </dsp:txBody>
      <dsp:txXfrm>
        <a:off x="18734" y="1411730"/>
        <a:ext cx="7216116" cy="346292"/>
      </dsp:txXfrm>
    </dsp:sp>
    <dsp:sp modelId="{69DF6F2C-CB24-4ED5-8BBB-EA6E4DC342A7}">
      <dsp:nvSpPr>
        <dsp:cNvPr id="0" name=""/>
        <dsp:cNvSpPr/>
      </dsp:nvSpPr>
      <dsp:spPr>
        <a:xfrm>
          <a:off x="0" y="1776756"/>
          <a:ext cx="7253584" cy="264960"/>
        </a:xfrm>
        <a:prstGeom prst="rect">
          <a:avLst/>
        </a:prstGeom>
        <a:solidFill>
          <a:schemeClr val="accent4"/>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All rows from both tables</a:t>
          </a:r>
          <a:endParaRPr lang="en-US" sz="1200" kern="1200" dirty="0"/>
        </a:p>
      </dsp:txBody>
      <dsp:txXfrm>
        <a:off x="0" y="1776756"/>
        <a:ext cx="7253584" cy="264960"/>
      </dsp:txXfrm>
    </dsp:sp>
    <dsp:sp modelId="{D91C6F21-5C25-42A6-859A-9DA8D9F21037}">
      <dsp:nvSpPr>
        <dsp:cNvPr id="0" name=""/>
        <dsp:cNvSpPr/>
      </dsp:nvSpPr>
      <dsp:spPr>
        <a:xfrm>
          <a:off x="0" y="2041716"/>
          <a:ext cx="7253584" cy="383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Inner</a:t>
          </a:r>
          <a:endParaRPr lang="en-US" sz="1600" kern="1200" dirty="0"/>
        </a:p>
      </dsp:txBody>
      <dsp:txXfrm>
        <a:off x="18734" y="2060450"/>
        <a:ext cx="7216116" cy="346292"/>
      </dsp:txXfrm>
    </dsp:sp>
    <dsp:sp modelId="{6159D9BC-7E1E-42F6-B256-B31FE1201210}">
      <dsp:nvSpPr>
        <dsp:cNvPr id="0" name=""/>
        <dsp:cNvSpPr/>
      </dsp:nvSpPr>
      <dsp:spPr>
        <a:xfrm>
          <a:off x="0" y="2425476"/>
          <a:ext cx="7253584" cy="26496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Only matching rows</a:t>
          </a:r>
        </a:p>
      </dsp:txBody>
      <dsp:txXfrm>
        <a:off x="0" y="2425476"/>
        <a:ext cx="7253584" cy="264960"/>
      </dsp:txXfrm>
    </dsp:sp>
    <dsp:sp modelId="{2D83A123-24D4-4F6C-A239-2917E2921AE2}">
      <dsp:nvSpPr>
        <dsp:cNvPr id="0" name=""/>
        <dsp:cNvSpPr/>
      </dsp:nvSpPr>
      <dsp:spPr>
        <a:xfrm>
          <a:off x="0" y="2690436"/>
          <a:ext cx="7253584" cy="38376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Left Anti</a:t>
          </a:r>
        </a:p>
      </dsp:txBody>
      <dsp:txXfrm>
        <a:off x="18734" y="2709170"/>
        <a:ext cx="7216116" cy="346292"/>
      </dsp:txXfrm>
    </dsp:sp>
    <dsp:sp modelId="{22BC01A8-5FE9-4BCC-B42C-DF4A009BC9ED}">
      <dsp:nvSpPr>
        <dsp:cNvPr id="0" name=""/>
        <dsp:cNvSpPr/>
      </dsp:nvSpPr>
      <dsp:spPr>
        <a:xfrm>
          <a:off x="0" y="3074196"/>
          <a:ext cx="7253584" cy="26496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Rows only in first table</a:t>
          </a:r>
        </a:p>
      </dsp:txBody>
      <dsp:txXfrm>
        <a:off x="0" y="3074196"/>
        <a:ext cx="7253584" cy="264960"/>
      </dsp:txXfrm>
    </dsp:sp>
    <dsp:sp modelId="{1D665281-A644-4BD9-9EEE-30DD9E0E2B9C}">
      <dsp:nvSpPr>
        <dsp:cNvPr id="0" name=""/>
        <dsp:cNvSpPr/>
      </dsp:nvSpPr>
      <dsp:spPr>
        <a:xfrm>
          <a:off x="0" y="3339156"/>
          <a:ext cx="7253584" cy="38376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Right Anti</a:t>
          </a:r>
        </a:p>
      </dsp:txBody>
      <dsp:txXfrm>
        <a:off x="18734" y="3357890"/>
        <a:ext cx="7216116" cy="346292"/>
      </dsp:txXfrm>
    </dsp:sp>
    <dsp:sp modelId="{042A7AC6-D655-482B-8961-5393C21E9BC0}">
      <dsp:nvSpPr>
        <dsp:cNvPr id="0" name=""/>
        <dsp:cNvSpPr/>
      </dsp:nvSpPr>
      <dsp:spPr>
        <a:xfrm>
          <a:off x="0" y="3722916"/>
          <a:ext cx="7253584" cy="26496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Rows only in second  table</a:t>
          </a:r>
        </a:p>
      </dsp:txBody>
      <dsp:txXfrm>
        <a:off x="0" y="3722916"/>
        <a:ext cx="7253584" cy="2649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642846"/>
          <a:ext cx="7253584" cy="86346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Applied Data Shape Transformations</a:t>
          </a:r>
        </a:p>
      </dsp:txBody>
      <dsp:txXfrm>
        <a:off x="42151" y="684997"/>
        <a:ext cx="7169282" cy="779158"/>
      </dsp:txXfrm>
    </dsp:sp>
    <dsp:sp modelId="{EF4FB130-8B7F-40A6-BA48-F1A4CE83E091}">
      <dsp:nvSpPr>
        <dsp:cNvPr id="0" name=""/>
        <dsp:cNvSpPr/>
      </dsp:nvSpPr>
      <dsp:spPr>
        <a:xfrm>
          <a:off x="0" y="1609986"/>
          <a:ext cx="7253584" cy="86346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Enhanced the Structure of the Data</a:t>
          </a:r>
        </a:p>
      </dsp:txBody>
      <dsp:txXfrm>
        <a:off x="42151" y="1652137"/>
        <a:ext cx="7169282" cy="779158"/>
      </dsp:txXfrm>
    </dsp:sp>
    <dsp:sp modelId="{7ECC89FA-2641-44DD-82FD-ADCA04174196}">
      <dsp:nvSpPr>
        <dsp:cNvPr id="0" name=""/>
        <dsp:cNvSpPr/>
      </dsp:nvSpPr>
      <dsp:spPr>
        <a:xfrm>
          <a:off x="0" y="2577126"/>
          <a:ext cx="7253584" cy="86346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Profiled and Examined the Data</a:t>
          </a:r>
        </a:p>
      </dsp:txBody>
      <dsp:txXfrm>
        <a:off x="42151" y="2619277"/>
        <a:ext cx="7169282" cy="7791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This module teaches the fundamental concepts of designing and developing a data model for proper performance and scalability.  It will also help you understand and tackle many of the common data modeling issues, including relationships, security, and performance.  We will continue with the Sample </a:t>
          </a:r>
          <a:r>
            <a:rPr lang="en-US" sz="2700" kern="1200" dirty="0" err="1"/>
            <a:t>Superstore.pbix</a:t>
          </a:r>
          <a:r>
            <a:rPr lang="en-US" sz="2700" kern="1200" dirty="0"/>
            <a:t> file we’ve been using.</a:t>
          </a:r>
        </a:p>
      </dsp:txBody>
      <dsp:txXfrm>
        <a:off x="2197596" y="2076"/>
        <a:ext cx="6120407" cy="36722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Data modeling can be defined as making the data you use in Power BI as accurate and intentional as possible. Data modeling is a series of processes.</a:t>
          </a:r>
        </a:p>
      </dsp:txBody>
      <dsp:txXfrm>
        <a:off x="2197596" y="2076"/>
        <a:ext cx="6120407" cy="36722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4318"/>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Working with Tables</a:t>
          </a:r>
        </a:p>
      </dsp:txBody>
      <dsp:txXfrm>
        <a:off x="36296" y="40614"/>
        <a:ext cx="7180992" cy="670943"/>
      </dsp:txXfrm>
    </dsp:sp>
    <dsp:sp modelId="{1BD49F33-C98A-4A0D-AA0D-4F8A3C5C9223}">
      <dsp:nvSpPr>
        <dsp:cNvPr id="0" name=""/>
        <dsp:cNvSpPr/>
      </dsp:nvSpPr>
      <dsp:spPr>
        <a:xfrm>
          <a:off x="0" y="837133"/>
          <a:ext cx="7253584" cy="74353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Dimensions and Hierarchies</a:t>
          </a:r>
        </a:p>
      </dsp:txBody>
      <dsp:txXfrm>
        <a:off x="36296" y="873429"/>
        <a:ext cx="7180992" cy="670943"/>
      </dsp:txXfrm>
    </dsp:sp>
    <dsp:sp modelId="{634F1028-FE60-4BED-870E-B037833C95CA}">
      <dsp:nvSpPr>
        <dsp:cNvPr id="0" name=""/>
        <dsp:cNvSpPr/>
      </dsp:nvSpPr>
      <dsp:spPr>
        <a:xfrm>
          <a:off x="0" y="1669948"/>
          <a:ext cx="7253584" cy="74353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Create Model Relationships</a:t>
          </a:r>
        </a:p>
      </dsp:txBody>
      <dsp:txXfrm>
        <a:off x="36296" y="1706244"/>
        <a:ext cx="7180992" cy="670943"/>
      </dsp:txXfrm>
    </dsp:sp>
    <dsp:sp modelId="{7E82A297-0D40-40C1-84D8-47D1DCE0B8F7}">
      <dsp:nvSpPr>
        <dsp:cNvPr id="0" name=""/>
        <dsp:cNvSpPr/>
      </dsp:nvSpPr>
      <dsp:spPr>
        <a:xfrm>
          <a:off x="0" y="2502764"/>
          <a:ext cx="7253584" cy="74353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Review the Model Interface</a:t>
          </a:r>
        </a:p>
      </dsp:txBody>
      <dsp:txXfrm>
        <a:off x="36296" y="2539060"/>
        <a:ext cx="7180992" cy="670943"/>
      </dsp:txXfrm>
    </dsp:sp>
    <dsp:sp modelId="{397B21DE-B116-481D-B28D-8E8C983192ED}">
      <dsp:nvSpPr>
        <dsp:cNvPr id="0" name=""/>
        <dsp:cNvSpPr/>
      </dsp:nvSpPr>
      <dsp:spPr>
        <a:xfrm>
          <a:off x="0" y="3335579"/>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Enforce Row-Level Security (RLS)</a:t>
          </a:r>
        </a:p>
      </dsp:txBody>
      <dsp:txXfrm>
        <a:off x="36296" y="3371875"/>
        <a:ext cx="7180992" cy="6709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Another optimizing performance tip is breaking down your tables when applicable.  One large table is not the answer for an effective data model.</a:t>
          </a:r>
        </a:p>
      </dsp:txBody>
      <dsp:txXfrm>
        <a:off x="2197596" y="2076"/>
        <a:ext cx="6120407" cy="367224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1334-D737-4DFC-876B-7BE1982F01B9}">
      <dsp:nvSpPr>
        <dsp:cNvPr id="0" name=""/>
        <dsp:cNvSpPr/>
      </dsp:nvSpPr>
      <dsp:spPr>
        <a:xfrm>
          <a:off x="0" y="2541"/>
          <a:ext cx="7253584" cy="719549"/>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Fact Tables</a:t>
          </a:r>
        </a:p>
      </dsp:txBody>
      <dsp:txXfrm>
        <a:off x="35125" y="37666"/>
        <a:ext cx="7183334" cy="649299"/>
      </dsp:txXfrm>
    </dsp:sp>
    <dsp:sp modelId="{B9B73736-599E-42EB-8C17-68CF549B818F}">
      <dsp:nvSpPr>
        <dsp:cNvPr id="0" name=""/>
        <dsp:cNvSpPr/>
      </dsp:nvSpPr>
      <dsp:spPr>
        <a:xfrm>
          <a:off x="0" y="722091"/>
          <a:ext cx="7253584" cy="111780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solidFill>
                <a:schemeClr val="bg1"/>
              </a:solidFill>
            </a:rPr>
            <a:t>Keeps numeric data that might be aggregated in the reporting visualizations.</a:t>
          </a:r>
        </a:p>
        <a:p>
          <a:pPr marL="457200" lvl="2" indent="-228600" algn="l" defTabSz="1022350">
            <a:lnSpc>
              <a:spcPct val="90000"/>
            </a:lnSpc>
            <a:spcBef>
              <a:spcPct val="0"/>
            </a:spcBef>
            <a:spcAft>
              <a:spcPct val="20000"/>
            </a:spcAft>
            <a:buChar char="•"/>
          </a:pPr>
          <a:r>
            <a:rPr lang="en-US" sz="2300" kern="1200" dirty="0">
              <a:solidFill>
                <a:schemeClr val="bg1"/>
              </a:solidFill>
            </a:rPr>
            <a:t>E.g., Sales, Profits</a:t>
          </a:r>
        </a:p>
      </dsp:txBody>
      <dsp:txXfrm>
        <a:off x="0" y="722091"/>
        <a:ext cx="7253584" cy="1117800"/>
      </dsp:txXfrm>
    </dsp:sp>
    <dsp:sp modelId="{F6FD16DE-5C9A-4556-9DD8-91E2F65234AD}">
      <dsp:nvSpPr>
        <dsp:cNvPr id="0" name=""/>
        <dsp:cNvSpPr/>
      </dsp:nvSpPr>
      <dsp:spPr>
        <a:xfrm>
          <a:off x="0" y="1839891"/>
          <a:ext cx="7253584" cy="719549"/>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Dimension Tables</a:t>
          </a:r>
        </a:p>
      </dsp:txBody>
      <dsp:txXfrm>
        <a:off x="35125" y="1875016"/>
        <a:ext cx="7183334" cy="649299"/>
      </dsp:txXfrm>
    </dsp:sp>
    <dsp:sp modelId="{33580E91-F2B3-477F-A1B0-4D8C177A4D64}">
      <dsp:nvSpPr>
        <dsp:cNvPr id="0" name=""/>
        <dsp:cNvSpPr/>
      </dsp:nvSpPr>
      <dsp:spPr>
        <a:xfrm>
          <a:off x="0" y="2559441"/>
          <a:ext cx="7253584" cy="152145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solidFill>
                <a:schemeClr val="bg1"/>
              </a:solidFill>
            </a:rPr>
            <a:t>Keeps descriptive information that can slice and dice the data in the fact table.</a:t>
          </a:r>
        </a:p>
        <a:p>
          <a:pPr marL="228600" lvl="1" indent="-228600" algn="l" defTabSz="1022350">
            <a:lnSpc>
              <a:spcPct val="90000"/>
            </a:lnSpc>
            <a:spcBef>
              <a:spcPct val="0"/>
            </a:spcBef>
            <a:spcAft>
              <a:spcPct val="20000"/>
            </a:spcAft>
            <a:buChar char="•"/>
          </a:pPr>
          <a:r>
            <a:rPr lang="en-US" sz="2300" kern="1200" dirty="0">
              <a:solidFill>
                <a:schemeClr val="bg1"/>
              </a:solidFill>
            </a:rPr>
            <a:t>Require a key field.</a:t>
          </a:r>
        </a:p>
        <a:p>
          <a:pPr marL="457200" lvl="2" indent="-228600" algn="l" defTabSz="1022350">
            <a:lnSpc>
              <a:spcPct val="90000"/>
            </a:lnSpc>
            <a:spcBef>
              <a:spcPct val="0"/>
            </a:spcBef>
            <a:spcAft>
              <a:spcPct val="20000"/>
            </a:spcAft>
            <a:buChar char="•"/>
          </a:pPr>
          <a:r>
            <a:rPr lang="en-US" sz="2300" kern="1200" dirty="0">
              <a:solidFill>
                <a:schemeClr val="bg1"/>
              </a:solidFill>
            </a:rPr>
            <a:t>E.g., Customer Info, Product Info</a:t>
          </a:r>
        </a:p>
      </dsp:txBody>
      <dsp:txXfrm>
        <a:off x="0" y="2559441"/>
        <a:ext cx="7253584" cy="15214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A golden rule is that you should not have fact and descriptive fields in the same table.  By breaking down your tables more efficiently, you will optimize the performance of your data set.</a:t>
          </a:r>
        </a:p>
      </dsp:txBody>
      <dsp:txXfrm>
        <a:off x="2197596" y="2076"/>
        <a:ext cx="6120407" cy="36722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30036"/>
          <a:ext cx="7253584" cy="52767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One-to-One  1:1</a:t>
          </a:r>
        </a:p>
      </dsp:txBody>
      <dsp:txXfrm>
        <a:off x="25759" y="55795"/>
        <a:ext cx="7202066" cy="476152"/>
      </dsp:txXfrm>
    </dsp:sp>
    <dsp:sp modelId="{3F9E5F70-2D02-4A33-AC96-F3B6050984D1}">
      <dsp:nvSpPr>
        <dsp:cNvPr id="0" name=""/>
        <dsp:cNvSpPr/>
      </dsp:nvSpPr>
      <dsp:spPr>
        <a:xfrm>
          <a:off x="0" y="557706"/>
          <a:ext cx="7253584" cy="36432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One manager has one Region</a:t>
          </a:r>
        </a:p>
      </dsp:txBody>
      <dsp:txXfrm>
        <a:off x="0" y="557706"/>
        <a:ext cx="7253584" cy="364320"/>
      </dsp:txXfrm>
    </dsp:sp>
    <dsp:sp modelId="{76C7C808-206C-4310-ACB6-B1AC0EAA0E71}">
      <dsp:nvSpPr>
        <dsp:cNvPr id="0" name=""/>
        <dsp:cNvSpPr/>
      </dsp:nvSpPr>
      <dsp:spPr>
        <a:xfrm>
          <a:off x="0" y="922026"/>
          <a:ext cx="7253584" cy="52767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One-to-Many 1:*</a:t>
          </a:r>
        </a:p>
      </dsp:txBody>
      <dsp:txXfrm>
        <a:off x="25759" y="947785"/>
        <a:ext cx="7202066" cy="476152"/>
      </dsp:txXfrm>
    </dsp:sp>
    <dsp:sp modelId="{02C0A31F-2C98-49B1-A925-E372B4C57F0A}">
      <dsp:nvSpPr>
        <dsp:cNvPr id="0" name=""/>
        <dsp:cNvSpPr/>
      </dsp:nvSpPr>
      <dsp:spPr>
        <a:xfrm>
          <a:off x="0" y="1449696"/>
          <a:ext cx="7253584" cy="59202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 most common </a:t>
          </a:r>
        </a:p>
        <a:p>
          <a:pPr marL="171450" lvl="1" indent="-171450" algn="l" defTabSz="755650">
            <a:lnSpc>
              <a:spcPct val="90000"/>
            </a:lnSpc>
            <a:spcBef>
              <a:spcPct val="0"/>
            </a:spcBef>
            <a:spcAft>
              <a:spcPct val="20000"/>
            </a:spcAft>
            <a:buChar char="•"/>
          </a:pPr>
          <a:r>
            <a:rPr lang="en-US" sz="1700" kern="1200" dirty="0"/>
            <a:t>One customer has many orders</a:t>
          </a:r>
        </a:p>
      </dsp:txBody>
      <dsp:txXfrm>
        <a:off x="0" y="1449696"/>
        <a:ext cx="7253584" cy="592020"/>
      </dsp:txXfrm>
    </dsp:sp>
    <dsp:sp modelId="{A8062632-A3D7-4B46-9B21-75EAA4CEEF27}">
      <dsp:nvSpPr>
        <dsp:cNvPr id="0" name=""/>
        <dsp:cNvSpPr/>
      </dsp:nvSpPr>
      <dsp:spPr>
        <a:xfrm>
          <a:off x="0" y="2041716"/>
          <a:ext cx="7253584" cy="52767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Many-to-One *:1</a:t>
          </a:r>
        </a:p>
      </dsp:txBody>
      <dsp:txXfrm>
        <a:off x="25759" y="2067475"/>
        <a:ext cx="7202066" cy="476152"/>
      </dsp:txXfrm>
    </dsp:sp>
    <dsp:sp modelId="{69DF6F2C-CB24-4ED5-8BBB-EA6E4DC342A7}">
      <dsp:nvSpPr>
        <dsp:cNvPr id="0" name=""/>
        <dsp:cNvSpPr/>
      </dsp:nvSpPr>
      <dsp:spPr>
        <a:xfrm>
          <a:off x="0" y="2569386"/>
          <a:ext cx="7253584" cy="364320"/>
        </a:xfrm>
        <a:prstGeom prst="rect">
          <a:avLst/>
        </a:prstGeom>
        <a:solidFill>
          <a:schemeClr val="accent4"/>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Same as above</a:t>
          </a:r>
        </a:p>
      </dsp:txBody>
      <dsp:txXfrm>
        <a:off x="0" y="2569386"/>
        <a:ext cx="7253584" cy="364320"/>
      </dsp:txXfrm>
    </dsp:sp>
    <dsp:sp modelId="{D91C6F21-5C25-42A6-859A-9DA8D9F21037}">
      <dsp:nvSpPr>
        <dsp:cNvPr id="0" name=""/>
        <dsp:cNvSpPr/>
      </dsp:nvSpPr>
      <dsp:spPr>
        <a:xfrm>
          <a:off x="0" y="2933706"/>
          <a:ext cx="7253584" cy="52767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Many-to-Many *:*</a:t>
          </a:r>
        </a:p>
      </dsp:txBody>
      <dsp:txXfrm>
        <a:off x="25759" y="2959465"/>
        <a:ext cx="7202066" cy="476152"/>
      </dsp:txXfrm>
    </dsp:sp>
    <dsp:sp modelId="{6159D9BC-7E1E-42F6-B256-B31FE1201210}">
      <dsp:nvSpPr>
        <dsp:cNvPr id="0" name=""/>
        <dsp:cNvSpPr/>
      </dsp:nvSpPr>
      <dsp:spPr>
        <a:xfrm>
          <a:off x="0" y="3461376"/>
          <a:ext cx="7253584" cy="59202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Many students are in many classes (not applicable to our data)</a:t>
          </a:r>
        </a:p>
        <a:p>
          <a:pPr marL="171450" lvl="1" indent="-171450" algn="l" defTabSz="755650">
            <a:lnSpc>
              <a:spcPct val="90000"/>
            </a:lnSpc>
            <a:spcBef>
              <a:spcPct val="0"/>
            </a:spcBef>
            <a:spcAft>
              <a:spcPct val="20000"/>
            </a:spcAft>
            <a:buChar char="•"/>
          </a:pPr>
          <a:endParaRPr lang="en-US" sz="1700" kern="1200" dirty="0"/>
        </a:p>
      </dsp:txBody>
      <dsp:txXfrm>
        <a:off x="0" y="3461376"/>
        <a:ext cx="7253584" cy="5920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RLS in Power BI can be used to restrict data access for given users.  Filters restrict data access at the row level, and you can define filters within roles.  In the Power BI Service, members of a workspace have access to datasets in the workspace.  RLS doesn’t restrict this data access.  In Desktop, you set up the security roles and in the Service, you assign users to those roles.</a:t>
          </a:r>
        </a:p>
      </dsp:txBody>
      <dsp:txXfrm>
        <a:off x="2197596" y="2076"/>
        <a:ext cx="6120407" cy="3672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E45BD-2059-4653-B55A-8F08F9CB5658}">
      <dsp:nvSpPr>
        <dsp:cNvPr id="0" name=""/>
        <dsp:cNvSpPr/>
      </dsp:nvSpPr>
      <dsp:spPr>
        <a:xfrm>
          <a:off x="0" y="56413"/>
          <a:ext cx="2293091" cy="13758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Create Dashboards</a:t>
          </a:r>
        </a:p>
      </dsp:txBody>
      <dsp:txXfrm>
        <a:off x="0" y="56413"/>
        <a:ext cx="2293091" cy="1375855"/>
      </dsp:txXfrm>
    </dsp:sp>
    <dsp:sp modelId="{14D4FB4C-A681-473A-A62F-2B56F9BAA916}">
      <dsp:nvSpPr>
        <dsp:cNvPr id="0" name=""/>
        <dsp:cNvSpPr/>
      </dsp:nvSpPr>
      <dsp:spPr>
        <a:xfrm>
          <a:off x="2522401" y="56413"/>
          <a:ext cx="2293091" cy="1375855"/>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Create Paginated Reports</a:t>
          </a:r>
        </a:p>
      </dsp:txBody>
      <dsp:txXfrm>
        <a:off x="2522401" y="56413"/>
        <a:ext cx="2293091" cy="1375855"/>
      </dsp:txXfrm>
    </dsp:sp>
    <dsp:sp modelId="{FF32A113-342E-4C08-A6F3-936059E4EEC2}">
      <dsp:nvSpPr>
        <dsp:cNvPr id="0" name=""/>
        <dsp:cNvSpPr/>
      </dsp:nvSpPr>
      <dsp:spPr>
        <a:xfrm>
          <a:off x="5044802" y="56413"/>
          <a:ext cx="2293091" cy="137585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Perform Advanced  Analytics</a:t>
          </a:r>
        </a:p>
      </dsp:txBody>
      <dsp:txXfrm>
        <a:off x="5044802" y="56413"/>
        <a:ext cx="2293091" cy="1375855"/>
      </dsp:txXfrm>
    </dsp:sp>
    <dsp:sp modelId="{2940B5F5-5FBF-4290-BCFE-3F2DD0806CAC}">
      <dsp:nvSpPr>
        <dsp:cNvPr id="0" name=""/>
        <dsp:cNvSpPr/>
      </dsp:nvSpPr>
      <dsp:spPr>
        <a:xfrm>
          <a:off x="0" y="1661578"/>
          <a:ext cx="2293091" cy="137585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Create and Manage Workspaces</a:t>
          </a:r>
          <a:endParaRPr lang="en-US" sz="2700" kern="1200" dirty="0"/>
        </a:p>
      </dsp:txBody>
      <dsp:txXfrm>
        <a:off x="0" y="1661578"/>
        <a:ext cx="2293091" cy="1375855"/>
      </dsp:txXfrm>
    </dsp:sp>
    <dsp:sp modelId="{9BC80378-411E-4CED-AAD0-8C0EDE5F2EBD}">
      <dsp:nvSpPr>
        <dsp:cNvPr id="0" name=""/>
        <dsp:cNvSpPr/>
      </dsp:nvSpPr>
      <dsp:spPr>
        <a:xfrm>
          <a:off x="2522401" y="1661578"/>
          <a:ext cx="2293091" cy="137585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Manage Datasets</a:t>
          </a:r>
        </a:p>
      </dsp:txBody>
      <dsp:txXfrm>
        <a:off x="2522401" y="1661578"/>
        <a:ext cx="2293091" cy="1375855"/>
      </dsp:txXfrm>
    </dsp:sp>
    <dsp:sp modelId="{9E20471D-79D0-40D3-8769-FFD8D98AB736}">
      <dsp:nvSpPr>
        <dsp:cNvPr id="0" name=""/>
        <dsp:cNvSpPr/>
      </dsp:nvSpPr>
      <dsp:spPr>
        <a:xfrm>
          <a:off x="5044802" y="1661578"/>
          <a:ext cx="2293091" cy="1375855"/>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Row-Level Security</a:t>
          </a:r>
        </a:p>
      </dsp:txBody>
      <dsp:txXfrm>
        <a:off x="5044802" y="1661578"/>
        <a:ext cx="2293091" cy="137585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368436"/>
          <a:ext cx="7253584" cy="76752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The Basics of Data Modeling</a:t>
          </a:r>
        </a:p>
      </dsp:txBody>
      <dsp:txXfrm>
        <a:off x="37467" y="405903"/>
        <a:ext cx="7178650" cy="692586"/>
      </dsp:txXfrm>
    </dsp:sp>
    <dsp:sp modelId="{01EB192A-6DD5-44E5-8849-74C0982ED196}">
      <dsp:nvSpPr>
        <dsp:cNvPr id="0" name=""/>
        <dsp:cNvSpPr/>
      </dsp:nvSpPr>
      <dsp:spPr>
        <a:xfrm>
          <a:off x="0" y="1228116"/>
          <a:ext cx="7253584" cy="76752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Implemented Dimensions and Hierarchies</a:t>
          </a:r>
        </a:p>
      </dsp:txBody>
      <dsp:txXfrm>
        <a:off x="37467" y="1265583"/>
        <a:ext cx="7178650" cy="692586"/>
      </dsp:txXfrm>
    </dsp:sp>
    <dsp:sp modelId="{8FFE8754-8CE1-4DF9-88E8-042CC400622A}">
      <dsp:nvSpPr>
        <dsp:cNvPr id="0" name=""/>
        <dsp:cNvSpPr/>
      </dsp:nvSpPr>
      <dsp:spPr>
        <a:xfrm>
          <a:off x="0" y="2087796"/>
          <a:ext cx="7253584" cy="76752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Defined relationships and Cardinality</a:t>
          </a:r>
        </a:p>
      </dsp:txBody>
      <dsp:txXfrm>
        <a:off x="37467" y="2125263"/>
        <a:ext cx="7178650" cy="692586"/>
      </dsp:txXfrm>
    </dsp:sp>
    <dsp:sp modelId="{0C50D4AD-B474-4392-AE2F-F04E57533EC6}">
      <dsp:nvSpPr>
        <dsp:cNvPr id="0" name=""/>
        <dsp:cNvSpPr/>
      </dsp:nvSpPr>
      <dsp:spPr>
        <a:xfrm>
          <a:off x="0" y="2947476"/>
          <a:ext cx="7253584" cy="7675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Enforced Row-Level Security</a:t>
          </a:r>
        </a:p>
      </dsp:txBody>
      <dsp:txXfrm>
        <a:off x="37467" y="2984943"/>
        <a:ext cx="7178650" cy="69258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This module will introduce you to the world of DAX and its true power for enhancing a model.  You’ll learn about aggregations and the concepts of quick measures, measures, calculated tables, and calculated columns to solve calculation and data analysis problems. You’ll learn about time intelligence functions and key performance indicators.</a:t>
          </a:r>
        </a:p>
      </dsp:txBody>
      <dsp:txXfrm>
        <a:off x="2197596" y="2076"/>
        <a:ext cx="6120407" cy="367224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DAX stands for Data Analysis Expressions and is the formula language used in Power BI.  The structure is somewhat different than basic Excel functions as you will learn in this module.</a:t>
          </a:r>
        </a:p>
        <a:p>
          <a:pPr marL="0" lvl="0" indent="0" algn="ctr" defTabSz="844550">
            <a:lnSpc>
              <a:spcPct val="90000"/>
            </a:lnSpc>
            <a:spcBef>
              <a:spcPct val="0"/>
            </a:spcBef>
            <a:spcAft>
              <a:spcPct val="35000"/>
            </a:spcAft>
            <a:buNone/>
          </a:pPr>
          <a:r>
            <a:rPr lang="en-US" sz="1900" kern="1200" dirty="0"/>
            <a:t>DAX is a collection of functions, operators, and constants that can be used in a formula, or expression, to calculate and return one or more values.</a:t>
          </a:r>
        </a:p>
        <a:p>
          <a:pPr marL="0" lvl="0" indent="0" algn="ctr" defTabSz="844550">
            <a:lnSpc>
              <a:spcPct val="90000"/>
            </a:lnSpc>
            <a:spcBef>
              <a:spcPct val="0"/>
            </a:spcBef>
            <a:spcAft>
              <a:spcPct val="35000"/>
            </a:spcAft>
            <a:buNone/>
          </a:pPr>
          <a:r>
            <a:rPr lang="en-US" sz="1900" kern="1200" dirty="0"/>
            <a:t>DAX context enables you to perform dynamic analysis, in which the results of a formula can change to reflect the current row or cell selection and any related data.</a:t>
          </a:r>
        </a:p>
        <a:p>
          <a:pPr marL="0" lvl="0" indent="0" algn="ctr" defTabSz="844550">
            <a:lnSpc>
              <a:spcPct val="90000"/>
            </a:lnSpc>
            <a:spcBef>
              <a:spcPct val="0"/>
            </a:spcBef>
            <a:spcAft>
              <a:spcPct val="35000"/>
            </a:spcAft>
            <a:buNone/>
          </a:pPr>
          <a:r>
            <a:rPr lang="en-US" sz="1900" kern="1200" dirty="0"/>
            <a:t>We will be using the Sample Superstore, and Retail Sales Analysis Desktop files in this module.</a:t>
          </a:r>
        </a:p>
      </dsp:txBody>
      <dsp:txXfrm>
        <a:off x="2197596" y="2076"/>
        <a:ext cx="6120407" cy="367224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45331"/>
          <a:ext cx="7253584" cy="754777"/>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Create Calculated Tables</a:t>
          </a:r>
        </a:p>
      </dsp:txBody>
      <dsp:txXfrm>
        <a:off x="36845" y="82176"/>
        <a:ext cx="7179894" cy="681087"/>
      </dsp:txXfrm>
    </dsp:sp>
    <dsp:sp modelId="{01EB192A-6DD5-44E5-8849-74C0982ED196}">
      <dsp:nvSpPr>
        <dsp:cNvPr id="0" name=""/>
        <dsp:cNvSpPr/>
      </dsp:nvSpPr>
      <dsp:spPr>
        <a:xfrm>
          <a:off x="0" y="854829"/>
          <a:ext cx="7253584" cy="754777"/>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Create Calculated Columns</a:t>
          </a:r>
        </a:p>
      </dsp:txBody>
      <dsp:txXfrm>
        <a:off x="36845" y="891674"/>
        <a:ext cx="7179894" cy="681087"/>
      </dsp:txXfrm>
    </dsp:sp>
    <dsp:sp modelId="{8FFE8754-8CE1-4DF9-88E8-042CC400622A}">
      <dsp:nvSpPr>
        <dsp:cNvPr id="0" name=""/>
        <dsp:cNvSpPr/>
      </dsp:nvSpPr>
      <dsp:spPr>
        <a:xfrm>
          <a:off x="0" y="1664327"/>
          <a:ext cx="7253584" cy="754777"/>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Create Quick Measures</a:t>
          </a:r>
        </a:p>
      </dsp:txBody>
      <dsp:txXfrm>
        <a:off x="36845" y="1701172"/>
        <a:ext cx="7179894" cy="681087"/>
      </dsp:txXfrm>
    </dsp:sp>
    <dsp:sp modelId="{0C50D4AD-B474-4392-AE2F-F04E57533EC6}">
      <dsp:nvSpPr>
        <dsp:cNvPr id="0" name=""/>
        <dsp:cNvSpPr/>
      </dsp:nvSpPr>
      <dsp:spPr>
        <a:xfrm>
          <a:off x="0" y="2473825"/>
          <a:ext cx="7253584" cy="75477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Create Measures</a:t>
          </a:r>
        </a:p>
      </dsp:txBody>
      <dsp:txXfrm>
        <a:off x="36845" y="2510670"/>
        <a:ext cx="7179894" cy="681087"/>
      </dsp:txXfrm>
    </dsp:sp>
    <dsp:sp modelId="{A56E3D5C-DD55-4D8A-A6C1-B2BDD5AAB93B}">
      <dsp:nvSpPr>
        <dsp:cNvPr id="0" name=""/>
        <dsp:cNvSpPr/>
      </dsp:nvSpPr>
      <dsp:spPr>
        <a:xfrm>
          <a:off x="0" y="3283323"/>
          <a:ext cx="7253584" cy="754777"/>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Working with Time Intelligence Functions and Key Performance Indicators</a:t>
          </a:r>
        </a:p>
      </dsp:txBody>
      <dsp:txXfrm>
        <a:off x="36845" y="3320168"/>
        <a:ext cx="7179894" cy="68108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792989"/>
          <a:ext cx="7253584" cy="45571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Understand DAX</a:t>
          </a:r>
        </a:p>
      </dsp:txBody>
      <dsp:txXfrm>
        <a:off x="22246" y="815235"/>
        <a:ext cx="7209092" cy="411223"/>
      </dsp:txXfrm>
    </dsp:sp>
    <dsp:sp modelId="{01EB192A-6DD5-44E5-8849-74C0982ED196}">
      <dsp:nvSpPr>
        <dsp:cNvPr id="0" name=""/>
        <dsp:cNvSpPr/>
      </dsp:nvSpPr>
      <dsp:spPr>
        <a:xfrm>
          <a:off x="0" y="1303424"/>
          <a:ext cx="7253584" cy="45571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Use DAX for simple formulas and expressions</a:t>
          </a:r>
        </a:p>
      </dsp:txBody>
      <dsp:txXfrm>
        <a:off x="22246" y="1325670"/>
        <a:ext cx="7209092" cy="411223"/>
      </dsp:txXfrm>
    </dsp:sp>
    <dsp:sp modelId="{8FFE8754-8CE1-4DF9-88E8-042CC400622A}">
      <dsp:nvSpPr>
        <dsp:cNvPr id="0" name=""/>
        <dsp:cNvSpPr/>
      </dsp:nvSpPr>
      <dsp:spPr>
        <a:xfrm>
          <a:off x="0" y="1813858"/>
          <a:ext cx="7253584" cy="45571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Create calculated columns and tables</a:t>
          </a:r>
        </a:p>
      </dsp:txBody>
      <dsp:txXfrm>
        <a:off x="22246" y="1836104"/>
        <a:ext cx="7209092" cy="411223"/>
      </dsp:txXfrm>
    </dsp:sp>
    <dsp:sp modelId="{0C50D4AD-B474-4392-AE2F-F04E57533EC6}">
      <dsp:nvSpPr>
        <dsp:cNvPr id="0" name=""/>
        <dsp:cNvSpPr/>
      </dsp:nvSpPr>
      <dsp:spPr>
        <a:xfrm>
          <a:off x="0" y="2324294"/>
          <a:ext cx="7253584" cy="45571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Create quick measures and measures</a:t>
          </a:r>
        </a:p>
      </dsp:txBody>
      <dsp:txXfrm>
        <a:off x="22246" y="2346540"/>
        <a:ext cx="7209092" cy="411223"/>
      </dsp:txXfrm>
    </dsp:sp>
    <dsp:sp modelId="{A56E3D5C-DD55-4D8A-A6C1-B2BDD5AAB93B}">
      <dsp:nvSpPr>
        <dsp:cNvPr id="0" name=""/>
        <dsp:cNvSpPr/>
      </dsp:nvSpPr>
      <dsp:spPr>
        <a:xfrm>
          <a:off x="0" y="2834729"/>
          <a:ext cx="7253584" cy="45571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Work with time intelligence functions and Key Performance Indicators</a:t>
          </a:r>
        </a:p>
      </dsp:txBody>
      <dsp:txXfrm>
        <a:off x="22246" y="2856975"/>
        <a:ext cx="7209092" cy="41122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This module will introduce you to the steps, processes, concepts, and data modeling best practices necessary to optimize a data model for enterprise-level performance.  We’ll be using the Retail Analysis Sample Desktop file from the previous module and the Sample Superstore Desktop file created in Module 2.</a:t>
          </a:r>
        </a:p>
      </dsp:txBody>
      <dsp:txXfrm>
        <a:off x="2197596" y="2076"/>
        <a:ext cx="6120407" cy="367224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759418"/>
          <a:ext cx="7253584" cy="79150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Use DirectQuery</a:t>
          </a:r>
        </a:p>
      </dsp:txBody>
      <dsp:txXfrm>
        <a:off x="38638" y="798056"/>
        <a:ext cx="7176308" cy="714229"/>
      </dsp:txXfrm>
    </dsp:sp>
    <dsp:sp modelId="{8FFE8754-8CE1-4DF9-88E8-042CC400622A}">
      <dsp:nvSpPr>
        <dsp:cNvPr id="0" name=""/>
        <dsp:cNvSpPr/>
      </dsp:nvSpPr>
      <dsp:spPr>
        <a:xfrm>
          <a:off x="0" y="1645964"/>
          <a:ext cx="7253584" cy="79150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Understand  the Importance of Variables</a:t>
          </a:r>
        </a:p>
      </dsp:txBody>
      <dsp:txXfrm>
        <a:off x="38638" y="1684602"/>
        <a:ext cx="7176308" cy="714229"/>
      </dsp:txXfrm>
    </dsp:sp>
    <dsp:sp modelId="{0C50D4AD-B474-4392-AE2F-F04E57533EC6}">
      <dsp:nvSpPr>
        <dsp:cNvPr id="0" name=""/>
        <dsp:cNvSpPr/>
      </dsp:nvSpPr>
      <dsp:spPr>
        <a:xfrm>
          <a:off x="0" y="2532509"/>
          <a:ext cx="7253584" cy="79150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Other Optimization Techniques</a:t>
          </a:r>
        </a:p>
      </dsp:txBody>
      <dsp:txXfrm>
        <a:off x="38638" y="2571147"/>
        <a:ext cx="7176308" cy="71422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So far, we have imported data into Power BI.  When doing so, we’ve loaded </a:t>
          </a:r>
          <a:r>
            <a:rPr lang="en-US" sz="2400" i="1" kern="1200" dirty="0"/>
            <a:t>all</a:t>
          </a:r>
          <a:r>
            <a:rPr lang="en-US" sz="2400" i="0" kern="1200" dirty="0"/>
            <a:t> the data from the data source into Power BI.  In some cases, this creates a large file size and causes some performance issues.  When you refresh in Power BI Desktop, it literally re-loads all the data back into the data model.  Depending on the size of the model, this could be a lengthy process that you perform multiple times a day.</a:t>
          </a:r>
          <a:r>
            <a:rPr lang="en-US" sz="2400" kern="1200" dirty="0"/>
            <a:t>  </a:t>
          </a:r>
        </a:p>
      </dsp:txBody>
      <dsp:txXfrm>
        <a:off x="2197596" y="2076"/>
        <a:ext cx="6120407" cy="367224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file size is a consideration and the data is very large and/or data is changing frequently and reports must reflect the latest data, use DirectQuery.  DirectQuery connects directly to data in the original source repository (SQL Server,  Azure Analysis Services, etc.)  and no data is imported into Power BI.  When visualizations are created, queries are sent to the underlying data source to retrieve necessary data.</a:t>
          </a:r>
        </a:p>
        <a:p>
          <a:pPr marL="0" lvl="0" indent="0" algn="ctr" defTabSz="755650">
            <a:lnSpc>
              <a:spcPct val="90000"/>
            </a:lnSpc>
            <a:spcBef>
              <a:spcPct val="0"/>
            </a:spcBef>
            <a:spcAft>
              <a:spcPct val="35000"/>
            </a:spcAft>
            <a:buNone/>
          </a:pPr>
          <a:r>
            <a:rPr lang="en-US" sz="1700" kern="1200" dirty="0"/>
            <a:t>Upon refresh, the necessary queries are resent for each visual for updating.</a:t>
          </a:r>
        </a:p>
        <a:p>
          <a:pPr marL="0" lvl="0" indent="0" algn="ctr" defTabSz="755650">
            <a:lnSpc>
              <a:spcPct val="90000"/>
            </a:lnSpc>
            <a:spcBef>
              <a:spcPct val="0"/>
            </a:spcBef>
            <a:spcAft>
              <a:spcPct val="35000"/>
            </a:spcAft>
            <a:buNone/>
          </a:pPr>
          <a:r>
            <a:rPr lang="en-US" sz="1700" kern="1200" dirty="0"/>
            <a:t>When  publishing reports to the service, you will see a dataset as well as the reports, however, </a:t>
          </a:r>
          <a:r>
            <a:rPr lang="en-US" sz="1700" i="1" kern="1200" dirty="0"/>
            <a:t>no data</a:t>
          </a:r>
          <a:r>
            <a:rPr lang="en-US" sz="1700" i="0" kern="1200" dirty="0"/>
            <a:t> is included in the dataset.</a:t>
          </a:r>
        </a:p>
        <a:p>
          <a:pPr marL="0" lvl="0" indent="0" algn="ctr" defTabSz="755650">
            <a:lnSpc>
              <a:spcPct val="90000"/>
            </a:lnSpc>
            <a:spcBef>
              <a:spcPct val="0"/>
            </a:spcBef>
            <a:spcAft>
              <a:spcPct val="35000"/>
            </a:spcAft>
            <a:buNone/>
          </a:pPr>
          <a:r>
            <a:rPr lang="en-US" sz="1700" kern="1200" dirty="0"/>
            <a:t>There is additional detailed information in the Word document Website Links and Additional Info in the video description.</a:t>
          </a:r>
        </a:p>
      </dsp:txBody>
      <dsp:txXfrm>
        <a:off x="2197596" y="2076"/>
        <a:ext cx="6120407" cy="367224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731316"/>
          <a:ext cx="7253584" cy="12168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Direct Query = 7 KB</a:t>
          </a:r>
        </a:p>
      </dsp:txBody>
      <dsp:txXfrm>
        <a:off x="59399" y="790715"/>
        <a:ext cx="7134786" cy="1098002"/>
      </dsp:txXfrm>
    </dsp:sp>
    <dsp:sp modelId="{01EB192A-6DD5-44E5-8849-74C0982ED196}">
      <dsp:nvSpPr>
        <dsp:cNvPr id="0" name=""/>
        <dsp:cNvSpPr/>
      </dsp:nvSpPr>
      <dsp:spPr>
        <a:xfrm>
          <a:off x="0" y="2135316"/>
          <a:ext cx="7253584" cy="121680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Retail Sample Analysis = 9,453 KB</a:t>
          </a:r>
        </a:p>
      </dsp:txBody>
      <dsp:txXfrm>
        <a:off x="59399" y="2194715"/>
        <a:ext cx="7134786"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21126"/>
          <a:ext cx="7253584" cy="124722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Power BI Desktop</a:t>
          </a:r>
        </a:p>
      </dsp:txBody>
      <dsp:txXfrm>
        <a:off x="60884" y="82010"/>
        <a:ext cx="7131816" cy="1125452"/>
      </dsp:txXfrm>
    </dsp:sp>
    <dsp:sp modelId="{2E8704C5-10C7-494E-8940-36874C01DE6E}">
      <dsp:nvSpPr>
        <dsp:cNvPr id="0" name=""/>
        <dsp:cNvSpPr/>
      </dsp:nvSpPr>
      <dsp:spPr>
        <a:xfrm>
          <a:off x="0" y="1418106"/>
          <a:ext cx="7253584" cy="124722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Power BI Service</a:t>
          </a:r>
        </a:p>
      </dsp:txBody>
      <dsp:txXfrm>
        <a:off x="60884" y="1478990"/>
        <a:ext cx="7131816" cy="1125452"/>
      </dsp:txXfrm>
    </dsp:sp>
    <dsp:sp modelId="{378B54D9-60D3-4291-BEC0-F92C7F4331B6}">
      <dsp:nvSpPr>
        <dsp:cNvPr id="0" name=""/>
        <dsp:cNvSpPr/>
      </dsp:nvSpPr>
      <dsp:spPr>
        <a:xfrm>
          <a:off x="0" y="2815086"/>
          <a:ext cx="7253584" cy="124722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Power BI Report Builder</a:t>
          </a:r>
        </a:p>
      </dsp:txBody>
      <dsp:txXfrm>
        <a:off x="60884" y="2875970"/>
        <a:ext cx="7131816" cy="112545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3E2B4-A9DE-4B84-BF1F-1D0DB854135D}">
      <dsp:nvSpPr>
        <dsp:cNvPr id="0" name=""/>
        <dsp:cNvSpPr/>
      </dsp:nvSpPr>
      <dsp:spPr>
        <a:xfrm>
          <a:off x="0" y="58116"/>
          <a:ext cx="7253584" cy="195624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As a data modeler, writing and debugging some DAX calculations can be challenging. It's common that complex calculation requirements often involve writing compound or complex expressions. Compound expressions can involve the use of many nested functions, and possibly the reuse of expression logic.  Using variables in your DAX formulas helps you write complex and efficient calculations.</a:t>
          </a:r>
          <a:endParaRPr lang="en-US" sz="1900" kern="1200" dirty="0"/>
        </a:p>
      </dsp:txBody>
      <dsp:txXfrm>
        <a:off x="95496" y="153612"/>
        <a:ext cx="7062592" cy="1765248"/>
      </dsp:txXfrm>
    </dsp:sp>
    <dsp:sp modelId="{01EB192A-6DD5-44E5-8849-74C0982ED196}">
      <dsp:nvSpPr>
        <dsp:cNvPr id="0" name=""/>
        <dsp:cNvSpPr/>
      </dsp:nvSpPr>
      <dsp:spPr>
        <a:xfrm>
          <a:off x="0" y="2069076"/>
          <a:ext cx="7253584" cy="195624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You can store the result of an expression as a named variable, which can then be passed as an argument to other measure expressions. Once resultant values have been calculated for a variable expression, those values do not change, even if the variable is referenced in another expression.</a:t>
          </a:r>
          <a:endParaRPr lang="en-US" sz="1900" kern="1200" dirty="0"/>
        </a:p>
      </dsp:txBody>
      <dsp:txXfrm>
        <a:off x="95496" y="2164572"/>
        <a:ext cx="7062592" cy="176524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3E2B4-A9DE-4B84-BF1F-1D0DB854135D}">
      <dsp:nvSpPr>
        <dsp:cNvPr id="0" name=""/>
        <dsp:cNvSpPr/>
      </dsp:nvSpPr>
      <dsp:spPr>
        <a:xfrm>
          <a:off x="0" y="2406"/>
          <a:ext cx="7253584" cy="93541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Improve performance</a:t>
          </a:r>
        </a:p>
      </dsp:txBody>
      <dsp:txXfrm>
        <a:off x="45663" y="48069"/>
        <a:ext cx="7162258" cy="844089"/>
      </dsp:txXfrm>
    </dsp:sp>
    <dsp:sp modelId="{01EB192A-6DD5-44E5-8849-74C0982ED196}">
      <dsp:nvSpPr>
        <dsp:cNvPr id="0" name=""/>
        <dsp:cNvSpPr/>
      </dsp:nvSpPr>
      <dsp:spPr>
        <a:xfrm>
          <a:off x="0" y="1050141"/>
          <a:ext cx="7253584" cy="93541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Improve readability</a:t>
          </a:r>
        </a:p>
      </dsp:txBody>
      <dsp:txXfrm>
        <a:off x="45663" y="1095804"/>
        <a:ext cx="7162258" cy="844089"/>
      </dsp:txXfrm>
    </dsp:sp>
    <dsp:sp modelId="{8FFE8754-8CE1-4DF9-88E8-042CC400622A}">
      <dsp:nvSpPr>
        <dsp:cNvPr id="0" name=""/>
        <dsp:cNvSpPr/>
      </dsp:nvSpPr>
      <dsp:spPr>
        <a:xfrm>
          <a:off x="0" y="2097876"/>
          <a:ext cx="7253584" cy="93541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Simplify debugging</a:t>
          </a:r>
        </a:p>
      </dsp:txBody>
      <dsp:txXfrm>
        <a:off x="45663" y="2143539"/>
        <a:ext cx="7162258" cy="844089"/>
      </dsp:txXfrm>
    </dsp:sp>
    <dsp:sp modelId="{BE6B3483-5B18-4764-A2ED-FC1DED1F90E7}">
      <dsp:nvSpPr>
        <dsp:cNvPr id="0" name=""/>
        <dsp:cNvSpPr/>
      </dsp:nvSpPr>
      <dsp:spPr>
        <a:xfrm>
          <a:off x="0" y="3145611"/>
          <a:ext cx="7253584" cy="93541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Reduce complexity</a:t>
          </a:r>
        </a:p>
      </dsp:txBody>
      <dsp:txXfrm>
        <a:off x="45663" y="3191274"/>
        <a:ext cx="7162258" cy="84408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46866"/>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Optimizing Power BI Reports	</a:t>
          </a:r>
        </a:p>
      </dsp:txBody>
      <dsp:txXfrm>
        <a:off x="36296" y="83162"/>
        <a:ext cx="7180992" cy="670943"/>
      </dsp:txXfrm>
    </dsp:sp>
    <dsp:sp modelId="{580C8785-9B88-4208-8A28-213780721805}">
      <dsp:nvSpPr>
        <dsp:cNvPr id="0" name=""/>
        <dsp:cNvSpPr/>
      </dsp:nvSpPr>
      <dsp:spPr>
        <a:xfrm>
          <a:off x="0" y="790401"/>
          <a:ext cx="7253584" cy="1251315"/>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Apply the most restrictive filters</a:t>
          </a:r>
        </a:p>
        <a:p>
          <a:pPr marL="228600" lvl="1" indent="-228600" algn="l" defTabSz="1066800">
            <a:lnSpc>
              <a:spcPct val="90000"/>
            </a:lnSpc>
            <a:spcBef>
              <a:spcPct val="0"/>
            </a:spcBef>
            <a:spcAft>
              <a:spcPct val="20000"/>
            </a:spcAft>
            <a:buChar char="•"/>
          </a:pPr>
          <a:r>
            <a:rPr lang="en-US" sz="2400" kern="1200" dirty="0"/>
            <a:t>Limit visuals on report pages</a:t>
          </a:r>
        </a:p>
        <a:p>
          <a:pPr marL="228600" lvl="1" indent="-228600" algn="l" defTabSz="1066800">
            <a:lnSpc>
              <a:spcPct val="90000"/>
            </a:lnSpc>
            <a:spcBef>
              <a:spcPct val="0"/>
            </a:spcBef>
            <a:spcAft>
              <a:spcPct val="20000"/>
            </a:spcAft>
            <a:buChar char="•"/>
          </a:pPr>
          <a:r>
            <a:rPr lang="en-US" sz="2400" kern="1200" dirty="0"/>
            <a:t>Evaluate custom visual performance</a:t>
          </a:r>
        </a:p>
      </dsp:txBody>
      <dsp:txXfrm>
        <a:off x="0" y="790401"/>
        <a:ext cx="7253584" cy="1251315"/>
      </dsp:txXfrm>
    </dsp:sp>
    <dsp:sp modelId="{BE6B3483-5B18-4764-A2ED-FC1DED1F90E7}">
      <dsp:nvSpPr>
        <dsp:cNvPr id="0" name=""/>
        <dsp:cNvSpPr/>
      </dsp:nvSpPr>
      <dsp:spPr>
        <a:xfrm>
          <a:off x="0" y="2041716"/>
          <a:ext cx="7253584" cy="74353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Optimizing the Environment</a:t>
          </a:r>
        </a:p>
      </dsp:txBody>
      <dsp:txXfrm>
        <a:off x="36296" y="2078012"/>
        <a:ext cx="7180992" cy="670943"/>
      </dsp:txXfrm>
    </dsp:sp>
    <dsp:sp modelId="{C1418880-B399-4883-B833-1ECCEDEAFA24}">
      <dsp:nvSpPr>
        <dsp:cNvPr id="0" name=""/>
        <dsp:cNvSpPr/>
      </dsp:nvSpPr>
      <dsp:spPr>
        <a:xfrm>
          <a:off x="0" y="2785251"/>
          <a:ext cx="7253584" cy="1251315"/>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Capacity settings</a:t>
          </a:r>
        </a:p>
        <a:p>
          <a:pPr marL="228600" lvl="1" indent="-228600" algn="l" defTabSz="1066800">
            <a:lnSpc>
              <a:spcPct val="90000"/>
            </a:lnSpc>
            <a:spcBef>
              <a:spcPct val="0"/>
            </a:spcBef>
            <a:spcAft>
              <a:spcPct val="20000"/>
            </a:spcAft>
            <a:buChar char="•"/>
          </a:pPr>
          <a:r>
            <a:rPr lang="en-US" sz="2400" kern="1200"/>
            <a:t>Gateway sizing</a:t>
          </a:r>
          <a:endParaRPr lang="en-US" sz="2400" kern="1200" dirty="0"/>
        </a:p>
        <a:p>
          <a:pPr marL="228600" lvl="1" indent="-228600" algn="l" defTabSz="1066800">
            <a:lnSpc>
              <a:spcPct val="90000"/>
            </a:lnSpc>
            <a:spcBef>
              <a:spcPct val="0"/>
            </a:spcBef>
            <a:spcAft>
              <a:spcPct val="20000"/>
            </a:spcAft>
            <a:buChar char="•"/>
          </a:pPr>
          <a:r>
            <a:rPr lang="en-US" sz="2400" kern="1200"/>
            <a:t>Network latency</a:t>
          </a:r>
          <a:endParaRPr lang="en-US" sz="2400" kern="1200" dirty="0"/>
        </a:p>
      </dsp:txBody>
      <dsp:txXfrm>
        <a:off x="0" y="2785251"/>
        <a:ext cx="7253584" cy="125131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62827"/>
          <a:ext cx="7253584" cy="834228"/>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Using DirectQuery for enhanced performance</a:t>
          </a:r>
        </a:p>
      </dsp:txBody>
      <dsp:txXfrm>
        <a:off x="40724" y="103551"/>
        <a:ext cx="7172136" cy="752780"/>
      </dsp:txXfrm>
    </dsp:sp>
    <dsp:sp modelId="{01EB192A-6DD5-44E5-8849-74C0982ED196}">
      <dsp:nvSpPr>
        <dsp:cNvPr id="0" name=""/>
        <dsp:cNvSpPr/>
      </dsp:nvSpPr>
      <dsp:spPr>
        <a:xfrm>
          <a:off x="0" y="957535"/>
          <a:ext cx="7253584" cy="834228"/>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Using Variables in DAX functions to reduce complexity.</a:t>
          </a:r>
        </a:p>
      </dsp:txBody>
      <dsp:txXfrm>
        <a:off x="40724" y="998259"/>
        <a:ext cx="7172136" cy="752780"/>
      </dsp:txXfrm>
    </dsp:sp>
    <dsp:sp modelId="{798F9CDB-9F82-49AB-B3B8-742B0A904B05}">
      <dsp:nvSpPr>
        <dsp:cNvPr id="0" name=""/>
        <dsp:cNvSpPr/>
      </dsp:nvSpPr>
      <dsp:spPr>
        <a:xfrm>
          <a:off x="0" y="1791764"/>
          <a:ext cx="7253584" cy="499904"/>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The result of the expression is stored in the variable upon declaration. It doesn't have to be recalculated each time it is used, as it would without using a variable.</a:t>
          </a:r>
          <a:endParaRPr lang="en-US" sz="1600" kern="1200" dirty="0"/>
        </a:p>
      </dsp:txBody>
      <dsp:txXfrm>
        <a:off x="0" y="1791764"/>
        <a:ext cx="7253584" cy="499904"/>
      </dsp:txXfrm>
    </dsp:sp>
    <dsp:sp modelId="{8FFE8754-8CE1-4DF9-88E8-042CC400622A}">
      <dsp:nvSpPr>
        <dsp:cNvPr id="0" name=""/>
        <dsp:cNvSpPr/>
      </dsp:nvSpPr>
      <dsp:spPr>
        <a:xfrm>
          <a:off x="0" y="2291669"/>
          <a:ext cx="7253584" cy="834228"/>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Other Optimization Techniques</a:t>
          </a:r>
        </a:p>
      </dsp:txBody>
      <dsp:txXfrm>
        <a:off x="40724" y="2332393"/>
        <a:ext cx="7172136" cy="752780"/>
      </dsp:txXfrm>
    </dsp:sp>
    <dsp:sp modelId="{30EF55F1-0F76-4E8D-A90E-8557DF2C93BD}">
      <dsp:nvSpPr>
        <dsp:cNvPr id="0" name=""/>
        <dsp:cNvSpPr/>
      </dsp:nvSpPr>
      <dsp:spPr>
        <a:xfrm>
          <a:off x="0" y="3186377"/>
          <a:ext cx="7253584" cy="834228"/>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More detailed information in Website Links and Additional Info Word Doc in Video Description</a:t>
          </a:r>
          <a:endParaRPr lang="en-US" sz="2100" kern="1200" dirty="0"/>
        </a:p>
      </dsp:txBody>
      <dsp:txXfrm>
        <a:off x="40724" y="3227101"/>
        <a:ext cx="7172136" cy="75278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This module introduces you to the fundamental concepts and principles of designing and building a report, including selecting the correct visuals, designing a page layout, and applying basic but critical functionality. The important topic of designing for accessibility is also covered.  </a:t>
          </a:r>
        </a:p>
        <a:p>
          <a:pPr marL="0" lvl="0" indent="0" algn="ctr" defTabSz="1066800">
            <a:lnSpc>
              <a:spcPct val="90000"/>
            </a:lnSpc>
            <a:spcBef>
              <a:spcPct val="0"/>
            </a:spcBef>
            <a:spcAft>
              <a:spcPct val="35000"/>
            </a:spcAft>
            <a:buNone/>
          </a:pPr>
          <a:r>
            <a:rPr lang="en-US" sz="2400" kern="1200" dirty="0"/>
            <a:t>We’ll be using the Retail Sample Analysis Desktop file we’ve been working in and the Histogram Excel file for this module.</a:t>
          </a:r>
        </a:p>
      </dsp:txBody>
      <dsp:txXfrm>
        <a:off x="2197596" y="2076"/>
        <a:ext cx="6120407" cy="367224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11023"/>
          <a:ext cx="7253584" cy="40774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Design and Create a Report</a:t>
          </a:r>
        </a:p>
      </dsp:txBody>
      <dsp:txXfrm>
        <a:off x="19904" y="30927"/>
        <a:ext cx="7213776" cy="367937"/>
      </dsp:txXfrm>
    </dsp:sp>
    <dsp:sp modelId="{8FFE8754-8CE1-4DF9-88E8-042CC400622A}">
      <dsp:nvSpPr>
        <dsp:cNvPr id="0" name=""/>
        <dsp:cNvSpPr/>
      </dsp:nvSpPr>
      <dsp:spPr>
        <a:xfrm>
          <a:off x="0" y="467728"/>
          <a:ext cx="7253584" cy="40774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Enhance the Report</a:t>
          </a:r>
        </a:p>
      </dsp:txBody>
      <dsp:txXfrm>
        <a:off x="19904" y="487632"/>
        <a:ext cx="7213776" cy="367937"/>
      </dsp:txXfrm>
    </dsp:sp>
    <dsp:sp modelId="{FBCD5AC8-EB36-4537-9493-1617031D107C}">
      <dsp:nvSpPr>
        <dsp:cNvPr id="0" name=""/>
        <dsp:cNvSpPr/>
      </dsp:nvSpPr>
      <dsp:spPr>
        <a:xfrm>
          <a:off x="0" y="924434"/>
          <a:ext cx="7253584" cy="40774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Configure Visual Fields and Format Properties</a:t>
          </a:r>
        </a:p>
      </dsp:txBody>
      <dsp:txXfrm>
        <a:off x="19904" y="944338"/>
        <a:ext cx="7213776" cy="367937"/>
      </dsp:txXfrm>
    </dsp:sp>
    <dsp:sp modelId="{6D17BD86-F431-4B67-ABA5-EA87A7F853CD}">
      <dsp:nvSpPr>
        <dsp:cNvPr id="0" name=""/>
        <dsp:cNvSpPr/>
      </dsp:nvSpPr>
      <dsp:spPr>
        <a:xfrm>
          <a:off x="0" y="1381139"/>
          <a:ext cx="7253584" cy="40774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Create and Configure Sync Slicers</a:t>
          </a:r>
        </a:p>
      </dsp:txBody>
      <dsp:txXfrm>
        <a:off x="19904" y="1401043"/>
        <a:ext cx="7213776" cy="367937"/>
      </dsp:txXfrm>
    </dsp:sp>
    <dsp:sp modelId="{5941E50E-FED8-443E-BB74-5F05E485909D}">
      <dsp:nvSpPr>
        <dsp:cNvPr id="0" name=""/>
        <dsp:cNvSpPr/>
      </dsp:nvSpPr>
      <dsp:spPr>
        <a:xfrm>
          <a:off x="0" y="1837844"/>
          <a:ext cx="7253584" cy="40774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Create a Drill-Through Page</a:t>
          </a:r>
        </a:p>
      </dsp:txBody>
      <dsp:txXfrm>
        <a:off x="19904" y="1857748"/>
        <a:ext cx="7213776" cy="367937"/>
      </dsp:txXfrm>
    </dsp:sp>
    <dsp:sp modelId="{62CE17DB-B1F8-41CF-8425-EB82E4EB1D99}">
      <dsp:nvSpPr>
        <dsp:cNvPr id="0" name=""/>
        <dsp:cNvSpPr/>
      </dsp:nvSpPr>
      <dsp:spPr>
        <a:xfrm>
          <a:off x="0" y="2294549"/>
          <a:ext cx="7253584" cy="40774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Apply Conditional Formatting</a:t>
          </a:r>
        </a:p>
      </dsp:txBody>
      <dsp:txXfrm>
        <a:off x="19904" y="2314453"/>
        <a:ext cx="7213776" cy="367937"/>
      </dsp:txXfrm>
    </dsp:sp>
    <dsp:sp modelId="{22FF68B8-ACCF-4EE2-A167-37685A48C523}">
      <dsp:nvSpPr>
        <dsp:cNvPr id="0" name=""/>
        <dsp:cNvSpPr/>
      </dsp:nvSpPr>
      <dsp:spPr>
        <a:xfrm>
          <a:off x="0" y="2751254"/>
          <a:ext cx="7253584" cy="40774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Create and Use Bookmarks</a:t>
          </a:r>
        </a:p>
      </dsp:txBody>
      <dsp:txXfrm>
        <a:off x="19904" y="2771158"/>
        <a:ext cx="7213776" cy="367937"/>
      </dsp:txXfrm>
    </dsp:sp>
    <dsp:sp modelId="{C6358EC9-3C7D-4F36-9C53-7B79695A555D}">
      <dsp:nvSpPr>
        <dsp:cNvPr id="0" name=""/>
        <dsp:cNvSpPr/>
      </dsp:nvSpPr>
      <dsp:spPr>
        <a:xfrm>
          <a:off x="0" y="3207959"/>
          <a:ext cx="7253584" cy="40774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Histograms</a:t>
          </a:r>
        </a:p>
      </dsp:txBody>
      <dsp:txXfrm>
        <a:off x="19904" y="3227863"/>
        <a:ext cx="7213776" cy="367937"/>
      </dsp:txXfrm>
    </dsp:sp>
    <dsp:sp modelId="{3073571B-5915-4F11-9CD0-263FC692FC54}">
      <dsp:nvSpPr>
        <dsp:cNvPr id="0" name=""/>
        <dsp:cNvSpPr/>
      </dsp:nvSpPr>
      <dsp:spPr>
        <a:xfrm>
          <a:off x="0" y="3664664"/>
          <a:ext cx="7253584" cy="40774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Accessibility</a:t>
          </a:r>
        </a:p>
      </dsp:txBody>
      <dsp:txXfrm>
        <a:off x="19904" y="3684568"/>
        <a:ext cx="7213776" cy="36793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With </a:t>
          </a:r>
          <a:r>
            <a:rPr lang="en-US" sz="2700" i="1" kern="1200" dirty="0"/>
            <a:t>drill-through</a:t>
          </a:r>
          <a:r>
            <a:rPr lang="en-US" sz="2700" kern="1200" dirty="0"/>
            <a:t> in Power BI reports, you can create a page in your report that focuses on a specific entity such as a category, store, or territory. When your report readers use drill-through, they right-click a data point in other report pages, and drill through to the focused page to get details that are filtered to that context.</a:t>
          </a:r>
        </a:p>
      </dsp:txBody>
      <dsp:txXfrm>
        <a:off x="2197596" y="2076"/>
        <a:ext cx="6120407" cy="367224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There are two main categories of accessibility features in Power BI.</a:t>
          </a:r>
        </a:p>
        <a:p>
          <a:pPr marL="0" lvl="0" indent="0" algn="ctr" defTabSz="1333500">
            <a:lnSpc>
              <a:spcPct val="90000"/>
            </a:lnSpc>
            <a:spcBef>
              <a:spcPct val="0"/>
            </a:spcBef>
            <a:spcAft>
              <a:spcPct val="35000"/>
            </a:spcAft>
            <a:buNone/>
          </a:pPr>
          <a:r>
            <a:rPr lang="en-US" sz="3000" kern="1200" dirty="0"/>
            <a:t>Built-in accessibility features requiring no configuration.</a:t>
          </a:r>
        </a:p>
        <a:p>
          <a:pPr marL="0" lvl="0" indent="0" algn="ctr" defTabSz="1333500">
            <a:lnSpc>
              <a:spcPct val="90000"/>
            </a:lnSpc>
            <a:spcBef>
              <a:spcPct val="0"/>
            </a:spcBef>
            <a:spcAft>
              <a:spcPct val="35000"/>
            </a:spcAft>
            <a:buNone/>
          </a:pPr>
          <a:r>
            <a:rPr lang="en-US" sz="3000" kern="1200" dirty="0"/>
            <a:t>Built-in accessibility features requiring configuration.</a:t>
          </a:r>
        </a:p>
        <a:p>
          <a:pPr marL="0" lvl="0" indent="0" algn="ctr" defTabSz="1333500">
            <a:lnSpc>
              <a:spcPct val="90000"/>
            </a:lnSpc>
            <a:spcBef>
              <a:spcPct val="0"/>
            </a:spcBef>
            <a:spcAft>
              <a:spcPct val="35000"/>
            </a:spcAft>
            <a:buNone/>
          </a:pPr>
          <a:endParaRPr lang="en-US" sz="3000" kern="1200" dirty="0"/>
        </a:p>
      </dsp:txBody>
      <dsp:txXfrm>
        <a:off x="2197596" y="2076"/>
        <a:ext cx="6120407" cy="3672244"/>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4318"/>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Keyboard navigation</a:t>
          </a:r>
        </a:p>
      </dsp:txBody>
      <dsp:txXfrm>
        <a:off x="36296" y="40614"/>
        <a:ext cx="7180992" cy="670943"/>
      </dsp:txXfrm>
    </dsp:sp>
    <dsp:sp modelId="{8FFE8754-8CE1-4DF9-88E8-042CC400622A}">
      <dsp:nvSpPr>
        <dsp:cNvPr id="0" name=""/>
        <dsp:cNvSpPr/>
      </dsp:nvSpPr>
      <dsp:spPr>
        <a:xfrm>
          <a:off x="0" y="837133"/>
          <a:ext cx="7253584" cy="74353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Screen-reader compatibility</a:t>
          </a:r>
        </a:p>
      </dsp:txBody>
      <dsp:txXfrm>
        <a:off x="36296" y="873429"/>
        <a:ext cx="7180992" cy="670943"/>
      </dsp:txXfrm>
    </dsp:sp>
    <dsp:sp modelId="{FBCD5AC8-EB36-4537-9493-1617031D107C}">
      <dsp:nvSpPr>
        <dsp:cNvPr id="0" name=""/>
        <dsp:cNvSpPr/>
      </dsp:nvSpPr>
      <dsp:spPr>
        <a:xfrm>
          <a:off x="0" y="1669948"/>
          <a:ext cx="7253584" cy="74353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High contrast colors view</a:t>
          </a:r>
        </a:p>
      </dsp:txBody>
      <dsp:txXfrm>
        <a:off x="36296" y="1706244"/>
        <a:ext cx="7180992" cy="670943"/>
      </dsp:txXfrm>
    </dsp:sp>
    <dsp:sp modelId="{6D17BD86-F431-4B67-ABA5-EA87A7F853CD}">
      <dsp:nvSpPr>
        <dsp:cNvPr id="0" name=""/>
        <dsp:cNvSpPr/>
      </dsp:nvSpPr>
      <dsp:spPr>
        <a:xfrm>
          <a:off x="0" y="2502764"/>
          <a:ext cx="7253584" cy="74353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Focus mode</a:t>
          </a:r>
          <a:endParaRPr lang="en-US" sz="3100" kern="1200" dirty="0"/>
        </a:p>
      </dsp:txBody>
      <dsp:txXfrm>
        <a:off x="36296" y="2539060"/>
        <a:ext cx="7180992" cy="670943"/>
      </dsp:txXfrm>
    </dsp:sp>
    <dsp:sp modelId="{5941E50E-FED8-443E-BB74-5F05E485909D}">
      <dsp:nvSpPr>
        <dsp:cNvPr id="0" name=""/>
        <dsp:cNvSpPr/>
      </dsp:nvSpPr>
      <dsp:spPr>
        <a:xfrm>
          <a:off x="0" y="3335579"/>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Show data table</a:t>
          </a:r>
          <a:endParaRPr lang="en-US" sz="3100" kern="1200" dirty="0"/>
        </a:p>
      </dsp:txBody>
      <dsp:txXfrm>
        <a:off x="36296" y="3371875"/>
        <a:ext cx="7180992" cy="6709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4318"/>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Alt text</a:t>
          </a:r>
        </a:p>
      </dsp:txBody>
      <dsp:txXfrm>
        <a:off x="36296" y="40614"/>
        <a:ext cx="7180992" cy="670943"/>
      </dsp:txXfrm>
    </dsp:sp>
    <dsp:sp modelId="{8FFE8754-8CE1-4DF9-88E8-042CC400622A}">
      <dsp:nvSpPr>
        <dsp:cNvPr id="0" name=""/>
        <dsp:cNvSpPr/>
      </dsp:nvSpPr>
      <dsp:spPr>
        <a:xfrm>
          <a:off x="0" y="837133"/>
          <a:ext cx="7253584" cy="74353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Tab order</a:t>
          </a:r>
        </a:p>
      </dsp:txBody>
      <dsp:txXfrm>
        <a:off x="36296" y="873429"/>
        <a:ext cx="7180992" cy="670943"/>
      </dsp:txXfrm>
    </dsp:sp>
    <dsp:sp modelId="{FBCD5AC8-EB36-4537-9493-1617031D107C}">
      <dsp:nvSpPr>
        <dsp:cNvPr id="0" name=""/>
        <dsp:cNvSpPr/>
      </dsp:nvSpPr>
      <dsp:spPr>
        <a:xfrm>
          <a:off x="0" y="1669948"/>
          <a:ext cx="7253584" cy="74353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Titles &amp; labels</a:t>
          </a:r>
        </a:p>
      </dsp:txBody>
      <dsp:txXfrm>
        <a:off x="36296" y="1706244"/>
        <a:ext cx="7180992" cy="670943"/>
      </dsp:txXfrm>
    </dsp:sp>
    <dsp:sp modelId="{6D17BD86-F431-4B67-ABA5-EA87A7F853CD}">
      <dsp:nvSpPr>
        <dsp:cNvPr id="0" name=""/>
        <dsp:cNvSpPr/>
      </dsp:nvSpPr>
      <dsp:spPr>
        <a:xfrm>
          <a:off x="0" y="2502764"/>
          <a:ext cx="7253584" cy="74353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Markers</a:t>
          </a:r>
        </a:p>
      </dsp:txBody>
      <dsp:txXfrm>
        <a:off x="36296" y="2539060"/>
        <a:ext cx="7180992" cy="670943"/>
      </dsp:txXfrm>
    </dsp:sp>
    <dsp:sp modelId="{5941E50E-FED8-443E-BB74-5F05E485909D}">
      <dsp:nvSpPr>
        <dsp:cNvPr id="0" name=""/>
        <dsp:cNvSpPr/>
      </dsp:nvSpPr>
      <dsp:spPr>
        <a:xfrm>
          <a:off x="0" y="3335579"/>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Report themes</a:t>
          </a:r>
        </a:p>
      </dsp:txBody>
      <dsp:txXfrm>
        <a:off x="36296" y="3371875"/>
        <a:ext cx="7180992"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D2FEB-A3E5-4491-8BB2-86FA844F8C7E}">
      <dsp:nvSpPr>
        <dsp:cNvPr id="0" name=""/>
        <dsp:cNvSpPr/>
      </dsp:nvSpPr>
      <dsp:spPr>
        <a:xfrm>
          <a:off x="2149" y="438356"/>
          <a:ext cx="1705487" cy="1023292"/>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Connect to 80+ data sources</a:t>
          </a:r>
        </a:p>
      </dsp:txBody>
      <dsp:txXfrm>
        <a:off x="2149" y="438356"/>
        <a:ext cx="1705487" cy="1023292"/>
      </dsp:txXfrm>
    </dsp:sp>
    <dsp:sp modelId="{D0A321B5-2F1F-4C90-B111-F9CD1A587210}">
      <dsp:nvSpPr>
        <dsp:cNvPr id="0" name=""/>
        <dsp:cNvSpPr/>
      </dsp:nvSpPr>
      <dsp:spPr>
        <a:xfrm>
          <a:off x="1878185" y="438356"/>
          <a:ext cx="1705487" cy="1023292"/>
        </a:xfrm>
        <a:prstGeom prst="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Transform data</a:t>
          </a:r>
        </a:p>
      </dsp:txBody>
      <dsp:txXfrm>
        <a:off x="1878185" y="438356"/>
        <a:ext cx="1705487" cy="1023292"/>
      </dsp:txXfrm>
    </dsp:sp>
    <dsp:sp modelId="{0B47CB4B-00C4-4D3E-B658-3F875847DB71}">
      <dsp:nvSpPr>
        <dsp:cNvPr id="0" name=""/>
        <dsp:cNvSpPr/>
      </dsp:nvSpPr>
      <dsp:spPr>
        <a:xfrm>
          <a:off x="3754221" y="438356"/>
          <a:ext cx="1705487" cy="1023292"/>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Analyze data</a:t>
          </a:r>
        </a:p>
      </dsp:txBody>
      <dsp:txXfrm>
        <a:off x="3754221" y="438356"/>
        <a:ext cx="1705487" cy="1023292"/>
      </dsp:txXfrm>
    </dsp:sp>
    <dsp:sp modelId="{76968FD1-6BA1-42E5-842C-D31A49514DEC}">
      <dsp:nvSpPr>
        <dsp:cNvPr id="0" name=""/>
        <dsp:cNvSpPr/>
      </dsp:nvSpPr>
      <dsp:spPr>
        <a:xfrm>
          <a:off x="5630257" y="438356"/>
          <a:ext cx="1705487" cy="1023292"/>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Shaping and modeling data</a:t>
          </a:r>
        </a:p>
      </dsp:txBody>
      <dsp:txXfrm>
        <a:off x="5630257" y="438356"/>
        <a:ext cx="1705487" cy="1023292"/>
      </dsp:txXfrm>
    </dsp:sp>
    <dsp:sp modelId="{02B7E9EC-C053-4F7F-94DA-72656E45CE47}">
      <dsp:nvSpPr>
        <dsp:cNvPr id="0" name=""/>
        <dsp:cNvSpPr/>
      </dsp:nvSpPr>
      <dsp:spPr>
        <a:xfrm>
          <a:off x="2149" y="1632197"/>
          <a:ext cx="1705487" cy="1023292"/>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Create measures and calculated columns</a:t>
          </a:r>
        </a:p>
      </dsp:txBody>
      <dsp:txXfrm>
        <a:off x="2149" y="1632197"/>
        <a:ext cx="1705487" cy="1023292"/>
      </dsp:txXfrm>
    </dsp:sp>
    <dsp:sp modelId="{5AEBA13C-2328-4FFA-8D08-8FBA75EDD018}">
      <dsp:nvSpPr>
        <dsp:cNvPr id="0" name=""/>
        <dsp:cNvSpPr/>
      </dsp:nvSpPr>
      <dsp:spPr>
        <a:xfrm>
          <a:off x="1878185" y="1632197"/>
          <a:ext cx="1705487" cy="1023292"/>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Create visualizations/reports</a:t>
          </a:r>
        </a:p>
      </dsp:txBody>
      <dsp:txXfrm>
        <a:off x="1878185" y="1632197"/>
        <a:ext cx="1705487" cy="1023292"/>
      </dsp:txXfrm>
    </dsp:sp>
    <dsp:sp modelId="{85781B7D-3DA0-4E98-B63D-22852D2C7ACE}">
      <dsp:nvSpPr>
        <dsp:cNvPr id="0" name=""/>
        <dsp:cNvSpPr/>
      </dsp:nvSpPr>
      <dsp:spPr>
        <a:xfrm>
          <a:off x="3754221" y="1632197"/>
          <a:ext cx="1705487" cy="102329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Publish to Power BI Service</a:t>
          </a:r>
        </a:p>
      </dsp:txBody>
      <dsp:txXfrm>
        <a:off x="3754221" y="1632197"/>
        <a:ext cx="1705487" cy="1023292"/>
      </dsp:txXfrm>
    </dsp:sp>
    <dsp:sp modelId="{40781194-856B-495A-B697-3253E7E182E8}">
      <dsp:nvSpPr>
        <dsp:cNvPr id="0" name=""/>
        <dsp:cNvSpPr/>
      </dsp:nvSpPr>
      <dsp:spPr>
        <a:xfrm>
          <a:off x="5630257" y="1632197"/>
          <a:ext cx="1705487" cy="1023292"/>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Access to Power Query Editor</a:t>
          </a:r>
        </a:p>
      </dsp:txBody>
      <dsp:txXfrm>
        <a:off x="5630257" y="1632197"/>
        <a:ext cx="1705487" cy="102329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4791"/>
          <a:ext cx="7253584" cy="52767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Design, Enhance, Configure and Format Report</a:t>
          </a:r>
        </a:p>
      </dsp:txBody>
      <dsp:txXfrm>
        <a:off x="25759" y="30550"/>
        <a:ext cx="7202066" cy="476152"/>
      </dsp:txXfrm>
    </dsp:sp>
    <dsp:sp modelId="{6D17BD86-F431-4B67-ABA5-EA87A7F853CD}">
      <dsp:nvSpPr>
        <dsp:cNvPr id="0" name=""/>
        <dsp:cNvSpPr/>
      </dsp:nvSpPr>
      <dsp:spPr>
        <a:xfrm>
          <a:off x="0" y="595821"/>
          <a:ext cx="7253584" cy="52767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Create and Configure Sync Slicers</a:t>
          </a:r>
        </a:p>
      </dsp:txBody>
      <dsp:txXfrm>
        <a:off x="25759" y="621580"/>
        <a:ext cx="7202066" cy="476152"/>
      </dsp:txXfrm>
    </dsp:sp>
    <dsp:sp modelId="{5941E50E-FED8-443E-BB74-5F05E485909D}">
      <dsp:nvSpPr>
        <dsp:cNvPr id="0" name=""/>
        <dsp:cNvSpPr/>
      </dsp:nvSpPr>
      <dsp:spPr>
        <a:xfrm>
          <a:off x="0" y="1186851"/>
          <a:ext cx="7253584" cy="52767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Create a Drill-Through Page</a:t>
          </a:r>
        </a:p>
      </dsp:txBody>
      <dsp:txXfrm>
        <a:off x="25759" y="1212610"/>
        <a:ext cx="7202066" cy="476152"/>
      </dsp:txXfrm>
    </dsp:sp>
    <dsp:sp modelId="{62CE17DB-B1F8-41CF-8425-EB82E4EB1D99}">
      <dsp:nvSpPr>
        <dsp:cNvPr id="0" name=""/>
        <dsp:cNvSpPr/>
      </dsp:nvSpPr>
      <dsp:spPr>
        <a:xfrm>
          <a:off x="0" y="1777881"/>
          <a:ext cx="7253584" cy="52767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Apply Conditional Formatting</a:t>
          </a:r>
        </a:p>
      </dsp:txBody>
      <dsp:txXfrm>
        <a:off x="25759" y="1803640"/>
        <a:ext cx="7202066" cy="476152"/>
      </dsp:txXfrm>
    </dsp:sp>
    <dsp:sp modelId="{22FF68B8-ACCF-4EE2-A167-37685A48C523}">
      <dsp:nvSpPr>
        <dsp:cNvPr id="0" name=""/>
        <dsp:cNvSpPr/>
      </dsp:nvSpPr>
      <dsp:spPr>
        <a:xfrm>
          <a:off x="0" y="2368911"/>
          <a:ext cx="7253584" cy="52767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Create and Use Bookmarks</a:t>
          </a:r>
        </a:p>
      </dsp:txBody>
      <dsp:txXfrm>
        <a:off x="25759" y="2394670"/>
        <a:ext cx="7202066" cy="476152"/>
      </dsp:txXfrm>
    </dsp:sp>
    <dsp:sp modelId="{C6358EC9-3C7D-4F36-9C53-7B79695A555D}">
      <dsp:nvSpPr>
        <dsp:cNvPr id="0" name=""/>
        <dsp:cNvSpPr/>
      </dsp:nvSpPr>
      <dsp:spPr>
        <a:xfrm>
          <a:off x="0" y="2959941"/>
          <a:ext cx="7253584" cy="52767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Histograms</a:t>
          </a:r>
        </a:p>
      </dsp:txBody>
      <dsp:txXfrm>
        <a:off x="25759" y="2985700"/>
        <a:ext cx="7202066" cy="476152"/>
      </dsp:txXfrm>
    </dsp:sp>
    <dsp:sp modelId="{3073571B-5915-4F11-9CD0-263FC692FC54}">
      <dsp:nvSpPr>
        <dsp:cNvPr id="0" name=""/>
        <dsp:cNvSpPr/>
      </dsp:nvSpPr>
      <dsp:spPr>
        <a:xfrm>
          <a:off x="0" y="3550971"/>
          <a:ext cx="7253584" cy="52767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Accessibility</a:t>
          </a:r>
        </a:p>
      </dsp:txBody>
      <dsp:txXfrm>
        <a:off x="25759" y="3576730"/>
        <a:ext cx="7202066" cy="476152"/>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 this module you will learn how to tell a compelling story using dashboards and the different navigation tools available.  You’ll learn the features and functionality and how to enhance dashboards for usability and insights.</a:t>
          </a:r>
        </a:p>
        <a:p>
          <a:pPr marL="0" lvl="0" indent="0" algn="ctr" defTabSz="1066800">
            <a:lnSpc>
              <a:spcPct val="90000"/>
            </a:lnSpc>
            <a:spcBef>
              <a:spcPct val="0"/>
            </a:spcBef>
            <a:spcAft>
              <a:spcPct val="35000"/>
            </a:spcAft>
            <a:buNone/>
          </a:pPr>
          <a:r>
            <a:rPr lang="en-US" sz="2400" kern="1200" dirty="0"/>
            <a:t>We’ll be using the Sample Superstore – OD dataset that we published to the Power BI Service in Module 2 as well as the Microsoft</a:t>
          </a:r>
          <a:r>
            <a:rPr lang="en-US" sz="2400" kern="1200" baseline="30000" dirty="0">
              <a:latin typeface="Calibri Light" panose="020F0302020204030204" pitchFamily="34" charset="0"/>
              <a:cs typeface="Calibri Light" panose="020F0302020204030204" pitchFamily="34" charset="0"/>
            </a:rPr>
            <a:t>©</a:t>
          </a:r>
          <a:r>
            <a:rPr lang="en-US" sz="2400" kern="1200" dirty="0"/>
            <a:t> Forms and Power Automate apps in this Module.</a:t>
          </a:r>
        </a:p>
      </dsp:txBody>
      <dsp:txXfrm>
        <a:off x="2197596" y="2076"/>
        <a:ext cx="6120407" cy="367224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56654"/>
          <a:ext cx="7253584" cy="5996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Create a Dashboard</a:t>
          </a:r>
        </a:p>
      </dsp:txBody>
      <dsp:txXfrm>
        <a:off x="29271" y="85925"/>
        <a:ext cx="7195042" cy="541083"/>
      </dsp:txXfrm>
    </dsp:sp>
    <dsp:sp modelId="{B0E973B0-6DEF-42DD-8A51-1A8D99BE868A}">
      <dsp:nvSpPr>
        <dsp:cNvPr id="0" name=""/>
        <dsp:cNvSpPr/>
      </dsp:nvSpPr>
      <dsp:spPr>
        <a:xfrm>
          <a:off x="0" y="656279"/>
          <a:ext cx="7253584" cy="41400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Pin Visuals</a:t>
          </a:r>
          <a:endParaRPr lang="en-US" sz="2000" kern="1200" dirty="0"/>
        </a:p>
      </dsp:txBody>
      <dsp:txXfrm>
        <a:off x="0" y="656279"/>
        <a:ext cx="7253584" cy="414000"/>
      </dsp:txXfrm>
    </dsp:sp>
    <dsp:sp modelId="{6D17BD86-F431-4B67-ABA5-EA87A7F853CD}">
      <dsp:nvSpPr>
        <dsp:cNvPr id="0" name=""/>
        <dsp:cNvSpPr/>
      </dsp:nvSpPr>
      <dsp:spPr>
        <a:xfrm>
          <a:off x="0" y="1070279"/>
          <a:ext cx="7253584" cy="59962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Real-time Dashboards</a:t>
          </a:r>
        </a:p>
      </dsp:txBody>
      <dsp:txXfrm>
        <a:off x="29271" y="1099550"/>
        <a:ext cx="7195042" cy="541083"/>
      </dsp:txXfrm>
    </dsp:sp>
    <dsp:sp modelId="{F8707B44-B6AF-483D-8271-565E800E340F}">
      <dsp:nvSpPr>
        <dsp:cNvPr id="0" name=""/>
        <dsp:cNvSpPr/>
      </dsp:nvSpPr>
      <dsp:spPr>
        <a:xfrm>
          <a:off x="0" y="1669904"/>
          <a:ext cx="7253584" cy="41400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Use a form</a:t>
          </a:r>
        </a:p>
      </dsp:txBody>
      <dsp:txXfrm>
        <a:off x="0" y="1669904"/>
        <a:ext cx="7253584" cy="414000"/>
      </dsp:txXfrm>
    </dsp:sp>
    <dsp:sp modelId="{5941E50E-FED8-443E-BB74-5F05E485909D}">
      <dsp:nvSpPr>
        <dsp:cNvPr id="0" name=""/>
        <dsp:cNvSpPr/>
      </dsp:nvSpPr>
      <dsp:spPr>
        <a:xfrm>
          <a:off x="0" y="2083904"/>
          <a:ext cx="7253584" cy="59962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Enhance a Dashboard</a:t>
          </a:r>
        </a:p>
      </dsp:txBody>
      <dsp:txXfrm>
        <a:off x="29271" y="2113175"/>
        <a:ext cx="7195042" cy="541083"/>
      </dsp:txXfrm>
    </dsp:sp>
    <dsp:sp modelId="{62CE17DB-B1F8-41CF-8425-EB82E4EB1D99}">
      <dsp:nvSpPr>
        <dsp:cNvPr id="0" name=""/>
        <dsp:cNvSpPr/>
      </dsp:nvSpPr>
      <dsp:spPr>
        <a:xfrm>
          <a:off x="0" y="2755528"/>
          <a:ext cx="7253584" cy="59962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Configure a Dashboard Tile Alert</a:t>
          </a:r>
        </a:p>
      </dsp:txBody>
      <dsp:txXfrm>
        <a:off x="29271" y="2784799"/>
        <a:ext cx="7195042" cy="541083"/>
      </dsp:txXfrm>
    </dsp:sp>
    <dsp:sp modelId="{22FF68B8-ACCF-4EE2-A167-37685A48C523}">
      <dsp:nvSpPr>
        <dsp:cNvPr id="0" name=""/>
        <dsp:cNvSpPr/>
      </dsp:nvSpPr>
      <dsp:spPr>
        <a:xfrm>
          <a:off x="0" y="3427154"/>
          <a:ext cx="7253584" cy="5996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Use Q&amp;A for Analysis</a:t>
          </a:r>
        </a:p>
      </dsp:txBody>
      <dsp:txXfrm>
        <a:off x="29271" y="3456425"/>
        <a:ext cx="7195042" cy="54108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1303738" y="0"/>
          <a:ext cx="4613479" cy="27680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Dashboards are created in the Power BI Service.  They can contain report visualizations, videos, audio, text boxes and web content including other dashboards or reports.  </a:t>
          </a:r>
        </a:p>
      </dsp:txBody>
      <dsp:txXfrm>
        <a:off x="1303738" y="0"/>
        <a:ext cx="4613479" cy="2768087"/>
      </dsp:txXfrm>
    </dsp:sp>
    <dsp:sp modelId="{7517671F-3646-4DC0-B5DE-443AE55C102D}">
      <dsp:nvSpPr>
        <dsp:cNvPr id="0" name=""/>
        <dsp:cNvSpPr/>
      </dsp:nvSpPr>
      <dsp:spPr>
        <a:xfrm>
          <a:off x="1338478" y="3229966"/>
          <a:ext cx="4613479" cy="2768087"/>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You can share dashboards, have conversations about them both in the Service or in Teams.  You can even subscribe yourself and others to email alerts regarding dashboards.</a:t>
          </a:r>
        </a:p>
      </dsp:txBody>
      <dsp:txXfrm>
        <a:off x="1338478" y="3229966"/>
        <a:ext cx="4613479" cy="276808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29406"/>
          <a:ext cx="7253584" cy="115362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Gives users ability to stream data and update dashboards in real-time.</a:t>
          </a:r>
        </a:p>
      </dsp:txBody>
      <dsp:txXfrm>
        <a:off x="56315" y="85721"/>
        <a:ext cx="7140954" cy="1040990"/>
      </dsp:txXfrm>
    </dsp:sp>
    <dsp:sp modelId="{6D17BD86-F431-4B67-ABA5-EA87A7F853CD}">
      <dsp:nvSpPr>
        <dsp:cNvPr id="0" name=""/>
        <dsp:cNvSpPr/>
      </dsp:nvSpPr>
      <dsp:spPr>
        <a:xfrm>
          <a:off x="0" y="1266546"/>
          <a:ext cx="7253584" cy="115362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Data can be from various sources</a:t>
          </a:r>
          <a:endParaRPr lang="en-US" sz="2900" kern="1200" dirty="0"/>
        </a:p>
      </dsp:txBody>
      <dsp:txXfrm>
        <a:off x="56315" y="1322861"/>
        <a:ext cx="7140954" cy="1040990"/>
      </dsp:txXfrm>
    </dsp:sp>
    <dsp:sp modelId="{F8707B44-B6AF-483D-8271-565E800E340F}">
      <dsp:nvSpPr>
        <dsp:cNvPr id="0" name=""/>
        <dsp:cNvSpPr/>
      </dsp:nvSpPr>
      <dsp:spPr>
        <a:xfrm>
          <a:off x="0" y="2420166"/>
          <a:ext cx="7253584" cy="48024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Social Media, Online Forms</a:t>
          </a:r>
        </a:p>
      </dsp:txBody>
      <dsp:txXfrm>
        <a:off x="0" y="2420166"/>
        <a:ext cx="7253584" cy="480240"/>
      </dsp:txXfrm>
    </dsp:sp>
    <dsp:sp modelId="{5941E50E-FED8-443E-BB74-5F05E485909D}">
      <dsp:nvSpPr>
        <dsp:cNvPr id="0" name=""/>
        <dsp:cNvSpPr/>
      </dsp:nvSpPr>
      <dsp:spPr>
        <a:xfrm>
          <a:off x="0" y="2900406"/>
          <a:ext cx="7253584" cy="115362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Real-time datasets are created in the Service</a:t>
          </a:r>
          <a:endParaRPr lang="en-US" sz="2900" kern="1200" dirty="0"/>
        </a:p>
      </dsp:txBody>
      <dsp:txXfrm>
        <a:off x="56315" y="2956721"/>
        <a:ext cx="7140954" cy="104099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45291"/>
          <a:ext cx="7253584" cy="91143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Push Datasets</a:t>
          </a:r>
        </a:p>
      </dsp:txBody>
      <dsp:txXfrm>
        <a:off x="44492" y="89783"/>
        <a:ext cx="7164600" cy="822446"/>
      </dsp:txXfrm>
    </dsp:sp>
    <dsp:sp modelId="{5B02BF3E-1110-4B34-B293-88503F3E8DF9}">
      <dsp:nvSpPr>
        <dsp:cNvPr id="0" name=""/>
        <dsp:cNvSpPr/>
      </dsp:nvSpPr>
      <dsp:spPr>
        <a:xfrm>
          <a:off x="0" y="956721"/>
          <a:ext cx="7253584" cy="62928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a:t>API</a:t>
          </a:r>
          <a:endParaRPr lang="en-US" sz="3000" kern="1200" dirty="0"/>
        </a:p>
      </dsp:txBody>
      <dsp:txXfrm>
        <a:off x="0" y="956721"/>
        <a:ext cx="7253584" cy="629280"/>
      </dsp:txXfrm>
    </dsp:sp>
    <dsp:sp modelId="{6D17BD86-F431-4B67-ABA5-EA87A7F853CD}">
      <dsp:nvSpPr>
        <dsp:cNvPr id="0" name=""/>
        <dsp:cNvSpPr/>
      </dsp:nvSpPr>
      <dsp:spPr>
        <a:xfrm>
          <a:off x="0" y="1586001"/>
          <a:ext cx="7253584" cy="91143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Streaming Dataset</a:t>
          </a:r>
        </a:p>
      </dsp:txBody>
      <dsp:txXfrm>
        <a:off x="44492" y="1630493"/>
        <a:ext cx="7164600" cy="822446"/>
      </dsp:txXfrm>
    </dsp:sp>
    <dsp:sp modelId="{AA24C080-73C2-4B7A-AD41-15252B7F3661}">
      <dsp:nvSpPr>
        <dsp:cNvPr id="0" name=""/>
        <dsp:cNvSpPr/>
      </dsp:nvSpPr>
      <dsp:spPr>
        <a:xfrm>
          <a:off x="0" y="2497431"/>
          <a:ext cx="7253584" cy="62928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a:t>Azure Stream</a:t>
          </a:r>
          <a:endParaRPr lang="en-US" sz="3000" kern="1200" dirty="0"/>
        </a:p>
      </dsp:txBody>
      <dsp:txXfrm>
        <a:off x="0" y="2497431"/>
        <a:ext cx="7253584" cy="629280"/>
      </dsp:txXfrm>
    </dsp:sp>
    <dsp:sp modelId="{5941E50E-FED8-443E-BB74-5F05E485909D}">
      <dsp:nvSpPr>
        <dsp:cNvPr id="0" name=""/>
        <dsp:cNvSpPr/>
      </dsp:nvSpPr>
      <dsp:spPr>
        <a:xfrm>
          <a:off x="0" y="3126711"/>
          <a:ext cx="7253584" cy="91143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PubNub Dataset</a:t>
          </a:r>
        </a:p>
      </dsp:txBody>
      <dsp:txXfrm>
        <a:off x="44492" y="3171203"/>
        <a:ext cx="7164600" cy="822446"/>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62616"/>
          <a:ext cx="7253584" cy="719549"/>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Creates database</a:t>
          </a:r>
        </a:p>
      </dsp:txBody>
      <dsp:txXfrm>
        <a:off x="35125" y="97741"/>
        <a:ext cx="7183334" cy="649299"/>
      </dsp:txXfrm>
    </dsp:sp>
    <dsp:sp modelId="{498B8FBE-F272-4866-8353-810A230AE7EB}">
      <dsp:nvSpPr>
        <dsp:cNvPr id="0" name=""/>
        <dsp:cNvSpPr/>
      </dsp:nvSpPr>
      <dsp:spPr>
        <a:xfrm>
          <a:off x="0" y="782166"/>
          <a:ext cx="7253584" cy="49680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Maintains  history</a:t>
          </a:r>
          <a:endParaRPr lang="en-US" sz="2300" kern="1200" dirty="0"/>
        </a:p>
      </dsp:txBody>
      <dsp:txXfrm>
        <a:off x="0" y="782166"/>
        <a:ext cx="7253584" cy="496800"/>
      </dsp:txXfrm>
    </dsp:sp>
    <dsp:sp modelId="{2145C43D-C710-40B0-8EC7-8A71C0E0C03E}">
      <dsp:nvSpPr>
        <dsp:cNvPr id="0" name=""/>
        <dsp:cNvSpPr/>
      </dsp:nvSpPr>
      <dsp:spPr>
        <a:xfrm>
          <a:off x="0" y="1278966"/>
          <a:ext cx="7253584" cy="71954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Power BI visualizations can be used</a:t>
          </a:r>
        </a:p>
      </dsp:txBody>
      <dsp:txXfrm>
        <a:off x="35125" y="1314091"/>
        <a:ext cx="7183334" cy="649299"/>
      </dsp:txXfrm>
    </dsp:sp>
    <dsp:sp modelId="{796DF06B-C8A9-4A3B-816C-8B109F437931}">
      <dsp:nvSpPr>
        <dsp:cNvPr id="0" name=""/>
        <dsp:cNvSpPr/>
      </dsp:nvSpPr>
      <dsp:spPr>
        <a:xfrm>
          <a:off x="0" y="2084916"/>
          <a:ext cx="7253584" cy="719549"/>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Real-Time in Dashboards</a:t>
          </a:r>
        </a:p>
      </dsp:txBody>
      <dsp:txXfrm>
        <a:off x="35125" y="2120041"/>
        <a:ext cx="7183334" cy="649299"/>
      </dsp:txXfrm>
    </dsp:sp>
    <dsp:sp modelId="{61E3B909-D9A0-4C02-8B19-63DA00EEACEA}">
      <dsp:nvSpPr>
        <dsp:cNvPr id="0" name=""/>
        <dsp:cNvSpPr/>
      </dsp:nvSpPr>
      <dsp:spPr>
        <a:xfrm>
          <a:off x="0" y="2804466"/>
          <a:ext cx="7253584" cy="496800"/>
        </a:xfrm>
        <a:prstGeom prst="rect">
          <a:avLst/>
        </a:prstGeom>
        <a:solidFill>
          <a:schemeClr val="accent4"/>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No need to refresh visuals</a:t>
          </a:r>
        </a:p>
      </dsp:txBody>
      <dsp:txXfrm>
        <a:off x="0" y="2804466"/>
        <a:ext cx="7253584" cy="496800"/>
      </dsp:txXfrm>
    </dsp:sp>
    <dsp:sp modelId="{5941E50E-FED8-443E-BB74-5F05E485909D}">
      <dsp:nvSpPr>
        <dsp:cNvPr id="0" name=""/>
        <dsp:cNvSpPr/>
      </dsp:nvSpPr>
      <dsp:spPr>
        <a:xfrm>
          <a:off x="0" y="3301266"/>
          <a:ext cx="7253584" cy="71954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Cannot pin live page</a:t>
          </a:r>
        </a:p>
      </dsp:txBody>
      <dsp:txXfrm>
        <a:off x="35125" y="3336391"/>
        <a:ext cx="7183334" cy="649299"/>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58397"/>
          <a:ext cx="7253584" cy="35977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Create a Dashboard</a:t>
          </a:r>
        </a:p>
      </dsp:txBody>
      <dsp:txXfrm>
        <a:off x="17563" y="75960"/>
        <a:ext cx="7218458" cy="324648"/>
      </dsp:txXfrm>
    </dsp:sp>
    <dsp:sp modelId="{B0E973B0-6DEF-42DD-8A51-1A8D99BE868A}">
      <dsp:nvSpPr>
        <dsp:cNvPr id="0" name=""/>
        <dsp:cNvSpPr/>
      </dsp:nvSpPr>
      <dsp:spPr>
        <a:xfrm>
          <a:off x="0" y="418172"/>
          <a:ext cx="7253584" cy="24840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Pin Visuals</a:t>
          </a:r>
          <a:endParaRPr lang="en-US" sz="1200" kern="1200" dirty="0"/>
        </a:p>
      </dsp:txBody>
      <dsp:txXfrm>
        <a:off x="0" y="418172"/>
        <a:ext cx="7253584" cy="248400"/>
      </dsp:txXfrm>
    </dsp:sp>
    <dsp:sp modelId="{6D17BD86-F431-4B67-ABA5-EA87A7F853CD}">
      <dsp:nvSpPr>
        <dsp:cNvPr id="0" name=""/>
        <dsp:cNvSpPr/>
      </dsp:nvSpPr>
      <dsp:spPr>
        <a:xfrm>
          <a:off x="0" y="666572"/>
          <a:ext cx="7253584" cy="359774"/>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Real-time Dashboards</a:t>
          </a:r>
        </a:p>
      </dsp:txBody>
      <dsp:txXfrm>
        <a:off x="17563" y="684135"/>
        <a:ext cx="7218458" cy="324648"/>
      </dsp:txXfrm>
    </dsp:sp>
    <dsp:sp modelId="{F8707B44-B6AF-483D-8271-565E800E340F}">
      <dsp:nvSpPr>
        <dsp:cNvPr id="0" name=""/>
        <dsp:cNvSpPr/>
      </dsp:nvSpPr>
      <dsp:spPr>
        <a:xfrm>
          <a:off x="0" y="1026347"/>
          <a:ext cx="7253584" cy="24840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Create a Form and Use Power Automate</a:t>
          </a:r>
        </a:p>
      </dsp:txBody>
      <dsp:txXfrm>
        <a:off x="0" y="1026347"/>
        <a:ext cx="7253584" cy="248400"/>
      </dsp:txXfrm>
    </dsp:sp>
    <dsp:sp modelId="{5941E50E-FED8-443E-BB74-5F05E485909D}">
      <dsp:nvSpPr>
        <dsp:cNvPr id="0" name=""/>
        <dsp:cNvSpPr/>
      </dsp:nvSpPr>
      <dsp:spPr>
        <a:xfrm>
          <a:off x="0" y="1274747"/>
          <a:ext cx="7253584" cy="359774"/>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Enhance a Dashboard</a:t>
          </a:r>
        </a:p>
      </dsp:txBody>
      <dsp:txXfrm>
        <a:off x="17563" y="1292310"/>
        <a:ext cx="7218458" cy="324648"/>
      </dsp:txXfrm>
    </dsp:sp>
    <dsp:sp modelId="{D379BA0F-414C-41BA-86ED-B0C7B268B673}">
      <dsp:nvSpPr>
        <dsp:cNvPr id="0" name=""/>
        <dsp:cNvSpPr/>
      </dsp:nvSpPr>
      <dsp:spPr>
        <a:xfrm>
          <a:off x="0" y="1634522"/>
          <a:ext cx="7253584" cy="411412"/>
        </a:xfrm>
        <a:prstGeom prst="rect">
          <a:avLst/>
        </a:prstGeom>
        <a:solidFill>
          <a:schemeClr val="accent4"/>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Themes</a:t>
          </a:r>
          <a:endParaRPr lang="en-US" sz="1200" kern="1200" dirty="0"/>
        </a:p>
        <a:p>
          <a:pPr marL="114300" lvl="1" indent="-114300" algn="l" defTabSz="533400">
            <a:lnSpc>
              <a:spcPct val="90000"/>
            </a:lnSpc>
            <a:spcBef>
              <a:spcPct val="0"/>
            </a:spcBef>
            <a:spcAft>
              <a:spcPct val="20000"/>
            </a:spcAft>
            <a:buChar char="•"/>
          </a:pPr>
          <a:r>
            <a:rPr lang="en-US" sz="1200" kern="1200"/>
            <a:t>Video</a:t>
          </a:r>
          <a:endParaRPr lang="en-US" sz="1200" kern="1200" dirty="0"/>
        </a:p>
      </dsp:txBody>
      <dsp:txXfrm>
        <a:off x="0" y="1634522"/>
        <a:ext cx="7253584" cy="411412"/>
      </dsp:txXfrm>
    </dsp:sp>
    <dsp:sp modelId="{62CE17DB-B1F8-41CF-8425-EB82E4EB1D99}">
      <dsp:nvSpPr>
        <dsp:cNvPr id="0" name=""/>
        <dsp:cNvSpPr/>
      </dsp:nvSpPr>
      <dsp:spPr>
        <a:xfrm>
          <a:off x="0" y="2045935"/>
          <a:ext cx="7253584" cy="35977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Configure a Dashboard Tile Alert</a:t>
          </a:r>
        </a:p>
      </dsp:txBody>
      <dsp:txXfrm>
        <a:off x="17563" y="2063498"/>
        <a:ext cx="7218458" cy="324648"/>
      </dsp:txXfrm>
    </dsp:sp>
    <dsp:sp modelId="{47F9FB04-4340-46C3-AA7F-B6D0218034D1}">
      <dsp:nvSpPr>
        <dsp:cNvPr id="0" name=""/>
        <dsp:cNvSpPr/>
      </dsp:nvSpPr>
      <dsp:spPr>
        <a:xfrm>
          <a:off x="0" y="2405710"/>
          <a:ext cx="7253584" cy="24840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Only for guage, card, and KPI visuals</a:t>
          </a:r>
          <a:endParaRPr lang="en-US" sz="1200" kern="1200" dirty="0"/>
        </a:p>
      </dsp:txBody>
      <dsp:txXfrm>
        <a:off x="0" y="2405710"/>
        <a:ext cx="7253584" cy="248400"/>
      </dsp:txXfrm>
    </dsp:sp>
    <dsp:sp modelId="{22FF68B8-ACCF-4EE2-A167-37685A48C523}">
      <dsp:nvSpPr>
        <dsp:cNvPr id="0" name=""/>
        <dsp:cNvSpPr/>
      </dsp:nvSpPr>
      <dsp:spPr>
        <a:xfrm>
          <a:off x="0" y="2654110"/>
          <a:ext cx="7253584" cy="35977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Use Q&amp;A and Quick Insights for Analysis</a:t>
          </a:r>
        </a:p>
      </dsp:txBody>
      <dsp:txXfrm>
        <a:off x="17563" y="2671673"/>
        <a:ext cx="7218458" cy="324648"/>
      </dsp:txXfrm>
    </dsp:sp>
    <dsp:sp modelId="{2EE52AAC-216E-4825-A8F0-B5DB46999172}">
      <dsp:nvSpPr>
        <dsp:cNvPr id="0" name=""/>
        <dsp:cNvSpPr/>
      </dsp:nvSpPr>
      <dsp:spPr>
        <a:xfrm>
          <a:off x="0" y="3013885"/>
          <a:ext cx="7253584" cy="24840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Add results to Dashboard</a:t>
          </a:r>
        </a:p>
      </dsp:txBody>
      <dsp:txXfrm>
        <a:off x="0" y="3013885"/>
        <a:ext cx="7253584" cy="248400"/>
      </dsp:txXfrm>
    </dsp:sp>
    <dsp:sp modelId="{376928C2-F6B0-40E9-9132-08AC61A5DD17}">
      <dsp:nvSpPr>
        <dsp:cNvPr id="0" name=""/>
        <dsp:cNvSpPr/>
      </dsp:nvSpPr>
      <dsp:spPr>
        <a:xfrm>
          <a:off x="0" y="3262285"/>
          <a:ext cx="7253584" cy="359774"/>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Set Featured and Favorite Dashboards</a:t>
          </a:r>
        </a:p>
      </dsp:txBody>
      <dsp:txXfrm>
        <a:off x="17563" y="3279848"/>
        <a:ext cx="7218458" cy="324648"/>
      </dsp:txXfrm>
    </dsp:sp>
    <dsp:sp modelId="{6A125977-28F6-42A6-BA8A-F97D3FA7B569}">
      <dsp:nvSpPr>
        <dsp:cNvPr id="0" name=""/>
        <dsp:cNvSpPr/>
      </dsp:nvSpPr>
      <dsp:spPr>
        <a:xfrm>
          <a:off x="0" y="3665260"/>
          <a:ext cx="7253584" cy="359774"/>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Configure for Mobile View</a:t>
          </a:r>
          <a:endParaRPr lang="en-US" sz="1500" kern="1200" dirty="0"/>
        </a:p>
      </dsp:txBody>
      <dsp:txXfrm>
        <a:off x="17563" y="3682823"/>
        <a:ext cx="7218458" cy="324648"/>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Paginated reports are designed to be printed and/or published.  They can also be exported to PDF or PowerPoint.  They are formatted to fit well on a page. They display all the data in a table even if it spans multiple pages.</a:t>
          </a:r>
        </a:p>
        <a:p>
          <a:pPr marL="0" lvl="0" indent="0" algn="ctr" defTabSz="1111250">
            <a:lnSpc>
              <a:spcPct val="90000"/>
            </a:lnSpc>
            <a:spcBef>
              <a:spcPct val="0"/>
            </a:spcBef>
            <a:spcAft>
              <a:spcPct val="35000"/>
            </a:spcAft>
            <a:buNone/>
          </a:pPr>
          <a:r>
            <a:rPr lang="en-US" sz="2500" kern="1200" dirty="0"/>
            <a:t>Paginated reports are only available in Premium workspaces.</a:t>
          </a:r>
        </a:p>
        <a:p>
          <a:pPr marL="0" lvl="0" indent="0" algn="ctr" defTabSz="1111250">
            <a:lnSpc>
              <a:spcPct val="90000"/>
            </a:lnSpc>
            <a:spcBef>
              <a:spcPct val="0"/>
            </a:spcBef>
            <a:spcAft>
              <a:spcPct val="35000"/>
            </a:spcAft>
            <a:buNone/>
          </a:pPr>
          <a:r>
            <a:rPr lang="en-US" sz="2500" kern="1200" dirty="0"/>
            <a:t>We will be accessing a sample dataset from within the Power BI Service.</a:t>
          </a:r>
        </a:p>
      </dsp:txBody>
      <dsp:txXfrm>
        <a:off x="2197596" y="2076"/>
        <a:ext cx="6120407" cy="3672244"/>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191516"/>
          <a:ext cx="7253584" cy="675327"/>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Report Builder is the </a:t>
          </a:r>
          <a:r>
            <a:rPr lang="en-US" sz="1700" i="1" kern="1200" dirty="0"/>
            <a:t>only</a:t>
          </a:r>
          <a:r>
            <a:rPr lang="en-US" sz="1700" kern="1200" dirty="0"/>
            <a:t> authoring tool for paginated reports</a:t>
          </a:r>
        </a:p>
      </dsp:txBody>
      <dsp:txXfrm>
        <a:off x="32967" y="224483"/>
        <a:ext cx="7187650" cy="609393"/>
      </dsp:txXfrm>
    </dsp:sp>
    <dsp:sp modelId="{19FE1245-27CC-4E08-A10C-83E543A71364}">
      <dsp:nvSpPr>
        <dsp:cNvPr id="0" name=""/>
        <dsp:cNvSpPr/>
      </dsp:nvSpPr>
      <dsp:spPr>
        <a:xfrm>
          <a:off x="0" y="915803"/>
          <a:ext cx="7253584" cy="675327"/>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 Power BI Report Builder:</a:t>
          </a:r>
        </a:p>
      </dsp:txBody>
      <dsp:txXfrm>
        <a:off x="32967" y="948770"/>
        <a:ext cx="7187650" cy="609393"/>
      </dsp:txXfrm>
    </dsp:sp>
    <dsp:sp modelId="{D9E88E08-D985-42E9-B3BE-4382BBF8DE85}">
      <dsp:nvSpPr>
        <dsp:cNvPr id="0" name=""/>
        <dsp:cNvSpPr/>
      </dsp:nvSpPr>
      <dsp:spPr>
        <a:xfrm>
          <a:off x="0" y="1591131"/>
          <a:ext cx="7253584" cy="668609"/>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Develop reports</a:t>
          </a:r>
        </a:p>
        <a:p>
          <a:pPr marL="114300" lvl="1" indent="-114300" algn="l" defTabSz="577850">
            <a:lnSpc>
              <a:spcPct val="90000"/>
            </a:lnSpc>
            <a:spcBef>
              <a:spcPct val="0"/>
            </a:spcBef>
            <a:spcAft>
              <a:spcPct val="20000"/>
            </a:spcAft>
            <a:buChar char="•"/>
          </a:pPr>
          <a:r>
            <a:rPr lang="en-US" sz="1300" kern="1200" dirty="0"/>
            <a:t>Preview reports</a:t>
          </a:r>
        </a:p>
        <a:p>
          <a:pPr marL="114300" lvl="1" indent="-114300" algn="l" defTabSz="577850">
            <a:lnSpc>
              <a:spcPct val="90000"/>
            </a:lnSpc>
            <a:spcBef>
              <a:spcPct val="0"/>
            </a:spcBef>
            <a:spcAft>
              <a:spcPct val="20000"/>
            </a:spcAft>
            <a:buChar char="•"/>
          </a:pPr>
          <a:r>
            <a:rPr lang="en-US" sz="1300" kern="1200" dirty="0"/>
            <a:t>Publish reports to the Service</a:t>
          </a:r>
        </a:p>
      </dsp:txBody>
      <dsp:txXfrm>
        <a:off x="0" y="1591131"/>
        <a:ext cx="7253584" cy="668609"/>
      </dsp:txXfrm>
    </dsp:sp>
    <dsp:sp modelId="{62CE17DB-B1F8-41CF-8425-EB82E4EB1D99}">
      <dsp:nvSpPr>
        <dsp:cNvPr id="0" name=""/>
        <dsp:cNvSpPr/>
      </dsp:nvSpPr>
      <dsp:spPr>
        <a:xfrm>
          <a:off x="0" y="2259741"/>
          <a:ext cx="7253584" cy="675327"/>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Report Builder is a developer tool</a:t>
          </a:r>
        </a:p>
      </dsp:txBody>
      <dsp:txXfrm>
        <a:off x="32967" y="2292708"/>
        <a:ext cx="7187650" cy="609393"/>
      </dsp:txXfrm>
    </dsp:sp>
    <dsp:sp modelId="{F4EAC56D-2E49-4BCC-901C-8EDF0C5B59D5}">
      <dsp:nvSpPr>
        <dsp:cNvPr id="0" name=""/>
        <dsp:cNvSpPr/>
      </dsp:nvSpPr>
      <dsp:spPr>
        <a:xfrm>
          <a:off x="0" y="2935069"/>
          <a:ext cx="7253584" cy="281520"/>
        </a:xfrm>
        <a:prstGeom prst="rect">
          <a:avLst/>
        </a:prstGeom>
        <a:solidFill>
          <a:schemeClr val="accent4"/>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Not a report consumption tool</a:t>
          </a:r>
        </a:p>
      </dsp:txBody>
      <dsp:txXfrm>
        <a:off x="0" y="2935069"/>
        <a:ext cx="7253584" cy="281520"/>
      </dsp:txXfrm>
    </dsp:sp>
    <dsp:sp modelId="{8E7578A5-0C7B-4FCB-99F6-CDAAB3663E0B}">
      <dsp:nvSpPr>
        <dsp:cNvPr id="0" name=""/>
        <dsp:cNvSpPr/>
      </dsp:nvSpPr>
      <dsp:spPr>
        <a:xfrm>
          <a:off x="0" y="3216589"/>
          <a:ext cx="7253584" cy="675327"/>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Report Builder can be downloaded from within the Service or from the link in the Website Links for Additional Information document in the video description.</a:t>
          </a:r>
        </a:p>
      </dsp:txBody>
      <dsp:txXfrm>
        <a:off x="32967" y="3249556"/>
        <a:ext cx="7187650" cy="6093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D2FEB-A3E5-4491-8BB2-86FA844F8C7E}">
      <dsp:nvSpPr>
        <dsp:cNvPr id="0" name=""/>
        <dsp:cNvSpPr/>
      </dsp:nvSpPr>
      <dsp:spPr>
        <a:xfrm>
          <a:off x="0" y="11128"/>
          <a:ext cx="2362761" cy="141765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Cloud based service</a:t>
          </a:r>
        </a:p>
      </dsp:txBody>
      <dsp:txXfrm>
        <a:off x="0" y="11128"/>
        <a:ext cx="2362761" cy="1417656"/>
      </dsp:txXfrm>
    </dsp:sp>
    <dsp:sp modelId="{D0A321B5-2F1F-4C90-B111-F9CD1A587210}">
      <dsp:nvSpPr>
        <dsp:cNvPr id="0" name=""/>
        <dsp:cNvSpPr/>
      </dsp:nvSpPr>
      <dsp:spPr>
        <a:xfrm>
          <a:off x="2599037" y="11128"/>
          <a:ext cx="2362761" cy="1417656"/>
        </a:xfrm>
        <a:prstGeom prst="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Access to some data sources</a:t>
          </a:r>
        </a:p>
      </dsp:txBody>
      <dsp:txXfrm>
        <a:off x="2599037" y="11128"/>
        <a:ext cx="2362761" cy="1417656"/>
      </dsp:txXfrm>
    </dsp:sp>
    <dsp:sp modelId="{5AEBA13C-2328-4FFA-8D08-8FBA75EDD018}">
      <dsp:nvSpPr>
        <dsp:cNvPr id="0" name=""/>
        <dsp:cNvSpPr/>
      </dsp:nvSpPr>
      <dsp:spPr>
        <a:xfrm>
          <a:off x="5198075" y="11128"/>
          <a:ext cx="2362761" cy="141765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Create visualizations/reports</a:t>
          </a:r>
        </a:p>
      </dsp:txBody>
      <dsp:txXfrm>
        <a:off x="5198075" y="11128"/>
        <a:ext cx="2362761" cy="1417656"/>
      </dsp:txXfrm>
    </dsp:sp>
    <dsp:sp modelId="{30322E08-E070-4EA7-BCFC-39F4B5355817}">
      <dsp:nvSpPr>
        <dsp:cNvPr id="0" name=""/>
        <dsp:cNvSpPr/>
      </dsp:nvSpPr>
      <dsp:spPr>
        <a:xfrm>
          <a:off x="1299518" y="1665061"/>
          <a:ext cx="2362761" cy="141765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Create paginated reports</a:t>
          </a:r>
        </a:p>
      </dsp:txBody>
      <dsp:txXfrm>
        <a:off x="1299518" y="1665061"/>
        <a:ext cx="2362761" cy="1417656"/>
      </dsp:txXfrm>
    </dsp:sp>
    <dsp:sp modelId="{85781B7D-3DA0-4E98-B63D-22852D2C7ACE}">
      <dsp:nvSpPr>
        <dsp:cNvPr id="0" name=""/>
        <dsp:cNvSpPr/>
      </dsp:nvSpPr>
      <dsp:spPr>
        <a:xfrm>
          <a:off x="3898556" y="1665061"/>
          <a:ext cx="2362761" cy="141765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Create dashboards</a:t>
          </a:r>
        </a:p>
      </dsp:txBody>
      <dsp:txXfrm>
        <a:off x="3898556" y="1665061"/>
        <a:ext cx="2362761" cy="1417656"/>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E1245-27CC-4E08-A10C-83E543A71364}">
      <dsp:nvSpPr>
        <dsp:cNvPr id="0" name=""/>
        <dsp:cNvSpPr/>
      </dsp:nvSpPr>
      <dsp:spPr>
        <a:xfrm>
          <a:off x="0" y="21779"/>
          <a:ext cx="7253584" cy="83947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Use Power BI Report Builder</a:t>
          </a:r>
        </a:p>
      </dsp:txBody>
      <dsp:txXfrm>
        <a:off x="40980" y="62759"/>
        <a:ext cx="7171624" cy="757514"/>
      </dsp:txXfrm>
    </dsp:sp>
    <dsp:sp modelId="{D9E88E08-D985-42E9-B3BE-4382BBF8DE85}">
      <dsp:nvSpPr>
        <dsp:cNvPr id="0" name=""/>
        <dsp:cNvSpPr/>
      </dsp:nvSpPr>
      <dsp:spPr>
        <a:xfrm>
          <a:off x="0" y="861254"/>
          <a:ext cx="7253584" cy="57960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Create Paginated Reports</a:t>
          </a:r>
        </a:p>
      </dsp:txBody>
      <dsp:txXfrm>
        <a:off x="0" y="861254"/>
        <a:ext cx="7253584" cy="579600"/>
      </dsp:txXfrm>
    </dsp:sp>
    <dsp:sp modelId="{62CE17DB-B1F8-41CF-8425-EB82E4EB1D99}">
      <dsp:nvSpPr>
        <dsp:cNvPr id="0" name=""/>
        <dsp:cNvSpPr/>
      </dsp:nvSpPr>
      <dsp:spPr>
        <a:xfrm>
          <a:off x="0" y="1440854"/>
          <a:ext cx="7253584" cy="839474"/>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Design a Multi-Page Report Layout</a:t>
          </a:r>
        </a:p>
      </dsp:txBody>
      <dsp:txXfrm>
        <a:off x="40980" y="1481834"/>
        <a:ext cx="7171624" cy="757514"/>
      </dsp:txXfrm>
    </dsp:sp>
    <dsp:sp modelId="{6EB64558-7DE4-4440-AA04-998829382988}">
      <dsp:nvSpPr>
        <dsp:cNvPr id="0" name=""/>
        <dsp:cNvSpPr/>
      </dsp:nvSpPr>
      <dsp:spPr>
        <a:xfrm>
          <a:off x="0" y="2280329"/>
          <a:ext cx="7253584" cy="94185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Define a Data Source</a:t>
          </a:r>
        </a:p>
        <a:p>
          <a:pPr marL="228600" lvl="1" indent="-228600" algn="l" defTabSz="1200150">
            <a:lnSpc>
              <a:spcPct val="90000"/>
            </a:lnSpc>
            <a:spcBef>
              <a:spcPct val="0"/>
            </a:spcBef>
            <a:spcAft>
              <a:spcPct val="20000"/>
            </a:spcAft>
            <a:buChar char="•"/>
          </a:pPr>
          <a:r>
            <a:rPr lang="en-US" sz="2700" kern="1200" dirty="0"/>
            <a:t>Define a Dataset</a:t>
          </a:r>
        </a:p>
      </dsp:txBody>
      <dsp:txXfrm>
        <a:off x="0" y="2280329"/>
        <a:ext cx="7253584" cy="941850"/>
      </dsp:txXfrm>
    </dsp:sp>
    <dsp:sp modelId="{B71BD274-B3F7-4234-AA7C-D732E34DAACA}">
      <dsp:nvSpPr>
        <dsp:cNvPr id="0" name=""/>
        <dsp:cNvSpPr/>
      </dsp:nvSpPr>
      <dsp:spPr>
        <a:xfrm>
          <a:off x="0" y="3222179"/>
          <a:ext cx="7253584" cy="839474"/>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Export a Report to PDF</a:t>
          </a:r>
        </a:p>
      </dsp:txBody>
      <dsp:txXfrm>
        <a:off x="40980" y="3263159"/>
        <a:ext cx="7171624" cy="757514"/>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59871"/>
          <a:ext cx="7253584" cy="5996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Explain Paginated Reports</a:t>
          </a:r>
        </a:p>
      </dsp:txBody>
      <dsp:txXfrm>
        <a:off x="29271" y="89142"/>
        <a:ext cx="7195042" cy="541083"/>
      </dsp:txXfrm>
    </dsp:sp>
    <dsp:sp modelId="{19FE1245-27CC-4E08-A10C-83E543A71364}">
      <dsp:nvSpPr>
        <dsp:cNvPr id="0" name=""/>
        <dsp:cNvSpPr/>
      </dsp:nvSpPr>
      <dsp:spPr>
        <a:xfrm>
          <a:off x="0" y="734466"/>
          <a:ext cx="7253584" cy="59962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Create Paginated Reports</a:t>
          </a:r>
        </a:p>
      </dsp:txBody>
      <dsp:txXfrm>
        <a:off x="29271" y="763737"/>
        <a:ext cx="7195042" cy="541083"/>
      </dsp:txXfrm>
    </dsp:sp>
    <dsp:sp modelId="{62CE17DB-B1F8-41CF-8425-EB82E4EB1D99}">
      <dsp:nvSpPr>
        <dsp:cNvPr id="0" name=""/>
        <dsp:cNvSpPr/>
      </dsp:nvSpPr>
      <dsp:spPr>
        <a:xfrm>
          <a:off x="0" y="1406091"/>
          <a:ext cx="7253584" cy="59962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Create and Configure a Data Source and Dataset</a:t>
          </a:r>
        </a:p>
      </dsp:txBody>
      <dsp:txXfrm>
        <a:off x="29271" y="1435362"/>
        <a:ext cx="7195042" cy="541083"/>
      </dsp:txXfrm>
    </dsp:sp>
    <dsp:sp modelId="{22FF68B8-ACCF-4EE2-A167-37685A48C523}">
      <dsp:nvSpPr>
        <dsp:cNvPr id="0" name=""/>
        <dsp:cNvSpPr/>
      </dsp:nvSpPr>
      <dsp:spPr>
        <a:xfrm>
          <a:off x="0" y="2077716"/>
          <a:ext cx="7253584" cy="59962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Work with Tables</a:t>
          </a:r>
        </a:p>
      </dsp:txBody>
      <dsp:txXfrm>
        <a:off x="29271" y="2106987"/>
        <a:ext cx="7195042" cy="541083"/>
      </dsp:txXfrm>
    </dsp:sp>
    <dsp:sp modelId="{06E3CF0A-544B-4041-A393-FA6B5BD8B9B1}">
      <dsp:nvSpPr>
        <dsp:cNvPr id="0" name=""/>
        <dsp:cNvSpPr/>
      </dsp:nvSpPr>
      <dsp:spPr>
        <a:xfrm>
          <a:off x="0" y="2749341"/>
          <a:ext cx="7253584" cy="5996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Publish a Report</a:t>
          </a:r>
        </a:p>
      </dsp:txBody>
      <dsp:txXfrm>
        <a:off x="29271" y="2778612"/>
        <a:ext cx="7195042" cy="541083"/>
      </dsp:txXfrm>
    </dsp:sp>
    <dsp:sp modelId="{B71BD274-B3F7-4234-AA7C-D732E34DAACA}">
      <dsp:nvSpPr>
        <dsp:cNvPr id="0" name=""/>
        <dsp:cNvSpPr/>
      </dsp:nvSpPr>
      <dsp:spPr>
        <a:xfrm>
          <a:off x="0" y="3420966"/>
          <a:ext cx="7253584" cy="59962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Print and Export Options</a:t>
          </a:r>
        </a:p>
      </dsp:txBody>
      <dsp:txXfrm>
        <a:off x="29271" y="3450237"/>
        <a:ext cx="7195042" cy="541083"/>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This module introduces you to additional features to enhance reports for analytical insights into the data.  You will be able to use reports for actual data analysis.  You will learn how to perform advanced analytics using AI visuals on the report for deeper and meaningful data insights.</a:t>
          </a:r>
        </a:p>
        <a:p>
          <a:pPr marL="0" lvl="0" indent="0" algn="ctr" defTabSz="1022350">
            <a:lnSpc>
              <a:spcPct val="90000"/>
            </a:lnSpc>
            <a:spcBef>
              <a:spcPct val="0"/>
            </a:spcBef>
            <a:spcAft>
              <a:spcPct val="35000"/>
            </a:spcAft>
            <a:buNone/>
          </a:pPr>
          <a:r>
            <a:rPr lang="en-US" sz="2300" kern="1200" dirty="0"/>
            <a:t>We will be working in Power BI Desktop after a brief task in the Service and will be using the Sales and Marketing </a:t>
          </a:r>
          <a:r>
            <a:rPr lang="en-US" sz="2300" kern="1200" dirty="0" err="1"/>
            <a:t>Sample.pbix</a:t>
          </a:r>
          <a:r>
            <a:rPr lang="en-US" sz="2300" kern="1200" dirty="0"/>
            <a:t> file which we will grab from the Service.</a:t>
          </a:r>
        </a:p>
      </dsp:txBody>
      <dsp:txXfrm>
        <a:off x="2197596" y="2076"/>
        <a:ext cx="6120407" cy="3672244"/>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25461"/>
          <a:ext cx="7253584"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Advanced Analytics</a:t>
          </a:r>
        </a:p>
      </dsp:txBody>
      <dsp:txXfrm>
        <a:off x="23417" y="48878"/>
        <a:ext cx="7206750" cy="432866"/>
      </dsp:txXfrm>
    </dsp:sp>
    <dsp:sp modelId="{25A1BAB1-C8E4-4DCF-AA1C-274AD13111BA}">
      <dsp:nvSpPr>
        <dsp:cNvPr id="0" name=""/>
        <dsp:cNvSpPr/>
      </dsp:nvSpPr>
      <dsp:spPr>
        <a:xfrm>
          <a:off x="0" y="550416"/>
          <a:ext cx="7253584" cy="109710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Grouping</a:t>
          </a:r>
          <a:endParaRPr lang="en-US" sz="1600" kern="1200" dirty="0"/>
        </a:p>
        <a:p>
          <a:pPr marL="171450" lvl="1" indent="-171450" algn="l" defTabSz="711200">
            <a:lnSpc>
              <a:spcPct val="90000"/>
            </a:lnSpc>
            <a:spcBef>
              <a:spcPct val="0"/>
            </a:spcBef>
            <a:spcAft>
              <a:spcPct val="20000"/>
            </a:spcAft>
            <a:buChar char="•"/>
          </a:pPr>
          <a:r>
            <a:rPr lang="en-US" sz="1600" kern="1200"/>
            <a:t>Binning</a:t>
          </a:r>
          <a:endParaRPr lang="en-US" sz="1600" kern="1200" dirty="0"/>
        </a:p>
        <a:p>
          <a:pPr marL="171450" lvl="1" indent="-171450" algn="l" defTabSz="711200">
            <a:lnSpc>
              <a:spcPct val="90000"/>
            </a:lnSpc>
            <a:spcBef>
              <a:spcPct val="0"/>
            </a:spcBef>
            <a:spcAft>
              <a:spcPct val="20000"/>
            </a:spcAft>
            <a:buChar char="•"/>
          </a:pPr>
          <a:r>
            <a:rPr lang="en-US" sz="1600" kern="1200"/>
            <a:t>Drill Down/Up</a:t>
          </a:r>
          <a:endParaRPr lang="en-US" sz="1600" kern="1200" dirty="0"/>
        </a:p>
        <a:p>
          <a:pPr marL="171450" lvl="1" indent="-171450" algn="l" defTabSz="711200">
            <a:lnSpc>
              <a:spcPct val="90000"/>
            </a:lnSpc>
            <a:spcBef>
              <a:spcPct val="0"/>
            </a:spcBef>
            <a:spcAft>
              <a:spcPct val="20000"/>
            </a:spcAft>
            <a:buChar char="•"/>
          </a:pPr>
          <a:r>
            <a:rPr lang="en-US" sz="1600" kern="1200"/>
            <a:t>Analyze</a:t>
          </a:r>
          <a:endParaRPr lang="en-US" sz="1600" kern="1200" dirty="0"/>
        </a:p>
      </dsp:txBody>
      <dsp:txXfrm>
        <a:off x="0" y="550416"/>
        <a:ext cx="7253584" cy="1097100"/>
      </dsp:txXfrm>
    </dsp:sp>
    <dsp:sp modelId="{19FE1245-27CC-4E08-A10C-83E543A71364}">
      <dsp:nvSpPr>
        <dsp:cNvPr id="0" name=""/>
        <dsp:cNvSpPr/>
      </dsp:nvSpPr>
      <dsp:spPr>
        <a:xfrm>
          <a:off x="0" y="1647516"/>
          <a:ext cx="7253584" cy="47970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 Insights Through AI Visuals</a:t>
          </a:r>
        </a:p>
      </dsp:txBody>
      <dsp:txXfrm>
        <a:off x="23417" y="1670933"/>
        <a:ext cx="7206750" cy="432866"/>
      </dsp:txXfrm>
    </dsp:sp>
    <dsp:sp modelId="{3D4A3DA6-354C-44F0-AEFB-F5EA6D3D2BBA}">
      <dsp:nvSpPr>
        <dsp:cNvPr id="0" name=""/>
        <dsp:cNvSpPr/>
      </dsp:nvSpPr>
      <dsp:spPr>
        <a:xfrm>
          <a:off x="0" y="2127216"/>
          <a:ext cx="7253584" cy="33120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Key Influencers</a:t>
          </a:r>
        </a:p>
      </dsp:txBody>
      <dsp:txXfrm>
        <a:off x="0" y="2127216"/>
        <a:ext cx="7253584" cy="331200"/>
      </dsp:txXfrm>
    </dsp:sp>
    <dsp:sp modelId="{62CE17DB-B1F8-41CF-8425-EB82E4EB1D99}">
      <dsp:nvSpPr>
        <dsp:cNvPr id="0" name=""/>
        <dsp:cNvSpPr/>
      </dsp:nvSpPr>
      <dsp:spPr>
        <a:xfrm>
          <a:off x="0" y="2458416"/>
          <a:ext cx="7253584" cy="47970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Animated Scatter Charts</a:t>
          </a:r>
        </a:p>
      </dsp:txBody>
      <dsp:txXfrm>
        <a:off x="23417" y="2481833"/>
        <a:ext cx="7206750" cy="432866"/>
      </dsp:txXfrm>
    </dsp:sp>
    <dsp:sp modelId="{22FF68B8-ACCF-4EE2-A167-37685A48C523}">
      <dsp:nvSpPr>
        <dsp:cNvPr id="0" name=""/>
        <dsp:cNvSpPr/>
      </dsp:nvSpPr>
      <dsp:spPr>
        <a:xfrm>
          <a:off x="0" y="2995716"/>
          <a:ext cx="7253584"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 a Visual to Forecast Values</a:t>
          </a:r>
        </a:p>
      </dsp:txBody>
      <dsp:txXfrm>
        <a:off x="23417" y="3019133"/>
        <a:ext cx="7206750" cy="432866"/>
      </dsp:txXfrm>
    </dsp:sp>
    <dsp:sp modelId="{1C8D4881-1473-4EA6-857B-043B99DCE243}">
      <dsp:nvSpPr>
        <dsp:cNvPr id="0" name=""/>
        <dsp:cNvSpPr/>
      </dsp:nvSpPr>
      <dsp:spPr>
        <a:xfrm>
          <a:off x="0" y="3533016"/>
          <a:ext cx="7253584"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Custom Advanced Analytics Visual</a:t>
          </a:r>
        </a:p>
      </dsp:txBody>
      <dsp:txXfrm>
        <a:off x="23417" y="3556433"/>
        <a:ext cx="7206750" cy="432866"/>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0"/>
          <a:ext cx="7253584" cy="5996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Explore Advanced Analytics</a:t>
          </a:r>
        </a:p>
      </dsp:txBody>
      <dsp:txXfrm>
        <a:off x="29271" y="29271"/>
        <a:ext cx="7195042" cy="541083"/>
      </dsp:txXfrm>
    </dsp:sp>
    <dsp:sp modelId="{019A03C7-64AB-4F1D-9FF3-77265EB9FB7E}">
      <dsp:nvSpPr>
        <dsp:cNvPr id="0" name=""/>
        <dsp:cNvSpPr/>
      </dsp:nvSpPr>
      <dsp:spPr>
        <a:xfrm>
          <a:off x="0" y="614091"/>
          <a:ext cx="7253584" cy="41400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Grouping, Binning, Drill Down/Up, Analyze</a:t>
          </a:r>
          <a:endParaRPr lang="en-US" sz="2000" kern="1200" dirty="0"/>
        </a:p>
      </dsp:txBody>
      <dsp:txXfrm>
        <a:off x="0" y="614091"/>
        <a:ext cx="7253584" cy="414000"/>
      </dsp:txXfrm>
    </dsp:sp>
    <dsp:sp modelId="{22FF68B8-ACCF-4EE2-A167-37685A48C523}">
      <dsp:nvSpPr>
        <dsp:cNvPr id="0" name=""/>
        <dsp:cNvSpPr/>
      </dsp:nvSpPr>
      <dsp:spPr>
        <a:xfrm>
          <a:off x="0" y="1028091"/>
          <a:ext cx="7253584" cy="59962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Conduct Time-Series Analysis</a:t>
          </a:r>
        </a:p>
      </dsp:txBody>
      <dsp:txXfrm>
        <a:off x="29271" y="1057362"/>
        <a:ext cx="7195042" cy="541083"/>
      </dsp:txXfrm>
    </dsp:sp>
    <dsp:sp modelId="{991629A3-39D1-43CB-A317-A3C68ED5A2C4}">
      <dsp:nvSpPr>
        <dsp:cNvPr id="0" name=""/>
        <dsp:cNvSpPr/>
      </dsp:nvSpPr>
      <dsp:spPr>
        <a:xfrm>
          <a:off x="0" y="1627716"/>
          <a:ext cx="7253584" cy="41400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Animated Scatter Chart</a:t>
          </a:r>
          <a:endParaRPr lang="en-US" sz="2000" kern="1200" dirty="0"/>
        </a:p>
      </dsp:txBody>
      <dsp:txXfrm>
        <a:off x="0" y="1627716"/>
        <a:ext cx="7253584" cy="414000"/>
      </dsp:txXfrm>
    </dsp:sp>
    <dsp:sp modelId="{D5ED3921-2749-42C4-AA67-01D3BF77F6D3}">
      <dsp:nvSpPr>
        <dsp:cNvPr id="0" name=""/>
        <dsp:cNvSpPr/>
      </dsp:nvSpPr>
      <dsp:spPr>
        <a:xfrm>
          <a:off x="0" y="2041716"/>
          <a:ext cx="7253584" cy="59962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Use AI Visuals</a:t>
          </a:r>
        </a:p>
      </dsp:txBody>
      <dsp:txXfrm>
        <a:off x="29271" y="2070987"/>
        <a:ext cx="7195042" cy="541083"/>
      </dsp:txXfrm>
    </dsp:sp>
    <dsp:sp modelId="{1203876B-7F93-45E0-B7A5-8D788057D546}">
      <dsp:nvSpPr>
        <dsp:cNvPr id="0" name=""/>
        <dsp:cNvSpPr/>
      </dsp:nvSpPr>
      <dsp:spPr>
        <a:xfrm>
          <a:off x="0" y="2641341"/>
          <a:ext cx="7253584" cy="414000"/>
        </a:xfrm>
        <a:prstGeom prst="rect">
          <a:avLst/>
        </a:prstGeom>
        <a:solidFill>
          <a:schemeClr val="accent4"/>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Identify Outliers in Data using Key Influencers</a:t>
          </a:r>
        </a:p>
      </dsp:txBody>
      <dsp:txXfrm>
        <a:off x="0" y="2641341"/>
        <a:ext cx="7253584" cy="414000"/>
      </dsp:txXfrm>
    </dsp:sp>
    <dsp:sp modelId="{01C52F55-57F3-4BFC-B7C9-15ABD8CECB26}">
      <dsp:nvSpPr>
        <dsp:cNvPr id="0" name=""/>
        <dsp:cNvSpPr/>
      </dsp:nvSpPr>
      <dsp:spPr>
        <a:xfrm>
          <a:off x="0" y="3055341"/>
          <a:ext cx="7253584" cy="59962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Use the Advanced Analytics Custom Visual</a:t>
          </a:r>
        </a:p>
      </dsp:txBody>
      <dsp:txXfrm>
        <a:off x="29271" y="3084612"/>
        <a:ext cx="7195042" cy="541083"/>
      </dsp:txXfrm>
    </dsp:sp>
    <dsp:sp modelId="{E1051F2C-EC9A-4D6F-AA0F-ECDC26C133CE}">
      <dsp:nvSpPr>
        <dsp:cNvPr id="0" name=""/>
        <dsp:cNvSpPr/>
      </dsp:nvSpPr>
      <dsp:spPr>
        <a:xfrm>
          <a:off x="0" y="3654966"/>
          <a:ext cx="7253584" cy="41400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Shows Distribution of Data</a:t>
          </a:r>
          <a:endParaRPr lang="en-US" sz="2000" kern="1200" dirty="0"/>
        </a:p>
      </dsp:txBody>
      <dsp:txXfrm>
        <a:off x="0" y="3654966"/>
        <a:ext cx="7253584" cy="41400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This module focus on managing workspaces in the Power BI Service.  You will learn how to share content, including reports and dashboards, and how to distribute an App.</a:t>
          </a:r>
          <a:endParaRPr lang="en-US" sz="3500" kern="1200" baseline="30000" dirty="0"/>
        </a:p>
      </dsp:txBody>
      <dsp:txXfrm>
        <a:off x="2197596" y="2076"/>
        <a:ext cx="6120407" cy="3672244"/>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4FC1E-D05B-4EC1-9E24-17E9F0F331E5}">
      <dsp:nvSpPr>
        <dsp:cNvPr id="0" name=""/>
        <dsp:cNvSpPr/>
      </dsp:nvSpPr>
      <dsp:spPr>
        <a:xfrm>
          <a:off x="0" y="759418"/>
          <a:ext cx="7253584" cy="79150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Sharing and Managing Assets</a:t>
          </a:r>
        </a:p>
      </dsp:txBody>
      <dsp:txXfrm>
        <a:off x="38638" y="798056"/>
        <a:ext cx="7176308" cy="714229"/>
      </dsp:txXfrm>
    </dsp:sp>
    <dsp:sp modelId="{4F967075-E6AD-4E83-A413-A7BD3E6E7A52}">
      <dsp:nvSpPr>
        <dsp:cNvPr id="0" name=""/>
        <dsp:cNvSpPr/>
      </dsp:nvSpPr>
      <dsp:spPr>
        <a:xfrm>
          <a:off x="0" y="1645964"/>
          <a:ext cx="7253584" cy="79150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Map Security Principals to Dataset Roles</a:t>
          </a:r>
        </a:p>
      </dsp:txBody>
      <dsp:txXfrm>
        <a:off x="38638" y="1684602"/>
        <a:ext cx="7176308" cy="714229"/>
      </dsp:txXfrm>
    </dsp:sp>
    <dsp:sp modelId="{EFB2F144-5566-496A-A693-8A2267572C06}">
      <dsp:nvSpPr>
        <dsp:cNvPr id="0" name=""/>
        <dsp:cNvSpPr/>
      </dsp:nvSpPr>
      <dsp:spPr>
        <a:xfrm>
          <a:off x="0" y="2532509"/>
          <a:ext cx="7253584" cy="79150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Publish an App</a:t>
          </a:r>
        </a:p>
      </dsp:txBody>
      <dsp:txXfrm>
        <a:off x="38638" y="2571147"/>
        <a:ext cx="7176308" cy="714229"/>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0"/>
          <a:ext cx="7253584" cy="93541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Admin</a:t>
          </a:r>
        </a:p>
      </dsp:txBody>
      <dsp:txXfrm>
        <a:off x="45663" y="45663"/>
        <a:ext cx="7162258" cy="844089"/>
      </dsp:txXfrm>
    </dsp:sp>
    <dsp:sp modelId="{88F4FC1E-D05B-4EC1-9E24-17E9F0F331E5}">
      <dsp:nvSpPr>
        <dsp:cNvPr id="0" name=""/>
        <dsp:cNvSpPr/>
      </dsp:nvSpPr>
      <dsp:spPr>
        <a:xfrm>
          <a:off x="0" y="1050141"/>
          <a:ext cx="7253584" cy="93541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Member</a:t>
          </a:r>
        </a:p>
      </dsp:txBody>
      <dsp:txXfrm>
        <a:off x="45663" y="1095804"/>
        <a:ext cx="7162258" cy="844089"/>
      </dsp:txXfrm>
    </dsp:sp>
    <dsp:sp modelId="{4F967075-E6AD-4E83-A413-A7BD3E6E7A52}">
      <dsp:nvSpPr>
        <dsp:cNvPr id="0" name=""/>
        <dsp:cNvSpPr/>
      </dsp:nvSpPr>
      <dsp:spPr>
        <a:xfrm>
          <a:off x="0" y="2097876"/>
          <a:ext cx="7253584" cy="93541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Contribute</a:t>
          </a:r>
        </a:p>
      </dsp:txBody>
      <dsp:txXfrm>
        <a:off x="45663" y="2143539"/>
        <a:ext cx="7162258" cy="844089"/>
      </dsp:txXfrm>
    </dsp:sp>
    <dsp:sp modelId="{D73743D9-75EF-4D7C-9080-437987F2F1C0}">
      <dsp:nvSpPr>
        <dsp:cNvPr id="0" name=""/>
        <dsp:cNvSpPr/>
      </dsp:nvSpPr>
      <dsp:spPr>
        <a:xfrm>
          <a:off x="0" y="3145611"/>
          <a:ext cx="7253584" cy="93541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Viewer</a:t>
          </a:r>
          <a:endParaRPr lang="en-US" sz="3900" kern="1200" dirty="0"/>
        </a:p>
      </dsp:txBody>
      <dsp:txXfrm>
        <a:off x="45663" y="3191274"/>
        <a:ext cx="7162258" cy="844089"/>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4FC1E-D05B-4EC1-9E24-17E9F0F331E5}">
      <dsp:nvSpPr>
        <dsp:cNvPr id="0" name=""/>
        <dsp:cNvSpPr/>
      </dsp:nvSpPr>
      <dsp:spPr>
        <a:xfrm>
          <a:off x="0" y="211566"/>
          <a:ext cx="7253584" cy="83947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Understand Workspace Collaboration</a:t>
          </a:r>
        </a:p>
      </dsp:txBody>
      <dsp:txXfrm>
        <a:off x="40980" y="252546"/>
        <a:ext cx="7171624" cy="757514"/>
      </dsp:txXfrm>
    </dsp:sp>
    <dsp:sp modelId="{4F967075-E6AD-4E83-A413-A7BD3E6E7A52}">
      <dsp:nvSpPr>
        <dsp:cNvPr id="0" name=""/>
        <dsp:cNvSpPr/>
      </dsp:nvSpPr>
      <dsp:spPr>
        <a:xfrm>
          <a:off x="0" y="1151841"/>
          <a:ext cx="7253584" cy="839474"/>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Understand Workspace Roles</a:t>
          </a:r>
        </a:p>
      </dsp:txBody>
      <dsp:txXfrm>
        <a:off x="40980" y="1192821"/>
        <a:ext cx="7171624" cy="757514"/>
      </dsp:txXfrm>
    </dsp:sp>
    <dsp:sp modelId="{70DC03B0-2150-43D1-AEAC-EE11BB5931A8}">
      <dsp:nvSpPr>
        <dsp:cNvPr id="0" name=""/>
        <dsp:cNvSpPr/>
      </dsp:nvSpPr>
      <dsp:spPr>
        <a:xfrm>
          <a:off x="0" y="2092116"/>
          <a:ext cx="7253584" cy="839474"/>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Share a Dashboard</a:t>
          </a:r>
        </a:p>
      </dsp:txBody>
      <dsp:txXfrm>
        <a:off x="40980" y="2133096"/>
        <a:ext cx="7171624" cy="757514"/>
      </dsp:txXfrm>
    </dsp:sp>
    <dsp:sp modelId="{EFB2F144-5566-496A-A693-8A2267572C06}">
      <dsp:nvSpPr>
        <dsp:cNvPr id="0" name=""/>
        <dsp:cNvSpPr/>
      </dsp:nvSpPr>
      <dsp:spPr>
        <a:xfrm>
          <a:off x="0" y="3032391"/>
          <a:ext cx="7253584" cy="83947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Distribute an App</a:t>
          </a:r>
        </a:p>
      </dsp:txBody>
      <dsp:txXfrm>
        <a:off x="40980" y="3073371"/>
        <a:ext cx="7171624" cy="757514"/>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This module will teach you the concepts of managing Power BI datasets, including setting parameters and dataset refresh.</a:t>
          </a:r>
        </a:p>
        <a:p>
          <a:pPr marL="0" lvl="0" indent="0" algn="ctr" defTabSz="1466850">
            <a:lnSpc>
              <a:spcPct val="90000"/>
            </a:lnSpc>
            <a:spcBef>
              <a:spcPct val="0"/>
            </a:spcBef>
            <a:spcAft>
              <a:spcPct val="35000"/>
            </a:spcAft>
            <a:buNone/>
          </a:pPr>
          <a:r>
            <a:rPr lang="en-US" sz="3300" kern="1200" dirty="0"/>
            <a:t>We will be using the </a:t>
          </a:r>
          <a:r>
            <a:rPr lang="en-US" sz="3300" kern="1200"/>
            <a:t>Sample Superstore-OD Desktop </a:t>
          </a:r>
          <a:r>
            <a:rPr lang="en-US" sz="3300" kern="1200" dirty="0"/>
            <a:t>file that was created in Module 2.</a:t>
          </a:r>
        </a:p>
      </dsp:txBody>
      <dsp:txXfrm>
        <a:off x="2197596" y="2076"/>
        <a:ext cx="6120407" cy="36722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Power BI Report builder allows for the creation of paginated reports in the Power BI Service.</a:t>
          </a:r>
        </a:p>
      </dsp:txBody>
      <dsp:txXfrm>
        <a:off x="2197596" y="2076"/>
        <a:ext cx="6120407" cy="3672244"/>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92901"/>
          <a:ext cx="7253584" cy="119925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Parameters</a:t>
          </a:r>
        </a:p>
      </dsp:txBody>
      <dsp:txXfrm>
        <a:off x="58543" y="151444"/>
        <a:ext cx="7136498" cy="1082164"/>
      </dsp:txXfrm>
    </dsp:sp>
    <dsp:sp modelId="{88F4FC1E-D05B-4EC1-9E24-17E9F0F331E5}">
      <dsp:nvSpPr>
        <dsp:cNvPr id="0" name=""/>
        <dsp:cNvSpPr/>
      </dsp:nvSpPr>
      <dsp:spPr>
        <a:xfrm>
          <a:off x="0" y="1442091"/>
          <a:ext cx="7253584" cy="119925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Datasets</a:t>
          </a:r>
        </a:p>
      </dsp:txBody>
      <dsp:txXfrm>
        <a:off x="58543" y="1500634"/>
        <a:ext cx="7136498" cy="1082164"/>
      </dsp:txXfrm>
    </dsp:sp>
    <dsp:sp modelId="{4F967075-E6AD-4E83-A413-A7BD3E6E7A52}">
      <dsp:nvSpPr>
        <dsp:cNvPr id="0" name=""/>
        <dsp:cNvSpPr/>
      </dsp:nvSpPr>
      <dsp:spPr>
        <a:xfrm>
          <a:off x="0" y="2785341"/>
          <a:ext cx="7253584" cy="119925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Configure </a:t>
          </a:r>
          <a:r>
            <a:rPr lang="en-US" sz="5000" kern="1200"/>
            <a:t>Dataset Refresh</a:t>
          </a:r>
          <a:endParaRPr lang="en-US" sz="5000" kern="1200" dirty="0"/>
        </a:p>
      </dsp:txBody>
      <dsp:txXfrm>
        <a:off x="58543" y="2843884"/>
        <a:ext cx="7136498" cy="1082164"/>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A parameter serves to easily store and manage a value that can be reused.</a:t>
          </a:r>
        </a:p>
        <a:p>
          <a:pPr marL="0" lvl="0" indent="0" algn="ctr" defTabSz="1066800">
            <a:lnSpc>
              <a:spcPct val="90000"/>
            </a:lnSpc>
            <a:spcBef>
              <a:spcPct val="0"/>
            </a:spcBef>
            <a:spcAft>
              <a:spcPct val="35000"/>
            </a:spcAft>
            <a:buNone/>
          </a:pPr>
          <a:r>
            <a:rPr lang="en-US" sz="2400" b="0" i="0" kern="1200" dirty="0"/>
            <a:t>Parameters give you the flexibility to dynamically change the output of your queries depending on their value, and can be used for:</a:t>
          </a:r>
        </a:p>
        <a:p>
          <a:pPr marL="0" lvl="0" indent="0" algn="ctr" defTabSz="1066800">
            <a:lnSpc>
              <a:spcPct val="90000"/>
            </a:lnSpc>
            <a:spcBef>
              <a:spcPct val="0"/>
            </a:spcBef>
            <a:spcAft>
              <a:spcPct val="35000"/>
            </a:spcAft>
            <a:buFont typeface="Arial" panose="020B0604020202020204" pitchFamily="34" charset="0"/>
            <a:buNone/>
          </a:pPr>
          <a:r>
            <a:rPr lang="en-US" sz="2400" b="0" i="0" kern="1200" dirty="0"/>
            <a:t>Changing the argument values for particular transforms and data source functions.</a:t>
          </a:r>
        </a:p>
        <a:p>
          <a:pPr marL="0" lvl="0" indent="0" algn="ctr" defTabSz="1066800">
            <a:lnSpc>
              <a:spcPct val="90000"/>
            </a:lnSpc>
            <a:spcBef>
              <a:spcPct val="0"/>
            </a:spcBef>
            <a:spcAft>
              <a:spcPct val="35000"/>
            </a:spcAft>
            <a:buFont typeface="Arial" panose="020B0604020202020204" pitchFamily="34" charset="0"/>
            <a:buNone/>
          </a:pPr>
          <a:r>
            <a:rPr lang="en-US" sz="2400" b="0" i="0" kern="1200" dirty="0"/>
            <a:t>Inputs in custom functions</a:t>
          </a:r>
          <a:endParaRPr lang="en-US" sz="2400" kern="1200" baseline="30000" dirty="0"/>
        </a:p>
      </dsp:txBody>
      <dsp:txXfrm>
        <a:off x="2197596" y="2076"/>
        <a:ext cx="6120407" cy="3672244"/>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92901"/>
          <a:ext cx="7253584" cy="119925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Understand Parameters</a:t>
          </a:r>
        </a:p>
      </dsp:txBody>
      <dsp:txXfrm>
        <a:off x="58543" y="151444"/>
        <a:ext cx="7136498" cy="1082164"/>
      </dsp:txXfrm>
    </dsp:sp>
    <dsp:sp modelId="{88F4FC1E-D05B-4EC1-9E24-17E9F0F331E5}">
      <dsp:nvSpPr>
        <dsp:cNvPr id="0" name=""/>
        <dsp:cNvSpPr/>
      </dsp:nvSpPr>
      <dsp:spPr>
        <a:xfrm>
          <a:off x="0" y="1442091"/>
          <a:ext cx="7253584" cy="119925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Manage Datasets</a:t>
          </a:r>
        </a:p>
      </dsp:txBody>
      <dsp:txXfrm>
        <a:off x="58543" y="1500634"/>
        <a:ext cx="7136498" cy="1082164"/>
      </dsp:txXfrm>
    </dsp:sp>
    <dsp:sp modelId="{4F967075-E6AD-4E83-A413-A7BD3E6E7A52}">
      <dsp:nvSpPr>
        <dsp:cNvPr id="0" name=""/>
        <dsp:cNvSpPr/>
      </dsp:nvSpPr>
      <dsp:spPr>
        <a:xfrm>
          <a:off x="0" y="2785341"/>
          <a:ext cx="7253584" cy="119925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Configure </a:t>
          </a:r>
          <a:r>
            <a:rPr lang="en-US" sz="5000" kern="1200"/>
            <a:t>Dataset Refresh</a:t>
          </a:r>
          <a:endParaRPr lang="en-US" sz="5000" kern="1200" dirty="0"/>
        </a:p>
      </dsp:txBody>
      <dsp:txXfrm>
        <a:off x="58543" y="2843884"/>
        <a:ext cx="7136498" cy="10821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4318"/>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Sample Superstore.xlsx</a:t>
          </a:r>
        </a:p>
      </dsp:txBody>
      <dsp:txXfrm>
        <a:off x="36296" y="40614"/>
        <a:ext cx="7180992" cy="670943"/>
      </dsp:txXfrm>
    </dsp:sp>
    <dsp:sp modelId="{E650BAF2-712A-45CB-8C70-AA57E80EC35C}">
      <dsp:nvSpPr>
        <dsp:cNvPr id="0" name=""/>
        <dsp:cNvSpPr/>
      </dsp:nvSpPr>
      <dsp:spPr>
        <a:xfrm>
          <a:off x="0" y="837133"/>
          <a:ext cx="7253584" cy="74353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Websites and Additional Information.docx</a:t>
          </a:r>
        </a:p>
      </dsp:txBody>
      <dsp:txXfrm>
        <a:off x="36296" y="873429"/>
        <a:ext cx="7180992" cy="670943"/>
      </dsp:txXfrm>
    </dsp:sp>
    <dsp:sp modelId="{5C1AD28C-758C-4240-BB3E-428D22FE378D}">
      <dsp:nvSpPr>
        <dsp:cNvPr id="0" name=""/>
        <dsp:cNvSpPr/>
      </dsp:nvSpPr>
      <dsp:spPr>
        <a:xfrm>
          <a:off x="0" y="1669948"/>
          <a:ext cx="7253584" cy="74353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Customer  Data.xlsx</a:t>
          </a:r>
        </a:p>
      </dsp:txBody>
      <dsp:txXfrm>
        <a:off x="36296" y="1706244"/>
        <a:ext cx="7180992" cy="670943"/>
      </dsp:txXfrm>
    </dsp:sp>
    <dsp:sp modelId="{D438366E-07DF-4BFF-88B0-055D942F141D}">
      <dsp:nvSpPr>
        <dsp:cNvPr id="0" name=""/>
        <dsp:cNvSpPr/>
      </dsp:nvSpPr>
      <dsp:spPr>
        <a:xfrm>
          <a:off x="0" y="2502764"/>
          <a:ext cx="7253584" cy="74353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Dates.xlsx</a:t>
          </a:r>
          <a:endParaRPr lang="en-US" sz="3100" kern="1200" dirty="0"/>
        </a:p>
      </dsp:txBody>
      <dsp:txXfrm>
        <a:off x="36296" y="2539060"/>
        <a:ext cx="7180992" cy="670943"/>
      </dsp:txXfrm>
    </dsp:sp>
    <dsp:sp modelId="{45AE4852-8AF8-46F4-BADB-780E3A2AB956}">
      <dsp:nvSpPr>
        <dsp:cNvPr id="0" name=""/>
        <dsp:cNvSpPr/>
      </dsp:nvSpPr>
      <dsp:spPr>
        <a:xfrm>
          <a:off x="0" y="3335579"/>
          <a:ext cx="7253584" cy="74353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IT Spending Analysis.xlsx</a:t>
          </a:r>
        </a:p>
      </dsp:txBody>
      <dsp:txXfrm>
        <a:off x="36296" y="3371875"/>
        <a:ext cx="7180992" cy="6709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97379"/>
          <a:ext cx="7253584" cy="50368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Locally Stored vs. Cloud Stored Excel File implications</a:t>
          </a:r>
        </a:p>
      </dsp:txBody>
      <dsp:txXfrm>
        <a:off x="24588" y="121967"/>
        <a:ext cx="7204408" cy="454509"/>
      </dsp:txXfrm>
    </dsp:sp>
    <dsp:sp modelId="{EF4FB130-8B7F-40A6-BA48-F1A4CE83E091}">
      <dsp:nvSpPr>
        <dsp:cNvPr id="0" name=""/>
        <dsp:cNvSpPr/>
      </dsp:nvSpPr>
      <dsp:spPr>
        <a:xfrm>
          <a:off x="0" y="661544"/>
          <a:ext cx="7253584" cy="50368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Import from Power Pivot and Power View Excel files vs. Get Data</a:t>
          </a:r>
          <a:endParaRPr lang="en-US" sz="2100" kern="1200" dirty="0"/>
        </a:p>
      </dsp:txBody>
      <dsp:txXfrm>
        <a:off x="24588" y="686132"/>
        <a:ext cx="7204408" cy="454509"/>
      </dsp:txXfrm>
    </dsp:sp>
    <dsp:sp modelId="{7ECC89FA-2641-44DD-82FD-ADCA04174196}">
      <dsp:nvSpPr>
        <dsp:cNvPr id="0" name=""/>
        <dsp:cNvSpPr/>
      </dsp:nvSpPr>
      <dsp:spPr>
        <a:xfrm>
          <a:off x="0" y="1225709"/>
          <a:ext cx="7253584" cy="50368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Data Source vs. Dataset</a:t>
          </a:r>
        </a:p>
      </dsp:txBody>
      <dsp:txXfrm>
        <a:off x="24588" y="1250297"/>
        <a:ext cx="7204408" cy="454509"/>
      </dsp:txXfrm>
    </dsp:sp>
    <dsp:sp modelId="{54A5E06A-A3C1-46E2-A307-1DED00337E62}">
      <dsp:nvSpPr>
        <dsp:cNvPr id="0" name=""/>
        <dsp:cNvSpPr/>
      </dsp:nvSpPr>
      <dsp:spPr>
        <a:xfrm>
          <a:off x="0" y="1789874"/>
          <a:ext cx="7253584" cy="50368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Access Database</a:t>
          </a:r>
        </a:p>
      </dsp:txBody>
      <dsp:txXfrm>
        <a:off x="24588" y="1814462"/>
        <a:ext cx="7204408" cy="454509"/>
      </dsp:txXfrm>
    </dsp:sp>
    <dsp:sp modelId="{C56E59DD-0230-4A8A-99F0-E9DFC5C31137}">
      <dsp:nvSpPr>
        <dsp:cNvPr id="0" name=""/>
        <dsp:cNvSpPr/>
      </dsp:nvSpPr>
      <dsp:spPr>
        <a:xfrm>
          <a:off x="0" y="2354038"/>
          <a:ext cx="7253584" cy="50368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Web</a:t>
          </a:r>
          <a:endParaRPr lang="en-US" sz="2100" kern="1200" dirty="0"/>
        </a:p>
      </dsp:txBody>
      <dsp:txXfrm>
        <a:off x="24588" y="2378626"/>
        <a:ext cx="7204408" cy="454509"/>
      </dsp:txXfrm>
    </dsp:sp>
    <dsp:sp modelId="{5D5245C8-6C52-466E-B120-692B397C236E}">
      <dsp:nvSpPr>
        <dsp:cNvPr id="0" name=""/>
        <dsp:cNvSpPr/>
      </dsp:nvSpPr>
      <dsp:spPr>
        <a:xfrm>
          <a:off x="0" y="2918204"/>
          <a:ext cx="7253584" cy="50368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Optimize Performance</a:t>
          </a:r>
        </a:p>
      </dsp:txBody>
      <dsp:txXfrm>
        <a:off x="24588" y="2942792"/>
        <a:ext cx="7204408" cy="454509"/>
      </dsp:txXfrm>
    </dsp:sp>
    <dsp:sp modelId="{70F55FDF-103F-4F52-B290-6F17858C911E}">
      <dsp:nvSpPr>
        <dsp:cNvPr id="0" name=""/>
        <dsp:cNvSpPr/>
      </dsp:nvSpPr>
      <dsp:spPr>
        <a:xfrm>
          <a:off x="0" y="3482369"/>
          <a:ext cx="7253584" cy="50368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Common load errors and how to resolve</a:t>
          </a:r>
          <a:endParaRPr lang="en-US" sz="2100" kern="1200" dirty="0"/>
        </a:p>
      </dsp:txBody>
      <dsp:txXfrm>
        <a:off x="24588" y="3506957"/>
        <a:ext cx="7204408" cy="4545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This module teaches you the process of profiling and understanding the condition of the data.  You will learn how to identify anomalies, look at the size and shape of the data, and perform the proper data cleaning and transforming steps to prepare the data for loading into the model.  We’ll be using the Sample Superstore Power BI Desktop file that we created in the previous module for this module.</a:t>
          </a:r>
        </a:p>
      </dsp:txBody>
      <dsp:txXfrm>
        <a:off x="2197596" y="2076"/>
        <a:ext cx="6120407" cy="36722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B444-B27B-4214-823A-C466123F70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581216-177D-43C9-BE06-84E371D60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35EE42-7658-41AC-B34D-D43A08F6FBBE}"/>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5" name="Footer Placeholder 4">
            <a:extLst>
              <a:ext uri="{FF2B5EF4-FFF2-40B4-BE49-F238E27FC236}">
                <a16:creationId xmlns:a16="http://schemas.microsoft.com/office/drawing/2014/main" id="{E1403811-3CB6-4B32-8B29-E51D41D4D3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E4E82B-5289-40E3-A246-38D07FC23186}"/>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395881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770E-6C89-48C1-ACEF-406374EC80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D0FCF7-8D24-4AD4-B955-45D6E55B6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6F64C-B9E6-4846-BD33-7AE556A8E99F}"/>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5" name="Footer Placeholder 4">
            <a:extLst>
              <a:ext uri="{FF2B5EF4-FFF2-40B4-BE49-F238E27FC236}">
                <a16:creationId xmlns:a16="http://schemas.microsoft.com/office/drawing/2014/main" id="{1CCC9B95-F009-4C4B-B73D-6905A513B2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705605-1B80-4AAC-98B1-C07332A2E849}"/>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417410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2DCC6-6C93-45C6-941C-DD89AB55CC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02654-2579-4256-BCB8-790D47BE6F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D7A01-3297-401E-8C62-560B28E909DB}"/>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5" name="Footer Placeholder 4">
            <a:extLst>
              <a:ext uri="{FF2B5EF4-FFF2-40B4-BE49-F238E27FC236}">
                <a16:creationId xmlns:a16="http://schemas.microsoft.com/office/drawing/2014/main" id="{DBD209B7-2E8D-4F84-959E-223848B85C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673302-48D8-4181-8AE8-C50B7E8F0D6C}"/>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426756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B263-9636-44D8-9755-3B70D1F89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E3FF1-A965-496C-BF85-6A1547CAA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AF41C-4322-4F11-9651-0EC00C8E3898}"/>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5" name="Footer Placeholder 4">
            <a:extLst>
              <a:ext uri="{FF2B5EF4-FFF2-40B4-BE49-F238E27FC236}">
                <a16:creationId xmlns:a16="http://schemas.microsoft.com/office/drawing/2014/main" id="{BCE2AEB9-134F-4A98-90DF-1F86CA26D6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0B937B-A616-4896-877A-F05A2F104DD8}"/>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42642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2B-0A14-48C5-AE07-83582E843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E6116-0614-415C-ACEA-37F3B9A83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4FAEB6-7342-49D0-9C1C-10B923F89009}"/>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5" name="Footer Placeholder 4">
            <a:extLst>
              <a:ext uri="{FF2B5EF4-FFF2-40B4-BE49-F238E27FC236}">
                <a16:creationId xmlns:a16="http://schemas.microsoft.com/office/drawing/2014/main" id="{CF3DCEFC-0765-4F6F-A522-CC4E80967B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21B160-36E1-4597-B784-6082EB588C67}"/>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8463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EFF3-3C1E-44F1-9766-BA5FA4D06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26519-520A-4804-BB22-039E25A64F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CE2134-EE9C-4346-8642-C3CA1D629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800CEA-075E-4B4D-B25C-0E0C2B03709A}"/>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6" name="Footer Placeholder 5">
            <a:extLst>
              <a:ext uri="{FF2B5EF4-FFF2-40B4-BE49-F238E27FC236}">
                <a16:creationId xmlns:a16="http://schemas.microsoft.com/office/drawing/2014/main" id="{75B0A296-C1D3-4D9C-BF2A-B0F2F32C5A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EC3C09-59A0-420D-A235-1F85B0CBA7D1}"/>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42102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DE78-CF71-4EDB-9490-B2CEC90CB0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6CEE3-DA8E-4D73-BA8E-32168FCA5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15FA82-945A-4D49-905B-CA198A524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369AC-BD55-40D8-8436-7026813A6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39450-FD7A-41F1-BE8B-1944B53F1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731781-D91B-462C-BA6C-3402A0834B26}"/>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8" name="Footer Placeholder 7">
            <a:extLst>
              <a:ext uri="{FF2B5EF4-FFF2-40B4-BE49-F238E27FC236}">
                <a16:creationId xmlns:a16="http://schemas.microsoft.com/office/drawing/2014/main" id="{30D1F785-235A-4DC0-A179-14C42386F3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CDBB135-1EEC-4F16-B6CA-021678363DE3}"/>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37979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DFD6-89A4-4C39-9A7F-14D5166B76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2A669E-A25C-4C8D-928E-FB436F20FF2C}"/>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4" name="Footer Placeholder 3">
            <a:extLst>
              <a:ext uri="{FF2B5EF4-FFF2-40B4-BE49-F238E27FC236}">
                <a16:creationId xmlns:a16="http://schemas.microsoft.com/office/drawing/2014/main" id="{D00E9205-9AAF-4BDE-97AE-DF1AA773B1A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BD918A-7D3C-45CD-877C-4478D9B44CF9}"/>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330563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001FA-0BFB-49A0-8F58-858206B71A14}"/>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3" name="Footer Placeholder 2">
            <a:extLst>
              <a:ext uri="{FF2B5EF4-FFF2-40B4-BE49-F238E27FC236}">
                <a16:creationId xmlns:a16="http://schemas.microsoft.com/office/drawing/2014/main" id="{653B330A-0BDA-4F9C-9500-986322A98A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E2C52F-3C6E-43AE-AF4B-C3AE1789205E}"/>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340390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49A0-850B-4F23-BD1B-1BFAA74BB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827C26-0ECE-4F60-85F8-1E4CFE47C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A1B776-ACD3-4952-96A4-84C357F9B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52759-C7C3-4465-9A5B-A3EFCB465086}"/>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6" name="Footer Placeholder 5">
            <a:extLst>
              <a:ext uri="{FF2B5EF4-FFF2-40B4-BE49-F238E27FC236}">
                <a16:creationId xmlns:a16="http://schemas.microsoft.com/office/drawing/2014/main" id="{5B319CED-BED7-43AE-9B5A-42C3295E29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53B06F-8D5C-4AD1-BF7B-F3B6CED0F89E}"/>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157395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B8BE-390B-41FF-8422-71B606C98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A8CC71-C169-431D-B20A-7C7C29ED9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4C76DB7-117D-4051-A5E3-A227ABE69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5053-55C8-4677-AA6B-AEF95215CE0D}"/>
              </a:ext>
            </a:extLst>
          </p:cNvPr>
          <p:cNvSpPr>
            <a:spLocks noGrp="1"/>
          </p:cNvSpPr>
          <p:nvPr>
            <p:ph type="dt" sz="half" idx="10"/>
          </p:nvPr>
        </p:nvSpPr>
        <p:spPr/>
        <p:txBody>
          <a:bodyPr/>
          <a:lstStyle/>
          <a:p>
            <a:fld id="{5C8F2DD8-B40D-4801-BD28-903FAB79FAE4}" type="datetimeFigureOut">
              <a:rPr lang="en-US" smtClean="0"/>
              <a:t>7/29/2021</a:t>
            </a:fld>
            <a:endParaRPr lang="en-US" dirty="0"/>
          </a:p>
        </p:txBody>
      </p:sp>
      <p:sp>
        <p:nvSpPr>
          <p:cNvPr id="6" name="Footer Placeholder 5">
            <a:extLst>
              <a:ext uri="{FF2B5EF4-FFF2-40B4-BE49-F238E27FC236}">
                <a16:creationId xmlns:a16="http://schemas.microsoft.com/office/drawing/2014/main" id="{5C3337BA-8E71-484E-89E8-1571876926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D0E31A-88AA-4EF9-B9D2-57D375B9D5C8}"/>
              </a:ext>
            </a:extLst>
          </p:cNvPr>
          <p:cNvSpPr>
            <a:spLocks noGrp="1"/>
          </p:cNvSpPr>
          <p:nvPr>
            <p:ph type="sldNum" sz="quarter" idx="12"/>
          </p:nvPr>
        </p:nvSpPr>
        <p:spPr/>
        <p:txBody>
          <a:bodyPr/>
          <a:lstStyle/>
          <a:p>
            <a:fld id="{38044E55-7F58-4734-A1D0-D1D852AF9A94}" type="slidenum">
              <a:rPr lang="en-US" smtClean="0"/>
              <a:t>‹#›</a:t>
            </a:fld>
            <a:endParaRPr lang="en-US" dirty="0"/>
          </a:p>
        </p:txBody>
      </p:sp>
    </p:spTree>
    <p:extLst>
      <p:ext uri="{BB962C8B-B14F-4D97-AF65-F5344CB8AC3E}">
        <p14:creationId xmlns:p14="http://schemas.microsoft.com/office/powerpoint/2010/main" val="3504132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5AA5C6-2EE5-4114-938B-8C0D6488A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CDC2FE-D7EC-43F6-9B89-17CE83BE6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FCC0B-16AE-46D8-A5D2-35FCC1B38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F2DD8-B40D-4801-BD28-903FAB79FAE4}" type="datetimeFigureOut">
              <a:rPr lang="en-US" smtClean="0"/>
              <a:t>7/29/2021</a:t>
            </a:fld>
            <a:endParaRPr lang="en-US" dirty="0"/>
          </a:p>
        </p:txBody>
      </p:sp>
      <p:sp>
        <p:nvSpPr>
          <p:cNvPr id="5" name="Footer Placeholder 4">
            <a:extLst>
              <a:ext uri="{FF2B5EF4-FFF2-40B4-BE49-F238E27FC236}">
                <a16:creationId xmlns:a16="http://schemas.microsoft.com/office/drawing/2014/main" id="{59519743-899B-47F3-9E4F-5BC08BCF1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23CFBD8-44E8-40D5-B367-9C7A8EEA7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44E55-7F58-4734-A1D0-D1D852AF9A94}" type="slidenum">
              <a:rPr lang="en-US" smtClean="0"/>
              <a:t>‹#›</a:t>
            </a:fld>
            <a:endParaRPr lang="en-US" dirty="0"/>
          </a:p>
        </p:txBody>
      </p:sp>
    </p:spTree>
    <p:extLst>
      <p:ext uri="{BB962C8B-B14F-4D97-AF65-F5344CB8AC3E}">
        <p14:creationId xmlns:p14="http://schemas.microsoft.com/office/powerpoint/2010/main" val="1108571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60.xml"/><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Microsoft</a:t>
            </a:r>
            <a:r>
              <a:rPr lang="en-US" baseline="30000" dirty="0">
                <a:solidFill>
                  <a:srgbClr val="FFFFFF"/>
                </a:solidFill>
              </a:rPr>
              <a:t>©</a:t>
            </a:r>
            <a:r>
              <a:rPr lang="en-US" dirty="0">
                <a:solidFill>
                  <a:srgbClr val="FFFFFF"/>
                </a:solidFill>
              </a:rPr>
              <a:t> Power BI</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99A6D5E4-8990-4F19-93F6-F73B1A19BA19}"/>
              </a:ext>
            </a:extLst>
          </p:cNvPr>
          <p:cNvGraphicFramePr>
            <a:graphicFrameLocks noGrp="1"/>
          </p:cNvGraphicFramePr>
          <p:nvPr>
            <p:ph idx="1"/>
            <p:extLst>
              <p:ext uri="{D42A27DB-BD31-4B8C-83A1-F6EECF244321}">
                <p14:modId xmlns:p14="http://schemas.microsoft.com/office/powerpoint/2010/main" val="235421687"/>
              </p:ext>
            </p:extLst>
          </p:nvPr>
        </p:nvGraphicFramePr>
        <p:xfrm>
          <a:off x="4355783" y="1403348"/>
          <a:ext cx="7337894" cy="3093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08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Power BI Licensing</a:t>
            </a:r>
            <a:br>
              <a:rPr lang="en-US" dirty="0">
                <a:solidFill>
                  <a:srgbClr val="FFFFFF"/>
                </a:solidFill>
              </a:rPr>
            </a:br>
            <a:r>
              <a:rPr lang="en-US" dirty="0">
                <a:solidFill>
                  <a:srgbClr val="FFFFFF"/>
                </a:solidFill>
              </a:rPr>
              <a:t>Module 1 – Lesson 2</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Table 4">
            <a:extLst>
              <a:ext uri="{FF2B5EF4-FFF2-40B4-BE49-F238E27FC236}">
                <a16:creationId xmlns:a16="http://schemas.microsoft.com/office/drawing/2014/main" id="{FBC5CB9C-69FD-4E4C-9B4D-7BB038067BD3}"/>
              </a:ext>
            </a:extLst>
          </p:cNvPr>
          <p:cNvGraphicFramePr>
            <a:graphicFrameLocks noGrp="1"/>
          </p:cNvGraphicFramePr>
          <p:nvPr>
            <p:ph idx="1"/>
            <p:extLst>
              <p:ext uri="{D42A27DB-BD31-4B8C-83A1-F6EECF244321}">
                <p14:modId xmlns:p14="http://schemas.microsoft.com/office/powerpoint/2010/main" val="532934026"/>
              </p:ext>
            </p:extLst>
          </p:nvPr>
        </p:nvGraphicFramePr>
        <p:xfrm>
          <a:off x="4318642" y="319088"/>
          <a:ext cx="6587647" cy="5183124"/>
        </p:xfrm>
        <a:graphic>
          <a:graphicData uri="http://schemas.openxmlformats.org/drawingml/2006/table">
            <a:tbl>
              <a:tblPr firstRow="1" bandRow="1">
                <a:tableStyleId>{284E427A-3D55-4303-BF80-6455036E1DE7}</a:tableStyleId>
              </a:tblPr>
              <a:tblGrid>
                <a:gridCol w="1632532">
                  <a:extLst>
                    <a:ext uri="{9D8B030D-6E8A-4147-A177-3AD203B41FA5}">
                      <a16:colId xmlns:a16="http://schemas.microsoft.com/office/drawing/2014/main" val="1946526263"/>
                    </a:ext>
                  </a:extLst>
                </a:gridCol>
                <a:gridCol w="2572431">
                  <a:extLst>
                    <a:ext uri="{9D8B030D-6E8A-4147-A177-3AD203B41FA5}">
                      <a16:colId xmlns:a16="http://schemas.microsoft.com/office/drawing/2014/main" val="4290538803"/>
                    </a:ext>
                  </a:extLst>
                </a:gridCol>
                <a:gridCol w="2382684">
                  <a:extLst>
                    <a:ext uri="{9D8B030D-6E8A-4147-A177-3AD203B41FA5}">
                      <a16:colId xmlns:a16="http://schemas.microsoft.com/office/drawing/2014/main" val="1109857851"/>
                    </a:ext>
                  </a:extLst>
                </a:gridCol>
              </a:tblGrid>
              <a:tr h="335280">
                <a:tc gridSpan="3">
                  <a:txBody>
                    <a:bodyPr/>
                    <a:lstStyle/>
                    <a:p>
                      <a:pPr algn="ctr"/>
                      <a:r>
                        <a:rPr lang="en-US" sz="1700" dirty="0">
                          <a:solidFill>
                            <a:schemeClr val="bg1"/>
                          </a:solidFill>
                        </a:rPr>
                        <a:t>Features vary based on licensing</a:t>
                      </a:r>
                    </a:p>
                  </a:txBody>
                  <a:tcPr marL="100584" marR="100584" marT="50292" marB="50292"/>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53834862"/>
                  </a:ext>
                </a:extLst>
              </a:tr>
              <a:tr h="838200">
                <a:tc>
                  <a:txBody>
                    <a:bodyPr/>
                    <a:lstStyle/>
                    <a:p>
                      <a:r>
                        <a:rPr lang="en-US" sz="1700" dirty="0">
                          <a:solidFill>
                            <a:schemeClr val="bg1"/>
                          </a:solidFill>
                        </a:rPr>
                        <a:t>License Type</a:t>
                      </a:r>
                    </a:p>
                  </a:txBody>
                  <a:tcPr marL="83820" marR="83820" marT="41910" marB="41910">
                    <a:solidFill>
                      <a:schemeClr val="accent2">
                        <a:lumMod val="50000"/>
                        <a:alpha val="40000"/>
                      </a:schemeClr>
                    </a:solidFill>
                  </a:tcPr>
                </a:tc>
                <a:tc>
                  <a:txBody>
                    <a:bodyPr/>
                    <a:lstStyle/>
                    <a:p>
                      <a:r>
                        <a:rPr lang="en-US" sz="1700" dirty="0">
                          <a:solidFill>
                            <a:schemeClr val="bg1"/>
                          </a:solidFill>
                        </a:rPr>
                        <a:t>Capabilities</a:t>
                      </a:r>
                    </a:p>
                  </a:txBody>
                  <a:tcPr marL="83820" marR="83820" marT="41910" marB="41910">
                    <a:solidFill>
                      <a:schemeClr val="accent2">
                        <a:lumMod val="50000"/>
                        <a:alpha val="40000"/>
                      </a:schemeClr>
                    </a:solidFill>
                  </a:tcPr>
                </a:tc>
                <a:tc>
                  <a:txBody>
                    <a:bodyPr/>
                    <a:lstStyle/>
                    <a:p>
                      <a:r>
                        <a:rPr lang="en-US" sz="1700" dirty="0">
                          <a:solidFill>
                            <a:schemeClr val="bg1"/>
                          </a:solidFill>
                        </a:rPr>
                        <a:t>Additional capabilities when workspace is in a Premium Capacity</a:t>
                      </a:r>
                    </a:p>
                  </a:txBody>
                  <a:tcPr marL="83820" marR="83820" marT="41910" marB="41910">
                    <a:solidFill>
                      <a:schemeClr val="accent2">
                        <a:lumMod val="50000"/>
                        <a:alpha val="40000"/>
                      </a:schemeClr>
                    </a:solidFill>
                  </a:tcPr>
                </a:tc>
                <a:extLst>
                  <a:ext uri="{0D108BD9-81ED-4DB2-BD59-A6C34878D82A}">
                    <a16:rowId xmlns:a16="http://schemas.microsoft.com/office/drawing/2014/main" val="1929187254"/>
                  </a:ext>
                </a:extLst>
              </a:tr>
              <a:tr h="586740">
                <a:tc>
                  <a:txBody>
                    <a:bodyPr/>
                    <a:lstStyle/>
                    <a:p>
                      <a:r>
                        <a:rPr lang="en-US" sz="1700" dirty="0"/>
                        <a:t>Power BI (free)</a:t>
                      </a:r>
                    </a:p>
                  </a:txBody>
                  <a:tcPr marL="83820" marR="83820" marT="41910" marB="41910"/>
                </a:tc>
                <a:tc>
                  <a:txBody>
                    <a:bodyPr/>
                    <a:lstStyle/>
                    <a:p>
                      <a:r>
                        <a:rPr lang="en-US" sz="1700" dirty="0"/>
                        <a:t>Access to content in My Workspace</a:t>
                      </a:r>
                    </a:p>
                  </a:txBody>
                  <a:tcPr marL="83820" marR="83820" marT="41910" marB="41910"/>
                </a:tc>
                <a:tc>
                  <a:txBody>
                    <a:bodyPr/>
                    <a:lstStyle/>
                    <a:p>
                      <a:r>
                        <a:rPr lang="en-US" sz="1700" dirty="0"/>
                        <a:t>Consume content shared with them</a:t>
                      </a:r>
                    </a:p>
                  </a:txBody>
                  <a:tcPr marL="83820" marR="83820" marT="41910" marB="41910"/>
                </a:tc>
                <a:extLst>
                  <a:ext uri="{0D108BD9-81ED-4DB2-BD59-A6C34878D82A}">
                    <a16:rowId xmlns:a16="http://schemas.microsoft.com/office/drawing/2014/main" val="2454561129"/>
                  </a:ext>
                </a:extLst>
              </a:tr>
              <a:tr h="1592580">
                <a:tc>
                  <a:txBody>
                    <a:bodyPr/>
                    <a:lstStyle/>
                    <a:p>
                      <a:r>
                        <a:rPr lang="en-US" sz="1700" dirty="0"/>
                        <a:t>Power BI Pro</a:t>
                      </a:r>
                    </a:p>
                  </a:txBody>
                  <a:tcPr marL="83820" marR="83820" marT="41910" marB="41910"/>
                </a:tc>
                <a:tc>
                  <a:txBody>
                    <a:bodyPr/>
                    <a:lstStyle/>
                    <a:p>
                      <a:r>
                        <a:rPr lang="en-US" sz="1700" dirty="0"/>
                        <a:t>Publish content to other workspaces, share dashboards, subscribe to dashboards and reports, share with users who have a Pro license</a:t>
                      </a:r>
                    </a:p>
                  </a:txBody>
                  <a:tcPr marL="83820" marR="83820" marT="41910" marB="41910"/>
                </a:tc>
                <a:tc>
                  <a:txBody>
                    <a:bodyPr/>
                    <a:lstStyle/>
                    <a:p>
                      <a:r>
                        <a:rPr lang="en-US" sz="1700" dirty="0"/>
                        <a:t>Distribute content to users who have free licenses.</a:t>
                      </a:r>
                    </a:p>
                  </a:txBody>
                  <a:tcPr marL="83820" marR="83820" marT="41910" marB="41910"/>
                </a:tc>
                <a:extLst>
                  <a:ext uri="{0D108BD9-81ED-4DB2-BD59-A6C34878D82A}">
                    <a16:rowId xmlns:a16="http://schemas.microsoft.com/office/drawing/2014/main" val="993983905"/>
                  </a:ext>
                </a:extLst>
              </a:tr>
              <a:tr h="838200">
                <a:tc>
                  <a:txBody>
                    <a:bodyPr/>
                    <a:lstStyle/>
                    <a:p>
                      <a:r>
                        <a:rPr lang="en-US" sz="1700" dirty="0"/>
                        <a:t>Power BI Premium Per User</a:t>
                      </a:r>
                    </a:p>
                  </a:txBody>
                  <a:tcPr marL="83820" marR="83820" marT="41910" marB="41910"/>
                </a:tc>
                <a:tc>
                  <a:txBody>
                    <a:bodyPr/>
                    <a:lstStyle/>
                    <a:p>
                      <a:r>
                        <a:rPr lang="en-US" sz="1700" dirty="0"/>
                        <a:t>Same as Pro.  Can also share with users who have a Premium Per User license</a:t>
                      </a:r>
                    </a:p>
                  </a:txBody>
                  <a:tcPr marL="83820" marR="83820" marT="41910" marB="41910"/>
                </a:tc>
                <a:tc>
                  <a:txBody>
                    <a:bodyPr/>
                    <a:lstStyle/>
                    <a:p>
                      <a:r>
                        <a:rPr lang="en-US" sz="1700" dirty="0"/>
                        <a:t>Distribute content to users who have free and Pro licenses.</a:t>
                      </a:r>
                    </a:p>
                  </a:txBody>
                  <a:tcPr marL="83820" marR="83820" marT="41910" marB="41910"/>
                </a:tc>
                <a:extLst>
                  <a:ext uri="{0D108BD9-81ED-4DB2-BD59-A6C34878D82A}">
                    <a16:rowId xmlns:a16="http://schemas.microsoft.com/office/drawing/2014/main" val="3040633805"/>
                  </a:ext>
                </a:extLst>
              </a:tr>
              <a:tr h="838200">
                <a:tc>
                  <a:txBody>
                    <a:bodyPr/>
                    <a:lstStyle/>
                    <a:p>
                      <a:r>
                        <a:rPr lang="en-US" sz="1700" dirty="0"/>
                        <a:t>Power BI Premium Per Capacity</a:t>
                      </a:r>
                    </a:p>
                  </a:txBody>
                  <a:tcPr marL="83820" marR="83820" marT="41910" marB="41910"/>
                </a:tc>
                <a:tc>
                  <a:txBody>
                    <a:bodyPr/>
                    <a:lstStyle/>
                    <a:p>
                      <a:r>
                        <a:rPr lang="en-US" sz="1700" dirty="0"/>
                        <a:t>Same as Premium Per User.</a:t>
                      </a:r>
                    </a:p>
                  </a:txBody>
                  <a:tcPr marL="83820" marR="83820" marT="41910" marB="41910"/>
                </a:tc>
                <a:tc>
                  <a:txBody>
                    <a:bodyPr/>
                    <a:lstStyle/>
                    <a:p>
                      <a:endParaRPr lang="en-US" sz="1700" dirty="0"/>
                    </a:p>
                  </a:txBody>
                  <a:tcPr marL="83820" marR="83820" marT="41910" marB="41910"/>
                </a:tc>
                <a:extLst>
                  <a:ext uri="{0D108BD9-81ED-4DB2-BD59-A6C34878D82A}">
                    <a16:rowId xmlns:a16="http://schemas.microsoft.com/office/drawing/2014/main" val="750911814"/>
                  </a:ext>
                </a:extLst>
              </a:tr>
            </a:tbl>
          </a:graphicData>
        </a:graphic>
      </p:graphicFrame>
    </p:spTree>
    <p:extLst>
      <p:ext uri="{BB962C8B-B14F-4D97-AF65-F5344CB8AC3E}">
        <p14:creationId xmlns:p14="http://schemas.microsoft.com/office/powerpoint/2010/main" val="337255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Landscape of Products and Services in Power BI</a:t>
            </a:r>
            <a:br>
              <a:rPr lang="en-US" dirty="0">
                <a:solidFill>
                  <a:srgbClr val="FFFFFF"/>
                </a:solidFill>
              </a:rPr>
            </a:br>
            <a:r>
              <a:rPr lang="en-US" dirty="0">
                <a:solidFill>
                  <a:srgbClr val="FFFFFF"/>
                </a:solidFill>
              </a:rPr>
              <a:t>Module 1 – Lesson 2</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883840092"/>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25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Power BI Desktop</a:t>
            </a:r>
            <a:br>
              <a:rPr lang="en-US" dirty="0">
                <a:solidFill>
                  <a:srgbClr val="FFFFFF"/>
                </a:solidFill>
              </a:rPr>
            </a:br>
            <a:r>
              <a:rPr lang="en-US" dirty="0">
                <a:solidFill>
                  <a:srgbClr val="FFFFFF"/>
                </a:solidFill>
              </a:rPr>
              <a:t>Module 1 – Lesson 2</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99A6D5E4-8990-4F19-93F6-F73B1A19BA19}"/>
              </a:ext>
            </a:extLst>
          </p:cNvPr>
          <p:cNvGraphicFramePr>
            <a:graphicFrameLocks noGrp="1"/>
          </p:cNvGraphicFramePr>
          <p:nvPr>
            <p:ph idx="1"/>
            <p:extLst>
              <p:ext uri="{D42A27DB-BD31-4B8C-83A1-F6EECF244321}">
                <p14:modId xmlns:p14="http://schemas.microsoft.com/office/powerpoint/2010/main" val="971890856"/>
              </p:ext>
            </p:extLst>
          </p:nvPr>
        </p:nvGraphicFramePr>
        <p:xfrm>
          <a:off x="4355783" y="1403348"/>
          <a:ext cx="7337894" cy="3093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3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Power BI Service</a:t>
            </a:r>
            <a:br>
              <a:rPr lang="en-US" dirty="0">
                <a:solidFill>
                  <a:srgbClr val="FFFFFF"/>
                </a:solidFill>
              </a:rPr>
            </a:br>
            <a:r>
              <a:rPr lang="en-US" dirty="0">
                <a:solidFill>
                  <a:srgbClr val="FFFFFF"/>
                </a:solidFill>
              </a:rPr>
              <a:t>Module 1 – Lesson 2</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99A6D5E4-8990-4F19-93F6-F73B1A19BA19}"/>
              </a:ext>
            </a:extLst>
          </p:cNvPr>
          <p:cNvGraphicFramePr>
            <a:graphicFrameLocks noGrp="1"/>
          </p:cNvGraphicFramePr>
          <p:nvPr>
            <p:ph idx="1"/>
            <p:extLst>
              <p:ext uri="{D42A27DB-BD31-4B8C-83A1-F6EECF244321}">
                <p14:modId xmlns:p14="http://schemas.microsoft.com/office/powerpoint/2010/main" val="3312966989"/>
              </p:ext>
            </p:extLst>
          </p:nvPr>
        </p:nvGraphicFramePr>
        <p:xfrm>
          <a:off x="4167272" y="1403348"/>
          <a:ext cx="7560837" cy="3093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87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Power BI Desktop &amp; Power BI Service</a:t>
            </a:r>
            <a:br>
              <a:rPr lang="en-US" dirty="0">
                <a:solidFill>
                  <a:srgbClr val="FFFFFF"/>
                </a:solidFill>
              </a:rPr>
            </a:br>
            <a:r>
              <a:rPr lang="en-US" dirty="0">
                <a:solidFill>
                  <a:srgbClr val="FFFFFF"/>
                </a:solidFill>
              </a:rPr>
              <a:t>Module 1 – Lesson 2</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3A797CB3-C730-4DF7-9ADA-BE3469EF5105}"/>
              </a:ext>
            </a:extLst>
          </p:cNvPr>
          <p:cNvSpPr>
            <a:spLocks noGrp="1"/>
          </p:cNvSpPr>
          <p:nvPr>
            <p:ph idx="1"/>
          </p:nvPr>
        </p:nvSpPr>
        <p:spPr>
          <a:xfrm>
            <a:off x="4352544" y="681037"/>
            <a:ext cx="7001256" cy="5495926"/>
          </a:xfrm>
        </p:spPr>
        <p:txBody>
          <a:bodyPr/>
          <a:lstStyle/>
          <a:p>
            <a:r>
              <a:rPr lang="en-US" sz="2400" dirty="0"/>
              <a:t>Power BI Desktop (application) and Power BI Service (cloud-based) are bundled together.  Even the free version has a robust feature set.</a:t>
            </a:r>
          </a:p>
          <a:p>
            <a:pPr marL="0" indent="0">
              <a:buNone/>
            </a:pPr>
            <a:endParaRPr lang="en-US" dirty="0"/>
          </a:p>
        </p:txBody>
      </p:sp>
      <p:pic>
        <p:nvPicPr>
          <p:cNvPr id="1026" name="Picture 2" descr="Diagram&#10;&#10;Description automatically generated">
            <a:extLst>
              <a:ext uri="{FF2B5EF4-FFF2-40B4-BE49-F238E27FC236}">
                <a16:creationId xmlns:a16="http://schemas.microsoft.com/office/drawing/2014/main" id="{87852E34-A2F4-4C4F-9BFF-E635E661F6A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95672" y="2338135"/>
            <a:ext cx="5715000" cy="3276600"/>
          </a:xfrm>
          <a:prstGeom prst="rect">
            <a:avLst/>
          </a:prstGeom>
          <a:noFill/>
        </p:spPr>
      </p:pic>
    </p:spTree>
    <p:extLst>
      <p:ext uri="{BB962C8B-B14F-4D97-AF65-F5344CB8AC3E}">
        <p14:creationId xmlns:p14="http://schemas.microsoft.com/office/powerpoint/2010/main" val="395226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Power BI Report Builder – Module 1 – Lesson 2</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77199928"/>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48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2 Files – see Video Description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829005592"/>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628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2 -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957234834"/>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535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365760" y="1153572"/>
            <a:ext cx="3521474" cy="4461163"/>
          </a:xfrm>
        </p:spPr>
        <p:txBody>
          <a:bodyPr>
            <a:normAutofit/>
          </a:bodyPr>
          <a:lstStyle/>
          <a:p>
            <a:r>
              <a:rPr lang="en-US" dirty="0">
                <a:solidFill>
                  <a:srgbClr val="FFFFFF"/>
                </a:solidFill>
              </a:rPr>
              <a:t>Authentication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AE1712F-C05C-4ABC-8669-71F2E8DCEA32}"/>
              </a:ext>
            </a:extLst>
          </p:cNvPr>
          <p:cNvSpPr>
            <a:spLocks noGrp="1"/>
          </p:cNvSpPr>
          <p:nvPr>
            <p:ph idx="1"/>
          </p:nvPr>
        </p:nvSpPr>
        <p:spPr>
          <a:xfrm>
            <a:off x="4447308" y="591344"/>
            <a:ext cx="6906491" cy="5585619"/>
          </a:xfrm>
        </p:spPr>
        <p:txBody>
          <a:bodyPr anchor="ctr">
            <a:normAutofit/>
          </a:bodyPr>
          <a:lstStyle/>
          <a:p>
            <a:pPr marL="0" indent="0">
              <a:buNone/>
            </a:pPr>
            <a:endParaRPr lang="en-US" dirty="0"/>
          </a:p>
          <a:p>
            <a:endParaRPr lang="en-US" dirty="0"/>
          </a:p>
          <a:p>
            <a:endParaRPr lang="en-US" dirty="0"/>
          </a:p>
        </p:txBody>
      </p:sp>
      <p:pic>
        <p:nvPicPr>
          <p:cNvPr id="1026" name="Picture 2" descr="Graphical user interface, text, application, email&#10;&#10;Description automatically generated">
            <a:extLst>
              <a:ext uri="{FF2B5EF4-FFF2-40B4-BE49-F238E27FC236}">
                <a16:creationId xmlns:a16="http://schemas.microsoft.com/office/drawing/2014/main" id="{CA79F875-642B-4D80-9324-D56E227AE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222" y="1848326"/>
            <a:ext cx="5728661" cy="2799874"/>
          </a:xfrm>
          <a:prstGeom prst="rect">
            <a:avLst/>
          </a:prstGeom>
          <a:noFill/>
        </p:spPr>
      </p:pic>
    </p:spTree>
    <p:extLst>
      <p:ext uri="{BB962C8B-B14F-4D97-AF65-F5344CB8AC3E}">
        <p14:creationId xmlns:p14="http://schemas.microsoft.com/office/powerpoint/2010/main" val="1334535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3:  Clean, Transform &amp; Load Data</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3678598116"/>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99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Microsoft</a:t>
            </a:r>
            <a:r>
              <a:rPr lang="en-US" baseline="30000" dirty="0">
                <a:solidFill>
                  <a:srgbClr val="FFFFFF"/>
                </a:solidFill>
              </a:rPr>
              <a:t>©</a:t>
            </a:r>
            <a:r>
              <a:rPr lang="en-US" dirty="0">
                <a:solidFill>
                  <a:srgbClr val="FFFFFF"/>
                </a:solidFill>
              </a:rPr>
              <a:t> Power BI</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99A6D5E4-8990-4F19-93F6-F73B1A19BA19}"/>
              </a:ext>
            </a:extLst>
          </p:cNvPr>
          <p:cNvGraphicFramePr>
            <a:graphicFrameLocks noGrp="1"/>
          </p:cNvGraphicFramePr>
          <p:nvPr>
            <p:ph idx="1"/>
            <p:extLst>
              <p:ext uri="{D42A27DB-BD31-4B8C-83A1-F6EECF244321}">
                <p14:modId xmlns:p14="http://schemas.microsoft.com/office/powerpoint/2010/main" val="930143347"/>
              </p:ext>
            </p:extLst>
          </p:nvPr>
        </p:nvGraphicFramePr>
        <p:xfrm>
          <a:off x="4355783" y="1403348"/>
          <a:ext cx="7337894" cy="3093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01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3: Join Types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024582726"/>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81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3: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787436774"/>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87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Design a Data Model in Power BI</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1535409658"/>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55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What is Data Modeling?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2935278397"/>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317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1268985819"/>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42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Breaking Down Tables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3331228370"/>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170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Fact vs. Dimension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880986994"/>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45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Golden Rule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3220632980"/>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94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Relationships/Cardinality</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131923286"/>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377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Row-Level Security (RLS)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3078495618"/>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40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AE1712F-C05C-4ABC-8669-71F2E8DCEA32}"/>
              </a:ext>
            </a:extLst>
          </p:cNvPr>
          <p:cNvSpPr>
            <a:spLocks noGrp="1"/>
          </p:cNvSpPr>
          <p:nvPr>
            <p:ph idx="1"/>
          </p:nvPr>
        </p:nvSpPr>
        <p:spPr>
          <a:xfrm>
            <a:off x="4447308" y="591344"/>
            <a:ext cx="6906491" cy="5585619"/>
          </a:xfrm>
        </p:spPr>
        <p:txBody>
          <a:bodyPr anchor="ctr">
            <a:normAutofit fontScale="85000" lnSpcReduction="20000"/>
          </a:bodyPr>
          <a:lstStyle/>
          <a:p>
            <a:pPr algn="l"/>
            <a:r>
              <a:rPr lang="en-US" dirty="0"/>
              <a:t>As the process of analyzing raw data to find trends and answer questions, the definition of data analytics captures its broad scope of the field. However, it includes many techniques with many different goals.</a:t>
            </a:r>
          </a:p>
          <a:p>
            <a:pPr algn="l"/>
            <a:r>
              <a:rPr lang="en-US" dirty="0"/>
              <a:t>The data analytics process has some components that can help a variety of initiatives. By combining these components, a successful data analytics initiative will provide a clear picture of where you are, where you have been and where you should go.</a:t>
            </a:r>
          </a:p>
          <a:p>
            <a:r>
              <a:rPr lang="en-US" dirty="0"/>
              <a:t>Data analytics is a broad field. There are four primary types of data analytics: descriptive, diagnostic, predictive and prescriptive analytics. Each type has a different goal and a different place in the data analysis process. These are also the primary data analytics applications in business.</a:t>
            </a:r>
          </a:p>
          <a:p>
            <a:pPr marL="0" indent="0" algn="l">
              <a:buNone/>
            </a:pPr>
            <a:endParaRPr lang="en-US" dirty="0"/>
          </a:p>
          <a:p>
            <a:pPr marL="0" indent="0">
              <a:buNone/>
            </a:pPr>
            <a:br>
              <a:rPr lang="en-US" b="0" i="0" dirty="0">
                <a:solidFill>
                  <a:srgbClr val="333333"/>
                </a:solidFill>
                <a:effectLst/>
                <a:latin typeface="Lato" panose="020F0502020204030203" pitchFamily="34" charset="0"/>
              </a:rPr>
            </a:br>
            <a:endParaRPr lang="en-US" dirty="0"/>
          </a:p>
        </p:txBody>
      </p:sp>
      <p:sp>
        <p:nvSpPr>
          <p:cNvPr id="10" name="Title 1">
            <a:extLst>
              <a:ext uri="{FF2B5EF4-FFF2-40B4-BE49-F238E27FC236}">
                <a16:creationId xmlns:a16="http://schemas.microsoft.com/office/drawing/2014/main" id="{E3EF63FF-F58C-4EEE-8DB3-F44EDEFE7FFD}"/>
              </a:ext>
            </a:extLst>
          </p:cNvPr>
          <p:cNvSpPr>
            <a:spLocks noGrp="1"/>
          </p:cNvSpPr>
          <p:nvPr>
            <p:ph type="title"/>
          </p:nvPr>
        </p:nvSpPr>
        <p:spPr>
          <a:xfrm>
            <a:off x="558165" y="2111816"/>
            <a:ext cx="2906930" cy="2385379"/>
          </a:xfrm>
        </p:spPr>
        <p:txBody>
          <a:bodyPr>
            <a:normAutofit fontScale="90000"/>
          </a:bodyPr>
          <a:lstStyle/>
          <a:p>
            <a:r>
              <a:rPr lang="en-US" dirty="0">
                <a:solidFill>
                  <a:srgbClr val="FFFFFF"/>
                </a:solidFill>
              </a:rPr>
              <a:t>Data Analytics and Microsoft</a:t>
            </a:r>
            <a:r>
              <a:rPr lang="en-US" baseline="30000" dirty="0">
                <a:solidFill>
                  <a:srgbClr val="FFFFFF"/>
                </a:solidFill>
              </a:rPr>
              <a:t>©</a:t>
            </a:r>
            <a:r>
              <a:rPr lang="en-US" dirty="0">
                <a:solidFill>
                  <a:srgbClr val="FFFFFF"/>
                </a:solidFill>
              </a:rPr>
              <a:t> Power BI</a:t>
            </a:r>
            <a:br>
              <a:rPr lang="en-US" dirty="0">
                <a:solidFill>
                  <a:srgbClr val="FFFFFF"/>
                </a:solidFill>
              </a:rPr>
            </a:br>
            <a:r>
              <a:rPr lang="en-US" dirty="0">
                <a:solidFill>
                  <a:srgbClr val="FFFFFF"/>
                </a:solidFill>
              </a:rPr>
              <a:t>Module 1 – Lesson 1</a:t>
            </a:r>
          </a:p>
        </p:txBody>
      </p:sp>
    </p:spTree>
    <p:extLst>
      <p:ext uri="{BB962C8B-B14F-4D97-AF65-F5344CB8AC3E}">
        <p14:creationId xmlns:p14="http://schemas.microsoft.com/office/powerpoint/2010/main" val="2694498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4: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300125999"/>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538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5:  Create Model Calculations Using DAX</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2875713926"/>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762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5:  What is DAX?</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1751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5: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741162280"/>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701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5: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007611893"/>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483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Optimize Model Performance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1801119914"/>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4727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79979800"/>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4438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Optimize DirectQuery Models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3419002722"/>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915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When to use DirectQuery vs. Import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2957661631"/>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18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File Size – Import vs. DirectQuery</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1090562304"/>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78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 Analytics and Microsoft</a:t>
            </a:r>
            <a:r>
              <a:rPr lang="en-US" baseline="30000" dirty="0">
                <a:solidFill>
                  <a:srgbClr val="FFFFFF"/>
                </a:solidFill>
              </a:rPr>
              <a:t>©</a:t>
            </a:r>
            <a:r>
              <a:rPr lang="en-US" dirty="0">
                <a:solidFill>
                  <a:srgbClr val="FFFFFF"/>
                </a:solidFill>
              </a:rPr>
              <a:t> Power BI</a:t>
            </a:r>
            <a:br>
              <a:rPr lang="en-US" dirty="0">
                <a:solidFill>
                  <a:srgbClr val="FFFFFF"/>
                </a:solidFill>
              </a:rPr>
            </a:br>
            <a:r>
              <a:rPr lang="en-US" dirty="0">
                <a:solidFill>
                  <a:srgbClr val="FFFFFF"/>
                </a:solidFill>
              </a:rPr>
              <a:t>Module 1 – Lesson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AE1712F-C05C-4ABC-8669-71F2E8DCEA32}"/>
              </a:ext>
            </a:extLst>
          </p:cNvPr>
          <p:cNvSpPr>
            <a:spLocks noGrp="1"/>
          </p:cNvSpPr>
          <p:nvPr>
            <p:ph idx="1"/>
          </p:nvPr>
        </p:nvSpPr>
        <p:spPr>
          <a:xfrm>
            <a:off x="4447308" y="591344"/>
            <a:ext cx="6906491" cy="5585619"/>
          </a:xfrm>
        </p:spPr>
        <p:txBody>
          <a:bodyPr anchor="ctr">
            <a:normAutofit/>
          </a:bodyPr>
          <a:lstStyle/>
          <a:p>
            <a:r>
              <a:rPr lang="en-US" dirty="0"/>
              <a:t>Data Analysts provide real-time insights across an organization.</a:t>
            </a:r>
          </a:p>
          <a:p>
            <a:r>
              <a:rPr lang="en-US" dirty="0"/>
              <a:t>Connect, prepare and model</a:t>
            </a:r>
          </a:p>
          <a:p>
            <a:pPr lvl="1"/>
            <a:r>
              <a:rPr lang="en-US" dirty="0"/>
              <a:t>Connect to and transform data with advanced data preparation capabilities.</a:t>
            </a:r>
          </a:p>
          <a:p>
            <a:r>
              <a:rPr lang="en-US" dirty="0"/>
              <a:t>Visualize</a:t>
            </a:r>
          </a:p>
          <a:p>
            <a:pPr lvl="1"/>
            <a:r>
              <a:rPr lang="en-US" dirty="0"/>
              <a:t>Create interactive data visualizations and uncover important insights.</a:t>
            </a:r>
          </a:p>
          <a:p>
            <a:r>
              <a:rPr lang="en-US" dirty="0"/>
              <a:t>Publish and share</a:t>
            </a:r>
          </a:p>
          <a:p>
            <a:pPr lvl="1"/>
            <a:r>
              <a:rPr lang="en-US" dirty="0"/>
              <a:t>Publish dashboards and share insights to drive informed action throughout your organization.</a:t>
            </a:r>
          </a:p>
        </p:txBody>
      </p:sp>
    </p:spTree>
    <p:extLst>
      <p:ext uri="{BB962C8B-B14F-4D97-AF65-F5344CB8AC3E}">
        <p14:creationId xmlns:p14="http://schemas.microsoft.com/office/powerpoint/2010/main" val="3350484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What are Variables?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60151900"/>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405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Understand the Importance of Variables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1349073024"/>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78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Other Optimization Techniques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4127630043"/>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685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6: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022251277"/>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792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7:  Create Reports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1318396630"/>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9074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7: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4096409985"/>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75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7:  Create a Drill-through Page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2162913498"/>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3494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7:  Accessibility</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1260735905"/>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685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106680" y="1153572"/>
            <a:ext cx="3780554" cy="4461163"/>
          </a:xfrm>
        </p:spPr>
        <p:txBody>
          <a:bodyPr>
            <a:normAutofit/>
          </a:bodyPr>
          <a:lstStyle/>
          <a:p>
            <a:r>
              <a:rPr lang="en-US" dirty="0">
                <a:solidFill>
                  <a:srgbClr val="FFFFFF"/>
                </a:solidFill>
              </a:rPr>
              <a:t>Module 7: Built-in Accessibility (no configuration)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81986318"/>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4126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106680" y="1153572"/>
            <a:ext cx="3780554" cy="4461163"/>
          </a:xfrm>
        </p:spPr>
        <p:txBody>
          <a:bodyPr>
            <a:normAutofit/>
          </a:bodyPr>
          <a:lstStyle/>
          <a:p>
            <a:r>
              <a:rPr lang="en-US" dirty="0">
                <a:solidFill>
                  <a:srgbClr val="FFFFFF"/>
                </a:solidFill>
              </a:rPr>
              <a:t>Module 7: Built-in Accessibility (configuration  required)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614408636"/>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1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Descriptive and Diagnostic Analytics</a:t>
            </a:r>
            <a:br>
              <a:rPr lang="en-US" dirty="0">
                <a:solidFill>
                  <a:srgbClr val="FFFFFF"/>
                </a:solidFill>
              </a:rPr>
            </a:br>
            <a:r>
              <a:rPr lang="en-US" dirty="0">
                <a:solidFill>
                  <a:srgbClr val="FFFFFF"/>
                </a:solidFill>
              </a:rPr>
              <a:t>Module 1 – Lesson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AE1712F-C05C-4ABC-8669-71F2E8DCEA32}"/>
              </a:ext>
            </a:extLst>
          </p:cNvPr>
          <p:cNvSpPr>
            <a:spLocks noGrp="1"/>
          </p:cNvSpPr>
          <p:nvPr>
            <p:ph idx="1"/>
          </p:nvPr>
        </p:nvSpPr>
        <p:spPr>
          <a:xfrm>
            <a:off x="4447308" y="591344"/>
            <a:ext cx="6906491" cy="5585619"/>
          </a:xfrm>
        </p:spPr>
        <p:txBody>
          <a:bodyPr anchor="ctr">
            <a:normAutofit fontScale="70000" lnSpcReduction="20000"/>
          </a:bodyPr>
          <a:lstStyle/>
          <a:p>
            <a:pPr algn="l">
              <a:buFont typeface="Arial" panose="020B0604020202020204" pitchFamily="34" charset="0"/>
              <a:buChar char="•"/>
            </a:pPr>
            <a:r>
              <a:rPr lang="en-US" i="1" dirty="0"/>
              <a:t>Descriptive analytics </a:t>
            </a:r>
            <a:r>
              <a:rPr lang="en-US" dirty="0"/>
              <a:t>helps answer questions about what happened. These techniques summarize large datasets to describe outcomes to stakeholders. By developing key performance indicators (KPIs,) these strategies can help track successes or failures. Metrics such as return on investment (ROI) are used in many industries. Specialized metrics are developed to track performance in specific industries. This process requires the collection of relevant data, processing of the data, data analysis and data visualization. This process provides essential insight into past performance.</a:t>
            </a:r>
          </a:p>
          <a:p>
            <a:pPr algn="l">
              <a:buFont typeface="Arial" panose="020B0604020202020204" pitchFamily="34" charset="0"/>
              <a:buChar char="•"/>
            </a:pPr>
            <a:r>
              <a:rPr lang="en-US" i="1" dirty="0"/>
              <a:t>Diagnostic analytics</a:t>
            </a:r>
            <a:r>
              <a:rPr lang="en-US" dirty="0"/>
              <a:t> helps answer questions about why things happened. These techniques supplement more basic descriptive analytics. They take the findings from descriptive analytics and dig deeper to find the cause. The performance indicators are further investigated to discover why they got better or worse. This generally occurs in three steps:</a:t>
            </a:r>
          </a:p>
          <a:p>
            <a:pPr marL="742950" lvl="1" indent="-285750" algn="l">
              <a:buFont typeface="Arial" panose="020B0604020202020204" pitchFamily="34" charset="0"/>
              <a:buChar char="•"/>
            </a:pPr>
            <a:r>
              <a:rPr lang="en-US" sz="2800" dirty="0"/>
              <a:t>Identify anomalies in the data. These may be unexpected changes in a metric or a particular market.</a:t>
            </a:r>
          </a:p>
          <a:p>
            <a:pPr marL="742950" lvl="1" indent="-285750" algn="l">
              <a:buFont typeface="Arial" panose="020B0604020202020204" pitchFamily="34" charset="0"/>
              <a:buChar char="•"/>
            </a:pPr>
            <a:r>
              <a:rPr lang="en-US" sz="2800" dirty="0"/>
              <a:t>Data that is related to these anomalies is collected.</a:t>
            </a:r>
          </a:p>
          <a:p>
            <a:pPr marL="742950" lvl="1" indent="-285750" algn="l">
              <a:buFont typeface="Arial" panose="020B0604020202020204" pitchFamily="34" charset="0"/>
              <a:buChar char="•"/>
            </a:pPr>
            <a:r>
              <a:rPr lang="en-US" sz="2800" dirty="0"/>
              <a:t>Statistical techniques are used to find relationships and trends that explain these anomalies.</a:t>
            </a:r>
          </a:p>
        </p:txBody>
      </p:sp>
    </p:spTree>
    <p:extLst>
      <p:ext uri="{BB962C8B-B14F-4D97-AF65-F5344CB8AC3E}">
        <p14:creationId xmlns:p14="http://schemas.microsoft.com/office/powerpoint/2010/main" val="3008771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7: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1660115314"/>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658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8:  Create Dashboards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257576309"/>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004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8: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707122137"/>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578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8:  What is a  Dashboard?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1760709078"/>
              </p:ext>
            </p:extLst>
          </p:nvPr>
        </p:nvGraphicFramePr>
        <p:xfrm>
          <a:off x="4343400" y="319087"/>
          <a:ext cx="7290436" cy="5998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376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8: Streaming Real-time Data</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588531796"/>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338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8: Three Types of Real-time Datasets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759428798"/>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108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8: Comparison of Dataset Types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a:extLst>
              <a:ext uri="{FF2B5EF4-FFF2-40B4-BE49-F238E27FC236}">
                <a16:creationId xmlns:a16="http://schemas.microsoft.com/office/drawing/2014/main" id="{9406D9C6-6C4A-4778-A778-105DE9EF57E2}"/>
              </a:ext>
            </a:extLst>
          </p:cNvPr>
          <p:cNvGraphicFramePr>
            <a:graphicFrameLocks noGrp="1"/>
          </p:cNvGraphicFramePr>
          <p:nvPr>
            <p:ph idx="1"/>
            <p:extLst>
              <p:ext uri="{D42A27DB-BD31-4B8C-83A1-F6EECF244321}">
                <p14:modId xmlns:p14="http://schemas.microsoft.com/office/powerpoint/2010/main" val="2055037085"/>
              </p:ext>
            </p:extLst>
          </p:nvPr>
        </p:nvGraphicFramePr>
        <p:xfrm>
          <a:off x="4481427" y="559493"/>
          <a:ext cx="6739851" cy="5113512"/>
        </p:xfrm>
        <a:graphic>
          <a:graphicData uri="http://schemas.openxmlformats.org/drawingml/2006/table">
            <a:tbl>
              <a:tblPr firstRow="1" bandRow="1">
                <a:tableStyleId>{5C22544A-7EE6-4342-B048-85BDC9FD1C3A}</a:tableStyleId>
              </a:tblPr>
              <a:tblGrid>
                <a:gridCol w="1050606">
                  <a:extLst>
                    <a:ext uri="{9D8B030D-6E8A-4147-A177-3AD203B41FA5}">
                      <a16:colId xmlns:a16="http://schemas.microsoft.com/office/drawing/2014/main" val="2839362477"/>
                    </a:ext>
                  </a:extLst>
                </a:gridCol>
                <a:gridCol w="1311340">
                  <a:extLst>
                    <a:ext uri="{9D8B030D-6E8A-4147-A177-3AD203B41FA5}">
                      <a16:colId xmlns:a16="http://schemas.microsoft.com/office/drawing/2014/main" val="1335620902"/>
                    </a:ext>
                  </a:extLst>
                </a:gridCol>
                <a:gridCol w="1252734">
                  <a:extLst>
                    <a:ext uri="{9D8B030D-6E8A-4147-A177-3AD203B41FA5}">
                      <a16:colId xmlns:a16="http://schemas.microsoft.com/office/drawing/2014/main" val="2114505556"/>
                    </a:ext>
                  </a:extLst>
                </a:gridCol>
                <a:gridCol w="3125171">
                  <a:extLst>
                    <a:ext uri="{9D8B030D-6E8A-4147-A177-3AD203B41FA5}">
                      <a16:colId xmlns:a16="http://schemas.microsoft.com/office/drawing/2014/main" val="1508187955"/>
                    </a:ext>
                  </a:extLst>
                </a:gridCol>
              </a:tblGrid>
              <a:tr h="383906">
                <a:tc>
                  <a:txBody>
                    <a:bodyPr/>
                    <a:lstStyle/>
                    <a:p>
                      <a:r>
                        <a:rPr lang="en-US" sz="1600" dirty="0"/>
                        <a:t>Capability</a:t>
                      </a:r>
                    </a:p>
                  </a:txBody>
                  <a:tcPr/>
                </a:tc>
                <a:tc>
                  <a:txBody>
                    <a:bodyPr/>
                    <a:lstStyle/>
                    <a:p>
                      <a:r>
                        <a:rPr lang="en-US" sz="1600" dirty="0"/>
                        <a:t>Push</a:t>
                      </a:r>
                    </a:p>
                  </a:txBody>
                  <a:tcPr/>
                </a:tc>
                <a:tc>
                  <a:txBody>
                    <a:bodyPr/>
                    <a:lstStyle/>
                    <a:p>
                      <a:r>
                        <a:rPr lang="en-US" sz="1600" dirty="0"/>
                        <a:t>Streaming</a:t>
                      </a:r>
                    </a:p>
                  </a:txBody>
                  <a:tcPr/>
                </a:tc>
                <a:tc>
                  <a:txBody>
                    <a:bodyPr/>
                    <a:lstStyle/>
                    <a:p>
                      <a:r>
                        <a:rPr lang="en-US" sz="1600" dirty="0"/>
                        <a:t>PubNub</a:t>
                      </a:r>
                    </a:p>
                  </a:txBody>
                  <a:tcPr/>
                </a:tc>
                <a:extLst>
                  <a:ext uri="{0D108BD9-81ED-4DB2-BD59-A6C34878D82A}">
                    <a16:rowId xmlns:a16="http://schemas.microsoft.com/office/drawing/2014/main" val="2537522277"/>
                  </a:ext>
                </a:extLst>
              </a:tr>
              <a:tr h="1206563">
                <a:tc>
                  <a:txBody>
                    <a:bodyPr/>
                    <a:lstStyle/>
                    <a:p>
                      <a:r>
                        <a:rPr lang="en-US" sz="1400" dirty="0"/>
                        <a:t>Dashboard updates in real time as data is pushed in</a:t>
                      </a:r>
                    </a:p>
                  </a:txBody>
                  <a:tcPr/>
                </a:tc>
                <a:tc>
                  <a:txBody>
                    <a:bodyPr/>
                    <a:lstStyle/>
                    <a:p>
                      <a:r>
                        <a:rPr lang="en-US" sz="1400" b="1" dirty="0"/>
                        <a:t>Yes.</a:t>
                      </a:r>
                      <a:br>
                        <a:rPr lang="en-US" sz="1400" b="0" dirty="0"/>
                      </a:br>
                      <a:r>
                        <a:rPr lang="en-US" sz="1400" b="0" dirty="0"/>
                        <a:t>For visuals built via reports and pinned to dashboard</a:t>
                      </a:r>
                      <a:endParaRPr lang="en-US" sz="1400" b="1" dirty="0"/>
                    </a:p>
                  </a:txBody>
                  <a:tcPr/>
                </a:tc>
                <a:tc>
                  <a:txBody>
                    <a:bodyPr/>
                    <a:lstStyle/>
                    <a:p>
                      <a:r>
                        <a:rPr lang="en-US" sz="1400" b="1" dirty="0"/>
                        <a:t>Yes.</a:t>
                      </a:r>
                      <a:br>
                        <a:rPr lang="en-US" sz="1400" b="0" dirty="0"/>
                      </a:br>
                      <a:r>
                        <a:rPr lang="en-US" sz="1400" b="0" dirty="0"/>
                        <a:t>For custom streaming tiles added directly to dashboard</a:t>
                      </a:r>
                      <a:endParaRPr lang="en-US" sz="1400" b="1" dirty="0"/>
                    </a:p>
                  </a:txBody>
                  <a:tcPr/>
                </a:tc>
                <a:tc>
                  <a:txBody>
                    <a:bodyPr/>
                    <a:lstStyle/>
                    <a:p>
                      <a:r>
                        <a:rPr lang="en-US" sz="1400" b="1" dirty="0"/>
                        <a:t>Yes.</a:t>
                      </a:r>
                      <a:br>
                        <a:rPr lang="en-US" sz="1400" b="0" dirty="0"/>
                      </a:br>
                      <a:r>
                        <a:rPr lang="en-US" sz="1400" b="0" dirty="0"/>
                        <a:t>For custom streaming tiles added directly to dashboard</a:t>
                      </a:r>
                      <a:endParaRPr lang="en-US" sz="1400" b="1" dirty="0"/>
                    </a:p>
                  </a:txBody>
                  <a:tcPr/>
                </a:tc>
                <a:extLst>
                  <a:ext uri="{0D108BD9-81ED-4DB2-BD59-A6C34878D82A}">
                    <a16:rowId xmlns:a16="http://schemas.microsoft.com/office/drawing/2014/main" val="209981789"/>
                  </a:ext>
                </a:extLst>
              </a:tr>
              <a:tr h="1206563">
                <a:tc>
                  <a:txBody>
                    <a:bodyPr/>
                    <a:lstStyle/>
                    <a:p>
                      <a:r>
                        <a:rPr lang="en-US" sz="1400" dirty="0"/>
                        <a:t>Dashboard tiles update with smooth animation</a:t>
                      </a:r>
                    </a:p>
                  </a:txBody>
                  <a:tcPr/>
                </a:tc>
                <a:tc>
                  <a:txBody>
                    <a:bodyPr/>
                    <a:lstStyle/>
                    <a:p>
                      <a:r>
                        <a:rPr lang="en-US" sz="1400" b="1" dirty="0"/>
                        <a:t>No.</a:t>
                      </a:r>
                    </a:p>
                  </a:txBody>
                  <a:tcPr/>
                </a:tc>
                <a:tc>
                  <a:txBody>
                    <a:bodyPr/>
                    <a:lstStyle/>
                    <a:p>
                      <a:r>
                        <a:rPr lang="en-US" sz="1400" b="1" dirty="0"/>
                        <a:t>Yes.</a:t>
                      </a:r>
                    </a:p>
                  </a:txBody>
                  <a:tcPr/>
                </a:tc>
                <a:tc>
                  <a:txBody>
                    <a:bodyPr/>
                    <a:lstStyle/>
                    <a:p>
                      <a:r>
                        <a:rPr lang="en-US" sz="1400" b="1" dirty="0"/>
                        <a:t>Yes.</a:t>
                      </a:r>
                    </a:p>
                  </a:txBody>
                  <a:tcPr/>
                </a:tc>
                <a:extLst>
                  <a:ext uri="{0D108BD9-81ED-4DB2-BD59-A6C34878D82A}">
                    <a16:rowId xmlns:a16="http://schemas.microsoft.com/office/drawing/2014/main" val="2701293581"/>
                  </a:ext>
                </a:extLst>
              </a:tr>
              <a:tr h="1371094">
                <a:tc>
                  <a:txBody>
                    <a:bodyPr/>
                    <a:lstStyle/>
                    <a:p>
                      <a:r>
                        <a:rPr lang="en-US" sz="1400" b="0" dirty="0"/>
                        <a:t>Data stored permanently in Power BI for historic analysis.</a:t>
                      </a:r>
                    </a:p>
                  </a:txBody>
                  <a:tcPr/>
                </a:tc>
                <a:tc>
                  <a:txBody>
                    <a:bodyPr/>
                    <a:lstStyle/>
                    <a:p>
                      <a:r>
                        <a:rPr lang="en-US" sz="1400" b="1" dirty="0"/>
                        <a:t>Yes.</a:t>
                      </a:r>
                    </a:p>
                  </a:txBody>
                  <a:tcPr/>
                </a:tc>
                <a:tc>
                  <a:txBody>
                    <a:bodyPr/>
                    <a:lstStyle/>
                    <a:p>
                      <a:r>
                        <a:rPr lang="en-US" sz="1400" b="1" dirty="0"/>
                        <a:t>No.</a:t>
                      </a:r>
                      <a:br>
                        <a:rPr lang="en-US" sz="1400" b="0" dirty="0"/>
                      </a:br>
                      <a:r>
                        <a:rPr lang="en-US" sz="1400" b="0" dirty="0"/>
                        <a:t>Data is temporarily stored for one hour to render visuals.</a:t>
                      </a:r>
                      <a:endParaRPr lang="en-US" sz="1400" b="1" dirty="0"/>
                    </a:p>
                  </a:txBody>
                  <a:tcPr/>
                </a:tc>
                <a:tc>
                  <a:txBody>
                    <a:bodyPr/>
                    <a:lstStyle/>
                    <a:p>
                      <a:r>
                        <a:rPr lang="en-US" sz="1400" b="1" dirty="0"/>
                        <a:t>No.</a:t>
                      </a:r>
                    </a:p>
                  </a:txBody>
                  <a:tcPr/>
                </a:tc>
                <a:extLst>
                  <a:ext uri="{0D108BD9-81ED-4DB2-BD59-A6C34878D82A}">
                    <a16:rowId xmlns:a16="http://schemas.microsoft.com/office/drawing/2014/main" val="467494032"/>
                  </a:ext>
                </a:extLst>
              </a:tr>
              <a:tr h="887116">
                <a:tc>
                  <a:txBody>
                    <a:bodyPr/>
                    <a:lstStyle/>
                    <a:p>
                      <a:r>
                        <a:rPr lang="en-US" sz="1400" b="0" dirty="0"/>
                        <a:t>Build Power BI Reports atop the data.</a:t>
                      </a:r>
                    </a:p>
                  </a:txBody>
                  <a:tcPr/>
                </a:tc>
                <a:tc>
                  <a:txBody>
                    <a:bodyPr/>
                    <a:lstStyle/>
                    <a:p>
                      <a:r>
                        <a:rPr lang="en-US" sz="1400" b="1" dirty="0"/>
                        <a:t>Yes.</a:t>
                      </a:r>
                    </a:p>
                  </a:txBody>
                  <a:tcPr/>
                </a:tc>
                <a:tc>
                  <a:txBody>
                    <a:bodyPr/>
                    <a:lstStyle/>
                    <a:p>
                      <a:r>
                        <a:rPr lang="en-US" sz="1400" b="1" dirty="0"/>
                        <a:t>No.</a:t>
                      </a:r>
                    </a:p>
                  </a:txBody>
                  <a:tcPr/>
                </a:tc>
                <a:tc>
                  <a:txBody>
                    <a:bodyPr/>
                    <a:lstStyle/>
                    <a:p>
                      <a:r>
                        <a:rPr lang="en-US" sz="1400" b="1" dirty="0"/>
                        <a:t>No.</a:t>
                      </a:r>
                    </a:p>
                  </a:txBody>
                  <a:tcPr/>
                </a:tc>
                <a:extLst>
                  <a:ext uri="{0D108BD9-81ED-4DB2-BD59-A6C34878D82A}">
                    <a16:rowId xmlns:a16="http://schemas.microsoft.com/office/drawing/2014/main" val="15657180"/>
                  </a:ext>
                </a:extLst>
              </a:tr>
            </a:tbl>
          </a:graphicData>
        </a:graphic>
      </p:graphicFrame>
    </p:spTree>
    <p:extLst>
      <p:ext uri="{BB962C8B-B14F-4D97-AF65-F5344CB8AC3E}">
        <p14:creationId xmlns:p14="http://schemas.microsoft.com/office/powerpoint/2010/main" val="3480562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8: Real-Time Push Dataset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694834914"/>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1373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8: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1102967959"/>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6294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9:  Create Paginated Reports in Power BI</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3854839109"/>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69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Predictive and Prescriptive Analytics  Module 1 – Lesson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AE1712F-C05C-4ABC-8669-71F2E8DCEA32}"/>
              </a:ext>
            </a:extLst>
          </p:cNvPr>
          <p:cNvSpPr>
            <a:spLocks noGrp="1"/>
          </p:cNvSpPr>
          <p:nvPr>
            <p:ph idx="1"/>
          </p:nvPr>
        </p:nvSpPr>
        <p:spPr>
          <a:xfrm>
            <a:off x="4447308" y="591344"/>
            <a:ext cx="6906491" cy="5585619"/>
          </a:xfrm>
        </p:spPr>
        <p:txBody>
          <a:bodyPr anchor="ctr">
            <a:normAutofit fontScale="92500" lnSpcReduction="20000"/>
          </a:bodyPr>
          <a:lstStyle/>
          <a:p>
            <a:pPr algn="l">
              <a:buFont typeface="Arial" panose="020B0604020202020204" pitchFamily="34" charset="0"/>
              <a:buChar char="•"/>
            </a:pPr>
            <a:r>
              <a:rPr lang="en-US" i="1" dirty="0"/>
              <a:t>Predictive analytics </a:t>
            </a:r>
            <a:r>
              <a:rPr lang="en-US" dirty="0"/>
              <a:t>helps answer questions about what will happen in the future. These techniques use historical data to identify trends and determine if they are likely to recur. Predictive analytical tools provide valuable insight into what may happen in the future and its techniques include a variety of statistical and machine learning techniques, such as: neural networks, decision trees, and regression.</a:t>
            </a:r>
          </a:p>
          <a:p>
            <a:pPr algn="l">
              <a:buFont typeface="Arial" panose="020B0604020202020204" pitchFamily="34" charset="0"/>
              <a:buChar char="•"/>
            </a:pPr>
            <a:r>
              <a:rPr lang="en-US" i="1" dirty="0"/>
              <a:t>Prescriptive analytics </a:t>
            </a:r>
            <a:r>
              <a:rPr lang="en-US" dirty="0"/>
              <a:t>helps answer questions about what should be done. By using insights from predictive analytics, data-driven decisions can be made. This allows businesses to make informed decisions in the face of uncertainty. Prescriptive analytics techniques rely on machine learning strategies that can find patterns in large datasets. By analyzing past decisions and events, the likelihood of different outcomes can be estimated.</a:t>
            </a:r>
          </a:p>
        </p:txBody>
      </p:sp>
    </p:spTree>
    <p:extLst>
      <p:ext uri="{BB962C8B-B14F-4D97-AF65-F5344CB8AC3E}">
        <p14:creationId xmlns:p14="http://schemas.microsoft.com/office/powerpoint/2010/main" val="2155788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9: Report Builder</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445543346"/>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0371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9: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1728777752"/>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268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9: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1533411005"/>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901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10:  Perform Advanced Analytics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3197217405"/>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6052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10: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733314717"/>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3265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10: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191706218"/>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0480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11:  Manage Workspaces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61267756"/>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0204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11: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335198900"/>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422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770848084"/>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2265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a:extLst>
              <a:ext uri="{FF2B5EF4-FFF2-40B4-BE49-F238E27FC236}">
                <a16:creationId xmlns:a16="http://schemas.microsoft.com/office/drawing/2014/main" id="{1142026F-4381-4A84-A408-493580CDD665}"/>
              </a:ext>
            </a:extLst>
          </p:cNvPr>
          <p:cNvGraphicFramePr>
            <a:graphicFrameLocks noGrp="1"/>
          </p:cNvGraphicFramePr>
          <p:nvPr>
            <p:ph idx="1"/>
            <p:extLst>
              <p:ext uri="{D42A27DB-BD31-4B8C-83A1-F6EECF244321}">
                <p14:modId xmlns:p14="http://schemas.microsoft.com/office/powerpoint/2010/main" val="1532793153"/>
              </p:ext>
            </p:extLst>
          </p:nvPr>
        </p:nvGraphicFramePr>
        <p:xfrm>
          <a:off x="4571020" y="511016"/>
          <a:ext cx="6781800" cy="4124960"/>
        </p:xfrm>
        <a:graphic>
          <a:graphicData uri="http://schemas.openxmlformats.org/drawingml/2006/table">
            <a:tbl>
              <a:tblPr firstRow="1" bandRow="1">
                <a:tableStyleId>{21E4AEA4-8DFA-4A89-87EB-49C32662AFE0}</a:tableStyleId>
              </a:tblPr>
              <a:tblGrid>
                <a:gridCol w="2103120">
                  <a:extLst>
                    <a:ext uri="{9D8B030D-6E8A-4147-A177-3AD203B41FA5}">
                      <a16:colId xmlns:a16="http://schemas.microsoft.com/office/drawing/2014/main" val="1288034149"/>
                    </a:ext>
                  </a:extLst>
                </a:gridCol>
                <a:gridCol w="1162050">
                  <a:extLst>
                    <a:ext uri="{9D8B030D-6E8A-4147-A177-3AD203B41FA5}">
                      <a16:colId xmlns:a16="http://schemas.microsoft.com/office/drawing/2014/main" val="2891361210"/>
                    </a:ext>
                  </a:extLst>
                </a:gridCol>
                <a:gridCol w="1062990">
                  <a:extLst>
                    <a:ext uri="{9D8B030D-6E8A-4147-A177-3AD203B41FA5}">
                      <a16:colId xmlns:a16="http://schemas.microsoft.com/office/drawing/2014/main" val="1238998568"/>
                    </a:ext>
                  </a:extLst>
                </a:gridCol>
                <a:gridCol w="1337310">
                  <a:extLst>
                    <a:ext uri="{9D8B030D-6E8A-4147-A177-3AD203B41FA5}">
                      <a16:colId xmlns:a16="http://schemas.microsoft.com/office/drawing/2014/main" val="2032543607"/>
                    </a:ext>
                  </a:extLst>
                </a:gridCol>
                <a:gridCol w="1116330">
                  <a:extLst>
                    <a:ext uri="{9D8B030D-6E8A-4147-A177-3AD203B41FA5}">
                      <a16:colId xmlns:a16="http://schemas.microsoft.com/office/drawing/2014/main" val="1000093373"/>
                    </a:ext>
                  </a:extLst>
                </a:gridCol>
              </a:tblGrid>
              <a:tr h="370840">
                <a:tc>
                  <a:txBody>
                    <a:bodyPr/>
                    <a:lstStyle/>
                    <a:p>
                      <a:r>
                        <a:rPr lang="en-US" dirty="0"/>
                        <a:t>Capability</a:t>
                      </a:r>
                    </a:p>
                  </a:txBody>
                  <a:tcPr/>
                </a:tc>
                <a:tc>
                  <a:txBody>
                    <a:bodyPr/>
                    <a:lstStyle/>
                    <a:p>
                      <a:r>
                        <a:rPr lang="en-US" dirty="0"/>
                        <a:t>Admin</a:t>
                      </a:r>
                    </a:p>
                  </a:txBody>
                  <a:tcPr/>
                </a:tc>
                <a:tc>
                  <a:txBody>
                    <a:bodyPr/>
                    <a:lstStyle/>
                    <a:p>
                      <a:r>
                        <a:rPr lang="en-US" dirty="0"/>
                        <a:t>Member</a:t>
                      </a:r>
                    </a:p>
                  </a:txBody>
                  <a:tcPr/>
                </a:tc>
                <a:tc>
                  <a:txBody>
                    <a:bodyPr/>
                    <a:lstStyle/>
                    <a:p>
                      <a:r>
                        <a:rPr lang="en-US" dirty="0"/>
                        <a:t>Contributor</a:t>
                      </a:r>
                    </a:p>
                  </a:txBody>
                  <a:tcPr/>
                </a:tc>
                <a:tc>
                  <a:txBody>
                    <a:bodyPr/>
                    <a:lstStyle/>
                    <a:p>
                      <a:r>
                        <a:rPr lang="en-US" dirty="0"/>
                        <a:t>Viewer</a:t>
                      </a:r>
                    </a:p>
                  </a:txBody>
                  <a:tcPr/>
                </a:tc>
                <a:extLst>
                  <a:ext uri="{0D108BD9-81ED-4DB2-BD59-A6C34878D82A}">
                    <a16:rowId xmlns:a16="http://schemas.microsoft.com/office/drawing/2014/main" val="4026811474"/>
                  </a:ext>
                </a:extLst>
              </a:tr>
              <a:tr h="370840">
                <a:tc>
                  <a:txBody>
                    <a:bodyPr/>
                    <a:lstStyle/>
                    <a:p>
                      <a:r>
                        <a:rPr lang="en-US" dirty="0"/>
                        <a:t>Update/Delete WS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3549434"/>
                  </a:ext>
                </a:extLst>
              </a:tr>
              <a:tr h="370840">
                <a:tc>
                  <a:txBody>
                    <a:bodyPr/>
                    <a:lstStyle/>
                    <a:p>
                      <a:r>
                        <a:rPr lang="en-US" dirty="0"/>
                        <a:t>Add/Remove Users, including other Admins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39734838"/>
                  </a:ext>
                </a:extLst>
              </a:tr>
              <a:tr h="370840">
                <a:tc>
                  <a:txBody>
                    <a:bodyPr/>
                    <a:lstStyle/>
                    <a:p>
                      <a:r>
                        <a:rPr lang="en-US" dirty="0"/>
                        <a:t>Allow contributors to update the app for the WS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25447579"/>
                  </a:ext>
                </a:extLst>
              </a:tr>
              <a:tr h="370840">
                <a:tc>
                  <a:txBody>
                    <a:bodyPr/>
                    <a:lstStyle/>
                    <a:p>
                      <a:r>
                        <a:rPr lang="en-US" dirty="0"/>
                        <a:t>Add members with lower permissions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87566826"/>
                  </a:ext>
                </a:extLst>
              </a:tr>
              <a:tr h="370840">
                <a:tc>
                  <a:txBody>
                    <a:bodyPr/>
                    <a:lstStyle/>
                    <a:p>
                      <a:r>
                        <a:rPr lang="en-US" dirty="0"/>
                        <a:t>Publish, unpublish, and change app permissions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50842375"/>
                  </a:ext>
                </a:extLst>
              </a:tr>
            </a:tbl>
          </a:graphicData>
        </a:graphic>
      </p:graphicFrame>
    </p:spTree>
    <p:extLst>
      <p:ext uri="{BB962C8B-B14F-4D97-AF65-F5344CB8AC3E}">
        <p14:creationId xmlns:p14="http://schemas.microsoft.com/office/powerpoint/2010/main" val="350883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Overview of Data Roles – Module 1 – Lesson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AE1712F-C05C-4ABC-8669-71F2E8DCEA32}"/>
              </a:ext>
            </a:extLst>
          </p:cNvPr>
          <p:cNvSpPr>
            <a:spLocks noGrp="1"/>
          </p:cNvSpPr>
          <p:nvPr>
            <p:ph idx="1"/>
          </p:nvPr>
        </p:nvSpPr>
        <p:spPr>
          <a:xfrm>
            <a:off x="4447308" y="591344"/>
            <a:ext cx="6906491" cy="5585619"/>
          </a:xfrm>
        </p:spPr>
        <p:txBody>
          <a:bodyPr anchor="ctr">
            <a:normAutofit lnSpcReduction="10000"/>
          </a:bodyPr>
          <a:lstStyle/>
          <a:p>
            <a:r>
              <a:rPr lang="en-US" dirty="0"/>
              <a:t>Data Scientists</a:t>
            </a:r>
          </a:p>
          <a:p>
            <a:pPr lvl="1"/>
            <a:r>
              <a:rPr lang="en-US" dirty="0"/>
              <a:t>Dealing with all aspects of the project.</a:t>
            </a:r>
          </a:p>
          <a:p>
            <a:pPr lvl="1"/>
            <a:r>
              <a:rPr lang="en-US" dirty="0"/>
              <a:t>Collecting and analyzing data.</a:t>
            </a:r>
          </a:p>
          <a:p>
            <a:pPr lvl="1"/>
            <a:r>
              <a:rPr lang="en-US" dirty="0"/>
              <a:t>Visualizing and presenting data.</a:t>
            </a:r>
          </a:p>
          <a:p>
            <a:pPr lvl="1"/>
            <a:r>
              <a:rPr lang="en-US" dirty="0"/>
              <a:t>Researching and developing new algorithms and approaches.</a:t>
            </a:r>
          </a:p>
          <a:p>
            <a:r>
              <a:rPr lang="en-US" dirty="0"/>
              <a:t>Data Engineers</a:t>
            </a:r>
          </a:p>
          <a:p>
            <a:pPr lvl="1"/>
            <a:r>
              <a:rPr lang="en-US" dirty="0"/>
              <a:t>Designing, building, and maintaining data pipelines.</a:t>
            </a:r>
          </a:p>
          <a:p>
            <a:pPr lvl="1"/>
            <a:r>
              <a:rPr lang="en-US" dirty="0"/>
              <a:t>Batch processing of collected data and matching its format to the stored data.</a:t>
            </a:r>
          </a:p>
          <a:p>
            <a:pPr lvl="1"/>
            <a:r>
              <a:rPr lang="en-US" dirty="0"/>
              <a:t>Keeping the ecosystem and the pipeline optimized and efficient.</a:t>
            </a:r>
          </a:p>
          <a:p>
            <a:pPr lvl="1"/>
            <a:r>
              <a:rPr lang="en-US" dirty="0"/>
              <a:t>Ensuring data is available for data scientists and analysts to use.</a:t>
            </a:r>
          </a:p>
        </p:txBody>
      </p:sp>
    </p:spTree>
    <p:extLst>
      <p:ext uri="{BB962C8B-B14F-4D97-AF65-F5344CB8AC3E}">
        <p14:creationId xmlns:p14="http://schemas.microsoft.com/office/powerpoint/2010/main" val="9022352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a:extLst>
              <a:ext uri="{FF2B5EF4-FFF2-40B4-BE49-F238E27FC236}">
                <a16:creationId xmlns:a16="http://schemas.microsoft.com/office/drawing/2014/main" id="{1142026F-4381-4A84-A408-493580CDD665}"/>
              </a:ext>
            </a:extLst>
          </p:cNvPr>
          <p:cNvGraphicFramePr>
            <a:graphicFrameLocks noGrp="1"/>
          </p:cNvGraphicFramePr>
          <p:nvPr>
            <p:ph idx="1"/>
            <p:extLst>
              <p:ext uri="{D42A27DB-BD31-4B8C-83A1-F6EECF244321}">
                <p14:modId xmlns:p14="http://schemas.microsoft.com/office/powerpoint/2010/main" val="3817943847"/>
              </p:ext>
            </p:extLst>
          </p:nvPr>
        </p:nvGraphicFramePr>
        <p:xfrm>
          <a:off x="4571020" y="511016"/>
          <a:ext cx="6781800" cy="3032760"/>
        </p:xfrm>
        <a:graphic>
          <a:graphicData uri="http://schemas.openxmlformats.org/drawingml/2006/table">
            <a:tbl>
              <a:tblPr firstRow="1" bandRow="1">
                <a:tableStyleId>{21E4AEA4-8DFA-4A89-87EB-49C32662AFE0}</a:tableStyleId>
              </a:tblPr>
              <a:tblGrid>
                <a:gridCol w="2103120">
                  <a:extLst>
                    <a:ext uri="{9D8B030D-6E8A-4147-A177-3AD203B41FA5}">
                      <a16:colId xmlns:a16="http://schemas.microsoft.com/office/drawing/2014/main" val="1288034149"/>
                    </a:ext>
                  </a:extLst>
                </a:gridCol>
                <a:gridCol w="1162050">
                  <a:extLst>
                    <a:ext uri="{9D8B030D-6E8A-4147-A177-3AD203B41FA5}">
                      <a16:colId xmlns:a16="http://schemas.microsoft.com/office/drawing/2014/main" val="2891361210"/>
                    </a:ext>
                  </a:extLst>
                </a:gridCol>
                <a:gridCol w="1062990">
                  <a:extLst>
                    <a:ext uri="{9D8B030D-6E8A-4147-A177-3AD203B41FA5}">
                      <a16:colId xmlns:a16="http://schemas.microsoft.com/office/drawing/2014/main" val="1238998568"/>
                    </a:ext>
                  </a:extLst>
                </a:gridCol>
                <a:gridCol w="1337310">
                  <a:extLst>
                    <a:ext uri="{9D8B030D-6E8A-4147-A177-3AD203B41FA5}">
                      <a16:colId xmlns:a16="http://schemas.microsoft.com/office/drawing/2014/main" val="2032543607"/>
                    </a:ext>
                  </a:extLst>
                </a:gridCol>
                <a:gridCol w="1116330">
                  <a:extLst>
                    <a:ext uri="{9D8B030D-6E8A-4147-A177-3AD203B41FA5}">
                      <a16:colId xmlns:a16="http://schemas.microsoft.com/office/drawing/2014/main" val="1000093373"/>
                    </a:ext>
                  </a:extLst>
                </a:gridCol>
              </a:tblGrid>
              <a:tr h="370840">
                <a:tc>
                  <a:txBody>
                    <a:bodyPr/>
                    <a:lstStyle/>
                    <a:p>
                      <a:r>
                        <a:rPr lang="en-US" dirty="0"/>
                        <a:t>Capability</a:t>
                      </a:r>
                    </a:p>
                  </a:txBody>
                  <a:tcPr/>
                </a:tc>
                <a:tc>
                  <a:txBody>
                    <a:bodyPr/>
                    <a:lstStyle/>
                    <a:p>
                      <a:r>
                        <a:rPr lang="en-US" dirty="0"/>
                        <a:t>Admin</a:t>
                      </a:r>
                    </a:p>
                  </a:txBody>
                  <a:tcPr/>
                </a:tc>
                <a:tc>
                  <a:txBody>
                    <a:bodyPr/>
                    <a:lstStyle/>
                    <a:p>
                      <a:r>
                        <a:rPr lang="en-US" dirty="0"/>
                        <a:t>Member</a:t>
                      </a:r>
                    </a:p>
                  </a:txBody>
                  <a:tcPr/>
                </a:tc>
                <a:tc>
                  <a:txBody>
                    <a:bodyPr/>
                    <a:lstStyle/>
                    <a:p>
                      <a:r>
                        <a:rPr lang="en-US" dirty="0"/>
                        <a:t>Contributor</a:t>
                      </a:r>
                    </a:p>
                  </a:txBody>
                  <a:tcPr/>
                </a:tc>
                <a:tc>
                  <a:txBody>
                    <a:bodyPr/>
                    <a:lstStyle/>
                    <a:p>
                      <a:r>
                        <a:rPr lang="en-US" dirty="0"/>
                        <a:t>Viewer</a:t>
                      </a:r>
                    </a:p>
                  </a:txBody>
                  <a:tcPr/>
                </a:tc>
                <a:extLst>
                  <a:ext uri="{0D108BD9-81ED-4DB2-BD59-A6C34878D82A}">
                    <a16:rowId xmlns:a16="http://schemas.microsoft.com/office/drawing/2014/main" val="4026811474"/>
                  </a:ext>
                </a:extLst>
              </a:tr>
              <a:tr h="370840">
                <a:tc>
                  <a:txBody>
                    <a:bodyPr/>
                    <a:lstStyle/>
                    <a:p>
                      <a:r>
                        <a:rPr lang="en-US" dirty="0"/>
                        <a:t>Update an app</a:t>
                      </a:r>
                    </a:p>
                  </a:txBody>
                  <a:tcPr/>
                </a:tc>
                <a:tc>
                  <a:txBody>
                    <a:bodyPr/>
                    <a:lstStyle/>
                    <a:p>
                      <a:r>
                        <a:rPr lang="en-US" dirty="0"/>
                        <a:t>Yes</a:t>
                      </a:r>
                    </a:p>
                  </a:txBody>
                  <a:tcPr/>
                </a:tc>
                <a:tc>
                  <a:txBody>
                    <a:bodyPr/>
                    <a:lstStyle/>
                    <a:p>
                      <a:r>
                        <a:rPr lang="en-US" dirty="0"/>
                        <a:t>Yes</a:t>
                      </a:r>
                    </a:p>
                  </a:txBody>
                  <a:tcPr/>
                </a:tc>
                <a:tc>
                  <a:txBody>
                    <a:bodyPr/>
                    <a:lstStyle/>
                    <a:p>
                      <a:r>
                        <a:rPr lang="en-US" dirty="0"/>
                        <a:t>If allowed</a:t>
                      </a:r>
                    </a:p>
                  </a:txBody>
                  <a:tcPr/>
                </a:tc>
                <a:tc>
                  <a:txBody>
                    <a:bodyPr/>
                    <a:lstStyle/>
                    <a:p>
                      <a:endParaRPr lang="en-US" dirty="0"/>
                    </a:p>
                  </a:txBody>
                  <a:tcPr/>
                </a:tc>
                <a:extLst>
                  <a:ext uri="{0D108BD9-81ED-4DB2-BD59-A6C34878D82A}">
                    <a16:rowId xmlns:a16="http://schemas.microsoft.com/office/drawing/2014/main" val="2363549434"/>
                  </a:ext>
                </a:extLst>
              </a:tr>
              <a:tr h="370840">
                <a:tc>
                  <a:txBody>
                    <a:bodyPr/>
                    <a:lstStyle/>
                    <a:p>
                      <a:r>
                        <a:rPr lang="en-US" dirty="0"/>
                        <a:t>Share an item/app</a:t>
                      </a:r>
                    </a:p>
                  </a:txBody>
                  <a:tcPr/>
                </a:tc>
                <a:tc>
                  <a:txBody>
                    <a:bodyPr/>
                    <a:lstStyle/>
                    <a:p>
                      <a:r>
                        <a:rPr lang="en-US" dirty="0"/>
                        <a:t>Yes</a:t>
                      </a:r>
                    </a:p>
                  </a:txBody>
                  <a:tcPr/>
                </a:tc>
                <a:tc>
                  <a:txBody>
                    <a:bodyPr/>
                    <a:lstStyle/>
                    <a:p>
                      <a:r>
                        <a:rPr lang="en-US" dirty="0"/>
                        <a:t>Yes</a:t>
                      </a:r>
                    </a:p>
                  </a:txBody>
                  <a:tcPr/>
                </a:tc>
                <a:tc>
                  <a:txBody>
                    <a:bodyPr/>
                    <a:lstStyle/>
                    <a:p>
                      <a:r>
                        <a:rPr lang="en-US" dirty="0"/>
                        <a:t>If allowed</a:t>
                      </a:r>
                    </a:p>
                  </a:txBody>
                  <a:tcPr/>
                </a:tc>
                <a:tc>
                  <a:txBody>
                    <a:bodyPr/>
                    <a:lstStyle/>
                    <a:p>
                      <a:r>
                        <a:rPr lang="en-US" dirty="0"/>
                        <a:t>If allowed</a:t>
                      </a:r>
                    </a:p>
                  </a:txBody>
                  <a:tcPr/>
                </a:tc>
                <a:extLst>
                  <a:ext uri="{0D108BD9-81ED-4DB2-BD59-A6C34878D82A}">
                    <a16:rowId xmlns:a16="http://schemas.microsoft.com/office/drawing/2014/main" val="939734838"/>
                  </a:ext>
                </a:extLst>
              </a:tr>
              <a:tr h="370840">
                <a:tc>
                  <a:txBody>
                    <a:bodyPr/>
                    <a:lstStyle/>
                    <a:p>
                      <a:r>
                        <a:rPr lang="en-US" dirty="0"/>
                        <a:t>Allow others to reshare items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25447579"/>
                  </a:ext>
                </a:extLst>
              </a:tr>
              <a:tr h="370840">
                <a:tc>
                  <a:txBody>
                    <a:bodyPr/>
                    <a:lstStyle/>
                    <a:p>
                      <a:r>
                        <a:rPr lang="en-US" dirty="0"/>
                        <a:t>Feature apps on colleagues’ Home</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87566826"/>
                  </a:ext>
                </a:extLst>
              </a:tr>
              <a:tr h="370840">
                <a:tc>
                  <a:txBody>
                    <a:bodyPr/>
                    <a:lstStyle/>
                    <a:p>
                      <a:r>
                        <a:rPr lang="en-US" dirty="0"/>
                        <a:t>Manage dataset permissions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50842375"/>
                  </a:ext>
                </a:extLst>
              </a:tr>
            </a:tbl>
          </a:graphicData>
        </a:graphic>
      </p:graphicFrame>
    </p:spTree>
    <p:extLst>
      <p:ext uri="{BB962C8B-B14F-4D97-AF65-F5344CB8AC3E}">
        <p14:creationId xmlns:p14="http://schemas.microsoft.com/office/powerpoint/2010/main" val="26096645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a:extLst>
              <a:ext uri="{FF2B5EF4-FFF2-40B4-BE49-F238E27FC236}">
                <a16:creationId xmlns:a16="http://schemas.microsoft.com/office/drawing/2014/main" id="{1142026F-4381-4A84-A408-493580CDD665}"/>
              </a:ext>
            </a:extLst>
          </p:cNvPr>
          <p:cNvGraphicFramePr>
            <a:graphicFrameLocks noGrp="1"/>
          </p:cNvGraphicFramePr>
          <p:nvPr>
            <p:ph idx="1"/>
            <p:extLst>
              <p:ext uri="{D42A27DB-BD31-4B8C-83A1-F6EECF244321}">
                <p14:modId xmlns:p14="http://schemas.microsoft.com/office/powerpoint/2010/main" val="1321942650"/>
              </p:ext>
            </p:extLst>
          </p:nvPr>
        </p:nvGraphicFramePr>
        <p:xfrm>
          <a:off x="4571020" y="511016"/>
          <a:ext cx="6781800" cy="4673600"/>
        </p:xfrm>
        <a:graphic>
          <a:graphicData uri="http://schemas.openxmlformats.org/drawingml/2006/table">
            <a:tbl>
              <a:tblPr firstRow="1" bandRow="1">
                <a:tableStyleId>{21E4AEA4-8DFA-4A89-87EB-49C32662AFE0}</a:tableStyleId>
              </a:tblPr>
              <a:tblGrid>
                <a:gridCol w="2103120">
                  <a:extLst>
                    <a:ext uri="{9D8B030D-6E8A-4147-A177-3AD203B41FA5}">
                      <a16:colId xmlns:a16="http://schemas.microsoft.com/office/drawing/2014/main" val="1288034149"/>
                    </a:ext>
                  </a:extLst>
                </a:gridCol>
                <a:gridCol w="1162050">
                  <a:extLst>
                    <a:ext uri="{9D8B030D-6E8A-4147-A177-3AD203B41FA5}">
                      <a16:colId xmlns:a16="http://schemas.microsoft.com/office/drawing/2014/main" val="2891361210"/>
                    </a:ext>
                  </a:extLst>
                </a:gridCol>
                <a:gridCol w="1062990">
                  <a:extLst>
                    <a:ext uri="{9D8B030D-6E8A-4147-A177-3AD203B41FA5}">
                      <a16:colId xmlns:a16="http://schemas.microsoft.com/office/drawing/2014/main" val="1238998568"/>
                    </a:ext>
                  </a:extLst>
                </a:gridCol>
                <a:gridCol w="1337310">
                  <a:extLst>
                    <a:ext uri="{9D8B030D-6E8A-4147-A177-3AD203B41FA5}">
                      <a16:colId xmlns:a16="http://schemas.microsoft.com/office/drawing/2014/main" val="2032543607"/>
                    </a:ext>
                  </a:extLst>
                </a:gridCol>
                <a:gridCol w="1116330">
                  <a:extLst>
                    <a:ext uri="{9D8B030D-6E8A-4147-A177-3AD203B41FA5}">
                      <a16:colId xmlns:a16="http://schemas.microsoft.com/office/drawing/2014/main" val="1000093373"/>
                    </a:ext>
                  </a:extLst>
                </a:gridCol>
              </a:tblGrid>
              <a:tr h="370840">
                <a:tc>
                  <a:txBody>
                    <a:bodyPr/>
                    <a:lstStyle/>
                    <a:p>
                      <a:r>
                        <a:rPr lang="en-US" dirty="0"/>
                        <a:t>Capability</a:t>
                      </a:r>
                    </a:p>
                  </a:txBody>
                  <a:tcPr/>
                </a:tc>
                <a:tc>
                  <a:txBody>
                    <a:bodyPr/>
                    <a:lstStyle/>
                    <a:p>
                      <a:r>
                        <a:rPr lang="en-US" dirty="0"/>
                        <a:t>Admin</a:t>
                      </a:r>
                    </a:p>
                  </a:txBody>
                  <a:tcPr/>
                </a:tc>
                <a:tc>
                  <a:txBody>
                    <a:bodyPr/>
                    <a:lstStyle/>
                    <a:p>
                      <a:r>
                        <a:rPr lang="en-US" dirty="0"/>
                        <a:t>Member</a:t>
                      </a:r>
                    </a:p>
                  </a:txBody>
                  <a:tcPr/>
                </a:tc>
                <a:tc>
                  <a:txBody>
                    <a:bodyPr/>
                    <a:lstStyle/>
                    <a:p>
                      <a:r>
                        <a:rPr lang="en-US" dirty="0"/>
                        <a:t>Contributor</a:t>
                      </a:r>
                    </a:p>
                  </a:txBody>
                  <a:tcPr/>
                </a:tc>
                <a:tc>
                  <a:txBody>
                    <a:bodyPr/>
                    <a:lstStyle/>
                    <a:p>
                      <a:r>
                        <a:rPr lang="en-US" dirty="0"/>
                        <a:t>Viewer</a:t>
                      </a:r>
                    </a:p>
                  </a:txBody>
                  <a:tcPr/>
                </a:tc>
                <a:extLst>
                  <a:ext uri="{0D108BD9-81ED-4DB2-BD59-A6C34878D82A}">
                    <a16:rowId xmlns:a16="http://schemas.microsoft.com/office/drawing/2014/main" val="4026811474"/>
                  </a:ext>
                </a:extLst>
              </a:tr>
              <a:tr h="370840">
                <a:tc>
                  <a:txBody>
                    <a:bodyPr/>
                    <a:lstStyle/>
                    <a:p>
                      <a:r>
                        <a:rPr lang="en-US" dirty="0"/>
                        <a:t>Feature dashboards/reports on colleagues’ Home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2363549434"/>
                  </a:ext>
                </a:extLst>
              </a:tr>
              <a:tr h="370840">
                <a:tc>
                  <a:txBody>
                    <a:bodyPr/>
                    <a:lstStyle/>
                    <a:p>
                      <a:r>
                        <a:rPr lang="en-US" dirty="0"/>
                        <a:t>Create/edit/delete content in WS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939734838"/>
                  </a:ext>
                </a:extLst>
              </a:tr>
              <a:tr h="370840">
                <a:tc>
                  <a:txBody>
                    <a:bodyPr/>
                    <a:lstStyle/>
                    <a:p>
                      <a:r>
                        <a:rPr lang="en-US" dirty="0"/>
                        <a:t>Publish reports to the WS/delete content</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3125447579"/>
                  </a:ext>
                </a:extLst>
              </a:tr>
              <a:tr h="370840">
                <a:tc>
                  <a:txBody>
                    <a:bodyPr/>
                    <a:lstStyle/>
                    <a:p>
                      <a:r>
                        <a:rPr lang="en-US" dirty="0"/>
                        <a:t>Create report in another WS based on a dataset in this WS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3187566826"/>
                  </a:ext>
                </a:extLst>
              </a:tr>
              <a:tr h="370840">
                <a:tc>
                  <a:txBody>
                    <a:bodyPr/>
                    <a:lstStyle/>
                    <a:p>
                      <a:r>
                        <a:rPr lang="en-US" dirty="0"/>
                        <a:t>Copy a report</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2850842375"/>
                  </a:ext>
                </a:extLst>
              </a:tr>
            </a:tbl>
          </a:graphicData>
        </a:graphic>
      </p:graphicFrame>
    </p:spTree>
    <p:extLst>
      <p:ext uri="{BB962C8B-B14F-4D97-AF65-F5344CB8AC3E}">
        <p14:creationId xmlns:p14="http://schemas.microsoft.com/office/powerpoint/2010/main" val="3276274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a:extLst>
              <a:ext uri="{FF2B5EF4-FFF2-40B4-BE49-F238E27FC236}">
                <a16:creationId xmlns:a16="http://schemas.microsoft.com/office/drawing/2014/main" id="{1142026F-4381-4A84-A408-493580CDD665}"/>
              </a:ext>
            </a:extLst>
          </p:cNvPr>
          <p:cNvGraphicFramePr>
            <a:graphicFrameLocks noGrp="1"/>
          </p:cNvGraphicFramePr>
          <p:nvPr>
            <p:ph idx="1"/>
            <p:extLst>
              <p:ext uri="{D42A27DB-BD31-4B8C-83A1-F6EECF244321}">
                <p14:modId xmlns:p14="http://schemas.microsoft.com/office/powerpoint/2010/main" val="13299949"/>
              </p:ext>
            </p:extLst>
          </p:nvPr>
        </p:nvGraphicFramePr>
        <p:xfrm>
          <a:off x="4571020" y="511016"/>
          <a:ext cx="6781800" cy="4119880"/>
        </p:xfrm>
        <a:graphic>
          <a:graphicData uri="http://schemas.openxmlformats.org/drawingml/2006/table">
            <a:tbl>
              <a:tblPr firstRow="1" bandRow="1">
                <a:tableStyleId>{21E4AEA4-8DFA-4A89-87EB-49C32662AFE0}</a:tableStyleId>
              </a:tblPr>
              <a:tblGrid>
                <a:gridCol w="2103120">
                  <a:extLst>
                    <a:ext uri="{9D8B030D-6E8A-4147-A177-3AD203B41FA5}">
                      <a16:colId xmlns:a16="http://schemas.microsoft.com/office/drawing/2014/main" val="1288034149"/>
                    </a:ext>
                  </a:extLst>
                </a:gridCol>
                <a:gridCol w="1162050">
                  <a:extLst>
                    <a:ext uri="{9D8B030D-6E8A-4147-A177-3AD203B41FA5}">
                      <a16:colId xmlns:a16="http://schemas.microsoft.com/office/drawing/2014/main" val="2891361210"/>
                    </a:ext>
                  </a:extLst>
                </a:gridCol>
                <a:gridCol w="1062990">
                  <a:extLst>
                    <a:ext uri="{9D8B030D-6E8A-4147-A177-3AD203B41FA5}">
                      <a16:colId xmlns:a16="http://schemas.microsoft.com/office/drawing/2014/main" val="1238998568"/>
                    </a:ext>
                  </a:extLst>
                </a:gridCol>
                <a:gridCol w="1337310">
                  <a:extLst>
                    <a:ext uri="{9D8B030D-6E8A-4147-A177-3AD203B41FA5}">
                      <a16:colId xmlns:a16="http://schemas.microsoft.com/office/drawing/2014/main" val="2032543607"/>
                    </a:ext>
                  </a:extLst>
                </a:gridCol>
                <a:gridCol w="1116330">
                  <a:extLst>
                    <a:ext uri="{9D8B030D-6E8A-4147-A177-3AD203B41FA5}">
                      <a16:colId xmlns:a16="http://schemas.microsoft.com/office/drawing/2014/main" val="1000093373"/>
                    </a:ext>
                  </a:extLst>
                </a:gridCol>
              </a:tblGrid>
              <a:tr h="370840">
                <a:tc>
                  <a:txBody>
                    <a:bodyPr/>
                    <a:lstStyle/>
                    <a:p>
                      <a:r>
                        <a:rPr lang="en-US" dirty="0"/>
                        <a:t>Capability</a:t>
                      </a:r>
                    </a:p>
                  </a:txBody>
                  <a:tcPr/>
                </a:tc>
                <a:tc>
                  <a:txBody>
                    <a:bodyPr/>
                    <a:lstStyle/>
                    <a:p>
                      <a:r>
                        <a:rPr lang="en-US" dirty="0"/>
                        <a:t>Admin</a:t>
                      </a:r>
                    </a:p>
                  </a:txBody>
                  <a:tcPr/>
                </a:tc>
                <a:tc>
                  <a:txBody>
                    <a:bodyPr/>
                    <a:lstStyle/>
                    <a:p>
                      <a:r>
                        <a:rPr lang="en-US" dirty="0"/>
                        <a:t>Member</a:t>
                      </a:r>
                    </a:p>
                  </a:txBody>
                  <a:tcPr/>
                </a:tc>
                <a:tc>
                  <a:txBody>
                    <a:bodyPr/>
                    <a:lstStyle/>
                    <a:p>
                      <a:r>
                        <a:rPr lang="en-US" dirty="0"/>
                        <a:t>Contributor</a:t>
                      </a:r>
                    </a:p>
                  </a:txBody>
                  <a:tcPr/>
                </a:tc>
                <a:tc>
                  <a:txBody>
                    <a:bodyPr/>
                    <a:lstStyle/>
                    <a:p>
                      <a:r>
                        <a:rPr lang="en-US" dirty="0"/>
                        <a:t>Viewer</a:t>
                      </a:r>
                    </a:p>
                  </a:txBody>
                  <a:tcPr/>
                </a:tc>
                <a:extLst>
                  <a:ext uri="{0D108BD9-81ED-4DB2-BD59-A6C34878D82A}">
                    <a16:rowId xmlns:a16="http://schemas.microsoft.com/office/drawing/2014/main" val="4026811474"/>
                  </a:ext>
                </a:extLst>
              </a:tr>
              <a:tr h="370840">
                <a:tc>
                  <a:txBody>
                    <a:bodyPr/>
                    <a:lstStyle/>
                    <a:p>
                      <a:r>
                        <a:rPr lang="en-US" dirty="0"/>
                        <a:t>Create goals based on a dataset in the WS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2363549434"/>
                  </a:ext>
                </a:extLst>
              </a:tr>
              <a:tr h="370840">
                <a:tc>
                  <a:txBody>
                    <a:bodyPr/>
                    <a:lstStyle/>
                    <a:p>
                      <a:r>
                        <a:rPr lang="en-US" dirty="0"/>
                        <a:t>Schedule data refreshes via the on-premises gateway</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939734838"/>
                  </a:ext>
                </a:extLst>
              </a:tr>
              <a:tr h="370840">
                <a:tc>
                  <a:txBody>
                    <a:bodyPr/>
                    <a:lstStyle/>
                    <a:p>
                      <a:r>
                        <a:rPr lang="en-US" dirty="0"/>
                        <a:t>Modify gateway connection settings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3125447579"/>
                  </a:ext>
                </a:extLst>
              </a:tr>
              <a:tr h="370840">
                <a:tc>
                  <a:txBody>
                    <a:bodyPr/>
                    <a:lstStyle/>
                    <a:p>
                      <a:r>
                        <a:rPr lang="en-US" dirty="0"/>
                        <a:t>View/interact with an item</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187566826"/>
                  </a:ext>
                </a:extLst>
              </a:tr>
              <a:tr h="370840">
                <a:tc>
                  <a:txBody>
                    <a:bodyPr/>
                    <a:lstStyle/>
                    <a:p>
                      <a:r>
                        <a:rPr lang="en-US" dirty="0"/>
                        <a:t>Read data stored in WS dataflows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850842375"/>
                  </a:ext>
                </a:extLst>
              </a:tr>
            </a:tbl>
          </a:graphicData>
        </a:graphic>
      </p:graphicFrame>
    </p:spTree>
    <p:extLst>
      <p:ext uri="{BB962C8B-B14F-4D97-AF65-F5344CB8AC3E}">
        <p14:creationId xmlns:p14="http://schemas.microsoft.com/office/powerpoint/2010/main" val="34052793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11: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1597493443"/>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0951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12:  Manage Datasets in Power BI</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4168897007"/>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9688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12: Lessons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2378949859"/>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8522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12:  Parameters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5E5B3905-4926-4547-BEEE-63BCE27DF7DA}"/>
              </a:ext>
            </a:extLst>
          </p:cNvPr>
          <p:cNvGraphicFramePr>
            <a:graphicFrameLocks noGrp="1"/>
          </p:cNvGraphicFramePr>
          <p:nvPr>
            <p:ph idx="1"/>
            <p:extLst>
              <p:ext uri="{D42A27DB-BD31-4B8C-83A1-F6EECF244321}">
                <p14:modId xmlns:p14="http://schemas.microsoft.com/office/powerpoint/2010/main" val="1319096894"/>
              </p:ext>
            </p:extLst>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27244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Module 12: Recap</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a:extLst>
              <a:ext uri="{FF2B5EF4-FFF2-40B4-BE49-F238E27FC236}">
                <a16:creationId xmlns:a16="http://schemas.microsoft.com/office/drawing/2014/main" id="{39E9600A-F872-449B-A433-AFA1B1F57D78}"/>
              </a:ext>
            </a:extLst>
          </p:cNvPr>
          <p:cNvGraphicFramePr>
            <a:graphicFrameLocks noGrp="1"/>
          </p:cNvGraphicFramePr>
          <p:nvPr>
            <p:ph idx="1"/>
            <p:extLst>
              <p:ext uri="{D42A27DB-BD31-4B8C-83A1-F6EECF244321}">
                <p14:modId xmlns:p14="http://schemas.microsoft.com/office/powerpoint/2010/main" val="3499572439"/>
              </p:ext>
            </p:extLst>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90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Overview of Data Roles </a:t>
            </a:r>
            <a:br>
              <a:rPr lang="en-US" dirty="0">
                <a:solidFill>
                  <a:srgbClr val="FFFFFF"/>
                </a:solidFill>
              </a:rPr>
            </a:br>
            <a:r>
              <a:rPr lang="en-US" dirty="0">
                <a:solidFill>
                  <a:srgbClr val="FFFFFF"/>
                </a:solidFill>
              </a:rPr>
              <a:t>Module 1 – Lesson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AE1712F-C05C-4ABC-8669-71F2E8DCEA32}"/>
              </a:ext>
            </a:extLst>
          </p:cNvPr>
          <p:cNvSpPr>
            <a:spLocks noGrp="1"/>
          </p:cNvSpPr>
          <p:nvPr>
            <p:ph idx="1"/>
          </p:nvPr>
        </p:nvSpPr>
        <p:spPr>
          <a:xfrm>
            <a:off x="4447308" y="591344"/>
            <a:ext cx="6906491" cy="5585619"/>
          </a:xfrm>
        </p:spPr>
        <p:txBody>
          <a:bodyPr anchor="ctr">
            <a:normAutofit fontScale="92500"/>
          </a:bodyPr>
          <a:lstStyle/>
          <a:p>
            <a:r>
              <a:rPr lang="en-US" dirty="0"/>
              <a:t>Data Architect</a:t>
            </a:r>
          </a:p>
          <a:p>
            <a:pPr lvl="1"/>
            <a:r>
              <a:rPr lang="en-US" dirty="0"/>
              <a:t>Designing and creating new database systems that match the requirements of a specific business model and job requirements.</a:t>
            </a:r>
          </a:p>
          <a:p>
            <a:pPr lvl="1"/>
            <a:r>
              <a:rPr lang="en-US" dirty="0"/>
              <a:t>Maintaining these systems, both from the functionality perspective and the administrative one.</a:t>
            </a:r>
          </a:p>
          <a:p>
            <a:pPr lvl="1"/>
            <a:r>
              <a:rPr lang="en-US" dirty="0"/>
              <a:t>Keeping track of the data and deciding who can view, use, and manipulate different sections of the data.</a:t>
            </a:r>
          </a:p>
          <a:p>
            <a:r>
              <a:rPr lang="en-US" dirty="0"/>
              <a:t>Data Storyteller</a:t>
            </a:r>
          </a:p>
          <a:p>
            <a:pPr lvl="1"/>
            <a:r>
              <a:rPr lang="en-US" dirty="0"/>
              <a:t>This is a fairly new role in the field of Data Science.</a:t>
            </a:r>
          </a:p>
          <a:p>
            <a:pPr lvl="1"/>
            <a:r>
              <a:rPr lang="en-US" dirty="0"/>
              <a:t>Finding the narrative that best describes the data and uses it to express it.</a:t>
            </a:r>
          </a:p>
          <a:p>
            <a:pPr lvl="1"/>
            <a:r>
              <a:rPr lang="en-US" dirty="0"/>
              <a:t>Simplifies data, focuses on a specific aspect, analyzes its behavior, and uses their insights to create a compelling story that helps people better understand the data.</a:t>
            </a:r>
          </a:p>
        </p:txBody>
      </p:sp>
    </p:spTree>
    <p:extLst>
      <p:ext uri="{BB962C8B-B14F-4D97-AF65-F5344CB8AC3E}">
        <p14:creationId xmlns:p14="http://schemas.microsoft.com/office/powerpoint/2010/main" val="271366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EA90B-286E-4B6C-B398-D95E3ED84E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Overview of Data Roles</a:t>
            </a:r>
            <a:br>
              <a:rPr lang="en-US" dirty="0">
                <a:solidFill>
                  <a:srgbClr val="FFFFFF"/>
                </a:solidFill>
              </a:rPr>
            </a:br>
            <a:r>
              <a:rPr lang="en-US" dirty="0">
                <a:solidFill>
                  <a:srgbClr val="FFFFFF"/>
                </a:solidFill>
              </a:rPr>
              <a:t>Module 1 – Lesson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AE1712F-C05C-4ABC-8669-71F2E8DCEA32}"/>
              </a:ext>
            </a:extLst>
          </p:cNvPr>
          <p:cNvSpPr>
            <a:spLocks noGrp="1"/>
          </p:cNvSpPr>
          <p:nvPr>
            <p:ph idx="1"/>
          </p:nvPr>
        </p:nvSpPr>
        <p:spPr>
          <a:xfrm>
            <a:off x="4447308" y="591344"/>
            <a:ext cx="6906491" cy="5585619"/>
          </a:xfrm>
        </p:spPr>
        <p:txBody>
          <a:bodyPr anchor="ctr">
            <a:normAutofit/>
          </a:bodyPr>
          <a:lstStyle/>
          <a:p>
            <a:r>
              <a:rPr lang="en-US" dirty="0"/>
              <a:t>Other Roles in Data Science</a:t>
            </a:r>
          </a:p>
          <a:p>
            <a:pPr lvl="1"/>
            <a:r>
              <a:rPr lang="en-US" dirty="0"/>
              <a:t>Machine Learning Scientist (academia)</a:t>
            </a:r>
          </a:p>
          <a:p>
            <a:pPr lvl="2"/>
            <a:r>
              <a:rPr lang="en-US" dirty="0"/>
              <a:t>Researching new data manipulation approaches and designs new algorithms to be used.</a:t>
            </a:r>
          </a:p>
          <a:p>
            <a:pPr lvl="1"/>
            <a:r>
              <a:rPr lang="en-US" dirty="0"/>
              <a:t>Machine Learning Engineer</a:t>
            </a:r>
          </a:p>
          <a:p>
            <a:pPr lvl="2"/>
            <a:r>
              <a:rPr lang="en-US" dirty="0"/>
              <a:t>Has strong statistics and programming skills and some knowledge of software engineering.</a:t>
            </a:r>
          </a:p>
          <a:p>
            <a:pPr lvl="1"/>
            <a:r>
              <a:rPr lang="en-US" dirty="0"/>
              <a:t>Business Intelligence Developer</a:t>
            </a:r>
          </a:p>
          <a:p>
            <a:pPr lvl="2"/>
            <a:r>
              <a:rPr lang="en-US" dirty="0"/>
              <a:t>Designing and developing strategies that allow business users to find the information they need to make decisions quickly and efficiently.</a:t>
            </a:r>
          </a:p>
          <a:p>
            <a:pPr lvl="1"/>
            <a:r>
              <a:rPr lang="en-US" dirty="0"/>
              <a:t>Database Administrator</a:t>
            </a:r>
          </a:p>
          <a:p>
            <a:pPr lvl="2"/>
            <a:r>
              <a:rPr lang="en-US" dirty="0"/>
              <a:t>Monitoring the database for functionality and creating backups and recoveries.</a:t>
            </a:r>
          </a:p>
          <a:p>
            <a:pPr lvl="2"/>
            <a:r>
              <a:rPr lang="en-US" dirty="0"/>
              <a:t>Granting permissions to employees based on their job requirements and employment level.</a:t>
            </a:r>
          </a:p>
        </p:txBody>
      </p:sp>
    </p:spTree>
    <p:extLst>
      <p:ext uri="{BB962C8B-B14F-4D97-AF65-F5344CB8AC3E}">
        <p14:creationId xmlns:p14="http://schemas.microsoft.com/office/powerpoint/2010/main" val="387795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7591</TotalTime>
  <Words>4159</Words>
  <Application>Microsoft Office PowerPoint</Application>
  <PresentationFormat>Widescreen</PresentationFormat>
  <Paragraphs>524</Paragraphs>
  <Slides>77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77</vt:i4>
      </vt:variant>
      <vt:variant>
        <vt:lpstr>Custom Shows</vt:lpstr>
      </vt:variant>
      <vt:variant>
        <vt:i4>14</vt:i4>
      </vt:variant>
    </vt:vector>
  </HeadingPairs>
  <TitlesOfParts>
    <vt:vector size="96" baseType="lpstr">
      <vt:lpstr>Arial</vt:lpstr>
      <vt:lpstr>Calibri</vt:lpstr>
      <vt:lpstr>Calibri Light</vt:lpstr>
      <vt:lpstr>Lato</vt:lpstr>
      <vt:lpstr>Office Theme</vt:lpstr>
      <vt:lpstr>Microsoft© Power BI</vt:lpstr>
      <vt:lpstr>Microsoft© Power BI</vt:lpstr>
      <vt:lpstr>Data Analytics and Microsoft© Power BI Module 1 – Lesson 1</vt:lpstr>
      <vt:lpstr>Data Analytics and Microsoft© Power BI Module 1 – Lesson 1</vt:lpstr>
      <vt:lpstr>Descriptive and Diagnostic Analytics Module 1 – Lesson 1</vt:lpstr>
      <vt:lpstr>Predictive and Prescriptive Analytics  Module 1 – Lesson 1</vt:lpstr>
      <vt:lpstr>Overview of Data Roles – Module 1 – Lesson 1</vt:lpstr>
      <vt:lpstr>Overview of Data Roles  Module 1 – Lesson 1</vt:lpstr>
      <vt:lpstr>Overview of Data Roles Module 1 – Lesson 1</vt:lpstr>
      <vt:lpstr>Power BI Licensing Module 1 – Lesson 2</vt:lpstr>
      <vt:lpstr>The Landscape of Products and Services in Power BI Module 1 – Lesson 2</vt:lpstr>
      <vt:lpstr>Power BI Desktop Module 1 – Lesson 2</vt:lpstr>
      <vt:lpstr>Power BI Service Module 1 – Lesson 2</vt:lpstr>
      <vt:lpstr>Power BI Desktop &amp; Power BI Service Module 1 – Lesson 2</vt:lpstr>
      <vt:lpstr>Power BI Report Builder – Module 1 – Lesson 2</vt:lpstr>
      <vt:lpstr>Module 2 Files – see Video Description</vt:lpstr>
      <vt:lpstr>Module 2 - Recap</vt:lpstr>
      <vt:lpstr>Authentication</vt:lpstr>
      <vt:lpstr>Module 3:  Clean, Transform &amp; Load Data</vt:lpstr>
      <vt:lpstr>Module 3: Join Types</vt:lpstr>
      <vt:lpstr>Module 3: Recap</vt:lpstr>
      <vt:lpstr>Module 4:  Design a Data Model in Power BI</vt:lpstr>
      <vt:lpstr>Module 4:  What is Data Modeling?</vt:lpstr>
      <vt:lpstr>Module 4:  Lessons</vt:lpstr>
      <vt:lpstr>Module 4:  Breaking Down Tables</vt:lpstr>
      <vt:lpstr>Module 4: Fact vs. Dimension</vt:lpstr>
      <vt:lpstr>Module 4:  Golden Rule</vt:lpstr>
      <vt:lpstr>Module 4: Relationships/Cardinality</vt:lpstr>
      <vt:lpstr>Module 4:  Row-Level Security (RLS)</vt:lpstr>
      <vt:lpstr>Module 4: Recap</vt:lpstr>
      <vt:lpstr>Module 5:  Create Model Calculations Using DAX</vt:lpstr>
      <vt:lpstr>Module 5:  What is DAX?</vt:lpstr>
      <vt:lpstr>Module 5: Lessons</vt:lpstr>
      <vt:lpstr>Module 5: Recap</vt:lpstr>
      <vt:lpstr>Module 6:  Optimize Model Performance</vt:lpstr>
      <vt:lpstr>Module 6: Lessons</vt:lpstr>
      <vt:lpstr>Module 6:  Optimize DirectQuery Models</vt:lpstr>
      <vt:lpstr>Module 6:  When to use DirectQuery vs. Import</vt:lpstr>
      <vt:lpstr>Module 6:   File Size – Import vs. DirectQuery</vt:lpstr>
      <vt:lpstr>Module 6:  What are Variables?</vt:lpstr>
      <vt:lpstr>Module 6: Understand the Importance of Variables</vt:lpstr>
      <vt:lpstr>Module 6: Other Optimization Techniques</vt:lpstr>
      <vt:lpstr>Module 6: Recap</vt:lpstr>
      <vt:lpstr>Module 7:  Create Reports</vt:lpstr>
      <vt:lpstr>Module 7: Lessons</vt:lpstr>
      <vt:lpstr>Module 7:  Create a Drill-through Page</vt:lpstr>
      <vt:lpstr>Module 7:  Accessibility</vt:lpstr>
      <vt:lpstr>Module 7: Built-in Accessibility (no configuration)</vt:lpstr>
      <vt:lpstr>Module 7: Built-in Accessibility (configuration  required)</vt:lpstr>
      <vt:lpstr>Module 7: Recap</vt:lpstr>
      <vt:lpstr>Module 8:  Create Dashboards</vt:lpstr>
      <vt:lpstr>Module 8: Lessons</vt:lpstr>
      <vt:lpstr>Module 8:  What is a  Dashboard?</vt:lpstr>
      <vt:lpstr>Module 8: Streaming Real-time Data</vt:lpstr>
      <vt:lpstr>Module 8: Three Types of Real-time Datasets</vt:lpstr>
      <vt:lpstr>Module 8: Comparison of Dataset Types</vt:lpstr>
      <vt:lpstr>Module 8: Real-Time Push Dataset</vt:lpstr>
      <vt:lpstr>Module 8: Recap</vt:lpstr>
      <vt:lpstr>Module 9:  Create Paginated Reports in Power BI</vt:lpstr>
      <vt:lpstr>Module 9: Report Builder</vt:lpstr>
      <vt:lpstr>Module 9: Lessons</vt:lpstr>
      <vt:lpstr>Module 9: Recap</vt:lpstr>
      <vt:lpstr>Module 10:  Perform Advanced Analytics</vt:lpstr>
      <vt:lpstr>Module 10: Lessons</vt:lpstr>
      <vt:lpstr>Module 10: Recap</vt:lpstr>
      <vt:lpstr>Module 11:  Manage Workspaces</vt:lpstr>
      <vt:lpstr>Module 11: Lessons</vt:lpstr>
      <vt:lpstr>Module 11: Workspace Roles</vt:lpstr>
      <vt:lpstr>Module 11: Workspace Roles</vt:lpstr>
      <vt:lpstr>Module 11: Workspace Roles</vt:lpstr>
      <vt:lpstr>Module 11: Workspace Roles</vt:lpstr>
      <vt:lpstr>Module 11: Workspace Roles</vt:lpstr>
      <vt:lpstr>Module 11: Recap</vt:lpstr>
      <vt:lpstr>Module 12:  Manage Datasets in Power BI</vt:lpstr>
      <vt:lpstr>Module 12: Lessons</vt:lpstr>
      <vt:lpstr>Module 12:  Parameters</vt:lpstr>
      <vt:lpstr>Module 12: Recap</vt:lpstr>
      <vt:lpstr>Module 1:  Lesson 1</vt:lpstr>
      <vt:lpstr>Module 1:  Lesson 2- Licensing &amp; Products &amp; Services</vt:lpstr>
      <vt:lpstr>Module 2 - Files</vt:lpstr>
      <vt:lpstr>Introduction</vt:lpstr>
      <vt:lpstr>Module 3</vt:lpstr>
      <vt:lpstr>Module 4</vt:lpstr>
      <vt:lpstr>Module 5</vt:lpstr>
      <vt:lpstr>Module 6</vt:lpstr>
      <vt:lpstr>Module 7</vt:lpstr>
      <vt:lpstr>Module 8</vt:lpstr>
      <vt:lpstr>Module 9</vt:lpstr>
      <vt:lpstr>Module 10</vt:lpstr>
      <vt:lpstr>Module 11</vt:lpstr>
      <vt:lpstr>Module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Trish Conner-Cato</dc:creator>
  <cp:lastModifiedBy>Trish Conner-Cato</cp:lastModifiedBy>
  <cp:revision>121</cp:revision>
  <dcterms:created xsi:type="dcterms:W3CDTF">2021-06-29T02:19:23Z</dcterms:created>
  <dcterms:modified xsi:type="dcterms:W3CDTF">2021-07-29T08:56:43Z</dcterms:modified>
</cp:coreProperties>
</file>