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1273E-58F2-4B7C-9567-51448D6D8B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090EDB-CD88-4123-ABA6-9117B82D719F}">
      <dgm:prSet/>
      <dgm:spPr/>
      <dgm:t>
        <a:bodyPr/>
        <a:lstStyle/>
        <a:p>
          <a:r>
            <a:rPr lang="en-US"/>
            <a:t>Fire Alarms: Fire alarms are designed to detect smoke or heat and activate an audible alarm to alert building occupants of a fire</a:t>
          </a:r>
        </a:p>
      </dgm:t>
    </dgm:pt>
    <dgm:pt modelId="{0B75BD64-B49C-4192-B6F5-161A09710AAD}" type="parTrans" cxnId="{8B3E8F83-089D-4C2B-93A0-59C19EF6321F}">
      <dgm:prSet/>
      <dgm:spPr/>
      <dgm:t>
        <a:bodyPr/>
        <a:lstStyle/>
        <a:p>
          <a:endParaRPr lang="en-US"/>
        </a:p>
      </dgm:t>
    </dgm:pt>
    <dgm:pt modelId="{A433E1B1-5F38-45DE-8650-DCB9CF1B0B9C}" type="sibTrans" cxnId="{8B3E8F83-089D-4C2B-93A0-59C19EF6321F}">
      <dgm:prSet/>
      <dgm:spPr/>
      <dgm:t>
        <a:bodyPr/>
        <a:lstStyle/>
        <a:p>
          <a:endParaRPr lang="en-US"/>
        </a:p>
      </dgm:t>
    </dgm:pt>
    <dgm:pt modelId="{138E7D05-292B-41A0-90D5-0AC57F65C2A0}">
      <dgm:prSet/>
      <dgm:spPr/>
      <dgm:t>
        <a:bodyPr/>
        <a:lstStyle/>
        <a:p>
          <a:r>
            <a:rPr lang="en-US"/>
            <a:t>Fire Suppression Systems: Fire suppression systems, such as sprinklers and fire suppression foam systems, are designed to automatically extinguish fires by releasing fire-extinguishing agents</a:t>
          </a:r>
        </a:p>
      </dgm:t>
    </dgm:pt>
    <dgm:pt modelId="{622A0D12-51C2-43D1-A1A6-BDB26ACF3966}" type="parTrans" cxnId="{E1AAB2C7-1D55-4D22-80DD-667FE1289445}">
      <dgm:prSet/>
      <dgm:spPr/>
      <dgm:t>
        <a:bodyPr/>
        <a:lstStyle/>
        <a:p>
          <a:endParaRPr lang="en-US"/>
        </a:p>
      </dgm:t>
    </dgm:pt>
    <dgm:pt modelId="{43795696-D247-44AB-85E0-01A51383DBD8}" type="sibTrans" cxnId="{E1AAB2C7-1D55-4D22-80DD-667FE1289445}">
      <dgm:prSet/>
      <dgm:spPr/>
      <dgm:t>
        <a:bodyPr/>
        <a:lstStyle/>
        <a:p>
          <a:endParaRPr lang="en-US"/>
        </a:p>
      </dgm:t>
    </dgm:pt>
    <dgm:pt modelId="{C9285D71-C561-42EF-87B0-7A656A38ED00}">
      <dgm:prSet/>
      <dgm:spPr/>
      <dgm:t>
        <a:bodyPr/>
        <a:lstStyle/>
        <a:p>
          <a:r>
            <a:rPr lang="en-US"/>
            <a:t>Fire Extinguishers: Portable fire extinguishers are designed to be used by building occupants to quickly put out small fires</a:t>
          </a:r>
        </a:p>
      </dgm:t>
    </dgm:pt>
    <dgm:pt modelId="{2CFA22A5-4132-4E25-8BAC-E5C484F856FD}" type="parTrans" cxnId="{0CFB628F-0B4B-411A-B01B-2AB3DF7E2714}">
      <dgm:prSet/>
      <dgm:spPr/>
      <dgm:t>
        <a:bodyPr/>
        <a:lstStyle/>
        <a:p>
          <a:endParaRPr lang="en-US"/>
        </a:p>
      </dgm:t>
    </dgm:pt>
    <dgm:pt modelId="{17A8D937-4AA6-414C-801F-F7B955A29AD2}" type="sibTrans" cxnId="{0CFB628F-0B4B-411A-B01B-2AB3DF7E2714}">
      <dgm:prSet/>
      <dgm:spPr/>
      <dgm:t>
        <a:bodyPr/>
        <a:lstStyle/>
        <a:p>
          <a:endParaRPr lang="en-US"/>
        </a:p>
      </dgm:t>
    </dgm:pt>
    <dgm:pt modelId="{8884871E-E0F0-4D7E-808F-9F78C0F4C428}">
      <dgm:prSet/>
      <dgm:spPr/>
      <dgm:t>
        <a:bodyPr/>
        <a:lstStyle/>
        <a:p>
          <a:r>
            <a:rPr lang="en-US"/>
            <a:t>Fire Escape Routes: Fire escape routes are designated paths for building occupants to safely evacuate the building in case of a fire</a:t>
          </a:r>
        </a:p>
      </dgm:t>
    </dgm:pt>
    <dgm:pt modelId="{35D31BC9-F076-4AB9-8797-1569172EC624}" type="parTrans" cxnId="{FEDD12E1-2384-46BC-955E-BB283984132C}">
      <dgm:prSet/>
      <dgm:spPr/>
      <dgm:t>
        <a:bodyPr/>
        <a:lstStyle/>
        <a:p>
          <a:endParaRPr lang="en-US"/>
        </a:p>
      </dgm:t>
    </dgm:pt>
    <dgm:pt modelId="{57CA3509-4295-4F71-9C45-4051D144F0C5}" type="sibTrans" cxnId="{FEDD12E1-2384-46BC-955E-BB283984132C}">
      <dgm:prSet/>
      <dgm:spPr/>
      <dgm:t>
        <a:bodyPr/>
        <a:lstStyle/>
        <a:p>
          <a:endParaRPr lang="en-US"/>
        </a:p>
      </dgm:t>
    </dgm:pt>
    <dgm:pt modelId="{689BFB64-A5AC-4CF0-8D6F-7889B8CFA78C}" type="pres">
      <dgm:prSet presAssocID="{5C71273E-58F2-4B7C-9567-51448D6D8B85}" presName="linear" presStyleCnt="0">
        <dgm:presLayoutVars>
          <dgm:animLvl val="lvl"/>
          <dgm:resizeHandles val="exact"/>
        </dgm:presLayoutVars>
      </dgm:prSet>
      <dgm:spPr/>
    </dgm:pt>
    <dgm:pt modelId="{70F2E359-5EAD-48FF-883C-9EBAD85128B2}" type="pres">
      <dgm:prSet presAssocID="{34090EDB-CD88-4123-ABA6-9117B82D71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FF9C36-F90A-4CFE-B6D5-DBA9A3674B42}" type="pres">
      <dgm:prSet presAssocID="{A433E1B1-5F38-45DE-8650-DCB9CF1B0B9C}" presName="spacer" presStyleCnt="0"/>
      <dgm:spPr/>
    </dgm:pt>
    <dgm:pt modelId="{86822AF8-B324-4B0B-9EA9-8FCCD13CBB22}" type="pres">
      <dgm:prSet presAssocID="{138E7D05-292B-41A0-90D5-0AC57F65C2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26B113-4595-4F90-97A1-149AE9AA3E15}" type="pres">
      <dgm:prSet presAssocID="{43795696-D247-44AB-85E0-01A51383DBD8}" presName="spacer" presStyleCnt="0"/>
      <dgm:spPr/>
    </dgm:pt>
    <dgm:pt modelId="{69D731CD-6C85-4512-B7B0-88C0705BAD70}" type="pres">
      <dgm:prSet presAssocID="{C9285D71-C561-42EF-87B0-7A656A38ED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5755DF-EDF4-45C7-A2BE-689426D1A4D6}" type="pres">
      <dgm:prSet presAssocID="{17A8D937-4AA6-414C-801F-F7B955A29AD2}" presName="spacer" presStyleCnt="0"/>
      <dgm:spPr/>
    </dgm:pt>
    <dgm:pt modelId="{237F0A2B-95E0-44A8-A9EB-CD6170155D10}" type="pres">
      <dgm:prSet presAssocID="{8884871E-E0F0-4D7E-808F-9F78C0F4C4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5EA061-9932-4012-A326-00A16A1363D5}" type="presOf" srcId="{34090EDB-CD88-4123-ABA6-9117B82D719F}" destId="{70F2E359-5EAD-48FF-883C-9EBAD85128B2}" srcOrd="0" destOrd="0" presId="urn:microsoft.com/office/officeart/2005/8/layout/vList2"/>
    <dgm:cxn modelId="{6D0DD86D-2C08-4224-A734-A48E236EA994}" type="presOf" srcId="{8884871E-E0F0-4D7E-808F-9F78C0F4C428}" destId="{237F0A2B-95E0-44A8-A9EB-CD6170155D10}" srcOrd="0" destOrd="0" presId="urn:microsoft.com/office/officeart/2005/8/layout/vList2"/>
    <dgm:cxn modelId="{8B3E8F83-089D-4C2B-93A0-59C19EF6321F}" srcId="{5C71273E-58F2-4B7C-9567-51448D6D8B85}" destId="{34090EDB-CD88-4123-ABA6-9117B82D719F}" srcOrd="0" destOrd="0" parTransId="{0B75BD64-B49C-4192-B6F5-161A09710AAD}" sibTransId="{A433E1B1-5F38-45DE-8650-DCB9CF1B0B9C}"/>
    <dgm:cxn modelId="{0CFB628F-0B4B-411A-B01B-2AB3DF7E2714}" srcId="{5C71273E-58F2-4B7C-9567-51448D6D8B85}" destId="{C9285D71-C561-42EF-87B0-7A656A38ED00}" srcOrd="2" destOrd="0" parTransId="{2CFA22A5-4132-4E25-8BAC-E5C484F856FD}" sibTransId="{17A8D937-4AA6-414C-801F-F7B955A29AD2}"/>
    <dgm:cxn modelId="{E1AAB2C7-1D55-4D22-80DD-667FE1289445}" srcId="{5C71273E-58F2-4B7C-9567-51448D6D8B85}" destId="{138E7D05-292B-41A0-90D5-0AC57F65C2A0}" srcOrd="1" destOrd="0" parTransId="{622A0D12-51C2-43D1-A1A6-BDB26ACF3966}" sibTransId="{43795696-D247-44AB-85E0-01A51383DBD8}"/>
    <dgm:cxn modelId="{D642D9D0-9DBA-49CD-B63D-0CA3CD1FCAC4}" type="presOf" srcId="{5C71273E-58F2-4B7C-9567-51448D6D8B85}" destId="{689BFB64-A5AC-4CF0-8D6F-7889B8CFA78C}" srcOrd="0" destOrd="0" presId="urn:microsoft.com/office/officeart/2005/8/layout/vList2"/>
    <dgm:cxn modelId="{A437D7D8-9359-4484-860C-D8A26F92B2F4}" type="presOf" srcId="{138E7D05-292B-41A0-90D5-0AC57F65C2A0}" destId="{86822AF8-B324-4B0B-9EA9-8FCCD13CBB22}" srcOrd="0" destOrd="0" presId="urn:microsoft.com/office/officeart/2005/8/layout/vList2"/>
    <dgm:cxn modelId="{FEDD12E1-2384-46BC-955E-BB283984132C}" srcId="{5C71273E-58F2-4B7C-9567-51448D6D8B85}" destId="{8884871E-E0F0-4D7E-808F-9F78C0F4C428}" srcOrd="3" destOrd="0" parTransId="{35D31BC9-F076-4AB9-8797-1569172EC624}" sibTransId="{57CA3509-4295-4F71-9C45-4051D144F0C5}"/>
    <dgm:cxn modelId="{047D87E9-64EB-4B29-9EE1-230922DC652D}" type="presOf" srcId="{C9285D71-C561-42EF-87B0-7A656A38ED00}" destId="{69D731CD-6C85-4512-B7B0-88C0705BAD70}" srcOrd="0" destOrd="0" presId="urn:microsoft.com/office/officeart/2005/8/layout/vList2"/>
    <dgm:cxn modelId="{8F4DE167-8819-41A2-88A3-49E02383E2B2}" type="presParOf" srcId="{689BFB64-A5AC-4CF0-8D6F-7889B8CFA78C}" destId="{70F2E359-5EAD-48FF-883C-9EBAD85128B2}" srcOrd="0" destOrd="0" presId="urn:microsoft.com/office/officeart/2005/8/layout/vList2"/>
    <dgm:cxn modelId="{DA1F3BFC-16AB-4420-BAC1-1F123CF12318}" type="presParOf" srcId="{689BFB64-A5AC-4CF0-8D6F-7889B8CFA78C}" destId="{8AFF9C36-F90A-4CFE-B6D5-DBA9A3674B42}" srcOrd="1" destOrd="0" presId="urn:microsoft.com/office/officeart/2005/8/layout/vList2"/>
    <dgm:cxn modelId="{3DD1633C-A213-47CE-A7A5-3704C354AEFC}" type="presParOf" srcId="{689BFB64-A5AC-4CF0-8D6F-7889B8CFA78C}" destId="{86822AF8-B324-4B0B-9EA9-8FCCD13CBB22}" srcOrd="2" destOrd="0" presId="urn:microsoft.com/office/officeart/2005/8/layout/vList2"/>
    <dgm:cxn modelId="{F38AFE9F-21B9-4108-9BF0-2651E377BE5A}" type="presParOf" srcId="{689BFB64-A5AC-4CF0-8D6F-7889B8CFA78C}" destId="{5726B113-4595-4F90-97A1-149AE9AA3E15}" srcOrd="3" destOrd="0" presId="urn:microsoft.com/office/officeart/2005/8/layout/vList2"/>
    <dgm:cxn modelId="{799A05DA-3C62-4283-9878-6825AB59677F}" type="presParOf" srcId="{689BFB64-A5AC-4CF0-8D6F-7889B8CFA78C}" destId="{69D731CD-6C85-4512-B7B0-88C0705BAD70}" srcOrd="4" destOrd="0" presId="urn:microsoft.com/office/officeart/2005/8/layout/vList2"/>
    <dgm:cxn modelId="{86D5183B-F9CC-470E-B70B-FB19539FA437}" type="presParOf" srcId="{689BFB64-A5AC-4CF0-8D6F-7889B8CFA78C}" destId="{595755DF-EDF4-45C7-A2BE-689426D1A4D6}" srcOrd="5" destOrd="0" presId="urn:microsoft.com/office/officeart/2005/8/layout/vList2"/>
    <dgm:cxn modelId="{612B2F34-7F57-4CFF-8747-9FD7A4067F41}" type="presParOf" srcId="{689BFB64-A5AC-4CF0-8D6F-7889B8CFA78C}" destId="{237F0A2B-95E0-44A8-A9EB-CD6170155D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A6B76-B3ED-479C-98E4-25A706F06E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661AF3-D27B-42DB-89C3-72932BACC6F4}">
      <dgm:prSet/>
      <dgm:spPr/>
      <dgm:t>
        <a:bodyPr/>
        <a:lstStyle/>
        <a:p>
          <a:r>
            <a:rPr lang="en-US"/>
            <a:t>Goal is to educate building occupants on how to prevent fires, respond to fires, and evacuate the building safely</a:t>
          </a:r>
        </a:p>
      </dgm:t>
    </dgm:pt>
    <dgm:pt modelId="{212F9850-ADCF-476E-9B47-6DEF6512EB17}" type="parTrans" cxnId="{6AB990E2-4B74-419C-BAF0-1D21597B2247}">
      <dgm:prSet/>
      <dgm:spPr/>
      <dgm:t>
        <a:bodyPr/>
        <a:lstStyle/>
        <a:p>
          <a:endParaRPr lang="en-US"/>
        </a:p>
      </dgm:t>
    </dgm:pt>
    <dgm:pt modelId="{ADD9918E-66B9-4DF8-849B-19E107F07F92}" type="sibTrans" cxnId="{6AB990E2-4B74-419C-BAF0-1D21597B2247}">
      <dgm:prSet/>
      <dgm:spPr/>
      <dgm:t>
        <a:bodyPr/>
        <a:lstStyle/>
        <a:p>
          <a:endParaRPr lang="en-US"/>
        </a:p>
      </dgm:t>
    </dgm:pt>
    <dgm:pt modelId="{0509B1B8-2C43-4A68-A368-9D2CCD29D47D}">
      <dgm:prSet/>
      <dgm:spPr/>
      <dgm:t>
        <a:bodyPr/>
        <a:lstStyle/>
        <a:p>
          <a:r>
            <a:rPr lang="en-US"/>
            <a:t>Fire prevention: This includes training on how to identify and eliminate fire hazards, as well as proper storage of flammable materials</a:t>
          </a:r>
        </a:p>
      </dgm:t>
    </dgm:pt>
    <dgm:pt modelId="{D08ACFD6-74D7-4638-AF74-B86CDAEC620C}" type="parTrans" cxnId="{E1C4C1EB-2DD0-40FD-9C13-0605933A4A5A}">
      <dgm:prSet/>
      <dgm:spPr/>
      <dgm:t>
        <a:bodyPr/>
        <a:lstStyle/>
        <a:p>
          <a:endParaRPr lang="en-US"/>
        </a:p>
      </dgm:t>
    </dgm:pt>
    <dgm:pt modelId="{FDA9608B-C61C-4FFF-8772-5A9896F51B44}" type="sibTrans" cxnId="{E1C4C1EB-2DD0-40FD-9C13-0605933A4A5A}">
      <dgm:prSet/>
      <dgm:spPr/>
      <dgm:t>
        <a:bodyPr/>
        <a:lstStyle/>
        <a:p>
          <a:endParaRPr lang="en-US"/>
        </a:p>
      </dgm:t>
    </dgm:pt>
    <dgm:pt modelId="{11D31CED-B0EB-4842-8F52-967BF9A7502C}">
      <dgm:prSet/>
      <dgm:spPr/>
      <dgm:t>
        <a:bodyPr/>
        <a:lstStyle/>
        <a:p>
          <a:r>
            <a:rPr lang="en-US"/>
            <a:t>Fire response: This includes training on how to evacuate the building safely, use fire extinguishers, and call emergency services</a:t>
          </a:r>
        </a:p>
      </dgm:t>
    </dgm:pt>
    <dgm:pt modelId="{45323B25-F3F6-45F3-AD45-010F0FA58337}" type="parTrans" cxnId="{AE03016C-0D5A-4917-A58C-A4145205B0CD}">
      <dgm:prSet/>
      <dgm:spPr/>
      <dgm:t>
        <a:bodyPr/>
        <a:lstStyle/>
        <a:p>
          <a:endParaRPr lang="en-US"/>
        </a:p>
      </dgm:t>
    </dgm:pt>
    <dgm:pt modelId="{6D15B1A7-CADD-4E1D-9F7D-CF8D78D88B15}" type="sibTrans" cxnId="{AE03016C-0D5A-4917-A58C-A4145205B0CD}">
      <dgm:prSet/>
      <dgm:spPr/>
      <dgm:t>
        <a:bodyPr/>
        <a:lstStyle/>
        <a:p>
          <a:endParaRPr lang="en-US"/>
        </a:p>
      </dgm:t>
    </dgm:pt>
    <dgm:pt modelId="{D507FCD0-1835-4726-90C7-3CEDD65289BB}">
      <dgm:prSet/>
      <dgm:spPr/>
      <dgm:t>
        <a:bodyPr/>
        <a:lstStyle/>
        <a:p>
          <a:r>
            <a:rPr lang="en-US"/>
            <a:t>Evacuation procedures: This includes training on how to evacuate the building using designated fire escape routes and how to respond to fire alarms.</a:t>
          </a:r>
        </a:p>
      </dgm:t>
    </dgm:pt>
    <dgm:pt modelId="{463DD76B-6A46-4BFA-B210-854D93F14D6B}" type="parTrans" cxnId="{87EE23AB-E1EB-4D08-9144-6E052897B542}">
      <dgm:prSet/>
      <dgm:spPr/>
      <dgm:t>
        <a:bodyPr/>
        <a:lstStyle/>
        <a:p>
          <a:endParaRPr lang="en-US"/>
        </a:p>
      </dgm:t>
    </dgm:pt>
    <dgm:pt modelId="{5B0E37A9-25A3-4773-8CD7-4AF4EAB11B74}" type="sibTrans" cxnId="{87EE23AB-E1EB-4D08-9144-6E052897B542}">
      <dgm:prSet/>
      <dgm:spPr/>
      <dgm:t>
        <a:bodyPr/>
        <a:lstStyle/>
        <a:p>
          <a:endParaRPr lang="en-US"/>
        </a:p>
      </dgm:t>
    </dgm:pt>
    <dgm:pt modelId="{22F6437B-1018-41B6-B635-C8FA26B18E6D}">
      <dgm:prSet/>
      <dgm:spPr/>
      <dgm:t>
        <a:bodyPr/>
        <a:lstStyle/>
        <a:p>
          <a:r>
            <a:rPr lang="en-US"/>
            <a:t>Fire drills</a:t>
          </a:r>
        </a:p>
      </dgm:t>
    </dgm:pt>
    <dgm:pt modelId="{77216B14-BBFD-45D5-9E04-A247E48713E6}" type="parTrans" cxnId="{DE2869A8-7259-4FFF-815D-D63E6FC3BB46}">
      <dgm:prSet/>
      <dgm:spPr/>
      <dgm:t>
        <a:bodyPr/>
        <a:lstStyle/>
        <a:p>
          <a:endParaRPr lang="en-US"/>
        </a:p>
      </dgm:t>
    </dgm:pt>
    <dgm:pt modelId="{3BD88259-C079-4CAF-9F90-3B37203FC61E}" type="sibTrans" cxnId="{DE2869A8-7259-4FFF-815D-D63E6FC3BB46}">
      <dgm:prSet/>
      <dgm:spPr/>
      <dgm:t>
        <a:bodyPr/>
        <a:lstStyle/>
        <a:p>
          <a:endParaRPr lang="en-US"/>
        </a:p>
      </dgm:t>
    </dgm:pt>
    <dgm:pt modelId="{CDE6C1F7-F83A-4CF5-86FF-268F10982119}" type="pres">
      <dgm:prSet presAssocID="{AE9A6B76-B3ED-479C-98E4-25A706F06E53}" presName="linear" presStyleCnt="0">
        <dgm:presLayoutVars>
          <dgm:animLvl val="lvl"/>
          <dgm:resizeHandles val="exact"/>
        </dgm:presLayoutVars>
      </dgm:prSet>
      <dgm:spPr/>
    </dgm:pt>
    <dgm:pt modelId="{D7CEBBFD-E03D-44A1-A6C8-4AFE1203327C}" type="pres">
      <dgm:prSet presAssocID="{F9661AF3-D27B-42DB-89C3-72932BACC6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852EA9-BADD-4B0F-9EC6-389E45AE0B6D}" type="pres">
      <dgm:prSet presAssocID="{ADD9918E-66B9-4DF8-849B-19E107F07F92}" presName="spacer" presStyleCnt="0"/>
      <dgm:spPr/>
    </dgm:pt>
    <dgm:pt modelId="{01EE54BF-8D97-406A-9846-3BE0BCB99AAC}" type="pres">
      <dgm:prSet presAssocID="{0509B1B8-2C43-4A68-A368-9D2CCD29D4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1D3422-BF93-4BCD-8A32-91A02DE45D8C}" type="pres">
      <dgm:prSet presAssocID="{FDA9608B-C61C-4FFF-8772-5A9896F51B44}" presName="spacer" presStyleCnt="0"/>
      <dgm:spPr/>
    </dgm:pt>
    <dgm:pt modelId="{04AACBB9-C8B8-412C-A27D-A0F1F0303EDE}" type="pres">
      <dgm:prSet presAssocID="{11D31CED-B0EB-4842-8F52-967BF9A750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BA1A4D-5270-4D8F-A4E4-279A2014FE41}" type="pres">
      <dgm:prSet presAssocID="{6D15B1A7-CADD-4E1D-9F7D-CF8D78D88B15}" presName="spacer" presStyleCnt="0"/>
      <dgm:spPr/>
    </dgm:pt>
    <dgm:pt modelId="{9BEDB688-655B-453E-ACDE-1476F69392E9}" type="pres">
      <dgm:prSet presAssocID="{D507FCD0-1835-4726-90C7-3CEDD65289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3E02DD-FBC7-4E80-AFC1-FAFC31494015}" type="pres">
      <dgm:prSet presAssocID="{5B0E37A9-25A3-4773-8CD7-4AF4EAB11B74}" presName="spacer" presStyleCnt="0"/>
      <dgm:spPr/>
    </dgm:pt>
    <dgm:pt modelId="{913BD125-BB5D-43C5-BE2A-3C0B3DB9575F}" type="pres">
      <dgm:prSet presAssocID="{22F6437B-1018-41B6-B635-C8FA26B18E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9A993B-F511-4B83-A22E-7E38F0968259}" type="presOf" srcId="{11D31CED-B0EB-4842-8F52-967BF9A7502C}" destId="{04AACBB9-C8B8-412C-A27D-A0F1F0303EDE}" srcOrd="0" destOrd="0" presId="urn:microsoft.com/office/officeart/2005/8/layout/vList2"/>
    <dgm:cxn modelId="{AE03016C-0D5A-4917-A58C-A4145205B0CD}" srcId="{AE9A6B76-B3ED-479C-98E4-25A706F06E53}" destId="{11D31CED-B0EB-4842-8F52-967BF9A7502C}" srcOrd="2" destOrd="0" parTransId="{45323B25-F3F6-45F3-AD45-010F0FA58337}" sibTransId="{6D15B1A7-CADD-4E1D-9F7D-CF8D78D88B15}"/>
    <dgm:cxn modelId="{75521A4F-3DA5-49CE-A4BA-7B5D97343897}" type="presOf" srcId="{D507FCD0-1835-4726-90C7-3CEDD65289BB}" destId="{9BEDB688-655B-453E-ACDE-1476F69392E9}" srcOrd="0" destOrd="0" presId="urn:microsoft.com/office/officeart/2005/8/layout/vList2"/>
    <dgm:cxn modelId="{B07D6076-6959-4349-840B-E3DF77ACE50C}" type="presOf" srcId="{F9661AF3-D27B-42DB-89C3-72932BACC6F4}" destId="{D7CEBBFD-E03D-44A1-A6C8-4AFE1203327C}" srcOrd="0" destOrd="0" presId="urn:microsoft.com/office/officeart/2005/8/layout/vList2"/>
    <dgm:cxn modelId="{C784929A-F7DE-4237-8036-E49A71AC92E6}" type="presOf" srcId="{0509B1B8-2C43-4A68-A368-9D2CCD29D47D}" destId="{01EE54BF-8D97-406A-9846-3BE0BCB99AAC}" srcOrd="0" destOrd="0" presId="urn:microsoft.com/office/officeart/2005/8/layout/vList2"/>
    <dgm:cxn modelId="{C2ACE9A1-B149-443F-A653-EF5DB35D3165}" type="presOf" srcId="{22F6437B-1018-41B6-B635-C8FA26B18E6D}" destId="{913BD125-BB5D-43C5-BE2A-3C0B3DB9575F}" srcOrd="0" destOrd="0" presId="urn:microsoft.com/office/officeart/2005/8/layout/vList2"/>
    <dgm:cxn modelId="{DE2869A8-7259-4FFF-815D-D63E6FC3BB46}" srcId="{AE9A6B76-B3ED-479C-98E4-25A706F06E53}" destId="{22F6437B-1018-41B6-B635-C8FA26B18E6D}" srcOrd="4" destOrd="0" parTransId="{77216B14-BBFD-45D5-9E04-A247E48713E6}" sibTransId="{3BD88259-C079-4CAF-9F90-3B37203FC61E}"/>
    <dgm:cxn modelId="{87EE23AB-E1EB-4D08-9144-6E052897B542}" srcId="{AE9A6B76-B3ED-479C-98E4-25A706F06E53}" destId="{D507FCD0-1835-4726-90C7-3CEDD65289BB}" srcOrd="3" destOrd="0" parTransId="{463DD76B-6A46-4BFA-B210-854D93F14D6B}" sibTransId="{5B0E37A9-25A3-4773-8CD7-4AF4EAB11B74}"/>
    <dgm:cxn modelId="{18525BBD-3EB4-4517-BE0F-C1C4794F22E8}" type="presOf" srcId="{AE9A6B76-B3ED-479C-98E4-25A706F06E53}" destId="{CDE6C1F7-F83A-4CF5-86FF-268F10982119}" srcOrd="0" destOrd="0" presId="urn:microsoft.com/office/officeart/2005/8/layout/vList2"/>
    <dgm:cxn modelId="{6AB990E2-4B74-419C-BAF0-1D21597B2247}" srcId="{AE9A6B76-B3ED-479C-98E4-25A706F06E53}" destId="{F9661AF3-D27B-42DB-89C3-72932BACC6F4}" srcOrd="0" destOrd="0" parTransId="{212F9850-ADCF-476E-9B47-6DEF6512EB17}" sibTransId="{ADD9918E-66B9-4DF8-849B-19E107F07F92}"/>
    <dgm:cxn modelId="{E1C4C1EB-2DD0-40FD-9C13-0605933A4A5A}" srcId="{AE9A6B76-B3ED-479C-98E4-25A706F06E53}" destId="{0509B1B8-2C43-4A68-A368-9D2CCD29D47D}" srcOrd="1" destOrd="0" parTransId="{D08ACFD6-74D7-4638-AF74-B86CDAEC620C}" sibTransId="{FDA9608B-C61C-4FFF-8772-5A9896F51B44}"/>
    <dgm:cxn modelId="{AE76A49B-56EE-4467-B55F-3A418BBBD16C}" type="presParOf" srcId="{CDE6C1F7-F83A-4CF5-86FF-268F10982119}" destId="{D7CEBBFD-E03D-44A1-A6C8-4AFE1203327C}" srcOrd="0" destOrd="0" presId="urn:microsoft.com/office/officeart/2005/8/layout/vList2"/>
    <dgm:cxn modelId="{597BBEFD-B919-413E-9188-CD87AEA3578F}" type="presParOf" srcId="{CDE6C1F7-F83A-4CF5-86FF-268F10982119}" destId="{8D852EA9-BADD-4B0F-9EC6-389E45AE0B6D}" srcOrd="1" destOrd="0" presId="urn:microsoft.com/office/officeart/2005/8/layout/vList2"/>
    <dgm:cxn modelId="{60BC576F-2E19-4BAF-821E-874B7283D147}" type="presParOf" srcId="{CDE6C1F7-F83A-4CF5-86FF-268F10982119}" destId="{01EE54BF-8D97-406A-9846-3BE0BCB99AAC}" srcOrd="2" destOrd="0" presId="urn:microsoft.com/office/officeart/2005/8/layout/vList2"/>
    <dgm:cxn modelId="{E68A9C21-D224-4366-A7A4-4169205783F7}" type="presParOf" srcId="{CDE6C1F7-F83A-4CF5-86FF-268F10982119}" destId="{701D3422-BF93-4BCD-8A32-91A02DE45D8C}" srcOrd="3" destOrd="0" presId="urn:microsoft.com/office/officeart/2005/8/layout/vList2"/>
    <dgm:cxn modelId="{56E6A7EC-9F4A-46AB-9165-62FD74DC9D55}" type="presParOf" srcId="{CDE6C1F7-F83A-4CF5-86FF-268F10982119}" destId="{04AACBB9-C8B8-412C-A27D-A0F1F0303EDE}" srcOrd="4" destOrd="0" presId="urn:microsoft.com/office/officeart/2005/8/layout/vList2"/>
    <dgm:cxn modelId="{4E6FDEF2-E4CB-46EC-9162-79E018C2AD09}" type="presParOf" srcId="{CDE6C1F7-F83A-4CF5-86FF-268F10982119}" destId="{88BA1A4D-5270-4D8F-A4E4-279A2014FE41}" srcOrd="5" destOrd="0" presId="urn:microsoft.com/office/officeart/2005/8/layout/vList2"/>
    <dgm:cxn modelId="{A318E804-CB85-4E2A-A733-4650BF9F8A8E}" type="presParOf" srcId="{CDE6C1F7-F83A-4CF5-86FF-268F10982119}" destId="{9BEDB688-655B-453E-ACDE-1476F69392E9}" srcOrd="6" destOrd="0" presId="urn:microsoft.com/office/officeart/2005/8/layout/vList2"/>
    <dgm:cxn modelId="{0FA9B89B-081B-420B-A28C-EE85FA01ABC1}" type="presParOf" srcId="{CDE6C1F7-F83A-4CF5-86FF-268F10982119}" destId="{F03E02DD-FBC7-4E80-AFC1-FAFC31494015}" srcOrd="7" destOrd="0" presId="urn:microsoft.com/office/officeart/2005/8/layout/vList2"/>
    <dgm:cxn modelId="{F4C73E27-E5B0-48C4-A1A7-821439B9C01E}" type="presParOf" srcId="{CDE6C1F7-F83A-4CF5-86FF-268F10982119}" destId="{913BD125-BB5D-43C5-BE2A-3C0B3DB9575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2E359-5EAD-48FF-883C-9EBAD85128B2}">
      <dsp:nvSpPr>
        <dsp:cNvPr id="0" name=""/>
        <dsp:cNvSpPr/>
      </dsp:nvSpPr>
      <dsp:spPr>
        <a:xfrm>
          <a:off x="0" y="123691"/>
          <a:ext cx="6263640" cy="12754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Alarms: Fire alarms are designed to detect smoke or heat and activate an audible alarm to alert building occupants of a fire</a:t>
          </a:r>
        </a:p>
      </dsp:txBody>
      <dsp:txXfrm>
        <a:off x="62262" y="185953"/>
        <a:ext cx="6139116" cy="1150922"/>
      </dsp:txXfrm>
    </dsp:sp>
    <dsp:sp modelId="{86822AF8-B324-4B0B-9EA9-8FCCD13CBB22}">
      <dsp:nvSpPr>
        <dsp:cNvPr id="0" name=""/>
        <dsp:cNvSpPr/>
      </dsp:nvSpPr>
      <dsp:spPr>
        <a:xfrm>
          <a:off x="0" y="1450977"/>
          <a:ext cx="6263640" cy="127544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Suppression Systems: Fire suppression systems, such as sprinklers and fire suppression foam systems, are designed to automatically extinguish fires by releasing fire-extinguishing agents</a:t>
          </a:r>
        </a:p>
      </dsp:txBody>
      <dsp:txXfrm>
        <a:off x="62262" y="1513239"/>
        <a:ext cx="6139116" cy="1150922"/>
      </dsp:txXfrm>
    </dsp:sp>
    <dsp:sp modelId="{69D731CD-6C85-4512-B7B0-88C0705BAD70}">
      <dsp:nvSpPr>
        <dsp:cNvPr id="0" name=""/>
        <dsp:cNvSpPr/>
      </dsp:nvSpPr>
      <dsp:spPr>
        <a:xfrm>
          <a:off x="0" y="2778263"/>
          <a:ext cx="6263640" cy="127544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Extinguishers: Portable fire extinguishers are designed to be used by building occupants to quickly put out small fires</a:t>
          </a:r>
        </a:p>
      </dsp:txBody>
      <dsp:txXfrm>
        <a:off x="62262" y="2840525"/>
        <a:ext cx="6139116" cy="1150922"/>
      </dsp:txXfrm>
    </dsp:sp>
    <dsp:sp modelId="{237F0A2B-95E0-44A8-A9EB-CD6170155D10}">
      <dsp:nvSpPr>
        <dsp:cNvPr id="0" name=""/>
        <dsp:cNvSpPr/>
      </dsp:nvSpPr>
      <dsp:spPr>
        <a:xfrm>
          <a:off x="0" y="4105550"/>
          <a:ext cx="6263640" cy="127544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Escape Routes: Fire escape routes are designated paths for building occupants to safely evacuate the building in case of a fire</a:t>
          </a:r>
        </a:p>
      </dsp:txBody>
      <dsp:txXfrm>
        <a:off x="62262" y="4167812"/>
        <a:ext cx="6139116" cy="1150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BBFD-E03D-44A1-A6C8-4AFE1203327C}">
      <dsp:nvSpPr>
        <dsp:cNvPr id="0" name=""/>
        <dsp:cNvSpPr/>
      </dsp:nvSpPr>
      <dsp:spPr>
        <a:xfrm>
          <a:off x="0" y="131335"/>
          <a:ext cx="626364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 is to educate building occupants on how to prevent fires, respond to fires, and evacuate the building safely</a:t>
          </a:r>
        </a:p>
      </dsp:txBody>
      <dsp:txXfrm>
        <a:off x="49154" y="180489"/>
        <a:ext cx="6165332" cy="908623"/>
      </dsp:txXfrm>
    </dsp:sp>
    <dsp:sp modelId="{01EE54BF-8D97-406A-9846-3BE0BCB99AAC}">
      <dsp:nvSpPr>
        <dsp:cNvPr id="0" name=""/>
        <dsp:cNvSpPr/>
      </dsp:nvSpPr>
      <dsp:spPr>
        <a:xfrm>
          <a:off x="0" y="1190107"/>
          <a:ext cx="6263640" cy="1006931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prevention: This includes training on how to identify and eliminate fire hazards, as well as proper storage of flammable materials</a:t>
          </a:r>
        </a:p>
      </dsp:txBody>
      <dsp:txXfrm>
        <a:off x="49154" y="1239261"/>
        <a:ext cx="6165332" cy="908623"/>
      </dsp:txXfrm>
    </dsp:sp>
    <dsp:sp modelId="{04AACBB9-C8B8-412C-A27D-A0F1F0303EDE}">
      <dsp:nvSpPr>
        <dsp:cNvPr id="0" name=""/>
        <dsp:cNvSpPr/>
      </dsp:nvSpPr>
      <dsp:spPr>
        <a:xfrm>
          <a:off x="0" y="2248878"/>
          <a:ext cx="6263640" cy="100693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response: This includes training on how to evacuate the building safely, use fire extinguishers, and call emergency services</a:t>
          </a:r>
        </a:p>
      </dsp:txBody>
      <dsp:txXfrm>
        <a:off x="49154" y="2298032"/>
        <a:ext cx="6165332" cy="908623"/>
      </dsp:txXfrm>
    </dsp:sp>
    <dsp:sp modelId="{9BEDB688-655B-453E-ACDE-1476F69392E9}">
      <dsp:nvSpPr>
        <dsp:cNvPr id="0" name=""/>
        <dsp:cNvSpPr/>
      </dsp:nvSpPr>
      <dsp:spPr>
        <a:xfrm>
          <a:off x="0" y="3307649"/>
          <a:ext cx="6263640" cy="1006931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Evacuation procedures: This includes training on how to evacuate the building using designated fire escape routes and how to respond to fire alarms.</a:t>
          </a:r>
        </a:p>
      </dsp:txBody>
      <dsp:txXfrm>
        <a:off x="49154" y="3356803"/>
        <a:ext cx="6165332" cy="908623"/>
      </dsp:txXfrm>
    </dsp:sp>
    <dsp:sp modelId="{913BD125-BB5D-43C5-BE2A-3C0B3DB9575F}">
      <dsp:nvSpPr>
        <dsp:cNvPr id="0" name=""/>
        <dsp:cNvSpPr/>
      </dsp:nvSpPr>
      <dsp:spPr>
        <a:xfrm>
          <a:off x="0" y="4366420"/>
          <a:ext cx="626364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 drills</a:t>
          </a:r>
        </a:p>
      </dsp:txBody>
      <dsp:txXfrm>
        <a:off x="49154" y="4415574"/>
        <a:ext cx="6165332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0336-4C19-212D-5B0F-5FF64F328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3519-0B27-A1CD-2DD7-E771A8DC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6007-842B-A6E5-65E3-AE09C809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C80-1A41-4FC0-A4F4-C99A2F9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3ED3-D174-EB38-FBE1-45A1E14D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4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0D5-EA1E-D6A4-DDE3-E837A519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E011F-BAAC-E8DD-A827-CF525837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9CF-D12F-077E-9C5C-009FCBC6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6D6C-4901-5EA4-28AB-C8BDB516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582A-7F79-796A-74AB-0DA4089E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6509-A0A8-E738-60D9-77885C4E4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39AE4-F9EA-6290-7E4B-B24EAED6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8E83-6252-04A9-60B7-771EDBC2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996C-E857-B087-3110-0E3DC71F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655F-5786-5A54-6727-295B4C38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567-2167-F4F4-A08C-B9446776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BAAC-6CA2-B6B6-2FDD-ED6EE716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5AFA-2BD5-59C4-9FD7-0DCCF1C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296D-EE37-AD6B-37DA-E7E539B0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11F-5378-9F4B-9C49-4DFB2058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2194-2069-EA5B-C910-46F077A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1AF0-73BE-F77D-16C3-19194A33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660D-C169-3EAC-BE87-CBA878BC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5B2F-E865-8006-4618-FF38206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FA32-B382-49D0-3AC1-DE688B9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8D1-5157-CBEB-18A0-3E20145E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B4DD-FE16-B5DB-E57E-0C62B1653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1041-3762-D7D6-21FC-F5A8343F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0A60-C113-0309-D371-ADF36DFE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F57F7-0BEC-1695-36FA-D84E8F0E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5861-4257-1DBC-574F-57E0A832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CD45-F2AF-E2D0-8115-826916CC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DE7FE-FFF0-77D3-0811-18AD8520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64B3-4F1B-7101-3E26-9A8722D2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C5B5-B068-A363-9FE1-C15DF748C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1404-7167-8997-69F7-14796A35A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C8BA-CA68-0EBE-F8ED-D89A9DDF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5FE43-0EBF-1E19-0F96-34D8BABA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58A79-C561-730B-B21C-A6FC2CE5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ECB5-7D6E-C6C4-50F8-E44BE05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900BE-50B3-5850-AF79-810B0F66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61BD6-01BB-8E91-7B4D-9FD8772E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1E18-D5F2-D2E6-1723-A381EF74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AD440-EC30-6913-F6D6-A07BB5E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36749-EA59-B1A3-2290-31628CDA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43FDA-A60F-F635-1D5D-3F91A338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797B-60A0-751C-AF80-E00234A4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4A1D-631E-7341-80F1-790F016F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A862-4A49-6766-1B42-7B2C87C1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A7E4C-92FE-6837-81C4-97625FBD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DD80-FBA8-6AD3-662D-17087027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BFE9-D195-5543-4BB9-9969FC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8D31-819D-2355-94A6-B1BB3D04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89C66-166F-083D-08CF-BD8DBBF8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872B6-E86A-D7D1-F27E-F2B6872A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8F51-115D-B106-E228-4CB8BCFF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2723-90F1-17EC-7151-1DB94B67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E70E2-AC32-21DE-C077-670D5077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D426F-12C4-F4E0-E758-37D240FC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0897-9C38-90B8-2F61-E595DA8E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758-7C14-84A1-2AAA-81E32F900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2452-E921-49B5-BF96-C0F36D51109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EF08-7FFF-00DF-39FC-D4EE71272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44B0-13F2-58B5-1BDF-7414DCA0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31DF-280A-4619-9324-DFF89F52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994CE19-0B87-AB32-AB74-72964DB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67CEE-7CB4-1EB1-F7BB-E55CC10C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of Fire Protection Plan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2B44-4036-A6B6-4535-2EBBE785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A33A-B65D-8F9C-371C-471F4D1F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Risk Assessment</a:t>
            </a:r>
          </a:p>
          <a:p>
            <a:r>
              <a:rPr lang="en-US" sz="2000" dirty="0"/>
              <a:t>Fire Protection System and Equipment</a:t>
            </a:r>
          </a:p>
          <a:p>
            <a:r>
              <a:rPr lang="en-US" sz="2000" dirty="0"/>
              <a:t>Evacuation Plan</a:t>
            </a:r>
          </a:p>
          <a:p>
            <a:r>
              <a:rPr lang="en-US" sz="2000" dirty="0"/>
              <a:t>Fire Safety Training</a:t>
            </a:r>
          </a:p>
          <a:p>
            <a:r>
              <a:rPr lang="en-US" sz="2000" dirty="0"/>
              <a:t>Conclusion</a:t>
            </a:r>
          </a:p>
        </p:txBody>
      </p:sp>
      <p:pic>
        <p:nvPicPr>
          <p:cNvPr id="5" name="Picture 4" descr="Construction work tools">
            <a:extLst>
              <a:ext uri="{FF2B5EF4-FFF2-40B4-BE49-F238E27FC236}">
                <a16:creationId xmlns:a16="http://schemas.microsoft.com/office/drawing/2014/main" id="{8090ABF6-C878-6683-033C-9926CD255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1" r="2415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F3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5CA9-E16A-22E8-CA97-46A1021A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22A2-4F95-DA42-48BD-3A4367AA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Fire Protection Plan is necessary</a:t>
            </a:r>
          </a:p>
          <a:p>
            <a:r>
              <a:rPr lang="en-US" sz="2000" dirty="0"/>
              <a:t>Helps to minimize risk of fire</a:t>
            </a:r>
          </a:p>
          <a:p>
            <a:r>
              <a:rPr lang="en-US" sz="2000" dirty="0"/>
              <a:t>Decrease potential impact on people, property, and environment</a:t>
            </a:r>
          </a:p>
          <a:p>
            <a:r>
              <a:rPr lang="en-US" sz="2000" dirty="0"/>
              <a:t>Identifying fire hazards</a:t>
            </a:r>
          </a:p>
          <a:p>
            <a:r>
              <a:rPr lang="en-US" sz="2000" dirty="0"/>
              <a:t>Evaluate likelihood and consequences of fire occurring</a:t>
            </a:r>
          </a:p>
          <a:p>
            <a:r>
              <a:rPr lang="en-US" sz="2000" dirty="0"/>
              <a:t>Implementing fire detection and alarm system</a:t>
            </a:r>
          </a:p>
          <a:p>
            <a:r>
              <a:rPr lang="en-US" sz="2000" dirty="0"/>
              <a:t>Fire fighting equipment and evacuation plans</a:t>
            </a:r>
          </a:p>
        </p:txBody>
      </p:sp>
      <p:pic>
        <p:nvPicPr>
          <p:cNvPr id="5" name="Picture 4" descr="Fire extinguisher and hose reel in hotel corridor">
            <a:extLst>
              <a:ext uri="{FF2B5EF4-FFF2-40B4-BE49-F238E27FC236}">
                <a16:creationId xmlns:a16="http://schemas.microsoft.com/office/drawing/2014/main" id="{2046CDD8-75C1-4069-7E38-BDCE68BE5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0" r="3700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C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C69F-5326-C95A-06F0-31B3F760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D867-723E-166B-529C-EFF503F2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Identifying fire hazards: This involves identifying potential sources of ignition and fuel for a fire to start and spread</a:t>
            </a:r>
          </a:p>
          <a:p>
            <a:r>
              <a:rPr lang="en-US" sz="2000" dirty="0"/>
              <a:t>Assessing the risk: This involves evaluating the likelihood of a fire occurring and the potential consequences if it does</a:t>
            </a:r>
          </a:p>
          <a:p>
            <a:r>
              <a:rPr lang="en-US" sz="2000" dirty="0"/>
              <a:t>Implementing fire protection measures: installing fire alarms, fire suppression systems, and fire-resistant construction materials</a:t>
            </a:r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E00F2515-5681-8C78-774D-22FEF77A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0" r="249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8A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11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B11F8-6469-698F-2C54-9F541A2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Fire Protection System and Equipment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7C9F2-CED5-EC9F-89F2-0223DA410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5623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67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29735-416F-EED8-3EDE-966AF3D8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Fire Safety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8F526-D15A-64A4-801A-28CF7A611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5813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7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4CEB949-D3D4-06FD-FA40-A540A2E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r="2" b="2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739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Development of Fire Protection Plan</vt:lpstr>
      <vt:lpstr>Agenda</vt:lpstr>
      <vt:lpstr>Introduction</vt:lpstr>
      <vt:lpstr>Risk Assessment</vt:lpstr>
      <vt:lpstr>Fire Protection System and Equipment</vt:lpstr>
      <vt:lpstr>Fire Safety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Fire Protection Plan</dc:title>
  <dc:creator>Arfan Shah</dc:creator>
  <cp:lastModifiedBy>Arfan Shah</cp:lastModifiedBy>
  <cp:revision>1</cp:revision>
  <dcterms:created xsi:type="dcterms:W3CDTF">2023-02-02T09:04:26Z</dcterms:created>
  <dcterms:modified xsi:type="dcterms:W3CDTF">2023-02-02T09:36:56Z</dcterms:modified>
</cp:coreProperties>
</file>